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5.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ppt/charts/chart10.xml" ContentType="application/vnd.openxmlformats-officedocument.drawingml.chart+xml"/>
  <Override PartName="/ppt/charts/style6.xml" ContentType="application/vnd.ms-office.chartstyle+xml"/>
  <Override PartName="/ppt/charts/colors6.xml" ContentType="application/vnd.ms-office.chartcolorstyle+xml"/>
  <Override PartName="/ppt/charts/chart11.xml" ContentType="application/vnd.openxmlformats-officedocument.drawingml.chart+xml"/>
  <Override PartName="/ppt/notesSlides/notesSlide6.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notesSlides/notesSlide7.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6.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17.xml" ContentType="application/vnd.openxmlformats-officedocument.drawingml.chart+xml"/>
  <Override PartName="/ppt/charts/style8.xml" ContentType="application/vnd.ms-office.chartstyle+xml"/>
  <Override PartName="/ppt/charts/colors8.xml" ContentType="application/vnd.ms-office.chartcolorstyle+xml"/>
  <Override PartName="/ppt/charts/chart18.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notesSlides/notesSlide12.xml" ContentType="application/vnd.openxmlformats-officedocument.presentationml.notesSlide+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31.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32.xml" ContentType="application/vnd.openxmlformats-officedocument.drawingml.chart+xml"/>
  <Override PartName="/ppt/charts/style13.xml" ContentType="application/vnd.ms-office.chartstyle+xml"/>
  <Override PartName="/ppt/charts/colors13.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77" r:id="rId2"/>
    <p:sldId id="520" r:id="rId3"/>
    <p:sldId id="270" r:id="rId4"/>
    <p:sldId id="256" r:id="rId5"/>
    <p:sldId id="257" r:id="rId6"/>
    <p:sldId id="603" r:id="rId7"/>
    <p:sldId id="609" r:id="rId8"/>
    <p:sldId id="610" r:id="rId9"/>
    <p:sldId id="271" r:id="rId10"/>
    <p:sldId id="278" r:id="rId11"/>
    <p:sldId id="611" r:id="rId12"/>
    <p:sldId id="612" r:id="rId13"/>
    <p:sldId id="316" r:id="rId14"/>
    <p:sldId id="282" r:id="rId15"/>
    <p:sldId id="608" r:id="rId16"/>
    <p:sldId id="606" r:id="rId17"/>
    <p:sldId id="601" r:id="rId18"/>
    <p:sldId id="600" r:id="rId19"/>
    <p:sldId id="582"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0" userDrawn="1">
          <p15:clr>
            <a:srgbClr val="A4A3A4"/>
          </p15:clr>
        </p15:guide>
        <p15:guide id="2" pos="3840" userDrawn="1">
          <p15:clr>
            <a:srgbClr val="A4A3A4"/>
          </p15:clr>
        </p15:guide>
        <p15:guide id="3" orient="horz" pos="4020" userDrawn="1">
          <p15:clr>
            <a:srgbClr val="A4A3A4"/>
          </p15:clr>
        </p15:guide>
        <p15:guide id="4" orient="horz" pos="2160" userDrawn="1">
          <p15:clr>
            <a:srgbClr val="A4A3A4"/>
          </p15:clr>
        </p15:guide>
        <p15:guide id="5" pos="166" userDrawn="1">
          <p15:clr>
            <a:srgbClr val="A4A3A4"/>
          </p15:clr>
        </p15:guide>
        <p15:guide id="6" pos="7514" userDrawn="1">
          <p15:clr>
            <a:srgbClr val="A4A3A4"/>
          </p15:clr>
        </p15:guide>
        <p15:guide id="7" pos="1958" userDrawn="1">
          <p15:clr>
            <a:srgbClr val="A4A3A4"/>
          </p15:clr>
        </p15:guide>
        <p15:guide id="8" pos="5722" userDrawn="1">
          <p15:clr>
            <a:srgbClr val="A4A3A4"/>
          </p15:clr>
        </p15:guide>
        <p15:guide id="9" pos="2593" userDrawn="1">
          <p15:clr>
            <a:srgbClr val="A4A3A4"/>
          </p15:clr>
        </p15:guide>
        <p15:guide id="10" pos="5087" userDrawn="1">
          <p15:clr>
            <a:srgbClr val="A4A3A4"/>
          </p15:clr>
        </p15:guide>
        <p15:guide id="12" orient="horz" pos="482" userDrawn="1">
          <p15:clr>
            <a:srgbClr val="A4A3A4"/>
          </p15:clr>
        </p15:guide>
        <p15:guide id="13" orient="horz" pos="234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BECD"/>
    <a:srgbClr val="FFCCCC"/>
    <a:srgbClr val="3762AF"/>
    <a:srgbClr val="000099"/>
    <a:srgbClr val="B40000"/>
    <a:srgbClr val="FFFFFF"/>
    <a:srgbClr val="3660AC"/>
    <a:srgbClr val="2F5395"/>
    <a:srgbClr val="333399"/>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C39A32-AABE-4F66-8862-5662308D45C1}" v="18" dt="2024-12-05T05:21:40.85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944" autoAdjust="0"/>
  </p:normalViewPr>
  <p:slideViewPr>
    <p:cSldViewPr snapToGrid="0">
      <p:cViewPr varScale="1">
        <p:scale>
          <a:sx n="77" d="100"/>
          <a:sy n="77" d="100"/>
        </p:scale>
        <p:origin x="883" y="62"/>
      </p:cViewPr>
      <p:guideLst>
        <p:guide orient="horz" pos="300"/>
        <p:guide pos="3840"/>
        <p:guide orient="horz" pos="4020"/>
        <p:guide orient="horz" pos="2160"/>
        <p:guide pos="166"/>
        <p:guide pos="7514"/>
        <p:guide pos="1958"/>
        <p:guide pos="5722"/>
        <p:guide pos="2593"/>
        <p:guide pos="5087"/>
        <p:guide orient="horz" pos="482"/>
        <p:guide orient="horz" pos="2341"/>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hara, Susumu/大原 享" userId="58c1f6b3-fdeb-47e6-8c13-ffebfeab8dba" providerId="ADAL" clId="{A25F059A-5F56-460C-A49C-0A060F08A398}"/>
    <pc:docChg chg="custSel modSld">
      <pc:chgData name="Ohara, Susumu/大原 享" userId="58c1f6b3-fdeb-47e6-8c13-ffebfeab8dba" providerId="ADAL" clId="{A25F059A-5F56-460C-A49C-0A060F08A398}" dt="2024-12-05T05:04:58.772" v="6" actId="478"/>
      <pc:docMkLst>
        <pc:docMk/>
      </pc:docMkLst>
      <pc:sldChg chg="delSp mod delAnim">
        <pc:chgData name="Ohara, Susumu/大原 享" userId="58c1f6b3-fdeb-47e6-8c13-ffebfeab8dba" providerId="ADAL" clId="{A25F059A-5F56-460C-A49C-0A060F08A398}" dt="2024-12-05T05:04:35.651" v="2" actId="478"/>
        <pc:sldMkLst>
          <pc:docMk/>
          <pc:sldMk cId="577503366" sldId="271"/>
        </pc:sldMkLst>
        <pc:picChg chg="del">
          <ac:chgData name="Ohara, Susumu/大原 享" userId="58c1f6b3-fdeb-47e6-8c13-ffebfeab8dba" providerId="ADAL" clId="{A25F059A-5F56-460C-A49C-0A060F08A398}" dt="2024-12-05T05:04:35.651" v="2" actId="478"/>
          <ac:picMkLst>
            <pc:docMk/>
            <pc:sldMk cId="577503366" sldId="271"/>
            <ac:picMk id="52" creationId="{C36A6E5C-1CC7-B3C6-7661-9ED190D9F50E}"/>
          </ac:picMkLst>
        </pc:picChg>
      </pc:sldChg>
      <pc:sldChg chg="delSp mod delAnim">
        <pc:chgData name="Ohara, Susumu/大原 享" userId="58c1f6b3-fdeb-47e6-8c13-ffebfeab8dba" providerId="ADAL" clId="{A25F059A-5F56-460C-A49C-0A060F08A398}" dt="2024-12-05T05:04:43.395" v="3" actId="478"/>
        <pc:sldMkLst>
          <pc:docMk/>
          <pc:sldMk cId="492164169" sldId="278"/>
        </pc:sldMkLst>
        <pc:picChg chg="del">
          <ac:chgData name="Ohara, Susumu/大原 享" userId="58c1f6b3-fdeb-47e6-8c13-ffebfeab8dba" providerId="ADAL" clId="{A25F059A-5F56-460C-A49C-0A060F08A398}" dt="2024-12-05T05:04:43.395" v="3" actId="478"/>
          <ac:picMkLst>
            <pc:docMk/>
            <pc:sldMk cId="492164169" sldId="278"/>
            <ac:picMk id="62" creationId="{9F8FD532-D239-8A63-0939-9FBB45B6C38E}"/>
          </ac:picMkLst>
        </pc:picChg>
      </pc:sldChg>
      <pc:sldChg chg="delSp mod delAnim">
        <pc:chgData name="Ohara, Susumu/大原 享" userId="58c1f6b3-fdeb-47e6-8c13-ffebfeab8dba" providerId="ADAL" clId="{A25F059A-5F56-460C-A49C-0A060F08A398}" dt="2024-12-05T05:04:58.772" v="6" actId="478"/>
        <pc:sldMkLst>
          <pc:docMk/>
          <pc:sldMk cId="1238574673" sldId="316"/>
        </pc:sldMkLst>
        <pc:picChg chg="del">
          <ac:chgData name="Ohara, Susumu/大原 享" userId="58c1f6b3-fdeb-47e6-8c13-ffebfeab8dba" providerId="ADAL" clId="{A25F059A-5F56-460C-A49C-0A060F08A398}" dt="2024-12-05T05:04:58.772" v="6" actId="478"/>
          <ac:picMkLst>
            <pc:docMk/>
            <pc:sldMk cId="1238574673" sldId="316"/>
            <ac:picMk id="103" creationId="{86F900E3-A00C-1050-D070-C6B6A93FBC17}"/>
          </ac:picMkLst>
        </pc:picChg>
      </pc:sldChg>
      <pc:sldChg chg="delSp mod delAnim">
        <pc:chgData name="Ohara, Susumu/大原 享" userId="58c1f6b3-fdeb-47e6-8c13-ffebfeab8dba" providerId="ADAL" clId="{A25F059A-5F56-460C-A49C-0A060F08A398}" dt="2024-12-05T05:04:24.569" v="0" actId="478"/>
        <pc:sldMkLst>
          <pc:docMk/>
          <pc:sldMk cId="491285507" sldId="609"/>
        </pc:sldMkLst>
        <pc:picChg chg="del">
          <ac:chgData name="Ohara, Susumu/大原 享" userId="58c1f6b3-fdeb-47e6-8c13-ffebfeab8dba" providerId="ADAL" clId="{A25F059A-5F56-460C-A49C-0A060F08A398}" dt="2024-12-05T05:04:24.569" v="0" actId="478"/>
          <ac:picMkLst>
            <pc:docMk/>
            <pc:sldMk cId="491285507" sldId="609"/>
            <ac:picMk id="52" creationId="{232ED09F-E3AD-3F85-B6A3-E6BD56D585F4}"/>
          </ac:picMkLst>
        </pc:picChg>
      </pc:sldChg>
      <pc:sldChg chg="delSp mod delAnim">
        <pc:chgData name="Ohara, Susumu/大原 享" userId="58c1f6b3-fdeb-47e6-8c13-ffebfeab8dba" providerId="ADAL" clId="{A25F059A-5F56-460C-A49C-0A060F08A398}" dt="2024-12-05T05:04:30.684" v="1" actId="478"/>
        <pc:sldMkLst>
          <pc:docMk/>
          <pc:sldMk cId="2336434786" sldId="610"/>
        </pc:sldMkLst>
        <pc:picChg chg="del">
          <ac:chgData name="Ohara, Susumu/大原 享" userId="58c1f6b3-fdeb-47e6-8c13-ffebfeab8dba" providerId="ADAL" clId="{A25F059A-5F56-460C-A49C-0A060F08A398}" dt="2024-12-05T05:04:30.684" v="1" actId="478"/>
          <ac:picMkLst>
            <pc:docMk/>
            <pc:sldMk cId="2336434786" sldId="610"/>
            <ac:picMk id="31" creationId="{F095DA74-00C8-3FAE-D94F-91FBE8A4C7B6}"/>
          </ac:picMkLst>
        </pc:picChg>
      </pc:sldChg>
      <pc:sldChg chg="delSp mod delAnim">
        <pc:chgData name="Ohara, Susumu/大原 享" userId="58c1f6b3-fdeb-47e6-8c13-ffebfeab8dba" providerId="ADAL" clId="{A25F059A-5F56-460C-A49C-0A060F08A398}" dt="2024-12-05T05:04:48.646" v="4" actId="478"/>
        <pc:sldMkLst>
          <pc:docMk/>
          <pc:sldMk cId="1783938668" sldId="611"/>
        </pc:sldMkLst>
        <pc:picChg chg="del">
          <ac:chgData name="Ohara, Susumu/大原 享" userId="58c1f6b3-fdeb-47e6-8c13-ffebfeab8dba" providerId="ADAL" clId="{A25F059A-5F56-460C-A49C-0A060F08A398}" dt="2024-12-05T05:04:48.646" v="4" actId="478"/>
          <ac:picMkLst>
            <pc:docMk/>
            <pc:sldMk cId="1783938668" sldId="611"/>
            <ac:picMk id="116" creationId="{7B17AE33-5BD5-FA31-C962-3C955F3D467F}"/>
          </ac:picMkLst>
        </pc:picChg>
      </pc:sldChg>
      <pc:sldChg chg="delSp mod delAnim">
        <pc:chgData name="Ohara, Susumu/大原 享" userId="58c1f6b3-fdeb-47e6-8c13-ffebfeab8dba" providerId="ADAL" clId="{A25F059A-5F56-460C-A49C-0A060F08A398}" dt="2024-12-05T05:04:53.407" v="5" actId="478"/>
        <pc:sldMkLst>
          <pc:docMk/>
          <pc:sldMk cId="419415276" sldId="612"/>
        </pc:sldMkLst>
        <pc:picChg chg="del">
          <ac:chgData name="Ohara, Susumu/大原 享" userId="58c1f6b3-fdeb-47e6-8c13-ffebfeab8dba" providerId="ADAL" clId="{A25F059A-5F56-460C-A49C-0A060F08A398}" dt="2024-12-05T05:04:53.407" v="5" actId="478"/>
          <ac:picMkLst>
            <pc:docMk/>
            <pc:sldMk cId="419415276" sldId="612"/>
            <ac:picMk id="100" creationId="{39A7AA1D-701D-9178-5F4B-9A85DF0F2451}"/>
          </ac:picMkLst>
        </pc:picChg>
      </pc:sldChg>
    </pc:docChg>
  </pc:docChgLst>
  <pc:docChgLst>
    <pc:chgData name="Ohara, Susumu/大原 享" userId="58c1f6b3-fdeb-47e6-8c13-ffebfeab8dba" providerId="ADAL" clId="{39C39A32-AABE-4F66-8862-5662308D45C1}"/>
    <pc:docChg chg="undo custSel modSld">
      <pc:chgData name="Ohara, Susumu/大原 享" userId="58c1f6b3-fdeb-47e6-8c13-ffebfeab8dba" providerId="ADAL" clId="{39C39A32-AABE-4F66-8862-5662308D45C1}" dt="2024-12-05T05:23:36.289" v="42" actId="1037"/>
      <pc:docMkLst>
        <pc:docMk/>
      </pc:docMkLst>
      <pc:sldChg chg="modSp mod">
        <pc:chgData name="Ohara, Susumu/大原 享" userId="58c1f6b3-fdeb-47e6-8c13-ffebfeab8dba" providerId="ADAL" clId="{39C39A32-AABE-4F66-8862-5662308D45C1}" dt="2024-12-05T05:23:36.289" v="42" actId="1037"/>
        <pc:sldMkLst>
          <pc:docMk/>
          <pc:sldMk cId="1457390083" sldId="256"/>
        </pc:sldMkLst>
        <pc:spChg chg="mod">
          <ac:chgData name="Ohara, Susumu/大原 享" userId="58c1f6b3-fdeb-47e6-8c13-ffebfeab8dba" providerId="ADAL" clId="{39C39A32-AABE-4F66-8862-5662308D45C1}" dt="2024-12-05T05:23:36.289" v="42" actId="1037"/>
          <ac:spMkLst>
            <pc:docMk/>
            <pc:sldMk cId="1457390083" sldId="256"/>
            <ac:spMk id="27" creationId="{7BE9CCD4-4435-3FEC-85AB-09673F44CA7C}"/>
          </ac:spMkLst>
        </pc:spChg>
        <pc:spChg chg="mod">
          <ac:chgData name="Ohara, Susumu/大原 享" userId="58c1f6b3-fdeb-47e6-8c13-ffebfeab8dba" providerId="ADAL" clId="{39C39A32-AABE-4F66-8862-5662308D45C1}" dt="2024-12-05T05:23:36.289" v="42" actId="1037"/>
          <ac:spMkLst>
            <pc:docMk/>
            <pc:sldMk cId="1457390083" sldId="256"/>
            <ac:spMk id="1038" creationId="{A88CF6D6-2345-236E-9BAF-963B00ED1AAC}"/>
          </ac:spMkLst>
        </pc:spChg>
        <pc:spChg chg="mod">
          <ac:chgData name="Ohara, Susumu/大原 享" userId="58c1f6b3-fdeb-47e6-8c13-ffebfeab8dba" providerId="ADAL" clId="{39C39A32-AABE-4F66-8862-5662308D45C1}" dt="2024-12-05T05:23:36.289" v="42" actId="1037"/>
          <ac:spMkLst>
            <pc:docMk/>
            <pc:sldMk cId="1457390083" sldId="256"/>
            <ac:spMk id="1040" creationId="{0CB0B754-86A5-0DD5-9961-CEE6A31BF28B}"/>
          </ac:spMkLst>
        </pc:spChg>
        <pc:spChg chg="mod">
          <ac:chgData name="Ohara, Susumu/大原 享" userId="58c1f6b3-fdeb-47e6-8c13-ffebfeab8dba" providerId="ADAL" clId="{39C39A32-AABE-4F66-8862-5662308D45C1}" dt="2024-12-05T05:23:36.289" v="42" actId="1037"/>
          <ac:spMkLst>
            <pc:docMk/>
            <pc:sldMk cId="1457390083" sldId="256"/>
            <ac:spMk id="1041" creationId="{4E3C186E-0C4C-CD6B-2278-0009F45ABBED}"/>
          </ac:spMkLst>
        </pc:spChg>
        <pc:spChg chg="mod">
          <ac:chgData name="Ohara, Susumu/大原 享" userId="58c1f6b3-fdeb-47e6-8c13-ffebfeab8dba" providerId="ADAL" clId="{39C39A32-AABE-4F66-8862-5662308D45C1}" dt="2024-12-05T05:23:36.289" v="42" actId="1037"/>
          <ac:spMkLst>
            <pc:docMk/>
            <pc:sldMk cId="1457390083" sldId="256"/>
            <ac:spMk id="1042" creationId="{D1142EFB-5546-78F5-097D-222214B809AD}"/>
          </ac:spMkLst>
        </pc:spChg>
        <pc:spChg chg="mod">
          <ac:chgData name="Ohara, Susumu/大原 享" userId="58c1f6b3-fdeb-47e6-8c13-ffebfeab8dba" providerId="ADAL" clId="{39C39A32-AABE-4F66-8862-5662308D45C1}" dt="2024-12-05T05:23:36.289" v="42" actId="1037"/>
          <ac:spMkLst>
            <pc:docMk/>
            <pc:sldMk cId="1457390083" sldId="256"/>
            <ac:spMk id="1049" creationId="{3AD85789-6A68-6790-6752-FE08A643BA00}"/>
          </ac:spMkLst>
        </pc:spChg>
        <pc:spChg chg="mod">
          <ac:chgData name="Ohara, Susumu/大原 享" userId="58c1f6b3-fdeb-47e6-8c13-ffebfeab8dba" providerId="ADAL" clId="{39C39A32-AABE-4F66-8862-5662308D45C1}" dt="2024-12-05T05:23:36.289" v="42" actId="1037"/>
          <ac:spMkLst>
            <pc:docMk/>
            <pc:sldMk cId="1457390083" sldId="256"/>
            <ac:spMk id="1052" creationId="{8BAC8A51-E51B-4263-3813-8A9842A78554}"/>
          </ac:spMkLst>
        </pc:spChg>
        <pc:spChg chg="mod">
          <ac:chgData name="Ohara, Susumu/大原 享" userId="58c1f6b3-fdeb-47e6-8c13-ffebfeab8dba" providerId="ADAL" clId="{39C39A32-AABE-4F66-8862-5662308D45C1}" dt="2024-12-05T05:23:36.289" v="42" actId="1037"/>
          <ac:spMkLst>
            <pc:docMk/>
            <pc:sldMk cId="1457390083" sldId="256"/>
            <ac:spMk id="1053" creationId="{D7B308DC-0163-F506-DA6A-5FBA6AC60018}"/>
          </ac:spMkLst>
        </pc:spChg>
        <pc:spChg chg="mod">
          <ac:chgData name="Ohara, Susumu/大原 享" userId="58c1f6b3-fdeb-47e6-8c13-ffebfeab8dba" providerId="ADAL" clId="{39C39A32-AABE-4F66-8862-5662308D45C1}" dt="2024-12-05T05:23:36.289" v="42" actId="1037"/>
          <ac:spMkLst>
            <pc:docMk/>
            <pc:sldMk cId="1457390083" sldId="256"/>
            <ac:spMk id="1058" creationId="{8EC7006A-BC9C-6E50-FE61-D699FD80CC0C}"/>
          </ac:spMkLst>
        </pc:spChg>
        <pc:spChg chg="mod">
          <ac:chgData name="Ohara, Susumu/大原 享" userId="58c1f6b3-fdeb-47e6-8c13-ffebfeab8dba" providerId="ADAL" clId="{39C39A32-AABE-4F66-8862-5662308D45C1}" dt="2024-12-05T05:23:36.289" v="42" actId="1037"/>
          <ac:spMkLst>
            <pc:docMk/>
            <pc:sldMk cId="1457390083" sldId="256"/>
            <ac:spMk id="1059" creationId="{7B0E8ECA-AEC9-C0DA-5685-AD4F7ACB4A3A}"/>
          </ac:spMkLst>
        </pc:spChg>
        <pc:spChg chg="mod">
          <ac:chgData name="Ohara, Susumu/大原 享" userId="58c1f6b3-fdeb-47e6-8c13-ffebfeab8dba" providerId="ADAL" clId="{39C39A32-AABE-4F66-8862-5662308D45C1}" dt="2024-12-05T05:23:36.289" v="42" actId="1037"/>
          <ac:spMkLst>
            <pc:docMk/>
            <pc:sldMk cId="1457390083" sldId="256"/>
            <ac:spMk id="1061" creationId="{F68283DD-74C5-C39D-CD03-708C686D90AF}"/>
          </ac:spMkLst>
        </pc:spChg>
        <pc:spChg chg="mod">
          <ac:chgData name="Ohara, Susumu/大原 享" userId="58c1f6b3-fdeb-47e6-8c13-ffebfeab8dba" providerId="ADAL" clId="{39C39A32-AABE-4F66-8862-5662308D45C1}" dt="2024-12-05T05:23:36.289" v="42" actId="1037"/>
          <ac:spMkLst>
            <pc:docMk/>
            <pc:sldMk cId="1457390083" sldId="256"/>
            <ac:spMk id="1064" creationId="{FE139A97-955E-9D99-2209-5A16BF6774F3}"/>
          </ac:spMkLst>
        </pc:spChg>
        <pc:spChg chg="mod">
          <ac:chgData name="Ohara, Susumu/大原 享" userId="58c1f6b3-fdeb-47e6-8c13-ffebfeab8dba" providerId="ADAL" clId="{39C39A32-AABE-4F66-8862-5662308D45C1}" dt="2024-12-05T05:23:36.289" v="42" actId="1037"/>
          <ac:spMkLst>
            <pc:docMk/>
            <pc:sldMk cId="1457390083" sldId="256"/>
            <ac:spMk id="1065" creationId="{88DD33E9-F8A1-810C-FB18-F50CA45771BC}"/>
          </ac:spMkLst>
        </pc:spChg>
        <pc:spChg chg="mod">
          <ac:chgData name="Ohara, Susumu/大原 享" userId="58c1f6b3-fdeb-47e6-8c13-ffebfeab8dba" providerId="ADAL" clId="{39C39A32-AABE-4F66-8862-5662308D45C1}" dt="2024-12-05T05:23:36.289" v="42" actId="1037"/>
          <ac:spMkLst>
            <pc:docMk/>
            <pc:sldMk cId="1457390083" sldId="256"/>
            <ac:spMk id="1068" creationId="{E517DF96-F1C3-DB76-BA3D-1A6A45909DE9}"/>
          </ac:spMkLst>
        </pc:spChg>
        <pc:spChg chg="mod">
          <ac:chgData name="Ohara, Susumu/大原 享" userId="58c1f6b3-fdeb-47e6-8c13-ffebfeab8dba" providerId="ADAL" clId="{39C39A32-AABE-4F66-8862-5662308D45C1}" dt="2024-12-05T05:23:36.289" v="42" actId="1037"/>
          <ac:spMkLst>
            <pc:docMk/>
            <pc:sldMk cId="1457390083" sldId="256"/>
            <ac:spMk id="1069" creationId="{EF5E26DF-06B4-1A35-F64B-C729164EF8AE}"/>
          </ac:spMkLst>
        </pc:spChg>
        <pc:spChg chg="mod">
          <ac:chgData name="Ohara, Susumu/大原 享" userId="58c1f6b3-fdeb-47e6-8c13-ffebfeab8dba" providerId="ADAL" clId="{39C39A32-AABE-4F66-8862-5662308D45C1}" dt="2024-12-05T05:23:36.289" v="42" actId="1037"/>
          <ac:spMkLst>
            <pc:docMk/>
            <pc:sldMk cId="1457390083" sldId="256"/>
            <ac:spMk id="1071" creationId="{A79279A9-AEBF-84D5-BC54-370B2141B5E3}"/>
          </ac:spMkLst>
        </pc:spChg>
        <pc:spChg chg="mod">
          <ac:chgData name="Ohara, Susumu/大原 享" userId="58c1f6b3-fdeb-47e6-8c13-ffebfeab8dba" providerId="ADAL" clId="{39C39A32-AABE-4F66-8862-5662308D45C1}" dt="2024-12-05T05:23:36.289" v="42" actId="1037"/>
          <ac:spMkLst>
            <pc:docMk/>
            <pc:sldMk cId="1457390083" sldId="256"/>
            <ac:spMk id="1072" creationId="{DE6543DF-D901-A5A8-7D09-2BD01B6FF2FE}"/>
          </ac:spMkLst>
        </pc:spChg>
        <pc:cxnChg chg="mod">
          <ac:chgData name="Ohara, Susumu/大原 享" userId="58c1f6b3-fdeb-47e6-8c13-ffebfeab8dba" providerId="ADAL" clId="{39C39A32-AABE-4F66-8862-5662308D45C1}" dt="2024-12-05T05:23:36.289" v="42" actId="1037"/>
          <ac:cxnSpMkLst>
            <pc:docMk/>
            <pc:sldMk cId="1457390083" sldId="256"/>
            <ac:cxnSpMk id="1048" creationId="{D66313F4-A806-7508-9ED3-94FC3E030747}"/>
          </ac:cxnSpMkLst>
        </pc:cxnChg>
        <pc:cxnChg chg="mod">
          <ac:chgData name="Ohara, Susumu/大原 享" userId="58c1f6b3-fdeb-47e6-8c13-ffebfeab8dba" providerId="ADAL" clId="{39C39A32-AABE-4F66-8862-5662308D45C1}" dt="2024-12-05T05:23:36.289" v="42" actId="1037"/>
          <ac:cxnSpMkLst>
            <pc:docMk/>
            <pc:sldMk cId="1457390083" sldId="256"/>
            <ac:cxnSpMk id="1051" creationId="{650F3898-E02E-2008-CC4C-C78CBD1FEA6C}"/>
          </ac:cxnSpMkLst>
        </pc:cxnChg>
        <pc:cxnChg chg="mod">
          <ac:chgData name="Ohara, Susumu/大原 享" userId="58c1f6b3-fdeb-47e6-8c13-ffebfeab8dba" providerId="ADAL" clId="{39C39A32-AABE-4F66-8862-5662308D45C1}" dt="2024-12-05T05:23:36.289" v="42" actId="1037"/>
          <ac:cxnSpMkLst>
            <pc:docMk/>
            <pc:sldMk cId="1457390083" sldId="256"/>
            <ac:cxnSpMk id="1054" creationId="{61035DB5-5417-1226-2772-4A431FAD2600}"/>
          </ac:cxnSpMkLst>
        </pc:cxnChg>
        <pc:cxnChg chg="mod">
          <ac:chgData name="Ohara, Susumu/大原 享" userId="58c1f6b3-fdeb-47e6-8c13-ffebfeab8dba" providerId="ADAL" clId="{39C39A32-AABE-4F66-8862-5662308D45C1}" dt="2024-12-05T05:23:36.289" v="42" actId="1037"/>
          <ac:cxnSpMkLst>
            <pc:docMk/>
            <pc:sldMk cId="1457390083" sldId="256"/>
            <ac:cxnSpMk id="1057" creationId="{AACD6C51-FEFA-A668-4DE3-A83F9DE2EF20}"/>
          </ac:cxnSpMkLst>
        </pc:cxnChg>
        <pc:cxnChg chg="mod">
          <ac:chgData name="Ohara, Susumu/大原 享" userId="58c1f6b3-fdeb-47e6-8c13-ffebfeab8dba" providerId="ADAL" clId="{39C39A32-AABE-4F66-8862-5662308D45C1}" dt="2024-12-05T05:23:36.289" v="42" actId="1037"/>
          <ac:cxnSpMkLst>
            <pc:docMk/>
            <pc:sldMk cId="1457390083" sldId="256"/>
            <ac:cxnSpMk id="1060" creationId="{6764434D-D1D2-651D-8008-B0C627A727AD}"/>
          </ac:cxnSpMkLst>
        </pc:cxnChg>
        <pc:cxnChg chg="mod">
          <ac:chgData name="Ohara, Susumu/大原 享" userId="58c1f6b3-fdeb-47e6-8c13-ffebfeab8dba" providerId="ADAL" clId="{39C39A32-AABE-4F66-8862-5662308D45C1}" dt="2024-12-05T05:23:36.289" v="42" actId="1037"/>
          <ac:cxnSpMkLst>
            <pc:docMk/>
            <pc:sldMk cId="1457390083" sldId="256"/>
            <ac:cxnSpMk id="1063" creationId="{F820D63C-4C04-0F9E-3105-0310FBA41103}"/>
          </ac:cxnSpMkLst>
        </pc:cxnChg>
      </pc:sldChg>
      <pc:sldChg chg="modSp">
        <pc:chgData name="Ohara, Susumu/大原 享" userId="58c1f6b3-fdeb-47e6-8c13-ffebfeab8dba" providerId="ADAL" clId="{39C39A32-AABE-4F66-8862-5662308D45C1}" dt="2024-12-05T05:21:40.857" v="17" actId="1037"/>
        <pc:sldMkLst>
          <pc:docMk/>
          <pc:sldMk cId="1539037347" sldId="520"/>
        </pc:sldMkLst>
        <pc:spChg chg="mod">
          <ac:chgData name="Ohara, Susumu/大原 享" userId="58c1f6b3-fdeb-47e6-8c13-ffebfeab8dba" providerId="ADAL" clId="{39C39A32-AABE-4F66-8862-5662308D45C1}" dt="2024-12-05T05:21:40.857" v="17" actId="1037"/>
          <ac:spMkLst>
            <pc:docMk/>
            <pc:sldMk cId="1539037347" sldId="520"/>
            <ac:spMk id="9" creationId="{3A6988CA-369E-7F1C-821E-3741F4082CE1}"/>
          </ac:spMkLst>
        </pc:spChg>
        <pc:spChg chg="mod">
          <ac:chgData name="Ohara, Susumu/大原 享" userId="58c1f6b3-fdeb-47e6-8c13-ffebfeab8dba" providerId="ADAL" clId="{39C39A32-AABE-4F66-8862-5662308D45C1}" dt="2024-12-05T05:21:40.857" v="17" actId="1037"/>
          <ac:spMkLst>
            <pc:docMk/>
            <pc:sldMk cId="1539037347" sldId="520"/>
            <ac:spMk id="12" creationId="{075B5B32-2449-9579-78E1-6735DA2BCF05}"/>
          </ac:spMkLst>
        </pc:spChg>
        <pc:spChg chg="mod">
          <ac:chgData name="Ohara, Susumu/大原 享" userId="58c1f6b3-fdeb-47e6-8c13-ffebfeab8dba" providerId="ADAL" clId="{39C39A32-AABE-4F66-8862-5662308D45C1}" dt="2024-12-05T05:21:40.857" v="17" actId="1037"/>
          <ac:spMkLst>
            <pc:docMk/>
            <pc:sldMk cId="1539037347" sldId="520"/>
            <ac:spMk id="21" creationId="{C6B1E3D4-2EF4-4091-A76E-5E382C3A19D8}"/>
          </ac:spMkLst>
        </pc:spChg>
        <pc:spChg chg="mod">
          <ac:chgData name="Ohara, Susumu/大原 享" userId="58c1f6b3-fdeb-47e6-8c13-ffebfeab8dba" providerId="ADAL" clId="{39C39A32-AABE-4F66-8862-5662308D45C1}" dt="2024-12-05T05:21:40.857" v="17" actId="1037"/>
          <ac:spMkLst>
            <pc:docMk/>
            <pc:sldMk cId="1539037347" sldId="520"/>
            <ac:spMk id="22" creationId="{E9A1CE76-4EA6-8C70-DAC2-F222946A7FF3}"/>
          </ac:spMkLst>
        </pc:spChg>
        <pc:spChg chg="mod">
          <ac:chgData name="Ohara, Susumu/大原 享" userId="58c1f6b3-fdeb-47e6-8c13-ffebfeab8dba" providerId="ADAL" clId="{39C39A32-AABE-4F66-8862-5662308D45C1}" dt="2024-12-05T05:21:40.857" v="17" actId="1037"/>
          <ac:spMkLst>
            <pc:docMk/>
            <pc:sldMk cId="1539037347" sldId="520"/>
            <ac:spMk id="23" creationId="{E79B701B-AE79-F244-C6BF-DDD3E36D6DC1}"/>
          </ac:spMkLst>
        </pc:spChg>
        <pc:spChg chg="mod">
          <ac:chgData name="Ohara, Susumu/大原 享" userId="58c1f6b3-fdeb-47e6-8c13-ffebfeab8dba" providerId="ADAL" clId="{39C39A32-AABE-4F66-8862-5662308D45C1}" dt="2024-12-05T05:21:40.857" v="17" actId="1037"/>
          <ac:spMkLst>
            <pc:docMk/>
            <pc:sldMk cId="1539037347" sldId="520"/>
            <ac:spMk id="25" creationId="{5985CEAC-4525-4742-AB3B-046C8F184AEC}"/>
          </ac:spMkLst>
        </pc:spChg>
        <pc:spChg chg="mod">
          <ac:chgData name="Ohara, Susumu/大原 享" userId="58c1f6b3-fdeb-47e6-8c13-ffebfeab8dba" providerId="ADAL" clId="{39C39A32-AABE-4F66-8862-5662308D45C1}" dt="2024-12-05T05:21:40.857" v="17" actId="1037"/>
          <ac:spMkLst>
            <pc:docMk/>
            <pc:sldMk cId="1539037347" sldId="520"/>
            <ac:spMk id="26" creationId="{6077A656-0EFF-46D0-8808-2C864E277073}"/>
          </ac:spMkLst>
        </pc:spChg>
        <pc:spChg chg="mod">
          <ac:chgData name="Ohara, Susumu/大原 享" userId="58c1f6b3-fdeb-47e6-8c13-ffebfeab8dba" providerId="ADAL" clId="{39C39A32-AABE-4F66-8862-5662308D45C1}" dt="2024-12-05T05:21:40.857" v="17" actId="1037"/>
          <ac:spMkLst>
            <pc:docMk/>
            <pc:sldMk cId="1539037347" sldId="520"/>
            <ac:spMk id="27" creationId="{3506A32C-BFC3-4682-BB2E-E7F86DFE8DA8}"/>
          </ac:spMkLst>
        </pc:spChg>
        <pc:spChg chg="mod">
          <ac:chgData name="Ohara, Susumu/大原 享" userId="58c1f6b3-fdeb-47e6-8c13-ffebfeab8dba" providerId="ADAL" clId="{39C39A32-AABE-4F66-8862-5662308D45C1}" dt="2024-12-05T05:21:40.857" v="17" actId="1037"/>
          <ac:spMkLst>
            <pc:docMk/>
            <pc:sldMk cId="1539037347" sldId="520"/>
            <ac:spMk id="28" creationId="{E9394173-EDB1-4B54-AF51-E3FCAA1F4D95}"/>
          </ac:spMkLst>
        </pc:spChg>
        <pc:spChg chg="mod">
          <ac:chgData name="Ohara, Susumu/大原 享" userId="58c1f6b3-fdeb-47e6-8c13-ffebfeab8dba" providerId="ADAL" clId="{39C39A32-AABE-4F66-8862-5662308D45C1}" dt="2024-12-05T05:21:40.857" v="17" actId="1037"/>
          <ac:spMkLst>
            <pc:docMk/>
            <pc:sldMk cId="1539037347" sldId="520"/>
            <ac:spMk id="29" creationId="{C8528617-27DF-47AD-89C3-00035F73F2D2}"/>
          </ac:spMkLst>
        </pc:spChg>
        <pc:spChg chg="mod">
          <ac:chgData name="Ohara, Susumu/大原 享" userId="58c1f6b3-fdeb-47e6-8c13-ffebfeab8dba" providerId="ADAL" clId="{39C39A32-AABE-4F66-8862-5662308D45C1}" dt="2024-12-05T05:21:40.857" v="17" actId="1037"/>
          <ac:spMkLst>
            <pc:docMk/>
            <pc:sldMk cId="1539037347" sldId="520"/>
            <ac:spMk id="30" creationId="{CC37F437-934F-43FA-94F8-47747C14B0DE}"/>
          </ac:spMkLst>
        </pc:spChg>
        <pc:spChg chg="mod">
          <ac:chgData name="Ohara, Susumu/大原 享" userId="58c1f6b3-fdeb-47e6-8c13-ffebfeab8dba" providerId="ADAL" clId="{39C39A32-AABE-4F66-8862-5662308D45C1}" dt="2024-12-05T05:21:40.857" v="17" actId="1037"/>
          <ac:spMkLst>
            <pc:docMk/>
            <pc:sldMk cId="1539037347" sldId="520"/>
            <ac:spMk id="31" creationId="{54451736-8172-4331-8FA9-FBBBEFDB14E4}"/>
          </ac:spMkLst>
        </pc:spChg>
        <pc:spChg chg="mod">
          <ac:chgData name="Ohara, Susumu/大原 享" userId="58c1f6b3-fdeb-47e6-8c13-ffebfeab8dba" providerId="ADAL" clId="{39C39A32-AABE-4F66-8862-5662308D45C1}" dt="2024-12-05T05:21:40.857" v="17" actId="1037"/>
          <ac:spMkLst>
            <pc:docMk/>
            <pc:sldMk cId="1539037347" sldId="520"/>
            <ac:spMk id="32" creationId="{0F77E306-30CE-4D7D-A0B6-B992D96F4855}"/>
          </ac:spMkLst>
        </pc:spChg>
        <pc:spChg chg="mod">
          <ac:chgData name="Ohara, Susumu/大原 享" userId="58c1f6b3-fdeb-47e6-8c13-ffebfeab8dba" providerId="ADAL" clId="{39C39A32-AABE-4F66-8862-5662308D45C1}" dt="2024-12-05T05:21:40.857" v="17" actId="1037"/>
          <ac:spMkLst>
            <pc:docMk/>
            <pc:sldMk cId="1539037347" sldId="520"/>
            <ac:spMk id="33" creationId="{A26050AC-E22D-4267-8051-A1DB741CBF3D}"/>
          </ac:spMkLst>
        </pc:spChg>
        <pc:spChg chg="mod">
          <ac:chgData name="Ohara, Susumu/大原 享" userId="58c1f6b3-fdeb-47e6-8c13-ffebfeab8dba" providerId="ADAL" clId="{39C39A32-AABE-4F66-8862-5662308D45C1}" dt="2024-12-05T05:21:40.857" v="17" actId="1037"/>
          <ac:spMkLst>
            <pc:docMk/>
            <pc:sldMk cId="1539037347" sldId="520"/>
            <ac:spMk id="34" creationId="{01DBF82A-188A-4E3D-85DF-21A5091EF3CF}"/>
          </ac:spMkLst>
        </pc:spChg>
        <pc:spChg chg="mod">
          <ac:chgData name="Ohara, Susumu/大原 享" userId="58c1f6b3-fdeb-47e6-8c13-ffebfeab8dba" providerId="ADAL" clId="{39C39A32-AABE-4F66-8862-5662308D45C1}" dt="2024-12-05T05:21:40.857" v="17" actId="1037"/>
          <ac:spMkLst>
            <pc:docMk/>
            <pc:sldMk cId="1539037347" sldId="520"/>
            <ac:spMk id="35" creationId="{E18AA15B-62DF-4988-A4A6-EF9CACA88507}"/>
          </ac:spMkLst>
        </pc:spChg>
        <pc:spChg chg="mod">
          <ac:chgData name="Ohara, Susumu/大原 享" userId="58c1f6b3-fdeb-47e6-8c13-ffebfeab8dba" providerId="ADAL" clId="{39C39A32-AABE-4F66-8862-5662308D45C1}" dt="2024-12-05T05:21:40.857" v="17" actId="1037"/>
          <ac:spMkLst>
            <pc:docMk/>
            <pc:sldMk cId="1539037347" sldId="520"/>
            <ac:spMk id="36" creationId="{6FAC1B9B-85D3-4E97-BB5C-E81A822492C5}"/>
          </ac:spMkLst>
        </pc:spChg>
        <pc:spChg chg="mod">
          <ac:chgData name="Ohara, Susumu/大原 享" userId="58c1f6b3-fdeb-47e6-8c13-ffebfeab8dba" providerId="ADAL" clId="{39C39A32-AABE-4F66-8862-5662308D45C1}" dt="2024-12-05T05:21:40.857" v="17" actId="1037"/>
          <ac:spMkLst>
            <pc:docMk/>
            <pc:sldMk cId="1539037347" sldId="520"/>
            <ac:spMk id="37" creationId="{E7CA4169-81AE-425F-A617-B3F12AF356D8}"/>
          </ac:spMkLst>
        </pc:spChg>
        <pc:spChg chg="mod">
          <ac:chgData name="Ohara, Susumu/大原 享" userId="58c1f6b3-fdeb-47e6-8c13-ffebfeab8dba" providerId="ADAL" clId="{39C39A32-AABE-4F66-8862-5662308D45C1}" dt="2024-12-05T05:21:40.857" v="17" actId="1037"/>
          <ac:spMkLst>
            <pc:docMk/>
            <pc:sldMk cId="1539037347" sldId="520"/>
            <ac:spMk id="40" creationId="{6B8D1F9A-ECD8-44AD-B252-9888D603D3B1}"/>
          </ac:spMkLst>
        </pc:spChg>
        <pc:spChg chg="mod">
          <ac:chgData name="Ohara, Susumu/大原 享" userId="58c1f6b3-fdeb-47e6-8c13-ffebfeab8dba" providerId="ADAL" clId="{39C39A32-AABE-4F66-8862-5662308D45C1}" dt="2024-12-05T05:21:40.857" v="17" actId="1037"/>
          <ac:spMkLst>
            <pc:docMk/>
            <pc:sldMk cId="1539037347" sldId="520"/>
            <ac:spMk id="41" creationId="{C87F105C-1156-4D0D-A873-E9540F7B2C2D}"/>
          </ac:spMkLst>
        </pc:spChg>
        <pc:spChg chg="mod">
          <ac:chgData name="Ohara, Susumu/大原 享" userId="58c1f6b3-fdeb-47e6-8c13-ffebfeab8dba" providerId="ADAL" clId="{39C39A32-AABE-4F66-8862-5662308D45C1}" dt="2024-12-05T05:21:40.857" v="17" actId="1037"/>
          <ac:spMkLst>
            <pc:docMk/>
            <pc:sldMk cId="1539037347" sldId="520"/>
            <ac:spMk id="42" creationId="{9ED9E5A8-AF93-4589-9CF2-DF613F689D1D}"/>
          </ac:spMkLst>
        </pc:spChg>
        <pc:spChg chg="mod">
          <ac:chgData name="Ohara, Susumu/大原 享" userId="58c1f6b3-fdeb-47e6-8c13-ffebfeab8dba" providerId="ADAL" clId="{39C39A32-AABE-4F66-8862-5662308D45C1}" dt="2024-12-05T05:21:40.857" v="17" actId="1037"/>
          <ac:spMkLst>
            <pc:docMk/>
            <pc:sldMk cId="1539037347" sldId="520"/>
            <ac:spMk id="43" creationId="{3F84CCC2-5540-4077-B379-CFF48BDD2E99}"/>
          </ac:spMkLst>
        </pc:spChg>
        <pc:spChg chg="mod">
          <ac:chgData name="Ohara, Susumu/大原 享" userId="58c1f6b3-fdeb-47e6-8c13-ffebfeab8dba" providerId="ADAL" clId="{39C39A32-AABE-4F66-8862-5662308D45C1}" dt="2024-12-05T05:21:40.857" v="17" actId="1037"/>
          <ac:spMkLst>
            <pc:docMk/>
            <pc:sldMk cId="1539037347" sldId="520"/>
            <ac:spMk id="44" creationId="{BD2412EB-02B0-4EC7-AF9D-49CD249B3019}"/>
          </ac:spMkLst>
        </pc:spChg>
        <pc:spChg chg="mod">
          <ac:chgData name="Ohara, Susumu/大原 享" userId="58c1f6b3-fdeb-47e6-8c13-ffebfeab8dba" providerId="ADAL" clId="{39C39A32-AABE-4F66-8862-5662308D45C1}" dt="2024-12-05T05:21:40.857" v="17" actId="1037"/>
          <ac:spMkLst>
            <pc:docMk/>
            <pc:sldMk cId="1539037347" sldId="520"/>
            <ac:spMk id="45" creationId="{3CFF54F6-3B90-457C-BBCE-0638884DA685}"/>
          </ac:spMkLst>
        </pc:spChg>
        <pc:spChg chg="mod">
          <ac:chgData name="Ohara, Susumu/大原 享" userId="58c1f6b3-fdeb-47e6-8c13-ffebfeab8dba" providerId="ADAL" clId="{39C39A32-AABE-4F66-8862-5662308D45C1}" dt="2024-12-05T05:21:40.857" v="17" actId="1037"/>
          <ac:spMkLst>
            <pc:docMk/>
            <pc:sldMk cId="1539037347" sldId="520"/>
            <ac:spMk id="46" creationId="{FC08ACF1-3415-480F-8C4D-0E8F43BF5817}"/>
          </ac:spMkLst>
        </pc:spChg>
        <pc:spChg chg="mod">
          <ac:chgData name="Ohara, Susumu/大原 享" userId="58c1f6b3-fdeb-47e6-8c13-ffebfeab8dba" providerId="ADAL" clId="{39C39A32-AABE-4F66-8862-5662308D45C1}" dt="2024-12-05T05:21:40.857" v="17" actId="1037"/>
          <ac:spMkLst>
            <pc:docMk/>
            <pc:sldMk cId="1539037347" sldId="520"/>
            <ac:spMk id="47" creationId="{AB4A6557-06EE-4372-840C-3C1421A3315A}"/>
          </ac:spMkLst>
        </pc:spChg>
        <pc:spChg chg="mod">
          <ac:chgData name="Ohara, Susumu/大原 享" userId="58c1f6b3-fdeb-47e6-8c13-ffebfeab8dba" providerId="ADAL" clId="{39C39A32-AABE-4F66-8862-5662308D45C1}" dt="2024-12-05T05:21:40.857" v="17" actId="1037"/>
          <ac:spMkLst>
            <pc:docMk/>
            <pc:sldMk cId="1539037347" sldId="520"/>
            <ac:spMk id="48" creationId="{87FE2877-AE68-411A-A62E-7CCFA8E59994}"/>
          </ac:spMkLst>
        </pc:spChg>
        <pc:spChg chg="mod">
          <ac:chgData name="Ohara, Susumu/大原 享" userId="58c1f6b3-fdeb-47e6-8c13-ffebfeab8dba" providerId="ADAL" clId="{39C39A32-AABE-4F66-8862-5662308D45C1}" dt="2024-12-05T05:21:40.857" v="17" actId="1037"/>
          <ac:spMkLst>
            <pc:docMk/>
            <pc:sldMk cId="1539037347" sldId="520"/>
            <ac:spMk id="49" creationId="{43CC30B4-61FA-4C48-A34D-747D5BCE1794}"/>
          </ac:spMkLst>
        </pc:spChg>
        <pc:spChg chg="mod">
          <ac:chgData name="Ohara, Susumu/大原 享" userId="58c1f6b3-fdeb-47e6-8c13-ffebfeab8dba" providerId="ADAL" clId="{39C39A32-AABE-4F66-8862-5662308D45C1}" dt="2024-12-05T05:21:40.857" v="17" actId="1037"/>
          <ac:spMkLst>
            <pc:docMk/>
            <pc:sldMk cId="1539037347" sldId="520"/>
            <ac:spMk id="51" creationId="{5BD1E37F-A17C-65AF-BA82-563025014207}"/>
          </ac:spMkLst>
        </pc:spChg>
        <pc:spChg chg="mod">
          <ac:chgData name="Ohara, Susumu/大原 享" userId="58c1f6b3-fdeb-47e6-8c13-ffebfeab8dba" providerId="ADAL" clId="{39C39A32-AABE-4F66-8862-5662308D45C1}" dt="2024-12-05T05:21:40.857" v="17" actId="1037"/>
          <ac:spMkLst>
            <pc:docMk/>
            <pc:sldMk cId="1539037347" sldId="520"/>
            <ac:spMk id="52" creationId="{5D803FBE-4D37-F4AB-E678-3BA9EF6296D5}"/>
          </ac:spMkLst>
        </pc:spChg>
        <pc:spChg chg="mod">
          <ac:chgData name="Ohara, Susumu/大原 享" userId="58c1f6b3-fdeb-47e6-8c13-ffebfeab8dba" providerId="ADAL" clId="{39C39A32-AABE-4F66-8862-5662308D45C1}" dt="2024-12-05T05:21:40.857" v="17" actId="1037"/>
          <ac:spMkLst>
            <pc:docMk/>
            <pc:sldMk cId="1539037347" sldId="520"/>
            <ac:spMk id="53" creationId="{D21E858D-DEF7-E065-0E34-7599C6381B5A}"/>
          </ac:spMkLst>
        </pc:spChg>
        <pc:spChg chg="mod">
          <ac:chgData name="Ohara, Susumu/大原 享" userId="58c1f6b3-fdeb-47e6-8c13-ffebfeab8dba" providerId="ADAL" clId="{39C39A32-AABE-4F66-8862-5662308D45C1}" dt="2024-12-05T05:21:40.857" v="17" actId="1037"/>
          <ac:spMkLst>
            <pc:docMk/>
            <pc:sldMk cId="1539037347" sldId="520"/>
            <ac:spMk id="54" creationId="{B2C48182-B26F-44B0-8A59-F77C0CAE0D4A}"/>
          </ac:spMkLst>
        </pc:spChg>
        <pc:spChg chg="mod">
          <ac:chgData name="Ohara, Susumu/大原 享" userId="58c1f6b3-fdeb-47e6-8c13-ffebfeab8dba" providerId="ADAL" clId="{39C39A32-AABE-4F66-8862-5662308D45C1}" dt="2024-12-05T05:21:40.857" v="17" actId="1037"/>
          <ac:spMkLst>
            <pc:docMk/>
            <pc:sldMk cId="1539037347" sldId="520"/>
            <ac:spMk id="55" creationId="{260E0BE4-D830-E60F-5600-4CC977C308C3}"/>
          </ac:spMkLst>
        </pc:spChg>
        <pc:spChg chg="mod">
          <ac:chgData name="Ohara, Susumu/大原 享" userId="58c1f6b3-fdeb-47e6-8c13-ffebfeab8dba" providerId="ADAL" clId="{39C39A32-AABE-4F66-8862-5662308D45C1}" dt="2024-12-05T05:21:40.857" v="17" actId="1037"/>
          <ac:spMkLst>
            <pc:docMk/>
            <pc:sldMk cId="1539037347" sldId="520"/>
            <ac:spMk id="56" creationId="{6F4BB1D4-F724-45E1-B55F-2342F14DA4CA}"/>
          </ac:spMkLst>
        </pc:spChg>
        <pc:spChg chg="mod">
          <ac:chgData name="Ohara, Susumu/大原 享" userId="58c1f6b3-fdeb-47e6-8c13-ffebfeab8dba" providerId="ADAL" clId="{39C39A32-AABE-4F66-8862-5662308D45C1}" dt="2024-12-05T05:21:40.857" v="17" actId="1037"/>
          <ac:spMkLst>
            <pc:docMk/>
            <pc:sldMk cId="1539037347" sldId="520"/>
            <ac:spMk id="58" creationId="{753748D6-E128-4330-A2E2-EE9983343527}"/>
          </ac:spMkLst>
        </pc:spChg>
        <pc:spChg chg="mod">
          <ac:chgData name="Ohara, Susumu/大原 享" userId="58c1f6b3-fdeb-47e6-8c13-ffebfeab8dba" providerId="ADAL" clId="{39C39A32-AABE-4F66-8862-5662308D45C1}" dt="2024-12-05T05:21:40.857" v="17" actId="1037"/>
          <ac:spMkLst>
            <pc:docMk/>
            <pc:sldMk cId="1539037347" sldId="520"/>
            <ac:spMk id="61" creationId="{240AD214-8EAE-75BB-812D-B69A941F9C8C}"/>
          </ac:spMkLst>
        </pc:spChg>
        <pc:spChg chg="mod">
          <ac:chgData name="Ohara, Susumu/大原 享" userId="58c1f6b3-fdeb-47e6-8c13-ffebfeab8dba" providerId="ADAL" clId="{39C39A32-AABE-4F66-8862-5662308D45C1}" dt="2024-12-05T05:21:40.857" v="17" actId="1037"/>
          <ac:spMkLst>
            <pc:docMk/>
            <pc:sldMk cId="1539037347" sldId="520"/>
            <ac:spMk id="192" creationId="{6CDF06A6-C47E-521B-0B63-B166C764D0F6}"/>
          </ac:spMkLst>
        </pc:spChg>
        <pc:spChg chg="mod">
          <ac:chgData name="Ohara, Susumu/大原 享" userId="58c1f6b3-fdeb-47e6-8c13-ffebfeab8dba" providerId="ADAL" clId="{39C39A32-AABE-4F66-8862-5662308D45C1}" dt="2024-12-05T05:21:40.857" v="17" actId="1037"/>
          <ac:spMkLst>
            <pc:docMk/>
            <pc:sldMk cId="1539037347" sldId="520"/>
            <ac:spMk id="193" creationId="{95EBDFD5-3903-6338-E0D4-90C04C868B0A}"/>
          </ac:spMkLst>
        </pc:spChg>
        <pc:spChg chg="mod">
          <ac:chgData name="Ohara, Susumu/大原 享" userId="58c1f6b3-fdeb-47e6-8c13-ffebfeab8dba" providerId="ADAL" clId="{39C39A32-AABE-4F66-8862-5662308D45C1}" dt="2024-12-05T05:21:40.857" v="17" actId="1037"/>
          <ac:spMkLst>
            <pc:docMk/>
            <pc:sldMk cId="1539037347" sldId="520"/>
            <ac:spMk id="194" creationId="{B350F08F-8D0C-BFC7-66A1-91B51EF18D67}"/>
          </ac:spMkLst>
        </pc:spChg>
        <pc:spChg chg="mod">
          <ac:chgData name="Ohara, Susumu/大原 享" userId="58c1f6b3-fdeb-47e6-8c13-ffebfeab8dba" providerId="ADAL" clId="{39C39A32-AABE-4F66-8862-5662308D45C1}" dt="2024-12-05T05:21:40.857" v="17" actId="1037"/>
          <ac:spMkLst>
            <pc:docMk/>
            <pc:sldMk cId="1539037347" sldId="520"/>
            <ac:spMk id="195" creationId="{1375CF52-69AC-E901-5436-3325BC89B3F7}"/>
          </ac:spMkLst>
        </pc:spChg>
        <pc:spChg chg="mod">
          <ac:chgData name="Ohara, Susumu/大原 享" userId="58c1f6b3-fdeb-47e6-8c13-ffebfeab8dba" providerId="ADAL" clId="{39C39A32-AABE-4F66-8862-5662308D45C1}" dt="2024-12-05T05:21:40.857" v="17" actId="1037"/>
          <ac:spMkLst>
            <pc:docMk/>
            <pc:sldMk cId="1539037347" sldId="520"/>
            <ac:spMk id="196" creationId="{CA3B0C7E-5438-69F5-D966-FFAE54CBEB72}"/>
          </ac:spMkLst>
        </pc:spChg>
        <pc:spChg chg="mod">
          <ac:chgData name="Ohara, Susumu/大原 享" userId="58c1f6b3-fdeb-47e6-8c13-ffebfeab8dba" providerId="ADAL" clId="{39C39A32-AABE-4F66-8862-5662308D45C1}" dt="2024-12-05T05:21:40.857" v="17" actId="1037"/>
          <ac:spMkLst>
            <pc:docMk/>
            <pc:sldMk cId="1539037347" sldId="520"/>
            <ac:spMk id="197" creationId="{97EA84B5-C6AD-0DDC-A519-26A2D72D4E31}"/>
          </ac:spMkLst>
        </pc:spChg>
        <pc:spChg chg="mod">
          <ac:chgData name="Ohara, Susumu/大原 享" userId="58c1f6b3-fdeb-47e6-8c13-ffebfeab8dba" providerId="ADAL" clId="{39C39A32-AABE-4F66-8862-5662308D45C1}" dt="2024-12-05T05:21:40.857" v="17" actId="1037"/>
          <ac:spMkLst>
            <pc:docMk/>
            <pc:sldMk cId="1539037347" sldId="520"/>
            <ac:spMk id="198" creationId="{BDA8266C-F84F-0772-129C-0DB2904F81C8}"/>
          </ac:spMkLst>
        </pc:spChg>
        <pc:spChg chg="mod">
          <ac:chgData name="Ohara, Susumu/大原 享" userId="58c1f6b3-fdeb-47e6-8c13-ffebfeab8dba" providerId="ADAL" clId="{39C39A32-AABE-4F66-8862-5662308D45C1}" dt="2024-12-05T05:21:40.857" v="17" actId="1037"/>
          <ac:spMkLst>
            <pc:docMk/>
            <pc:sldMk cId="1539037347" sldId="520"/>
            <ac:spMk id="199" creationId="{4B4C1505-6F60-B447-94C9-65FBDF42E967}"/>
          </ac:spMkLst>
        </pc:spChg>
        <pc:spChg chg="mod">
          <ac:chgData name="Ohara, Susumu/大原 享" userId="58c1f6b3-fdeb-47e6-8c13-ffebfeab8dba" providerId="ADAL" clId="{39C39A32-AABE-4F66-8862-5662308D45C1}" dt="2024-12-05T05:21:40.857" v="17" actId="1037"/>
          <ac:spMkLst>
            <pc:docMk/>
            <pc:sldMk cId="1539037347" sldId="520"/>
            <ac:spMk id="200" creationId="{80E46638-9E53-041A-4581-600431F68DE8}"/>
          </ac:spMkLst>
        </pc:spChg>
        <pc:spChg chg="mod">
          <ac:chgData name="Ohara, Susumu/大原 享" userId="58c1f6b3-fdeb-47e6-8c13-ffebfeab8dba" providerId="ADAL" clId="{39C39A32-AABE-4F66-8862-5662308D45C1}" dt="2024-12-05T05:21:40.857" v="17" actId="1037"/>
          <ac:spMkLst>
            <pc:docMk/>
            <pc:sldMk cId="1539037347" sldId="520"/>
            <ac:spMk id="201" creationId="{03A635E9-19DA-4F7D-64BC-90DC0598672B}"/>
          </ac:spMkLst>
        </pc:spChg>
        <pc:spChg chg="mod">
          <ac:chgData name="Ohara, Susumu/大原 享" userId="58c1f6b3-fdeb-47e6-8c13-ffebfeab8dba" providerId="ADAL" clId="{39C39A32-AABE-4F66-8862-5662308D45C1}" dt="2024-12-05T05:21:40.857" v="17" actId="1037"/>
          <ac:spMkLst>
            <pc:docMk/>
            <pc:sldMk cId="1539037347" sldId="520"/>
            <ac:spMk id="202" creationId="{1D4E7F2C-9133-7913-6492-95789200BB62}"/>
          </ac:spMkLst>
        </pc:spChg>
        <pc:spChg chg="mod">
          <ac:chgData name="Ohara, Susumu/大原 享" userId="58c1f6b3-fdeb-47e6-8c13-ffebfeab8dba" providerId="ADAL" clId="{39C39A32-AABE-4F66-8862-5662308D45C1}" dt="2024-12-05T05:21:40.857" v="17" actId="1037"/>
          <ac:spMkLst>
            <pc:docMk/>
            <pc:sldMk cId="1539037347" sldId="520"/>
            <ac:spMk id="203" creationId="{12301391-009E-A6A2-FA9F-DAFD178EB11E}"/>
          </ac:spMkLst>
        </pc:spChg>
        <pc:spChg chg="mod">
          <ac:chgData name="Ohara, Susumu/大原 享" userId="58c1f6b3-fdeb-47e6-8c13-ffebfeab8dba" providerId="ADAL" clId="{39C39A32-AABE-4F66-8862-5662308D45C1}" dt="2024-12-05T05:21:40.857" v="17" actId="1037"/>
          <ac:spMkLst>
            <pc:docMk/>
            <pc:sldMk cId="1539037347" sldId="520"/>
            <ac:spMk id="204" creationId="{AFF99140-D7D6-C862-5F40-97E6EFBF9322}"/>
          </ac:spMkLst>
        </pc:spChg>
        <pc:spChg chg="mod">
          <ac:chgData name="Ohara, Susumu/大原 享" userId="58c1f6b3-fdeb-47e6-8c13-ffebfeab8dba" providerId="ADAL" clId="{39C39A32-AABE-4F66-8862-5662308D45C1}" dt="2024-12-05T05:21:40.857" v="17" actId="1037"/>
          <ac:spMkLst>
            <pc:docMk/>
            <pc:sldMk cId="1539037347" sldId="520"/>
            <ac:spMk id="205" creationId="{8DDC0C34-C7E3-72AC-0852-72BEC621E5FB}"/>
          </ac:spMkLst>
        </pc:spChg>
        <pc:spChg chg="mod">
          <ac:chgData name="Ohara, Susumu/大原 享" userId="58c1f6b3-fdeb-47e6-8c13-ffebfeab8dba" providerId="ADAL" clId="{39C39A32-AABE-4F66-8862-5662308D45C1}" dt="2024-12-05T05:21:40.857" v="17" actId="1037"/>
          <ac:spMkLst>
            <pc:docMk/>
            <pc:sldMk cId="1539037347" sldId="520"/>
            <ac:spMk id="206" creationId="{7B95A994-9F1B-8198-08C9-499D92E58B36}"/>
          </ac:spMkLst>
        </pc:spChg>
        <pc:spChg chg="mod">
          <ac:chgData name="Ohara, Susumu/大原 享" userId="58c1f6b3-fdeb-47e6-8c13-ffebfeab8dba" providerId="ADAL" clId="{39C39A32-AABE-4F66-8862-5662308D45C1}" dt="2024-12-05T05:21:40.857" v="17" actId="1037"/>
          <ac:spMkLst>
            <pc:docMk/>
            <pc:sldMk cId="1539037347" sldId="520"/>
            <ac:spMk id="207" creationId="{210F210E-C691-2A25-997C-AA0BE85BD4D4}"/>
          </ac:spMkLst>
        </pc:spChg>
        <pc:spChg chg="mod">
          <ac:chgData name="Ohara, Susumu/大原 享" userId="58c1f6b3-fdeb-47e6-8c13-ffebfeab8dba" providerId="ADAL" clId="{39C39A32-AABE-4F66-8862-5662308D45C1}" dt="2024-12-05T05:21:40.857" v="17" actId="1037"/>
          <ac:spMkLst>
            <pc:docMk/>
            <pc:sldMk cId="1539037347" sldId="520"/>
            <ac:spMk id="208" creationId="{AA1A49FD-226E-C4A1-9E44-7B403A4202DE}"/>
          </ac:spMkLst>
        </pc:spChg>
        <pc:spChg chg="mod">
          <ac:chgData name="Ohara, Susumu/大原 享" userId="58c1f6b3-fdeb-47e6-8c13-ffebfeab8dba" providerId="ADAL" clId="{39C39A32-AABE-4F66-8862-5662308D45C1}" dt="2024-12-05T05:21:40.857" v="17" actId="1037"/>
          <ac:spMkLst>
            <pc:docMk/>
            <pc:sldMk cId="1539037347" sldId="520"/>
            <ac:spMk id="209" creationId="{C66034EF-8E50-98C7-C04F-2B8C2FBEB3E6}"/>
          </ac:spMkLst>
        </pc:spChg>
        <pc:spChg chg="mod">
          <ac:chgData name="Ohara, Susumu/大原 享" userId="58c1f6b3-fdeb-47e6-8c13-ffebfeab8dba" providerId="ADAL" clId="{39C39A32-AABE-4F66-8862-5662308D45C1}" dt="2024-12-05T05:21:40.857" v="17" actId="1037"/>
          <ac:spMkLst>
            <pc:docMk/>
            <pc:sldMk cId="1539037347" sldId="520"/>
            <ac:spMk id="210" creationId="{FB8F3706-7169-4B02-ADB0-0999E1F8ABAB}"/>
          </ac:spMkLst>
        </pc:spChg>
        <pc:spChg chg="mod">
          <ac:chgData name="Ohara, Susumu/大原 享" userId="58c1f6b3-fdeb-47e6-8c13-ffebfeab8dba" providerId="ADAL" clId="{39C39A32-AABE-4F66-8862-5662308D45C1}" dt="2024-12-05T05:21:40.857" v="17" actId="1037"/>
          <ac:spMkLst>
            <pc:docMk/>
            <pc:sldMk cId="1539037347" sldId="520"/>
            <ac:spMk id="211" creationId="{17978EB8-05CA-0B33-371A-2AA53E5A64C3}"/>
          </ac:spMkLst>
        </pc:spChg>
        <pc:spChg chg="mod">
          <ac:chgData name="Ohara, Susumu/大原 享" userId="58c1f6b3-fdeb-47e6-8c13-ffebfeab8dba" providerId="ADAL" clId="{39C39A32-AABE-4F66-8862-5662308D45C1}" dt="2024-12-05T05:21:40.857" v="17" actId="1037"/>
          <ac:spMkLst>
            <pc:docMk/>
            <pc:sldMk cId="1539037347" sldId="520"/>
            <ac:spMk id="212" creationId="{8CBA3B73-178D-C4A2-3EC1-A796AA33C119}"/>
          </ac:spMkLst>
        </pc:spChg>
        <pc:spChg chg="mod">
          <ac:chgData name="Ohara, Susumu/大原 享" userId="58c1f6b3-fdeb-47e6-8c13-ffebfeab8dba" providerId="ADAL" clId="{39C39A32-AABE-4F66-8862-5662308D45C1}" dt="2024-12-05T05:21:40.857" v="17" actId="1037"/>
          <ac:spMkLst>
            <pc:docMk/>
            <pc:sldMk cId="1539037347" sldId="520"/>
            <ac:spMk id="213" creationId="{558058A1-8E1A-947F-014F-78DA7ECC656C}"/>
          </ac:spMkLst>
        </pc:spChg>
        <pc:spChg chg="mod">
          <ac:chgData name="Ohara, Susumu/大原 享" userId="58c1f6b3-fdeb-47e6-8c13-ffebfeab8dba" providerId="ADAL" clId="{39C39A32-AABE-4F66-8862-5662308D45C1}" dt="2024-12-05T05:21:40.857" v="17" actId="1037"/>
          <ac:spMkLst>
            <pc:docMk/>
            <pc:sldMk cId="1539037347" sldId="520"/>
            <ac:spMk id="214" creationId="{2020A8B7-B863-AB21-8C63-D3C2EB86E610}"/>
          </ac:spMkLst>
        </pc:spChg>
        <pc:spChg chg="mod">
          <ac:chgData name="Ohara, Susumu/大原 享" userId="58c1f6b3-fdeb-47e6-8c13-ffebfeab8dba" providerId="ADAL" clId="{39C39A32-AABE-4F66-8862-5662308D45C1}" dt="2024-12-05T05:21:40.857" v="17" actId="1037"/>
          <ac:spMkLst>
            <pc:docMk/>
            <pc:sldMk cId="1539037347" sldId="520"/>
            <ac:spMk id="215" creationId="{26EE7565-A69E-4615-F24B-01ABDCFEB63D}"/>
          </ac:spMkLst>
        </pc:spChg>
        <pc:spChg chg="mod">
          <ac:chgData name="Ohara, Susumu/大原 享" userId="58c1f6b3-fdeb-47e6-8c13-ffebfeab8dba" providerId="ADAL" clId="{39C39A32-AABE-4F66-8862-5662308D45C1}" dt="2024-12-05T05:21:40.857" v="17" actId="1037"/>
          <ac:spMkLst>
            <pc:docMk/>
            <pc:sldMk cId="1539037347" sldId="520"/>
            <ac:spMk id="216" creationId="{437A8ED9-2482-379B-B6D8-053058F047F8}"/>
          </ac:spMkLst>
        </pc:spChg>
        <pc:spChg chg="mod">
          <ac:chgData name="Ohara, Susumu/大原 享" userId="58c1f6b3-fdeb-47e6-8c13-ffebfeab8dba" providerId="ADAL" clId="{39C39A32-AABE-4F66-8862-5662308D45C1}" dt="2024-12-05T05:21:40.857" v="17" actId="1037"/>
          <ac:spMkLst>
            <pc:docMk/>
            <pc:sldMk cId="1539037347" sldId="520"/>
            <ac:spMk id="217" creationId="{9103B1F1-FB7A-CF71-BB22-40E4447F0FE8}"/>
          </ac:spMkLst>
        </pc:spChg>
        <pc:spChg chg="mod">
          <ac:chgData name="Ohara, Susumu/大原 享" userId="58c1f6b3-fdeb-47e6-8c13-ffebfeab8dba" providerId="ADAL" clId="{39C39A32-AABE-4F66-8862-5662308D45C1}" dt="2024-12-05T05:21:40.857" v="17" actId="1037"/>
          <ac:spMkLst>
            <pc:docMk/>
            <pc:sldMk cId="1539037347" sldId="520"/>
            <ac:spMk id="218" creationId="{3B681D8B-0455-15CF-E5C4-AE0B687E02EB}"/>
          </ac:spMkLst>
        </pc:spChg>
        <pc:spChg chg="mod">
          <ac:chgData name="Ohara, Susumu/大原 享" userId="58c1f6b3-fdeb-47e6-8c13-ffebfeab8dba" providerId="ADAL" clId="{39C39A32-AABE-4F66-8862-5662308D45C1}" dt="2024-12-05T05:21:40.857" v="17" actId="1037"/>
          <ac:spMkLst>
            <pc:docMk/>
            <pc:sldMk cId="1539037347" sldId="520"/>
            <ac:spMk id="220" creationId="{00000000-0000-0000-0000-000000000000}"/>
          </ac:spMkLst>
        </pc:spChg>
        <pc:spChg chg="mod">
          <ac:chgData name="Ohara, Susumu/大原 享" userId="58c1f6b3-fdeb-47e6-8c13-ffebfeab8dba" providerId="ADAL" clId="{39C39A32-AABE-4F66-8862-5662308D45C1}" dt="2024-12-05T05:21:40.857" v="17" actId="1037"/>
          <ac:spMkLst>
            <pc:docMk/>
            <pc:sldMk cId="1539037347" sldId="520"/>
            <ac:spMk id="221" creationId="{284162C3-BA49-5EB7-C054-7BB23E1535F6}"/>
          </ac:spMkLst>
        </pc:spChg>
        <pc:spChg chg="mod">
          <ac:chgData name="Ohara, Susumu/大原 享" userId="58c1f6b3-fdeb-47e6-8c13-ffebfeab8dba" providerId="ADAL" clId="{39C39A32-AABE-4F66-8862-5662308D45C1}" dt="2024-12-05T05:21:40.857" v="17" actId="1037"/>
          <ac:spMkLst>
            <pc:docMk/>
            <pc:sldMk cId="1539037347" sldId="520"/>
            <ac:spMk id="222" creationId="{B0E4564C-24F9-498E-C21B-195B2D32F637}"/>
          </ac:spMkLst>
        </pc:spChg>
        <pc:spChg chg="mod">
          <ac:chgData name="Ohara, Susumu/大原 享" userId="58c1f6b3-fdeb-47e6-8c13-ffebfeab8dba" providerId="ADAL" clId="{39C39A32-AABE-4F66-8862-5662308D45C1}" dt="2024-12-05T05:21:40.857" v="17" actId="1037"/>
          <ac:spMkLst>
            <pc:docMk/>
            <pc:sldMk cId="1539037347" sldId="520"/>
            <ac:spMk id="223" creationId="{00000000-0000-0000-0000-000000000000}"/>
          </ac:spMkLst>
        </pc:spChg>
        <pc:spChg chg="mod">
          <ac:chgData name="Ohara, Susumu/大原 享" userId="58c1f6b3-fdeb-47e6-8c13-ffebfeab8dba" providerId="ADAL" clId="{39C39A32-AABE-4F66-8862-5662308D45C1}" dt="2024-12-05T05:21:40.857" v="17" actId="1037"/>
          <ac:spMkLst>
            <pc:docMk/>
            <pc:sldMk cId="1539037347" sldId="520"/>
            <ac:spMk id="224" creationId="{33325447-7EA4-0291-12E7-FD177F02607A}"/>
          </ac:spMkLst>
        </pc:spChg>
        <pc:spChg chg="mod">
          <ac:chgData name="Ohara, Susumu/大原 享" userId="58c1f6b3-fdeb-47e6-8c13-ffebfeab8dba" providerId="ADAL" clId="{39C39A32-AABE-4F66-8862-5662308D45C1}" dt="2024-12-05T05:21:40.857" v="17" actId="1037"/>
          <ac:spMkLst>
            <pc:docMk/>
            <pc:sldMk cId="1539037347" sldId="520"/>
            <ac:spMk id="225" creationId="{8DB3987B-E80F-D115-82A1-93344C39552F}"/>
          </ac:spMkLst>
        </pc:spChg>
        <pc:spChg chg="mod">
          <ac:chgData name="Ohara, Susumu/大原 享" userId="58c1f6b3-fdeb-47e6-8c13-ffebfeab8dba" providerId="ADAL" clId="{39C39A32-AABE-4F66-8862-5662308D45C1}" dt="2024-12-05T05:21:40.857" v="17" actId="1037"/>
          <ac:spMkLst>
            <pc:docMk/>
            <pc:sldMk cId="1539037347" sldId="520"/>
            <ac:spMk id="226" creationId="{3508AF57-B005-331B-E780-0601B7E1F1F9}"/>
          </ac:spMkLst>
        </pc:spChg>
        <pc:spChg chg="mod">
          <ac:chgData name="Ohara, Susumu/大原 享" userId="58c1f6b3-fdeb-47e6-8c13-ffebfeab8dba" providerId="ADAL" clId="{39C39A32-AABE-4F66-8862-5662308D45C1}" dt="2024-12-05T05:21:40.857" v="17" actId="1037"/>
          <ac:spMkLst>
            <pc:docMk/>
            <pc:sldMk cId="1539037347" sldId="520"/>
            <ac:spMk id="227" creationId="{2A9DEDF7-6B0B-1D9A-E2F3-F0655BE1FB26}"/>
          </ac:spMkLst>
        </pc:spChg>
        <pc:spChg chg="mod">
          <ac:chgData name="Ohara, Susumu/大原 享" userId="58c1f6b3-fdeb-47e6-8c13-ffebfeab8dba" providerId="ADAL" clId="{39C39A32-AABE-4F66-8862-5662308D45C1}" dt="2024-12-05T05:21:40.857" v="17" actId="1037"/>
          <ac:spMkLst>
            <pc:docMk/>
            <pc:sldMk cId="1539037347" sldId="520"/>
            <ac:spMk id="228" creationId="{E2E3ACF1-D046-7463-716B-239E847CABBA}"/>
          </ac:spMkLst>
        </pc:spChg>
        <pc:spChg chg="mod">
          <ac:chgData name="Ohara, Susumu/大原 享" userId="58c1f6b3-fdeb-47e6-8c13-ffebfeab8dba" providerId="ADAL" clId="{39C39A32-AABE-4F66-8862-5662308D45C1}" dt="2024-12-05T05:21:40.857" v="17" actId="1037"/>
          <ac:spMkLst>
            <pc:docMk/>
            <pc:sldMk cId="1539037347" sldId="520"/>
            <ac:spMk id="230" creationId="{E4AE4BE3-D092-3CD3-DE6C-BD56A90E3CC0}"/>
          </ac:spMkLst>
        </pc:spChg>
        <pc:spChg chg="mod">
          <ac:chgData name="Ohara, Susumu/大原 享" userId="58c1f6b3-fdeb-47e6-8c13-ffebfeab8dba" providerId="ADAL" clId="{39C39A32-AABE-4F66-8862-5662308D45C1}" dt="2024-12-05T05:21:40.857" v="17" actId="1037"/>
          <ac:spMkLst>
            <pc:docMk/>
            <pc:sldMk cId="1539037347" sldId="520"/>
            <ac:spMk id="232" creationId="{B5525E59-7894-8265-4303-0E1009D8989E}"/>
          </ac:spMkLst>
        </pc:spChg>
        <pc:spChg chg="mod">
          <ac:chgData name="Ohara, Susumu/大原 享" userId="58c1f6b3-fdeb-47e6-8c13-ffebfeab8dba" providerId="ADAL" clId="{39C39A32-AABE-4F66-8862-5662308D45C1}" dt="2024-12-05T05:21:40.857" v="17" actId="1037"/>
          <ac:spMkLst>
            <pc:docMk/>
            <pc:sldMk cId="1539037347" sldId="520"/>
            <ac:spMk id="233" creationId="{B9B62409-8194-10EA-910A-62F767D2C74C}"/>
          </ac:spMkLst>
        </pc:spChg>
        <pc:spChg chg="mod">
          <ac:chgData name="Ohara, Susumu/大原 享" userId="58c1f6b3-fdeb-47e6-8c13-ffebfeab8dba" providerId="ADAL" clId="{39C39A32-AABE-4F66-8862-5662308D45C1}" dt="2024-12-05T05:21:40.857" v="17" actId="1037"/>
          <ac:spMkLst>
            <pc:docMk/>
            <pc:sldMk cId="1539037347" sldId="520"/>
            <ac:spMk id="235" creationId="{ECA1D211-0FF5-7A1B-ADD7-62D317CD4E7C}"/>
          </ac:spMkLst>
        </pc:spChg>
        <pc:spChg chg="mod">
          <ac:chgData name="Ohara, Susumu/大原 享" userId="58c1f6b3-fdeb-47e6-8c13-ffebfeab8dba" providerId="ADAL" clId="{39C39A32-AABE-4F66-8862-5662308D45C1}" dt="2024-12-05T05:21:40.857" v="17" actId="1037"/>
          <ac:spMkLst>
            <pc:docMk/>
            <pc:sldMk cId="1539037347" sldId="520"/>
            <ac:spMk id="236" creationId="{0809A456-4DC8-D6EE-B23E-A49B6B7EEF60}"/>
          </ac:spMkLst>
        </pc:spChg>
        <pc:spChg chg="mod">
          <ac:chgData name="Ohara, Susumu/大原 享" userId="58c1f6b3-fdeb-47e6-8c13-ffebfeab8dba" providerId="ADAL" clId="{39C39A32-AABE-4F66-8862-5662308D45C1}" dt="2024-12-05T05:21:40.857" v="17" actId="1037"/>
          <ac:spMkLst>
            <pc:docMk/>
            <pc:sldMk cId="1539037347" sldId="520"/>
            <ac:spMk id="237" creationId="{04A129FB-E334-E4CA-382C-A0C80F49E1C5}"/>
          </ac:spMkLst>
        </pc:spChg>
        <pc:spChg chg="mod">
          <ac:chgData name="Ohara, Susumu/大原 享" userId="58c1f6b3-fdeb-47e6-8c13-ffebfeab8dba" providerId="ADAL" clId="{39C39A32-AABE-4F66-8862-5662308D45C1}" dt="2024-12-05T05:21:40.857" v="17" actId="1037"/>
          <ac:spMkLst>
            <pc:docMk/>
            <pc:sldMk cId="1539037347" sldId="520"/>
            <ac:spMk id="238" creationId="{6182F441-7029-6246-A9E3-E3255B9F739E}"/>
          </ac:spMkLst>
        </pc:spChg>
        <pc:spChg chg="mod">
          <ac:chgData name="Ohara, Susumu/大原 享" userId="58c1f6b3-fdeb-47e6-8c13-ffebfeab8dba" providerId="ADAL" clId="{39C39A32-AABE-4F66-8862-5662308D45C1}" dt="2024-12-05T05:21:40.857" v="17" actId="1037"/>
          <ac:spMkLst>
            <pc:docMk/>
            <pc:sldMk cId="1539037347" sldId="520"/>
            <ac:spMk id="239" creationId="{4DCA26CD-871E-9F32-FD17-2D96E78606B8}"/>
          </ac:spMkLst>
        </pc:spChg>
        <pc:spChg chg="mod">
          <ac:chgData name="Ohara, Susumu/大原 享" userId="58c1f6b3-fdeb-47e6-8c13-ffebfeab8dba" providerId="ADAL" clId="{39C39A32-AABE-4F66-8862-5662308D45C1}" dt="2024-12-05T05:21:40.857" v="17" actId="1037"/>
          <ac:spMkLst>
            <pc:docMk/>
            <pc:sldMk cId="1539037347" sldId="520"/>
            <ac:spMk id="240" creationId="{21BF7688-E841-08B1-D340-D99DF9D0AF60}"/>
          </ac:spMkLst>
        </pc:spChg>
        <pc:spChg chg="mod">
          <ac:chgData name="Ohara, Susumu/大原 享" userId="58c1f6b3-fdeb-47e6-8c13-ffebfeab8dba" providerId="ADAL" clId="{39C39A32-AABE-4F66-8862-5662308D45C1}" dt="2024-12-05T05:21:40.857" v="17" actId="1037"/>
          <ac:spMkLst>
            <pc:docMk/>
            <pc:sldMk cId="1539037347" sldId="520"/>
            <ac:spMk id="241" creationId="{FF5A691E-749C-318E-27E6-BC1ECFDCFA2B}"/>
          </ac:spMkLst>
        </pc:spChg>
        <pc:spChg chg="mod">
          <ac:chgData name="Ohara, Susumu/大原 享" userId="58c1f6b3-fdeb-47e6-8c13-ffebfeab8dba" providerId="ADAL" clId="{39C39A32-AABE-4F66-8862-5662308D45C1}" dt="2024-12-05T05:21:40.857" v="17" actId="1037"/>
          <ac:spMkLst>
            <pc:docMk/>
            <pc:sldMk cId="1539037347" sldId="520"/>
            <ac:spMk id="242" creationId="{0041466D-4945-A19C-3DA5-F0264443FF48}"/>
          </ac:spMkLst>
        </pc:spChg>
        <pc:spChg chg="mod">
          <ac:chgData name="Ohara, Susumu/大原 享" userId="58c1f6b3-fdeb-47e6-8c13-ffebfeab8dba" providerId="ADAL" clId="{39C39A32-AABE-4F66-8862-5662308D45C1}" dt="2024-12-05T05:21:40.857" v="17" actId="1037"/>
          <ac:spMkLst>
            <pc:docMk/>
            <pc:sldMk cId="1539037347" sldId="520"/>
            <ac:spMk id="243" creationId="{A1C15D6F-8E6B-FACC-E8EC-1109EB97D0CF}"/>
          </ac:spMkLst>
        </pc:spChg>
        <pc:spChg chg="mod">
          <ac:chgData name="Ohara, Susumu/大原 享" userId="58c1f6b3-fdeb-47e6-8c13-ffebfeab8dba" providerId="ADAL" clId="{39C39A32-AABE-4F66-8862-5662308D45C1}" dt="2024-12-05T05:21:40.857" v="17" actId="1037"/>
          <ac:spMkLst>
            <pc:docMk/>
            <pc:sldMk cId="1539037347" sldId="520"/>
            <ac:spMk id="244" creationId="{7732DE6E-631B-23E1-BADE-1C109C3DD2A6}"/>
          </ac:spMkLst>
        </pc:spChg>
        <pc:spChg chg="mod">
          <ac:chgData name="Ohara, Susumu/大原 享" userId="58c1f6b3-fdeb-47e6-8c13-ffebfeab8dba" providerId="ADAL" clId="{39C39A32-AABE-4F66-8862-5662308D45C1}" dt="2024-12-05T05:21:40.857" v="17" actId="1037"/>
          <ac:spMkLst>
            <pc:docMk/>
            <pc:sldMk cId="1539037347" sldId="520"/>
            <ac:spMk id="245" creationId="{394A2031-234B-86E0-F6CB-5788C0B69DA4}"/>
          </ac:spMkLst>
        </pc:spChg>
        <pc:spChg chg="mod">
          <ac:chgData name="Ohara, Susumu/大原 享" userId="58c1f6b3-fdeb-47e6-8c13-ffebfeab8dba" providerId="ADAL" clId="{39C39A32-AABE-4F66-8862-5662308D45C1}" dt="2024-12-05T05:21:40.857" v="17" actId="1037"/>
          <ac:spMkLst>
            <pc:docMk/>
            <pc:sldMk cId="1539037347" sldId="520"/>
            <ac:spMk id="246" creationId="{017898A1-11A4-3BB8-591F-08631C898683}"/>
          </ac:spMkLst>
        </pc:spChg>
        <pc:spChg chg="mod">
          <ac:chgData name="Ohara, Susumu/大原 享" userId="58c1f6b3-fdeb-47e6-8c13-ffebfeab8dba" providerId="ADAL" clId="{39C39A32-AABE-4F66-8862-5662308D45C1}" dt="2024-12-05T05:21:40.857" v="17" actId="1037"/>
          <ac:spMkLst>
            <pc:docMk/>
            <pc:sldMk cId="1539037347" sldId="520"/>
            <ac:spMk id="247" creationId="{ADCACF02-A0BD-B142-A8DF-198A55AEF420}"/>
          </ac:spMkLst>
        </pc:spChg>
        <pc:spChg chg="mod">
          <ac:chgData name="Ohara, Susumu/大原 享" userId="58c1f6b3-fdeb-47e6-8c13-ffebfeab8dba" providerId="ADAL" clId="{39C39A32-AABE-4F66-8862-5662308D45C1}" dt="2024-12-05T05:21:40.857" v="17" actId="1037"/>
          <ac:spMkLst>
            <pc:docMk/>
            <pc:sldMk cId="1539037347" sldId="520"/>
            <ac:spMk id="248" creationId="{54E0BDE2-FB46-C2C0-309D-D820362A2CD4}"/>
          </ac:spMkLst>
        </pc:spChg>
        <pc:spChg chg="mod">
          <ac:chgData name="Ohara, Susumu/大原 享" userId="58c1f6b3-fdeb-47e6-8c13-ffebfeab8dba" providerId="ADAL" clId="{39C39A32-AABE-4F66-8862-5662308D45C1}" dt="2024-12-05T05:21:40.857" v="17" actId="1037"/>
          <ac:spMkLst>
            <pc:docMk/>
            <pc:sldMk cId="1539037347" sldId="520"/>
            <ac:spMk id="249" creationId="{890CF7B7-18C3-6CE3-9BD5-F0EE73057B16}"/>
          </ac:spMkLst>
        </pc:spChg>
        <pc:spChg chg="mod">
          <ac:chgData name="Ohara, Susumu/大原 享" userId="58c1f6b3-fdeb-47e6-8c13-ffebfeab8dba" providerId="ADAL" clId="{39C39A32-AABE-4F66-8862-5662308D45C1}" dt="2024-12-05T05:21:40.857" v="17" actId="1037"/>
          <ac:spMkLst>
            <pc:docMk/>
            <pc:sldMk cId="1539037347" sldId="520"/>
            <ac:spMk id="250" creationId="{D0A0BB1A-965E-59B2-787F-E90C1820D853}"/>
          </ac:spMkLst>
        </pc:spChg>
        <pc:spChg chg="mod">
          <ac:chgData name="Ohara, Susumu/大原 享" userId="58c1f6b3-fdeb-47e6-8c13-ffebfeab8dba" providerId="ADAL" clId="{39C39A32-AABE-4F66-8862-5662308D45C1}" dt="2024-12-05T05:21:40.857" v="17" actId="1037"/>
          <ac:spMkLst>
            <pc:docMk/>
            <pc:sldMk cId="1539037347" sldId="520"/>
            <ac:spMk id="251" creationId="{A9B1DFBB-9CE6-96C5-5FC9-7E71DAF78581}"/>
          </ac:spMkLst>
        </pc:spChg>
        <pc:spChg chg="mod">
          <ac:chgData name="Ohara, Susumu/大原 享" userId="58c1f6b3-fdeb-47e6-8c13-ffebfeab8dba" providerId="ADAL" clId="{39C39A32-AABE-4F66-8862-5662308D45C1}" dt="2024-12-05T05:21:40.857" v="17" actId="1037"/>
          <ac:spMkLst>
            <pc:docMk/>
            <pc:sldMk cId="1539037347" sldId="520"/>
            <ac:spMk id="252" creationId="{780FA2CC-9B8D-D06E-480A-5263A98BC8E1}"/>
          </ac:spMkLst>
        </pc:spChg>
        <pc:spChg chg="mod">
          <ac:chgData name="Ohara, Susumu/大原 享" userId="58c1f6b3-fdeb-47e6-8c13-ffebfeab8dba" providerId="ADAL" clId="{39C39A32-AABE-4F66-8862-5662308D45C1}" dt="2024-12-05T05:21:40.857" v="17" actId="1037"/>
          <ac:spMkLst>
            <pc:docMk/>
            <pc:sldMk cId="1539037347" sldId="520"/>
            <ac:spMk id="253" creationId="{FC0FAB5B-D949-2839-FD39-7CE3162CD99E}"/>
          </ac:spMkLst>
        </pc:spChg>
        <pc:spChg chg="mod">
          <ac:chgData name="Ohara, Susumu/大原 享" userId="58c1f6b3-fdeb-47e6-8c13-ffebfeab8dba" providerId="ADAL" clId="{39C39A32-AABE-4F66-8862-5662308D45C1}" dt="2024-12-05T05:21:40.857" v="17" actId="1037"/>
          <ac:spMkLst>
            <pc:docMk/>
            <pc:sldMk cId="1539037347" sldId="520"/>
            <ac:spMk id="254" creationId="{F2681FEB-7129-8718-ADD0-4B9B3EB3185B}"/>
          </ac:spMkLst>
        </pc:spChg>
        <pc:spChg chg="mod">
          <ac:chgData name="Ohara, Susumu/大原 享" userId="58c1f6b3-fdeb-47e6-8c13-ffebfeab8dba" providerId="ADAL" clId="{39C39A32-AABE-4F66-8862-5662308D45C1}" dt="2024-12-05T05:21:40.857" v="17" actId="1037"/>
          <ac:spMkLst>
            <pc:docMk/>
            <pc:sldMk cId="1539037347" sldId="520"/>
            <ac:spMk id="255" creationId="{AADEE2B5-DD62-8939-C557-069AA63C81FF}"/>
          </ac:spMkLst>
        </pc:spChg>
        <pc:spChg chg="mod">
          <ac:chgData name="Ohara, Susumu/大原 享" userId="58c1f6b3-fdeb-47e6-8c13-ffebfeab8dba" providerId="ADAL" clId="{39C39A32-AABE-4F66-8862-5662308D45C1}" dt="2024-12-05T05:21:40.857" v="17" actId="1037"/>
          <ac:spMkLst>
            <pc:docMk/>
            <pc:sldMk cId="1539037347" sldId="520"/>
            <ac:spMk id="1024" creationId="{E825288F-4276-957C-D240-19D9275418F9}"/>
          </ac:spMkLst>
        </pc:spChg>
        <pc:spChg chg="mod">
          <ac:chgData name="Ohara, Susumu/大原 享" userId="58c1f6b3-fdeb-47e6-8c13-ffebfeab8dba" providerId="ADAL" clId="{39C39A32-AABE-4F66-8862-5662308D45C1}" dt="2024-12-05T05:21:40.857" v="17" actId="1037"/>
          <ac:spMkLst>
            <pc:docMk/>
            <pc:sldMk cId="1539037347" sldId="520"/>
            <ac:spMk id="1025" creationId="{36D842A5-AE20-3FC4-BF0A-86962F178311}"/>
          </ac:spMkLst>
        </pc:spChg>
        <pc:spChg chg="mod">
          <ac:chgData name="Ohara, Susumu/大原 享" userId="58c1f6b3-fdeb-47e6-8c13-ffebfeab8dba" providerId="ADAL" clId="{39C39A32-AABE-4F66-8862-5662308D45C1}" dt="2024-12-05T05:21:40.857" v="17" actId="1037"/>
          <ac:spMkLst>
            <pc:docMk/>
            <pc:sldMk cId="1539037347" sldId="520"/>
            <ac:spMk id="1026" creationId="{8D1AD616-4BA9-87A8-7B9A-438A5C291ED1}"/>
          </ac:spMkLst>
        </pc:spChg>
        <pc:spChg chg="mod">
          <ac:chgData name="Ohara, Susumu/大原 享" userId="58c1f6b3-fdeb-47e6-8c13-ffebfeab8dba" providerId="ADAL" clId="{39C39A32-AABE-4F66-8862-5662308D45C1}" dt="2024-12-05T05:21:40.857" v="17" actId="1037"/>
          <ac:spMkLst>
            <pc:docMk/>
            <pc:sldMk cId="1539037347" sldId="520"/>
            <ac:spMk id="1027" creationId="{DC2BE907-EB3C-8E03-81A4-48137FA7235B}"/>
          </ac:spMkLst>
        </pc:spChg>
        <pc:spChg chg="mod">
          <ac:chgData name="Ohara, Susumu/大原 享" userId="58c1f6b3-fdeb-47e6-8c13-ffebfeab8dba" providerId="ADAL" clId="{39C39A32-AABE-4F66-8862-5662308D45C1}" dt="2024-12-05T05:21:40.857" v="17" actId="1037"/>
          <ac:spMkLst>
            <pc:docMk/>
            <pc:sldMk cId="1539037347" sldId="520"/>
            <ac:spMk id="1029" creationId="{8D9472C3-951F-DBE3-811D-44B7C3359F9C}"/>
          </ac:spMkLst>
        </pc:spChg>
        <pc:spChg chg="mod">
          <ac:chgData name="Ohara, Susumu/大原 享" userId="58c1f6b3-fdeb-47e6-8c13-ffebfeab8dba" providerId="ADAL" clId="{39C39A32-AABE-4F66-8862-5662308D45C1}" dt="2024-12-05T05:21:40.857" v="17" actId="1037"/>
          <ac:spMkLst>
            <pc:docMk/>
            <pc:sldMk cId="1539037347" sldId="520"/>
            <ac:spMk id="1030" creationId="{06D4F1A1-F811-C19B-025D-B5DD48E67D65}"/>
          </ac:spMkLst>
        </pc:spChg>
        <pc:spChg chg="mod">
          <ac:chgData name="Ohara, Susumu/大原 享" userId="58c1f6b3-fdeb-47e6-8c13-ffebfeab8dba" providerId="ADAL" clId="{39C39A32-AABE-4F66-8862-5662308D45C1}" dt="2024-12-05T05:21:40.857" v="17" actId="1037"/>
          <ac:spMkLst>
            <pc:docMk/>
            <pc:sldMk cId="1539037347" sldId="520"/>
            <ac:spMk id="1034" creationId="{4D6C6C30-A8C2-DCC5-498B-98C789442004}"/>
          </ac:spMkLst>
        </pc:spChg>
        <pc:spChg chg="mod">
          <ac:chgData name="Ohara, Susumu/大原 享" userId="58c1f6b3-fdeb-47e6-8c13-ffebfeab8dba" providerId="ADAL" clId="{39C39A32-AABE-4F66-8862-5662308D45C1}" dt="2024-12-05T05:21:40.857" v="17" actId="1037"/>
          <ac:spMkLst>
            <pc:docMk/>
            <pc:sldMk cId="1539037347" sldId="520"/>
            <ac:spMk id="1036" creationId="{EC81A264-D9A6-4A15-8D8F-26D024127E30}"/>
          </ac:spMkLst>
        </pc:spChg>
        <pc:spChg chg="mod">
          <ac:chgData name="Ohara, Susumu/大原 享" userId="58c1f6b3-fdeb-47e6-8c13-ffebfeab8dba" providerId="ADAL" clId="{39C39A32-AABE-4F66-8862-5662308D45C1}" dt="2024-12-05T05:21:40.857" v="17" actId="1037"/>
          <ac:spMkLst>
            <pc:docMk/>
            <pc:sldMk cId="1539037347" sldId="520"/>
            <ac:spMk id="1037" creationId="{DB03AF36-F291-05E5-F756-8DFB8B7421B3}"/>
          </ac:spMkLst>
        </pc:spChg>
        <pc:spChg chg="mod">
          <ac:chgData name="Ohara, Susumu/大原 享" userId="58c1f6b3-fdeb-47e6-8c13-ffebfeab8dba" providerId="ADAL" clId="{39C39A32-AABE-4F66-8862-5662308D45C1}" dt="2024-12-05T05:21:40.857" v="17" actId="1037"/>
          <ac:spMkLst>
            <pc:docMk/>
            <pc:sldMk cId="1539037347" sldId="520"/>
            <ac:spMk id="1038" creationId="{52BA6D7E-AC25-74FD-BEAB-70EEEF876D7A}"/>
          </ac:spMkLst>
        </pc:spChg>
        <pc:spChg chg="mod">
          <ac:chgData name="Ohara, Susumu/大原 享" userId="58c1f6b3-fdeb-47e6-8c13-ffebfeab8dba" providerId="ADAL" clId="{39C39A32-AABE-4F66-8862-5662308D45C1}" dt="2024-12-05T05:21:40.857" v="17" actId="1037"/>
          <ac:spMkLst>
            <pc:docMk/>
            <pc:sldMk cId="1539037347" sldId="520"/>
            <ac:spMk id="1039" creationId="{758DA39B-2B9E-2763-6848-0C7881CA4794}"/>
          </ac:spMkLst>
        </pc:spChg>
        <pc:spChg chg="mod">
          <ac:chgData name="Ohara, Susumu/大原 享" userId="58c1f6b3-fdeb-47e6-8c13-ffebfeab8dba" providerId="ADAL" clId="{39C39A32-AABE-4F66-8862-5662308D45C1}" dt="2024-12-05T05:21:40.857" v="17" actId="1037"/>
          <ac:spMkLst>
            <pc:docMk/>
            <pc:sldMk cId="1539037347" sldId="520"/>
            <ac:spMk id="1043" creationId="{2E5957A1-9BBD-654C-8E6A-38098D78A8E7}"/>
          </ac:spMkLst>
        </pc:spChg>
        <pc:spChg chg="mod">
          <ac:chgData name="Ohara, Susumu/大原 享" userId="58c1f6b3-fdeb-47e6-8c13-ffebfeab8dba" providerId="ADAL" clId="{39C39A32-AABE-4F66-8862-5662308D45C1}" dt="2024-12-05T05:21:40.857" v="17" actId="1037"/>
          <ac:spMkLst>
            <pc:docMk/>
            <pc:sldMk cId="1539037347" sldId="520"/>
            <ac:spMk id="1044" creationId="{D2B75F50-9A31-19A1-8F97-E96C41E8F04F}"/>
          </ac:spMkLst>
        </pc:spChg>
        <pc:spChg chg="mod">
          <ac:chgData name="Ohara, Susumu/大原 享" userId="58c1f6b3-fdeb-47e6-8c13-ffebfeab8dba" providerId="ADAL" clId="{39C39A32-AABE-4F66-8862-5662308D45C1}" dt="2024-12-05T05:21:40.857" v="17" actId="1037"/>
          <ac:spMkLst>
            <pc:docMk/>
            <pc:sldMk cId="1539037347" sldId="520"/>
            <ac:spMk id="1046" creationId="{F0B04603-6CED-0B2A-BC2D-D4EE304C522C}"/>
          </ac:spMkLst>
        </pc:spChg>
        <pc:spChg chg="mod">
          <ac:chgData name="Ohara, Susumu/大原 享" userId="58c1f6b3-fdeb-47e6-8c13-ffebfeab8dba" providerId="ADAL" clId="{39C39A32-AABE-4F66-8862-5662308D45C1}" dt="2024-12-05T05:21:40.857" v="17" actId="1037"/>
          <ac:spMkLst>
            <pc:docMk/>
            <pc:sldMk cId="1539037347" sldId="520"/>
            <ac:spMk id="1048" creationId="{FEF35DFC-AB5D-79FD-48A3-50D68E9F6CD7}"/>
          </ac:spMkLst>
        </pc:spChg>
        <pc:spChg chg="mod">
          <ac:chgData name="Ohara, Susumu/大原 享" userId="58c1f6b3-fdeb-47e6-8c13-ffebfeab8dba" providerId="ADAL" clId="{39C39A32-AABE-4F66-8862-5662308D45C1}" dt="2024-12-05T05:21:40.857" v="17" actId="1037"/>
          <ac:spMkLst>
            <pc:docMk/>
            <pc:sldMk cId="1539037347" sldId="520"/>
            <ac:spMk id="1049" creationId="{A1F2AE68-B586-716E-1205-E1A96952E8C9}"/>
          </ac:spMkLst>
        </pc:spChg>
        <pc:spChg chg="mod">
          <ac:chgData name="Ohara, Susumu/大原 享" userId="58c1f6b3-fdeb-47e6-8c13-ffebfeab8dba" providerId="ADAL" clId="{39C39A32-AABE-4F66-8862-5662308D45C1}" dt="2024-12-05T05:21:40.857" v="17" actId="1037"/>
          <ac:spMkLst>
            <pc:docMk/>
            <pc:sldMk cId="1539037347" sldId="520"/>
            <ac:spMk id="1050" creationId="{E073C894-7529-6D80-60E0-8118C3DAD7B4}"/>
          </ac:spMkLst>
        </pc:spChg>
        <pc:spChg chg="mod">
          <ac:chgData name="Ohara, Susumu/大原 享" userId="58c1f6b3-fdeb-47e6-8c13-ffebfeab8dba" providerId="ADAL" clId="{39C39A32-AABE-4F66-8862-5662308D45C1}" dt="2024-12-05T05:21:40.857" v="17" actId="1037"/>
          <ac:spMkLst>
            <pc:docMk/>
            <pc:sldMk cId="1539037347" sldId="520"/>
            <ac:spMk id="1051" creationId="{DC89125E-D836-147E-F427-5417554359B7}"/>
          </ac:spMkLst>
        </pc:spChg>
        <pc:spChg chg="mod">
          <ac:chgData name="Ohara, Susumu/大原 享" userId="58c1f6b3-fdeb-47e6-8c13-ffebfeab8dba" providerId="ADAL" clId="{39C39A32-AABE-4F66-8862-5662308D45C1}" dt="2024-12-05T05:21:40.857" v="17" actId="1037"/>
          <ac:spMkLst>
            <pc:docMk/>
            <pc:sldMk cId="1539037347" sldId="520"/>
            <ac:spMk id="1052" creationId="{B0683E88-A0B5-4E87-AA64-EBDBB5769227}"/>
          </ac:spMkLst>
        </pc:spChg>
        <pc:spChg chg="mod">
          <ac:chgData name="Ohara, Susumu/大原 享" userId="58c1f6b3-fdeb-47e6-8c13-ffebfeab8dba" providerId="ADAL" clId="{39C39A32-AABE-4F66-8862-5662308D45C1}" dt="2024-12-05T05:21:40.857" v="17" actId="1037"/>
          <ac:spMkLst>
            <pc:docMk/>
            <pc:sldMk cId="1539037347" sldId="520"/>
            <ac:spMk id="1053" creationId="{4ECC512F-4A0D-9070-DFC0-41D248D79A55}"/>
          </ac:spMkLst>
        </pc:spChg>
        <pc:spChg chg="mod">
          <ac:chgData name="Ohara, Susumu/大原 享" userId="58c1f6b3-fdeb-47e6-8c13-ffebfeab8dba" providerId="ADAL" clId="{39C39A32-AABE-4F66-8862-5662308D45C1}" dt="2024-12-05T05:21:40.857" v="17" actId="1037"/>
          <ac:spMkLst>
            <pc:docMk/>
            <pc:sldMk cId="1539037347" sldId="520"/>
            <ac:spMk id="1054" creationId="{C7EDAA71-A4FF-C93A-A21D-D9FAEFC78A21}"/>
          </ac:spMkLst>
        </pc:spChg>
        <pc:spChg chg="mod">
          <ac:chgData name="Ohara, Susumu/大原 享" userId="58c1f6b3-fdeb-47e6-8c13-ffebfeab8dba" providerId="ADAL" clId="{39C39A32-AABE-4F66-8862-5662308D45C1}" dt="2024-12-05T05:21:40.857" v="17" actId="1037"/>
          <ac:spMkLst>
            <pc:docMk/>
            <pc:sldMk cId="1539037347" sldId="520"/>
            <ac:spMk id="1055" creationId="{FB9A86CF-B65D-FEBF-2BAE-459C898D405F}"/>
          </ac:spMkLst>
        </pc:spChg>
        <pc:spChg chg="mod">
          <ac:chgData name="Ohara, Susumu/大原 享" userId="58c1f6b3-fdeb-47e6-8c13-ffebfeab8dba" providerId="ADAL" clId="{39C39A32-AABE-4F66-8862-5662308D45C1}" dt="2024-12-05T05:21:40.857" v="17" actId="1037"/>
          <ac:spMkLst>
            <pc:docMk/>
            <pc:sldMk cId="1539037347" sldId="520"/>
            <ac:spMk id="1056" creationId="{7051D9C6-DF82-69DA-E8EB-CC9C4641DA86}"/>
          </ac:spMkLst>
        </pc:spChg>
        <pc:spChg chg="mod">
          <ac:chgData name="Ohara, Susumu/大原 享" userId="58c1f6b3-fdeb-47e6-8c13-ffebfeab8dba" providerId="ADAL" clId="{39C39A32-AABE-4F66-8862-5662308D45C1}" dt="2024-12-05T05:21:40.857" v="17" actId="1037"/>
          <ac:spMkLst>
            <pc:docMk/>
            <pc:sldMk cId="1539037347" sldId="520"/>
            <ac:spMk id="1057" creationId="{C7D3940F-8C1D-DFF1-D6BF-930FFC37A844}"/>
          </ac:spMkLst>
        </pc:spChg>
        <pc:spChg chg="mod">
          <ac:chgData name="Ohara, Susumu/大原 享" userId="58c1f6b3-fdeb-47e6-8c13-ffebfeab8dba" providerId="ADAL" clId="{39C39A32-AABE-4F66-8862-5662308D45C1}" dt="2024-12-05T05:21:40.857" v="17" actId="1037"/>
          <ac:spMkLst>
            <pc:docMk/>
            <pc:sldMk cId="1539037347" sldId="520"/>
            <ac:spMk id="1058" creationId="{7944AB55-F9CB-3C31-1693-C43224360132}"/>
          </ac:spMkLst>
        </pc:spChg>
        <pc:spChg chg="mod">
          <ac:chgData name="Ohara, Susumu/大原 享" userId="58c1f6b3-fdeb-47e6-8c13-ffebfeab8dba" providerId="ADAL" clId="{39C39A32-AABE-4F66-8862-5662308D45C1}" dt="2024-12-05T05:21:40.857" v="17" actId="1037"/>
          <ac:spMkLst>
            <pc:docMk/>
            <pc:sldMk cId="1539037347" sldId="520"/>
            <ac:spMk id="1059" creationId="{460F49A4-DD7E-7259-793E-6E98BCCA7056}"/>
          </ac:spMkLst>
        </pc:spChg>
        <pc:spChg chg="mod">
          <ac:chgData name="Ohara, Susumu/大原 享" userId="58c1f6b3-fdeb-47e6-8c13-ffebfeab8dba" providerId="ADAL" clId="{39C39A32-AABE-4F66-8862-5662308D45C1}" dt="2024-12-05T05:21:40.857" v="17" actId="1037"/>
          <ac:spMkLst>
            <pc:docMk/>
            <pc:sldMk cId="1539037347" sldId="520"/>
            <ac:spMk id="1060" creationId="{70FCF4BC-913A-732D-5FC5-2A351036D5D2}"/>
          </ac:spMkLst>
        </pc:spChg>
        <pc:spChg chg="mod">
          <ac:chgData name="Ohara, Susumu/大原 享" userId="58c1f6b3-fdeb-47e6-8c13-ffebfeab8dba" providerId="ADAL" clId="{39C39A32-AABE-4F66-8862-5662308D45C1}" dt="2024-12-05T05:21:40.857" v="17" actId="1037"/>
          <ac:spMkLst>
            <pc:docMk/>
            <pc:sldMk cId="1539037347" sldId="520"/>
            <ac:spMk id="1061" creationId="{6A1D93BE-AEC8-A20E-1B8E-CC39E85D7702}"/>
          </ac:spMkLst>
        </pc:spChg>
        <pc:spChg chg="mod">
          <ac:chgData name="Ohara, Susumu/大原 享" userId="58c1f6b3-fdeb-47e6-8c13-ffebfeab8dba" providerId="ADAL" clId="{39C39A32-AABE-4F66-8862-5662308D45C1}" dt="2024-12-05T05:21:40.857" v="17" actId="1037"/>
          <ac:spMkLst>
            <pc:docMk/>
            <pc:sldMk cId="1539037347" sldId="520"/>
            <ac:spMk id="1062" creationId="{A3BB907F-1413-A111-7743-454273B8CEA5}"/>
          </ac:spMkLst>
        </pc:spChg>
        <pc:spChg chg="mod">
          <ac:chgData name="Ohara, Susumu/大原 享" userId="58c1f6b3-fdeb-47e6-8c13-ffebfeab8dba" providerId="ADAL" clId="{39C39A32-AABE-4F66-8862-5662308D45C1}" dt="2024-12-05T05:21:40.857" v="17" actId="1037"/>
          <ac:spMkLst>
            <pc:docMk/>
            <pc:sldMk cId="1539037347" sldId="520"/>
            <ac:spMk id="1063" creationId="{164F70D9-3A84-14C9-F446-C4ACE006768D}"/>
          </ac:spMkLst>
        </pc:spChg>
        <pc:spChg chg="mod">
          <ac:chgData name="Ohara, Susumu/大原 享" userId="58c1f6b3-fdeb-47e6-8c13-ffebfeab8dba" providerId="ADAL" clId="{39C39A32-AABE-4F66-8862-5662308D45C1}" dt="2024-12-05T05:21:40.857" v="17" actId="1037"/>
          <ac:spMkLst>
            <pc:docMk/>
            <pc:sldMk cId="1539037347" sldId="520"/>
            <ac:spMk id="1064" creationId="{350FE827-9FB3-0082-C2F0-E5B58C273859}"/>
          </ac:spMkLst>
        </pc:spChg>
        <pc:spChg chg="mod">
          <ac:chgData name="Ohara, Susumu/大原 享" userId="58c1f6b3-fdeb-47e6-8c13-ffebfeab8dba" providerId="ADAL" clId="{39C39A32-AABE-4F66-8862-5662308D45C1}" dt="2024-12-05T05:21:40.857" v="17" actId="1037"/>
          <ac:spMkLst>
            <pc:docMk/>
            <pc:sldMk cId="1539037347" sldId="520"/>
            <ac:spMk id="1065" creationId="{A682685B-FE2E-DFA9-7857-A24E75800B0B}"/>
          </ac:spMkLst>
        </pc:spChg>
        <pc:spChg chg="mod">
          <ac:chgData name="Ohara, Susumu/大原 享" userId="58c1f6b3-fdeb-47e6-8c13-ffebfeab8dba" providerId="ADAL" clId="{39C39A32-AABE-4F66-8862-5662308D45C1}" dt="2024-12-05T05:21:40.857" v="17" actId="1037"/>
          <ac:spMkLst>
            <pc:docMk/>
            <pc:sldMk cId="1539037347" sldId="520"/>
            <ac:spMk id="1066" creationId="{9753A495-52C8-A398-4D3F-2B05B4E7872F}"/>
          </ac:spMkLst>
        </pc:spChg>
        <pc:spChg chg="mod">
          <ac:chgData name="Ohara, Susumu/大原 享" userId="58c1f6b3-fdeb-47e6-8c13-ffebfeab8dba" providerId="ADAL" clId="{39C39A32-AABE-4F66-8862-5662308D45C1}" dt="2024-12-05T05:21:40.857" v="17" actId="1037"/>
          <ac:spMkLst>
            <pc:docMk/>
            <pc:sldMk cId="1539037347" sldId="520"/>
            <ac:spMk id="1067" creationId="{AD80275F-138C-729B-7A67-693362EB5010}"/>
          </ac:spMkLst>
        </pc:spChg>
        <pc:spChg chg="mod">
          <ac:chgData name="Ohara, Susumu/大原 享" userId="58c1f6b3-fdeb-47e6-8c13-ffebfeab8dba" providerId="ADAL" clId="{39C39A32-AABE-4F66-8862-5662308D45C1}" dt="2024-12-05T05:21:40.857" v="17" actId="1037"/>
          <ac:spMkLst>
            <pc:docMk/>
            <pc:sldMk cId="1539037347" sldId="520"/>
            <ac:spMk id="1068" creationId="{BB90FFF4-9CCA-1F40-108F-2C842D186C46}"/>
          </ac:spMkLst>
        </pc:spChg>
        <pc:spChg chg="mod">
          <ac:chgData name="Ohara, Susumu/大原 享" userId="58c1f6b3-fdeb-47e6-8c13-ffebfeab8dba" providerId="ADAL" clId="{39C39A32-AABE-4F66-8862-5662308D45C1}" dt="2024-12-05T05:21:40.857" v="17" actId="1037"/>
          <ac:spMkLst>
            <pc:docMk/>
            <pc:sldMk cId="1539037347" sldId="520"/>
            <ac:spMk id="1069" creationId="{233B5680-3180-0590-CE49-81CCC7079B30}"/>
          </ac:spMkLst>
        </pc:spChg>
        <pc:spChg chg="mod">
          <ac:chgData name="Ohara, Susumu/大原 享" userId="58c1f6b3-fdeb-47e6-8c13-ffebfeab8dba" providerId="ADAL" clId="{39C39A32-AABE-4F66-8862-5662308D45C1}" dt="2024-12-05T05:21:40.857" v="17" actId="1037"/>
          <ac:spMkLst>
            <pc:docMk/>
            <pc:sldMk cId="1539037347" sldId="520"/>
            <ac:spMk id="1070" creationId="{AD058A44-F3CC-7C9A-1291-94E1FCAB497E}"/>
          </ac:spMkLst>
        </pc:spChg>
        <pc:spChg chg="mod">
          <ac:chgData name="Ohara, Susumu/大原 享" userId="58c1f6b3-fdeb-47e6-8c13-ffebfeab8dba" providerId="ADAL" clId="{39C39A32-AABE-4F66-8862-5662308D45C1}" dt="2024-12-05T05:21:40.857" v="17" actId="1037"/>
          <ac:spMkLst>
            <pc:docMk/>
            <pc:sldMk cId="1539037347" sldId="520"/>
            <ac:spMk id="1071" creationId="{B36E3457-ECBB-5508-4B63-C4F13EC6953E}"/>
          </ac:spMkLst>
        </pc:spChg>
        <pc:spChg chg="mod">
          <ac:chgData name="Ohara, Susumu/大原 享" userId="58c1f6b3-fdeb-47e6-8c13-ffebfeab8dba" providerId="ADAL" clId="{39C39A32-AABE-4F66-8862-5662308D45C1}" dt="2024-12-05T05:21:40.857" v="17" actId="1037"/>
          <ac:spMkLst>
            <pc:docMk/>
            <pc:sldMk cId="1539037347" sldId="520"/>
            <ac:spMk id="1072" creationId="{C0996D22-F2E2-1416-2078-25A336D2FD3A}"/>
          </ac:spMkLst>
        </pc:spChg>
        <pc:spChg chg="mod">
          <ac:chgData name="Ohara, Susumu/大原 享" userId="58c1f6b3-fdeb-47e6-8c13-ffebfeab8dba" providerId="ADAL" clId="{39C39A32-AABE-4F66-8862-5662308D45C1}" dt="2024-12-05T05:21:40.857" v="17" actId="1037"/>
          <ac:spMkLst>
            <pc:docMk/>
            <pc:sldMk cId="1539037347" sldId="520"/>
            <ac:spMk id="1073" creationId="{0C084F3F-009A-147A-D588-731B12B9B51F}"/>
          </ac:spMkLst>
        </pc:spChg>
        <pc:spChg chg="mod">
          <ac:chgData name="Ohara, Susumu/大原 享" userId="58c1f6b3-fdeb-47e6-8c13-ffebfeab8dba" providerId="ADAL" clId="{39C39A32-AABE-4F66-8862-5662308D45C1}" dt="2024-12-05T05:21:40.857" v="17" actId="1037"/>
          <ac:spMkLst>
            <pc:docMk/>
            <pc:sldMk cId="1539037347" sldId="520"/>
            <ac:spMk id="1074" creationId="{2BF9E17A-BE04-7E3E-4BBA-3F61293EDACB}"/>
          </ac:spMkLst>
        </pc:spChg>
        <pc:spChg chg="mod">
          <ac:chgData name="Ohara, Susumu/大原 享" userId="58c1f6b3-fdeb-47e6-8c13-ffebfeab8dba" providerId="ADAL" clId="{39C39A32-AABE-4F66-8862-5662308D45C1}" dt="2024-12-05T05:21:40.857" v="17" actId="1037"/>
          <ac:spMkLst>
            <pc:docMk/>
            <pc:sldMk cId="1539037347" sldId="520"/>
            <ac:spMk id="1075" creationId="{001F9208-3A68-437F-1D10-53C583C98F33}"/>
          </ac:spMkLst>
        </pc:spChg>
        <pc:spChg chg="mod">
          <ac:chgData name="Ohara, Susumu/大原 享" userId="58c1f6b3-fdeb-47e6-8c13-ffebfeab8dba" providerId="ADAL" clId="{39C39A32-AABE-4F66-8862-5662308D45C1}" dt="2024-12-05T05:21:40.857" v="17" actId="1037"/>
          <ac:spMkLst>
            <pc:docMk/>
            <pc:sldMk cId="1539037347" sldId="520"/>
            <ac:spMk id="1076" creationId="{12AD1169-889D-17FB-C9BE-A8D0F393541B}"/>
          </ac:spMkLst>
        </pc:spChg>
        <pc:spChg chg="mod">
          <ac:chgData name="Ohara, Susumu/大原 享" userId="58c1f6b3-fdeb-47e6-8c13-ffebfeab8dba" providerId="ADAL" clId="{39C39A32-AABE-4F66-8862-5662308D45C1}" dt="2024-12-05T05:21:40.857" v="17" actId="1037"/>
          <ac:spMkLst>
            <pc:docMk/>
            <pc:sldMk cId="1539037347" sldId="520"/>
            <ac:spMk id="1077" creationId="{1E454E19-030C-67E6-F518-3B668EC061C0}"/>
          </ac:spMkLst>
        </pc:spChg>
        <pc:spChg chg="mod">
          <ac:chgData name="Ohara, Susumu/大原 享" userId="58c1f6b3-fdeb-47e6-8c13-ffebfeab8dba" providerId="ADAL" clId="{39C39A32-AABE-4F66-8862-5662308D45C1}" dt="2024-12-05T05:21:40.857" v="17" actId="1037"/>
          <ac:spMkLst>
            <pc:docMk/>
            <pc:sldMk cId="1539037347" sldId="520"/>
            <ac:spMk id="1078" creationId="{A144074B-C25D-270C-6971-87ABC905C684}"/>
          </ac:spMkLst>
        </pc:spChg>
        <pc:spChg chg="mod">
          <ac:chgData name="Ohara, Susumu/大原 享" userId="58c1f6b3-fdeb-47e6-8c13-ffebfeab8dba" providerId="ADAL" clId="{39C39A32-AABE-4F66-8862-5662308D45C1}" dt="2024-12-05T05:21:40.857" v="17" actId="1037"/>
          <ac:spMkLst>
            <pc:docMk/>
            <pc:sldMk cId="1539037347" sldId="520"/>
            <ac:spMk id="1079" creationId="{7DB69E26-C800-520D-40D9-AB881F58CE80}"/>
          </ac:spMkLst>
        </pc:spChg>
        <pc:spChg chg="mod">
          <ac:chgData name="Ohara, Susumu/大原 享" userId="58c1f6b3-fdeb-47e6-8c13-ffebfeab8dba" providerId="ADAL" clId="{39C39A32-AABE-4F66-8862-5662308D45C1}" dt="2024-12-05T05:21:40.857" v="17" actId="1037"/>
          <ac:spMkLst>
            <pc:docMk/>
            <pc:sldMk cId="1539037347" sldId="520"/>
            <ac:spMk id="1080" creationId="{44476EFA-939D-1BF1-0BBA-5D313EB85EBF}"/>
          </ac:spMkLst>
        </pc:spChg>
        <pc:spChg chg="mod">
          <ac:chgData name="Ohara, Susumu/大原 享" userId="58c1f6b3-fdeb-47e6-8c13-ffebfeab8dba" providerId="ADAL" clId="{39C39A32-AABE-4F66-8862-5662308D45C1}" dt="2024-12-05T05:21:40.857" v="17" actId="1037"/>
          <ac:spMkLst>
            <pc:docMk/>
            <pc:sldMk cId="1539037347" sldId="520"/>
            <ac:spMk id="1081" creationId="{3566CF47-6DD4-E0CC-A3FC-2F05F941F3EE}"/>
          </ac:spMkLst>
        </pc:spChg>
        <pc:spChg chg="mod">
          <ac:chgData name="Ohara, Susumu/大原 享" userId="58c1f6b3-fdeb-47e6-8c13-ffebfeab8dba" providerId="ADAL" clId="{39C39A32-AABE-4F66-8862-5662308D45C1}" dt="2024-12-05T05:21:40.857" v="17" actId="1037"/>
          <ac:spMkLst>
            <pc:docMk/>
            <pc:sldMk cId="1539037347" sldId="520"/>
            <ac:spMk id="1082" creationId="{FE1ADA5E-340E-9FBF-5FBA-DAB138F4E04E}"/>
          </ac:spMkLst>
        </pc:spChg>
        <pc:spChg chg="mod">
          <ac:chgData name="Ohara, Susumu/大原 享" userId="58c1f6b3-fdeb-47e6-8c13-ffebfeab8dba" providerId="ADAL" clId="{39C39A32-AABE-4F66-8862-5662308D45C1}" dt="2024-12-05T05:21:40.857" v="17" actId="1037"/>
          <ac:spMkLst>
            <pc:docMk/>
            <pc:sldMk cId="1539037347" sldId="520"/>
            <ac:spMk id="1083" creationId="{33BDC933-6F78-AEC3-9C4E-CE4E359A98DB}"/>
          </ac:spMkLst>
        </pc:spChg>
        <pc:spChg chg="mod">
          <ac:chgData name="Ohara, Susumu/大原 享" userId="58c1f6b3-fdeb-47e6-8c13-ffebfeab8dba" providerId="ADAL" clId="{39C39A32-AABE-4F66-8862-5662308D45C1}" dt="2024-12-05T05:21:40.857" v="17" actId="1037"/>
          <ac:spMkLst>
            <pc:docMk/>
            <pc:sldMk cId="1539037347" sldId="520"/>
            <ac:spMk id="1084" creationId="{46F53093-080F-7776-3702-34DCB456AEA1}"/>
          </ac:spMkLst>
        </pc:spChg>
        <pc:spChg chg="mod">
          <ac:chgData name="Ohara, Susumu/大原 享" userId="58c1f6b3-fdeb-47e6-8c13-ffebfeab8dba" providerId="ADAL" clId="{39C39A32-AABE-4F66-8862-5662308D45C1}" dt="2024-12-05T05:21:40.857" v="17" actId="1037"/>
          <ac:spMkLst>
            <pc:docMk/>
            <pc:sldMk cId="1539037347" sldId="520"/>
            <ac:spMk id="1085" creationId="{67138622-9ECC-928A-1D50-11DE90CF55BB}"/>
          </ac:spMkLst>
        </pc:spChg>
        <pc:spChg chg="mod">
          <ac:chgData name="Ohara, Susumu/大原 享" userId="58c1f6b3-fdeb-47e6-8c13-ffebfeab8dba" providerId="ADAL" clId="{39C39A32-AABE-4F66-8862-5662308D45C1}" dt="2024-12-05T05:21:40.857" v="17" actId="1037"/>
          <ac:spMkLst>
            <pc:docMk/>
            <pc:sldMk cId="1539037347" sldId="520"/>
            <ac:spMk id="1086" creationId="{CC626B08-093D-AE52-BAAB-4143C612ACA0}"/>
          </ac:spMkLst>
        </pc:spChg>
        <pc:spChg chg="mod">
          <ac:chgData name="Ohara, Susumu/大原 享" userId="58c1f6b3-fdeb-47e6-8c13-ffebfeab8dba" providerId="ADAL" clId="{39C39A32-AABE-4F66-8862-5662308D45C1}" dt="2024-12-05T05:21:40.857" v="17" actId="1037"/>
          <ac:spMkLst>
            <pc:docMk/>
            <pc:sldMk cId="1539037347" sldId="520"/>
            <ac:spMk id="1087" creationId="{D91E6FF1-F4DA-B60C-2FE5-570086803408}"/>
          </ac:spMkLst>
        </pc:spChg>
        <pc:spChg chg="mod">
          <ac:chgData name="Ohara, Susumu/大原 享" userId="58c1f6b3-fdeb-47e6-8c13-ffebfeab8dba" providerId="ADAL" clId="{39C39A32-AABE-4F66-8862-5662308D45C1}" dt="2024-12-05T05:21:40.857" v="17" actId="1037"/>
          <ac:spMkLst>
            <pc:docMk/>
            <pc:sldMk cId="1539037347" sldId="520"/>
            <ac:spMk id="1088" creationId="{3BF53222-4A65-8ECD-205C-22CF33896F28}"/>
          </ac:spMkLst>
        </pc:spChg>
        <pc:spChg chg="mod">
          <ac:chgData name="Ohara, Susumu/大原 享" userId="58c1f6b3-fdeb-47e6-8c13-ffebfeab8dba" providerId="ADAL" clId="{39C39A32-AABE-4F66-8862-5662308D45C1}" dt="2024-12-05T05:21:40.857" v="17" actId="1037"/>
          <ac:spMkLst>
            <pc:docMk/>
            <pc:sldMk cId="1539037347" sldId="520"/>
            <ac:spMk id="1089" creationId="{8FA4434D-0071-5773-FF67-A9C2CBD55B58}"/>
          </ac:spMkLst>
        </pc:spChg>
        <pc:spChg chg="mod">
          <ac:chgData name="Ohara, Susumu/大原 享" userId="58c1f6b3-fdeb-47e6-8c13-ffebfeab8dba" providerId="ADAL" clId="{39C39A32-AABE-4F66-8862-5662308D45C1}" dt="2024-12-05T05:21:40.857" v="17" actId="1037"/>
          <ac:spMkLst>
            <pc:docMk/>
            <pc:sldMk cId="1539037347" sldId="520"/>
            <ac:spMk id="1090" creationId="{398DF62D-B34A-023C-3D47-200428551F68}"/>
          </ac:spMkLst>
        </pc:spChg>
        <pc:spChg chg="mod">
          <ac:chgData name="Ohara, Susumu/大原 享" userId="58c1f6b3-fdeb-47e6-8c13-ffebfeab8dba" providerId="ADAL" clId="{39C39A32-AABE-4F66-8862-5662308D45C1}" dt="2024-12-05T05:21:40.857" v="17" actId="1037"/>
          <ac:spMkLst>
            <pc:docMk/>
            <pc:sldMk cId="1539037347" sldId="520"/>
            <ac:spMk id="1091" creationId="{C0F33F1F-8CC3-3890-30BE-A9B7A3D8D4DA}"/>
          </ac:spMkLst>
        </pc:spChg>
        <pc:spChg chg="mod">
          <ac:chgData name="Ohara, Susumu/大原 享" userId="58c1f6b3-fdeb-47e6-8c13-ffebfeab8dba" providerId="ADAL" clId="{39C39A32-AABE-4F66-8862-5662308D45C1}" dt="2024-12-05T05:21:40.857" v="17" actId="1037"/>
          <ac:spMkLst>
            <pc:docMk/>
            <pc:sldMk cId="1539037347" sldId="520"/>
            <ac:spMk id="1092" creationId="{073B437C-C339-77D3-2BD2-BCC5F800F5C9}"/>
          </ac:spMkLst>
        </pc:spChg>
        <pc:spChg chg="mod">
          <ac:chgData name="Ohara, Susumu/大原 享" userId="58c1f6b3-fdeb-47e6-8c13-ffebfeab8dba" providerId="ADAL" clId="{39C39A32-AABE-4F66-8862-5662308D45C1}" dt="2024-12-05T05:21:40.857" v="17" actId="1037"/>
          <ac:spMkLst>
            <pc:docMk/>
            <pc:sldMk cId="1539037347" sldId="520"/>
            <ac:spMk id="1093" creationId="{C4992B55-5B31-BE18-5A60-682F833816FF}"/>
          </ac:spMkLst>
        </pc:spChg>
        <pc:spChg chg="mod">
          <ac:chgData name="Ohara, Susumu/大原 享" userId="58c1f6b3-fdeb-47e6-8c13-ffebfeab8dba" providerId="ADAL" clId="{39C39A32-AABE-4F66-8862-5662308D45C1}" dt="2024-12-05T05:21:40.857" v="17" actId="1037"/>
          <ac:spMkLst>
            <pc:docMk/>
            <pc:sldMk cId="1539037347" sldId="520"/>
            <ac:spMk id="1094" creationId="{80BF4A46-22C8-E2B7-04D3-CF5233D71281}"/>
          </ac:spMkLst>
        </pc:spChg>
        <pc:spChg chg="mod">
          <ac:chgData name="Ohara, Susumu/大原 享" userId="58c1f6b3-fdeb-47e6-8c13-ffebfeab8dba" providerId="ADAL" clId="{39C39A32-AABE-4F66-8862-5662308D45C1}" dt="2024-12-05T05:21:40.857" v="17" actId="1037"/>
          <ac:spMkLst>
            <pc:docMk/>
            <pc:sldMk cId="1539037347" sldId="520"/>
            <ac:spMk id="1095" creationId="{9A780F1C-8A0B-5769-AF2C-B0CA067134D4}"/>
          </ac:spMkLst>
        </pc:spChg>
        <pc:spChg chg="mod">
          <ac:chgData name="Ohara, Susumu/大原 享" userId="58c1f6b3-fdeb-47e6-8c13-ffebfeab8dba" providerId="ADAL" clId="{39C39A32-AABE-4F66-8862-5662308D45C1}" dt="2024-12-05T05:21:40.857" v="17" actId="1037"/>
          <ac:spMkLst>
            <pc:docMk/>
            <pc:sldMk cId="1539037347" sldId="520"/>
            <ac:spMk id="1096" creationId="{878CDE89-AFA2-6908-2059-EE710FA7076A}"/>
          </ac:spMkLst>
        </pc:spChg>
        <pc:spChg chg="mod">
          <ac:chgData name="Ohara, Susumu/大原 享" userId="58c1f6b3-fdeb-47e6-8c13-ffebfeab8dba" providerId="ADAL" clId="{39C39A32-AABE-4F66-8862-5662308D45C1}" dt="2024-12-05T05:21:40.857" v="17" actId="1037"/>
          <ac:spMkLst>
            <pc:docMk/>
            <pc:sldMk cId="1539037347" sldId="520"/>
            <ac:spMk id="1097" creationId="{B7D88AA3-3A7F-3A41-1EE8-AACF8967422F}"/>
          </ac:spMkLst>
        </pc:spChg>
        <pc:spChg chg="mod">
          <ac:chgData name="Ohara, Susumu/大原 享" userId="58c1f6b3-fdeb-47e6-8c13-ffebfeab8dba" providerId="ADAL" clId="{39C39A32-AABE-4F66-8862-5662308D45C1}" dt="2024-12-05T05:21:40.857" v="17" actId="1037"/>
          <ac:spMkLst>
            <pc:docMk/>
            <pc:sldMk cId="1539037347" sldId="520"/>
            <ac:spMk id="1098" creationId="{6F38AE56-DA5D-E585-4D34-2237E0813111}"/>
          </ac:spMkLst>
        </pc:spChg>
        <pc:spChg chg="mod">
          <ac:chgData name="Ohara, Susumu/大原 享" userId="58c1f6b3-fdeb-47e6-8c13-ffebfeab8dba" providerId="ADAL" clId="{39C39A32-AABE-4F66-8862-5662308D45C1}" dt="2024-12-05T05:21:40.857" v="17" actId="1037"/>
          <ac:spMkLst>
            <pc:docMk/>
            <pc:sldMk cId="1539037347" sldId="520"/>
            <ac:spMk id="1099" creationId="{1EBC9898-8118-F18A-028E-97FDCD8A15A3}"/>
          </ac:spMkLst>
        </pc:spChg>
        <pc:spChg chg="mod">
          <ac:chgData name="Ohara, Susumu/大原 享" userId="58c1f6b3-fdeb-47e6-8c13-ffebfeab8dba" providerId="ADAL" clId="{39C39A32-AABE-4F66-8862-5662308D45C1}" dt="2024-12-05T05:21:40.857" v="17" actId="1037"/>
          <ac:spMkLst>
            <pc:docMk/>
            <pc:sldMk cId="1539037347" sldId="520"/>
            <ac:spMk id="1102" creationId="{DA803A79-E5C6-F7DD-A505-11A1864C9511}"/>
          </ac:spMkLst>
        </pc:spChg>
        <pc:spChg chg="mod">
          <ac:chgData name="Ohara, Susumu/大原 享" userId="58c1f6b3-fdeb-47e6-8c13-ffebfeab8dba" providerId="ADAL" clId="{39C39A32-AABE-4F66-8862-5662308D45C1}" dt="2024-12-05T05:21:40.857" v="17" actId="1037"/>
          <ac:spMkLst>
            <pc:docMk/>
            <pc:sldMk cId="1539037347" sldId="520"/>
            <ac:spMk id="1103" creationId="{ACE7A739-F506-3A28-54D0-E0B488871B3E}"/>
          </ac:spMkLst>
        </pc:spChg>
        <pc:spChg chg="mod">
          <ac:chgData name="Ohara, Susumu/大原 享" userId="58c1f6b3-fdeb-47e6-8c13-ffebfeab8dba" providerId="ADAL" clId="{39C39A32-AABE-4F66-8862-5662308D45C1}" dt="2024-12-05T05:21:40.857" v="17" actId="1037"/>
          <ac:spMkLst>
            <pc:docMk/>
            <pc:sldMk cId="1539037347" sldId="520"/>
            <ac:spMk id="1104" creationId="{639C2CF2-D97E-4907-7485-B624D73C8133}"/>
          </ac:spMkLst>
        </pc:spChg>
        <pc:spChg chg="mod">
          <ac:chgData name="Ohara, Susumu/大原 享" userId="58c1f6b3-fdeb-47e6-8c13-ffebfeab8dba" providerId="ADAL" clId="{39C39A32-AABE-4F66-8862-5662308D45C1}" dt="2024-12-05T05:21:40.857" v="17" actId="1037"/>
          <ac:spMkLst>
            <pc:docMk/>
            <pc:sldMk cId="1539037347" sldId="520"/>
            <ac:spMk id="1105" creationId="{308CCC5F-CBB7-75CC-3DFE-67EDF8D65CED}"/>
          </ac:spMkLst>
        </pc:spChg>
        <pc:spChg chg="mod">
          <ac:chgData name="Ohara, Susumu/大原 享" userId="58c1f6b3-fdeb-47e6-8c13-ffebfeab8dba" providerId="ADAL" clId="{39C39A32-AABE-4F66-8862-5662308D45C1}" dt="2024-12-05T05:21:40.857" v="17" actId="1037"/>
          <ac:spMkLst>
            <pc:docMk/>
            <pc:sldMk cId="1539037347" sldId="520"/>
            <ac:spMk id="1106" creationId="{F5853F03-CD2B-0839-145A-2BFCE6E9DA9D}"/>
          </ac:spMkLst>
        </pc:spChg>
        <pc:spChg chg="mod">
          <ac:chgData name="Ohara, Susumu/大原 享" userId="58c1f6b3-fdeb-47e6-8c13-ffebfeab8dba" providerId="ADAL" clId="{39C39A32-AABE-4F66-8862-5662308D45C1}" dt="2024-12-05T05:21:40.857" v="17" actId="1037"/>
          <ac:spMkLst>
            <pc:docMk/>
            <pc:sldMk cId="1539037347" sldId="520"/>
            <ac:spMk id="1107" creationId="{4F67F2E7-FA59-4D1D-488A-B21A77A54511}"/>
          </ac:spMkLst>
        </pc:spChg>
        <pc:spChg chg="mod">
          <ac:chgData name="Ohara, Susumu/大原 享" userId="58c1f6b3-fdeb-47e6-8c13-ffebfeab8dba" providerId="ADAL" clId="{39C39A32-AABE-4F66-8862-5662308D45C1}" dt="2024-12-05T05:21:40.857" v="17" actId="1037"/>
          <ac:spMkLst>
            <pc:docMk/>
            <pc:sldMk cId="1539037347" sldId="520"/>
            <ac:spMk id="1108" creationId="{CA9B4C92-9AF2-20A6-3A52-775D39DF54D7}"/>
          </ac:spMkLst>
        </pc:spChg>
        <pc:spChg chg="mod">
          <ac:chgData name="Ohara, Susumu/大原 享" userId="58c1f6b3-fdeb-47e6-8c13-ffebfeab8dba" providerId="ADAL" clId="{39C39A32-AABE-4F66-8862-5662308D45C1}" dt="2024-12-05T05:21:40.857" v="17" actId="1037"/>
          <ac:spMkLst>
            <pc:docMk/>
            <pc:sldMk cId="1539037347" sldId="520"/>
            <ac:spMk id="1109" creationId="{D8137C86-A4CC-B2FA-35C5-F66E582F2BB4}"/>
          </ac:spMkLst>
        </pc:spChg>
        <pc:spChg chg="mod">
          <ac:chgData name="Ohara, Susumu/大原 享" userId="58c1f6b3-fdeb-47e6-8c13-ffebfeab8dba" providerId="ADAL" clId="{39C39A32-AABE-4F66-8862-5662308D45C1}" dt="2024-12-05T05:21:40.857" v="17" actId="1037"/>
          <ac:spMkLst>
            <pc:docMk/>
            <pc:sldMk cId="1539037347" sldId="520"/>
            <ac:spMk id="1110" creationId="{6365B262-ED07-4027-186C-FF397AFEE7A8}"/>
          </ac:spMkLst>
        </pc:spChg>
        <pc:grpChg chg="mod">
          <ac:chgData name="Ohara, Susumu/大原 享" userId="58c1f6b3-fdeb-47e6-8c13-ffebfeab8dba" providerId="ADAL" clId="{39C39A32-AABE-4F66-8862-5662308D45C1}" dt="2024-12-05T05:21:40.857" v="17" actId="1037"/>
          <ac:grpSpMkLst>
            <pc:docMk/>
            <pc:sldMk cId="1539037347" sldId="520"/>
            <ac:grpSpMk id="2" creationId="{00000000-0000-0000-0000-000000000000}"/>
          </ac:grpSpMkLst>
        </pc:grpChg>
        <pc:grpChg chg="mod">
          <ac:chgData name="Ohara, Susumu/大原 享" userId="58c1f6b3-fdeb-47e6-8c13-ffebfeab8dba" providerId="ADAL" clId="{39C39A32-AABE-4F66-8862-5662308D45C1}" dt="2024-12-05T05:21:40.857" v="17" actId="1037"/>
          <ac:grpSpMkLst>
            <pc:docMk/>
            <pc:sldMk cId="1539037347" sldId="520"/>
            <ac:grpSpMk id="6" creationId="{DC6E4374-6545-4C24-BFAA-FDDFC2B29321}"/>
          </ac:grpSpMkLst>
        </pc:grpChg>
        <pc:grpChg chg="mod">
          <ac:chgData name="Ohara, Susumu/大原 享" userId="58c1f6b3-fdeb-47e6-8c13-ffebfeab8dba" providerId="ADAL" clId="{39C39A32-AABE-4F66-8862-5662308D45C1}" dt="2024-12-05T05:21:40.857" v="17" actId="1037"/>
          <ac:grpSpMkLst>
            <pc:docMk/>
            <pc:sldMk cId="1539037347" sldId="520"/>
            <ac:grpSpMk id="13" creationId="{A5669A58-69BE-947E-CDCB-857D2F539F3A}"/>
          </ac:grpSpMkLst>
        </pc:grpChg>
        <pc:grpChg chg="mod">
          <ac:chgData name="Ohara, Susumu/大原 享" userId="58c1f6b3-fdeb-47e6-8c13-ffebfeab8dba" providerId="ADAL" clId="{39C39A32-AABE-4F66-8862-5662308D45C1}" dt="2024-12-05T05:21:40.857" v="17" actId="1037"/>
          <ac:grpSpMkLst>
            <pc:docMk/>
            <pc:sldMk cId="1539037347" sldId="520"/>
            <ac:grpSpMk id="14" creationId="{8E67F82C-94FE-EEC8-DF4B-033BCA1F22A5}"/>
          </ac:grpSpMkLst>
        </pc:grpChg>
        <pc:grpChg chg="mod">
          <ac:chgData name="Ohara, Susumu/大原 享" userId="58c1f6b3-fdeb-47e6-8c13-ffebfeab8dba" providerId="ADAL" clId="{39C39A32-AABE-4F66-8862-5662308D45C1}" dt="2024-12-05T05:21:40.857" v="17" actId="1037"/>
          <ac:grpSpMkLst>
            <pc:docMk/>
            <pc:sldMk cId="1539037347" sldId="520"/>
            <ac:grpSpMk id="16" creationId="{2F2CAF3A-6FF1-9330-2D4A-219A491DD634}"/>
          </ac:grpSpMkLst>
        </pc:grpChg>
        <pc:grpChg chg="mod">
          <ac:chgData name="Ohara, Susumu/大原 享" userId="58c1f6b3-fdeb-47e6-8c13-ffebfeab8dba" providerId="ADAL" clId="{39C39A32-AABE-4F66-8862-5662308D45C1}" dt="2024-12-05T05:21:40.857" v="17" actId="1037"/>
          <ac:grpSpMkLst>
            <pc:docMk/>
            <pc:sldMk cId="1539037347" sldId="520"/>
            <ac:grpSpMk id="24" creationId="{A3B83297-187F-4A76-B28B-831A4E3F446C}"/>
          </ac:grpSpMkLst>
        </pc:grpChg>
        <pc:grpChg chg="mod">
          <ac:chgData name="Ohara, Susumu/大原 享" userId="58c1f6b3-fdeb-47e6-8c13-ffebfeab8dba" providerId="ADAL" clId="{39C39A32-AABE-4F66-8862-5662308D45C1}" dt="2024-12-05T05:21:40.857" v="17" actId="1037"/>
          <ac:grpSpMkLst>
            <pc:docMk/>
            <pc:sldMk cId="1539037347" sldId="520"/>
            <ac:grpSpMk id="38" creationId="{386F6043-9655-4EDA-AD68-CC66C8310FAC}"/>
          </ac:grpSpMkLst>
        </pc:grpChg>
        <pc:grpChg chg="mod">
          <ac:chgData name="Ohara, Susumu/大原 享" userId="58c1f6b3-fdeb-47e6-8c13-ffebfeab8dba" providerId="ADAL" clId="{39C39A32-AABE-4F66-8862-5662308D45C1}" dt="2024-12-05T05:21:40.857" v="17" actId="1037"/>
          <ac:grpSpMkLst>
            <pc:docMk/>
            <pc:sldMk cId="1539037347" sldId="520"/>
            <ac:grpSpMk id="50" creationId="{628D214B-6C43-269E-6A52-4AFF1EDE5210}"/>
          </ac:grpSpMkLst>
        </pc:grpChg>
        <pc:grpChg chg="mod">
          <ac:chgData name="Ohara, Susumu/大原 享" userId="58c1f6b3-fdeb-47e6-8c13-ffebfeab8dba" providerId="ADAL" clId="{39C39A32-AABE-4F66-8862-5662308D45C1}" dt="2024-12-05T05:21:40.857" v="17" actId="1037"/>
          <ac:grpSpMkLst>
            <pc:docMk/>
            <pc:sldMk cId="1539037347" sldId="520"/>
            <ac:grpSpMk id="59" creationId="{348CA556-7340-A722-2D90-AC309288DD2D}"/>
          </ac:grpSpMkLst>
        </pc:grpChg>
        <pc:grpChg chg="mod">
          <ac:chgData name="Ohara, Susumu/大原 享" userId="58c1f6b3-fdeb-47e6-8c13-ffebfeab8dba" providerId="ADAL" clId="{39C39A32-AABE-4F66-8862-5662308D45C1}" dt="2024-12-05T05:21:40.857" v="17" actId="1037"/>
          <ac:grpSpMkLst>
            <pc:docMk/>
            <pc:sldMk cId="1539037347" sldId="520"/>
            <ac:grpSpMk id="60" creationId="{3B7979C9-CE06-7DA5-CD22-A31C20481A87}"/>
          </ac:grpSpMkLst>
        </pc:grpChg>
        <pc:grpChg chg="mod">
          <ac:chgData name="Ohara, Susumu/大原 享" userId="58c1f6b3-fdeb-47e6-8c13-ffebfeab8dba" providerId="ADAL" clId="{39C39A32-AABE-4F66-8862-5662308D45C1}" dt="2024-12-05T05:21:40.857" v="17" actId="1037"/>
          <ac:grpSpMkLst>
            <pc:docMk/>
            <pc:sldMk cId="1539037347" sldId="520"/>
            <ac:grpSpMk id="62" creationId="{67857356-0912-295B-FE4B-36289AF137D2}"/>
          </ac:grpSpMkLst>
        </pc:grpChg>
        <pc:grpChg chg="mod">
          <ac:chgData name="Ohara, Susumu/大原 享" userId="58c1f6b3-fdeb-47e6-8c13-ffebfeab8dba" providerId="ADAL" clId="{39C39A32-AABE-4F66-8862-5662308D45C1}" dt="2024-12-05T05:21:40.857" v="17" actId="1037"/>
          <ac:grpSpMkLst>
            <pc:docMk/>
            <pc:sldMk cId="1539037347" sldId="520"/>
            <ac:grpSpMk id="63" creationId="{C23C821D-48CE-FD5D-5854-DBF8FF685C90}"/>
          </ac:grpSpMkLst>
        </pc:grpChg>
        <pc:grpChg chg="mod">
          <ac:chgData name="Ohara, Susumu/大原 享" userId="58c1f6b3-fdeb-47e6-8c13-ffebfeab8dba" providerId="ADAL" clId="{39C39A32-AABE-4F66-8862-5662308D45C1}" dt="2024-12-05T05:21:40.857" v="17" actId="1037"/>
          <ac:grpSpMkLst>
            <pc:docMk/>
            <pc:sldMk cId="1539037347" sldId="520"/>
            <ac:grpSpMk id="1031" creationId="{CC0E21F5-3D44-9F5B-66F6-6AA4EF5F2A07}"/>
          </ac:grpSpMkLst>
        </pc:grpChg>
        <pc:grpChg chg="mod">
          <ac:chgData name="Ohara, Susumu/大原 享" userId="58c1f6b3-fdeb-47e6-8c13-ffebfeab8dba" providerId="ADAL" clId="{39C39A32-AABE-4F66-8862-5662308D45C1}" dt="2024-12-05T05:21:40.857" v="17" actId="1037"/>
          <ac:grpSpMkLst>
            <pc:docMk/>
            <pc:sldMk cId="1539037347" sldId="520"/>
            <ac:grpSpMk id="1032" creationId="{F38CEF3A-F8BF-3D9A-02A6-D9D82784D189}"/>
          </ac:grpSpMkLst>
        </pc:grpChg>
        <pc:grpChg chg="mod">
          <ac:chgData name="Ohara, Susumu/大原 享" userId="58c1f6b3-fdeb-47e6-8c13-ffebfeab8dba" providerId="ADAL" clId="{39C39A32-AABE-4F66-8862-5662308D45C1}" dt="2024-12-05T05:21:40.857" v="17" actId="1037"/>
          <ac:grpSpMkLst>
            <pc:docMk/>
            <pc:sldMk cId="1539037347" sldId="520"/>
            <ac:grpSpMk id="1033" creationId="{3C38494F-A1FF-9BFB-6148-22EE431BFB45}"/>
          </ac:grpSpMkLst>
        </pc:grpChg>
        <pc:grpChg chg="mod">
          <ac:chgData name="Ohara, Susumu/大原 享" userId="58c1f6b3-fdeb-47e6-8c13-ffebfeab8dba" providerId="ADAL" clId="{39C39A32-AABE-4F66-8862-5662308D45C1}" dt="2024-12-05T05:21:40.857" v="17" actId="1037"/>
          <ac:grpSpMkLst>
            <pc:docMk/>
            <pc:sldMk cId="1539037347" sldId="520"/>
            <ac:grpSpMk id="1035" creationId="{611FD53A-2F24-8728-0032-4CBB8B1D2642}"/>
          </ac:grpSpMkLst>
        </pc:grpChg>
        <pc:grpChg chg="mod">
          <ac:chgData name="Ohara, Susumu/大原 享" userId="58c1f6b3-fdeb-47e6-8c13-ffebfeab8dba" providerId="ADAL" clId="{39C39A32-AABE-4F66-8862-5662308D45C1}" dt="2024-12-05T05:21:40.857" v="17" actId="1037"/>
          <ac:grpSpMkLst>
            <pc:docMk/>
            <pc:sldMk cId="1539037347" sldId="520"/>
            <ac:grpSpMk id="1040" creationId="{163F695B-F6E9-F3D6-974B-BEDDC19C3B44}"/>
          </ac:grpSpMkLst>
        </pc:grpChg>
        <pc:grpChg chg="mod">
          <ac:chgData name="Ohara, Susumu/大原 享" userId="58c1f6b3-fdeb-47e6-8c13-ffebfeab8dba" providerId="ADAL" clId="{39C39A32-AABE-4F66-8862-5662308D45C1}" dt="2024-12-05T05:21:40.857" v="17" actId="1037"/>
          <ac:grpSpMkLst>
            <pc:docMk/>
            <pc:sldMk cId="1539037347" sldId="520"/>
            <ac:grpSpMk id="1041" creationId="{2B6EDFDD-9580-F5BD-55F1-BAFA0C621004}"/>
          </ac:grpSpMkLst>
        </pc:grpChg>
        <pc:grpChg chg="mod">
          <ac:chgData name="Ohara, Susumu/大原 享" userId="58c1f6b3-fdeb-47e6-8c13-ffebfeab8dba" providerId="ADAL" clId="{39C39A32-AABE-4F66-8862-5662308D45C1}" dt="2024-12-05T05:21:40.857" v="17" actId="1037"/>
          <ac:grpSpMkLst>
            <pc:docMk/>
            <pc:sldMk cId="1539037347" sldId="520"/>
            <ac:grpSpMk id="1042" creationId="{356D5FFE-E9A2-36C3-AD70-06D90251B8D6}"/>
          </ac:grpSpMkLst>
        </pc:grpChg>
        <pc:grpChg chg="mod">
          <ac:chgData name="Ohara, Susumu/大原 享" userId="58c1f6b3-fdeb-47e6-8c13-ffebfeab8dba" providerId="ADAL" clId="{39C39A32-AABE-4F66-8862-5662308D45C1}" dt="2024-12-05T05:21:40.857" v="17" actId="1037"/>
          <ac:grpSpMkLst>
            <pc:docMk/>
            <pc:sldMk cId="1539037347" sldId="520"/>
            <ac:grpSpMk id="1045" creationId="{6EFB2B12-B26B-C894-6DC2-ED194C44DD47}"/>
          </ac:grpSpMkLst>
        </pc:grpChg>
        <pc:grpChg chg="mod">
          <ac:chgData name="Ohara, Susumu/大原 享" userId="58c1f6b3-fdeb-47e6-8c13-ffebfeab8dba" providerId="ADAL" clId="{39C39A32-AABE-4F66-8862-5662308D45C1}" dt="2024-12-05T05:21:40.857" v="17" actId="1037"/>
          <ac:grpSpMkLst>
            <pc:docMk/>
            <pc:sldMk cId="1539037347" sldId="520"/>
            <ac:grpSpMk id="1047" creationId="{B565697F-1460-0551-B71A-A6BDA8DA281B}"/>
          </ac:grpSpMkLst>
        </pc:grpChg>
        <pc:picChg chg="mod">
          <ac:chgData name="Ohara, Susumu/大原 享" userId="58c1f6b3-fdeb-47e6-8c13-ffebfeab8dba" providerId="ADAL" clId="{39C39A32-AABE-4F66-8862-5662308D45C1}" dt="2024-12-05T05:21:40.857" v="17" actId="1037"/>
          <ac:picMkLst>
            <pc:docMk/>
            <pc:sldMk cId="1539037347" sldId="520"/>
            <ac:picMk id="15" creationId="{472F9F1F-F85D-FF95-1298-3ED2EC120BB3}"/>
          </ac:picMkLst>
        </pc:picChg>
        <pc:picChg chg="mod">
          <ac:chgData name="Ohara, Susumu/大原 享" userId="58c1f6b3-fdeb-47e6-8c13-ffebfeab8dba" providerId="ADAL" clId="{39C39A32-AABE-4F66-8862-5662308D45C1}" dt="2024-12-05T05:21:40.857" v="17" actId="1037"/>
          <ac:picMkLst>
            <pc:docMk/>
            <pc:sldMk cId="1539037347" sldId="520"/>
            <ac:picMk id="17" creationId="{AFB2E561-B376-6AE0-6964-BEE93A7908DD}"/>
          </ac:picMkLst>
        </pc:picChg>
        <pc:picChg chg="mod">
          <ac:chgData name="Ohara, Susumu/大原 享" userId="58c1f6b3-fdeb-47e6-8c13-ffebfeab8dba" providerId="ADAL" clId="{39C39A32-AABE-4F66-8862-5662308D45C1}" dt="2024-12-05T05:21:40.857" v="17" actId="1037"/>
          <ac:picMkLst>
            <pc:docMk/>
            <pc:sldMk cId="1539037347" sldId="520"/>
            <ac:picMk id="18" creationId="{D7D51400-E7B4-95FE-B8E0-9DEE10E44BBC}"/>
          </ac:picMkLst>
        </pc:picChg>
        <pc:picChg chg="mod">
          <ac:chgData name="Ohara, Susumu/大原 享" userId="58c1f6b3-fdeb-47e6-8c13-ffebfeab8dba" providerId="ADAL" clId="{39C39A32-AABE-4F66-8862-5662308D45C1}" dt="2024-12-05T05:21:40.857" v="17" actId="1037"/>
          <ac:picMkLst>
            <pc:docMk/>
            <pc:sldMk cId="1539037347" sldId="520"/>
            <ac:picMk id="39" creationId="{A1DF3200-A8C8-44B2-A98D-B0A467AAFDBC}"/>
          </ac:picMkLst>
        </pc:picChg>
        <pc:picChg chg="mod">
          <ac:chgData name="Ohara, Susumu/大原 享" userId="58c1f6b3-fdeb-47e6-8c13-ffebfeab8dba" providerId="ADAL" clId="{39C39A32-AABE-4F66-8862-5662308D45C1}" dt="2024-12-05T05:21:40.857" v="17" actId="1037"/>
          <ac:picMkLst>
            <pc:docMk/>
            <pc:sldMk cId="1539037347" sldId="520"/>
            <ac:picMk id="219" creationId="{00000000-0000-0000-0000-000000000000}"/>
          </ac:picMkLst>
        </pc:picChg>
        <pc:picChg chg="mod">
          <ac:chgData name="Ohara, Susumu/大原 享" userId="58c1f6b3-fdeb-47e6-8c13-ffebfeab8dba" providerId="ADAL" clId="{39C39A32-AABE-4F66-8862-5662308D45C1}" dt="2024-12-05T05:21:40.857" v="17" actId="1037"/>
          <ac:picMkLst>
            <pc:docMk/>
            <pc:sldMk cId="1539037347" sldId="520"/>
            <ac:picMk id="229" creationId="{00000000-0008-0000-0000-000033000000}"/>
          </ac:picMkLst>
        </pc:picChg>
        <pc:picChg chg="mod">
          <ac:chgData name="Ohara, Susumu/大原 享" userId="58c1f6b3-fdeb-47e6-8c13-ffebfeab8dba" providerId="ADAL" clId="{39C39A32-AABE-4F66-8862-5662308D45C1}" dt="2024-12-05T05:21:40.857" v="17" actId="1037"/>
          <ac:picMkLst>
            <pc:docMk/>
            <pc:sldMk cId="1539037347" sldId="520"/>
            <ac:picMk id="231" creationId="{00000000-0008-0000-0000-00008C000000}"/>
          </ac:picMkLst>
        </pc:picChg>
        <pc:cxnChg chg="mod">
          <ac:chgData name="Ohara, Susumu/大原 享" userId="58c1f6b3-fdeb-47e6-8c13-ffebfeab8dba" providerId="ADAL" clId="{39C39A32-AABE-4F66-8862-5662308D45C1}" dt="2024-12-05T05:21:40.857" v="17" actId="1037"/>
          <ac:cxnSpMkLst>
            <pc:docMk/>
            <pc:sldMk cId="1539037347" sldId="520"/>
            <ac:cxnSpMk id="1111" creationId="{71104FE5-82DF-000A-CD34-286F454B0893}"/>
          </ac:cxnSpMkLst>
        </pc:cxn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6.xml"/><Relationship Id="rId1" Type="http://schemas.microsoft.com/office/2011/relationships/chartStyle" Target="style6.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7.xml"/><Relationship Id="rId1" Type="http://schemas.microsoft.com/office/2011/relationships/chartStyle" Target="style7.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8.xml"/><Relationship Id="rId1" Type="http://schemas.microsoft.com/office/2011/relationships/chartStyle" Target="style8.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9.xml"/><Relationship Id="rId1" Type="http://schemas.microsoft.com/office/2011/relationships/chartStyle" Target="style9.xml"/></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10.xml"/><Relationship Id="rId1" Type="http://schemas.microsoft.com/office/2011/relationships/chartStyle" Target="style10.xml"/></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11.xml"/><Relationship Id="rId1" Type="http://schemas.microsoft.com/office/2011/relationships/chartStyle" Target="style11.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12.xml"/><Relationship Id="rId1" Type="http://schemas.microsoft.com/office/2011/relationships/chartStyle" Target="style12.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13.xml"/><Relationship Id="rId1" Type="http://schemas.microsoft.com/office/2011/relationships/chartStyle" Target="style1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ja-JP" sz="1200" b="0">
                <a:latin typeface="BIZ UDPゴシック" panose="020B0400000000000000" pitchFamily="50" charset="-128"/>
                <a:ea typeface="BIZ UDPゴシック" panose="020B0400000000000000" pitchFamily="50" charset="-128"/>
              </a:defRPr>
            </a:pPr>
            <a:r>
              <a:rPr lang="ja-JP" altLang="en-US" sz="1200" b="0">
                <a:latin typeface="BIZ UDPゴシック" panose="020B0400000000000000" pitchFamily="50" charset="-128"/>
                <a:ea typeface="BIZ UDPゴシック" panose="020B0400000000000000" pitchFamily="50" charset="-128"/>
              </a:rPr>
              <a:t>明るく働きがいのある職場（Ｙ軸）</a:t>
            </a:r>
          </a:p>
        </c:rich>
      </c:tx>
      <c:layout>
        <c:manualLayout>
          <c:xMode val="edge"/>
          <c:yMode val="edge"/>
          <c:x val="0.12758406547179607"/>
          <c:y val="1.0675808439071502E-2"/>
        </c:manualLayout>
      </c:layout>
      <c:overlay val="0"/>
    </c:title>
    <c:autoTitleDeleted val="0"/>
    <c:plotArea>
      <c:layout>
        <c:manualLayout>
          <c:layoutTarget val="inner"/>
          <c:xMode val="edge"/>
          <c:yMode val="edge"/>
          <c:x val="0.27984760697338529"/>
          <c:y val="0.20702034835314884"/>
          <c:w val="0.45467312417300249"/>
          <c:h val="0.5876294668132015"/>
        </c:manualLayout>
      </c:layout>
      <c:radarChart>
        <c:radarStyle val="filled"/>
        <c:varyColors val="1"/>
        <c:ser>
          <c:idx val="0"/>
          <c:order val="0"/>
          <c:spPr>
            <a:noFill/>
            <a:ln w="9525">
              <a:solidFill>
                <a:srgbClr val="000000"/>
              </a:solidFill>
              <a:prstDash val="sysDash"/>
            </a:ln>
          </c:spPr>
          <c:dLbls>
            <c:dLbl>
              <c:idx val="0"/>
              <c:layout>
                <c:manualLayout>
                  <c:x val="1.077883040800043E-2"/>
                  <c:y val="5.8888666866486828E-3"/>
                </c:manualLayout>
              </c:layout>
              <c:tx>
                <c:rich>
                  <a:bodyPr wrap="square" lIns="38100" tIns="19050" rIns="38100" bIns="19050" anchor="ctr">
                    <a:no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r>
                      <a:rPr lang="ja-JP" altLang="en-US" sz="1400" b="0">
                        <a:solidFill>
                          <a:schemeClr val="tx1"/>
                        </a:solidFill>
                        <a:latin typeface="BIZ UDPゴシック" panose="020B0400000000000000" pitchFamily="50" charset="-128"/>
                        <a:ea typeface="BIZ UDPゴシック" panose="020B0400000000000000" pitchFamily="50" charset="-128"/>
                      </a:rPr>
                      <a:t>人間関係</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manualLayout>
                      <c:w val="0.30864773736038476"/>
                      <c:h val="0.1391114663469544"/>
                    </c:manualLayout>
                  </c15:layout>
                  <c15:showDataLabelsRange val="0"/>
                </c:ext>
                <c:ext xmlns:c16="http://schemas.microsoft.com/office/drawing/2014/chart" uri="{C3380CC4-5D6E-409C-BE32-E72D297353CC}">
                  <c16:uniqueId val="{00000000-DA3F-4903-861C-7F173D1ED7B9}"/>
                </c:ext>
              </c:extLst>
            </c:dLbl>
            <c:dLbl>
              <c:idx val="1"/>
              <c:layout>
                <c:manualLayout>
                  <c:x val="6.6147405595045214E-2"/>
                  <c:y val="6.9112798481366774E-3"/>
                </c:manualLayout>
              </c:layout>
              <c:tx>
                <c:rich>
                  <a:bodyPr/>
                  <a:lstStyle/>
                  <a:p>
                    <a:pPr>
                      <a:defRPr lang="ja-JP" sz="1400" b="0">
                        <a:solidFill>
                          <a:schemeClr val="tx1"/>
                        </a:solidFill>
                        <a:effectLst/>
                        <a:latin typeface="BIZ UDPゴシック" panose="020B0400000000000000" pitchFamily="50" charset="-128"/>
                        <a:ea typeface="BIZ UDPゴシック" panose="020B0400000000000000" pitchFamily="50" charset="-128"/>
                      </a:defRPr>
                    </a:pPr>
                    <a:r>
                      <a:rPr lang="ja-JP" altLang="en-US" sz="1400" b="0">
                        <a:solidFill>
                          <a:schemeClr val="tx1"/>
                        </a:solidFill>
                        <a:effectLst/>
                        <a:latin typeface="BIZ UDPゴシック" panose="020B0400000000000000" pitchFamily="50" charset="-128"/>
                        <a:ea typeface="BIZ UDPゴシック" panose="020B0400000000000000" pitchFamily="50" charset="-128"/>
                      </a:rPr>
                      <a:t>関係部署     との連携</a:t>
                    </a:r>
                  </a:p>
                </c:rich>
              </c:tx>
              <c:spPr>
                <a:noFill/>
                <a:ln>
                  <a:noFill/>
                </a:ln>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oundRect">
                      <a:avLst/>
                    </a:prstGeom>
                  </c15:spPr>
                  <c15:layout>
                    <c:manualLayout>
                      <c:w val="0.33070272408332912"/>
                      <c:h val="0.29737736037566193"/>
                    </c:manualLayout>
                  </c15:layout>
                  <c15:showDataLabelsRange val="0"/>
                </c:ext>
                <c:ext xmlns:c16="http://schemas.microsoft.com/office/drawing/2014/chart" uri="{C3380CC4-5D6E-409C-BE32-E72D297353CC}">
                  <c16:uniqueId val="{00000001-DA3F-4903-861C-7F173D1ED7B9}"/>
                </c:ext>
              </c:extLst>
            </c:dLbl>
            <c:dLbl>
              <c:idx val="2"/>
              <c:layout>
                <c:manualLayout>
                  <c:x val="9.7850804804735167E-2"/>
                  <c:y val="-1.5835123388949945E-2"/>
                </c:manualLayout>
              </c:layout>
              <c:tx>
                <c:rich>
                  <a:bodyPr wrap="square" lIns="38100" tIns="19050" rIns="38100" bIns="19050" anchor="ctr">
                    <a:no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r>
                      <a:rPr lang="ja-JP" altLang="en-US" sz="1400" b="0">
                        <a:solidFill>
                          <a:schemeClr val="tx1"/>
                        </a:solidFill>
                        <a:latin typeface="BIZ UDPゴシック" panose="020B0400000000000000" pitchFamily="50" charset="-128"/>
                        <a:ea typeface="BIZ UDPゴシック" panose="020B0400000000000000" pitchFamily="50" charset="-128"/>
                      </a:rPr>
                      <a:t>向上意欲</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36816289613747838"/>
                      <c:h val="0.17658274219868783"/>
                    </c:manualLayout>
                  </c15:layout>
                  <c15:showDataLabelsRange val="0"/>
                </c:ext>
                <c:ext xmlns:c16="http://schemas.microsoft.com/office/drawing/2014/chart" uri="{C3380CC4-5D6E-409C-BE32-E72D297353CC}">
                  <c16:uniqueId val="{00000002-DA3F-4903-861C-7F173D1ED7B9}"/>
                </c:ext>
              </c:extLst>
            </c:dLbl>
            <c:dLbl>
              <c:idx val="3"/>
              <c:layout>
                <c:manualLayout>
                  <c:x val="-0.13726420503226822"/>
                  <c:y val="-2.9052186365604291E-2"/>
                </c:manualLayout>
              </c:layout>
              <c:tx>
                <c:rich>
                  <a:bodyPr wrap="square" lIns="38100" tIns="19050" rIns="38100" bIns="19050" anchor="ctr">
                    <a:no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r>
                      <a:rPr lang="ja-JP" altLang="en-US" sz="1400" b="0">
                        <a:solidFill>
                          <a:schemeClr val="tx1"/>
                        </a:solidFill>
                        <a:latin typeface="BIZ UDPゴシック" panose="020B0400000000000000" pitchFamily="50" charset="-128"/>
                        <a:ea typeface="BIZ UDPゴシック" panose="020B0400000000000000" pitchFamily="50" charset="-128"/>
                      </a:rPr>
                      <a:t>５Ｓ・ルール</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40325915962228998"/>
                      <c:h val="0.16036150797615478"/>
                    </c:manualLayout>
                  </c15:layout>
                  <c15:showDataLabelsRange val="0"/>
                </c:ext>
                <c:ext xmlns:c16="http://schemas.microsoft.com/office/drawing/2014/chart" uri="{C3380CC4-5D6E-409C-BE32-E72D297353CC}">
                  <c16:uniqueId val="{00000003-DA3F-4903-861C-7F173D1ED7B9}"/>
                </c:ext>
              </c:extLst>
            </c:dLbl>
            <c:dLbl>
              <c:idx val="4"/>
              <c:layout>
                <c:manualLayout>
                  <c:x val="-8.0384164936977476E-2"/>
                  <c:y val="5.1143970426616045E-2"/>
                </c:manualLayout>
              </c:layout>
              <c:tx>
                <c:rich>
                  <a:bodyPr wrap="square" lIns="38100" tIns="19050" rIns="38100" bIns="19050" anchor="ctr">
                    <a:noAutofit/>
                  </a:bodyPr>
                  <a:lstStyle/>
                  <a:p>
                    <a:pPr>
                      <a:defRPr lang="ja-JP" sz="1400" b="0">
                        <a:solidFill>
                          <a:srgbClr val="FF0000"/>
                        </a:solidFill>
                        <a:latin typeface="BIZ UDPゴシック" panose="020B0400000000000000" pitchFamily="50" charset="-128"/>
                        <a:ea typeface="BIZ UDPゴシック" panose="020B0400000000000000" pitchFamily="50" charset="-128"/>
                      </a:defRPr>
                    </a:pPr>
                    <a:r>
                      <a:rPr lang="zh-CN" altLang="en-US" sz="1400" b="0">
                        <a:solidFill>
                          <a:srgbClr val="FF0000"/>
                        </a:solidFill>
                        <a:latin typeface="BIZ UDPゴシック" panose="020B0400000000000000" pitchFamily="50" charset="-128"/>
                        <a:ea typeface="BIZ UDPゴシック" panose="020B0400000000000000" pitchFamily="50" charset="-128"/>
                      </a:rPr>
                      <a:t>会合実施状況</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28560808399396509"/>
                      <c:h val="0.37735454757385023"/>
                    </c:manualLayout>
                  </c15:layout>
                  <c15:showDataLabelsRange val="0"/>
                </c:ext>
                <c:ext xmlns:c16="http://schemas.microsoft.com/office/drawing/2014/chart" uri="{C3380CC4-5D6E-409C-BE32-E72D297353CC}">
                  <c16:uniqueId val="{00000004-DA3F-4903-861C-7F173D1ED7B9}"/>
                </c:ext>
              </c:extLst>
            </c:dLbl>
            <c:spPr>
              <a:noFill/>
              <a:ln>
                <a:noFill/>
              </a:ln>
              <a:effectLst/>
            </c:spPr>
            <c:txPr>
              <a:bodyPr wrap="square" lIns="38100" tIns="19050" rIns="38100" bIns="19050" anchor="ctr">
                <a:sp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グラフ!$AC$62:$AG$62</c:f>
              <c:numCache>
                <c:formatCode>General</c:formatCode>
                <c:ptCount val="5"/>
                <c:pt idx="0">
                  <c:v>5</c:v>
                </c:pt>
                <c:pt idx="1">
                  <c:v>5</c:v>
                </c:pt>
                <c:pt idx="2">
                  <c:v>5</c:v>
                </c:pt>
                <c:pt idx="3">
                  <c:v>5</c:v>
                </c:pt>
                <c:pt idx="4">
                  <c:v>5</c:v>
                </c:pt>
              </c:numCache>
            </c:numRef>
          </c:val>
          <c:extLst>
            <c:ext xmlns:c16="http://schemas.microsoft.com/office/drawing/2014/chart" uri="{C3380CC4-5D6E-409C-BE32-E72D297353CC}">
              <c16:uniqueId val="{00000005-DA3F-4903-861C-7F173D1ED7B9}"/>
            </c:ext>
          </c:extLst>
        </c:ser>
        <c:ser>
          <c:idx val="1"/>
          <c:order val="1"/>
          <c:spPr>
            <a:solidFill>
              <a:srgbClr val="EE1AF3">
                <a:alpha val="50000"/>
              </a:srgbClr>
            </a:solidFill>
            <a:ln w="27836">
              <a:solidFill>
                <a:schemeClr val="tx1"/>
              </a:solidFill>
              <a:prstDash val="solid"/>
            </a:ln>
          </c:spPr>
          <c:dLbls>
            <c:delete val="1"/>
          </c:dLbls>
          <c:val>
            <c:numRef>
              <c:f>グラフ!$AC$63:$AG$63</c:f>
              <c:numCache>
                <c:formatCode>General</c:formatCode>
                <c:ptCount val="5"/>
                <c:pt idx="0">
                  <c:v>3</c:v>
                </c:pt>
                <c:pt idx="1">
                  <c:v>3</c:v>
                </c:pt>
                <c:pt idx="2">
                  <c:v>4</c:v>
                </c:pt>
                <c:pt idx="3">
                  <c:v>3</c:v>
                </c:pt>
                <c:pt idx="4">
                  <c:v>2</c:v>
                </c:pt>
              </c:numCache>
            </c:numRef>
          </c:val>
          <c:extLst>
            <c:ext xmlns:c16="http://schemas.microsoft.com/office/drawing/2014/chart" uri="{C3380CC4-5D6E-409C-BE32-E72D297353CC}">
              <c16:uniqueId val="{00000006-DA3F-4903-861C-7F173D1ED7B9}"/>
            </c:ext>
          </c:extLst>
        </c:ser>
        <c:dLbls>
          <c:showLegendKey val="0"/>
          <c:showVal val="1"/>
          <c:showCatName val="0"/>
          <c:showSerName val="0"/>
          <c:showPercent val="0"/>
          <c:showBubbleSize val="0"/>
        </c:dLbls>
        <c:axId val="108167168"/>
        <c:axId val="108168704"/>
      </c:radarChart>
      <c:catAx>
        <c:axId val="108167168"/>
        <c:scaling>
          <c:orientation val="minMax"/>
        </c:scaling>
        <c:delete val="1"/>
        <c:axPos val="b"/>
        <c:majorGridlines/>
        <c:numFmt formatCode="General" sourceLinked="1"/>
        <c:majorTickMark val="cross"/>
        <c:minorTickMark val="cross"/>
        <c:tickLblPos val="nextTo"/>
        <c:crossAx val="108168704"/>
        <c:crosses val="autoZero"/>
        <c:auto val="1"/>
        <c:lblAlgn val="ctr"/>
        <c:lblOffset val="100"/>
        <c:noMultiLvlLbl val="1"/>
      </c:catAx>
      <c:valAx>
        <c:axId val="108168704"/>
        <c:scaling>
          <c:orientation val="minMax"/>
        </c:scaling>
        <c:delete val="1"/>
        <c:axPos val="l"/>
        <c:majorGridlines>
          <c:spPr>
            <a:ln w="2320">
              <a:solidFill>
                <a:srgbClr val="C0C0C0"/>
              </a:solidFill>
              <a:prstDash val="solid"/>
            </a:ln>
          </c:spPr>
        </c:majorGridlines>
        <c:numFmt formatCode="General" sourceLinked="1"/>
        <c:majorTickMark val="cross"/>
        <c:minorTickMark val="cross"/>
        <c:tickLblPos val="nextTo"/>
        <c:crossAx val="108167168"/>
        <c:crosses val="autoZero"/>
        <c:crossBetween val="between"/>
      </c:valAx>
      <c:spPr>
        <a:noFill/>
        <a:ln w="18557">
          <a:noFill/>
        </a:ln>
      </c:spPr>
    </c:plotArea>
    <c:plotVisOnly val="1"/>
    <c:dispBlanksAs val="gap"/>
    <c:showDLblsOverMax val="1"/>
  </c:chart>
  <c:spPr>
    <a:noFill/>
    <a:ln>
      <a:noFill/>
    </a:ln>
  </c:spPr>
  <c:txPr>
    <a:bodyPr/>
    <a:lstStyle/>
    <a:p>
      <a:pPr>
        <a:defRPr sz="749" b="0" i="0" u="none" strike="noStrike" baseline="0">
          <a:solidFill>
            <a:srgbClr val="000000"/>
          </a:solidFill>
          <a:latin typeface="ＭＳ Ｐゴシック"/>
          <a:ea typeface="ＭＳ Ｐゴシック"/>
          <a:cs typeface="ＭＳ Ｐゴシック"/>
        </a:defRPr>
      </a:pPr>
      <a:endParaRPr lang="ja-JP"/>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04657029740892"/>
          <c:y val="0.11956064944591641"/>
          <c:w val="0.81310341243821294"/>
          <c:h val="0.57288153591940827"/>
        </c:manualLayout>
      </c:layout>
      <c:barChart>
        <c:barDir val="col"/>
        <c:grouping val="clustered"/>
        <c:varyColors val="0"/>
        <c:ser>
          <c:idx val="0"/>
          <c:order val="0"/>
          <c:spPr>
            <a:solidFill>
              <a:srgbClr val="2F5395"/>
            </a:solidFill>
            <a:ln>
              <a:solidFill>
                <a:schemeClr val="tx1"/>
              </a:solid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1-747A-40C5-8585-C6A487DD319F}"/>
                </c:ext>
              </c:extLst>
            </c:dLbl>
            <c:spPr>
              <a:noFill/>
              <a:ln>
                <a:noFill/>
              </a:ln>
              <a:effectLst/>
            </c:spPr>
            <c:txPr>
              <a:bodyPr rot="0" spcFirstLastPara="1" vertOverflow="ellipsis" vert="horz" wrap="square" anchor="ctr" anchorCtr="1"/>
              <a:lstStyle/>
              <a:p>
                <a:pPr>
                  <a:defRPr lang="ja-JP" sz="1050" b="1"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Sheet19!$T$6:$T$7</c:f>
              <c:strCache>
                <c:ptCount val="2"/>
                <c:pt idx="0">
                  <c:v>肌焼き浅い</c:v>
                </c:pt>
                <c:pt idx="1">
                  <c:v>肌焼き深い</c:v>
                </c:pt>
              </c:strCache>
            </c:strRef>
          </c:cat>
          <c:val>
            <c:numRef>
              <c:f>Sheet19!$U$6:$U$7</c:f>
              <c:numCache>
                <c:formatCode>General</c:formatCode>
                <c:ptCount val="2"/>
                <c:pt idx="0">
                  <c:v>59</c:v>
                </c:pt>
                <c:pt idx="1">
                  <c:v>0</c:v>
                </c:pt>
              </c:numCache>
            </c:numRef>
          </c:val>
          <c:extLst>
            <c:ext xmlns:c16="http://schemas.microsoft.com/office/drawing/2014/chart" uri="{C3380CC4-5D6E-409C-BE32-E72D297353CC}">
              <c16:uniqueId val="{00000000-747A-40C5-8585-C6A487DD319F}"/>
            </c:ext>
          </c:extLst>
        </c:ser>
        <c:dLbls>
          <c:showLegendKey val="0"/>
          <c:showVal val="0"/>
          <c:showCatName val="0"/>
          <c:showSerName val="0"/>
          <c:showPercent val="0"/>
          <c:showBubbleSize val="0"/>
        </c:dLbls>
        <c:gapWidth val="100"/>
        <c:overlap val="-27"/>
        <c:axId val="1397370288"/>
        <c:axId val="2137170080"/>
      </c:barChart>
      <c:catAx>
        <c:axId val="1397370288"/>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lang="ja-JP" sz="105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crossAx val="2137170080"/>
        <c:crosses val="autoZero"/>
        <c:auto val="1"/>
        <c:lblAlgn val="ctr"/>
        <c:lblOffset val="100"/>
        <c:noMultiLvlLbl val="0"/>
      </c:catAx>
      <c:valAx>
        <c:axId val="2137170080"/>
        <c:scaling>
          <c:orientation val="minMax"/>
          <c:max val="80"/>
        </c:scaling>
        <c:delete val="0"/>
        <c:axPos val="l"/>
        <c:numFmt formatCode="General" sourceLinked="1"/>
        <c:majorTickMark val="in"/>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lang="ja-JP" sz="105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crossAx val="1397370288"/>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sz="1050" b="1">
          <a:solidFill>
            <a:schemeClr val="tx1"/>
          </a:solidFill>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461248461894249"/>
          <c:y val="0.15992316945315596"/>
          <c:w val="0.81089268911449774"/>
          <c:h val="0.66451456323545499"/>
        </c:manualLayout>
      </c:layout>
      <c:barChart>
        <c:barDir val="col"/>
        <c:grouping val="clustered"/>
        <c:varyColors val="0"/>
        <c:ser>
          <c:idx val="0"/>
          <c:order val="0"/>
          <c:spPr>
            <a:solidFill>
              <a:schemeClr val="bg1">
                <a:lumMod val="75000"/>
              </a:schemeClr>
            </a:solidFill>
            <a:ln w="12700">
              <a:solidFill>
                <a:srgbClr val="000000"/>
              </a:solidFill>
              <a:prstDash val="solid"/>
            </a:ln>
          </c:spPr>
          <c:invertIfNegative val="0"/>
          <c:cat>
            <c:numRef>
              <c:f>'出力1 (例題20)'!$G$49:$G$59</c:f>
              <c:numCache>
                <c:formatCode>General</c:formatCode>
                <c:ptCount val="11"/>
                <c:pt idx="0">
                  <c:v>0.55499999999999994</c:v>
                </c:pt>
                <c:pt idx="1">
                  <c:v>0.57499999999999996</c:v>
                </c:pt>
                <c:pt idx="2">
                  <c:v>0.59499999999999997</c:v>
                </c:pt>
                <c:pt idx="3">
                  <c:v>0.61499999999999999</c:v>
                </c:pt>
                <c:pt idx="4">
                  <c:v>0.63500000000000001</c:v>
                </c:pt>
                <c:pt idx="5">
                  <c:v>0.65500000000000003</c:v>
                </c:pt>
                <c:pt idx="6">
                  <c:v>0.67500000000000004</c:v>
                </c:pt>
                <c:pt idx="7">
                  <c:v>0.69500000000000006</c:v>
                </c:pt>
                <c:pt idx="8">
                  <c:v>0.71500000000000008</c:v>
                </c:pt>
                <c:pt idx="9">
                  <c:v>0.7350000000000001</c:v>
                </c:pt>
                <c:pt idx="10">
                  <c:v>0.75500000000000012</c:v>
                </c:pt>
              </c:numCache>
            </c:numRef>
          </c:cat>
          <c:val>
            <c:numRef>
              <c:f>'出力1 (例題20)'!$I$49:$I$59</c:f>
              <c:numCache>
                <c:formatCode>General</c:formatCode>
                <c:ptCount val="11"/>
                <c:pt idx="0">
                  <c:v>0</c:v>
                </c:pt>
                <c:pt idx="1">
                  <c:v>0</c:v>
                </c:pt>
                <c:pt idx="2">
                  <c:v>3</c:v>
                </c:pt>
                <c:pt idx="3">
                  <c:v>6</c:v>
                </c:pt>
                <c:pt idx="4">
                  <c:v>9</c:v>
                </c:pt>
                <c:pt idx="5">
                  <c:v>13</c:v>
                </c:pt>
                <c:pt idx="6">
                  <c:v>10</c:v>
                </c:pt>
                <c:pt idx="7">
                  <c:v>6</c:v>
                </c:pt>
                <c:pt idx="8">
                  <c:v>1</c:v>
                </c:pt>
                <c:pt idx="9">
                  <c:v>0</c:v>
                </c:pt>
                <c:pt idx="10">
                  <c:v>0</c:v>
                </c:pt>
              </c:numCache>
            </c:numRef>
          </c:val>
          <c:extLst>
            <c:ext xmlns:c16="http://schemas.microsoft.com/office/drawing/2014/chart" uri="{C3380CC4-5D6E-409C-BE32-E72D297353CC}">
              <c16:uniqueId val="{00000000-0279-4BD0-85A7-7E50C36B80D8}"/>
            </c:ext>
          </c:extLst>
        </c:ser>
        <c:dLbls>
          <c:showLegendKey val="0"/>
          <c:showVal val="0"/>
          <c:showCatName val="0"/>
          <c:showSerName val="0"/>
          <c:showPercent val="0"/>
          <c:showBubbleSize val="0"/>
        </c:dLbls>
        <c:gapWidth val="0"/>
        <c:axId val="581020208"/>
        <c:axId val="508389072"/>
      </c:barChart>
      <c:scatterChart>
        <c:scatterStyle val="lineMarker"/>
        <c:varyColors val="0"/>
        <c:ser>
          <c:idx val="1"/>
          <c:order val="1"/>
          <c:tx>
            <c:v>SL</c:v>
          </c:tx>
          <c:spPr>
            <a:ln w="22225"/>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0279-4BD0-85A7-7E50C36B80D8}"/>
                </c:ext>
              </c:extLst>
            </c:dLbl>
            <c:dLbl>
              <c:idx val="1"/>
              <c:layout>
                <c:manualLayout>
                  <c:x val="-2.9337586556147214E-2"/>
                  <c:y val="-2.8851210671767501E-2"/>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0279-4BD0-85A7-7E50C36B80D8}"/>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14</c:v>
              </c:pt>
            </c:numLit>
          </c:yVal>
          <c:smooth val="0"/>
          <c:extLst>
            <c:ext xmlns:c16="http://schemas.microsoft.com/office/drawing/2014/chart" uri="{C3380CC4-5D6E-409C-BE32-E72D297353CC}">
              <c16:uniqueId val="{00000003-0279-4BD0-85A7-7E50C36B80D8}"/>
            </c:ext>
          </c:extLst>
        </c:ser>
        <c:ser>
          <c:idx val="2"/>
          <c:order val="2"/>
          <c:tx>
            <c:v>SU</c:v>
          </c:tx>
          <c:spPr>
            <a:ln w="22225"/>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0279-4BD0-85A7-7E50C36B80D8}"/>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0279-4BD0-85A7-7E50C36B80D8}"/>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14</c:v>
              </c:pt>
            </c:numLit>
          </c:yVal>
          <c:smooth val="0"/>
          <c:extLst>
            <c:ext xmlns:c16="http://schemas.microsoft.com/office/drawing/2014/chart" uri="{C3380CC4-5D6E-409C-BE32-E72D297353CC}">
              <c16:uniqueId val="{00000006-0279-4BD0-85A7-7E50C36B80D8}"/>
            </c:ext>
          </c:extLst>
        </c:ser>
        <c:ser>
          <c:idx val="3"/>
          <c:order val="3"/>
          <c:tx>
            <c:v>X</c:v>
          </c:tx>
          <c:spPr>
            <a:ln w="2540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0279-4BD0-85A7-7E50C36B80D8}"/>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0279-4BD0-85A7-7E50C36B80D8}"/>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0.65166664123535156</c:v>
              </c:pt>
              <c:pt idx="1">
                <c:v>0.65166664123535156</c:v>
              </c:pt>
            </c:numLit>
          </c:xVal>
          <c:yVal>
            <c:numLit>
              <c:formatCode>General</c:formatCode>
              <c:ptCount val="2"/>
              <c:pt idx="0">
                <c:v>0</c:v>
              </c:pt>
              <c:pt idx="1">
                <c:v>14</c:v>
              </c:pt>
            </c:numLit>
          </c:yVal>
          <c:smooth val="0"/>
          <c:extLst>
            <c:ext xmlns:c16="http://schemas.microsoft.com/office/drawing/2014/chart" uri="{C3380CC4-5D6E-409C-BE32-E72D297353CC}">
              <c16:uniqueId val="{00000009-0279-4BD0-85A7-7E50C36B80D8}"/>
            </c:ext>
          </c:extLst>
        </c:ser>
        <c:dLbls>
          <c:showLegendKey val="0"/>
          <c:showVal val="0"/>
          <c:showCatName val="0"/>
          <c:showSerName val="0"/>
          <c:showPercent val="0"/>
          <c:showBubbleSize val="0"/>
        </c:dLbls>
        <c:axId val="299468784"/>
        <c:axId val="299468304"/>
      </c:scatterChart>
      <c:catAx>
        <c:axId val="581020208"/>
        <c:scaling>
          <c:orientation val="minMax"/>
        </c:scaling>
        <c:delete val="0"/>
        <c:axPos val="b"/>
        <c:numFmt formatCode="0.00_ " sourceLinked="0"/>
        <c:majorTickMark val="in"/>
        <c:minorTickMark val="none"/>
        <c:tickLblPos val="nextTo"/>
        <c:spPr>
          <a:noFill/>
          <a:ln>
            <a:solidFill>
              <a:schemeClr val="tx1"/>
            </a:solidFill>
          </a:ln>
          <a:effectLst/>
        </c:spPr>
        <c:txPr>
          <a:bodyPr rot="0" vert="horz"/>
          <a:lstStyle/>
          <a:p>
            <a:pPr>
              <a:defRPr lang="ja-JP" b="0"/>
            </a:pPr>
            <a:endParaRPr lang="ja-JP"/>
          </a:p>
        </c:txPr>
        <c:crossAx val="508389072"/>
        <c:crosses val="autoZero"/>
        <c:auto val="1"/>
        <c:lblAlgn val="ctr"/>
        <c:lblOffset val="100"/>
        <c:noMultiLvlLbl val="0"/>
      </c:catAx>
      <c:valAx>
        <c:axId val="508389072"/>
        <c:scaling>
          <c:orientation val="minMax"/>
          <c:max val="20"/>
          <c:min val="0"/>
        </c:scaling>
        <c:delete val="0"/>
        <c:axPos val="l"/>
        <c:numFmt formatCode="General" sourceLinked="1"/>
        <c:majorTickMark val="in"/>
        <c:minorTickMark val="none"/>
        <c:tickLblPos val="nextTo"/>
        <c:spPr>
          <a:noFill/>
          <a:ln>
            <a:solidFill>
              <a:schemeClr val="tx1"/>
            </a:solidFill>
          </a:ln>
        </c:spPr>
        <c:txPr>
          <a:bodyPr/>
          <a:lstStyle/>
          <a:p>
            <a:pPr>
              <a:defRPr lang="ja-JP" b="0"/>
            </a:pPr>
            <a:endParaRPr lang="ja-JP"/>
          </a:p>
        </c:txPr>
        <c:crossAx val="581020208"/>
        <c:crosses val="autoZero"/>
        <c:crossBetween val="between"/>
        <c:majorUnit val="5"/>
      </c:valAx>
      <c:valAx>
        <c:axId val="299468304"/>
        <c:scaling>
          <c:orientation val="minMax"/>
          <c:max val="14"/>
          <c:min val="0"/>
        </c:scaling>
        <c:delete val="1"/>
        <c:axPos val="r"/>
        <c:numFmt formatCode="General" sourceLinked="1"/>
        <c:majorTickMark val="none"/>
        <c:minorTickMark val="none"/>
        <c:tickLblPos val="none"/>
        <c:crossAx val="299468784"/>
        <c:crosses val="max"/>
        <c:crossBetween val="midCat"/>
      </c:valAx>
      <c:valAx>
        <c:axId val="299468784"/>
        <c:scaling>
          <c:orientation val="minMax"/>
          <c:max val="0.76499998569488525"/>
          <c:min val="0.54500001668930054"/>
        </c:scaling>
        <c:delete val="1"/>
        <c:axPos val="t"/>
        <c:numFmt formatCode="General" sourceLinked="1"/>
        <c:majorTickMark val="none"/>
        <c:minorTickMark val="none"/>
        <c:tickLblPos val="none"/>
        <c:crossAx val="299468304"/>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b="1">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053007867917408"/>
          <c:y val="0.10946414285344891"/>
          <c:w val="0.78695240057910198"/>
          <c:h val="0.49878743191792618"/>
        </c:manualLayout>
      </c:layout>
      <c:barChart>
        <c:barDir val="col"/>
        <c:grouping val="clustered"/>
        <c:varyColors val="0"/>
        <c:ser>
          <c:idx val="0"/>
          <c:order val="0"/>
          <c:spPr>
            <a:solidFill>
              <a:schemeClr val="bg1">
                <a:lumMod val="85000"/>
              </a:schemeClr>
            </a:solidFill>
            <a:ln w="12700">
              <a:solidFill>
                <a:srgbClr val="000000"/>
              </a:solidFill>
              <a:prstDash val="solid"/>
            </a:ln>
          </c:spPr>
          <c:invertIfNegative val="0"/>
          <c:cat>
            <c:numRef>
              <c:f>'出力1 (例題20)'!$G$49:$G$57</c:f>
              <c:numCache>
                <c:formatCode>General</c:formatCode>
                <c:ptCount val="9"/>
                <c:pt idx="0">
                  <c:v>0.5</c:v>
                </c:pt>
                <c:pt idx="1">
                  <c:v>0.53</c:v>
                </c:pt>
                <c:pt idx="2">
                  <c:v>0.56000000000000005</c:v>
                </c:pt>
                <c:pt idx="3">
                  <c:v>0.59000000000000008</c:v>
                </c:pt>
                <c:pt idx="4">
                  <c:v>0.62000000000000011</c:v>
                </c:pt>
                <c:pt idx="5">
                  <c:v>0.65000000000000013</c:v>
                </c:pt>
                <c:pt idx="6">
                  <c:v>0.68000000000000016</c:v>
                </c:pt>
                <c:pt idx="7">
                  <c:v>0.71000000000000019</c:v>
                </c:pt>
                <c:pt idx="8">
                  <c:v>0.74000000000000021</c:v>
                </c:pt>
              </c:numCache>
            </c:numRef>
          </c:cat>
          <c:val>
            <c:numRef>
              <c:f>'出力1 (例題20)'!$I$49:$I$57</c:f>
              <c:numCache>
                <c:formatCode>General</c:formatCode>
                <c:ptCount val="9"/>
                <c:pt idx="0">
                  <c:v>0</c:v>
                </c:pt>
                <c:pt idx="1">
                  <c:v>6</c:v>
                </c:pt>
                <c:pt idx="2">
                  <c:v>1</c:v>
                </c:pt>
                <c:pt idx="3">
                  <c:v>5</c:v>
                </c:pt>
                <c:pt idx="4">
                  <c:v>9</c:v>
                </c:pt>
                <c:pt idx="5">
                  <c:v>18</c:v>
                </c:pt>
                <c:pt idx="6">
                  <c:v>8</c:v>
                </c:pt>
                <c:pt idx="7">
                  <c:v>1</c:v>
                </c:pt>
                <c:pt idx="8">
                  <c:v>0</c:v>
                </c:pt>
              </c:numCache>
            </c:numRef>
          </c:val>
          <c:extLst>
            <c:ext xmlns:c16="http://schemas.microsoft.com/office/drawing/2014/chart" uri="{C3380CC4-5D6E-409C-BE32-E72D297353CC}">
              <c16:uniqueId val="{00000000-4690-42E7-96A8-78F3BF14BDCB}"/>
            </c:ext>
          </c:extLst>
        </c:ser>
        <c:dLbls>
          <c:showLegendKey val="0"/>
          <c:showVal val="0"/>
          <c:showCatName val="0"/>
          <c:showSerName val="0"/>
          <c:showPercent val="0"/>
          <c:showBubbleSize val="0"/>
        </c:dLbls>
        <c:gapWidth val="0"/>
        <c:axId val="501987936"/>
        <c:axId val="299478864"/>
      </c:barChart>
      <c:scatterChart>
        <c:scatterStyle val="lineMarker"/>
        <c:varyColors val="0"/>
        <c:ser>
          <c:idx val="1"/>
          <c:order val="1"/>
          <c:tx>
            <c:v>SL</c:v>
          </c:tx>
          <c:spPr>
            <a:ln w="317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4690-42E7-96A8-78F3BF14BDCB}"/>
                </c:ext>
              </c:extLst>
            </c:dLbl>
            <c:dLbl>
              <c:idx val="1"/>
              <c:layout>
                <c:manualLayout>
                  <c:x val="-4.905387834291744E-2"/>
                  <c:y val="-8.7513435122122007E-2"/>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4690-42E7-96A8-78F3BF14BDCB}"/>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Lit>
              <c:formatCode>General</c:formatCode>
              <c:ptCount val="2"/>
              <c:pt idx="0">
                <c:v>0.55000001192092896</c:v>
              </c:pt>
              <c:pt idx="1">
                <c:v>0.55000001192092896</c:v>
              </c:pt>
            </c:numLit>
          </c:xVal>
          <c:yVal>
            <c:numLit>
              <c:formatCode>General</c:formatCode>
              <c:ptCount val="2"/>
              <c:pt idx="0">
                <c:v>0</c:v>
              </c:pt>
              <c:pt idx="1">
                <c:v>20</c:v>
              </c:pt>
            </c:numLit>
          </c:yVal>
          <c:smooth val="0"/>
          <c:extLst>
            <c:ext xmlns:c16="http://schemas.microsoft.com/office/drawing/2014/chart" uri="{C3380CC4-5D6E-409C-BE32-E72D297353CC}">
              <c16:uniqueId val="{00000003-4690-42E7-96A8-78F3BF14BDCB}"/>
            </c:ext>
          </c:extLst>
        </c:ser>
        <c:ser>
          <c:idx val="2"/>
          <c:order val="2"/>
          <c:tx>
            <c:v>SU</c:v>
          </c:tx>
          <c:spPr>
            <a:ln w="28575"/>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4690-42E7-96A8-78F3BF14BDCB}"/>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4690-42E7-96A8-78F3BF14BDCB}"/>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20</c:v>
              </c:pt>
            </c:numLit>
          </c:yVal>
          <c:smooth val="0"/>
          <c:extLst>
            <c:ext xmlns:c16="http://schemas.microsoft.com/office/drawing/2014/chart" uri="{C3380CC4-5D6E-409C-BE32-E72D297353CC}">
              <c16:uniqueId val="{00000006-4690-42E7-96A8-78F3BF14BDCB}"/>
            </c:ext>
          </c:extLst>
        </c:ser>
        <c:ser>
          <c:idx val="3"/>
          <c:order val="3"/>
          <c:tx>
            <c:v>X</c:v>
          </c:tx>
          <c:spPr>
            <a:ln w="444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4690-42E7-96A8-78F3BF14BDCB}"/>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4690-42E7-96A8-78F3BF14BDCB}"/>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0.62895834445953369</c:v>
              </c:pt>
              <c:pt idx="1">
                <c:v>0.62895834445953369</c:v>
              </c:pt>
            </c:numLit>
          </c:xVal>
          <c:yVal>
            <c:numLit>
              <c:formatCode>General</c:formatCode>
              <c:ptCount val="2"/>
              <c:pt idx="0">
                <c:v>0</c:v>
              </c:pt>
              <c:pt idx="1">
                <c:v>20</c:v>
              </c:pt>
            </c:numLit>
          </c:yVal>
          <c:smooth val="0"/>
          <c:extLst>
            <c:ext xmlns:c16="http://schemas.microsoft.com/office/drawing/2014/chart" uri="{C3380CC4-5D6E-409C-BE32-E72D297353CC}">
              <c16:uniqueId val="{00000009-4690-42E7-96A8-78F3BF14BDCB}"/>
            </c:ext>
          </c:extLst>
        </c:ser>
        <c:dLbls>
          <c:showLegendKey val="0"/>
          <c:showVal val="0"/>
          <c:showCatName val="0"/>
          <c:showSerName val="0"/>
          <c:showPercent val="0"/>
          <c:showBubbleSize val="0"/>
        </c:dLbls>
        <c:axId val="299483664"/>
        <c:axId val="299474064"/>
      </c:scatterChart>
      <c:catAx>
        <c:axId val="501987936"/>
        <c:scaling>
          <c:orientation val="minMax"/>
        </c:scaling>
        <c:delete val="0"/>
        <c:axPos val="b"/>
        <c:numFmt formatCode="0.00_ " sourceLinked="0"/>
        <c:majorTickMark val="in"/>
        <c:minorTickMark val="none"/>
        <c:tickLblPos val="nextTo"/>
        <c:spPr>
          <a:ln>
            <a:solidFill>
              <a:schemeClr val="tx1"/>
            </a:solidFill>
          </a:ln>
          <a:effectLst/>
        </c:spPr>
        <c:txPr>
          <a:bodyPr rot="0" vert="horz"/>
          <a:lstStyle/>
          <a:p>
            <a:pPr>
              <a:defRPr lang="ja-JP" b="0"/>
            </a:pPr>
            <a:endParaRPr lang="ja-JP"/>
          </a:p>
        </c:txPr>
        <c:crossAx val="299478864"/>
        <c:crosses val="autoZero"/>
        <c:auto val="1"/>
        <c:lblAlgn val="ctr"/>
        <c:lblOffset val="100"/>
        <c:noMultiLvlLbl val="0"/>
      </c:catAx>
      <c:valAx>
        <c:axId val="299478864"/>
        <c:scaling>
          <c:orientation val="minMax"/>
          <c:max val="20"/>
          <c:min val="0"/>
        </c:scaling>
        <c:delete val="0"/>
        <c:axPos val="l"/>
        <c:numFmt formatCode="General" sourceLinked="1"/>
        <c:majorTickMark val="in"/>
        <c:minorTickMark val="none"/>
        <c:tickLblPos val="nextTo"/>
        <c:spPr>
          <a:ln>
            <a:solidFill>
              <a:schemeClr val="tx1"/>
            </a:solidFill>
          </a:ln>
        </c:spPr>
        <c:txPr>
          <a:bodyPr/>
          <a:lstStyle/>
          <a:p>
            <a:pPr>
              <a:defRPr lang="ja-JP" b="0"/>
            </a:pPr>
            <a:endParaRPr lang="ja-JP"/>
          </a:p>
        </c:txPr>
        <c:crossAx val="501987936"/>
        <c:crosses val="autoZero"/>
        <c:crossBetween val="between"/>
      </c:valAx>
      <c:valAx>
        <c:axId val="299474064"/>
        <c:scaling>
          <c:orientation val="minMax"/>
          <c:max val="20"/>
          <c:min val="0"/>
        </c:scaling>
        <c:delete val="1"/>
        <c:axPos val="r"/>
        <c:numFmt formatCode="General" sourceLinked="1"/>
        <c:majorTickMark val="none"/>
        <c:minorTickMark val="none"/>
        <c:tickLblPos val="none"/>
        <c:crossAx val="299483664"/>
        <c:crosses val="max"/>
        <c:crossBetween val="midCat"/>
      </c:valAx>
      <c:valAx>
        <c:axId val="299483664"/>
        <c:scaling>
          <c:orientation val="minMax"/>
          <c:max val="0.75499999523162842"/>
          <c:min val="0.48500001430511475"/>
        </c:scaling>
        <c:delete val="1"/>
        <c:axPos val="t"/>
        <c:numFmt formatCode="General" sourceLinked="1"/>
        <c:majorTickMark val="none"/>
        <c:minorTickMark val="none"/>
        <c:tickLblPos val="none"/>
        <c:crossAx val="299474064"/>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b="1">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bg1">
                <a:lumMod val="75000"/>
              </a:schemeClr>
            </a:solidFill>
            <a:ln w="12700">
              <a:solidFill>
                <a:srgbClr val="000000"/>
              </a:solidFill>
              <a:prstDash val="solid"/>
            </a:ln>
          </c:spPr>
          <c:invertIfNegative val="0"/>
          <c:cat>
            <c:numRef>
              <c:f>'出力1 (例題20)'!$G$49:$G$59</c:f>
              <c:numCache>
                <c:formatCode>General</c:formatCode>
                <c:ptCount val="11"/>
                <c:pt idx="0">
                  <c:v>0.55499999999999994</c:v>
                </c:pt>
                <c:pt idx="1">
                  <c:v>0.57499999999999996</c:v>
                </c:pt>
                <c:pt idx="2">
                  <c:v>0.59499999999999997</c:v>
                </c:pt>
                <c:pt idx="3">
                  <c:v>0.61499999999999999</c:v>
                </c:pt>
                <c:pt idx="4">
                  <c:v>0.63500000000000001</c:v>
                </c:pt>
                <c:pt idx="5">
                  <c:v>0.65500000000000003</c:v>
                </c:pt>
                <c:pt idx="6">
                  <c:v>0.67500000000000004</c:v>
                </c:pt>
                <c:pt idx="7">
                  <c:v>0.69500000000000006</c:v>
                </c:pt>
                <c:pt idx="8">
                  <c:v>0.71500000000000008</c:v>
                </c:pt>
                <c:pt idx="9">
                  <c:v>0.7350000000000001</c:v>
                </c:pt>
                <c:pt idx="10">
                  <c:v>0.75500000000000012</c:v>
                </c:pt>
              </c:numCache>
            </c:numRef>
          </c:cat>
          <c:val>
            <c:numRef>
              <c:f>'出力1 (例題20)'!$I$49:$I$59</c:f>
              <c:numCache>
                <c:formatCode>General</c:formatCode>
                <c:ptCount val="11"/>
                <c:pt idx="0">
                  <c:v>0</c:v>
                </c:pt>
                <c:pt idx="1">
                  <c:v>0</c:v>
                </c:pt>
                <c:pt idx="2">
                  <c:v>3</c:v>
                </c:pt>
                <c:pt idx="3">
                  <c:v>6</c:v>
                </c:pt>
                <c:pt idx="4">
                  <c:v>9</c:v>
                </c:pt>
                <c:pt idx="5">
                  <c:v>13</c:v>
                </c:pt>
                <c:pt idx="6">
                  <c:v>10</c:v>
                </c:pt>
                <c:pt idx="7">
                  <c:v>6</c:v>
                </c:pt>
                <c:pt idx="8">
                  <c:v>1</c:v>
                </c:pt>
                <c:pt idx="9">
                  <c:v>0</c:v>
                </c:pt>
                <c:pt idx="10">
                  <c:v>0</c:v>
                </c:pt>
              </c:numCache>
            </c:numRef>
          </c:val>
          <c:extLst>
            <c:ext xmlns:c16="http://schemas.microsoft.com/office/drawing/2014/chart" uri="{C3380CC4-5D6E-409C-BE32-E72D297353CC}">
              <c16:uniqueId val="{00000000-5B2B-44F9-848E-73810F356E6E}"/>
            </c:ext>
          </c:extLst>
        </c:ser>
        <c:dLbls>
          <c:showLegendKey val="0"/>
          <c:showVal val="0"/>
          <c:showCatName val="0"/>
          <c:showSerName val="0"/>
          <c:showPercent val="0"/>
          <c:showBubbleSize val="0"/>
        </c:dLbls>
        <c:gapWidth val="0"/>
        <c:axId val="581020208"/>
        <c:axId val="508389072"/>
      </c:barChart>
      <c:scatterChart>
        <c:scatterStyle val="lineMarker"/>
        <c:varyColors val="0"/>
        <c:ser>
          <c:idx val="1"/>
          <c:order val="1"/>
          <c:tx>
            <c:v>SL</c:v>
          </c:tx>
          <c:spPr>
            <a:ln w="317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5B2B-44F9-848E-73810F356E6E}"/>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5B2B-44F9-848E-73810F356E6E}"/>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14</c:v>
              </c:pt>
            </c:numLit>
          </c:yVal>
          <c:smooth val="0"/>
          <c:extLst>
            <c:ext xmlns:c16="http://schemas.microsoft.com/office/drawing/2014/chart" uri="{C3380CC4-5D6E-409C-BE32-E72D297353CC}">
              <c16:uniqueId val="{00000003-5B2B-44F9-848E-73810F356E6E}"/>
            </c:ext>
          </c:extLst>
        </c:ser>
        <c:ser>
          <c:idx val="2"/>
          <c:order val="2"/>
          <c:tx>
            <c:v>SU</c:v>
          </c:tx>
          <c:spPr>
            <a:ln w="317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5B2B-44F9-848E-73810F356E6E}"/>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5B2B-44F9-848E-73810F356E6E}"/>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14</c:v>
              </c:pt>
            </c:numLit>
          </c:yVal>
          <c:smooth val="0"/>
          <c:extLst>
            <c:ext xmlns:c16="http://schemas.microsoft.com/office/drawing/2014/chart" uri="{C3380CC4-5D6E-409C-BE32-E72D297353CC}">
              <c16:uniqueId val="{00000006-5B2B-44F9-848E-73810F356E6E}"/>
            </c:ext>
          </c:extLst>
        </c:ser>
        <c:ser>
          <c:idx val="3"/>
          <c:order val="3"/>
          <c:tx>
            <c:v>X</c:v>
          </c:tx>
          <c:spPr>
            <a:ln w="444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5B2B-44F9-848E-73810F356E6E}"/>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5B2B-44F9-848E-73810F356E6E}"/>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0.65166664123535156</c:v>
              </c:pt>
              <c:pt idx="1">
                <c:v>0.65166664123535156</c:v>
              </c:pt>
            </c:numLit>
          </c:xVal>
          <c:yVal>
            <c:numLit>
              <c:formatCode>General</c:formatCode>
              <c:ptCount val="2"/>
              <c:pt idx="0">
                <c:v>0</c:v>
              </c:pt>
              <c:pt idx="1">
                <c:v>14</c:v>
              </c:pt>
            </c:numLit>
          </c:yVal>
          <c:smooth val="0"/>
          <c:extLst>
            <c:ext xmlns:c16="http://schemas.microsoft.com/office/drawing/2014/chart" uri="{C3380CC4-5D6E-409C-BE32-E72D297353CC}">
              <c16:uniqueId val="{00000009-5B2B-44F9-848E-73810F356E6E}"/>
            </c:ext>
          </c:extLst>
        </c:ser>
        <c:dLbls>
          <c:showLegendKey val="0"/>
          <c:showVal val="0"/>
          <c:showCatName val="0"/>
          <c:showSerName val="0"/>
          <c:showPercent val="0"/>
          <c:showBubbleSize val="0"/>
        </c:dLbls>
        <c:axId val="299468784"/>
        <c:axId val="299468304"/>
      </c:scatterChart>
      <c:catAx>
        <c:axId val="581020208"/>
        <c:scaling>
          <c:orientation val="minMax"/>
        </c:scaling>
        <c:delete val="0"/>
        <c:axPos val="b"/>
        <c:numFmt formatCode="0.00_ " sourceLinked="0"/>
        <c:majorTickMark val="in"/>
        <c:minorTickMark val="none"/>
        <c:tickLblPos val="nextTo"/>
        <c:spPr>
          <a:noFill/>
          <a:ln>
            <a:solidFill>
              <a:schemeClr val="tx1"/>
            </a:solidFill>
          </a:ln>
          <a:effectLst/>
        </c:spPr>
        <c:txPr>
          <a:bodyPr rot="0" vert="horz"/>
          <a:lstStyle/>
          <a:p>
            <a:pPr>
              <a:defRPr lang="ja-JP" b="0"/>
            </a:pPr>
            <a:endParaRPr lang="ja-JP"/>
          </a:p>
        </c:txPr>
        <c:crossAx val="508389072"/>
        <c:crosses val="autoZero"/>
        <c:auto val="0"/>
        <c:lblAlgn val="ctr"/>
        <c:lblOffset val="100"/>
        <c:noMultiLvlLbl val="0"/>
      </c:catAx>
      <c:valAx>
        <c:axId val="508389072"/>
        <c:scaling>
          <c:orientation val="minMax"/>
          <c:min val="0"/>
        </c:scaling>
        <c:delete val="0"/>
        <c:axPos val="l"/>
        <c:numFmt formatCode="General" sourceLinked="1"/>
        <c:majorTickMark val="in"/>
        <c:minorTickMark val="none"/>
        <c:tickLblPos val="nextTo"/>
        <c:spPr>
          <a:noFill/>
          <a:ln>
            <a:solidFill>
              <a:schemeClr val="tx1"/>
            </a:solidFill>
          </a:ln>
        </c:spPr>
        <c:txPr>
          <a:bodyPr/>
          <a:lstStyle/>
          <a:p>
            <a:pPr>
              <a:defRPr lang="ja-JP" b="0"/>
            </a:pPr>
            <a:endParaRPr lang="ja-JP"/>
          </a:p>
        </c:txPr>
        <c:crossAx val="581020208"/>
        <c:crosses val="autoZero"/>
        <c:crossBetween val="between"/>
      </c:valAx>
      <c:valAx>
        <c:axId val="299468304"/>
        <c:scaling>
          <c:orientation val="minMax"/>
          <c:max val="14"/>
          <c:min val="0"/>
        </c:scaling>
        <c:delete val="1"/>
        <c:axPos val="r"/>
        <c:numFmt formatCode="General" sourceLinked="1"/>
        <c:majorTickMark val="none"/>
        <c:minorTickMark val="none"/>
        <c:tickLblPos val="none"/>
        <c:crossAx val="299468784"/>
        <c:crosses val="max"/>
        <c:crossBetween val="midCat"/>
      </c:valAx>
      <c:valAx>
        <c:axId val="299468784"/>
        <c:scaling>
          <c:orientation val="minMax"/>
          <c:max val="0.76499998569488525"/>
          <c:min val="0.54500001668930054"/>
        </c:scaling>
        <c:delete val="1"/>
        <c:axPos val="t"/>
        <c:numFmt formatCode="General" sourceLinked="1"/>
        <c:majorTickMark val="none"/>
        <c:minorTickMark val="none"/>
        <c:tickLblPos val="none"/>
        <c:crossAx val="299468304"/>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b="1">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1807892433424442E-2"/>
          <c:y val="5.5082598597490054E-2"/>
          <c:w val="0.89191810032721197"/>
          <c:h val="0.73799043933793895"/>
        </c:manualLayout>
      </c:layout>
      <c:barChart>
        <c:barDir val="col"/>
        <c:grouping val="clustered"/>
        <c:varyColors val="0"/>
        <c:ser>
          <c:idx val="0"/>
          <c:order val="0"/>
          <c:spPr>
            <a:solidFill>
              <a:schemeClr val="bg1">
                <a:lumMod val="75000"/>
              </a:schemeClr>
            </a:solidFill>
            <a:ln w="12700">
              <a:solidFill>
                <a:srgbClr val="000000"/>
              </a:solidFill>
              <a:prstDash val="solid"/>
            </a:ln>
          </c:spPr>
          <c:invertIfNegative val="0"/>
          <c:cat>
            <c:numRef>
              <c:f>'出力1 (例題20)'!$G$49:$G$57</c:f>
              <c:numCache>
                <c:formatCode>General</c:formatCode>
                <c:ptCount val="9"/>
                <c:pt idx="0">
                  <c:v>0.5</c:v>
                </c:pt>
                <c:pt idx="1">
                  <c:v>0.53</c:v>
                </c:pt>
                <c:pt idx="2">
                  <c:v>0.56000000000000005</c:v>
                </c:pt>
                <c:pt idx="3">
                  <c:v>0.59000000000000008</c:v>
                </c:pt>
                <c:pt idx="4">
                  <c:v>0.62000000000000011</c:v>
                </c:pt>
                <c:pt idx="5">
                  <c:v>0.65000000000000013</c:v>
                </c:pt>
                <c:pt idx="6">
                  <c:v>0.68000000000000016</c:v>
                </c:pt>
                <c:pt idx="7">
                  <c:v>0.71000000000000019</c:v>
                </c:pt>
                <c:pt idx="8">
                  <c:v>0.74000000000000021</c:v>
                </c:pt>
              </c:numCache>
            </c:numRef>
          </c:cat>
          <c:val>
            <c:numRef>
              <c:f>'出力1 (例題20)'!$I$49:$I$57</c:f>
              <c:numCache>
                <c:formatCode>General</c:formatCode>
                <c:ptCount val="9"/>
                <c:pt idx="0">
                  <c:v>0</c:v>
                </c:pt>
                <c:pt idx="1">
                  <c:v>6</c:v>
                </c:pt>
                <c:pt idx="2">
                  <c:v>1</c:v>
                </c:pt>
                <c:pt idx="3">
                  <c:v>5</c:v>
                </c:pt>
                <c:pt idx="4">
                  <c:v>9</c:v>
                </c:pt>
                <c:pt idx="5">
                  <c:v>18</c:v>
                </c:pt>
                <c:pt idx="6">
                  <c:v>8</c:v>
                </c:pt>
                <c:pt idx="7">
                  <c:v>1</c:v>
                </c:pt>
                <c:pt idx="8">
                  <c:v>0</c:v>
                </c:pt>
              </c:numCache>
            </c:numRef>
          </c:val>
          <c:extLst>
            <c:ext xmlns:c16="http://schemas.microsoft.com/office/drawing/2014/chart" uri="{C3380CC4-5D6E-409C-BE32-E72D297353CC}">
              <c16:uniqueId val="{00000000-330D-436F-9C4C-46AB710F9D9A}"/>
            </c:ext>
          </c:extLst>
        </c:ser>
        <c:dLbls>
          <c:showLegendKey val="0"/>
          <c:showVal val="0"/>
          <c:showCatName val="0"/>
          <c:showSerName val="0"/>
          <c:showPercent val="0"/>
          <c:showBubbleSize val="0"/>
        </c:dLbls>
        <c:gapWidth val="0"/>
        <c:axId val="501987936"/>
        <c:axId val="299478864"/>
      </c:barChart>
      <c:scatterChart>
        <c:scatterStyle val="lineMarker"/>
        <c:varyColors val="0"/>
        <c:ser>
          <c:idx val="1"/>
          <c:order val="1"/>
          <c:tx>
            <c:v>SL</c:v>
          </c:tx>
          <c:spPr>
            <a:ln w="317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330D-436F-9C4C-46AB710F9D9A}"/>
                </c:ext>
              </c:extLst>
            </c:dLbl>
            <c:dLbl>
              <c:idx val="1"/>
              <c:layout>
                <c:manualLayout>
                  <c:x val="-4.905387834291744E-2"/>
                  <c:y val="-8.7513435122122007E-2"/>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330D-436F-9C4C-46AB710F9D9A}"/>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Lit>
              <c:formatCode>General</c:formatCode>
              <c:ptCount val="2"/>
              <c:pt idx="0">
                <c:v>0.55000001192092896</c:v>
              </c:pt>
              <c:pt idx="1">
                <c:v>0.55000001192092896</c:v>
              </c:pt>
            </c:numLit>
          </c:xVal>
          <c:yVal>
            <c:numLit>
              <c:formatCode>General</c:formatCode>
              <c:ptCount val="2"/>
              <c:pt idx="0">
                <c:v>0</c:v>
              </c:pt>
              <c:pt idx="1">
                <c:v>20</c:v>
              </c:pt>
            </c:numLit>
          </c:yVal>
          <c:smooth val="0"/>
          <c:extLst>
            <c:ext xmlns:c16="http://schemas.microsoft.com/office/drawing/2014/chart" uri="{C3380CC4-5D6E-409C-BE32-E72D297353CC}">
              <c16:uniqueId val="{00000003-330D-436F-9C4C-46AB710F9D9A}"/>
            </c:ext>
          </c:extLst>
        </c:ser>
        <c:ser>
          <c:idx val="2"/>
          <c:order val="2"/>
          <c:tx>
            <c:v>SU</c:v>
          </c:tx>
          <c:spPr>
            <a:ln w="28575"/>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330D-436F-9C4C-46AB710F9D9A}"/>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330D-436F-9C4C-46AB710F9D9A}"/>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20</c:v>
              </c:pt>
            </c:numLit>
          </c:yVal>
          <c:smooth val="0"/>
          <c:extLst>
            <c:ext xmlns:c16="http://schemas.microsoft.com/office/drawing/2014/chart" uri="{C3380CC4-5D6E-409C-BE32-E72D297353CC}">
              <c16:uniqueId val="{00000006-330D-436F-9C4C-46AB710F9D9A}"/>
            </c:ext>
          </c:extLst>
        </c:ser>
        <c:ser>
          <c:idx val="3"/>
          <c:order val="3"/>
          <c:tx>
            <c:v>X</c:v>
          </c:tx>
          <c:spPr>
            <a:ln w="444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330D-436F-9C4C-46AB710F9D9A}"/>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330D-436F-9C4C-46AB710F9D9A}"/>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0.62895834445953369</c:v>
              </c:pt>
              <c:pt idx="1">
                <c:v>0.62895834445953369</c:v>
              </c:pt>
            </c:numLit>
          </c:xVal>
          <c:yVal>
            <c:numLit>
              <c:formatCode>General</c:formatCode>
              <c:ptCount val="2"/>
              <c:pt idx="0">
                <c:v>0</c:v>
              </c:pt>
              <c:pt idx="1">
                <c:v>20</c:v>
              </c:pt>
            </c:numLit>
          </c:yVal>
          <c:smooth val="0"/>
          <c:extLst>
            <c:ext xmlns:c16="http://schemas.microsoft.com/office/drawing/2014/chart" uri="{C3380CC4-5D6E-409C-BE32-E72D297353CC}">
              <c16:uniqueId val="{00000009-330D-436F-9C4C-46AB710F9D9A}"/>
            </c:ext>
          </c:extLst>
        </c:ser>
        <c:dLbls>
          <c:showLegendKey val="0"/>
          <c:showVal val="0"/>
          <c:showCatName val="0"/>
          <c:showSerName val="0"/>
          <c:showPercent val="0"/>
          <c:showBubbleSize val="0"/>
        </c:dLbls>
        <c:axId val="299483664"/>
        <c:axId val="299474064"/>
      </c:scatterChart>
      <c:catAx>
        <c:axId val="501987936"/>
        <c:scaling>
          <c:orientation val="minMax"/>
        </c:scaling>
        <c:delete val="0"/>
        <c:axPos val="b"/>
        <c:numFmt formatCode="0.00_ " sourceLinked="0"/>
        <c:majorTickMark val="in"/>
        <c:minorTickMark val="none"/>
        <c:tickLblPos val="nextTo"/>
        <c:spPr>
          <a:ln>
            <a:solidFill>
              <a:schemeClr val="tx1"/>
            </a:solidFill>
          </a:ln>
          <a:effectLst/>
        </c:spPr>
        <c:txPr>
          <a:bodyPr rot="0" vert="horz"/>
          <a:lstStyle/>
          <a:p>
            <a:pPr>
              <a:defRPr lang="ja-JP" b="0"/>
            </a:pPr>
            <a:endParaRPr lang="ja-JP"/>
          </a:p>
        </c:txPr>
        <c:crossAx val="299478864"/>
        <c:crosses val="autoZero"/>
        <c:auto val="1"/>
        <c:lblAlgn val="ctr"/>
        <c:lblOffset val="100"/>
        <c:noMultiLvlLbl val="0"/>
      </c:catAx>
      <c:valAx>
        <c:axId val="299478864"/>
        <c:scaling>
          <c:orientation val="minMax"/>
          <c:min val="0"/>
        </c:scaling>
        <c:delete val="0"/>
        <c:axPos val="l"/>
        <c:numFmt formatCode="General" sourceLinked="1"/>
        <c:majorTickMark val="in"/>
        <c:minorTickMark val="none"/>
        <c:tickLblPos val="nextTo"/>
        <c:spPr>
          <a:ln>
            <a:solidFill>
              <a:schemeClr val="tx1"/>
            </a:solidFill>
          </a:ln>
        </c:spPr>
        <c:txPr>
          <a:bodyPr/>
          <a:lstStyle/>
          <a:p>
            <a:pPr>
              <a:defRPr lang="ja-JP" b="0"/>
            </a:pPr>
            <a:endParaRPr lang="ja-JP"/>
          </a:p>
        </c:txPr>
        <c:crossAx val="501987936"/>
        <c:crosses val="autoZero"/>
        <c:crossBetween val="between"/>
      </c:valAx>
      <c:valAx>
        <c:axId val="299474064"/>
        <c:scaling>
          <c:orientation val="minMax"/>
          <c:max val="20"/>
          <c:min val="0"/>
        </c:scaling>
        <c:delete val="1"/>
        <c:axPos val="r"/>
        <c:numFmt formatCode="General" sourceLinked="1"/>
        <c:majorTickMark val="none"/>
        <c:minorTickMark val="none"/>
        <c:tickLblPos val="none"/>
        <c:crossAx val="299483664"/>
        <c:crosses val="max"/>
        <c:crossBetween val="midCat"/>
      </c:valAx>
      <c:valAx>
        <c:axId val="299483664"/>
        <c:scaling>
          <c:orientation val="minMax"/>
          <c:max val="0.75499999523162842"/>
          <c:min val="0.48500001430511475"/>
        </c:scaling>
        <c:delete val="1"/>
        <c:axPos val="t"/>
        <c:numFmt formatCode="General" sourceLinked="1"/>
        <c:majorTickMark val="none"/>
        <c:minorTickMark val="none"/>
        <c:tickLblPos val="none"/>
        <c:crossAx val="299474064"/>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b="1">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bg1">
                <a:lumMod val="75000"/>
              </a:schemeClr>
            </a:solidFill>
            <a:ln w="12700">
              <a:solidFill>
                <a:srgbClr val="000000"/>
              </a:solidFill>
              <a:prstDash val="solid"/>
            </a:ln>
          </c:spPr>
          <c:invertIfNegative val="0"/>
          <c:cat>
            <c:numRef>
              <c:f>'出力1 (例題20)'!$G$49:$G$59</c:f>
              <c:numCache>
                <c:formatCode>General</c:formatCode>
                <c:ptCount val="11"/>
                <c:pt idx="0">
                  <c:v>0.55499999999999994</c:v>
                </c:pt>
                <c:pt idx="1">
                  <c:v>0.57499999999999996</c:v>
                </c:pt>
                <c:pt idx="2">
                  <c:v>0.59499999999999997</c:v>
                </c:pt>
                <c:pt idx="3">
                  <c:v>0.61499999999999999</c:v>
                </c:pt>
                <c:pt idx="4">
                  <c:v>0.63500000000000001</c:v>
                </c:pt>
                <c:pt idx="5">
                  <c:v>0.65500000000000003</c:v>
                </c:pt>
                <c:pt idx="6">
                  <c:v>0.67500000000000004</c:v>
                </c:pt>
                <c:pt idx="7">
                  <c:v>0.69500000000000006</c:v>
                </c:pt>
                <c:pt idx="8">
                  <c:v>0.71500000000000008</c:v>
                </c:pt>
                <c:pt idx="9">
                  <c:v>0.7350000000000001</c:v>
                </c:pt>
                <c:pt idx="10">
                  <c:v>0.75500000000000012</c:v>
                </c:pt>
              </c:numCache>
            </c:numRef>
          </c:cat>
          <c:val>
            <c:numRef>
              <c:f>'出力1 (例題20)'!$I$49:$I$59</c:f>
              <c:numCache>
                <c:formatCode>General</c:formatCode>
                <c:ptCount val="11"/>
                <c:pt idx="0">
                  <c:v>0</c:v>
                </c:pt>
                <c:pt idx="1">
                  <c:v>0</c:v>
                </c:pt>
                <c:pt idx="2">
                  <c:v>3</c:v>
                </c:pt>
                <c:pt idx="3">
                  <c:v>6</c:v>
                </c:pt>
                <c:pt idx="4">
                  <c:v>9</c:v>
                </c:pt>
                <c:pt idx="5">
                  <c:v>13</c:v>
                </c:pt>
                <c:pt idx="6">
                  <c:v>10</c:v>
                </c:pt>
                <c:pt idx="7">
                  <c:v>6</c:v>
                </c:pt>
                <c:pt idx="8">
                  <c:v>1</c:v>
                </c:pt>
                <c:pt idx="9">
                  <c:v>0</c:v>
                </c:pt>
                <c:pt idx="10">
                  <c:v>0</c:v>
                </c:pt>
              </c:numCache>
            </c:numRef>
          </c:val>
          <c:extLst>
            <c:ext xmlns:c16="http://schemas.microsoft.com/office/drawing/2014/chart" uri="{C3380CC4-5D6E-409C-BE32-E72D297353CC}">
              <c16:uniqueId val="{00000000-C0C1-4E13-A135-0AC8615DA243}"/>
            </c:ext>
          </c:extLst>
        </c:ser>
        <c:dLbls>
          <c:showLegendKey val="0"/>
          <c:showVal val="0"/>
          <c:showCatName val="0"/>
          <c:showSerName val="0"/>
          <c:showPercent val="0"/>
          <c:showBubbleSize val="0"/>
        </c:dLbls>
        <c:gapWidth val="0"/>
        <c:axId val="581020208"/>
        <c:axId val="508389072"/>
      </c:barChart>
      <c:scatterChart>
        <c:scatterStyle val="lineMarker"/>
        <c:varyColors val="0"/>
        <c:ser>
          <c:idx val="1"/>
          <c:order val="1"/>
          <c:tx>
            <c:v>SL</c:v>
          </c:tx>
          <c:spPr>
            <a:ln w="317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C0C1-4E13-A135-0AC8615DA243}"/>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C0C1-4E13-A135-0AC8615DA243}"/>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14</c:v>
              </c:pt>
            </c:numLit>
          </c:yVal>
          <c:smooth val="0"/>
          <c:extLst>
            <c:ext xmlns:c16="http://schemas.microsoft.com/office/drawing/2014/chart" uri="{C3380CC4-5D6E-409C-BE32-E72D297353CC}">
              <c16:uniqueId val="{00000003-C0C1-4E13-A135-0AC8615DA243}"/>
            </c:ext>
          </c:extLst>
        </c:ser>
        <c:ser>
          <c:idx val="2"/>
          <c:order val="2"/>
          <c:tx>
            <c:v>SU</c:v>
          </c:tx>
          <c:spPr>
            <a:ln w="317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C0C1-4E13-A135-0AC8615DA243}"/>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C0C1-4E13-A135-0AC8615DA243}"/>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14</c:v>
              </c:pt>
            </c:numLit>
          </c:yVal>
          <c:smooth val="0"/>
          <c:extLst>
            <c:ext xmlns:c16="http://schemas.microsoft.com/office/drawing/2014/chart" uri="{C3380CC4-5D6E-409C-BE32-E72D297353CC}">
              <c16:uniqueId val="{00000006-C0C1-4E13-A135-0AC8615DA243}"/>
            </c:ext>
          </c:extLst>
        </c:ser>
        <c:ser>
          <c:idx val="3"/>
          <c:order val="3"/>
          <c:tx>
            <c:v>X</c:v>
          </c:tx>
          <c:spPr>
            <a:ln w="444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C0C1-4E13-A135-0AC8615DA243}"/>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C0C1-4E13-A135-0AC8615DA243}"/>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0.65166664123535156</c:v>
              </c:pt>
              <c:pt idx="1">
                <c:v>0.65166664123535156</c:v>
              </c:pt>
            </c:numLit>
          </c:xVal>
          <c:yVal>
            <c:numLit>
              <c:formatCode>General</c:formatCode>
              <c:ptCount val="2"/>
              <c:pt idx="0">
                <c:v>0</c:v>
              </c:pt>
              <c:pt idx="1">
                <c:v>14</c:v>
              </c:pt>
            </c:numLit>
          </c:yVal>
          <c:smooth val="0"/>
          <c:extLst>
            <c:ext xmlns:c16="http://schemas.microsoft.com/office/drawing/2014/chart" uri="{C3380CC4-5D6E-409C-BE32-E72D297353CC}">
              <c16:uniqueId val="{00000009-C0C1-4E13-A135-0AC8615DA243}"/>
            </c:ext>
          </c:extLst>
        </c:ser>
        <c:dLbls>
          <c:showLegendKey val="0"/>
          <c:showVal val="0"/>
          <c:showCatName val="0"/>
          <c:showSerName val="0"/>
          <c:showPercent val="0"/>
          <c:showBubbleSize val="0"/>
        </c:dLbls>
        <c:axId val="299468784"/>
        <c:axId val="299468304"/>
      </c:scatterChart>
      <c:catAx>
        <c:axId val="581020208"/>
        <c:scaling>
          <c:orientation val="minMax"/>
        </c:scaling>
        <c:delete val="0"/>
        <c:axPos val="b"/>
        <c:numFmt formatCode="0.00_ " sourceLinked="0"/>
        <c:majorTickMark val="in"/>
        <c:minorTickMark val="none"/>
        <c:tickLblPos val="nextTo"/>
        <c:spPr>
          <a:noFill/>
          <a:ln>
            <a:solidFill>
              <a:schemeClr val="tx1"/>
            </a:solidFill>
          </a:ln>
          <a:effectLst/>
        </c:spPr>
        <c:txPr>
          <a:bodyPr rot="0" vert="horz"/>
          <a:lstStyle/>
          <a:p>
            <a:pPr>
              <a:defRPr lang="ja-JP" b="0"/>
            </a:pPr>
            <a:endParaRPr lang="ja-JP"/>
          </a:p>
        </c:txPr>
        <c:crossAx val="508389072"/>
        <c:crosses val="autoZero"/>
        <c:auto val="1"/>
        <c:lblAlgn val="ctr"/>
        <c:lblOffset val="100"/>
        <c:noMultiLvlLbl val="0"/>
      </c:catAx>
      <c:valAx>
        <c:axId val="508389072"/>
        <c:scaling>
          <c:orientation val="minMax"/>
          <c:min val="0"/>
        </c:scaling>
        <c:delete val="0"/>
        <c:axPos val="l"/>
        <c:numFmt formatCode="General" sourceLinked="1"/>
        <c:majorTickMark val="in"/>
        <c:minorTickMark val="none"/>
        <c:tickLblPos val="nextTo"/>
        <c:spPr>
          <a:noFill/>
          <a:ln>
            <a:solidFill>
              <a:schemeClr val="tx1"/>
            </a:solidFill>
          </a:ln>
        </c:spPr>
        <c:txPr>
          <a:bodyPr/>
          <a:lstStyle/>
          <a:p>
            <a:pPr>
              <a:defRPr lang="ja-JP" b="0"/>
            </a:pPr>
            <a:endParaRPr lang="ja-JP"/>
          </a:p>
        </c:txPr>
        <c:crossAx val="581020208"/>
        <c:crosses val="autoZero"/>
        <c:crossBetween val="between"/>
      </c:valAx>
      <c:valAx>
        <c:axId val="299468304"/>
        <c:scaling>
          <c:orientation val="minMax"/>
          <c:max val="14"/>
          <c:min val="0"/>
        </c:scaling>
        <c:delete val="1"/>
        <c:axPos val="r"/>
        <c:numFmt formatCode="General" sourceLinked="1"/>
        <c:majorTickMark val="none"/>
        <c:minorTickMark val="none"/>
        <c:tickLblPos val="none"/>
        <c:crossAx val="299468784"/>
        <c:crosses val="max"/>
        <c:crossBetween val="midCat"/>
      </c:valAx>
      <c:valAx>
        <c:axId val="299468784"/>
        <c:scaling>
          <c:orientation val="minMax"/>
          <c:max val="0.76499998569488525"/>
          <c:min val="0.54500001668930054"/>
        </c:scaling>
        <c:delete val="1"/>
        <c:axPos val="t"/>
        <c:numFmt formatCode="General" sourceLinked="1"/>
        <c:majorTickMark val="none"/>
        <c:minorTickMark val="none"/>
        <c:tickLblPos val="none"/>
        <c:crossAx val="299468304"/>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b="1">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89851701920912"/>
          <c:y val="0.11803901455589194"/>
          <c:w val="0.84807954305696298"/>
          <c:h val="0.63733463342422136"/>
        </c:manualLayout>
      </c:layout>
      <c:barChart>
        <c:barDir val="col"/>
        <c:grouping val="clustered"/>
        <c:varyColors val="0"/>
        <c:ser>
          <c:idx val="0"/>
          <c:order val="0"/>
          <c:tx>
            <c:strRef>
              <c:f>Sheet1!$B$1</c:f>
              <c:strCache>
                <c:ptCount val="1"/>
                <c:pt idx="0">
                  <c:v>列1</c:v>
                </c:pt>
              </c:strCache>
            </c:strRef>
          </c:tx>
          <c:spPr>
            <a:solidFill>
              <a:schemeClr val="bg1">
                <a:lumMod val="75000"/>
              </a:schemeClr>
            </a:solidFill>
            <a:ln>
              <a:solidFill>
                <a:schemeClr val="tx1"/>
              </a:solidFill>
            </a:ln>
            <a:effectLst/>
          </c:spPr>
          <c:invertIfNegative val="0"/>
          <c:dPt>
            <c:idx val="0"/>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A-25CC-4028-9339-7A3FFEE9EE1F}"/>
              </c:ext>
            </c:extLst>
          </c:dPt>
          <c:dPt>
            <c:idx val="1"/>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9-25CC-4028-9339-7A3FFEE9EE1F}"/>
              </c:ext>
            </c:extLst>
          </c:dPt>
          <c:dPt>
            <c:idx val="2"/>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8-25CC-4028-9339-7A3FFEE9EE1F}"/>
              </c:ext>
            </c:extLst>
          </c:dPt>
          <c:dPt>
            <c:idx val="3"/>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7-25CC-4028-9339-7A3FFEE9EE1F}"/>
              </c:ext>
            </c:extLst>
          </c:dPt>
          <c:dPt>
            <c:idx val="4"/>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6-25CC-4028-9339-7A3FFEE9EE1F}"/>
              </c:ext>
            </c:extLst>
          </c:dPt>
          <c:dPt>
            <c:idx val="5"/>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5-25CC-4028-9339-7A3FFEE9EE1F}"/>
              </c:ext>
            </c:extLst>
          </c:dPt>
          <c:dPt>
            <c:idx val="6"/>
            <c:invertIfNegative val="0"/>
            <c:bubble3D val="0"/>
            <c:spPr>
              <a:solidFill>
                <a:srgbClr val="3762AF"/>
              </a:solidFill>
              <a:ln>
                <a:solidFill>
                  <a:schemeClr val="tx1"/>
                </a:solidFill>
              </a:ln>
              <a:effectLst/>
            </c:spPr>
            <c:extLst>
              <c:ext xmlns:c16="http://schemas.microsoft.com/office/drawing/2014/chart" uri="{C3380CC4-5D6E-409C-BE32-E72D297353CC}">
                <c16:uniqueId val="{00000001-25CC-4028-9339-7A3FFEE9EE1F}"/>
              </c:ext>
            </c:extLst>
          </c:dPt>
          <c:dPt>
            <c:idx val="7"/>
            <c:invertIfNegative val="0"/>
            <c:bubble3D val="0"/>
            <c:spPr>
              <a:solidFill>
                <a:srgbClr val="3762AF"/>
              </a:solidFill>
              <a:ln>
                <a:solidFill>
                  <a:schemeClr val="tx1"/>
                </a:solidFill>
              </a:ln>
              <a:effectLst/>
            </c:spPr>
            <c:extLst>
              <c:ext xmlns:c16="http://schemas.microsoft.com/office/drawing/2014/chart" uri="{C3380CC4-5D6E-409C-BE32-E72D297353CC}">
                <c16:uniqueId val="{00000003-25CC-4028-9339-7A3FFEE9EE1F}"/>
              </c:ext>
            </c:extLst>
          </c:dPt>
          <c:cat>
            <c:strRef>
              <c:f>Sheet1!$A$2:$A$9</c:f>
              <c:strCache>
                <c:ptCount val="8"/>
                <c:pt idx="0">
                  <c:v>測定位置①</c:v>
                </c:pt>
                <c:pt idx="1">
                  <c:v>測定位置②</c:v>
                </c:pt>
                <c:pt idx="2">
                  <c:v>測定位置③</c:v>
                </c:pt>
                <c:pt idx="3">
                  <c:v>測定位置④</c:v>
                </c:pt>
                <c:pt idx="4">
                  <c:v>測定位置⑤</c:v>
                </c:pt>
                <c:pt idx="5">
                  <c:v>測定位置⑥</c:v>
                </c:pt>
                <c:pt idx="6">
                  <c:v>測定位置⑦</c:v>
                </c:pt>
                <c:pt idx="7">
                  <c:v>測定位置⑧</c:v>
                </c:pt>
              </c:strCache>
            </c:strRef>
          </c:cat>
          <c:val>
            <c:numRef>
              <c:f>Sheet1!$B$2:$B$9</c:f>
              <c:numCache>
                <c:formatCode>General</c:formatCode>
                <c:ptCount val="8"/>
                <c:pt idx="0">
                  <c:v>0.64700000000000002</c:v>
                </c:pt>
                <c:pt idx="1">
                  <c:v>0.64500000000000002</c:v>
                </c:pt>
                <c:pt idx="2">
                  <c:v>0.64800000000000002</c:v>
                </c:pt>
                <c:pt idx="3">
                  <c:v>0.65</c:v>
                </c:pt>
                <c:pt idx="4">
                  <c:v>0.65100000000000002</c:v>
                </c:pt>
                <c:pt idx="5">
                  <c:v>0.64900000000000002</c:v>
                </c:pt>
                <c:pt idx="6">
                  <c:v>0.58899999999999997</c:v>
                </c:pt>
                <c:pt idx="7">
                  <c:v>0.56499999999999995</c:v>
                </c:pt>
              </c:numCache>
            </c:numRef>
          </c:val>
          <c:extLst>
            <c:ext xmlns:c16="http://schemas.microsoft.com/office/drawing/2014/chart" uri="{C3380CC4-5D6E-409C-BE32-E72D297353CC}">
              <c16:uniqueId val="{00000004-25CC-4028-9339-7A3FFEE9EE1F}"/>
            </c:ext>
          </c:extLst>
        </c:ser>
        <c:dLbls>
          <c:showLegendKey val="0"/>
          <c:showVal val="0"/>
          <c:showCatName val="0"/>
          <c:showSerName val="0"/>
          <c:showPercent val="0"/>
          <c:showBubbleSize val="0"/>
        </c:dLbls>
        <c:gapWidth val="110"/>
        <c:overlap val="-28"/>
        <c:axId val="1754912224"/>
        <c:axId val="1160315200"/>
      </c:barChart>
      <c:catAx>
        <c:axId val="1754912224"/>
        <c:scaling>
          <c:orientation val="minMax"/>
        </c:scaling>
        <c:delete val="0"/>
        <c:axPos val="b"/>
        <c:numFmt formatCode="General" sourceLinked="1"/>
        <c:majorTickMark val="none"/>
        <c:minorTickMark val="none"/>
        <c:tickLblPos val="nextTo"/>
        <c:spPr>
          <a:solidFill>
            <a:schemeClr val="bg1"/>
          </a:solidFill>
          <a:ln w="9525" cap="flat" cmpd="sng" algn="ctr">
            <a:solidFill>
              <a:schemeClr val="tx1"/>
            </a:solidFill>
            <a:round/>
          </a:ln>
          <a:effectLst/>
        </c:spPr>
        <c:txPr>
          <a:bodyPr rot="-60000000" spcFirstLastPara="1" vertOverflow="ellipsis" vert="horz" wrap="square" anchor="ctr" anchorCtr="1"/>
          <a:lstStyle/>
          <a:p>
            <a:pPr>
              <a:defRPr lang="ja-JP" sz="800" b="0" i="0" u="none" strike="noStrike" kern="1200" baseline="0">
                <a:solidFill>
                  <a:schemeClr val="tx1">
                    <a:lumMod val="75000"/>
                    <a:lumOff val="25000"/>
                  </a:schemeClr>
                </a:solidFill>
                <a:latin typeface="BIZ UDPゴシック" panose="020B0400000000000000" pitchFamily="50" charset="-128"/>
                <a:ea typeface="BIZ UDPゴシック" panose="020B0400000000000000" pitchFamily="50" charset="-128"/>
                <a:cs typeface="+mn-cs"/>
              </a:defRPr>
            </a:pPr>
            <a:endParaRPr lang="ja-JP"/>
          </a:p>
        </c:txPr>
        <c:crossAx val="1160315200"/>
        <c:crosses val="autoZero"/>
        <c:auto val="1"/>
        <c:lblAlgn val="ctr"/>
        <c:lblOffset val="100"/>
        <c:noMultiLvlLbl val="0"/>
      </c:catAx>
      <c:valAx>
        <c:axId val="1160315200"/>
        <c:scaling>
          <c:orientation val="minMax"/>
          <c:max val="0.67000000000000015"/>
          <c:min val="0.55000000000000004"/>
        </c:scaling>
        <c:delete val="0"/>
        <c:axPos val="l"/>
        <c:numFmt formatCode="General" sourceLinked="1"/>
        <c:majorTickMark val="in"/>
        <c:minorTickMark val="none"/>
        <c:tickLblPos val="nextTo"/>
        <c:spPr>
          <a:noFill/>
          <a:ln>
            <a:solidFill>
              <a:schemeClr val="tx1"/>
            </a:solidFill>
          </a:ln>
          <a:effectLst/>
        </c:spPr>
        <c:txPr>
          <a:bodyPr rot="-60000000" spcFirstLastPara="1" vertOverflow="ellipsis" vert="horz" wrap="square" anchor="ctr" anchorCtr="1"/>
          <a:lstStyle/>
          <a:p>
            <a:pPr>
              <a:defRPr lang="ja-JP" sz="800" b="0" i="0" u="none" strike="noStrike" kern="1200" baseline="0">
                <a:solidFill>
                  <a:schemeClr val="tx1">
                    <a:lumMod val="75000"/>
                    <a:lumOff val="25000"/>
                  </a:schemeClr>
                </a:solidFill>
                <a:latin typeface="BIZ UDPゴシック" panose="020B0400000000000000" pitchFamily="50" charset="-128"/>
                <a:ea typeface="BIZ UDPゴシック" panose="020B0400000000000000" pitchFamily="50" charset="-128"/>
                <a:cs typeface="+mn-cs"/>
              </a:defRPr>
            </a:pPr>
            <a:endParaRPr lang="ja-JP"/>
          </a:p>
        </c:txPr>
        <c:crossAx val="1754912224"/>
        <c:crosses val="autoZero"/>
        <c:crossBetween val="between"/>
        <c:majorUnit val="5.000000000000001E-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89851701920912"/>
          <c:y val="0.11803901455589194"/>
          <c:w val="0.84807954305696298"/>
          <c:h val="0.7741031927935611"/>
        </c:manualLayout>
      </c:layout>
      <c:barChart>
        <c:barDir val="col"/>
        <c:grouping val="clustered"/>
        <c:varyColors val="0"/>
        <c:ser>
          <c:idx val="0"/>
          <c:order val="0"/>
          <c:tx>
            <c:strRef>
              <c:f>Sheet1!$B$1</c:f>
              <c:strCache>
                <c:ptCount val="1"/>
                <c:pt idx="0">
                  <c:v>列1</c:v>
                </c:pt>
              </c:strCache>
            </c:strRef>
          </c:tx>
          <c:spPr>
            <a:solidFill>
              <a:schemeClr val="bg1">
                <a:lumMod val="75000"/>
              </a:schemeClr>
            </a:solidFill>
            <a:ln>
              <a:solidFill>
                <a:schemeClr val="tx1"/>
              </a:solidFill>
            </a:ln>
            <a:effectLst/>
          </c:spPr>
          <c:invertIfNegative val="0"/>
          <c:dPt>
            <c:idx val="0"/>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1-4403-4255-81F6-932A94DC38E6}"/>
              </c:ext>
            </c:extLst>
          </c:dPt>
          <c:dPt>
            <c:idx val="1"/>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3-4403-4255-81F6-932A94DC38E6}"/>
              </c:ext>
            </c:extLst>
          </c:dPt>
          <c:dPt>
            <c:idx val="2"/>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5-4403-4255-81F6-932A94DC38E6}"/>
              </c:ext>
            </c:extLst>
          </c:dPt>
          <c:dPt>
            <c:idx val="3"/>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7-4403-4255-81F6-932A94DC38E6}"/>
              </c:ext>
            </c:extLst>
          </c:dPt>
          <c:dPt>
            <c:idx val="4"/>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9-4403-4255-81F6-932A94DC38E6}"/>
              </c:ext>
            </c:extLst>
          </c:dPt>
          <c:dPt>
            <c:idx val="5"/>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B-4403-4255-81F6-932A94DC38E6}"/>
              </c:ext>
            </c:extLst>
          </c:dPt>
          <c:dPt>
            <c:idx val="6"/>
            <c:invertIfNegative val="0"/>
            <c:bubble3D val="0"/>
            <c:spPr>
              <a:solidFill>
                <a:srgbClr val="3762AF"/>
              </a:solidFill>
              <a:ln>
                <a:solidFill>
                  <a:schemeClr val="tx1"/>
                </a:solidFill>
              </a:ln>
              <a:effectLst/>
            </c:spPr>
            <c:extLst>
              <c:ext xmlns:c16="http://schemas.microsoft.com/office/drawing/2014/chart" uri="{C3380CC4-5D6E-409C-BE32-E72D297353CC}">
                <c16:uniqueId val="{0000000D-4403-4255-81F6-932A94DC38E6}"/>
              </c:ext>
            </c:extLst>
          </c:dPt>
          <c:dPt>
            <c:idx val="7"/>
            <c:invertIfNegative val="0"/>
            <c:bubble3D val="0"/>
            <c:spPr>
              <a:solidFill>
                <a:srgbClr val="3762AF"/>
              </a:solidFill>
              <a:ln>
                <a:solidFill>
                  <a:schemeClr val="tx1"/>
                </a:solidFill>
              </a:ln>
              <a:effectLst/>
            </c:spPr>
            <c:extLst>
              <c:ext xmlns:c16="http://schemas.microsoft.com/office/drawing/2014/chart" uri="{C3380CC4-5D6E-409C-BE32-E72D297353CC}">
                <c16:uniqueId val="{0000000F-4403-4255-81F6-932A94DC38E6}"/>
              </c:ext>
            </c:extLst>
          </c:dPt>
          <c:cat>
            <c:strRef>
              <c:f>Sheet1!$A$2:$A$9</c:f>
              <c:strCache>
                <c:ptCount val="8"/>
                <c:pt idx="0">
                  <c:v>測定位置①</c:v>
                </c:pt>
                <c:pt idx="1">
                  <c:v>測定位置②</c:v>
                </c:pt>
                <c:pt idx="2">
                  <c:v>測定位置③</c:v>
                </c:pt>
                <c:pt idx="3">
                  <c:v>測定位置④</c:v>
                </c:pt>
                <c:pt idx="4">
                  <c:v>測定位置⑤</c:v>
                </c:pt>
                <c:pt idx="5">
                  <c:v>測定位置⑥</c:v>
                </c:pt>
                <c:pt idx="6">
                  <c:v>測定位置⑦</c:v>
                </c:pt>
                <c:pt idx="7">
                  <c:v>測定位置⑧</c:v>
                </c:pt>
              </c:strCache>
            </c:strRef>
          </c:cat>
          <c:val>
            <c:numRef>
              <c:f>Sheet1!$B$2:$B$9</c:f>
              <c:numCache>
                <c:formatCode>General</c:formatCode>
                <c:ptCount val="8"/>
                <c:pt idx="0">
                  <c:v>0.64700000000000002</c:v>
                </c:pt>
                <c:pt idx="1">
                  <c:v>0.64500000000000002</c:v>
                </c:pt>
                <c:pt idx="2">
                  <c:v>0.64800000000000002</c:v>
                </c:pt>
                <c:pt idx="3">
                  <c:v>0.65</c:v>
                </c:pt>
                <c:pt idx="4">
                  <c:v>0.65100000000000002</c:v>
                </c:pt>
                <c:pt idx="5">
                  <c:v>0.64900000000000002</c:v>
                </c:pt>
                <c:pt idx="6">
                  <c:v>0.58899999999999997</c:v>
                </c:pt>
                <c:pt idx="7">
                  <c:v>0.56499999999999995</c:v>
                </c:pt>
              </c:numCache>
            </c:numRef>
          </c:val>
          <c:extLst>
            <c:ext xmlns:c16="http://schemas.microsoft.com/office/drawing/2014/chart" uri="{C3380CC4-5D6E-409C-BE32-E72D297353CC}">
              <c16:uniqueId val="{00000010-4403-4255-81F6-932A94DC38E6}"/>
            </c:ext>
          </c:extLst>
        </c:ser>
        <c:dLbls>
          <c:showLegendKey val="0"/>
          <c:showVal val="0"/>
          <c:showCatName val="0"/>
          <c:showSerName val="0"/>
          <c:showPercent val="0"/>
          <c:showBubbleSize val="0"/>
        </c:dLbls>
        <c:gapWidth val="110"/>
        <c:overlap val="-28"/>
        <c:axId val="1754912224"/>
        <c:axId val="1160315200"/>
      </c:barChart>
      <c:catAx>
        <c:axId val="1754912224"/>
        <c:scaling>
          <c:orientation val="minMax"/>
        </c:scaling>
        <c:delete val="0"/>
        <c:axPos val="b"/>
        <c:numFmt formatCode="General" sourceLinked="1"/>
        <c:majorTickMark val="none"/>
        <c:minorTickMark val="none"/>
        <c:tickLblPos val="nextTo"/>
        <c:spPr>
          <a:solidFill>
            <a:schemeClr val="bg1"/>
          </a:solidFill>
          <a:ln w="9525" cap="flat" cmpd="sng" algn="ctr">
            <a:solidFill>
              <a:schemeClr val="tx1"/>
            </a:solidFill>
            <a:round/>
          </a:ln>
          <a:effectLst/>
        </c:spPr>
        <c:txPr>
          <a:bodyPr rot="-60000000" spcFirstLastPara="1" vertOverflow="ellipsis" vert="horz" wrap="square" anchor="ctr" anchorCtr="1"/>
          <a:lstStyle/>
          <a:p>
            <a:pPr>
              <a:defRPr lang="ja-JP" sz="500" b="0" i="0" u="none" strike="noStrike" kern="1200" baseline="0">
                <a:solidFill>
                  <a:schemeClr val="tx1">
                    <a:lumMod val="75000"/>
                    <a:lumOff val="25000"/>
                  </a:schemeClr>
                </a:solidFill>
                <a:latin typeface="BIZ UDPゴシック" panose="020B0400000000000000" pitchFamily="50" charset="-128"/>
                <a:ea typeface="BIZ UDPゴシック" panose="020B0400000000000000" pitchFamily="50" charset="-128"/>
                <a:cs typeface="+mn-cs"/>
              </a:defRPr>
            </a:pPr>
            <a:endParaRPr lang="ja-JP"/>
          </a:p>
        </c:txPr>
        <c:crossAx val="1160315200"/>
        <c:crosses val="autoZero"/>
        <c:auto val="1"/>
        <c:lblAlgn val="ctr"/>
        <c:lblOffset val="100"/>
        <c:noMultiLvlLbl val="0"/>
      </c:catAx>
      <c:valAx>
        <c:axId val="1160315200"/>
        <c:scaling>
          <c:orientation val="minMax"/>
          <c:max val="0.67000000000000015"/>
          <c:min val="0.55000000000000004"/>
        </c:scaling>
        <c:delete val="0"/>
        <c:axPos val="l"/>
        <c:numFmt formatCode="General" sourceLinked="1"/>
        <c:majorTickMark val="in"/>
        <c:minorTickMark val="none"/>
        <c:tickLblPos val="nextTo"/>
        <c:spPr>
          <a:noFill/>
          <a:ln>
            <a:solidFill>
              <a:schemeClr val="tx1"/>
            </a:solidFill>
          </a:ln>
          <a:effectLst/>
        </c:spPr>
        <c:txPr>
          <a:bodyPr rot="-60000000" spcFirstLastPara="1" vertOverflow="ellipsis" vert="horz" wrap="square" anchor="ctr" anchorCtr="1"/>
          <a:lstStyle/>
          <a:p>
            <a:pPr>
              <a:defRPr lang="ja-JP" sz="500" b="0" i="0" u="none" strike="noStrike" kern="1200" baseline="0">
                <a:solidFill>
                  <a:schemeClr val="tx1">
                    <a:lumMod val="75000"/>
                    <a:lumOff val="25000"/>
                  </a:schemeClr>
                </a:solidFill>
                <a:latin typeface="BIZ UDPゴシック" panose="020B0400000000000000" pitchFamily="50" charset="-128"/>
                <a:ea typeface="BIZ UDPゴシック" panose="020B0400000000000000" pitchFamily="50" charset="-128"/>
                <a:cs typeface="+mn-cs"/>
              </a:defRPr>
            </a:pPr>
            <a:endParaRPr lang="ja-JP"/>
          </a:p>
        </c:txPr>
        <c:crossAx val="1754912224"/>
        <c:crosses val="autoZero"/>
        <c:crossBetween val="between"/>
        <c:majorUnit val="5.000000000000001E-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41599270876974"/>
          <c:y val="0.12388328708657423"/>
          <c:w val="0.850359671561705"/>
          <c:h val="0.67056575118593298"/>
        </c:manualLayout>
      </c:layout>
      <c:barChart>
        <c:barDir val="col"/>
        <c:grouping val="clustered"/>
        <c:varyColors val="0"/>
        <c:ser>
          <c:idx val="0"/>
          <c:order val="0"/>
          <c:spPr>
            <a:solidFill>
              <a:srgbClr val="3762AF"/>
            </a:solidFill>
            <a:ln>
              <a:solidFill>
                <a:schemeClr val="tx1"/>
              </a:solidFill>
            </a:ln>
            <a:effectLst/>
          </c:spPr>
          <c:invertIfNegative val="0"/>
          <c:dPt>
            <c:idx val="0"/>
            <c:invertIfNegative val="0"/>
            <c:bubble3D val="0"/>
            <c:spPr>
              <a:solidFill>
                <a:srgbClr val="3762AF"/>
              </a:solidFill>
              <a:ln>
                <a:solidFill>
                  <a:schemeClr val="tx1"/>
                </a:solidFill>
              </a:ln>
              <a:effectLst/>
            </c:spPr>
            <c:extLst>
              <c:ext xmlns:c16="http://schemas.microsoft.com/office/drawing/2014/chart" uri="{C3380CC4-5D6E-409C-BE32-E72D297353CC}">
                <c16:uniqueId val="{00000001-7DCD-46C4-9753-2D37B7E2B764}"/>
              </c:ext>
            </c:extLst>
          </c:dPt>
          <c:dPt>
            <c:idx val="1"/>
            <c:invertIfNegative val="0"/>
            <c:bubble3D val="0"/>
            <c:spPr>
              <a:solidFill>
                <a:srgbClr val="3762AF"/>
              </a:solidFill>
              <a:ln>
                <a:solidFill>
                  <a:schemeClr val="tx1"/>
                </a:solidFill>
              </a:ln>
              <a:effectLst/>
            </c:spPr>
            <c:extLst>
              <c:ext xmlns:c16="http://schemas.microsoft.com/office/drawing/2014/chart" uri="{C3380CC4-5D6E-409C-BE32-E72D297353CC}">
                <c16:uniqueId val="{00000003-7DCD-46C4-9753-2D37B7E2B764}"/>
              </c:ext>
            </c:extLst>
          </c:dPt>
          <c:dPt>
            <c:idx val="2"/>
            <c:invertIfNegative val="0"/>
            <c:bubble3D val="0"/>
            <c:spPr>
              <a:solidFill>
                <a:srgbClr val="3762AF"/>
              </a:solidFill>
              <a:ln>
                <a:solidFill>
                  <a:schemeClr val="tx1"/>
                </a:solidFill>
              </a:ln>
              <a:effectLst/>
            </c:spPr>
            <c:extLst>
              <c:ext xmlns:c16="http://schemas.microsoft.com/office/drawing/2014/chart" uri="{C3380CC4-5D6E-409C-BE32-E72D297353CC}">
                <c16:uniqueId val="{00000005-7DCD-46C4-9753-2D37B7E2B764}"/>
              </c:ext>
            </c:extLst>
          </c:dPt>
          <c:dPt>
            <c:idx val="3"/>
            <c:invertIfNegative val="0"/>
            <c:bubble3D val="0"/>
            <c:spPr>
              <a:solidFill>
                <a:srgbClr val="3762AF"/>
              </a:solidFill>
              <a:ln>
                <a:solidFill>
                  <a:schemeClr val="tx1"/>
                </a:solidFill>
              </a:ln>
              <a:effectLst/>
            </c:spPr>
            <c:extLst>
              <c:ext xmlns:c16="http://schemas.microsoft.com/office/drawing/2014/chart" uri="{C3380CC4-5D6E-409C-BE32-E72D297353CC}">
                <c16:uniqueId val="{00000007-7DCD-46C4-9753-2D37B7E2B764}"/>
              </c:ext>
            </c:extLst>
          </c:dPt>
          <c:dPt>
            <c:idx val="4"/>
            <c:invertIfNegative val="0"/>
            <c:bubble3D val="0"/>
            <c:spPr>
              <a:solidFill>
                <a:schemeClr val="bg1">
                  <a:lumMod val="75000"/>
                  <a:alpha val="99000"/>
                </a:schemeClr>
              </a:solidFill>
              <a:ln>
                <a:solidFill>
                  <a:schemeClr val="tx1"/>
                </a:solidFill>
              </a:ln>
              <a:effectLst/>
            </c:spPr>
            <c:extLst>
              <c:ext xmlns:c16="http://schemas.microsoft.com/office/drawing/2014/chart" uri="{C3380CC4-5D6E-409C-BE32-E72D297353CC}">
                <c16:uniqueId val="{00000009-7DCD-46C4-9753-2D37B7E2B764}"/>
              </c:ext>
            </c:extLst>
          </c:dPt>
          <c:cat>
            <c:strRef>
              <c:f>Sheet16!$C$4:$C$8</c:f>
              <c:strCache>
                <c:ptCount val="5"/>
                <c:pt idx="0">
                  <c:v>A部品</c:v>
                </c:pt>
                <c:pt idx="1">
                  <c:v>B部品</c:v>
                </c:pt>
                <c:pt idx="2">
                  <c:v>C部品</c:v>
                </c:pt>
                <c:pt idx="3">
                  <c:v>D部品</c:v>
                </c:pt>
                <c:pt idx="4">
                  <c:v>E部品</c:v>
                </c:pt>
              </c:strCache>
            </c:strRef>
          </c:cat>
          <c:val>
            <c:numRef>
              <c:f>Sheet16!$D$4:$D$8</c:f>
              <c:numCache>
                <c:formatCode>General</c:formatCode>
                <c:ptCount val="5"/>
                <c:pt idx="0">
                  <c:v>0.17</c:v>
                </c:pt>
                <c:pt idx="1">
                  <c:v>0.15</c:v>
                </c:pt>
                <c:pt idx="2">
                  <c:v>0.16</c:v>
                </c:pt>
                <c:pt idx="3">
                  <c:v>0.14000000000000001</c:v>
                </c:pt>
                <c:pt idx="4">
                  <c:v>0.03</c:v>
                </c:pt>
              </c:numCache>
            </c:numRef>
          </c:val>
          <c:extLst>
            <c:ext xmlns:c16="http://schemas.microsoft.com/office/drawing/2014/chart" uri="{C3380CC4-5D6E-409C-BE32-E72D297353CC}">
              <c16:uniqueId val="{00000008-7DCD-46C4-9753-2D37B7E2B764}"/>
            </c:ext>
          </c:extLst>
        </c:ser>
        <c:dLbls>
          <c:showLegendKey val="0"/>
          <c:showVal val="0"/>
          <c:showCatName val="0"/>
          <c:showSerName val="0"/>
          <c:showPercent val="0"/>
          <c:showBubbleSize val="0"/>
        </c:dLbls>
        <c:gapWidth val="130"/>
        <c:overlap val="-27"/>
        <c:axId val="1301207279"/>
        <c:axId val="1091004735"/>
      </c:barChart>
      <c:catAx>
        <c:axId val="1301207279"/>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lang="ja-JP" sz="120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crossAx val="1091004735"/>
        <c:crosses val="autoZero"/>
        <c:auto val="1"/>
        <c:lblAlgn val="ctr"/>
        <c:lblOffset val="100"/>
        <c:noMultiLvlLbl val="0"/>
      </c:catAx>
      <c:valAx>
        <c:axId val="1091004735"/>
        <c:scaling>
          <c:orientation val="minMax"/>
        </c:scaling>
        <c:delete val="0"/>
        <c:axPos val="l"/>
        <c:numFmt formatCode="General" sourceLinked="1"/>
        <c:majorTickMark val="in"/>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lang="ja-JP" sz="70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crossAx val="1301207279"/>
        <c:crosses val="autoZero"/>
        <c:crossBetween val="between"/>
        <c:majorUnit val="5.000000000000001E-2"/>
      </c:valAx>
      <c:spPr>
        <a:noFill/>
        <a:ln>
          <a:noFill/>
        </a:ln>
        <a:effectLst/>
      </c:spPr>
    </c:plotArea>
    <c:plotVisOnly val="1"/>
    <c:dispBlanksAs val="gap"/>
    <c:showDLblsOverMax val="0"/>
  </c:chart>
  <c:spPr>
    <a:noFill/>
    <a:ln>
      <a:noFill/>
    </a:ln>
    <a:effectLst/>
  </c:spPr>
  <c:txPr>
    <a:bodyPr/>
    <a:lstStyle/>
    <a:p>
      <a:pPr>
        <a:defRPr>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3733251633986932E-2"/>
          <c:y val="0.10211988304093567"/>
          <c:w val="0.89513929738562092"/>
          <c:h val="0.68287134502923974"/>
        </c:manualLayout>
      </c:layout>
      <c:barChart>
        <c:barDir val="col"/>
        <c:grouping val="clustered"/>
        <c:varyColors val="0"/>
        <c:ser>
          <c:idx val="0"/>
          <c:order val="0"/>
          <c:spPr>
            <a:solidFill>
              <a:schemeClr val="accent1">
                <a:lumMod val="60000"/>
                <a:lumOff val="40000"/>
              </a:schemeClr>
            </a:solidFill>
            <a:ln w="19050">
              <a:solidFill>
                <a:sysClr val="windowText" lastClr="000000"/>
              </a:solidFill>
              <a:prstDash val="solid"/>
            </a:ln>
          </c:spPr>
          <c:invertIfNegative val="0"/>
          <c:cat>
            <c:numRef>
              <c:f>'出力1 (例題20)'!$G$49:$G$59</c:f>
              <c:numCache>
                <c:formatCode>General</c:formatCode>
                <c:ptCount val="11"/>
                <c:pt idx="0">
                  <c:v>0.54499999999999993</c:v>
                </c:pt>
                <c:pt idx="1">
                  <c:v>0.56499999999999995</c:v>
                </c:pt>
                <c:pt idx="2">
                  <c:v>0.58499999999999996</c:v>
                </c:pt>
                <c:pt idx="3">
                  <c:v>0.60499999999999998</c:v>
                </c:pt>
                <c:pt idx="4">
                  <c:v>0.625</c:v>
                </c:pt>
                <c:pt idx="5">
                  <c:v>0.64500000000000002</c:v>
                </c:pt>
                <c:pt idx="6">
                  <c:v>0.66500000000000004</c:v>
                </c:pt>
                <c:pt idx="7">
                  <c:v>0.68500000000000005</c:v>
                </c:pt>
                <c:pt idx="8">
                  <c:v>0.70500000000000007</c:v>
                </c:pt>
                <c:pt idx="9">
                  <c:v>0.72500000000000009</c:v>
                </c:pt>
                <c:pt idx="10">
                  <c:v>0.74500000000000011</c:v>
                </c:pt>
              </c:numCache>
            </c:numRef>
          </c:cat>
          <c:val>
            <c:numRef>
              <c:f>'出力1 (例題20)'!$I$49:$I$59</c:f>
              <c:numCache>
                <c:formatCode>General</c:formatCode>
                <c:ptCount val="11"/>
                <c:pt idx="0">
                  <c:v>0</c:v>
                </c:pt>
                <c:pt idx="1">
                  <c:v>0</c:v>
                </c:pt>
                <c:pt idx="2">
                  <c:v>0</c:v>
                </c:pt>
                <c:pt idx="3">
                  <c:v>3</c:v>
                </c:pt>
                <c:pt idx="4">
                  <c:v>5</c:v>
                </c:pt>
                <c:pt idx="5">
                  <c:v>7</c:v>
                </c:pt>
                <c:pt idx="6">
                  <c:v>14</c:v>
                </c:pt>
                <c:pt idx="7">
                  <c:v>9</c:v>
                </c:pt>
                <c:pt idx="8">
                  <c:v>6</c:v>
                </c:pt>
                <c:pt idx="9">
                  <c:v>4</c:v>
                </c:pt>
                <c:pt idx="10">
                  <c:v>0</c:v>
                </c:pt>
              </c:numCache>
            </c:numRef>
          </c:val>
          <c:extLst>
            <c:ext xmlns:c16="http://schemas.microsoft.com/office/drawing/2014/chart" uri="{C3380CC4-5D6E-409C-BE32-E72D297353CC}">
              <c16:uniqueId val="{00000000-E683-4935-A5DC-6F3D698E7039}"/>
            </c:ext>
          </c:extLst>
        </c:ser>
        <c:dLbls>
          <c:showLegendKey val="0"/>
          <c:showVal val="0"/>
          <c:showCatName val="0"/>
          <c:showSerName val="0"/>
          <c:showPercent val="0"/>
          <c:showBubbleSize val="0"/>
        </c:dLbls>
        <c:gapWidth val="0"/>
        <c:axId val="1236522208"/>
        <c:axId val="1204187776"/>
      </c:barChart>
      <c:scatterChart>
        <c:scatterStyle val="lineMarker"/>
        <c:varyColors val="0"/>
        <c:ser>
          <c:idx val="1"/>
          <c:order val="1"/>
          <c:tx>
            <c:v>SL</c:v>
          </c:tx>
          <c:spPr>
            <a:ln>
              <a:solidFill>
                <a:schemeClr val="accent2">
                  <a:lumMod val="75000"/>
                </a:schemeClr>
              </a:solidFill>
            </a:ln>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E683-4935-A5DC-6F3D698E7039}"/>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E683-4935-A5DC-6F3D698E7039}"/>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16</c:v>
              </c:pt>
            </c:numLit>
          </c:yVal>
          <c:smooth val="0"/>
          <c:extLst>
            <c:ext xmlns:c16="http://schemas.microsoft.com/office/drawing/2014/chart" uri="{C3380CC4-5D6E-409C-BE32-E72D297353CC}">
              <c16:uniqueId val="{00000003-E683-4935-A5DC-6F3D698E7039}"/>
            </c:ext>
          </c:extLst>
        </c:ser>
        <c:ser>
          <c:idx val="2"/>
          <c:order val="2"/>
          <c:tx>
            <c:v>SU</c:v>
          </c:tx>
          <c:spPr>
            <a:ln>
              <a:solidFill>
                <a:schemeClr val="bg1">
                  <a:lumMod val="65000"/>
                </a:schemeClr>
              </a:solidFill>
            </a:ln>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E683-4935-A5DC-6F3D698E7039}"/>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E683-4935-A5DC-6F3D698E7039}"/>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16</c:v>
              </c:pt>
            </c:numLit>
          </c:yVal>
          <c:smooth val="0"/>
          <c:extLst>
            <c:ext xmlns:c16="http://schemas.microsoft.com/office/drawing/2014/chart" uri="{C3380CC4-5D6E-409C-BE32-E72D297353CC}">
              <c16:uniqueId val="{00000006-E683-4935-A5DC-6F3D698E7039}"/>
            </c:ext>
          </c:extLst>
        </c:ser>
        <c:ser>
          <c:idx val="3"/>
          <c:order val="3"/>
          <c:tx>
            <c:v>X</c:v>
          </c:tx>
          <c:spPr>
            <a:ln w="38100">
              <a:solidFill>
                <a:srgbClr val="FFC000"/>
              </a:solidFill>
            </a:ln>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E683-4935-A5DC-6F3D698E7039}"/>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E683-4935-A5DC-6F3D698E7039}"/>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0.66729164123535156</c:v>
              </c:pt>
              <c:pt idx="1">
                <c:v>0.66729164123535156</c:v>
              </c:pt>
            </c:numLit>
          </c:xVal>
          <c:yVal>
            <c:numLit>
              <c:formatCode>General</c:formatCode>
              <c:ptCount val="2"/>
              <c:pt idx="0">
                <c:v>0</c:v>
              </c:pt>
              <c:pt idx="1">
                <c:v>16</c:v>
              </c:pt>
            </c:numLit>
          </c:yVal>
          <c:smooth val="0"/>
          <c:extLst>
            <c:ext xmlns:c16="http://schemas.microsoft.com/office/drawing/2014/chart" uri="{C3380CC4-5D6E-409C-BE32-E72D297353CC}">
              <c16:uniqueId val="{00000009-E683-4935-A5DC-6F3D698E7039}"/>
            </c:ext>
          </c:extLst>
        </c:ser>
        <c:dLbls>
          <c:showLegendKey val="0"/>
          <c:showVal val="0"/>
          <c:showCatName val="0"/>
          <c:showSerName val="0"/>
          <c:showPercent val="0"/>
          <c:showBubbleSize val="0"/>
        </c:dLbls>
        <c:axId val="1235479744"/>
        <c:axId val="1204188736"/>
      </c:scatterChart>
      <c:catAx>
        <c:axId val="1236522208"/>
        <c:scaling>
          <c:orientation val="minMax"/>
        </c:scaling>
        <c:delete val="0"/>
        <c:axPos val="b"/>
        <c:numFmt formatCode="0.00_ " sourceLinked="0"/>
        <c:majorTickMark val="none"/>
        <c:minorTickMark val="none"/>
        <c:tickLblPos val="nextTo"/>
        <c:spPr>
          <a:effectLst/>
        </c:spPr>
        <c:txPr>
          <a:bodyPr rot="0" vert="horz"/>
          <a:lstStyle/>
          <a:p>
            <a:pPr>
              <a:defRPr lang="ja-JP" sz="1050"/>
            </a:pPr>
            <a:endParaRPr lang="ja-JP"/>
          </a:p>
        </c:txPr>
        <c:crossAx val="1204187776"/>
        <c:crosses val="autoZero"/>
        <c:auto val="1"/>
        <c:lblAlgn val="ctr"/>
        <c:lblOffset val="100"/>
        <c:noMultiLvlLbl val="0"/>
      </c:catAx>
      <c:valAx>
        <c:axId val="1204187776"/>
        <c:scaling>
          <c:orientation val="minMax"/>
          <c:max val="15"/>
          <c:min val="0"/>
        </c:scaling>
        <c:delete val="0"/>
        <c:axPos val="l"/>
        <c:numFmt formatCode="General" sourceLinked="1"/>
        <c:majorTickMark val="in"/>
        <c:minorTickMark val="none"/>
        <c:tickLblPos val="nextTo"/>
        <c:spPr>
          <a:ln/>
        </c:spPr>
        <c:txPr>
          <a:bodyPr/>
          <a:lstStyle/>
          <a:p>
            <a:pPr>
              <a:defRPr lang="ja-JP" sz="1050"/>
            </a:pPr>
            <a:endParaRPr lang="ja-JP"/>
          </a:p>
        </c:txPr>
        <c:crossAx val="1236522208"/>
        <c:crosses val="autoZero"/>
        <c:crossBetween val="between"/>
        <c:majorUnit val="5"/>
      </c:valAx>
      <c:valAx>
        <c:axId val="1204188736"/>
        <c:scaling>
          <c:orientation val="minMax"/>
          <c:max val="16"/>
          <c:min val="0"/>
        </c:scaling>
        <c:delete val="0"/>
        <c:axPos val="r"/>
        <c:numFmt formatCode="General" sourceLinked="1"/>
        <c:majorTickMark val="none"/>
        <c:minorTickMark val="none"/>
        <c:tickLblPos val="none"/>
        <c:spPr>
          <a:ln>
            <a:noFill/>
          </a:ln>
        </c:spPr>
        <c:txPr>
          <a:bodyPr/>
          <a:lstStyle/>
          <a:p>
            <a:pPr>
              <a:defRPr lang="ja-JP"/>
            </a:pPr>
            <a:endParaRPr lang="ja-JP"/>
          </a:p>
        </c:txPr>
        <c:crossAx val="1235479744"/>
        <c:crosses val="max"/>
        <c:crossBetween val="midCat"/>
      </c:valAx>
      <c:valAx>
        <c:axId val="1235479744"/>
        <c:scaling>
          <c:orientation val="minMax"/>
          <c:max val="0.75499999523162842"/>
          <c:min val="0.5350000262260437"/>
        </c:scaling>
        <c:delete val="0"/>
        <c:axPos val="t"/>
        <c:numFmt formatCode="General" sourceLinked="1"/>
        <c:majorTickMark val="none"/>
        <c:minorTickMark val="none"/>
        <c:tickLblPos val="none"/>
        <c:spPr>
          <a:ln>
            <a:noFill/>
          </a:ln>
        </c:spPr>
        <c:txPr>
          <a:bodyPr/>
          <a:lstStyle/>
          <a:p>
            <a:pPr>
              <a:defRPr lang="ja-JP"/>
            </a:pPr>
            <a:endParaRPr lang="ja-JP"/>
          </a:p>
        </c:txPr>
        <c:crossAx val="1204188736"/>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ja-JP" sz="1200" b="0">
                <a:latin typeface="BIZ UDPゴシック" panose="020B0400000000000000" pitchFamily="50" charset="-128"/>
                <a:ea typeface="BIZ UDPゴシック" panose="020B0400000000000000" pitchFamily="50" charset="-128"/>
              </a:defRPr>
            </a:pPr>
            <a:r>
              <a:rPr lang="ja-JP" altLang="en-US" sz="1200" b="0">
                <a:latin typeface="BIZ UDPゴシック" panose="020B0400000000000000" pitchFamily="50" charset="-128"/>
                <a:ea typeface="BIZ UDPゴシック" panose="020B0400000000000000" pitchFamily="50" charset="-128"/>
              </a:rPr>
              <a:t>サークル能力（</a:t>
            </a:r>
            <a:r>
              <a:rPr lang="en-US" altLang="ja-JP" sz="1200" b="0">
                <a:latin typeface="BIZ UDPゴシック" panose="020B0400000000000000" pitchFamily="50" charset="-128"/>
                <a:ea typeface="BIZ UDPゴシック" panose="020B0400000000000000" pitchFamily="50" charset="-128"/>
              </a:rPr>
              <a:t>Ⅹ</a:t>
            </a:r>
            <a:r>
              <a:rPr lang="ja-JP" altLang="en-US" sz="1200" b="0">
                <a:latin typeface="BIZ UDPゴシック" panose="020B0400000000000000" pitchFamily="50" charset="-128"/>
                <a:ea typeface="BIZ UDPゴシック" panose="020B0400000000000000" pitchFamily="50" charset="-128"/>
              </a:rPr>
              <a:t>軸）</a:t>
            </a:r>
          </a:p>
        </c:rich>
      </c:tx>
      <c:layout>
        <c:manualLayout>
          <c:xMode val="edge"/>
          <c:yMode val="edge"/>
          <c:x val="0.31221487827753797"/>
          <c:y val="2.370236105377338E-2"/>
        </c:manualLayout>
      </c:layout>
      <c:overlay val="0"/>
    </c:title>
    <c:autoTitleDeleted val="0"/>
    <c:plotArea>
      <c:layout>
        <c:manualLayout>
          <c:layoutTarget val="inner"/>
          <c:xMode val="edge"/>
          <c:yMode val="edge"/>
          <c:x val="0.32877601740651735"/>
          <c:y val="0.18817171401736849"/>
          <c:w val="0.4247562866517402"/>
          <c:h val="0.53101348254367686"/>
        </c:manualLayout>
      </c:layout>
      <c:radarChart>
        <c:radarStyle val="filled"/>
        <c:varyColors val="1"/>
        <c:ser>
          <c:idx val="0"/>
          <c:order val="0"/>
          <c:spPr>
            <a:noFill/>
            <a:ln w="9279">
              <a:solidFill>
                <a:srgbClr val="000000"/>
              </a:solidFill>
              <a:prstDash val="sysDash"/>
            </a:ln>
          </c:spPr>
          <c:dLbls>
            <c:dLbl>
              <c:idx val="0"/>
              <c:layout>
                <c:manualLayout>
                  <c:x val="1.5789656504459611E-7"/>
                  <c:y val="2.5069295876515366E-2"/>
                </c:manualLayout>
              </c:layout>
              <c:tx>
                <c:rich>
                  <a:bodyPr wrap="square" lIns="38100" tIns="19050" rIns="38100" bIns="19050" anchor="ctr">
                    <a:no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r>
                      <a:rPr lang="ja-JP" altLang="en-US" sz="1400" b="0">
                        <a:solidFill>
                          <a:schemeClr val="tx1"/>
                        </a:solidFill>
                        <a:latin typeface="BIZ UDPゴシック" panose="020B0400000000000000" pitchFamily="50" charset="-128"/>
                        <a:ea typeface="BIZ UDPゴシック" panose="020B0400000000000000" pitchFamily="50" charset="-128"/>
                      </a:rPr>
                      <a:t>改善技能</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manualLayout>
                      <c:w val="0.26870837451802071"/>
                      <c:h val="0.17152412238711809"/>
                    </c:manualLayout>
                  </c15:layout>
                  <c15:showDataLabelsRange val="0"/>
                </c:ext>
                <c:ext xmlns:c16="http://schemas.microsoft.com/office/drawing/2014/chart" uri="{C3380CC4-5D6E-409C-BE32-E72D297353CC}">
                  <c16:uniqueId val="{00000000-75A3-43FF-B5DF-C4BC053761A6}"/>
                </c:ext>
              </c:extLst>
            </c:dLbl>
            <c:dLbl>
              <c:idx val="1"/>
              <c:layout>
                <c:manualLayout>
                  <c:x val="5.6035911994770468E-2"/>
                  <c:y val="1.7497973729746673E-2"/>
                </c:manualLayout>
              </c:layout>
              <c:tx>
                <c:rich>
                  <a:bodyPr wrap="square" lIns="38100" tIns="19050" rIns="38100" bIns="19050" anchor="ctr">
                    <a:no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r>
                      <a:rPr lang="ja-JP" altLang="en-US" sz="1400" b="0">
                        <a:solidFill>
                          <a:schemeClr val="tx1"/>
                        </a:solidFill>
                        <a:latin typeface="BIZ UDPゴシック" panose="020B0400000000000000" pitchFamily="50" charset="-128"/>
                        <a:ea typeface="BIZ UDPゴシック" panose="020B0400000000000000" pitchFamily="50" charset="-128"/>
                      </a:rPr>
                      <a:t>活動の運営</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1947243599662733"/>
                      <c:h val="0.30826153710709803"/>
                    </c:manualLayout>
                  </c15:layout>
                  <c15:showDataLabelsRange val="0"/>
                </c:ext>
                <c:ext xmlns:c16="http://schemas.microsoft.com/office/drawing/2014/chart" uri="{C3380CC4-5D6E-409C-BE32-E72D297353CC}">
                  <c16:uniqueId val="{00000001-75A3-43FF-B5DF-C4BC053761A6}"/>
                </c:ext>
              </c:extLst>
            </c:dLbl>
            <c:dLbl>
              <c:idx val="2"/>
              <c:layout>
                <c:manualLayout>
                  <c:x val="9.2243173342007045E-2"/>
                  <c:y val="-5.0136617792724564E-3"/>
                </c:manualLayout>
              </c:layout>
              <c:tx>
                <c:rich>
                  <a:bodyPr wrap="square" lIns="38100" tIns="19050" rIns="38100" bIns="19050" anchor="ctr">
                    <a:no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r>
                      <a:rPr lang="ja-JP" altLang="en-US" sz="1400" b="0">
                        <a:solidFill>
                          <a:schemeClr val="tx1"/>
                        </a:solidFill>
                        <a:latin typeface="BIZ UDPゴシック" panose="020B0400000000000000" pitchFamily="50" charset="-128"/>
                        <a:ea typeface="BIZ UDPゴシック" panose="020B0400000000000000" pitchFamily="50" charset="-128"/>
                      </a:rPr>
                      <a:t>専門知識</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25667665625601982"/>
                      <c:h val="8.122451863990976E-2"/>
                    </c:manualLayout>
                  </c15:layout>
                  <c15:showDataLabelsRange val="0"/>
                </c:ext>
                <c:ext xmlns:c16="http://schemas.microsoft.com/office/drawing/2014/chart" uri="{C3380CC4-5D6E-409C-BE32-E72D297353CC}">
                  <c16:uniqueId val="{00000002-75A3-43FF-B5DF-C4BC053761A6}"/>
                </c:ext>
              </c:extLst>
            </c:dLbl>
            <c:dLbl>
              <c:idx val="3"/>
              <c:layout>
                <c:manualLayout>
                  <c:x val="-9.6253746096007439E-2"/>
                  <c:y val="1.0027718350606145E-2"/>
                </c:manualLayout>
              </c:layout>
              <c:tx>
                <c:rich>
                  <a:bodyPr wrap="square" lIns="38100" tIns="19050" rIns="38100" bIns="19050" anchor="ctr">
                    <a:no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r>
                      <a:rPr lang="ja-JP" altLang="en-US" sz="1400" b="0">
                        <a:solidFill>
                          <a:schemeClr val="tx1"/>
                        </a:solidFill>
                        <a:latin typeface="BIZ UDPゴシック" panose="020B0400000000000000" pitchFamily="50" charset="-128"/>
                        <a:ea typeface="BIZ UDPゴシック" panose="020B0400000000000000" pitchFamily="50" charset="-128"/>
                      </a:rPr>
                      <a:t>問題解決</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33688811133602597"/>
                      <c:h val="0.17247675563042567"/>
                    </c:manualLayout>
                  </c15:layout>
                  <c15:showDataLabelsRange val="0"/>
                </c:ext>
                <c:ext xmlns:c16="http://schemas.microsoft.com/office/drawing/2014/chart" uri="{C3380CC4-5D6E-409C-BE32-E72D297353CC}">
                  <c16:uniqueId val="{00000003-75A3-43FF-B5DF-C4BC053761A6}"/>
                </c:ext>
              </c:extLst>
            </c:dLbl>
            <c:dLbl>
              <c:idx val="4"/>
              <c:layout>
                <c:manualLayout>
                  <c:x val="-8.4059552268499954E-2"/>
                  <c:y val="-1.4421753990064663E-2"/>
                </c:manualLayout>
              </c:layout>
              <c:tx>
                <c:rich>
                  <a:bodyPr wrap="square" lIns="38100" tIns="19050" rIns="38100" bIns="19050" anchor="ctr">
                    <a:no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r>
                      <a:rPr lang="ja-JP" altLang="en-US" sz="1400" b="0">
                        <a:solidFill>
                          <a:schemeClr val="tx1"/>
                        </a:solidFill>
                        <a:latin typeface="BIZ UDPゴシック" panose="020B0400000000000000" pitchFamily="50" charset="-128"/>
                        <a:ea typeface="BIZ UDPゴシック" panose="020B0400000000000000" pitchFamily="50" charset="-128"/>
                      </a:rPr>
                      <a:t>ＱＣ手法</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30341972380732823"/>
                      <c:h val="0.26774007996118404"/>
                    </c:manualLayout>
                  </c15:layout>
                  <c15:showDataLabelsRange val="0"/>
                </c:ext>
                <c:ext xmlns:c16="http://schemas.microsoft.com/office/drawing/2014/chart" uri="{C3380CC4-5D6E-409C-BE32-E72D297353CC}">
                  <c16:uniqueId val="{00000004-75A3-43FF-B5DF-C4BC053761A6}"/>
                </c:ext>
              </c:extLst>
            </c:dLbl>
            <c:spPr>
              <a:noFill/>
              <a:ln>
                <a:noFill/>
              </a:ln>
              <a:effectLst/>
            </c:spPr>
            <c:txPr>
              <a:bodyPr wrap="square" lIns="38100" tIns="19050" rIns="38100" bIns="19050" anchor="ctr">
                <a:spAutoFit/>
              </a:bodyPr>
              <a:lstStyle/>
              <a:p>
                <a:pPr>
                  <a:defRPr lang="ja-JP" sz="1400" b="0">
                    <a:solidFill>
                      <a:schemeClr val="tx1"/>
                    </a:solidFill>
                    <a:latin typeface="BIZ UDPゴシック" panose="020B0400000000000000" pitchFamily="50" charset="-128"/>
                    <a:ea typeface="BIZ UDPゴシック" panose="020B0400000000000000" pitchFamily="50" charset="-128"/>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グラフ!$AC$62:$AG$62</c:f>
              <c:numCache>
                <c:formatCode>General</c:formatCode>
                <c:ptCount val="5"/>
                <c:pt idx="0">
                  <c:v>5</c:v>
                </c:pt>
                <c:pt idx="1">
                  <c:v>5</c:v>
                </c:pt>
                <c:pt idx="2">
                  <c:v>5</c:v>
                </c:pt>
                <c:pt idx="3">
                  <c:v>5</c:v>
                </c:pt>
                <c:pt idx="4">
                  <c:v>5</c:v>
                </c:pt>
              </c:numCache>
            </c:numRef>
          </c:val>
          <c:extLst>
            <c:ext xmlns:c16="http://schemas.microsoft.com/office/drawing/2014/chart" uri="{C3380CC4-5D6E-409C-BE32-E72D297353CC}">
              <c16:uniqueId val="{00000005-75A3-43FF-B5DF-C4BC053761A6}"/>
            </c:ext>
          </c:extLst>
        </c:ser>
        <c:ser>
          <c:idx val="1"/>
          <c:order val="1"/>
          <c:spPr>
            <a:solidFill>
              <a:srgbClr val="EE1AF3">
                <a:alpha val="50000"/>
              </a:srgbClr>
            </a:solidFill>
            <a:ln w="27836">
              <a:solidFill>
                <a:schemeClr val="tx1"/>
              </a:solidFill>
              <a:prstDash val="solid"/>
            </a:ln>
          </c:spPr>
          <c:dLbls>
            <c:delete val="1"/>
          </c:dLbls>
          <c:val>
            <c:numRef>
              <c:f>グラフ!$AC$63:$AG$63</c:f>
              <c:numCache>
                <c:formatCode>General</c:formatCode>
                <c:ptCount val="5"/>
                <c:pt idx="0">
                  <c:v>3</c:v>
                </c:pt>
                <c:pt idx="1">
                  <c:v>3</c:v>
                </c:pt>
                <c:pt idx="2">
                  <c:v>3</c:v>
                </c:pt>
                <c:pt idx="3">
                  <c:v>3</c:v>
                </c:pt>
                <c:pt idx="4">
                  <c:v>4</c:v>
                </c:pt>
              </c:numCache>
            </c:numRef>
          </c:val>
          <c:extLst>
            <c:ext xmlns:c16="http://schemas.microsoft.com/office/drawing/2014/chart" uri="{C3380CC4-5D6E-409C-BE32-E72D297353CC}">
              <c16:uniqueId val="{00000006-75A3-43FF-B5DF-C4BC053761A6}"/>
            </c:ext>
          </c:extLst>
        </c:ser>
        <c:dLbls>
          <c:showLegendKey val="0"/>
          <c:showVal val="1"/>
          <c:showCatName val="0"/>
          <c:showSerName val="0"/>
          <c:showPercent val="0"/>
          <c:showBubbleSize val="0"/>
        </c:dLbls>
        <c:axId val="108167168"/>
        <c:axId val="108168704"/>
      </c:radarChart>
      <c:catAx>
        <c:axId val="108167168"/>
        <c:scaling>
          <c:orientation val="minMax"/>
        </c:scaling>
        <c:delete val="1"/>
        <c:axPos val="b"/>
        <c:majorGridlines/>
        <c:numFmt formatCode="General" sourceLinked="1"/>
        <c:majorTickMark val="cross"/>
        <c:minorTickMark val="cross"/>
        <c:tickLblPos val="nextTo"/>
        <c:crossAx val="108168704"/>
        <c:crosses val="autoZero"/>
        <c:auto val="1"/>
        <c:lblAlgn val="ctr"/>
        <c:lblOffset val="100"/>
        <c:noMultiLvlLbl val="1"/>
      </c:catAx>
      <c:valAx>
        <c:axId val="108168704"/>
        <c:scaling>
          <c:orientation val="minMax"/>
        </c:scaling>
        <c:delete val="1"/>
        <c:axPos val="l"/>
        <c:majorGridlines>
          <c:spPr>
            <a:ln w="2320">
              <a:solidFill>
                <a:srgbClr val="C0C0C0"/>
              </a:solidFill>
              <a:prstDash val="solid"/>
            </a:ln>
          </c:spPr>
        </c:majorGridlines>
        <c:numFmt formatCode="General" sourceLinked="1"/>
        <c:majorTickMark val="cross"/>
        <c:minorTickMark val="cross"/>
        <c:tickLblPos val="nextTo"/>
        <c:crossAx val="108167168"/>
        <c:crosses val="autoZero"/>
        <c:crossBetween val="between"/>
      </c:valAx>
      <c:spPr>
        <a:noFill/>
        <a:ln w="18557">
          <a:noFill/>
        </a:ln>
      </c:spPr>
    </c:plotArea>
    <c:plotVisOnly val="1"/>
    <c:dispBlanksAs val="gap"/>
    <c:showDLblsOverMax val="1"/>
  </c:chart>
  <c:spPr>
    <a:noFill/>
    <a:ln>
      <a:noFill/>
    </a:ln>
  </c:spPr>
  <c:txPr>
    <a:bodyPr/>
    <a:lstStyle/>
    <a:p>
      <a:pPr>
        <a:defRPr sz="749" b="0" i="0" u="none" strike="noStrike" baseline="0">
          <a:solidFill>
            <a:srgbClr val="000000"/>
          </a:solidFill>
          <a:latin typeface="ＭＳ Ｐゴシック"/>
          <a:ea typeface="ＭＳ Ｐゴシック"/>
          <a:cs typeface="ＭＳ Ｐゴシック"/>
        </a:defRPr>
      </a:pPr>
      <a:endParaRPr lang="ja-JP"/>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lumMod val="60000"/>
                <a:lumOff val="40000"/>
              </a:schemeClr>
            </a:solidFill>
            <a:ln w="19050">
              <a:solidFill>
                <a:schemeClr val="tx1"/>
              </a:solidFill>
              <a:prstDash val="solid"/>
            </a:ln>
          </c:spPr>
          <c:invertIfNegative val="0"/>
          <c:cat>
            <c:numRef>
              <c:f>'出力1 (例題20)'!$G$49:$G$59</c:f>
              <c:numCache>
                <c:formatCode>General</c:formatCode>
                <c:ptCount val="11"/>
                <c:pt idx="0">
                  <c:v>0.55499999999999994</c:v>
                </c:pt>
                <c:pt idx="1">
                  <c:v>0.57499999999999996</c:v>
                </c:pt>
                <c:pt idx="2">
                  <c:v>0.59499999999999997</c:v>
                </c:pt>
                <c:pt idx="3">
                  <c:v>0.61499999999999999</c:v>
                </c:pt>
                <c:pt idx="4">
                  <c:v>0.63500000000000001</c:v>
                </c:pt>
                <c:pt idx="5">
                  <c:v>0.65500000000000003</c:v>
                </c:pt>
                <c:pt idx="6">
                  <c:v>0.67500000000000004</c:v>
                </c:pt>
                <c:pt idx="7">
                  <c:v>0.69500000000000006</c:v>
                </c:pt>
                <c:pt idx="8">
                  <c:v>0.71500000000000008</c:v>
                </c:pt>
                <c:pt idx="9">
                  <c:v>0.7350000000000001</c:v>
                </c:pt>
                <c:pt idx="10">
                  <c:v>0.75500000000000012</c:v>
                </c:pt>
              </c:numCache>
            </c:numRef>
          </c:cat>
          <c:val>
            <c:numRef>
              <c:f>'出力1 (例題20)'!$I$49:$I$59</c:f>
              <c:numCache>
                <c:formatCode>General</c:formatCode>
                <c:ptCount val="11"/>
                <c:pt idx="0">
                  <c:v>0</c:v>
                </c:pt>
                <c:pt idx="1">
                  <c:v>0</c:v>
                </c:pt>
                <c:pt idx="2">
                  <c:v>3</c:v>
                </c:pt>
                <c:pt idx="3">
                  <c:v>6</c:v>
                </c:pt>
                <c:pt idx="4">
                  <c:v>8</c:v>
                </c:pt>
                <c:pt idx="5">
                  <c:v>11</c:v>
                </c:pt>
                <c:pt idx="6">
                  <c:v>7</c:v>
                </c:pt>
                <c:pt idx="7">
                  <c:v>7</c:v>
                </c:pt>
                <c:pt idx="8">
                  <c:v>4</c:v>
                </c:pt>
                <c:pt idx="9">
                  <c:v>2</c:v>
                </c:pt>
                <c:pt idx="10">
                  <c:v>0</c:v>
                </c:pt>
              </c:numCache>
            </c:numRef>
          </c:val>
          <c:extLst>
            <c:ext xmlns:c16="http://schemas.microsoft.com/office/drawing/2014/chart" uri="{C3380CC4-5D6E-409C-BE32-E72D297353CC}">
              <c16:uniqueId val="{00000000-849F-4F1D-AC8C-FA46B9AB2D5A}"/>
            </c:ext>
          </c:extLst>
        </c:ser>
        <c:dLbls>
          <c:showLegendKey val="0"/>
          <c:showVal val="0"/>
          <c:showCatName val="0"/>
          <c:showSerName val="0"/>
          <c:showPercent val="0"/>
          <c:showBubbleSize val="0"/>
        </c:dLbls>
        <c:gapWidth val="0"/>
        <c:axId val="1329416784"/>
        <c:axId val="1311516528"/>
      </c:barChart>
      <c:scatterChart>
        <c:scatterStyle val="lineMarker"/>
        <c:varyColors val="0"/>
        <c:ser>
          <c:idx val="1"/>
          <c:order val="1"/>
          <c:tx>
            <c:v>SL</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849F-4F1D-AC8C-FA46B9AB2D5A}"/>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849F-4F1D-AC8C-FA46B9AB2D5A}"/>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12</c:v>
              </c:pt>
            </c:numLit>
          </c:yVal>
          <c:smooth val="0"/>
          <c:extLst>
            <c:ext xmlns:c16="http://schemas.microsoft.com/office/drawing/2014/chart" uri="{C3380CC4-5D6E-409C-BE32-E72D297353CC}">
              <c16:uniqueId val="{00000003-849F-4F1D-AC8C-FA46B9AB2D5A}"/>
            </c:ext>
          </c:extLst>
        </c:ser>
        <c:ser>
          <c:idx val="2"/>
          <c:order val="2"/>
          <c:tx>
            <c:v>SU</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849F-4F1D-AC8C-FA46B9AB2D5A}"/>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849F-4F1D-AC8C-FA46B9AB2D5A}"/>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12</c:v>
              </c:pt>
            </c:numLit>
          </c:yVal>
          <c:smooth val="0"/>
          <c:extLst>
            <c:ext xmlns:c16="http://schemas.microsoft.com/office/drawing/2014/chart" uri="{C3380CC4-5D6E-409C-BE32-E72D297353CC}">
              <c16:uniqueId val="{00000006-849F-4F1D-AC8C-FA46B9AB2D5A}"/>
            </c:ext>
          </c:extLst>
        </c:ser>
        <c:ser>
          <c:idx val="3"/>
          <c:order val="3"/>
          <c:tx>
            <c:v>X</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849F-4F1D-AC8C-FA46B9AB2D5A}"/>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849F-4F1D-AC8C-FA46B9AB2D5A}"/>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0.66020834445953369</c:v>
              </c:pt>
              <c:pt idx="1">
                <c:v>0.66020834445953369</c:v>
              </c:pt>
            </c:numLit>
          </c:xVal>
          <c:yVal>
            <c:numLit>
              <c:formatCode>General</c:formatCode>
              <c:ptCount val="2"/>
              <c:pt idx="0">
                <c:v>0</c:v>
              </c:pt>
              <c:pt idx="1">
                <c:v>12</c:v>
              </c:pt>
            </c:numLit>
          </c:yVal>
          <c:smooth val="0"/>
          <c:extLst>
            <c:ext xmlns:c16="http://schemas.microsoft.com/office/drawing/2014/chart" uri="{C3380CC4-5D6E-409C-BE32-E72D297353CC}">
              <c16:uniqueId val="{00000009-849F-4F1D-AC8C-FA46B9AB2D5A}"/>
            </c:ext>
          </c:extLst>
        </c:ser>
        <c:dLbls>
          <c:showLegendKey val="0"/>
          <c:showVal val="0"/>
          <c:showCatName val="0"/>
          <c:showSerName val="0"/>
          <c:showPercent val="0"/>
          <c:showBubbleSize val="0"/>
        </c:dLbls>
        <c:axId val="1315699136"/>
        <c:axId val="1315700096"/>
      </c:scatterChart>
      <c:catAx>
        <c:axId val="1329416784"/>
        <c:scaling>
          <c:orientation val="minMax"/>
        </c:scaling>
        <c:delete val="0"/>
        <c:axPos val="b"/>
        <c:numFmt formatCode="0.00_ " sourceLinked="0"/>
        <c:majorTickMark val="none"/>
        <c:minorTickMark val="none"/>
        <c:tickLblPos val="nextTo"/>
        <c:spPr>
          <a:effectLst/>
        </c:spPr>
        <c:txPr>
          <a:bodyPr rot="0" vert="horz"/>
          <a:lstStyle/>
          <a:p>
            <a:pPr>
              <a:defRPr lang="ja-JP" sz="1050"/>
            </a:pPr>
            <a:endParaRPr lang="ja-JP"/>
          </a:p>
        </c:txPr>
        <c:crossAx val="1311516528"/>
        <c:crosses val="autoZero"/>
        <c:auto val="1"/>
        <c:lblAlgn val="ctr"/>
        <c:lblOffset val="100"/>
        <c:noMultiLvlLbl val="0"/>
      </c:catAx>
      <c:valAx>
        <c:axId val="1311516528"/>
        <c:scaling>
          <c:orientation val="minMax"/>
          <c:min val="0"/>
        </c:scaling>
        <c:delete val="0"/>
        <c:axPos val="l"/>
        <c:numFmt formatCode="General" sourceLinked="1"/>
        <c:majorTickMark val="in"/>
        <c:minorTickMark val="none"/>
        <c:tickLblPos val="nextTo"/>
        <c:spPr>
          <a:ln/>
        </c:spPr>
        <c:txPr>
          <a:bodyPr/>
          <a:lstStyle/>
          <a:p>
            <a:pPr>
              <a:defRPr lang="ja-JP" sz="1050"/>
            </a:pPr>
            <a:endParaRPr lang="ja-JP"/>
          </a:p>
        </c:txPr>
        <c:crossAx val="1329416784"/>
        <c:crosses val="autoZero"/>
        <c:crossBetween val="between"/>
      </c:valAx>
      <c:valAx>
        <c:axId val="1315700096"/>
        <c:scaling>
          <c:orientation val="minMax"/>
          <c:max val="12"/>
          <c:min val="0"/>
        </c:scaling>
        <c:delete val="0"/>
        <c:axPos val="r"/>
        <c:numFmt formatCode="General" sourceLinked="1"/>
        <c:majorTickMark val="none"/>
        <c:minorTickMark val="none"/>
        <c:tickLblPos val="none"/>
        <c:spPr>
          <a:ln>
            <a:noFill/>
          </a:ln>
        </c:spPr>
        <c:txPr>
          <a:bodyPr/>
          <a:lstStyle/>
          <a:p>
            <a:pPr>
              <a:defRPr lang="ja-JP"/>
            </a:pPr>
            <a:endParaRPr lang="ja-JP"/>
          </a:p>
        </c:txPr>
        <c:crossAx val="1315699136"/>
        <c:crosses val="max"/>
        <c:crossBetween val="midCat"/>
      </c:valAx>
      <c:valAx>
        <c:axId val="1315699136"/>
        <c:scaling>
          <c:orientation val="minMax"/>
          <c:max val="0.76499998569488525"/>
          <c:min val="0.54500001668930054"/>
        </c:scaling>
        <c:delete val="0"/>
        <c:axPos val="t"/>
        <c:numFmt formatCode="General" sourceLinked="1"/>
        <c:majorTickMark val="none"/>
        <c:minorTickMark val="none"/>
        <c:tickLblPos val="none"/>
        <c:spPr>
          <a:ln>
            <a:noFill/>
          </a:ln>
        </c:spPr>
        <c:txPr>
          <a:bodyPr/>
          <a:lstStyle/>
          <a:p>
            <a:pPr>
              <a:defRPr lang="ja-JP"/>
            </a:pPr>
            <a:endParaRPr lang="ja-JP"/>
          </a:p>
        </c:txPr>
        <c:crossAx val="1315700096"/>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lumMod val="60000"/>
                <a:lumOff val="40000"/>
              </a:schemeClr>
            </a:solidFill>
            <a:ln w="19050">
              <a:solidFill>
                <a:schemeClr val="tx1"/>
              </a:solidFill>
              <a:prstDash val="solid"/>
            </a:ln>
          </c:spPr>
          <c:invertIfNegative val="0"/>
          <c:cat>
            <c:numRef>
              <c:f>'出力1 (例題20)'!$G$49:$G$59</c:f>
              <c:numCache>
                <c:formatCode>General</c:formatCode>
                <c:ptCount val="11"/>
                <c:pt idx="0">
                  <c:v>0.55499999999999994</c:v>
                </c:pt>
                <c:pt idx="1">
                  <c:v>0.57499999999999996</c:v>
                </c:pt>
                <c:pt idx="2">
                  <c:v>0.59499999999999997</c:v>
                </c:pt>
                <c:pt idx="3">
                  <c:v>0.61499999999999999</c:v>
                </c:pt>
                <c:pt idx="4">
                  <c:v>0.63500000000000001</c:v>
                </c:pt>
                <c:pt idx="5">
                  <c:v>0.65500000000000003</c:v>
                </c:pt>
                <c:pt idx="6">
                  <c:v>0.67500000000000004</c:v>
                </c:pt>
                <c:pt idx="7">
                  <c:v>0.69500000000000006</c:v>
                </c:pt>
                <c:pt idx="8">
                  <c:v>0.71500000000000008</c:v>
                </c:pt>
                <c:pt idx="9">
                  <c:v>0.7350000000000001</c:v>
                </c:pt>
                <c:pt idx="10">
                  <c:v>0.75500000000000012</c:v>
                </c:pt>
              </c:numCache>
            </c:numRef>
          </c:cat>
          <c:val>
            <c:numRef>
              <c:f>'出力1 (例題20)'!$I$49:$I$59</c:f>
              <c:numCache>
                <c:formatCode>General</c:formatCode>
                <c:ptCount val="11"/>
                <c:pt idx="0">
                  <c:v>0</c:v>
                </c:pt>
                <c:pt idx="1">
                  <c:v>0</c:v>
                </c:pt>
                <c:pt idx="2">
                  <c:v>5</c:v>
                </c:pt>
                <c:pt idx="3">
                  <c:v>6</c:v>
                </c:pt>
                <c:pt idx="4">
                  <c:v>9</c:v>
                </c:pt>
                <c:pt idx="5">
                  <c:v>12</c:v>
                </c:pt>
                <c:pt idx="6">
                  <c:v>7</c:v>
                </c:pt>
                <c:pt idx="7">
                  <c:v>6</c:v>
                </c:pt>
                <c:pt idx="8">
                  <c:v>3</c:v>
                </c:pt>
                <c:pt idx="9">
                  <c:v>0</c:v>
                </c:pt>
                <c:pt idx="10">
                  <c:v>0</c:v>
                </c:pt>
              </c:numCache>
            </c:numRef>
          </c:val>
          <c:extLst>
            <c:ext xmlns:c16="http://schemas.microsoft.com/office/drawing/2014/chart" uri="{C3380CC4-5D6E-409C-BE32-E72D297353CC}">
              <c16:uniqueId val="{00000000-2DFB-487A-AE0C-922D5141F35E}"/>
            </c:ext>
          </c:extLst>
        </c:ser>
        <c:dLbls>
          <c:showLegendKey val="0"/>
          <c:showVal val="0"/>
          <c:showCatName val="0"/>
          <c:showSerName val="0"/>
          <c:showPercent val="0"/>
          <c:showBubbleSize val="0"/>
        </c:dLbls>
        <c:gapWidth val="0"/>
        <c:axId val="500549248"/>
        <c:axId val="611537456"/>
      </c:barChart>
      <c:scatterChart>
        <c:scatterStyle val="lineMarker"/>
        <c:varyColors val="0"/>
        <c:ser>
          <c:idx val="1"/>
          <c:order val="1"/>
          <c:tx>
            <c:v>SL</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2DFB-487A-AE0C-922D5141F35E}"/>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2DFB-487A-AE0C-922D5141F35E}"/>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14</c:v>
              </c:pt>
            </c:numLit>
          </c:yVal>
          <c:smooth val="0"/>
          <c:extLst>
            <c:ext xmlns:c16="http://schemas.microsoft.com/office/drawing/2014/chart" uri="{C3380CC4-5D6E-409C-BE32-E72D297353CC}">
              <c16:uniqueId val="{00000003-2DFB-487A-AE0C-922D5141F35E}"/>
            </c:ext>
          </c:extLst>
        </c:ser>
        <c:ser>
          <c:idx val="2"/>
          <c:order val="2"/>
          <c:tx>
            <c:v>SU</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2DFB-487A-AE0C-922D5141F35E}"/>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2DFB-487A-AE0C-922D5141F35E}"/>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14</c:v>
              </c:pt>
            </c:numLit>
          </c:yVal>
          <c:smooth val="0"/>
          <c:extLst>
            <c:ext xmlns:c16="http://schemas.microsoft.com/office/drawing/2014/chart" uri="{C3380CC4-5D6E-409C-BE32-E72D297353CC}">
              <c16:uniqueId val="{00000006-2DFB-487A-AE0C-922D5141F35E}"/>
            </c:ext>
          </c:extLst>
        </c:ser>
        <c:ser>
          <c:idx val="3"/>
          <c:order val="3"/>
          <c:tx>
            <c:v>X</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2DFB-487A-AE0C-922D5141F35E}"/>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2DFB-487A-AE0C-922D5141F35E}"/>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0.65125000476837158</c:v>
              </c:pt>
              <c:pt idx="1">
                <c:v>0.65125000476837158</c:v>
              </c:pt>
            </c:numLit>
          </c:xVal>
          <c:yVal>
            <c:numLit>
              <c:formatCode>General</c:formatCode>
              <c:ptCount val="2"/>
              <c:pt idx="0">
                <c:v>0</c:v>
              </c:pt>
              <c:pt idx="1">
                <c:v>14</c:v>
              </c:pt>
            </c:numLit>
          </c:yVal>
          <c:smooth val="0"/>
          <c:extLst>
            <c:ext xmlns:c16="http://schemas.microsoft.com/office/drawing/2014/chart" uri="{C3380CC4-5D6E-409C-BE32-E72D297353CC}">
              <c16:uniqueId val="{00000009-2DFB-487A-AE0C-922D5141F35E}"/>
            </c:ext>
          </c:extLst>
        </c:ser>
        <c:dLbls>
          <c:showLegendKey val="0"/>
          <c:showVal val="0"/>
          <c:showCatName val="0"/>
          <c:showSerName val="0"/>
          <c:showPercent val="0"/>
          <c:showBubbleSize val="0"/>
        </c:dLbls>
        <c:axId val="611536016"/>
        <c:axId val="510555056"/>
      </c:scatterChart>
      <c:catAx>
        <c:axId val="500549248"/>
        <c:scaling>
          <c:orientation val="minMax"/>
        </c:scaling>
        <c:delete val="0"/>
        <c:axPos val="b"/>
        <c:numFmt formatCode="0.00_ " sourceLinked="0"/>
        <c:majorTickMark val="none"/>
        <c:minorTickMark val="none"/>
        <c:tickLblPos val="nextTo"/>
        <c:spPr>
          <a:effectLst/>
        </c:spPr>
        <c:txPr>
          <a:bodyPr rot="0" vert="horz"/>
          <a:lstStyle/>
          <a:p>
            <a:pPr>
              <a:defRPr lang="ja-JP" sz="1050"/>
            </a:pPr>
            <a:endParaRPr lang="ja-JP"/>
          </a:p>
        </c:txPr>
        <c:crossAx val="611537456"/>
        <c:crosses val="autoZero"/>
        <c:auto val="1"/>
        <c:lblAlgn val="ctr"/>
        <c:lblOffset val="100"/>
        <c:noMultiLvlLbl val="0"/>
      </c:catAx>
      <c:valAx>
        <c:axId val="611537456"/>
        <c:scaling>
          <c:orientation val="minMax"/>
          <c:min val="0"/>
        </c:scaling>
        <c:delete val="0"/>
        <c:axPos val="l"/>
        <c:numFmt formatCode="General" sourceLinked="1"/>
        <c:majorTickMark val="in"/>
        <c:minorTickMark val="none"/>
        <c:tickLblPos val="nextTo"/>
        <c:spPr>
          <a:ln/>
        </c:spPr>
        <c:txPr>
          <a:bodyPr/>
          <a:lstStyle/>
          <a:p>
            <a:pPr>
              <a:defRPr lang="ja-JP" sz="1050"/>
            </a:pPr>
            <a:endParaRPr lang="ja-JP"/>
          </a:p>
        </c:txPr>
        <c:crossAx val="500549248"/>
        <c:crosses val="autoZero"/>
        <c:crossBetween val="between"/>
      </c:valAx>
      <c:valAx>
        <c:axId val="510555056"/>
        <c:scaling>
          <c:orientation val="minMax"/>
          <c:max val="14"/>
          <c:min val="0"/>
        </c:scaling>
        <c:delete val="0"/>
        <c:axPos val="r"/>
        <c:numFmt formatCode="General" sourceLinked="1"/>
        <c:majorTickMark val="none"/>
        <c:minorTickMark val="none"/>
        <c:tickLblPos val="none"/>
        <c:spPr>
          <a:ln>
            <a:noFill/>
          </a:ln>
        </c:spPr>
        <c:txPr>
          <a:bodyPr/>
          <a:lstStyle/>
          <a:p>
            <a:pPr>
              <a:defRPr lang="ja-JP"/>
            </a:pPr>
            <a:endParaRPr lang="ja-JP"/>
          </a:p>
        </c:txPr>
        <c:crossAx val="611536016"/>
        <c:crosses val="max"/>
        <c:crossBetween val="midCat"/>
      </c:valAx>
      <c:valAx>
        <c:axId val="611536016"/>
        <c:scaling>
          <c:orientation val="minMax"/>
          <c:max val="0.76499998569488525"/>
          <c:min val="0.54500001668930054"/>
        </c:scaling>
        <c:delete val="0"/>
        <c:axPos val="t"/>
        <c:numFmt formatCode="General" sourceLinked="1"/>
        <c:majorTickMark val="none"/>
        <c:minorTickMark val="none"/>
        <c:tickLblPos val="none"/>
        <c:spPr>
          <a:ln>
            <a:noFill/>
          </a:ln>
        </c:spPr>
        <c:txPr>
          <a:bodyPr/>
          <a:lstStyle/>
          <a:p>
            <a:pPr>
              <a:defRPr lang="ja-JP"/>
            </a:pPr>
            <a:endParaRPr lang="ja-JP"/>
          </a:p>
        </c:txPr>
        <c:crossAx val="510555056"/>
        <c:crosses val="max"/>
        <c:crossBetween val="midCat"/>
      </c:valAx>
      <c:spPr>
        <a:ln>
          <a:noFill/>
        </a:ln>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lumMod val="60000"/>
                <a:lumOff val="40000"/>
              </a:schemeClr>
            </a:solidFill>
            <a:ln w="19050">
              <a:solidFill>
                <a:srgbClr val="000000"/>
              </a:solidFill>
              <a:prstDash val="solid"/>
            </a:ln>
          </c:spPr>
          <c:invertIfNegative val="0"/>
          <c:cat>
            <c:numRef>
              <c:f>'出力1 (例題20)'!$G$49:$G$59</c:f>
              <c:numCache>
                <c:formatCode>General</c:formatCode>
                <c:ptCount val="11"/>
                <c:pt idx="0">
                  <c:v>0.53999999999999992</c:v>
                </c:pt>
                <c:pt idx="1">
                  <c:v>0.55999999999999994</c:v>
                </c:pt>
                <c:pt idx="2">
                  <c:v>0.57999999999999996</c:v>
                </c:pt>
                <c:pt idx="3">
                  <c:v>0.6</c:v>
                </c:pt>
                <c:pt idx="4">
                  <c:v>0.62</c:v>
                </c:pt>
                <c:pt idx="5">
                  <c:v>0.64</c:v>
                </c:pt>
                <c:pt idx="6">
                  <c:v>0.66</c:v>
                </c:pt>
                <c:pt idx="7">
                  <c:v>0.68</c:v>
                </c:pt>
                <c:pt idx="8">
                  <c:v>0.70000000000000007</c:v>
                </c:pt>
                <c:pt idx="9">
                  <c:v>0.72000000000000008</c:v>
                </c:pt>
                <c:pt idx="10">
                  <c:v>0.7400000000000001</c:v>
                </c:pt>
              </c:numCache>
            </c:numRef>
          </c:cat>
          <c:val>
            <c:numRef>
              <c:f>'出力1 (例題20)'!$I$49:$I$59</c:f>
              <c:numCache>
                <c:formatCode>General</c:formatCode>
                <c:ptCount val="11"/>
                <c:pt idx="0">
                  <c:v>0</c:v>
                </c:pt>
                <c:pt idx="1">
                  <c:v>0</c:v>
                </c:pt>
                <c:pt idx="2">
                  <c:v>0</c:v>
                </c:pt>
                <c:pt idx="3">
                  <c:v>3</c:v>
                </c:pt>
                <c:pt idx="4">
                  <c:v>8</c:v>
                </c:pt>
                <c:pt idx="5">
                  <c:v>11</c:v>
                </c:pt>
                <c:pt idx="6">
                  <c:v>13</c:v>
                </c:pt>
                <c:pt idx="7">
                  <c:v>8</c:v>
                </c:pt>
                <c:pt idx="8">
                  <c:v>5</c:v>
                </c:pt>
                <c:pt idx="9">
                  <c:v>0</c:v>
                </c:pt>
                <c:pt idx="10">
                  <c:v>0</c:v>
                </c:pt>
              </c:numCache>
            </c:numRef>
          </c:val>
          <c:extLst>
            <c:ext xmlns:c16="http://schemas.microsoft.com/office/drawing/2014/chart" uri="{C3380CC4-5D6E-409C-BE32-E72D297353CC}">
              <c16:uniqueId val="{00000000-2788-4508-A747-BC5FF65FA2DA}"/>
            </c:ext>
          </c:extLst>
        </c:ser>
        <c:dLbls>
          <c:showLegendKey val="0"/>
          <c:showVal val="0"/>
          <c:showCatName val="0"/>
          <c:showSerName val="0"/>
          <c:showPercent val="0"/>
          <c:showBubbleSize val="0"/>
        </c:dLbls>
        <c:gapWidth val="0"/>
        <c:axId val="1236524528"/>
        <c:axId val="505505712"/>
      </c:barChart>
      <c:scatterChart>
        <c:scatterStyle val="lineMarker"/>
        <c:varyColors val="0"/>
        <c:ser>
          <c:idx val="1"/>
          <c:order val="1"/>
          <c:tx>
            <c:v>SL</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2788-4508-A747-BC5FF65FA2DA}"/>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2788-4508-A747-BC5FF65FA2DA}"/>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14</c:v>
              </c:pt>
            </c:numLit>
          </c:yVal>
          <c:smooth val="0"/>
          <c:extLst>
            <c:ext xmlns:c16="http://schemas.microsoft.com/office/drawing/2014/chart" uri="{C3380CC4-5D6E-409C-BE32-E72D297353CC}">
              <c16:uniqueId val="{00000003-2788-4508-A747-BC5FF65FA2DA}"/>
            </c:ext>
          </c:extLst>
        </c:ser>
        <c:ser>
          <c:idx val="2"/>
          <c:order val="2"/>
          <c:tx>
            <c:v>SU</c:v>
          </c:tx>
          <c:spPr>
            <a:ln>
              <a:noFill/>
            </a:ln>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2788-4508-A747-BC5FF65FA2DA}"/>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2788-4508-A747-BC5FF65FA2DA}"/>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14</c:v>
              </c:pt>
            </c:numLit>
          </c:yVal>
          <c:smooth val="0"/>
          <c:extLst>
            <c:ext xmlns:c16="http://schemas.microsoft.com/office/drawing/2014/chart" uri="{C3380CC4-5D6E-409C-BE32-E72D297353CC}">
              <c16:uniqueId val="{00000006-2788-4508-A747-BC5FF65FA2DA}"/>
            </c:ext>
          </c:extLst>
        </c:ser>
        <c:ser>
          <c:idx val="3"/>
          <c:order val="3"/>
          <c:tx>
            <c:v>X</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2788-4508-A747-BC5FF65FA2DA}"/>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2788-4508-A747-BC5FF65FA2DA}"/>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0.64770835638046265</c:v>
              </c:pt>
              <c:pt idx="1">
                <c:v>0.64770835638046265</c:v>
              </c:pt>
            </c:numLit>
          </c:xVal>
          <c:yVal>
            <c:numLit>
              <c:formatCode>General</c:formatCode>
              <c:ptCount val="2"/>
              <c:pt idx="0">
                <c:v>0</c:v>
              </c:pt>
              <c:pt idx="1">
                <c:v>14</c:v>
              </c:pt>
            </c:numLit>
          </c:yVal>
          <c:smooth val="0"/>
          <c:extLst>
            <c:ext xmlns:c16="http://schemas.microsoft.com/office/drawing/2014/chart" uri="{C3380CC4-5D6E-409C-BE32-E72D297353CC}">
              <c16:uniqueId val="{00000009-2788-4508-A747-BC5FF65FA2DA}"/>
            </c:ext>
          </c:extLst>
        </c:ser>
        <c:dLbls>
          <c:showLegendKey val="0"/>
          <c:showVal val="0"/>
          <c:showCatName val="0"/>
          <c:showSerName val="0"/>
          <c:showPercent val="0"/>
          <c:showBubbleSize val="0"/>
        </c:dLbls>
        <c:axId val="621154192"/>
        <c:axId val="621152272"/>
      </c:scatterChart>
      <c:catAx>
        <c:axId val="1236524528"/>
        <c:scaling>
          <c:orientation val="minMax"/>
        </c:scaling>
        <c:delete val="0"/>
        <c:axPos val="b"/>
        <c:numFmt formatCode="0.00_ " sourceLinked="0"/>
        <c:majorTickMark val="none"/>
        <c:minorTickMark val="none"/>
        <c:tickLblPos val="nextTo"/>
        <c:spPr>
          <a:effectLst/>
        </c:spPr>
        <c:txPr>
          <a:bodyPr rot="0" vert="horz"/>
          <a:lstStyle/>
          <a:p>
            <a:pPr>
              <a:defRPr lang="ja-JP" sz="1050"/>
            </a:pPr>
            <a:endParaRPr lang="ja-JP"/>
          </a:p>
        </c:txPr>
        <c:crossAx val="505505712"/>
        <c:crosses val="autoZero"/>
        <c:auto val="1"/>
        <c:lblAlgn val="ctr"/>
        <c:lblOffset val="100"/>
        <c:noMultiLvlLbl val="0"/>
      </c:catAx>
      <c:valAx>
        <c:axId val="505505712"/>
        <c:scaling>
          <c:orientation val="minMax"/>
          <c:min val="0"/>
        </c:scaling>
        <c:delete val="0"/>
        <c:axPos val="l"/>
        <c:numFmt formatCode="General" sourceLinked="1"/>
        <c:majorTickMark val="in"/>
        <c:minorTickMark val="none"/>
        <c:tickLblPos val="nextTo"/>
        <c:spPr>
          <a:ln/>
        </c:spPr>
        <c:txPr>
          <a:bodyPr/>
          <a:lstStyle/>
          <a:p>
            <a:pPr>
              <a:defRPr lang="ja-JP" sz="1050"/>
            </a:pPr>
            <a:endParaRPr lang="ja-JP"/>
          </a:p>
        </c:txPr>
        <c:crossAx val="1236524528"/>
        <c:crosses val="autoZero"/>
        <c:crossBetween val="between"/>
      </c:valAx>
      <c:valAx>
        <c:axId val="621152272"/>
        <c:scaling>
          <c:orientation val="minMax"/>
          <c:max val="14"/>
          <c:min val="0"/>
        </c:scaling>
        <c:delete val="0"/>
        <c:axPos val="r"/>
        <c:numFmt formatCode="General" sourceLinked="1"/>
        <c:majorTickMark val="none"/>
        <c:minorTickMark val="none"/>
        <c:tickLblPos val="none"/>
        <c:spPr>
          <a:ln w="19050">
            <a:solidFill>
              <a:schemeClr val="bg1">
                <a:lumMod val="65000"/>
              </a:schemeClr>
            </a:solidFill>
          </a:ln>
        </c:spPr>
        <c:txPr>
          <a:bodyPr/>
          <a:lstStyle/>
          <a:p>
            <a:pPr>
              <a:defRPr lang="ja-JP"/>
            </a:pPr>
            <a:endParaRPr lang="ja-JP"/>
          </a:p>
        </c:txPr>
        <c:crossAx val="621154192"/>
        <c:crosses val="max"/>
        <c:crossBetween val="midCat"/>
      </c:valAx>
      <c:valAx>
        <c:axId val="621154192"/>
        <c:scaling>
          <c:orientation val="minMax"/>
          <c:max val="0.75"/>
          <c:min val="0.52999997138977051"/>
        </c:scaling>
        <c:delete val="0"/>
        <c:axPos val="t"/>
        <c:numFmt formatCode="General" sourceLinked="1"/>
        <c:majorTickMark val="none"/>
        <c:minorTickMark val="none"/>
        <c:tickLblPos val="none"/>
        <c:spPr>
          <a:ln>
            <a:noFill/>
          </a:ln>
        </c:spPr>
        <c:txPr>
          <a:bodyPr/>
          <a:lstStyle/>
          <a:p>
            <a:pPr>
              <a:defRPr lang="ja-JP"/>
            </a:pPr>
            <a:endParaRPr lang="ja-JP"/>
          </a:p>
        </c:txPr>
        <c:crossAx val="621152272"/>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ln>
      <a:noFill/>
    </a:ln>
  </c:spPr>
  <c:txPr>
    <a:bodyPr/>
    <a:lstStyle/>
    <a:p>
      <a:pPr>
        <a:defRPr>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lumMod val="60000"/>
                <a:lumOff val="40000"/>
              </a:schemeClr>
            </a:solidFill>
            <a:ln w="19050">
              <a:solidFill>
                <a:srgbClr val="000000"/>
              </a:solidFill>
              <a:prstDash val="solid"/>
            </a:ln>
          </c:spPr>
          <c:invertIfNegative val="0"/>
          <c:cat>
            <c:numRef>
              <c:f>'出力1 (例題20)'!$G$49:$G$59</c:f>
              <c:numCache>
                <c:formatCode>General</c:formatCode>
                <c:ptCount val="11"/>
                <c:pt idx="0">
                  <c:v>0.54999999999999993</c:v>
                </c:pt>
                <c:pt idx="1">
                  <c:v>0.56999999999999995</c:v>
                </c:pt>
                <c:pt idx="2">
                  <c:v>0.59</c:v>
                </c:pt>
                <c:pt idx="3">
                  <c:v>0.61</c:v>
                </c:pt>
                <c:pt idx="4">
                  <c:v>0.63</c:v>
                </c:pt>
                <c:pt idx="5">
                  <c:v>0.65</c:v>
                </c:pt>
                <c:pt idx="6">
                  <c:v>0.67</c:v>
                </c:pt>
                <c:pt idx="7">
                  <c:v>0.69000000000000006</c:v>
                </c:pt>
                <c:pt idx="8">
                  <c:v>0.71000000000000008</c:v>
                </c:pt>
                <c:pt idx="9">
                  <c:v>0.73000000000000009</c:v>
                </c:pt>
                <c:pt idx="10">
                  <c:v>0.75000000000000011</c:v>
                </c:pt>
              </c:numCache>
            </c:numRef>
          </c:cat>
          <c:val>
            <c:numRef>
              <c:f>'出力1 (例題20)'!$I$49:$I$59</c:f>
              <c:numCache>
                <c:formatCode>General</c:formatCode>
                <c:ptCount val="11"/>
                <c:pt idx="0">
                  <c:v>0</c:v>
                </c:pt>
                <c:pt idx="1">
                  <c:v>0</c:v>
                </c:pt>
                <c:pt idx="2">
                  <c:v>1</c:v>
                </c:pt>
                <c:pt idx="3">
                  <c:v>5</c:v>
                </c:pt>
                <c:pt idx="4">
                  <c:v>8</c:v>
                </c:pt>
                <c:pt idx="5">
                  <c:v>11</c:v>
                </c:pt>
                <c:pt idx="6">
                  <c:v>13</c:v>
                </c:pt>
                <c:pt idx="7">
                  <c:v>7</c:v>
                </c:pt>
                <c:pt idx="8">
                  <c:v>3</c:v>
                </c:pt>
                <c:pt idx="9">
                  <c:v>0</c:v>
                </c:pt>
                <c:pt idx="10">
                  <c:v>0</c:v>
                </c:pt>
              </c:numCache>
            </c:numRef>
          </c:val>
          <c:extLst>
            <c:ext xmlns:c16="http://schemas.microsoft.com/office/drawing/2014/chart" uri="{C3380CC4-5D6E-409C-BE32-E72D297353CC}">
              <c16:uniqueId val="{00000000-0A1B-4EB1-9681-5904FFC8ADEE}"/>
            </c:ext>
          </c:extLst>
        </c:ser>
        <c:dLbls>
          <c:showLegendKey val="0"/>
          <c:showVal val="0"/>
          <c:showCatName val="0"/>
          <c:showSerName val="0"/>
          <c:showPercent val="0"/>
          <c:showBubbleSize val="0"/>
        </c:dLbls>
        <c:gapWidth val="0"/>
        <c:axId val="458826576"/>
        <c:axId val="504940640"/>
      </c:barChart>
      <c:scatterChart>
        <c:scatterStyle val="lineMarker"/>
        <c:varyColors val="0"/>
        <c:ser>
          <c:idx val="1"/>
          <c:order val="1"/>
          <c:tx>
            <c:v>SL</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0A1B-4EB1-9681-5904FFC8ADEE}"/>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0A1B-4EB1-9681-5904FFC8ADEE}"/>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14</c:v>
              </c:pt>
            </c:numLit>
          </c:yVal>
          <c:smooth val="0"/>
          <c:extLst>
            <c:ext xmlns:c16="http://schemas.microsoft.com/office/drawing/2014/chart" uri="{C3380CC4-5D6E-409C-BE32-E72D297353CC}">
              <c16:uniqueId val="{00000003-0A1B-4EB1-9681-5904FFC8ADEE}"/>
            </c:ext>
          </c:extLst>
        </c:ser>
        <c:ser>
          <c:idx val="2"/>
          <c:order val="2"/>
          <c:tx>
            <c:v>SU</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0A1B-4EB1-9681-5904FFC8ADEE}"/>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0A1B-4EB1-9681-5904FFC8ADEE}"/>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14</c:v>
              </c:pt>
            </c:numLit>
          </c:yVal>
          <c:smooth val="0"/>
          <c:extLst>
            <c:ext xmlns:c16="http://schemas.microsoft.com/office/drawing/2014/chart" uri="{C3380CC4-5D6E-409C-BE32-E72D297353CC}">
              <c16:uniqueId val="{00000006-0A1B-4EB1-9681-5904FFC8ADEE}"/>
            </c:ext>
          </c:extLst>
        </c:ser>
        <c:ser>
          <c:idx val="3"/>
          <c:order val="3"/>
          <c:tx>
            <c:v>X</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0A1B-4EB1-9681-5904FFC8ADEE}"/>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0A1B-4EB1-9681-5904FFC8ADEE}"/>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0.65145832300186157</c:v>
              </c:pt>
              <c:pt idx="1">
                <c:v>0.65145832300186157</c:v>
              </c:pt>
            </c:numLit>
          </c:xVal>
          <c:yVal>
            <c:numLit>
              <c:formatCode>General</c:formatCode>
              <c:ptCount val="2"/>
              <c:pt idx="0">
                <c:v>0</c:v>
              </c:pt>
              <c:pt idx="1">
                <c:v>14</c:v>
              </c:pt>
            </c:numLit>
          </c:yVal>
          <c:smooth val="0"/>
          <c:extLst>
            <c:ext xmlns:c16="http://schemas.microsoft.com/office/drawing/2014/chart" uri="{C3380CC4-5D6E-409C-BE32-E72D297353CC}">
              <c16:uniqueId val="{00000009-0A1B-4EB1-9681-5904FFC8ADEE}"/>
            </c:ext>
          </c:extLst>
        </c:ser>
        <c:dLbls>
          <c:showLegendKey val="0"/>
          <c:showVal val="0"/>
          <c:showCatName val="0"/>
          <c:showSerName val="0"/>
          <c:showPercent val="0"/>
          <c:showBubbleSize val="0"/>
        </c:dLbls>
        <c:axId val="624101376"/>
        <c:axId val="504941600"/>
      </c:scatterChart>
      <c:catAx>
        <c:axId val="458826576"/>
        <c:scaling>
          <c:orientation val="minMax"/>
        </c:scaling>
        <c:delete val="0"/>
        <c:axPos val="b"/>
        <c:numFmt formatCode="0.00_ " sourceLinked="0"/>
        <c:majorTickMark val="none"/>
        <c:minorTickMark val="none"/>
        <c:tickLblPos val="nextTo"/>
        <c:spPr>
          <a:effectLst/>
        </c:spPr>
        <c:txPr>
          <a:bodyPr rot="0" vert="horz"/>
          <a:lstStyle/>
          <a:p>
            <a:pPr>
              <a:defRPr lang="ja-JP" sz="1050"/>
            </a:pPr>
            <a:endParaRPr lang="ja-JP"/>
          </a:p>
        </c:txPr>
        <c:crossAx val="504940640"/>
        <c:crosses val="autoZero"/>
        <c:auto val="1"/>
        <c:lblAlgn val="ctr"/>
        <c:lblOffset val="100"/>
        <c:noMultiLvlLbl val="0"/>
      </c:catAx>
      <c:valAx>
        <c:axId val="504940640"/>
        <c:scaling>
          <c:orientation val="minMax"/>
          <c:min val="0"/>
        </c:scaling>
        <c:delete val="0"/>
        <c:axPos val="l"/>
        <c:numFmt formatCode="General" sourceLinked="1"/>
        <c:majorTickMark val="in"/>
        <c:minorTickMark val="none"/>
        <c:tickLblPos val="nextTo"/>
        <c:spPr>
          <a:ln/>
        </c:spPr>
        <c:txPr>
          <a:bodyPr/>
          <a:lstStyle/>
          <a:p>
            <a:pPr>
              <a:defRPr lang="ja-JP" sz="1050"/>
            </a:pPr>
            <a:endParaRPr lang="ja-JP"/>
          </a:p>
        </c:txPr>
        <c:crossAx val="458826576"/>
        <c:crosses val="autoZero"/>
        <c:crossBetween val="between"/>
      </c:valAx>
      <c:valAx>
        <c:axId val="504941600"/>
        <c:scaling>
          <c:orientation val="minMax"/>
          <c:max val="14"/>
          <c:min val="0"/>
        </c:scaling>
        <c:delete val="0"/>
        <c:axPos val="r"/>
        <c:numFmt formatCode="General" sourceLinked="1"/>
        <c:majorTickMark val="none"/>
        <c:minorTickMark val="none"/>
        <c:tickLblPos val="none"/>
        <c:spPr>
          <a:ln>
            <a:noFill/>
          </a:ln>
        </c:spPr>
        <c:txPr>
          <a:bodyPr/>
          <a:lstStyle/>
          <a:p>
            <a:pPr>
              <a:defRPr lang="ja-JP"/>
            </a:pPr>
            <a:endParaRPr lang="ja-JP"/>
          </a:p>
        </c:txPr>
        <c:crossAx val="624101376"/>
        <c:crosses val="max"/>
        <c:crossBetween val="midCat"/>
      </c:valAx>
      <c:valAx>
        <c:axId val="624101376"/>
        <c:scaling>
          <c:orientation val="minMax"/>
          <c:max val="0.75999999046325684"/>
          <c:min val="0.54000002145767212"/>
        </c:scaling>
        <c:delete val="0"/>
        <c:axPos val="t"/>
        <c:numFmt formatCode="General" sourceLinked="1"/>
        <c:majorTickMark val="none"/>
        <c:minorTickMark val="none"/>
        <c:tickLblPos val="none"/>
        <c:spPr>
          <a:ln>
            <a:noFill/>
          </a:ln>
        </c:spPr>
        <c:txPr>
          <a:bodyPr/>
          <a:lstStyle/>
          <a:p>
            <a:pPr>
              <a:defRPr lang="ja-JP"/>
            </a:pPr>
            <a:endParaRPr lang="ja-JP"/>
          </a:p>
        </c:txPr>
        <c:crossAx val="504941600"/>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lumMod val="60000"/>
                <a:lumOff val="40000"/>
              </a:schemeClr>
            </a:solidFill>
            <a:ln w="19050">
              <a:solidFill>
                <a:sysClr val="windowText" lastClr="000000"/>
              </a:solidFill>
              <a:prstDash val="solid"/>
            </a:ln>
          </c:spPr>
          <c:invertIfNegative val="0"/>
          <c:cat>
            <c:numRef>
              <c:f>'出力1 (例題20)'!$G$49:$G$57</c:f>
              <c:numCache>
                <c:formatCode>General</c:formatCode>
                <c:ptCount val="9"/>
                <c:pt idx="0">
                  <c:v>0.5</c:v>
                </c:pt>
                <c:pt idx="1">
                  <c:v>0.53</c:v>
                </c:pt>
                <c:pt idx="2">
                  <c:v>0.56000000000000005</c:v>
                </c:pt>
                <c:pt idx="3">
                  <c:v>0.59000000000000008</c:v>
                </c:pt>
                <c:pt idx="4">
                  <c:v>0.62000000000000011</c:v>
                </c:pt>
                <c:pt idx="5">
                  <c:v>0.65000000000000013</c:v>
                </c:pt>
                <c:pt idx="6">
                  <c:v>0.68000000000000016</c:v>
                </c:pt>
                <c:pt idx="7">
                  <c:v>0.71000000000000019</c:v>
                </c:pt>
                <c:pt idx="8">
                  <c:v>0.74000000000000021</c:v>
                </c:pt>
              </c:numCache>
            </c:numRef>
          </c:cat>
          <c:val>
            <c:numRef>
              <c:f>'出力1 (例題20)'!$I$49:$I$57</c:f>
              <c:numCache>
                <c:formatCode>General</c:formatCode>
                <c:ptCount val="9"/>
                <c:pt idx="0">
                  <c:v>0</c:v>
                </c:pt>
                <c:pt idx="1">
                  <c:v>3</c:v>
                </c:pt>
                <c:pt idx="2">
                  <c:v>4</c:v>
                </c:pt>
                <c:pt idx="3">
                  <c:v>3</c:v>
                </c:pt>
                <c:pt idx="4">
                  <c:v>10</c:v>
                </c:pt>
                <c:pt idx="5">
                  <c:v>15</c:v>
                </c:pt>
                <c:pt idx="6">
                  <c:v>9</c:v>
                </c:pt>
                <c:pt idx="7">
                  <c:v>4</c:v>
                </c:pt>
                <c:pt idx="8">
                  <c:v>0</c:v>
                </c:pt>
              </c:numCache>
            </c:numRef>
          </c:val>
          <c:extLst>
            <c:ext xmlns:c16="http://schemas.microsoft.com/office/drawing/2014/chart" uri="{C3380CC4-5D6E-409C-BE32-E72D297353CC}">
              <c16:uniqueId val="{00000000-764E-4EEB-BAF9-769096359DE5}"/>
            </c:ext>
          </c:extLst>
        </c:ser>
        <c:dLbls>
          <c:showLegendKey val="0"/>
          <c:showVal val="0"/>
          <c:showCatName val="0"/>
          <c:showSerName val="0"/>
          <c:showPercent val="0"/>
          <c:showBubbleSize val="0"/>
        </c:dLbls>
        <c:gapWidth val="0"/>
        <c:axId val="325726016"/>
        <c:axId val="474158144"/>
      </c:barChart>
      <c:scatterChart>
        <c:scatterStyle val="lineMarker"/>
        <c:varyColors val="0"/>
        <c:ser>
          <c:idx val="1"/>
          <c:order val="1"/>
          <c:tx>
            <c:v>SL</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764E-4EEB-BAF9-769096359DE5}"/>
                </c:ext>
              </c:extLst>
            </c:dLbl>
            <c:dLbl>
              <c:idx val="1"/>
              <c:layout>
                <c:manualLayout>
                  <c:x val="-4.1503267973856207E-2"/>
                  <c:y val="-2.7850877192982456E-2"/>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764E-4EEB-BAF9-769096359DE5}"/>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16</c:v>
              </c:pt>
            </c:numLit>
          </c:yVal>
          <c:smooth val="0"/>
          <c:extLst>
            <c:ext xmlns:c16="http://schemas.microsoft.com/office/drawing/2014/chart" uri="{C3380CC4-5D6E-409C-BE32-E72D297353CC}">
              <c16:uniqueId val="{00000003-764E-4EEB-BAF9-769096359DE5}"/>
            </c:ext>
          </c:extLst>
        </c:ser>
        <c:ser>
          <c:idx val="2"/>
          <c:order val="2"/>
          <c:tx>
            <c:v>SU</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764E-4EEB-BAF9-769096359DE5}"/>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764E-4EEB-BAF9-769096359DE5}"/>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16</c:v>
              </c:pt>
            </c:numLit>
          </c:yVal>
          <c:smooth val="0"/>
          <c:extLst>
            <c:ext xmlns:c16="http://schemas.microsoft.com/office/drawing/2014/chart" uri="{C3380CC4-5D6E-409C-BE32-E72D297353CC}">
              <c16:uniqueId val="{00000006-764E-4EEB-BAF9-769096359DE5}"/>
            </c:ext>
          </c:extLst>
        </c:ser>
        <c:ser>
          <c:idx val="3"/>
          <c:order val="3"/>
          <c:tx>
            <c:v>X</c:v>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764E-4EEB-BAF9-769096359DE5}"/>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764E-4EEB-BAF9-769096359DE5}"/>
                </c:ext>
              </c:extLst>
            </c:dLbl>
            <c:spPr>
              <a:noFill/>
              <a:ln>
                <a:noFill/>
              </a:ln>
              <a:effectLst/>
            </c:spPr>
            <c:txPr>
              <a:bodyPr/>
              <a:lstStyle/>
              <a:p>
                <a:pPr>
                  <a:defRPr lang="ja-JP" sz="14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0.63583332300186157</c:v>
              </c:pt>
              <c:pt idx="1">
                <c:v>0.63583332300186157</c:v>
              </c:pt>
            </c:numLit>
          </c:xVal>
          <c:yVal>
            <c:numLit>
              <c:formatCode>General</c:formatCode>
              <c:ptCount val="2"/>
              <c:pt idx="0">
                <c:v>0</c:v>
              </c:pt>
              <c:pt idx="1">
                <c:v>16</c:v>
              </c:pt>
            </c:numLit>
          </c:yVal>
          <c:smooth val="0"/>
          <c:extLst>
            <c:ext xmlns:c16="http://schemas.microsoft.com/office/drawing/2014/chart" uri="{C3380CC4-5D6E-409C-BE32-E72D297353CC}">
              <c16:uniqueId val="{00000009-764E-4EEB-BAF9-769096359DE5}"/>
            </c:ext>
          </c:extLst>
        </c:ser>
        <c:dLbls>
          <c:showLegendKey val="0"/>
          <c:showVal val="0"/>
          <c:showCatName val="0"/>
          <c:showSerName val="0"/>
          <c:showPercent val="0"/>
          <c:showBubbleSize val="0"/>
        </c:dLbls>
        <c:axId val="474152864"/>
        <c:axId val="474158145"/>
      </c:scatterChart>
      <c:catAx>
        <c:axId val="325726016"/>
        <c:scaling>
          <c:orientation val="minMax"/>
        </c:scaling>
        <c:delete val="0"/>
        <c:axPos val="b"/>
        <c:numFmt formatCode="0.00_ " sourceLinked="0"/>
        <c:majorTickMark val="none"/>
        <c:minorTickMark val="none"/>
        <c:tickLblPos val="nextTo"/>
        <c:spPr>
          <a:effectLst/>
        </c:spPr>
        <c:txPr>
          <a:bodyPr rot="0" vert="horz"/>
          <a:lstStyle/>
          <a:p>
            <a:pPr>
              <a:defRPr lang="ja-JP" sz="1050"/>
            </a:pPr>
            <a:endParaRPr lang="ja-JP"/>
          </a:p>
        </c:txPr>
        <c:crossAx val="474158144"/>
        <c:crosses val="autoZero"/>
        <c:auto val="1"/>
        <c:lblAlgn val="ctr"/>
        <c:lblOffset val="100"/>
        <c:noMultiLvlLbl val="0"/>
      </c:catAx>
      <c:valAx>
        <c:axId val="474158144"/>
        <c:scaling>
          <c:orientation val="minMax"/>
          <c:max val="15"/>
          <c:min val="0"/>
        </c:scaling>
        <c:delete val="0"/>
        <c:axPos val="l"/>
        <c:numFmt formatCode="General" sourceLinked="1"/>
        <c:majorTickMark val="in"/>
        <c:minorTickMark val="none"/>
        <c:tickLblPos val="nextTo"/>
        <c:spPr>
          <a:ln/>
        </c:spPr>
        <c:txPr>
          <a:bodyPr/>
          <a:lstStyle/>
          <a:p>
            <a:pPr>
              <a:defRPr lang="ja-JP" sz="1050"/>
            </a:pPr>
            <a:endParaRPr lang="ja-JP"/>
          </a:p>
        </c:txPr>
        <c:crossAx val="325726016"/>
        <c:crosses val="autoZero"/>
        <c:crossBetween val="between"/>
      </c:valAx>
      <c:valAx>
        <c:axId val="474158145"/>
        <c:scaling>
          <c:orientation val="minMax"/>
          <c:max val="16"/>
          <c:min val="0"/>
        </c:scaling>
        <c:delete val="0"/>
        <c:axPos val="r"/>
        <c:numFmt formatCode="General" sourceLinked="1"/>
        <c:majorTickMark val="none"/>
        <c:minorTickMark val="none"/>
        <c:tickLblPos val="none"/>
        <c:spPr>
          <a:ln>
            <a:noFill/>
          </a:ln>
        </c:spPr>
        <c:txPr>
          <a:bodyPr/>
          <a:lstStyle/>
          <a:p>
            <a:pPr>
              <a:defRPr lang="ja-JP"/>
            </a:pPr>
            <a:endParaRPr lang="ja-JP"/>
          </a:p>
        </c:txPr>
        <c:crossAx val="474152864"/>
        <c:crosses val="max"/>
        <c:crossBetween val="midCat"/>
      </c:valAx>
      <c:valAx>
        <c:axId val="474152864"/>
        <c:scaling>
          <c:orientation val="minMax"/>
          <c:max val="0.75499999523162842"/>
          <c:min val="0.48500001430511475"/>
        </c:scaling>
        <c:delete val="0"/>
        <c:axPos val="t"/>
        <c:numFmt formatCode="General" sourceLinked="1"/>
        <c:majorTickMark val="none"/>
        <c:minorTickMark val="none"/>
        <c:tickLblPos val="none"/>
        <c:spPr>
          <a:ln>
            <a:noFill/>
          </a:ln>
        </c:spPr>
        <c:txPr>
          <a:bodyPr/>
          <a:lstStyle/>
          <a:p>
            <a:pPr>
              <a:defRPr lang="ja-JP"/>
            </a:pPr>
            <a:endParaRPr lang="ja-JP"/>
          </a:p>
        </c:txPr>
        <c:crossAx val="474158145"/>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lumMod val="60000"/>
                <a:lumOff val="40000"/>
              </a:schemeClr>
            </a:solidFill>
            <a:ln w="19050">
              <a:solidFill>
                <a:srgbClr val="000000"/>
              </a:solidFill>
              <a:prstDash val="solid"/>
            </a:ln>
          </c:spPr>
          <c:invertIfNegative val="0"/>
          <c:cat>
            <c:numRef>
              <c:f>'出力1 (例題20)'!$G$49:$G$57</c:f>
              <c:numCache>
                <c:formatCode>General</c:formatCode>
                <c:ptCount val="9"/>
                <c:pt idx="0">
                  <c:v>0.5</c:v>
                </c:pt>
                <c:pt idx="1">
                  <c:v>0.53</c:v>
                </c:pt>
                <c:pt idx="2">
                  <c:v>0.56000000000000005</c:v>
                </c:pt>
                <c:pt idx="3">
                  <c:v>0.59000000000000008</c:v>
                </c:pt>
                <c:pt idx="4">
                  <c:v>0.62000000000000011</c:v>
                </c:pt>
                <c:pt idx="5">
                  <c:v>0.65000000000000013</c:v>
                </c:pt>
                <c:pt idx="6">
                  <c:v>0.68000000000000016</c:v>
                </c:pt>
                <c:pt idx="7">
                  <c:v>0.71000000000000019</c:v>
                </c:pt>
                <c:pt idx="8">
                  <c:v>0.74000000000000021</c:v>
                </c:pt>
              </c:numCache>
            </c:numRef>
          </c:cat>
          <c:val>
            <c:numRef>
              <c:f>'出力1 (例題20)'!$I$49:$I$57</c:f>
              <c:numCache>
                <c:formatCode>General</c:formatCode>
                <c:ptCount val="9"/>
                <c:pt idx="0">
                  <c:v>0</c:v>
                </c:pt>
                <c:pt idx="1">
                  <c:v>6</c:v>
                </c:pt>
                <c:pt idx="2">
                  <c:v>1</c:v>
                </c:pt>
                <c:pt idx="3">
                  <c:v>5</c:v>
                </c:pt>
                <c:pt idx="4">
                  <c:v>9</c:v>
                </c:pt>
                <c:pt idx="5">
                  <c:v>18</c:v>
                </c:pt>
                <c:pt idx="6">
                  <c:v>8</c:v>
                </c:pt>
                <c:pt idx="7">
                  <c:v>1</c:v>
                </c:pt>
                <c:pt idx="8">
                  <c:v>0</c:v>
                </c:pt>
              </c:numCache>
            </c:numRef>
          </c:val>
          <c:extLst>
            <c:ext xmlns:c16="http://schemas.microsoft.com/office/drawing/2014/chart" uri="{C3380CC4-5D6E-409C-BE32-E72D297353CC}">
              <c16:uniqueId val="{00000000-4257-4377-8B90-9DBCBAEEBD90}"/>
            </c:ext>
          </c:extLst>
        </c:ser>
        <c:dLbls>
          <c:showLegendKey val="0"/>
          <c:showVal val="0"/>
          <c:showCatName val="0"/>
          <c:showSerName val="0"/>
          <c:showPercent val="0"/>
          <c:showBubbleSize val="0"/>
        </c:dLbls>
        <c:gapWidth val="0"/>
        <c:axId val="501987936"/>
        <c:axId val="299478864"/>
      </c:barChart>
      <c:scatterChart>
        <c:scatterStyle val="lineMarker"/>
        <c:varyColors val="0"/>
        <c:ser>
          <c:idx val="1"/>
          <c:order val="1"/>
          <c:tx>
            <c:v>SL</c:v>
          </c:tx>
          <c:spPr>
            <a:ln w="317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4257-4377-8B90-9DBCBAEEBD90}"/>
                </c:ext>
              </c:extLst>
            </c:dLbl>
            <c:dLbl>
              <c:idx val="1"/>
              <c:layout>
                <c:manualLayout>
                  <c:x val="-4.905387834291744E-2"/>
                  <c:y val="-8.7513435122122007E-2"/>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4257-4377-8B90-9DBCBAEEBD90}"/>
                </c:ext>
              </c:extLst>
            </c:dLbl>
            <c:spPr>
              <a:noFill/>
              <a:ln>
                <a:noFill/>
              </a:ln>
              <a:effectLst/>
            </c:spPr>
            <c:txPr>
              <a:bodyPr wrap="square" lIns="38100" tIns="19050" rIns="38100" bIns="19050" anchor="ctr">
                <a:spAutoFit/>
              </a:bodyPr>
              <a:lstStyle/>
              <a:p>
                <a:pPr>
                  <a:defRPr lang="ja-JP" sz="1600">
                    <a:latin typeface="BIZ UDPゴシック" panose="020B0400000000000000" pitchFamily="50" charset="-128"/>
                    <a:ea typeface="BIZ UDPゴシック" panose="020B0400000000000000" pitchFamily="50" charset="-128"/>
                  </a:defRPr>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Lit>
              <c:formatCode>General</c:formatCode>
              <c:ptCount val="2"/>
              <c:pt idx="0">
                <c:v>0.55000001192092896</c:v>
              </c:pt>
              <c:pt idx="1">
                <c:v>0.55000001192092896</c:v>
              </c:pt>
            </c:numLit>
          </c:xVal>
          <c:yVal>
            <c:numLit>
              <c:formatCode>General</c:formatCode>
              <c:ptCount val="2"/>
              <c:pt idx="0">
                <c:v>0</c:v>
              </c:pt>
              <c:pt idx="1">
                <c:v>20</c:v>
              </c:pt>
            </c:numLit>
          </c:yVal>
          <c:smooth val="0"/>
          <c:extLst>
            <c:ext xmlns:c16="http://schemas.microsoft.com/office/drawing/2014/chart" uri="{C3380CC4-5D6E-409C-BE32-E72D297353CC}">
              <c16:uniqueId val="{00000003-4257-4377-8B90-9DBCBAEEBD90}"/>
            </c:ext>
          </c:extLst>
        </c:ser>
        <c:ser>
          <c:idx val="2"/>
          <c:order val="2"/>
          <c:tx>
            <c:v>SU</c:v>
          </c:tx>
          <c:spPr>
            <a:ln w="28575"/>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4257-4377-8B90-9DBCBAEEBD90}"/>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4257-4377-8B90-9DBCBAEEBD90}"/>
                </c:ext>
              </c:extLst>
            </c:dLbl>
            <c:spPr>
              <a:noFill/>
              <a:ln>
                <a:noFill/>
              </a:ln>
              <a:effectLst/>
            </c:spPr>
            <c:txPr>
              <a:bodyPr wrap="square" lIns="38100" tIns="19050" rIns="38100" bIns="19050" anchor="ctr">
                <a:spAutoFit/>
              </a:bodyPr>
              <a:lstStyle/>
              <a:p>
                <a:pPr>
                  <a:defRPr lang="ja-JP" sz="1400">
                    <a:latin typeface="BIZ UDPゴシック" panose="020B0400000000000000" pitchFamily="50" charset="-128"/>
                    <a:ea typeface="BIZ UDPゴシック" panose="020B0400000000000000" pitchFamily="50" charset="-128"/>
                  </a:defRPr>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20</c:v>
              </c:pt>
            </c:numLit>
          </c:yVal>
          <c:smooth val="0"/>
          <c:extLst>
            <c:ext xmlns:c16="http://schemas.microsoft.com/office/drawing/2014/chart" uri="{C3380CC4-5D6E-409C-BE32-E72D297353CC}">
              <c16:uniqueId val="{00000006-4257-4377-8B90-9DBCBAEEBD90}"/>
            </c:ext>
          </c:extLst>
        </c:ser>
        <c:ser>
          <c:idx val="3"/>
          <c:order val="3"/>
          <c:tx>
            <c:v>X</c:v>
          </c:tx>
          <c:spPr>
            <a:ln w="444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4257-4377-8B90-9DBCBAEEBD90}"/>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4257-4377-8B90-9DBCBAEEBD90}"/>
                </c:ext>
              </c:extLst>
            </c:dLbl>
            <c:spPr>
              <a:noFill/>
              <a:ln>
                <a:noFill/>
              </a:ln>
              <a:effectLst/>
            </c:spPr>
            <c:txPr>
              <a:bodyPr wrap="square" lIns="38100" tIns="19050" rIns="38100" bIns="19050" anchor="ctr">
                <a:spAutoFit/>
              </a:bodyPr>
              <a:lstStyle/>
              <a:p>
                <a:pPr>
                  <a:defRPr lang="ja-JP" sz="1600">
                    <a:latin typeface="BIZ UDPゴシック" panose="020B0400000000000000" pitchFamily="50" charset="-128"/>
                    <a:ea typeface="BIZ UDPゴシック" panose="020B0400000000000000" pitchFamily="50" charset="-128"/>
                  </a:defRPr>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0.62895834445953369</c:v>
              </c:pt>
              <c:pt idx="1">
                <c:v>0.62895834445953369</c:v>
              </c:pt>
            </c:numLit>
          </c:xVal>
          <c:yVal>
            <c:numLit>
              <c:formatCode>General</c:formatCode>
              <c:ptCount val="2"/>
              <c:pt idx="0">
                <c:v>0</c:v>
              </c:pt>
              <c:pt idx="1">
                <c:v>20</c:v>
              </c:pt>
            </c:numLit>
          </c:yVal>
          <c:smooth val="0"/>
          <c:extLst>
            <c:ext xmlns:c16="http://schemas.microsoft.com/office/drawing/2014/chart" uri="{C3380CC4-5D6E-409C-BE32-E72D297353CC}">
              <c16:uniqueId val="{00000009-4257-4377-8B90-9DBCBAEEBD90}"/>
            </c:ext>
          </c:extLst>
        </c:ser>
        <c:dLbls>
          <c:showLegendKey val="0"/>
          <c:showVal val="0"/>
          <c:showCatName val="0"/>
          <c:showSerName val="0"/>
          <c:showPercent val="0"/>
          <c:showBubbleSize val="0"/>
        </c:dLbls>
        <c:axId val="299483664"/>
        <c:axId val="299474064"/>
      </c:scatterChart>
      <c:catAx>
        <c:axId val="501987936"/>
        <c:scaling>
          <c:orientation val="minMax"/>
        </c:scaling>
        <c:delete val="0"/>
        <c:axPos val="b"/>
        <c:numFmt formatCode="0.00_ " sourceLinked="0"/>
        <c:majorTickMark val="in"/>
        <c:minorTickMark val="none"/>
        <c:tickLblPos val="nextTo"/>
        <c:spPr>
          <a:ln>
            <a:solidFill>
              <a:schemeClr val="tx1"/>
            </a:solidFill>
          </a:ln>
          <a:effectLst/>
        </c:spPr>
        <c:txPr>
          <a:bodyPr rot="0" vert="horz"/>
          <a:lstStyle/>
          <a:p>
            <a:pPr>
              <a:defRPr lang="ja-JP" sz="1200" b="0" i="0" u="none" strike="noStrike" baseline="0">
                <a:latin typeface="BIZ UDPゴシック" panose="020B0400000000000000" pitchFamily="50" charset="-128"/>
                <a:ea typeface="BIZ UDPゴシック" panose="020B0400000000000000" pitchFamily="50" charset="-128"/>
                <a:cs typeface="ＭＳ Ｐゴシック"/>
              </a:defRPr>
            </a:pPr>
            <a:endParaRPr lang="ja-JP"/>
          </a:p>
        </c:txPr>
        <c:crossAx val="299478864"/>
        <c:crosses val="autoZero"/>
        <c:auto val="1"/>
        <c:lblAlgn val="ctr"/>
        <c:lblOffset val="100"/>
        <c:noMultiLvlLbl val="0"/>
      </c:catAx>
      <c:valAx>
        <c:axId val="299478864"/>
        <c:scaling>
          <c:orientation val="minMax"/>
          <c:min val="0"/>
        </c:scaling>
        <c:delete val="0"/>
        <c:axPos val="l"/>
        <c:numFmt formatCode="General" sourceLinked="1"/>
        <c:majorTickMark val="in"/>
        <c:minorTickMark val="none"/>
        <c:tickLblPos val="nextTo"/>
        <c:spPr>
          <a:ln>
            <a:solidFill>
              <a:schemeClr val="tx1"/>
            </a:solidFill>
          </a:ln>
        </c:spPr>
        <c:txPr>
          <a:bodyPr/>
          <a:lstStyle/>
          <a:p>
            <a:pPr>
              <a:defRPr lang="ja-JP" sz="1200">
                <a:latin typeface="BIZ UDPゴシック" panose="020B0400000000000000" pitchFamily="50" charset="-128"/>
                <a:ea typeface="BIZ UDPゴシック" panose="020B0400000000000000" pitchFamily="50" charset="-128"/>
              </a:defRPr>
            </a:pPr>
            <a:endParaRPr lang="ja-JP"/>
          </a:p>
        </c:txPr>
        <c:crossAx val="501987936"/>
        <c:crosses val="autoZero"/>
        <c:crossBetween val="between"/>
      </c:valAx>
      <c:valAx>
        <c:axId val="299474064"/>
        <c:scaling>
          <c:orientation val="minMax"/>
          <c:max val="20"/>
          <c:min val="0"/>
        </c:scaling>
        <c:delete val="1"/>
        <c:axPos val="r"/>
        <c:numFmt formatCode="General" sourceLinked="1"/>
        <c:majorTickMark val="none"/>
        <c:minorTickMark val="none"/>
        <c:tickLblPos val="none"/>
        <c:crossAx val="299483664"/>
        <c:crosses val="max"/>
        <c:crossBetween val="midCat"/>
      </c:valAx>
      <c:valAx>
        <c:axId val="299483664"/>
        <c:scaling>
          <c:orientation val="minMax"/>
          <c:max val="0.75499999523162842"/>
          <c:min val="0.48500001430511475"/>
        </c:scaling>
        <c:delete val="1"/>
        <c:axPos val="t"/>
        <c:numFmt formatCode="General" sourceLinked="1"/>
        <c:majorTickMark val="none"/>
        <c:minorTickMark val="none"/>
        <c:tickLblPos val="none"/>
        <c:crossAx val="299474064"/>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lumMod val="60000"/>
                <a:lumOff val="40000"/>
              </a:schemeClr>
            </a:solidFill>
            <a:ln w="19050">
              <a:solidFill>
                <a:sysClr val="windowText" lastClr="000000"/>
              </a:solidFill>
              <a:prstDash val="solid"/>
            </a:ln>
          </c:spPr>
          <c:invertIfNegative val="0"/>
          <c:cat>
            <c:numRef>
              <c:f>'出力1 (例題20)'!$G$49:$G$59</c:f>
              <c:numCache>
                <c:formatCode>General</c:formatCode>
                <c:ptCount val="11"/>
                <c:pt idx="0">
                  <c:v>0.55499999999999994</c:v>
                </c:pt>
                <c:pt idx="1">
                  <c:v>0.57499999999999996</c:v>
                </c:pt>
                <c:pt idx="2">
                  <c:v>0.59499999999999997</c:v>
                </c:pt>
                <c:pt idx="3">
                  <c:v>0.61499999999999999</c:v>
                </c:pt>
                <c:pt idx="4">
                  <c:v>0.63500000000000001</c:v>
                </c:pt>
                <c:pt idx="5">
                  <c:v>0.65500000000000003</c:v>
                </c:pt>
                <c:pt idx="6">
                  <c:v>0.67500000000000004</c:v>
                </c:pt>
                <c:pt idx="7">
                  <c:v>0.69500000000000006</c:v>
                </c:pt>
                <c:pt idx="8">
                  <c:v>0.71500000000000008</c:v>
                </c:pt>
                <c:pt idx="9">
                  <c:v>0.7350000000000001</c:v>
                </c:pt>
                <c:pt idx="10">
                  <c:v>0.75500000000000012</c:v>
                </c:pt>
              </c:numCache>
            </c:numRef>
          </c:cat>
          <c:val>
            <c:numRef>
              <c:f>'出力1 (例題20)'!$I$49:$I$59</c:f>
              <c:numCache>
                <c:formatCode>General</c:formatCode>
                <c:ptCount val="11"/>
                <c:pt idx="0">
                  <c:v>0</c:v>
                </c:pt>
                <c:pt idx="1">
                  <c:v>0</c:v>
                </c:pt>
                <c:pt idx="2">
                  <c:v>4</c:v>
                </c:pt>
                <c:pt idx="3">
                  <c:v>9</c:v>
                </c:pt>
                <c:pt idx="4">
                  <c:v>11</c:v>
                </c:pt>
                <c:pt idx="5">
                  <c:v>13</c:v>
                </c:pt>
                <c:pt idx="6">
                  <c:v>7</c:v>
                </c:pt>
                <c:pt idx="7">
                  <c:v>4</c:v>
                </c:pt>
                <c:pt idx="8">
                  <c:v>0</c:v>
                </c:pt>
                <c:pt idx="9">
                  <c:v>0</c:v>
                </c:pt>
                <c:pt idx="10">
                  <c:v>0</c:v>
                </c:pt>
              </c:numCache>
            </c:numRef>
          </c:val>
          <c:extLst>
            <c:ext xmlns:c16="http://schemas.microsoft.com/office/drawing/2014/chart" uri="{C3380CC4-5D6E-409C-BE32-E72D297353CC}">
              <c16:uniqueId val="{00000000-76D2-4779-BD61-F93D07462E58}"/>
            </c:ext>
          </c:extLst>
        </c:ser>
        <c:dLbls>
          <c:showLegendKey val="0"/>
          <c:showVal val="0"/>
          <c:showCatName val="0"/>
          <c:showSerName val="0"/>
          <c:showPercent val="0"/>
          <c:showBubbleSize val="0"/>
        </c:dLbls>
        <c:gapWidth val="0"/>
        <c:axId val="1838911231"/>
        <c:axId val="2048106175"/>
      </c:barChart>
      <c:scatterChart>
        <c:scatterStyle val="lineMarker"/>
        <c:varyColors val="0"/>
        <c:ser>
          <c:idx val="1"/>
          <c:order val="1"/>
          <c:tx>
            <c:v>SL</c:v>
          </c:tx>
          <c:spPr>
            <a:ln w="28575"/>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76D2-4779-BD61-F93D07462E58}"/>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76D2-4779-BD61-F93D07462E58}"/>
                </c:ext>
              </c:extLst>
            </c:dLbl>
            <c:spPr>
              <a:solidFill>
                <a:schemeClr val="bg1"/>
              </a:solidFill>
              <a:ln>
                <a:noFill/>
              </a:ln>
              <a:effectLst/>
            </c:spPr>
            <c:txPr>
              <a:bodyPr wrap="square" lIns="38100" tIns="19050" rIns="38100" bIns="19050" anchor="ctr">
                <a:spAutoFit/>
              </a:bodyPr>
              <a:lstStyle/>
              <a:p>
                <a:pPr>
                  <a:defRPr lang="ja-JP" sz="16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0.55000001192092896</c:v>
              </c:pt>
              <c:pt idx="1">
                <c:v>0.55000001192092896</c:v>
              </c:pt>
            </c:numLit>
          </c:xVal>
          <c:yVal>
            <c:numLit>
              <c:formatCode>General</c:formatCode>
              <c:ptCount val="2"/>
              <c:pt idx="0">
                <c:v>0</c:v>
              </c:pt>
              <c:pt idx="1">
                <c:v>14</c:v>
              </c:pt>
            </c:numLit>
          </c:yVal>
          <c:smooth val="0"/>
          <c:extLst>
            <c:ext xmlns:c16="http://schemas.microsoft.com/office/drawing/2014/chart" uri="{C3380CC4-5D6E-409C-BE32-E72D297353CC}">
              <c16:uniqueId val="{00000003-76D2-4779-BD61-F93D07462E58}"/>
            </c:ext>
          </c:extLst>
        </c:ser>
        <c:ser>
          <c:idx val="2"/>
          <c:order val="2"/>
          <c:tx>
            <c:v>SU</c:v>
          </c:tx>
          <c:spPr>
            <a:ln w="28575"/>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76D2-4779-BD61-F93D07462E58}"/>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76D2-4779-BD61-F93D07462E58}"/>
                </c:ext>
              </c:extLst>
            </c:dLbl>
            <c:spPr>
              <a:solidFill>
                <a:schemeClr val="bg1"/>
              </a:solidFill>
              <a:ln>
                <a:noFill/>
              </a:ln>
              <a:effectLst/>
            </c:spPr>
            <c:txPr>
              <a:bodyPr wrap="square" lIns="38100" tIns="19050" rIns="38100" bIns="19050" anchor="ctr">
                <a:spAutoFit/>
              </a:bodyPr>
              <a:lstStyle/>
              <a:p>
                <a:pPr>
                  <a:defRPr lang="ja-JP" sz="16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14</c:v>
              </c:pt>
            </c:numLit>
          </c:yVal>
          <c:smooth val="0"/>
          <c:extLst>
            <c:ext xmlns:c16="http://schemas.microsoft.com/office/drawing/2014/chart" uri="{C3380CC4-5D6E-409C-BE32-E72D297353CC}">
              <c16:uniqueId val="{00000006-76D2-4779-BD61-F93D07462E58}"/>
            </c:ext>
          </c:extLst>
        </c:ser>
        <c:ser>
          <c:idx val="3"/>
          <c:order val="3"/>
          <c:tx>
            <c:v>X</c:v>
          </c:tx>
          <c:spPr>
            <a:ln w="5715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76D2-4779-BD61-F93D07462E58}"/>
                </c:ext>
              </c:extLst>
            </c:dLbl>
            <c:dLbl>
              <c:idx val="1"/>
              <c:layout>
                <c:manualLayout>
                  <c:x val="-4.34341138659321E-2"/>
                  <c:y val="0"/>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76D2-4779-BD61-F93D07462E58}"/>
                </c:ext>
              </c:extLst>
            </c:dLbl>
            <c:spPr>
              <a:solidFill>
                <a:schemeClr val="bg1"/>
              </a:solidFill>
              <a:ln>
                <a:noFill/>
              </a:ln>
              <a:effectLst/>
            </c:spPr>
            <c:txPr>
              <a:bodyPr wrap="square" lIns="38100" tIns="19050" rIns="38100" bIns="19050" anchor="ctr">
                <a:spAutoFit/>
              </a:bodyPr>
              <a:lstStyle/>
              <a:p>
                <a:pPr>
                  <a:defRPr lang="ja-JP" sz="1600"/>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0.6443750262260437</c:v>
              </c:pt>
              <c:pt idx="1">
                <c:v>0.6443750262260437</c:v>
              </c:pt>
            </c:numLit>
          </c:xVal>
          <c:yVal>
            <c:numLit>
              <c:formatCode>General</c:formatCode>
              <c:ptCount val="2"/>
              <c:pt idx="0">
                <c:v>0</c:v>
              </c:pt>
              <c:pt idx="1">
                <c:v>14</c:v>
              </c:pt>
            </c:numLit>
          </c:yVal>
          <c:smooth val="0"/>
          <c:extLst>
            <c:ext xmlns:c16="http://schemas.microsoft.com/office/drawing/2014/chart" uri="{C3380CC4-5D6E-409C-BE32-E72D297353CC}">
              <c16:uniqueId val="{00000009-76D2-4779-BD61-F93D07462E58}"/>
            </c:ext>
          </c:extLst>
        </c:ser>
        <c:dLbls>
          <c:showLegendKey val="0"/>
          <c:showVal val="0"/>
          <c:showCatName val="0"/>
          <c:showSerName val="0"/>
          <c:showPercent val="0"/>
          <c:showBubbleSize val="0"/>
        </c:dLbls>
        <c:axId val="2048109055"/>
        <c:axId val="2048111935"/>
      </c:scatterChart>
      <c:catAx>
        <c:axId val="1838911231"/>
        <c:scaling>
          <c:orientation val="minMax"/>
        </c:scaling>
        <c:delete val="0"/>
        <c:axPos val="b"/>
        <c:numFmt formatCode="0.00_ " sourceLinked="0"/>
        <c:majorTickMark val="none"/>
        <c:minorTickMark val="none"/>
        <c:tickLblPos val="nextTo"/>
        <c:spPr>
          <a:ln>
            <a:solidFill>
              <a:schemeClr val="tx1"/>
            </a:solidFill>
          </a:ln>
          <a:effectLst/>
        </c:spPr>
        <c:txPr>
          <a:bodyPr rot="0" vert="horz"/>
          <a:lstStyle/>
          <a:p>
            <a:pPr>
              <a:defRPr lang="ja-JP" sz="1200"/>
            </a:pPr>
            <a:endParaRPr lang="ja-JP"/>
          </a:p>
        </c:txPr>
        <c:crossAx val="2048106175"/>
        <c:crosses val="autoZero"/>
        <c:auto val="1"/>
        <c:lblAlgn val="ctr"/>
        <c:lblOffset val="100"/>
        <c:noMultiLvlLbl val="0"/>
      </c:catAx>
      <c:valAx>
        <c:axId val="2048106175"/>
        <c:scaling>
          <c:orientation val="minMax"/>
          <c:max val="25"/>
          <c:min val="0"/>
        </c:scaling>
        <c:delete val="0"/>
        <c:axPos val="l"/>
        <c:numFmt formatCode="General" sourceLinked="1"/>
        <c:majorTickMark val="in"/>
        <c:minorTickMark val="none"/>
        <c:tickLblPos val="nextTo"/>
        <c:spPr>
          <a:ln>
            <a:solidFill>
              <a:schemeClr val="tx1"/>
            </a:solidFill>
          </a:ln>
        </c:spPr>
        <c:txPr>
          <a:bodyPr/>
          <a:lstStyle/>
          <a:p>
            <a:pPr>
              <a:defRPr lang="ja-JP" sz="1200"/>
            </a:pPr>
            <a:endParaRPr lang="ja-JP"/>
          </a:p>
        </c:txPr>
        <c:crossAx val="1838911231"/>
        <c:crosses val="autoZero"/>
        <c:crossBetween val="between"/>
      </c:valAx>
      <c:valAx>
        <c:axId val="2048111935"/>
        <c:scaling>
          <c:orientation val="minMax"/>
          <c:max val="14"/>
          <c:min val="0"/>
        </c:scaling>
        <c:delete val="0"/>
        <c:axPos val="r"/>
        <c:numFmt formatCode="General" sourceLinked="1"/>
        <c:majorTickMark val="none"/>
        <c:minorTickMark val="none"/>
        <c:tickLblPos val="none"/>
        <c:spPr>
          <a:ln>
            <a:noFill/>
          </a:ln>
        </c:spPr>
        <c:txPr>
          <a:bodyPr/>
          <a:lstStyle/>
          <a:p>
            <a:pPr>
              <a:defRPr lang="ja-JP"/>
            </a:pPr>
            <a:endParaRPr lang="ja-JP"/>
          </a:p>
        </c:txPr>
        <c:crossAx val="2048109055"/>
        <c:crosses val="max"/>
        <c:crossBetween val="midCat"/>
      </c:valAx>
      <c:valAx>
        <c:axId val="2048109055"/>
        <c:scaling>
          <c:orientation val="minMax"/>
          <c:max val="0.76499998569488525"/>
          <c:min val="0.54500001668930054"/>
        </c:scaling>
        <c:delete val="0"/>
        <c:axPos val="t"/>
        <c:numFmt formatCode="General" sourceLinked="1"/>
        <c:majorTickMark val="none"/>
        <c:minorTickMark val="none"/>
        <c:tickLblPos val="none"/>
        <c:spPr>
          <a:ln>
            <a:noFill/>
          </a:ln>
        </c:spPr>
        <c:txPr>
          <a:bodyPr/>
          <a:lstStyle/>
          <a:p>
            <a:pPr>
              <a:defRPr lang="ja-JP"/>
            </a:pPr>
            <a:endParaRPr lang="ja-JP"/>
          </a:p>
        </c:txPr>
        <c:crossAx val="2048111935"/>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c:spPr>
  <c:txPr>
    <a:bodyPr/>
    <a:lstStyle/>
    <a:p>
      <a:pPr>
        <a:defRPr>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Sheet19!$D$2</c:f>
              <c:strCache>
                <c:ptCount val="1"/>
                <c:pt idx="0">
                  <c:v>1ライン</c:v>
                </c:pt>
              </c:strCache>
            </c:strRef>
          </c:tx>
          <c:spPr>
            <a:solidFill>
              <a:schemeClr val="accent1">
                <a:lumMod val="60000"/>
                <a:lumOff val="40000"/>
              </a:schemeClr>
            </a:solidFill>
            <a:ln>
              <a:noFill/>
            </a:ln>
            <a:effectLst/>
          </c:spPr>
          <c:invertIfNegative val="0"/>
          <c:cat>
            <c:strRef>
              <c:f>Sheet19!$C$7:$C$12</c:f>
              <c:strCache>
                <c:ptCount val="6"/>
                <c:pt idx="0">
                  <c:v>8月</c:v>
                </c:pt>
                <c:pt idx="1">
                  <c:v>9月</c:v>
                </c:pt>
                <c:pt idx="2">
                  <c:v>10月</c:v>
                </c:pt>
                <c:pt idx="3">
                  <c:v>11月</c:v>
                </c:pt>
                <c:pt idx="4">
                  <c:v>12月</c:v>
                </c:pt>
                <c:pt idx="5">
                  <c:v>1月</c:v>
                </c:pt>
              </c:strCache>
            </c:strRef>
          </c:cat>
          <c:val>
            <c:numRef>
              <c:f>Sheet19!$D$7:$D$12</c:f>
              <c:numCache>
                <c:formatCode>#,##0</c:formatCode>
                <c:ptCount val="6"/>
                <c:pt idx="0">
                  <c:v>112.32</c:v>
                </c:pt>
                <c:pt idx="1">
                  <c:v>133.66499999999999</c:v>
                </c:pt>
                <c:pt idx="2">
                  <c:v>134.63999999999999</c:v>
                </c:pt>
                <c:pt idx="3">
                  <c:v>133.66499999999999</c:v>
                </c:pt>
                <c:pt idx="4">
                  <c:v>137.5</c:v>
                </c:pt>
                <c:pt idx="5">
                  <c:v>127</c:v>
                </c:pt>
              </c:numCache>
            </c:numRef>
          </c:val>
          <c:extLst>
            <c:ext xmlns:c16="http://schemas.microsoft.com/office/drawing/2014/chart" uri="{C3380CC4-5D6E-409C-BE32-E72D297353CC}">
              <c16:uniqueId val="{00000000-581E-462B-955F-C27217F41AD5}"/>
            </c:ext>
          </c:extLst>
        </c:ser>
        <c:ser>
          <c:idx val="1"/>
          <c:order val="1"/>
          <c:tx>
            <c:strRef>
              <c:f>Sheet19!$E$2</c:f>
              <c:strCache>
                <c:ptCount val="1"/>
                <c:pt idx="0">
                  <c:v>２ライン</c:v>
                </c:pt>
              </c:strCache>
            </c:strRef>
          </c:tx>
          <c:spPr>
            <a:solidFill>
              <a:schemeClr val="accent6">
                <a:lumMod val="60000"/>
                <a:lumOff val="40000"/>
              </a:schemeClr>
            </a:solidFill>
            <a:ln>
              <a:noFill/>
            </a:ln>
            <a:effectLst/>
          </c:spPr>
          <c:invertIfNegative val="0"/>
          <c:cat>
            <c:strRef>
              <c:f>Sheet19!$C$7:$C$12</c:f>
              <c:strCache>
                <c:ptCount val="6"/>
                <c:pt idx="0">
                  <c:v>8月</c:v>
                </c:pt>
                <c:pt idx="1">
                  <c:v>9月</c:v>
                </c:pt>
                <c:pt idx="2">
                  <c:v>10月</c:v>
                </c:pt>
                <c:pt idx="3">
                  <c:v>11月</c:v>
                </c:pt>
                <c:pt idx="4">
                  <c:v>12月</c:v>
                </c:pt>
                <c:pt idx="5">
                  <c:v>1月</c:v>
                </c:pt>
              </c:strCache>
            </c:strRef>
          </c:cat>
          <c:val>
            <c:numRef>
              <c:f>Sheet19!$E$7:$E$12</c:f>
              <c:numCache>
                <c:formatCode>#,##0</c:formatCode>
                <c:ptCount val="6"/>
                <c:pt idx="0">
                  <c:v>56.88</c:v>
                </c:pt>
                <c:pt idx="1">
                  <c:v>55.65</c:v>
                </c:pt>
                <c:pt idx="2">
                  <c:v>39.159999999999997</c:v>
                </c:pt>
                <c:pt idx="3">
                  <c:v>55.65</c:v>
                </c:pt>
                <c:pt idx="4">
                  <c:v>42.79</c:v>
                </c:pt>
                <c:pt idx="5">
                  <c:v>37.6</c:v>
                </c:pt>
              </c:numCache>
            </c:numRef>
          </c:val>
          <c:extLst>
            <c:ext xmlns:c16="http://schemas.microsoft.com/office/drawing/2014/chart" uri="{C3380CC4-5D6E-409C-BE32-E72D297353CC}">
              <c16:uniqueId val="{00000001-581E-462B-955F-C27217F41AD5}"/>
            </c:ext>
          </c:extLst>
        </c:ser>
        <c:ser>
          <c:idx val="2"/>
          <c:order val="2"/>
          <c:tx>
            <c:strRef>
              <c:f>Sheet19!$F$2</c:f>
              <c:strCache>
                <c:ptCount val="1"/>
                <c:pt idx="0">
                  <c:v>３ライン</c:v>
                </c:pt>
              </c:strCache>
            </c:strRef>
          </c:tx>
          <c:spPr>
            <a:solidFill>
              <a:schemeClr val="accent2">
                <a:lumMod val="40000"/>
                <a:lumOff val="60000"/>
              </a:schemeClr>
            </a:solidFill>
            <a:ln>
              <a:noFill/>
            </a:ln>
            <a:effectLst/>
          </c:spPr>
          <c:invertIfNegative val="0"/>
          <c:cat>
            <c:strRef>
              <c:f>Sheet19!$C$7:$C$12</c:f>
              <c:strCache>
                <c:ptCount val="6"/>
                <c:pt idx="0">
                  <c:v>8月</c:v>
                </c:pt>
                <c:pt idx="1">
                  <c:v>9月</c:v>
                </c:pt>
                <c:pt idx="2">
                  <c:v>10月</c:v>
                </c:pt>
                <c:pt idx="3">
                  <c:v>11月</c:v>
                </c:pt>
                <c:pt idx="4">
                  <c:v>12月</c:v>
                </c:pt>
                <c:pt idx="5">
                  <c:v>1月</c:v>
                </c:pt>
              </c:strCache>
            </c:strRef>
          </c:cat>
          <c:val>
            <c:numRef>
              <c:f>Sheet19!$F$7:$F$12</c:f>
              <c:numCache>
                <c:formatCode>#,##0</c:formatCode>
                <c:ptCount val="6"/>
                <c:pt idx="0">
                  <c:v>56.16</c:v>
                </c:pt>
                <c:pt idx="1">
                  <c:v>66.885000000000005</c:v>
                </c:pt>
                <c:pt idx="2">
                  <c:v>67.099999999999994</c:v>
                </c:pt>
                <c:pt idx="3">
                  <c:v>66.885000000000005</c:v>
                </c:pt>
                <c:pt idx="4">
                  <c:v>67.430000000000007</c:v>
                </c:pt>
                <c:pt idx="5">
                  <c:v>46.4</c:v>
                </c:pt>
              </c:numCache>
            </c:numRef>
          </c:val>
          <c:extLst>
            <c:ext xmlns:c16="http://schemas.microsoft.com/office/drawing/2014/chart" uri="{C3380CC4-5D6E-409C-BE32-E72D297353CC}">
              <c16:uniqueId val="{00000002-581E-462B-955F-C27217F41AD5}"/>
            </c:ext>
          </c:extLst>
        </c:ser>
        <c:ser>
          <c:idx val="3"/>
          <c:order val="3"/>
          <c:tx>
            <c:strRef>
              <c:f>Sheet19!$G$2</c:f>
              <c:strCache>
                <c:ptCount val="1"/>
                <c:pt idx="0">
                  <c:v>４ライン</c:v>
                </c:pt>
              </c:strCache>
            </c:strRef>
          </c:tx>
          <c:spPr>
            <a:solidFill>
              <a:schemeClr val="bg1">
                <a:lumMod val="75000"/>
              </a:schemeClr>
            </a:solidFill>
            <a:ln>
              <a:noFill/>
            </a:ln>
            <a:effectLst/>
          </c:spPr>
          <c:invertIfNegative val="0"/>
          <c:cat>
            <c:strRef>
              <c:f>Sheet19!$C$7:$C$12</c:f>
              <c:strCache>
                <c:ptCount val="6"/>
                <c:pt idx="0">
                  <c:v>8月</c:v>
                </c:pt>
                <c:pt idx="1">
                  <c:v>9月</c:v>
                </c:pt>
                <c:pt idx="2">
                  <c:v>10月</c:v>
                </c:pt>
                <c:pt idx="3">
                  <c:v>11月</c:v>
                </c:pt>
                <c:pt idx="4">
                  <c:v>12月</c:v>
                </c:pt>
                <c:pt idx="5">
                  <c:v>1月</c:v>
                </c:pt>
              </c:strCache>
            </c:strRef>
          </c:cat>
          <c:val>
            <c:numRef>
              <c:f>Sheet19!$G$7:$G$12</c:f>
              <c:numCache>
                <c:formatCode>#,##0</c:formatCode>
                <c:ptCount val="6"/>
                <c:pt idx="0">
                  <c:v>0</c:v>
                </c:pt>
                <c:pt idx="1">
                  <c:v>0</c:v>
                </c:pt>
                <c:pt idx="2">
                  <c:v>0</c:v>
                </c:pt>
                <c:pt idx="3">
                  <c:v>0</c:v>
                </c:pt>
                <c:pt idx="4">
                  <c:v>0</c:v>
                </c:pt>
                <c:pt idx="5">
                  <c:v>0</c:v>
                </c:pt>
              </c:numCache>
            </c:numRef>
          </c:val>
          <c:extLst>
            <c:ext xmlns:c16="http://schemas.microsoft.com/office/drawing/2014/chart" uri="{C3380CC4-5D6E-409C-BE32-E72D297353CC}">
              <c16:uniqueId val="{00000003-581E-462B-955F-C27217F41AD5}"/>
            </c:ext>
          </c:extLst>
        </c:ser>
        <c:dLbls>
          <c:showLegendKey val="0"/>
          <c:showVal val="0"/>
          <c:showCatName val="0"/>
          <c:showSerName val="0"/>
          <c:showPercent val="0"/>
          <c:showBubbleSize val="0"/>
        </c:dLbls>
        <c:gapWidth val="219"/>
        <c:overlap val="-27"/>
        <c:axId val="204231808"/>
        <c:axId val="245877488"/>
      </c:barChart>
      <c:lineChart>
        <c:grouping val="standard"/>
        <c:varyColors val="0"/>
        <c:ser>
          <c:idx val="4"/>
          <c:order val="4"/>
          <c:tx>
            <c:strRef>
              <c:f>Sheet19!$I$2</c:f>
              <c:strCache>
                <c:ptCount val="1"/>
                <c:pt idx="0">
                  <c:v>不適合品発生率</c:v>
                </c:pt>
              </c:strCache>
            </c:strRef>
          </c:tx>
          <c:spPr>
            <a:ln w="28575" cap="rnd">
              <a:solidFill>
                <a:sysClr val="windowText" lastClr="000000"/>
              </a:solidFill>
              <a:round/>
            </a:ln>
            <a:effectLst/>
          </c:spPr>
          <c:marker>
            <c:symbol val="circle"/>
            <c:size val="5"/>
            <c:spPr>
              <a:solidFill>
                <a:schemeClr val="tx1"/>
              </a:solidFill>
              <a:ln w="9525">
                <a:solidFill>
                  <a:sysClr val="windowText" lastClr="000000"/>
                </a:solidFill>
              </a:ln>
              <a:effectLst/>
            </c:spPr>
          </c:marker>
          <c:cat>
            <c:strRef>
              <c:f>Sheet19!$C$3:$C$8</c:f>
              <c:strCache>
                <c:ptCount val="6"/>
                <c:pt idx="0">
                  <c:v>4月</c:v>
                </c:pt>
                <c:pt idx="1">
                  <c:v>5月</c:v>
                </c:pt>
                <c:pt idx="2">
                  <c:v>6月</c:v>
                </c:pt>
                <c:pt idx="3">
                  <c:v>7月</c:v>
                </c:pt>
                <c:pt idx="4">
                  <c:v>8月</c:v>
                </c:pt>
                <c:pt idx="5">
                  <c:v>9月</c:v>
                </c:pt>
              </c:strCache>
            </c:strRef>
          </c:cat>
          <c:val>
            <c:numRef>
              <c:f>Sheet19!$I$7:$I$12</c:f>
              <c:numCache>
                <c:formatCode>0_ </c:formatCode>
                <c:ptCount val="6"/>
                <c:pt idx="0">
                  <c:v>319.48881789137386</c:v>
                </c:pt>
                <c:pt idx="1">
                  <c:v>320.06245120999222</c:v>
                </c:pt>
                <c:pt idx="2">
                  <c:v>323.78580323785803</c:v>
                </c:pt>
                <c:pt idx="3">
                  <c:v>273.22404371584702</c:v>
                </c:pt>
                <c:pt idx="4">
                  <c:v>48.441789116744715</c:v>
                </c:pt>
                <c:pt idx="5">
                  <c:v>75.829383886255926</c:v>
                </c:pt>
              </c:numCache>
            </c:numRef>
          </c:val>
          <c:smooth val="0"/>
          <c:extLst>
            <c:ext xmlns:c16="http://schemas.microsoft.com/office/drawing/2014/chart" uri="{C3380CC4-5D6E-409C-BE32-E72D297353CC}">
              <c16:uniqueId val="{00000004-581E-462B-955F-C27217F41AD5}"/>
            </c:ext>
          </c:extLst>
        </c:ser>
        <c:dLbls>
          <c:showLegendKey val="0"/>
          <c:showVal val="0"/>
          <c:showCatName val="0"/>
          <c:showSerName val="0"/>
          <c:showPercent val="0"/>
          <c:showBubbleSize val="0"/>
        </c:dLbls>
        <c:marker val="1"/>
        <c:smooth val="0"/>
        <c:axId val="200505328"/>
        <c:axId val="1953867456"/>
      </c:lineChart>
      <c:catAx>
        <c:axId val="204231808"/>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lang="ja-JP" sz="9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crossAx val="245877488"/>
        <c:crosses val="autoZero"/>
        <c:auto val="1"/>
        <c:lblAlgn val="ctr"/>
        <c:lblOffset val="100"/>
        <c:noMultiLvlLbl val="0"/>
      </c:catAx>
      <c:valAx>
        <c:axId val="245877488"/>
        <c:scaling>
          <c:orientation val="minMax"/>
        </c:scaling>
        <c:delete val="0"/>
        <c:axPos val="l"/>
        <c:numFmt formatCode="#,##0" sourceLinked="1"/>
        <c:majorTickMark val="none"/>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lang="ja-JP" sz="9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crossAx val="204231808"/>
        <c:crosses val="autoZero"/>
        <c:crossBetween val="between"/>
      </c:valAx>
      <c:valAx>
        <c:axId val="1953867456"/>
        <c:scaling>
          <c:orientation val="minMax"/>
        </c:scaling>
        <c:delete val="0"/>
        <c:axPos val="r"/>
        <c:numFmt formatCode="0_ " sourceLinked="1"/>
        <c:majorTickMark val="none"/>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lang="ja-JP" sz="9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crossAx val="200505328"/>
        <c:crosses val="max"/>
        <c:crossBetween val="between"/>
      </c:valAx>
      <c:catAx>
        <c:axId val="200505328"/>
        <c:scaling>
          <c:orientation val="minMax"/>
        </c:scaling>
        <c:delete val="1"/>
        <c:axPos val="b"/>
        <c:numFmt formatCode="General" sourceLinked="1"/>
        <c:majorTickMark val="out"/>
        <c:minorTickMark val="none"/>
        <c:tickLblPos val="nextTo"/>
        <c:crossAx val="1953867456"/>
        <c:crosses val="autoZero"/>
        <c:auto val="1"/>
        <c:lblAlgn val="ctr"/>
        <c:lblOffset val="100"/>
        <c:noMultiLvlLbl val="0"/>
      </c:catAx>
      <c:spPr>
        <a:noFill/>
        <a:ln>
          <a:noFill/>
        </a:ln>
        <a:effectLst/>
      </c:spPr>
    </c:plotArea>
    <c:legend>
      <c:legendPos val="b"/>
      <c:layout>
        <c:manualLayout>
          <c:xMode val="edge"/>
          <c:yMode val="edge"/>
          <c:x val="4.690545808966861E-2"/>
          <c:y val="0.8625647210162406"/>
          <c:w val="0.9"/>
          <c:h val="7.1066087795465513E-2"/>
        </c:manualLayout>
      </c:layout>
      <c:overlay val="0"/>
      <c:spPr>
        <a:noFill/>
        <a:ln>
          <a:noFill/>
        </a:ln>
        <a:effectLst/>
      </c:spPr>
      <c:txPr>
        <a:bodyPr rot="0" spcFirstLastPara="1" vertOverflow="ellipsis" vert="horz" wrap="square" anchor="ctr" anchorCtr="1"/>
        <a:lstStyle/>
        <a:p>
          <a:pPr>
            <a:defRPr lang="ja-JP" sz="8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legend>
    <c:plotVisOnly val="1"/>
    <c:dispBlanksAs val="gap"/>
    <c:showDLblsOverMax val="0"/>
  </c:chart>
  <c:spPr>
    <a:noFill/>
    <a:ln w="9525" cap="flat" cmpd="sng" algn="ctr">
      <a:noFill/>
      <a:round/>
    </a:ln>
    <a:effectLst/>
  </c:spPr>
  <c:txPr>
    <a:bodyPr/>
    <a:lstStyle/>
    <a:p>
      <a:pPr>
        <a:defRPr sz="900" b="1">
          <a:solidFill>
            <a:sysClr val="windowText" lastClr="000000"/>
          </a:solidFill>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976227188311644"/>
          <c:y val="2.6323024054982817E-2"/>
          <c:w val="0.74087292613227529"/>
          <c:h val="0.85353951890034363"/>
        </c:manualLayout>
      </c:layout>
      <c:barChart>
        <c:barDir val="col"/>
        <c:grouping val="clustered"/>
        <c:varyColors val="1"/>
        <c:ser>
          <c:idx val="0"/>
          <c:order val="0"/>
          <c:spPr>
            <a:solidFill>
              <a:srgbClr val="99FF99"/>
            </a:solidFill>
            <a:ln w="12700">
              <a:solidFill>
                <a:schemeClr val="tx1"/>
              </a:solidFill>
              <a:prstDash val="solid"/>
            </a:ln>
          </c:spPr>
          <c:invertIfNegative val="0"/>
          <c:dPt>
            <c:idx val="0"/>
            <c:invertIfNegative val="0"/>
            <c:bubble3D val="0"/>
            <c:spPr>
              <a:solidFill>
                <a:schemeClr val="accent1">
                  <a:lumMod val="60000"/>
                  <a:lumOff val="40000"/>
                </a:schemeClr>
              </a:solidFill>
              <a:ln w="6350">
                <a:solidFill>
                  <a:schemeClr val="tx1"/>
                </a:solidFill>
                <a:prstDash val="solid"/>
              </a:ln>
            </c:spPr>
            <c:extLst>
              <c:ext xmlns:c16="http://schemas.microsoft.com/office/drawing/2014/chart" uri="{C3380CC4-5D6E-409C-BE32-E72D297353CC}">
                <c16:uniqueId val="{00000001-2850-44B2-826E-63AFD03EDA21}"/>
              </c:ext>
            </c:extLst>
          </c:dPt>
          <c:dPt>
            <c:idx val="1"/>
            <c:invertIfNegative val="0"/>
            <c:bubble3D val="0"/>
            <c:spPr>
              <a:solidFill>
                <a:srgbClr val="FFCCCC"/>
              </a:solidFill>
              <a:ln w="12700">
                <a:solidFill>
                  <a:schemeClr val="tx1"/>
                </a:solidFill>
                <a:prstDash val="solid"/>
              </a:ln>
            </c:spPr>
            <c:extLst>
              <c:ext xmlns:c16="http://schemas.microsoft.com/office/drawing/2014/chart" uri="{C3380CC4-5D6E-409C-BE32-E72D297353CC}">
                <c16:uniqueId val="{00000003-2850-44B2-826E-63AFD03EDA21}"/>
              </c:ext>
            </c:extLst>
          </c:dPt>
          <c:dPt>
            <c:idx val="2"/>
            <c:invertIfNegative val="0"/>
            <c:bubble3D val="0"/>
            <c:spPr>
              <a:solidFill>
                <a:schemeClr val="bg1">
                  <a:lumMod val="75000"/>
                </a:schemeClr>
              </a:solidFill>
              <a:ln w="12700">
                <a:solidFill>
                  <a:schemeClr val="tx1"/>
                </a:solidFill>
                <a:prstDash val="solid"/>
              </a:ln>
            </c:spPr>
            <c:extLst>
              <c:ext xmlns:c16="http://schemas.microsoft.com/office/drawing/2014/chart" uri="{C3380CC4-5D6E-409C-BE32-E72D297353CC}">
                <c16:uniqueId val="{00000005-2850-44B2-826E-63AFD03EDA21}"/>
              </c:ext>
            </c:extLst>
          </c:dPt>
          <c:dPt>
            <c:idx val="3"/>
            <c:invertIfNegative val="0"/>
            <c:bubble3D val="0"/>
            <c:spPr>
              <a:solidFill>
                <a:schemeClr val="accent6">
                  <a:lumMod val="40000"/>
                  <a:lumOff val="60000"/>
                </a:schemeClr>
              </a:solidFill>
              <a:ln w="12700">
                <a:solidFill>
                  <a:schemeClr val="tx1"/>
                </a:solidFill>
                <a:prstDash val="solid"/>
              </a:ln>
            </c:spPr>
            <c:extLst>
              <c:ext xmlns:c16="http://schemas.microsoft.com/office/drawing/2014/chart" uri="{C3380CC4-5D6E-409C-BE32-E72D297353CC}">
                <c16:uniqueId val="{00000007-2850-44B2-826E-63AFD03EDA21}"/>
              </c:ext>
            </c:extLst>
          </c:dPt>
          <c:dLbls>
            <c:spPr>
              <a:noFill/>
              <a:ln>
                <a:noFill/>
              </a:ln>
              <a:effectLst/>
            </c:spPr>
            <c:txPr>
              <a:bodyPr wrap="square" lIns="38100" tIns="19050" rIns="38100" bIns="19050" anchor="ctr">
                <a:spAutoFit/>
              </a:bodyPr>
              <a:lstStyle/>
              <a:p>
                <a:pPr>
                  <a:defRPr lang="ja-JP"/>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'４項目用'!$B$4:$B$7</c:f>
              <c:strCache>
                <c:ptCount val="4"/>
                <c:pt idx="0">
                  <c:v>試験片管理値外れ</c:v>
                </c:pt>
                <c:pt idx="1">
                  <c:v>洗浄不良</c:v>
                </c:pt>
                <c:pt idx="2">
                  <c:v>タール付着</c:v>
                </c:pt>
                <c:pt idx="3">
                  <c:v>その他</c:v>
                </c:pt>
              </c:strCache>
            </c:strRef>
          </c:cat>
          <c:val>
            <c:numRef>
              <c:f>'４項目用'!$C$4:$C$7</c:f>
              <c:numCache>
                <c:formatCode>General</c:formatCode>
                <c:ptCount val="4"/>
                <c:pt idx="0">
                  <c:v>65</c:v>
                </c:pt>
                <c:pt idx="1">
                  <c:v>9</c:v>
                </c:pt>
                <c:pt idx="2">
                  <c:v>5</c:v>
                </c:pt>
                <c:pt idx="3">
                  <c:v>1</c:v>
                </c:pt>
              </c:numCache>
            </c:numRef>
          </c:val>
          <c:extLst>
            <c:ext xmlns:c16="http://schemas.microsoft.com/office/drawing/2014/chart" uri="{C3380CC4-5D6E-409C-BE32-E72D297353CC}">
              <c16:uniqueId val="{00000008-2850-44B2-826E-63AFD03EDA21}"/>
            </c:ext>
          </c:extLst>
        </c:ser>
        <c:dLbls>
          <c:showLegendKey val="0"/>
          <c:showVal val="0"/>
          <c:showCatName val="0"/>
          <c:showSerName val="0"/>
          <c:showPercent val="0"/>
          <c:showBubbleSize val="0"/>
        </c:dLbls>
        <c:gapWidth val="0"/>
        <c:axId val="1810240896"/>
        <c:axId val="1"/>
      </c:barChart>
      <c:lineChart>
        <c:grouping val="standard"/>
        <c:varyColors val="0"/>
        <c:ser>
          <c:idx val="1"/>
          <c:order val="1"/>
          <c:spPr>
            <a:ln w="12700">
              <a:solidFill>
                <a:srgbClr val="000000"/>
              </a:solidFill>
              <a:prstDash val="solid"/>
            </a:ln>
          </c:spPr>
          <c:marker>
            <c:symbol val="circle"/>
            <c:size val="5"/>
            <c:spPr>
              <a:solidFill>
                <a:srgbClr val="000000"/>
              </a:solidFill>
              <a:ln>
                <a:solidFill>
                  <a:srgbClr val="000000"/>
                </a:solidFill>
                <a:prstDash val="solid"/>
              </a:ln>
            </c:spPr>
          </c:marker>
          <c:cat>
            <c:numRef>
              <c:f>'４項目用'!$E$3:$E$7</c:f>
              <c:numCache>
                <c:formatCode>General</c:formatCode>
                <c:ptCount val="5"/>
              </c:numCache>
            </c:numRef>
          </c:cat>
          <c:val>
            <c:numRef>
              <c:f>'４項目用'!$D$3:$D$7</c:f>
              <c:numCache>
                <c:formatCode>0.0%</c:formatCode>
                <c:ptCount val="5"/>
                <c:pt idx="0">
                  <c:v>0</c:v>
                </c:pt>
                <c:pt idx="1">
                  <c:v>0.8125</c:v>
                </c:pt>
                <c:pt idx="2">
                  <c:v>0.92500000000000004</c:v>
                </c:pt>
                <c:pt idx="3">
                  <c:v>0.98750000000000004</c:v>
                </c:pt>
                <c:pt idx="4">
                  <c:v>1</c:v>
                </c:pt>
              </c:numCache>
            </c:numRef>
          </c:val>
          <c:smooth val="0"/>
          <c:extLst>
            <c:ext xmlns:c16="http://schemas.microsoft.com/office/drawing/2014/chart" uri="{C3380CC4-5D6E-409C-BE32-E72D297353CC}">
              <c16:uniqueId val="{00000009-2850-44B2-826E-63AFD03EDA21}"/>
            </c:ext>
          </c:extLst>
        </c:ser>
        <c:dLbls>
          <c:showLegendKey val="0"/>
          <c:showVal val="0"/>
          <c:showCatName val="0"/>
          <c:showSerName val="0"/>
          <c:showPercent val="0"/>
          <c:showBubbleSize val="0"/>
        </c:dLbls>
        <c:marker val="1"/>
        <c:smooth val="0"/>
        <c:axId val="3"/>
        <c:axId val="4"/>
      </c:lineChart>
      <c:catAx>
        <c:axId val="1810240896"/>
        <c:scaling>
          <c:orientation val="minMax"/>
        </c:scaling>
        <c:delete val="0"/>
        <c:axPos val="b"/>
        <c:numFmt formatCode="General" sourceLinked="1"/>
        <c:majorTickMark val="none"/>
        <c:minorTickMark val="none"/>
        <c:tickLblPos val="nextTo"/>
        <c:spPr>
          <a:ln w="3175">
            <a:solidFill>
              <a:schemeClr val="bg1">
                <a:lumMod val="65000"/>
              </a:schemeClr>
            </a:solidFill>
            <a:prstDash val="solid"/>
          </a:ln>
        </c:spPr>
        <c:txPr>
          <a:bodyPr rot="0" vert="horz"/>
          <a:lstStyle/>
          <a:p>
            <a:pPr>
              <a:defRPr lang="ja-JP" sz="900" b="0"/>
            </a:pPr>
            <a:endParaRPr lang="ja-JP"/>
          </a:p>
        </c:txPr>
        <c:crossAx val="1"/>
        <c:crosses val="autoZero"/>
        <c:auto val="0"/>
        <c:lblAlgn val="ctr"/>
        <c:lblOffset val="100"/>
        <c:tickLblSkip val="1"/>
        <c:tickMarkSkip val="1"/>
        <c:noMultiLvlLbl val="0"/>
      </c:catAx>
      <c:valAx>
        <c:axId val="1"/>
        <c:scaling>
          <c:orientation val="minMax"/>
          <c:max val="80"/>
          <c:min val="0"/>
        </c:scaling>
        <c:delete val="0"/>
        <c:axPos val="l"/>
        <c:numFmt formatCode="General" sourceLinked="1"/>
        <c:majorTickMark val="in"/>
        <c:minorTickMark val="none"/>
        <c:tickLblPos val="nextTo"/>
        <c:spPr>
          <a:ln w="3175">
            <a:solidFill>
              <a:schemeClr val="bg1">
                <a:lumMod val="65000"/>
              </a:schemeClr>
            </a:solidFill>
            <a:prstDash val="solid"/>
          </a:ln>
        </c:spPr>
        <c:txPr>
          <a:bodyPr rot="0" vert="horz"/>
          <a:lstStyle/>
          <a:p>
            <a:pPr>
              <a:defRPr lang="ja-JP" b="0"/>
            </a:pPr>
            <a:endParaRPr lang="ja-JP"/>
          </a:p>
        </c:txPr>
        <c:crossAx val="1810240896"/>
        <c:crosses val="autoZero"/>
        <c:crossBetween val="between"/>
        <c:majorUnit val="20"/>
      </c:valAx>
      <c:catAx>
        <c:axId val="3"/>
        <c:scaling>
          <c:orientation val="minMax"/>
        </c:scaling>
        <c:delete val="0"/>
        <c:axPos val="t"/>
        <c:numFmt formatCode="General" sourceLinked="1"/>
        <c:majorTickMark val="in"/>
        <c:minorTickMark val="none"/>
        <c:tickLblPos val="nextTo"/>
        <c:spPr>
          <a:ln w="9525">
            <a:noFill/>
          </a:ln>
        </c:spPr>
        <c:txPr>
          <a:bodyPr rot="0" vert="horz"/>
          <a:lstStyle/>
          <a:p>
            <a:pPr>
              <a:defRPr lang="ja-JP"/>
            </a:pPr>
            <a:endParaRPr lang="ja-JP"/>
          </a:p>
        </c:txPr>
        <c:crossAx val="4"/>
        <c:crosses val="max"/>
        <c:auto val="0"/>
        <c:lblAlgn val="ctr"/>
        <c:lblOffset val="100"/>
        <c:tickLblSkip val="1"/>
        <c:tickMarkSkip val="1"/>
        <c:noMultiLvlLbl val="0"/>
      </c:catAx>
      <c:valAx>
        <c:axId val="4"/>
        <c:scaling>
          <c:orientation val="minMax"/>
          <c:max val="1"/>
          <c:min val="0"/>
        </c:scaling>
        <c:delete val="0"/>
        <c:axPos val="r"/>
        <c:numFmt formatCode="0%" sourceLinked="0"/>
        <c:majorTickMark val="in"/>
        <c:minorTickMark val="none"/>
        <c:tickLblPos val="nextTo"/>
        <c:spPr>
          <a:solidFill>
            <a:schemeClr val="bg1"/>
          </a:solidFill>
          <a:ln w="3175">
            <a:solidFill>
              <a:schemeClr val="bg1">
                <a:lumMod val="65000"/>
              </a:schemeClr>
            </a:solidFill>
            <a:prstDash val="solid"/>
          </a:ln>
        </c:spPr>
        <c:txPr>
          <a:bodyPr rot="0" vert="horz"/>
          <a:lstStyle/>
          <a:p>
            <a:pPr>
              <a:defRPr lang="ja-JP" b="0"/>
            </a:pPr>
            <a:endParaRPr lang="ja-JP"/>
          </a:p>
        </c:txPr>
        <c:crossAx val="3"/>
        <c:crosses val="max"/>
        <c:crossBetween val="midCat"/>
        <c:majorUnit val="0.2"/>
      </c:valAx>
      <c:spPr>
        <a:noFill/>
        <a:ln w="25400">
          <a:noFill/>
        </a:ln>
      </c:spPr>
    </c:plotArea>
    <c:plotVisOnly val="1"/>
    <c:dispBlanksAs val="gap"/>
    <c:showDLblsOverMax val="0"/>
  </c:chart>
  <c:spPr>
    <a:noFill/>
    <a:ln w="9525">
      <a:noFill/>
    </a:ln>
  </c:spPr>
  <c:txPr>
    <a:bodyPr/>
    <a:lstStyle/>
    <a:p>
      <a:pPr>
        <a:defRPr sz="1050" b="1" i="0" u="none" strike="noStrike" baseline="0">
          <a:solidFill>
            <a:srgbClr val="000000"/>
          </a:solidFill>
          <a:latin typeface="BIZ UDPゴシック" panose="020B0400000000000000" pitchFamily="50" charset="-128"/>
          <a:ea typeface="BIZ UDPゴシック" panose="020B0400000000000000" pitchFamily="50" charset="-128"/>
          <a:cs typeface="ＭＳ Ｐゴシック"/>
        </a:defRPr>
      </a:pPr>
      <a:endParaRPr lang="ja-JP"/>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976227188311644"/>
          <c:y val="2.6323024054982817E-2"/>
          <c:w val="0.74087292613227529"/>
          <c:h val="0.85353951890034363"/>
        </c:manualLayout>
      </c:layout>
      <c:barChart>
        <c:barDir val="col"/>
        <c:grouping val="clustered"/>
        <c:varyColors val="1"/>
        <c:ser>
          <c:idx val="0"/>
          <c:order val="0"/>
          <c:spPr>
            <a:solidFill>
              <a:srgbClr val="99FF99"/>
            </a:solidFill>
            <a:ln w="12700">
              <a:noFill/>
              <a:prstDash val="solid"/>
            </a:ln>
          </c:spPr>
          <c:invertIfNegative val="0"/>
          <c:dPt>
            <c:idx val="0"/>
            <c:invertIfNegative val="0"/>
            <c:bubble3D val="0"/>
            <c:spPr>
              <a:solidFill>
                <a:schemeClr val="accent1">
                  <a:lumMod val="60000"/>
                  <a:lumOff val="40000"/>
                </a:schemeClr>
              </a:solidFill>
              <a:ln w="6350">
                <a:solidFill>
                  <a:schemeClr val="bg1">
                    <a:lumMod val="65000"/>
                  </a:schemeClr>
                </a:solidFill>
                <a:prstDash val="solid"/>
              </a:ln>
            </c:spPr>
            <c:extLst>
              <c:ext xmlns:c16="http://schemas.microsoft.com/office/drawing/2014/chart" uri="{C3380CC4-5D6E-409C-BE32-E72D297353CC}">
                <c16:uniqueId val="{00000001-288D-456E-B89A-5991FC0D8DCD}"/>
              </c:ext>
            </c:extLst>
          </c:dPt>
          <c:dPt>
            <c:idx val="1"/>
            <c:invertIfNegative val="0"/>
            <c:bubble3D val="0"/>
            <c:spPr>
              <a:solidFill>
                <a:srgbClr val="FFCCCC"/>
              </a:solidFill>
              <a:ln w="12700">
                <a:noFill/>
                <a:prstDash val="solid"/>
              </a:ln>
            </c:spPr>
            <c:extLst>
              <c:ext xmlns:c16="http://schemas.microsoft.com/office/drawing/2014/chart" uri="{C3380CC4-5D6E-409C-BE32-E72D297353CC}">
                <c16:uniqueId val="{00000003-288D-456E-B89A-5991FC0D8DCD}"/>
              </c:ext>
            </c:extLst>
          </c:dPt>
          <c:dPt>
            <c:idx val="2"/>
            <c:invertIfNegative val="0"/>
            <c:bubble3D val="0"/>
            <c:spPr>
              <a:solidFill>
                <a:schemeClr val="bg1">
                  <a:lumMod val="75000"/>
                </a:schemeClr>
              </a:solidFill>
              <a:ln w="12700">
                <a:solidFill>
                  <a:schemeClr val="bg1">
                    <a:lumMod val="75000"/>
                  </a:schemeClr>
                </a:solidFill>
                <a:prstDash val="solid"/>
              </a:ln>
            </c:spPr>
            <c:extLst>
              <c:ext xmlns:c16="http://schemas.microsoft.com/office/drawing/2014/chart" uri="{C3380CC4-5D6E-409C-BE32-E72D297353CC}">
                <c16:uniqueId val="{00000005-288D-456E-B89A-5991FC0D8DCD}"/>
              </c:ext>
            </c:extLst>
          </c:dPt>
          <c:dPt>
            <c:idx val="3"/>
            <c:invertIfNegative val="0"/>
            <c:bubble3D val="0"/>
            <c:spPr>
              <a:solidFill>
                <a:srgbClr val="CCFFCC"/>
              </a:solidFill>
              <a:ln w="12700">
                <a:noFill/>
                <a:prstDash val="solid"/>
              </a:ln>
            </c:spPr>
            <c:extLst>
              <c:ext xmlns:c16="http://schemas.microsoft.com/office/drawing/2014/chart" uri="{C3380CC4-5D6E-409C-BE32-E72D297353CC}">
                <c16:uniqueId val="{00000007-288D-456E-B89A-5991FC0D8DCD}"/>
              </c:ext>
            </c:extLst>
          </c:dPt>
          <c:dLbls>
            <c:spPr>
              <a:noFill/>
              <a:ln>
                <a:noFill/>
              </a:ln>
              <a:effectLst/>
            </c:spPr>
            <c:txPr>
              <a:bodyPr wrap="square" lIns="38100" tIns="19050" rIns="38100" bIns="19050" anchor="ctr">
                <a:spAutoFit/>
              </a:bodyPr>
              <a:lstStyle/>
              <a:p>
                <a:pPr>
                  <a:defRPr lang="ja-JP"/>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'４項目用'!$B$4:$B$7</c:f>
              <c:strCache>
                <c:ptCount val="4"/>
                <c:pt idx="0">
                  <c:v>試験片管理値外れ</c:v>
                </c:pt>
                <c:pt idx="1">
                  <c:v>洗浄不良</c:v>
                </c:pt>
                <c:pt idx="2">
                  <c:v>タール付着</c:v>
                </c:pt>
                <c:pt idx="3">
                  <c:v>その他</c:v>
                </c:pt>
              </c:strCache>
            </c:strRef>
          </c:cat>
          <c:val>
            <c:numRef>
              <c:f>'４項目用'!$C$4:$C$7</c:f>
              <c:numCache>
                <c:formatCode>General</c:formatCode>
                <c:ptCount val="4"/>
                <c:pt idx="0">
                  <c:v>6</c:v>
                </c:pt>
                <c:pt idx="1">
                  <c:v>6</c:v>
                </c:pt>
                <c:pt idx="2">
                  <c:v>4</c:v>
                </c:pt>
                <c:pt idx="3">
                  <c:v>1</c:v>
                </c:pt>
              </c:numCache>
            </c:numRef>
          </c:val>
          <c:extLst>
            <c:ext xmlns:c16="http://schemas.microsoft.com/office/drawing/2014/chart" uri="{C3380CC4-5D6E-409C-BE32-E72D297353CC}">
              <c16:uniqueId val="{00000008-288D-456E-B89A-5991FC0D8DCD}"/>
            </c:ext>
          </c:extLst>
        </c:ser>
        <c:dLbls>
          <c:showLegendKey val="0"/>
          <c:showVal val="0"/>
          <c:showCatName val="0"/>
          <c:showSerName val="0"/>
          <c:showPercent val="0"/>
          <c:showBubbleSize val="0"/>
        </c:dLbls>
        <c:gapWidth val="0"/>
        <c:axId val="1810240896"/>
        <c:axId val="1"/>
      </c:barChart>
      <c:lineChart>
        <c:grouping val="standard"/>
        <c:varyColors val="0"/>
        <c:ser>
          <c:idx val="1"/>
          <c:order val="1"/>
          <c:spPr>
            <a:ln w="12700">
              <a:solidFill>
                <a:srgbClr val="000000"/>
              </a:solidFill>
              <a:prstDash val="solid"/>
            </a:ln>
          </c:spPr>
          <c:marker>
            <c:symbol val="circle"/>
            <c:size val="5"/>
            <c:spPr>
              <a:solidFill>
                <a:srgbClr val="000000"/>
              </a:solidFill>
              <a:ln>
                <a:solidFill>
                  <a:srgbClr val="000000"/>
                </a:solidFill>
                <a:prstDash val="solid"/>
              </a:ln>
            </c:spPr>
          </c:marker>
          <c:cat>
            <c:numRef>
              <c:f>'４項目用'!$E$3:$E$7</c:f>
              <c:numCache>
                <c:formatCode>General</c:formatCode>
                <c:ptCount val="5"/>
              </c:numCache>
            </c:numRef>
          </c:cat>
          <c:val>
            <c:numRef>
              <c:f>'４項目用'!$D$3:$D$7</c:f>
              <c:numCache>
                <c:formatCode>0.0%</c:formatCode>
                <c:ptCount val="5"/>
                <c:pt idx="0">
                  <c:v>0</c:v>
                </c:pt>
                <c:pt idx="1">
                  <c:v>0.35294117647058826</c:v>
                </c:pt>
                <c:pt idx="2">
                  <c:v>0.70588235294117652</c:v>
                </c:pt>
                <c:pt idx="3">
                  <c:v>0.94117647058823528</c:v>
                </c:pt>
                <c:pt idx="4">
                  <c:v>1</c:v>
                </c:pt>
              </c:numCache>
            </c:numRef>
          </c:val>
          <c:smooth val="0"/>
          <c:extLst>
            <c:ext xmlns:c16="http://schemas.microsoft.com/office/drawing/2014/chart" uri="{C3380CC4-5D6E-409C-BE32-E72D297353CC}">
              <c16:uniqueId val="{00000009-288D-456E-B89A-5991FC0D8DCD}"/>
            </c:ext>
          </c:extLst>
        </c:ser>
        <c:dLbls>
          <c:showLegendKey val="0"/>
          <c:showVal val="0"/>
          <c:showCatName val="0"/>
          <c:showSerName val="0"/>
          <c:showPercent val="0"/>
          <c:showBubbleSize val="0"/>
        </c:dLbls>
        <c:marker val="1"/>
        <c:smooth val="0"/>
        <c:axId val="3"/>
        <c:axId val="4"/>
      </c:lineChart>
      <c:catAx>
        <c:axId val="1810240896"/>
        <c:scaling>
          <c:orientation val="minMax"/>
        </c:scaling>
        <c:delete val="0"/>
        <c:axPos val="b"/>
        <c:numFmt formatCode="General" sourceLinked="1"/>
        <c:majorTickMark val="none"/>
        <c:minorTickMark val="none"/>
        <c:tickLblPos val="nextTo"/>
        <c:spPr>
          <a:ln w="3175">
            <a:solidFill>
              <a:schemeClr val="bg1">
                <a:lumMod val="65000"/>
              </a:schemeClr>
            </a:solidFill>
            <a:prstDash val="solid"/>
          </a:ln>
        </c:spPr>
        <c:txPr>
          <a:bodyPr rot="0" vert="horz"/>
          <a:lstStyle/>
          <a:p>
            <a:pPr>
              <a:defRPr lang="ja-JP" sz="900" b="0"/>
            </a:pPr>
            <a:endParaRPr lang="ja-JP"/>
          </a:p>
        </c:txPr>
        <c:crossAx val="1"/>
        <c:crosses val="autoZero"/>
        <c:auto val="0"/>
        <c:lblAlgn val="ctr"/>
        <c:lblOffset val="100"/>
        <c:tickLblSkip val="1"/>
        <c:tickMarkSkip val="1"/>
        <c:noMultiLvlLbl val="0"/>
      </c:catAx>
      <c:valAx>
        <c:axId val="1"/>
        <c:scaling>
          <c:orientation val="minMax"/>
          <c:max val="17"/>
          <c:min val="0"/>
        </c:scaling>
        <c:delete val="0"/>
        <c:axPos val="l"/>
        <c:numFmt formatCode="General" sourceLinked="1"/>
        <c:majorTickMark val="in"/>
        <c:minorTickMark val="none"/>
        <c:tickLblPos val="nextTo"/>
        <c:spPr>
          <a:ln w="3175">
            <a:solidFill>
              <a:schemeClr val="bg1">
                <a:lumMod val="65000"/>
              </a:schemeClr>
            </a:solidFill>
            <a:prstDash val="solid"/>
          </a:ln>
        </c:spPr>
        <c:txPr>
          <a:bodyPr rot="0" vert="horz"/>
          <a:lstStyle/>
          <a:p>
            <a:pPr>
              <a:defRPr lang="ja-JP" b="0"/>
            </a:pPr>
            <a:endParaRPr lang="ja-JP"/>
          </a:p>
        </c:txPr>
        <c:crossAx val="1810240896"/>
        <c:crosses val="autoZero"/>
        <c:crossBetween val="between"/>
        <c:majorUnit val="5"/>
      </c:valAx>
      <c:catAx>
        <c:axId val="3"/>
        <c:scaling>
          <c:orientation val="minMax"/>
        </c:scaling>
        <c:delete val="0"/>
        <c:axPos val="t"/>
        <c:numFmt formatCode="General" sourceLinked="1"/>
        <c:majorTickMark val="in"/>
        <c:minorTickMark val="none"/>
        <c:tickLblPos val="nextTo"/>
        <c:spPr>
          <a:ln w="9525">
            <a:noFill/>
          </a:ln>
        </c:spPr>
        <c:txPr>
          <a:bodyPr rot="0" vert="horz"/>
          <a:lstStyle/>
          <a:p>
            <a:pPr>
              <a:defRPr lang="ja-JP"/>
            </a:pPr>
            <a:endParaRPr lang="ja-JP"/>
          </a:p>
        </c:txPr>
        <c:crossAx val="4"/>
        <c:crosses val="max"/>
        <c:auto val="0"/>
        <c:lblAlgn val="ctr"/>
        <c:lblOffset val="100"/>
        <c:tickLblSkip val="1"/>
        <c:tickMarkSkip val="1"/>
        <c:noMultiLvlLbl val="0"/>
      </c:catAx>
      <c:valAx>
        <c:axId val="4"/>
        <c:scaling>
          <c:orientation val="minMax"/>
          <c:max val="1"/>
          <c:min val="0"/>
        </c:scaling>
        <c:delete val="0"/>
        <c:axPos val="r"/>
        <c:numFmt formatCode="0%" sourceLinked="0"/>
        <c:majorTickMark val="in"/>
        <c:minorTickMark val="none"/>
        <c:tickLblPos val="nextTo"/>
        <c:spPr>
          <a:ln w="3175">
            <a:solidFill>
              <a:schemeClr val="bg1">
                <a:lumMod val="65000"/>
              </a:schemeClr>
            </a:solidFill>
            <a:prstDash val="solid"/>
          </a:ln>
        </c:spPr>
        <c:txPr>
          <a:bodyPr rot="0" vert="horz"/>
          <a:lstStyle/>
          <a:p>
            <a:pPr>
              <a:defRPr lang="ja-JP" b="0"/>
            </a:pPr>
            <a:endParaRPr lang="ja-JP"/>
          </a:p>
        </c:txPr>
        <c:crossAx val="3"/>
        <c:crosses val="max"/>
        <c:crossBetween val="midCat"/>
        <c:majorUnit val="0.5"/>
      </c:valAx>
      <c:spPr>
        <a:noFill/>
        <a:ln w="25400">
          <a:noFill/>
        </a:ln>
      </c:spPr>
    </c:plotArea>
    <c:plotVisOnly val="1"/>
    <c:dispBlanksAs val="gap"/>
    <c:showDLblsOverMax val="0"/>
  </c:chart>
  <c:spPr>
    <a:noFill/>
    <a:ln w="9525">
      <a:noFill/>
    </a:ln>
  </c:spPr>
  <c:txPr>
    <a:bodyPr/>
    <a:lstStyle/>
    <a:p>
      <a:pPr>
        <a:defRPr sz="1000" b="1" i="0" u="none" strike="noStrike" baseline="0">
          <a:solidFill>
            <a:srgbClr val="000000"/>
          </a:solidFill>
          <a:latin typeface="BIZ UDPゴシック" panose="020B0400000000000000" pitchFamily="50" charset="-128"/>
          <a:ea typeface="BIZ UDPゴシック" panose="020B0400000000000000" pitchFamily="50" charset="-128"/>
          <a:cs typeface="ＭＳ Ｐゴシック"/>
        </a:defRPr>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ysClr val="windowText" lastClr="000000"/>
              </a:solidFill>
              <a:round/>
            </a:ln>
            <a:effectLst/>
          </c:spPr>
          <c:marker>
            <c:symbol val="circle"/>
            <c:size val="5"/>
            <c:spPr>
              <a:solidFill>
                <a:srgbClr val="FFCCFF"/>
              </a:solidFill>
              <a:ln w="9525">
                <a:solidFill>
                  <a:sysClr val="windowText" lastClr="000000"/>
                </a:solidFill>
              </a:ln>
              <a:effectLst/>
            </c:spPr>
          </c:marker>
          <c:dPt>
            <c:idx val="6"/>
            <c:marker>
              <c:symbol val="circle"/>
              <c:size val="5"/>
              <c:spPr>
                <a:solidFill>
                  <a:srgbClr val="FFCCFF"/>
                </a:solidFill>
                <a:ln w="9525">
                  <a:solidFill>
                    <a:sysClr val="windowText" lastClr="000000"/>
                  </a:solidFill>
                  <a:prstDash val="sysDash"/>
                </a:ln>
                <a:effectLst/>
              </c:spPr>
            </c:marker>
            <c:bubble3D val="0"/>
            <c:spPr>
              <a:ln w="28575" cap="rnd">
                <a:solidFill>
                  <a:sysClr val="windowText" lastClr="000000"/>
                </a:solidFill>
                <a:prstDash val="sysDash"/>
                <a:round/>
              </a:ln>
              <a:effectLst/>
            </c:spPr>
            <c:extLst>
              <c:ext xmlns:c16="http://schemas.microsoft.com/office/drawing/2014/chart" uri="{C3380CC4-5D6E-409C-BE32-E72D297353CC}">
                <c16:uniqueId val="{00000001-C27E-49EA-B947-3C726807EC25}"/>
              </c:ext>
            </c:extLst>
          </c:dPt>
          <c:dPt>
            <c:idx val="7"/>
            <c:marker>
              <c:symbol val="circle"/>
              <c:size val="5"/>
              <c:spPr>
                <a:solidFill>
                  <a:srgbClr val="FFCCFF"/>
                </a:solidFill>
                <a:ln w="9525">
                  <a:solidFill>
                    <a:sysClr val="windowText" lastClr="000000"/>
                  </a:solidFill>
                  <a:prstDash val="sysDash"/>
                </a:ln>
                <a:effectLst/>
              </c:spPr>
            </c:marker>
            <c:bubble3D val="0"/>
            <c:spPr>
              <a:ln w="28575" cap="rnd">
                <a:solidFill>
                  <a:sysClr val="windowText" lastClr="000000"/>
                </a:solidFill>
                <a:prstDash val="sysDash"/>
                <a:round/>
              </a:ln>
              <a:effectLst/>
            </c:spPr>
            <c:extLst>
              <c:ext xmlns:c16="http://schemas.microsoft.com/office/drawing/2014/chart" uri="{C3380CC4-5D6E-409C-BE32-E72D297353CC}">
                <c16:uniqueId val="{00000004-C27E-49EA-B947-3C726807EC25}"/>
              </c:ext>
            </c:extLst>
          </c:dPt>
          <c:val>
            <c:numRef>
              <c:f>Sheet20!$E$9:$E$17</c:f>
              <c:numCache>
                <c:formatCode>General</c:formatCode>
                <c:ptCount val="9"/>
                <c:pt idx="1">
                  <c:v>0.63</c:v>
                </c:pt>
                <c:pt idx="2">
                  <c:v>0.65</c:v>
                </c:pt>
                <c:pt idx="3">
                  <c:v>0.62</c:v>
                </c:pt>
                <c:pt idx="4">
                  <c:v>0.64</c:v>
                </c:pt>
                <c:pt idx="5">
                  <c:v>0.57999999999999996</c:v>
                </c:pt>
                <c:pt idx="6">
                  <c:v>0.53</c:v>
                </c:pt>
                <c:pt idx="7">
                  <c:v>0.48</c:v>
                </c:pt>
              </c:numCache>
            </c:numRef>
          </c:val>
          <c:smooth val="0"/>
          <c:extLst>
            <c:ext xmlns:c16="http://schemas.microsoft.com/office/drawing/2014/chart" uri="{C3380CC4-5D6E-409C-BE32-E72D297353CC}">
              <c16:uniqueId val="{00000002-C27E-49EA-B947-3C726807EC25}"/>
            </c:ext>
          </c:extLst>
        </c:ser>
        <c:ser>
          <c:idx val="1"/>
          <c:order val="1"/>
          <c:spPr>
            <a:ln w="28575" cap="rnd">
              <a:solidFill>
                <a:sysClr val="windowText" lastClr="000000"/>
              </a:solidFill>
              <a:prstDash val="sysDash"/>
              <a:round/>
            </a:ln>
            <a:effectLst/>
          </c:spPr>
          <c:marker>
            <c:symbol val="circle"/>
            <c:size val="5"/>
            <c:spPr>
              <a:solidFill>
                <a:schemeClr val="accent6">
                  <a:lumMod val="60000"/>
                  <a:lumOff val="40000"/>
                </a:schemeClr>
              </a:solidFill>
              <a:ln w="9525">
                <a:solidFill>
                  <a:sysClr val="windowText" lastClr="000000"/>
                </a:solidFill>
                <a:prstDash val="sysDash"/>
              </a:ln>
              <a:effectLst/>
            </c:spPr>
          </c:marker>
          <c:dPt>
            <c:idx val="6"/>
            <c:marker>
              <c:symbol val="circle"/>
              <c:size val="5"/>
              <c:spPr>
                <a:solidFill>
                  <a:schemeClr val="accent6">
                    <a:lumMod val="60000"/>
                    <a:lumOff val="40000"/>
                  </a:schemeClr>
                </a:solidFill>
                <a:ln w="9525">
                  <a:solidFill>
                    <a:sysClr val="windowText" lastClr="000000"/>
                  </a:solidFill>
                  <a:prstDash val="solid"/>
                </a:ln>
                <a:effectLst/>
              </c:spPr>
            </c:marker>
            <c:bubble3D val="0"/>
            <c:spPr>
              <a:ln w="28575" cap="rnd">
                <a:solidFill>
                  <a:sysClr val="windowText" lastClr="000000"/>
                </a:solidFill>
                <a:prstDash val="solid"/>
                <a:round/>
              </a:ln>
              <a:effectLst/>
            </c:spPr>
            <c:extLst>
              <c:ext xmlns:c16="http://schemas.microsoft.com/office/drawing/2014/chart" uri="{C3380CC4-5D6E-409C-BE32-E72D297353CC}">
                <c16:uniqueId val="{00000004-0FB2-404A-B37E-DF69B69F625A}"/>
              </c:ext>
            </c:extLst>
          </c:dPt>
          <c:val>
            <c:numRef>
              <c:f>Sheet20!$F$9:$F$17</c:f>
              <c:numCache>
                <c:formatCode>General</c:formatCode>
                <c:ptCount val="9"/>
                <c:pt idx="1">
                  <c:v>0.63</c:v>
                </c:pt>
                <c:pt idx="2">
                  <c:v>0.65</c:v>
                </c:pt>
                <c:pt idx="3">
                  <c:v>0.62</c:v>
                </c:pt>
                <c:pt idx="4">
                  <c:v>0.64</c:v>
                </c:pt>
                <c:pt idx="5">
                  <c:v>0.57999999999999996</c:v>
                </c:pt>
                <c:pt idx="6">
                  <c:v>0.53</c:v>
                </c:pt>
                <c:pt idx="7">
                  <c:v>0.61</c:v>
                </c:pt>
              </c:numCache>
            </c:numRef>
          </c:val>
          <c:smooth val="0"/>
          <c:extLst>
            <c:ext xmlns:c16="http://schemas.microsoft.com/office/drawing/2014/chart" uri="{C3380CC4-5D6E-409C-BE32-E72D297353CC}">
              <c16:uniqueId val="{00000003-C27E-49EA-B947-3C726807EC25}"/>
            </c:ext>
          </c:extLst>
        </c:ser>
        <c:dLbls>
          <c:showLegendKey val="0"/>
          <c:showVal val="0"/>
          <c:showCatName val="0"/>
          <c:showSerName val="0"/>
          <c:showPercent val="0"/>
          <c:showBubbleSize val="0"/>
        </c:dLbls>
        <c:marker val="1"/>
        <c:smooth val="0"/>
        <c:axId val="1732818912"/>
        <c:axId val="1791887024"/>
      </c:lineChart>
      <c:catAx>
        <c:axId val="1732818912"/>
        <c:scaling>
          <c:orientation val="minMax"/>
        </c:scaling>
        <c:delete val="0"/>
        <c:axPos val="b"/>
        <c:numFmt formatCode="General" sourceLinked="1"/>
        <c:majorTickMark val="none"/>
        <c:minorTickMark val="none"/>
        <c:tickLblPos val="nextTo"/>
        <c:spPr>
          <a:noFill/>
          <a:ln w="19050" cap="flat" cmpd="sng" algn="ctr">
            <a:solidFill>
              <a:sysClr val="windowText" lastClr="000000"/>
            </a:solidFill>
            <a:round/>
          </a:ln>
          <a:effectLst/>
        </c:spPr>
        <c:txPr>
          <a:bodyPr rot="-60000000" spcFirstLastPara="1" vertOverflow="ellipsis" vert="horz" wrap="square" anchor="ctr" anchorCtr="1"/>
          <a:lstStyle/>
          <a:p>
            <a:pPr>
              <a:defRPr lang="ja-JP" sz="900" b="0" i="0" u="none" strike="noStrike" kern="1200" baseline="0">
                <a:noFill/>
                <a:latin typeface="+mn-lt"/>
                <a:ea typeface="+mn-ea"/>
                <a:cs typeface="+mn-cs"/>
              </a:defRPr>
            </a:pPr>
            <a:endParaRPr lang="ja-JP"/>
          </a:p>
        </c:txPr>
        <c:crossAx val="1791887024"/>
        <c:crosses val="autoZero"/>
        <c:auto val="1"/>
        <c:lblAlgn val="ctr"/>
        <c:lblOffset val="100"/>
        <c:noMultiLvlLbl val="0"/>
      </c:catAx>
      <c:valAx>
        <c:axId val="1791887024"/>
        <c:scaling>
          <c:orientation val="minMax"/>
          <c:max val="0.85000000000000009"/>
          <c:min val="0.4"/>
        </c:scaling>
        <c:delete val="0"/>
        <c:axPos val="l"/>
        <c:numFmt formatCode="General" sourceLinked="1"/>
        <c:majorTickMark val="none"/>
        <c:minorTickMark val="none"/>
        <c:tickLblPos val="nextTo"/>
        <c:spPr>
          <a:noFill/>
          <a:ln w="19050">
            <a:solidFill>
              <a:sysClr val="windowText" lastClr="000000"/>
            </a:solidFill>
          </a:ln>
          <a:effectLst/>
        </c:spPr>
        <c:txPr>
          <a:bodyPr rot="-60000000" spcFirstLastPara="1" vertOverflow="ellipsis" vert="horz" wrap="square" anchor="ctr" anchorCtr="1"/>
          <a:lstStyle/>
          <a:p>
            <a:pPr>
              <a:defRPr lang="ja-JP" sz="900" b="0" i="0" u="none" strike="noStrike" kern="1200" baseline="0">
                <a:noFill/>
                <a:latin typeface="+mn-lt"/>
                <a:ea typeface="+mn-ea"/>
                <a:cs typeface="+mn-cs"/>
              </a:defRPr>
            </a:pPr>
            <a:endParaRPr lang="ja-JP"/>
          </a:p>
        </c:txPr>
        <c:crossAx val="17328189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noFill/>
            <a:ln w="9525">
              <a:solidFill>
                <a:schemeClr val="tx1"/>
              </a:solidFill>
              <a:prstDash val="dash"/>
            </a:ln>
            <a:effectLst/>
          </c:spPr>
          <c:invertIfNegative val="0"/>
          <c:dPt>
            <c:idx val="0"/>
            <c:invertIfNegative val="0"/>
            <c:bubble3D val="0"/>
            <c:spPr>
              <a:noFill/>
              <a:ln w="9525">
                <a:solidFill>
                  <a:schemeClr val="tx1"/>
                </a:solidFill>
                <a:prstDash val="dash"/>
              </a:ln>
              <a:effectLst/>
            </c:spPr>
            <c:extLst>
              <c:ext xmlns:c16="http://schemas.microsoft.com/office/drawing/2014/chart" uri="{C3380CC4-5D6E-409C-BE32-E72D297353CC}">
                <c16:uniqueId val="{00000001-4C82-4E85-9F95-981B8000C0AB}"/>
              </c:ext>
            </c:extLst>
          </c:dPt>
          <c:dPt>
            <c:idx val="1"/>
            <c:invertIfNegative val="0"/>
            <c:bubble3D val="0"/>
            <c:spPr>
              <a:solidFill>
                <a:schemeClr val="accent1">
                  <a:lumMod val="60000"/>
                  <a:lumOff val="40000"/>
                </a:schemeClr>
              </a:solidFill>
              <a:ln w="9525">
                <a:solidFill>
                  <a:schemeClr val="tx1"/>
                </a:solidFill>
                <a:prstDash val="solid"/>
              </a:ln>
              <a:effectLst/>
            </c:spPr>
            <c:extLst>
              <c:ext xmlns:c16="http://schemas.microsoft.com/office/drawing/2014/chart" uri="{C3380CC4-5D6E-409C-BE32-E72D297353CC}">
                <c16:uniqueId val="{00000003-4C82-4E85-9F95-981B8000C0AB}"/>
              </c:ext>
            </c:extLst>
          </c:dPt>
          <c:dLbls>
            <c:spPr>
              <a:noFill/>
              <a:ln>
                <a:noFill/>
              </a:ln>
              <a:effectLst/>
            </c:spPr>
            <c:txPr>
              <a:bodyPr rot="0" spcFirstLastPara="1" vertOverflow="ellipsis" vert="horz" wrap="square" anchor="ctr" anchorCtr="1"/>
              <a:lstStyle/>
              <a:p>
                <a:pPr>
                  <a:defRPr lang="ja-JP" sz="1200" b="0" i="0" u="none" strike="noStrike" kern="1200" baseline="0">
                    <a:solidFill>
                      <a:schemeClr val="tx1">
                        <a:lumMod val="65000"/>
                        <a:lumOff val="35000"/>
                      </a:schemeClr>
                    </a:solidFill>
                    <a:latin typeface="BIZ UDPゴシック" panose="020B0400000000000000" pitchFamily="50" charset="-128"/>
                    <a:ea typeface="BIZ UDPゴシック" panose="020B0400000000000000"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目標グラフ!$G$6:$G$7</c:f>
              <c:strCache>
                <c:ptCount val="2"/>
                <c:pt idx="0">
                  <c:v>対策前</c:v>
                </c:pt>
                <c:pt idx="1">
                  <c:v>1月末</c:v>
                </c:pt>
              </c:strCache>
            </c:strRef>
          </c:cat>
          <c:val>
            <c:numRef>
              <c:f>目標グラフ!$H$6:$H$7</c:f>
              <c:numCache>
                <c:formatCode>General</c:formatCode>
                <c:ptCount val="2"/>
                <c:pt idx="0">
                  <c:v>65</c:v>
                </c:pt>
                <c:pt idx="1">
                  <c:v>6</c:v>
                </c:pt>
              </c:numCache>
            </c:numRef>
          </c:val>
          <c:extLst>
            <c:ext xmlns:c16="http://schemas.microsoft.com/office/drawing/2014/chart" uri="{C3380CC4-5D6E-409C-BE32-E72D297353CC}">
              <c16:uniqueId val="{00000004-4C82-4E85-9F95-981B8000C0AB}"/>
            </c:ext>
          </c:extLst>
        </c:ser>
        <c:dLbls>
          <c:showLegendKey val="0"/>
          <c:showVal val="0"/>
          <c:showCatName val="0"/>
          <c:showSerName val="0"/>
          <c:showPercent val="0"/>
          <c:showBubbleSize val="0"/>
        </c:dLbls>
        <c:gapWidth val="219"/>
        <c:overlap val="-27"/>
        <c:axId val="1176290624"/>
        <c:axId val="1392519648"/>
      </c:barChart>
      <c:catAx>
        <c:axId val="1176290624"/>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lang="ja-JP" sz="1200" b="0" i="0" u="none" strike="noStrike" kern="1200" baseline="0">
                <a:solidFill>
                  <a:schemeClr val="tx1">
                    <a:lumMod val="65000"/>
                    <a:lumOff val="35000"/>
                  </a:schemeClr>
                </a:solidFill>
                <a:latin typeface="BIZ UDPゴシック" panose="020B0400000000000000" pitchFamily="50" charset="-128"/>
                <a:ea typeface="BIZ UDPゴシック" panose="020B0400000000000000" pitchFamily="50" charset="-128"/>
                <a:cs typeface="+mn-cs"/>
              </a:defRPr>
            </a:pPr>
            <a:endParaRPr lang="ja-JP"/>
          </a:p>
        </c:txPr>
        <c:crossAx val="1392519648"/>
        <c:crosses val="autoZero"/>
        <c:auto val="1"/>
        <c:lblAlgn val="ctr"/>
        <c:lblOffset val="100"/>
        <c:noMultiLvlLbl val="0"/>
      </c:catAx>
      <c:valAx>
        <c:axId val="1392519648"/>
        <c:scaling>
          <c:orientation val="minMax"/>
        </c:scaling>
        <c:delete val="0"/>
        <c:axPos val="l"/>
        <c:numFmt formatCode="General" sourceLinked="1"/>
        <c:majorTickMark val="none"/>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lang="ja-JP" sz="1200" b="0" i="0" u="none" strike="noStrike" kern="1200" baseline="0">
                <a:solidFill>
                  <a:schemeClr val="tx1">
                    <a:lumMod val="65000"/>
                    <a:lumOff val="35000"/>
                  </a:schemeClr>
                </a:solidFill>
                <a:latin typeface="BIZ UDPゴシック" panose="020B0400000000000000" pitchFamily="50" charset="-128"/>
                <a:ea typeface="BIZ UDPゴシック" panose="020B0400000000000000" pitchFamily="50" charset="-128"/>
                <a:cs typeface="+mn-cs"/>
              </a:defRPr>
            </a:pPr>
            <a:endParaRPr lang="ja-JP"/>
          </a:p>
        </c:txPr>
        <c:crossAx val="117629062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sz="1200" b="0">
          <a:solidFill>
            <a:schemeClr val="tx1">
              <a:lumMod val="65000"/>
              <a:lumOff val="35000"/>
            </a:schemeClr>
          </a:solidFill>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2"/>
          <c:order val="0"/>
          <c:spPr>
            <a:ln w="12700" cap="rnd">
              <a:solidFill>
                <a:schemeClr val="tx1"/>
              </a:solidFill>
              <a:prstDash val="sysDash"/>
              <a:round/>
            </a:ln>
            <a:effectLst/>
          </c:spPr>
          <c:marker>
            <c:symbol val="none"/>
          </c:marker>
          <c:dLbls>
            <c:delete val="1"/>
          </c:dLbls>
          <c:cat>
            <c:strRef>
              <c:f>Sheet11!$D$4:$D$8</c:f>
              <c:strCache>
                <c:ptCount val="5"/>
                <c:pt idx="0">
                  <c:v>人間関係</c:v>
                </c:pt>
                <c:pt idx="1">
                  <c:v>関係部署との連携</c:v>
                </c:pt>
                <c:pt idx="2">
                  <c:v>向上意欲</c:v>
                </c:pt>
                <c:pt idx="3">
                  <c:v>５S・ルール</c:v>
                </c:pt>
                <c:pt idx="4">
                  <c:v>会合実施状況</c:v>
                </c:pt>
              </c:strCache>
            </c:strRef>
          </c:cat>
          <c:val>
            <c:numRef>
              <c:f>Sheet11!$G$4:$G$8</c:f>
              <c:numCache>
                <c:formatCode>General</c:formatCode>
                <c:ptCount val="5"/>
                <c:pt idx="0">
                  <c:v>5</c:v>
                </c:pt>
                <c:pt idx="1">
                  <c:v>5</c:v>
                </c:pt>
                <c:pt idx="2">
                  <c:v>5</c:v>
                </c:pt>
                <c:pt idx="3">
                  <c:v>5</c:v>
                </c:pt>
                <c:pt idx="4">
                  <c:v>5</c:v>
                </c:pt>
              </c:numCache>
            </c:numRef>
          </c:val>
          <c:extLst>
            <c:ext xmlns:c16="http://schemas.microsoft.com/office/drawing/2014/chart" uri="{C3380CC4-5D6E-409C-BE32-E72D297353CC}">
              <c16:uniqueId val="{00000000-F158-4EBE-9855-CBBEC6BCED8B}"/>
            </c:ext>
          </c:extLst>
        </c:ser>
        <c:ser>
          <c:idx val="1"/>
          <c:order val="1"/>
          <c:spPr>
            <a:ln w="28575" cap="rnd">
              <a:solidFill>
                <a:schemeClr val="tx1"/>
              </a:solidFill>
              <a:round/>
            </a:ln>
            <a:effectLst/>
          </c:spPr>
          <c:marker>
            <c:symbol val="none"/>
          </c:marker>
          <c:dLbls>
            <c:dLbl>
              <c:idx val="1"/>
              <c:spPr>
                <a:solidFill>
                  <a:sysClr val="window" lastClr="FFFFFF"/>
                </a:solidFill>
                <a:ln>
                  <a:noFill/>
                </a:ln>
                <a:effectLst/>
              </c:spPr>
              <c:txPr>
                <a:bodyPr rot="0" spcFirstLastPara="1" vertOverflow="ellipsis" vert="horz" wrap="square" anchor="ctr" anchorCtr="1"/>
                <a:lstStyle/>
                <a:p>
                  <a:pPr>
                    <a:defRPr lang="ja-JP" sz="1800" b="0" i="0" u="none" strike="noStrike" kern="1200" baseline="0">
                      <a:solidFill>
                        <a:srgbClr val="FF0000"/>
                      </a:solidFill>
                      <a:effectLst/>
                      <a:latin typeface="BIZ UDPゴシック" panose="020B0400000000000000" pitchFamily="50" charset="-128"/>
                      <a:ea typeface="BIZ UDPゴシック" panose="020B0400000000000000" pitchFamily="50" charset="-128"/>
                      <a:cs typeface="+mn-cs"/>
                    </a:defRPr>
                  </a:pPr>
                  <a:endParaRPr lang="ja-JP"/>
                </a:p>
              </c:txPr>
              <c:showLegendKey val="0"/>
              <c:showVal val="1"/>
              <c:showCatName val="0"/>
              <c:showSerName val="0"/>
              <c:showPercent val="0"/>
              <c:showBubbleSize val="0"/>
              <c:extLst>
                <c:ext xmlns:c16="http://schemas.microsoft.com/office/drawing/2014/chart" uri="{C3380CC4-5D6E-409C-BE32-E72D297353CC}">
                  <c16:uniqueId val="{00000001-F158-4EBE-9855-CBBEC6BCED8B}"/>
                </c:ext>
              </c:extLst>
            </c:dLbl>
            <c:dLbl>
              <c:idx val="2"/>
              <c:spPr>
                <a:solidFill>
                  <a:sysClr val="window" lastClr="FFFFFF"/>
                </a:solidFill>
                <a:ln>
                  <a:noFill/>
                </a:ln>
                <a:effectLst/>
              </c:spPr>
              <c:txPr>
                <a:bodyPr rot="0" spcFirstLastPara="1" vertOverflow="ellipsis" vert="horz" wrap="square" anchor="ctr" anchorCtr="1"/>
                <a:lstStyle/>
                <a:p>
                  <a:pPr>
                    <a:defRPr lang="ja-JP" sz="1400" b="0" i="0" u="none" strike="noStrike" kern="1200" baseline="0">
                      <a:solidFill>
                        <a:schemeClr val="tx1"/>
                      </a:solidFill>
                      <a:effectLst/>
                      <a:latin typeface="BIZ UDPゴシック" panose="020B0400000000000000" pitchFamily="50" charset="-128"/>
                      <a:ea typeface="BIZ UDPゴシック" panose="020B0400000000000000" pitchFamily="50" charset="-128"/>
                      <a:cs typeface="+mn-cs"/>
                    </a:defRPr>
                  </a:pPr>
                  <a:endParaRPr lang="ja-JP"/>
                </a:p>
              </c:txPr>
              <c:showLegendKey val="0"/>
              <c:showVal val="1"/>
              <c:showCatName val="0"/>
              <c:showSerName val="0"/>
              <c:showPercent val="0"/>
              <c:showBubbleSize val="0"/>
              <c:extLst>
                <c:ext xmlns:c16="http://schemas.microsoft.com/office/drawing/2014/chart" uri="{C3380CC4-5D6E-409C-BE32-E72D297353CC}">
                  <c16:uniqueId val="{00000002-F158-4EBE-9855-CBBEC6BCED8B}"/>
                </c:ext>
              </c:extLst>
            </c:dLbl>
            <c:dLbl>
              <c:idx val="4"/>
              <c:spPr>
                <a:solidFill>
                  <a:sysClr val="window" lastClr="FFFFFF"/>
                </a:solidFill>
                <a:ln>
                  <a:noFill/>
                </a:ln>
                <a:effectLst/>
              </c:spPr>
              <c:txPr>
                <a:bodyPr rot="0" spcFirstLastPara="1" vertOverflow="ellipsis" vert="horz" wrap="square" anchor="ctr" anchorCtr="1"/>
                <a:lstStyle/>
                <a:p>
                  <a:pPr>
                    <a:defRPr lang="ja-JP" sz="1800" b="0" i="0" u="none" strike="noStrike" kern="1200" baseline="0">
                      <a:solidFill>
                        <a:srgbClr val="FF0000"/>
                      </a:solidFill>
                      <a:effectLst/>
                      <a:latin typeface="BIZ UDPゴシック" panose="020B0400000000000000" pitchFamily="50" charset="-128"/>
                      <a:ea typeface="BIZ UDPゴシック" panose="020B0400000000000000" pitchFamily="50" charset="-128"/>
                      <a:cs typeface="+mn-cs"/>
                    </a:defRPr>
                  </a:pPr>
                  <a:endParaRPr lang="ja-JP"/>
                </a:p>
              </c:txPr>
              <c:showLegendKey val="0"/>
              <c:showVal val="1"/>
              <c:showCatName val="0"/>
              <c:showSerName val="0"/>
              <c:showPercent val="0"/>
              <c:showBubbleSize val="0"/>
              <c:extLst>
                <c:ext xmlns:c16="http://schemas.microsoft.com/office/drawing/2014/chart" uri="{C3380CC4-5D6E-409C-BE32-E72D297353CC}">
                  <c16:uniqueId val="{00000005-F158-4EBE-9855-CBBEC6BCED8B}"/>
                </c:ext>
              </c:extLst>
            </c:dLbl>
            <c:spPr>
              <a:solidFill>
                <a:sysClr val="window" lastClr="FFFFFF"/>
              </a:solidFill>
              <a:ln>
                <a:noFill/>
              </a:ln>
              <a:effectLst/>
            </c:spPr>
            <c:txPr>
              <a:bodyPr rot="0" spcFirstLastPara="1" vertOverflow="ellipsis" vert="horz" wrap="square" anchor="ctr" anchorCtr="1"/>
              <a:lstStyle/>
              <a:p>
                <a:pPr>
                  <a:defRPr lang="ja-JP" sz="1400" b="0" i="0" u="none" strike="noStrike" kern="1200" baseline="0">
                    <a:solidFill>
                      <a:sysClr val="windowText" lastClr="000000"/>
                    </a:solidFill>
                    <a:effectLst/>
                    <a:latin typeface="BIZ UDPゴシック" panose="020B0400000000000000" pitchFamily="50" charset="-128"/>
                    <a:ea typeface="BIZ UDPゴシック" panose="020B04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Sheet11!$D$4:$D$8</c:f>
              <c:strCache>
                <c:ptCount val="5"/>
                <c:pt idx="0">
                  <c:v>人間関係</c:v>
                </c:pt>
                <c:pt idx="1">
                  <c:v>関係部署との連携</c:v>
                </c:pt>
                <c:pt idx="2">
                  <c:v>向上意欲</c:v>
                </c:pt>
                <c:pt idx="3">
                  <c:v>５S・ルール</c:v>
                </c:pt>
                <c:pt idx="4">
                  <c:v>会合実施状況</c:v>
                </c:pt>
              </c:strCache>
            </c:strRef>
          </c:cat>
          <c:val>
            <c:numRef>
              <c:f>Sheet11!$F$4:$F$8</c:f>
              <c:numCache>
                <c:formatCode>General</c:formatCode>
                <c:ptCount val="5"/>
                <c:pt idx="0">
                  <c:v>3</c:v>
                </c:pt>
                <c:pt idx="1">
                  <c:v>4</c:v>
                </c:pt>
                <c:pt idx="2">
                  <c:v>4</c:v>
                </c:pt>
                <c:pt idx="3">
                  <c:v>3</c:v>
                </c:pt>
                <c:pt idx="4">
                  <c:v>3</c:v>
                </c:pt>
              </c:numCache>
            </c:numRef>
          </c:val>
          <c:extLst>
            <c:ext xmlns:c16="http://schemas.microsoft.com/office/drawing/2014/chart" uri="{C3380CC4-5D6E-409C-BE32-E72D297353CC}">
              <c16:uniqueId val="{00000003-F158-4EBE-9855-CBBEC6BCED8B}"/>
            </c:ext>
          </c:extLst>
        </c:ser>
        <c:ser>
          <c:idx val="0"/>
          <c:order val="2"/>
          <c:spPr>
            <a:ln w="28575" cap="rnd">
              <a:solidFill>
                <a:schemeClr val="tx1"/>
              </a:solidFill>
              <a:prstDash val="sysDot"/>
              <a:round/>
            </a:ln>
            <a:effectLst/>
          </c:spPr>
          <c:marker>
            <c:symbol val="none"/>
          </c:marker>
          <c:dLbls>
            <c:delete val="1"/>
          </c:dLbls>
          <c:cat>
            <c:strRef>
              <c:f>Sheet11!$D$4:$D$8</c:f>
              <c:strCache>
                <c:ptCount val="5"/>
                <c:pt idx="0">
                  <c:v>人間関係</c:v>
                </c:pt>
                <c:pt idx="1">
                  <c:v>関係部署との連携</c:v>
                </c:pt>
                <c:pt idx="2">
                  <c:v>向上意欲</c:v>
                </c:pt>
                <c:pt idx="3">
                  <c:v>５S・ルール</c:v>
                </c:pt>
                <c:pt idx="4">
                  <c:v>会合実施状況</c:v>
                </c:pt>
              </c:strCache>
            </c:strRef>
          </c:cat>
          <c:val>
            <c:numRef>
              <c:f>Sheet11!$E$4:$E$8</c:f>
              <c:numCache>
                <c:formatCode>General</c:formatCode>
                <c:ptCount val="5"/>
                <c:pt idx="0">
                  <c:v>3</c:v>
                </c:pt>
                <c:pt idx="1">
                  <c:v>3</c:v>
                </c:pt>
                <c:pt idx="2">
                  <c:v>4</c:v>
                </c:pt>
                <c:pt idx="3">
                  <c:v>3</c:v>
                </c:pt>
                <c:pt idx="4">
                  <c:v>2</c:v>
                </c:pt>
              </c:numCache>
            </c:numRef>
          </c:val>
          <c:extLst>
            <c:ext xmlns:c16="http://schemas.microsoft.com/office/drawing/2014/chart" uri="{C3380CC4-5D6E-409C-BE32-E72D297353CC}">
              <c16:uniqueId val="{00000004-F158-4EBE-9855-CBBEC6BCED8B}"/>
            </c:ext>
          </c:extLst>
        </c:ser>
        <c:dLbls>
          <c:showLegendKey val="0"/>
          <c:showVal val="1"/>
          <c:showCatName val="0"/>
          <c:showSerName val="0"/>
          <c:showPercent val="0"/>
          <c:showBubbleSize val="0"/>
        </c:dLbls>
        <c:axId val="1141556543"/>
        <c:axId val="1158945311"/>
      </c:radarChart>
      <c:catAx>
        <c:axId val="1141556543"/>
        <c:scaling>
          <c:orientation val="minMax"/>
        </c:scaling>
        <c:delete val="1"/>
        <c:axPos val="b"/>
        <c:numFmt formatCode="General" sourceLinked="1"/>
        <c:majorTickMark val="none"/>
        <c:minorTickMark val="none"/>
        <c:tickLblPos val="nextTo"/>
        <c:crossAx val="1158945311"/>
        <c:crosses val="autoZero"/>
        <c:auto val="1"/>
        <c:lblAlgn val="ctr"/>
        <c:lblOffset val="100"/>
        <c:noMultiLvlLbl val="0"/>
      </c:catAx>
      <c:valAx>
        <c:axId val="1158945311"/>
        <c:scaling>
          <c:orientation val="minMax"/>
          <c:max val="5"/>
          <c:min val="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141556543"/>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ysClr val="windowText" lastClr="000000"/>
          </a:solidFill>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spPr>
            <a:ln w="28575" cap="rnd">
              <a:solidFill>
                <a:schemeClr val="tx1"/>
              </a:solidFill>
              <a:prstDash val="sysDot"/>
              <a:round/>
            </a:ln>
            <a:effectLst/>
          </c:spPr>
          <c:marker>
            <c:symbol val="none"/>
          </c:marker>
          <c:dLbls>
            <c:delete val="1"/>
          </c:dLbls>
          <c:cat>
            <c:strRef>
              <c:f>Sheet11!$D$12:$D$16</c:f>
              <c:strCache>
                <c:ptCount val="5"/>
                <c:pt idx="0">
                  <c:v>改善技能</c:v>
                </c:pt>
                <c:pt idx="1">
                  <c:v>活動の運営</c:v>
                </c:pt>
                <c:pt idx="2">
                  <c:v>専門知識</c:v>
                </c:pt>
                <c:pt idx="3">
                  <c:v>問題解決</c:v>
                </c:pt>
                <c:pt idx="4">
                  <c:v>QC手法</c:v>
                </c:pt>
              </c:strCache>
            </c:strRef>
          </c:cat>
          <c:val>
            <c:numRef>
              <c:f>Sheet11!$E$12:$E$16</c:f>
              <c:numCache>
                <c:formatCode>General</c:formatCode>
                <c:ptCount val="5"/>
                <c:pt idx="0">
                  <c:v>3</c:v>
                </c:pt>
                <c:pt idx="1">
                  <c:v>3</c:v>
                </c:pt>
                <c:pt idx="2">
                  <c:v>3</c:v>
                </c:pt>
                <c:pt idx="3">
                  <c:v>3</c:v>
                </c:pt>
                <c:pt idx="4">
                  <c:v>4</c:v>
                </c:pt>
              </c:numCache>
            </c:numRef>
          </c:val>
          <c:extLst>
            <c:ext xmlns:c16="http://schemas.microsoft.com/office/drawing/2014/chart" uri="{C3380CC4-5D6E-409C-BE32-E72D297353CC}">
              <c16:uniqueId val="{00000000-4204-40B8-B575-5F30D5B6592A}"/>
            </c:ext>
          </c:extLst>
        </c:ser>
        <c:ser>
          <c:idx val="1"/>
          <c:order val="1"/>
          <c:spPr>
            <a:ln w="28575" cap="rnd">
              <a:solidFill>
                <a:schemeClr val="tx1"/>
              </a:solidFill>
              <a:round/>
            </a:ln>
            <a:effectLst/>
          </c:spPr>
          <c:marker>
            <c:symbol val="none"/>
          </c:marker>
          <c:dLbls>
            <c:dLbl>
              <c:idx val="2"/>
              <c:spPr>
                <a:solidFill>
                  <a:sysClr val="window" lastClr="FFFFFF"/>
                </a:solidFill>
                <a:ln>
                  <a:noFill/>
                </a:ln>
                <a:effectLst/>
              </c:spPr>
              <c:txPr>
                <a:bodyPr rot="0" spcFirstLastPara="1" vertOverflow="ellipsis" vert="horz" wrap="square" lIns="38100" tIns="19050" rIns="38100" bIns="19050" anchor="ctr" anchorCtr="1">
                  <a:spAutoFit/>
                </a:bodyPr>
                <a:lstStyle/>
                <a:p>
                  <a:pPr>
                    <a:defRPr lang="ja-JP" sz="1800" b="0" i="0" u="none" strike="noStrike" kern="1200" baseline="0">
                      <a:solidFill>
                        <a:srgbClr val="FF0000"/>
                      </a:solidFill>
                      <a:latin typeface="BIZ UDPゴシック" panose="020B0400000000000000" pitchFamily="50" charset="-128"/>
                      <a:ea typeface="BIZ UDPゴシック" panose="020B0400000000000000" pitchFamily="50" charset="-128"/>
                      <a:cs typeface="+mn-cs"/>
                    </a:defRPr>
                  </a:pPr>
                  <a:endParaRPr lang="ja-JP"/>
                </a:p>
              </c:txPr>
              <c:showLegendKey val="0"/>
              <c:showVal val="1"/>
              <c:showCatName val="0"/>
              <c:showSerName val="0"/>
              <c:showPercent val="0"/>
              <c:showBubbleSize val="0"/>
              <c:extLst>
                <c:ext xmlns:c16="http://schemas.microsoft.com/office/drawing/2014/chart" uri="{C3380CC4-5D6E-409C-BE32-E72D297353CC}">
                  <c16:uniqueId val="{00000001-4204-40B8-B575-5F30D5B6592A}"/>
                </c:ext>
              </c:extLst>
            </c:dLbl>
            <c:spPr>
              <a:solidFill>
                <a:sysClr val="window" lastClr="FFFFFF"/>
              </a:solidFill>
              <a:ln>
                <a:noFill/>
              </a:ln>
              <a:effectLst/>
            </c:spPr>
            <c:txPr>
              <a:bodyPr rot="0" spcFirstLastPara="1" vertOverflow="ellipsis" vert="horz" wrap="square" lIns="38100" tIns="19050" rIns="38100" bIns="19050" anchor="ctr" anchorCtr="1">
                <a:spAutoFit/>
              </a:bodyPr>
              <a:lstStyle/>
              <a:p>
                <a:pPr>
                  <a:defRPr lang="ja-JP" sz="14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Sheet11!$D$12:$D$16</c:f>
              <c:strCache>
                <c:ptCount val="5"/>
                <c:pt idx="0">
                  <c:v>改善技能</c:v>
                </c:pt>
                <c:pt idx="1">
                  <c:v>活動の運営</c:v>
                </c:pt>
                <c:pt idx="2">
                  <c:v>専門知識</c:v>
                </c:pt>
                <c:pt idx="3">
                  <c:v>問題解決</c:v>
                </c:pt>
                <c:pt idx="4">
                  <c:v>QC手法</c:v>
                </c:pt>
              </c:strCache>
            </c:strRef>
          </c:cat>
          <c:val>
            <c:numRef>
              <c:f>Sheet11!$F$12:$F$16</c:f>
              <c:numCache>
                <c:formatCode>General</c:formatCode>
                <c:ptCount val="5"/>
                <c:pt idx="0">
                  <c:v>3</c:v>
                </c:pt>
                <c:pt idx="1">
                  <c:v>3</c:v>
                </c:pt>
                <c:pt idx="2">
                  <c:v>4</c:v>
                </c:pt>
                <c:pt idx="3">
                  <c:v>3</c:v>
                </c:pt>
                <c:pt idx="4">
                  <c:v>4</c:v>
                </c:pt>
              </c:numCache>
            </c:numRef>
          </c:val>
          <c:extLst>
            <c:ext xmlns:c16="http://schemas.microsoft.com/office/drawing/2014/chart" uri="{C3380CC4-5D6E-409C-BE32-E72D297353CC}">
              <c16:uniqueId val="{00000002-4204-40B8-B575-5F30D5B6592A}"/>
            </c:ext>
          </c:extLst>
        </c:ser>
        <c:ser>
          <c:idx val="2"/>
          <c:order val="2"/>
          <c:spPr>
            <a:ln w="9525" cap="rnd">
              <a:solidFill>
                <a:schemeClr val="tx1"/>
              </a:solidFill>
              <a:prstDash val="sysDash"/>
              <a:round/>
            </a:ln>
            <a:effectLst/>
          </c:spPr>
          <c:marker>
            <c:symbol val="none"/>
          </c:marker>
          <c:dLbls>
            <c:delete val="1"/>
          </c:dLbls>
          <c:cat>
            <c:strRef>
              <c:f>Sheet11!$D$12:$D$16</c:f>
              <c:strCache>
                <c:ptCount val="5"/>
                <c:pt idx="0">
                  <c:v>改善技能</c:v>
                </c:pt>
                <c:pt idx="1">
                  <c:v>活動の運営</c:v>
                </c:pt>
                <c:pt idx="2">
                  <c:v>専門知識</c:v>
                </c:pt>
                <c:pt idx="3">
                  <c:v>問題解決</c:v>
                </c:pt>
                <c:pt idx="4">
                  <c:v>QC手法</c:v>
                </c:pt>
              </c:strCache>
            </c:strRef>
          </c:cat>
          <c:val>
            <c:numRef>
              <c:f>Sheet11!$G$12:$G$16</c:f>
              <c:numCache>
                <c:formatCode>General</c:formatCode>
                <c:ptCount val="5"/>
                <c:pt idx="0">
                  <c:v>5</c:v>
                </c:pt>
                <c:pt idx="1">
                  <c:v>5</c:v>
                </c:pt>
                <c:pt idx="2">
                  <c:v>5</c:v>
                </c:pt>
                <c:pt idx="3">
                  <c:v>5</c:v>
                </c:pt>
                <c:pt idx="4">
                  <c:v>5</c:v>
                </c:pt>
              </c:numCache>
            </c:numRef>
          </c:val>
          <c:extLst>
            <c:ext xmlns:c16="http://schemas.microsoft.com/office/drawing/2014/chart" uri="{C3380CC4-5D6E-409C-BE32-E72D297353CC}">
              <c16:uniqueId val="{00000003-4204-40B8-B575-5F30D5B6592A}"/>
            </c:ext>
          </c:extLst>
        </c:ser>
        <c:dLbls>
          <c:showLegendKey val="0"/>
          <c:showVal val="1"/>
          <c:showCatName val="0"/>
          <c:showSerName val="0"/>
          <c:showPercent val="0"/>
          <c:showBubbleSize val="0"/>
        </c:dLbls>
        <c:axId val="1141668143"/>
        <c:axId val="853165535"/>
      </c:radarChart>
      <c:catAx>
        <c:axId val="1141668143"/>
        <c:scaling>
          <c:orientation val="minMax"/>
        </c:scaling>
        <c:delete val="1"/>
        <c:axPos val="b"/>
        <c:numFmt formatCode="General" sourceLinked="1"/>
        <c:majorTickMark val="none"/>
        <c:minorTickMark val="none"/>
        <c:tickLblPos val="nextTo"/>
        <c:crossAx val="853165535"/>
        <c:crosses val="autoZero"/>
        <c:auto val="1"/>
        <c:lblAlgn val="ctr"/>
        <c:lblOffset val="100"/>
        <c:noMultiLvlLbl val="0"/>
      </c:catAx>
      <c:valAx>
        <c:axId val="853165535"/>
        <c:scaling>
          <c:orientation val="minMax"/>
          <c:max val="5"/>
          <c:min val="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141668143"/>
        <c:crosses val="autoZero"/>
        <c:crossBetween val="between"/>
        <c:majorUnit val="1"/>
        <c:minorUnit val="0.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ysClr val="windowText" lastClr="000000"/>
          </a:solidFill>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Sheet19!$D$2</c:f>
              <c:strCache>
                <c:ptCount val="1"/>
                <c:pt idx="0">
                  <c:v>1ライン</c:v>
                </c:pt>
              </c:strCache>
            </c:strRef>
          </c:tx>
          <c:spPr>
            <a:solidFill>
              <a:schemeClr val="accent1">
                <a:lumMod val="60000"/>
                <a:lumOff val="40000"/>
              </a:schemeClr>
            </a:solidFill>
            <a:ln>
              <a:noFill/>
            </a:ln>
            <a:effectLst/>
          </c:spPr>
          <c:invertIfNegative val="0"/>
          <c:cat>
            <c:strRef>
              <c:f>Sheet19!$C$3:$C$8</c:f>
              <c:strCache>
                <c:ptCount val="6"/>
                <c:pt idx="0">
                  <c:v>4月</c:v>
                </c:pt>
                <c:pt idx="1">
                  <c:v>5月</c:v>
                </c:pt>
                <c:pt idx="2">
                  <c:v>6月</c:v>
                </c:pt>
                <c:pt idx="3">
                  <c:v>7月</c:v>
                </c:pt>
                <c:pt idx="4">
                  <c:v>8月</c:v>
                </c:pt>
                <c:pt idx="5">
                  <c:v>9月</c:v>
                </c:pt>
              </c:strCache>
            </c:strRef>
          </c:cat>
          <c:val>
            <c:numRef>
              <c:f>Sheet19!$D$3:$D$8</c:f>
              <c:numCache>
                <c:formatCode>#,##0</c:formatCode>
                <c:ptCount val="6"/>
                <c:pt idx="0">
                  <c:v>122.5</c:v>
                </c:pt>
                <c:pt idx="1">
                  <c:v>106.11</c:v>
                </c:pt>
                <c:pt idx="2">
                  <c:v>137.83000000000001</c:v>
                </c:pt>
                <c:pt idx="3">
                  <c:v>133.35</c:v>
                </c:pt>
                <c:pt idx="4">
                  <c:v>112.32</c:v>
                </c:pt>
                <c:pt idx="5">
                  <c:v>133.66499999999999</c:v>
                </c:pt>
              </c:numCache>
            </c:numRef>
          </c:val>
          <c:extLst>
            <c:ext xmlns:c16="http://schemas.microsoft.com/office/drawing/2014/chart" uri="{C3380CC4-5D6E-409C-BE32-E72D297353CC}">
              <c16:uniqueId val="{00000000-473B-4E17-A74D-292C88D5B776}"/>
            </c:ext>
          </c:extLst>
        </c:ser>
        <c:ser>
          <c:idx val="1"/>
          <c:order val="1"/>
          <c:tx>
            <c:strRef>
              <c:f>Sheet19!$E$2</c:f>
              <c:strCache>
                <c:ptCount val="1"/>
                <c:pt idx="0">
                  <c:v>２ライン</c:v>
                </c:pt>
              </c:strCache>
            </c:strRef>
          </c:tx>
          <c:spPr>
            <a:solidFill>
              <a:schemeClr val="accent6">
                <a:lumMod val="60000"/>
                <a:lumOff val="40000"/>
              </a:schemeClr>
            </a:solidFill>
            <a:ln>
              <a:noFill/>
            </a:ln>
            <a:effectLst/>
          </c:spPr>
          <c:invertIfNegative val="0"/>
          <c:cat>
            <c:strRef>
              <c:f>Sheet19!$C$3:$C$8</c:f>
              <c:strCache>
                <c:ptCount val="6"/>
                <c:pt idx="0">
                  <c:v>4月</c:v>
                </c:pt>
                <c:pt idx="1">
                  <c:v>5月</c:v>
                </c:pt>
                <c:pt idx="2">
                  <c:v>6月</c:v>
                </c:pt>
                <c:pt idx="3">
                  <c:v>7月</c:v>
                </c:pt>
                <c:pt idx="4">
                  <c:v>8月</c:v>
                </c:pt>
                <c:pt idx="5">
                  <c:v>9月</c:v>
                </c:pt>
              </c:strCache>
            </c:strRef>
          </c:cat>
          <c:val>
            <c:numRef>
              <c:f>Sheet19!$E$3:$E$8</c:f>
              <c:numCache>
                <c:formatCode>#,##0</c:formatCode>
                <c:ptCount val="6"/>
                <c:pt idx="0">
                  <c:v>44.2</c:v>
                </c:pt>
                <c:pt idx="1">
                  <c:v>49.86</c:v>
                </c:pt>
                <c:pt idx="2">
                  <c:v>72.27</c:v>
                </c:pt>
                <c:pt idx="3">
                  <c:v>68.775000000000006</c:v>
                </c:pt>
                <c:pt idx="4">
                  <c:v>56.88</c:v>
                </c:pt>
                <c:pt idx="5">
                  <c:v>55.65</c:v>
                </c:pt>
              </c:numCache>
            </c:numRef>
          </c:val>
          <c:extLst>
            <c:ext xmlns:c16="http://schemas.microsoft.com/office/drawing/2014/chart" uri="{C3380CC4-5D6E-409C-BE32-E72D297353CC}">
              <c16:uniqueId val="{00000001-473B-4E17-A74D-292C88D5B776}"/>
            </c:ext>
          </c:extLst>
        </c:ser>
        <c:ser>
          <c:idx val="2"/>
          <c:order val="2"/>
          <c:tx>
            <c:strRef>
              <c:f>Sheet19!$F$2</c:f>
              <c:strCache>
                <c:ptCount val="1"/>
                <c:pt idx="0">
                  <c:v>３ライン</c:v>
                </c:pt>
              </c:strCache>
            </c:strRef>
          </c:tx>
          <c:spPr>
            <a:solidFill>
              <a:schemeClr val="accent2">
                <a:lumMod val="40000"/>
                <a:lumOff val="60000"/>
              </a:schemeClr>
            </a:solidFill>
            <a:ln>
              <a:noFill/>
            </a:ln>
            <a:effectLst/>
          </c:spPr>
          <c:invertIfNegative val="0"/>
          <c:cat>
            <c:strRef>
              <c:f>Sheet19!$C$3:$C$8</c:f>
              <c:strCache>
                <c:ptCount val="6"/>
                <c:pt idx="0">
                  <c:v>4月</c:v>
                </c:pt>
                <c:pt idx="1">
                  <c:v>5月</c:v>
                </c:pt>
                <c:pt idx="2">
                  <c:v>6月</c:v>
                </c:pt>
                <c:pt idx="3">
                  <c:v>7月</c:v>
                </c:pt>
                <c:pt idx="4">
                  <c:v>8月</c:v>
                </c:pt>
                <c:pt idx="5">
                  <c:v>9月</c:v>
                </c:pt>
              </c:strCache>
            </c:strRef>
          </c:cat>
          <c:val>
            <c:numRef>
              <c:f>Sheet19!$F$3:$F$8</c:f>
              <c:numCache>
                <c:formatCode>#,##0</c:formatCode>
                <c:ptCount val="6"/>
                <c:pt idx="0">
                  <c:v>61.3</c:v>
                </c:pt>
                <c:pt idx="1">
                  <c:v>53.28</c:v>
                </c:pt>
                <c:pt idx="2">
                  <c:v>68.97</c:v>
                </c:pt>
                <c:pt idx="3">
                  <c:v>66.674999999999997</c:v>
                </c:pt>
                <c:pt idx="4">
                  <c:v>56.16</c:v>
                </c:pt>
                <c:pt idx="5">
                  <c:v>66.885000000000005</c:v>
                </c:pt>
              </c:numCache>
            </c:numRef>
          </c:val>
          <c:extLst>
            <c:ext xmlns:c16="http://schemas.microsoft.com/office/drawing/2014/chart" uri="{C3380CC4-5D6E-409C-BE32-E72D297353CC}">
              <c16:uniqueId val="{00000002-473B-4E17-A74D-292C88D5B776}"/>
            </c:ext>
          </c:extLst>
        </c:ser>
        <c:ser>
          <c:idx val="3"/>
          <c:order val="3"/>
          <c:tx>
            <c:strRef>
              <c:f>Sheet19!$G$2</c:f>
              <c:strCache>
                <c:ptCount val="1"/>
                <c:pt idx="0">
                  <c:v>４ライン</c:v>
                </c:pt>
              </c:strCache>
            </c:strRef>
          </c:tx>
          <c:spPr>
            <a:solidFill>
              <a:schemeClr val="bg1">
                <a:lumMod val="75000"/>
              </a:schemeClr>
            </a:solidFill>
            <a:ln>
              <a:noFill/>
            </a:ln>
            <a:effectLst/>
          </c:spPr>
          <c:invertIfNegative val="0"/>
          <c:cat>
            <c:strRef>
              <c:f>Sheet19!$C$3:$C$8</c:f>
              <c:strCache>
                <c:ptCount val="6"/>
                <c:pt idx="0">
                  <c:v>4月</c:v>
                </c:pt>
                <c:pt idx="1">
                  <c:v>5月</c:v>
                </c:pt>
                <c:pt idx="2">
                  <c:v>6月</c:v>
                </c:pt>
                <c:pt idx="3">
                  <c:v>7月</c:v>
                </c:pt>
                <c:pt idx="4">
                  <c:v>8月</c:v>
                </c:pt>
                <c:pt idx="5">
                  <c:v>9月</c:v>
                </c:pt>
              </c:strCache>
            </c:strRef>
          </c:cat>
          <c:val>
            <c:numRef>
              <c:f>Sheet19!$G$3:$G$8</c:f>
              <c:numCache>
                <c:formatCode>#,##0</c:formatCode>
                <c:ptCount val="6"/>
                <c:pt idx="0">
                  <c:v>34.700000000000003</c:v>
                </c:pt>
                <c:pt idx="1">
                  <c:v>13.32</c:v>
                </c:pt>
                <c:pt idx="2">
                  <c:v>0</c:v>
                </c:pt>
                <c:pt idx="3">
                  <c:v>0</c:v>
                </c:pt>
                <c:pt idx="4">
                  <c:v>0</c:v>
                </c:pt>
                <c:pt idx="5">
                  <c:v>0</c:v>
                </c:pt>
              </c:numCache>
            </c:numRef>
          </c:val>
          <c:extLst>
            <c:ext xmlns:c16="http://schemas.microsoft.com/office/drawing/2014/chart" uri="{C3380CC4-5D6E-409C-BE32-E72D297353CC}">
              <c16:uniqueId val="{00000003-473B-4E17-A74D-292C88D5B776}"/>
            </c:ext>
          </c:extLst>
        </c:ser>
        <c:dLbls>
          <c:showLegendKey val="0"/>
          <c:showVal val="0"/>
          <c:showCatName val="0"/>
          <c:showSerName val="0"/>
          <c:showPercent val="0"/>
          <c:showBubbleSize val="0"/>
        </c:dLbls>
        <c:gapWidth val="219"/>
        <c:overlap val="-27"/>
        <c:axId val="204231808"/>
        <c:axId val="245877488"/>
      </c:barChart>
      <c:lineChart>
        <c:grouping val="standard"/>
        <c:varyColors val="0"/>
        <c:ser>
          <c:idx val="4"/>
          <c:order val="4"/>
          <c:tx>
            <c:strRef>
              <c:f>Sheet19!$I$2</c:f>
              <c:strCache>
                <c:ptCount val="1"/>
                <c:pt idx="0">
                  <c:v>不適合品発生率</c:v>
                </c:pt>
              </c:strCache>
            </c:strRef>
          </c:tx>
          <c:spPr>
            <a:ln w="28575" cap="rnd">
              <a:solidFill>
                <a:sysClr val="windowText" lastClr="000000"/>
              </a:solidFill>
              <a:round/>
            </a:ln>
            <a:effectLst/>
          </c:spPr>
          <c:marker>
            <c:symbol val="circle"/>
            <c:size val="5"/>
            <c:spPr>
              <a:solidFill>
                <a:schemeClr val="tx1"/>
              </a:solidFill>
              <a:ln w="9525">
                <a:solidFill>
                  <a:sysClr val="windowText" lastClr="000000"/>
                </a:solidFill>
              </a:ln>
              <a:effectLst/>
            </c:spPr>
          </c:marker>
          <c:cat>
            <c:strRef>
              <c:f>Sheet19!$C$3:$C$8</c:f>
              <c:strCache>
                <c:ptCount val="6"/>
                <c:pt idx="0">
                  <c:v>4月</c:v>
                </c:pt>
                <c:pt idx="1">
                  <c:v>5月</c:v>
                </c:pt>
                <c:pt idx="2">
                  <c:v>6月</c:v>
                </c:pt>
                <c:pt idx="3">
                  <c:v>7月</c:v>
                </c:pt>
                <c:pt idx="4">
                  <c:v>8月</c:v>
                </c:pt>
                <c:pt idx="5">
                  <c:v>9月</c:v>
                </c:pt>
              </c:strCache>
            </c:strRef>
          </c:cat>
          <c:val>
            <c:numRef>
              <c:f>Sheet19!$I$3:$I$8</c:f>
              <c:numCache>
                <c:formatCode>0_ </c:formatCode>
                <c:ptCount val="6"/>
                <c:pt idx="0">
                  <c:v>95.165588123334601</c:v>
                </c:pt>
                <c:pt idx="1">
                  <c:v>76.380464572943339</c:v>
                </c:pt>
                <c:pt idx="2">
                  <c:v>114.66657111119072</c:v>
                </c:pt>
                <c:pt idx="3">
                  <c:v>323.66071428571428</c:v>
                </c:pt>
                <c:pt idx="4">
                  <c:v>319.48881789137386</c:v>
                </c:pt>
                <c:pt idx="5">
                  <c:v>320.06245120999222</c:v>
                </c:pt>
              </c:numCache>
            </c:numRef>
          </c:val>
          <c:smooth val="0"/>
          <c:extLst>
            <c:ext xmlns:c16="http://schemas.microsoft.com/office/drawing/2014/chart" uri="{C3380CC4-5D6E-409C-BE32-E72D297353CC}">
              <c16:uniqueId val="{00000004-473B-4E17-A74D-292C88D5B776}"/>
            </c:ext>
          </c:extLst>
        </c:ser>
        <c:dLbls>
          <c:showLegendKey val="0"/>
          <c:showVal val="0"/>
          <c:showCatName val="0"/>
          <c:showSerName val="0"/>
          <c:showPercent val="0"/>
          <c:showBubbleSize val="0"/>
        </c:dLbls>
        <c:marker val="1"/>
        <c:smooth val="0"/>
        <c:axId val="200505328"/>
        <c:axId val="1953867456"/>
      </c:lineChart>
      <c:catAx>
        <c:axId val="204231808"/>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lang="ja-JP" sz="9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crossAx val="245877488"/>
        <c:crosses val="autoZero"/>
        <c:auto val="1"/>
        <c:lblAlgn val="ctr"/>
        <c:lblOffset val="100"/>
        <c:noMultiLvlLbl val="0"/>
      </c:catAx>
      <c:valAx>
        <c:axId val="245877488"/>
        <c:scaling>
          <c:orientation val="minMax"/>
        </c:scaling>
        <c:delete val="0"/>
        <c:axPos val="l"/>
        <c:numFmt formatCode="#,##0" sourceLinked="1"/>
        <c:majorTickMark val="none"/>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lang="ja-JP" sz="9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crossAx val="204231808"/>
        <c:crosses val="autoZero"/>
        <c:crossBetween val="between"/>
      </c:valAx>
      <c:valAx>
        <c:axId val="1953867456"/>
        <c:scaling>
          <c:orientation val="minMax"/>
        </c:scaling>
        <c:delete val="0"/>
        <c:axPos val="r"/>
        <c:numFmt formatCode="0_ " sourceLinked="1"/>
        <c:majorTickMark val="out"/>
        <c:minorTickMark val="none"/>
        <c:tickLblPos val="nextTo"/>
        <c:spPr>
          <a:noFill/>
          <a:ln>
            <a:noFill/>
          </a:ln>
          <a:effectLst/>
        </c:spPr>
        <c:txPr>
          <a:bodyPr rot="-60000000" spcFirstLastPara="1" vertOverflow="ellipsis" vert="horz" wrap="square" anchor="ctr" anchorCtr="1"/>
          <a:lstStyle/>
          <a:p>
            <a:pPr>
              <a:defRPr lang="ja-JP" sz="9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crossAx val="200505328"/>
        <c:crosses val="max"/>
        <c:crossBetween val="between"/>
      </c:valAx>
      <c:catAx>
        <c:axId val="200505328"/>
        <c:scaling>
          <c:orientation val="minMax"/>
        </c:scaling>
        <c:delete val="1"/>
        <c:axPos val="b"/>
        <c:numFmt formatCode="General" sourceLinked="1"/>
        <c:majorTickMark val="out"/>
        <c:minorTickMark val="none"/>
        <c:tickLblPos val="nextTo"/>
        <c:crossAx val="195386745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lang="ja-JP" sz="9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legend>
    <c:plotVisOnly val="1"/>
    <c:dispBlanksAs val="gap"/>
    <c:showDLblsOverMax val="0"/>
  </c:chart>
  <c:spPr>
    <a:noFill/>
    <a:ln w="9525" cap="flat" cmpd="sng" algn="ctr">
      <a:noFill/>
      <a:round/>
    </a:ln>
    <a:effectLst/>
  </c:spPr>
  <c:txPr>
    <a:bodyPr/>
    <a:lstStyle/>
    <a:p>
      <a:pPr>
        <a:defRPr sz="900" b="1">
          <a:solidFill>
            <a:sysClr val="windowText" lastClr="000000"/>
          </a:solidFill>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Sheet19!$J$2</c:f>
              <c:strCache>
                <c:ptCount val="1"/>
                <c:pt idx="0">
                  <c:v>試験片
管理値外れ</c:v>
                </c:pt>
              </c:strCache>
            </c:strRef>
          </c:tx>
          <c:spPr>
            <a:ln w="28575" cap="rnd">
              <a:solidFill>
                <a:schemeClr val="tx1"/>
              </a:solidFill>
              <a:round/>
            </a:ln>
            <a:effectLst/>
          </c:spPr>
          <c:marker>
            <c:symbol val="circle"/>
            <c:size val="7"/>
            <c:spPr>
              <a:solidFill>
                <a:schemeClr val="tx1"/>
              </a:solidFill>
              <a:ln w="9525">
                <a:solidFill>
                  <a:schemeClr val="tx1"/>
                </a:solidFill>
              </a:ln>
              <a:effectLst/>
            </c:spPr>
          </c:marker>
          <c:cat>
            <c:strRef>
              <c:f>Sheet19!$C$3:$C$8</c:f>
              <c:strCache>
                <c:ptCount val="6"/>
                <c:pt idx="0">
                  <c:v>4月</c:v>
                </c:pt>
                <c:pt idx="1">
                  <c:v>5月</c:v>
                </c:pt>
                <c:pt idx="2">
                  <c:v>6月</c:v>
                </c:pt>
                <c:pt idx="3">
                  <c:v>7月</c:v>
                </c:pt>
                <c:pt idx="4">
                  <c:v>8月</c:v>
                </c:pt>
                <c:pt idx="5">
                  <c:v>9月</c:v>
                </c:pt>
              </c:strCache>
            </c:strRef>
          </c:cat>
          <c:val>
            <c:numRef>
              <c:f>Sheet19!$J$3:$J$8</c:f>
              <c:numCache>
                <c:formatCode>General</c:formatCode>
                <c:ptCount val="6"/>
                <c:pt idx="0">
                  <c:v>13</c:v>
                </c:pt>
                <c:pt idx="1">
                  <c:v>9</c:v>
                </c:pt>
                <c:pt idx="2">
                  <c:v>23</c:v>
                </c:pt>
                <c:pt idx="3">
                  <c:v>69</c:v>
                </c:pt>
                <c:pt idx="4">
                  <c:v>61</c:v>
                </c:pt>
                <c:pt idx="5">
                  <c:v>66</c:v>
                </c:pt>
              </c:numCache>
            </c:numRef>
          </c:val>
          <c:smooth val="0"/>
          <c:extLst>
            <c:ext xmlns:c16="http://schemas.microsoft.com/office/drawing/2014/chart" uri="{C3380CC4-5D6E-409C-BE32-E72D297353CC}">
              <c16:uniqueId val="{00000000-7295-463D-98E5-534A4038722A}"/>
            </c:ext>
          </c:extLst>
        </c:ser>
        <c:ser>
          <c:idx val="1"/>
          <c:order val="1"/>
          <c:tx>
            <c:strRef>
              <c:f>Sheet19!$K$2</c:f>
              <c:strCache>
                <c:ptCount val="1"/>
                <c:pt idx="0">
                  <c:v>洗浄不良</c:v>
                </c:pt>
              </c:strCache>
            </c:strRef>
          </c:tx>
          <c:spPr>
            <a:ln w="28575" cap="rnd">
              <a:solidFill>
                <a:schemeClr val="accent4">
                  <a:lumMod val="40000"/>
                  <a:lumOff val="60000"/>
                </a:schemeClr>
              </a:solidFill>
              <a:round/>
            </a:ln>
            <a:effectLst/>
          </c:spPr>
          <c:marker>
            <c:symbol val="triangle"/>
            <c:size val="7"/>
            <c:spPr>
              <a:solidFill>
                <a:schemeClr val="accent4">
                  <a:lumMod val="40000"/>
                  <a:lumOff val="60000"/>
                </a:schemeClr>
              </a:solidFill>
              <a:ln w="9525">
                <a:solidFill>
                  <a:schemeClr val="accent4">
                    <a:lumMod val="40000"/>
                    <a:lumOff val="60000"/>
                  </a:schemeClr>
                </a:solidFill>
              </a:ln>
              <a:effectLst/>
            </c:spPr>
          </c:marker>
          <c:cat>
            <c:strRef>
              <c:f>Sheet19!$C$3:$C$8</c:f>
              <c:strCache>
                <c:ptCount val="6"/>
                <c:pt idx="0">
                  <c:v>4月</c:v>
                </c:pt>
                <c:pt idx="1">
                  <c:v>5月</c:v>
                </c:pt>
                <c:pt idx="2">
                  <c:v>6月</c:v>
                </c:pt>
                <c:pt idx="3">
                  <c:v>7月</c:v>
                </c:pt>
                <c:pt idx="4">
                  <c:v>8月</c:v>
                </c:pt>
                <c:pt idx="5">
                  <c:v>9月</c:v>
                </c:pt>
              </c:strCache>
            </c:strRef>
          </c:cat>
          <c:val>
            <c:numRef>
              <c:f>Sheet19!$K$3:$K$8</c:f>
              <c:numCache>
                <c:formatCode>General</c:formatCode>
                <c:ptCount val="6"/>
                <c:pt idx="0">
                  <c:v>11</c:v>
                </c:pt>
                <c:pt idx="1">
                  <c:v>8</c:v>
                </c:pt>
                <c:pt idx="2">
                  <c:v>9</c:v>
                </c:pt>
                <c:pt idx="3">
                  <c:v>11</c:v>
                </c:pt>
                <c:pt idx="4">
                  <c:v>7</c:v>
                </c:pt>
                <c:pt idx="5">
                  <c:v>9</c:v>
                </c:pt>
              </c:numCache>
            </c:numRef>
          </c:val>
          <c:smooth val="0"/>
          <c:extLst>
            <c:ext xmlns:c16="http://schemas.microsoft.com/office/drawing/2014/chart" uri="{C3380CC4-5D6E-409C-BE32-E72D297353CC}">
              <c16:uniqueId val="{00000001-7295-463D-98E5-534A4038722A}"/>
            </c:ext>
          </c:extLst>
        </c:ser>
        <c:ser>
          <c:idx val="2"/>
          <c:order val="2"/>
          <c:tx>
            <c:strRef>
              <c:f>Sheet19!$L$2</c:f>
              <c:strCache>
                <c:ptCount val="1"/>
                <c:pt idx="0">
                  <c:v>タール付着</c:v>
                </c:pt>
              </c:strCache>
            </c:strRef>
          </c:tx>
          <c:spPr>
            <a:ln w="28575" cap="rnd">
              <a:solidFill>
                <a:schemeClr val="bg1">
                  <a:lumMod val="75000"/>
                </a:schemeClr>
              </a:solidFill>
              <a:round/>
            </a:ln>
            <a:effectLst/>
          </c:spPr>
          <c:marker>
            <c:symbol val="x"/>
            <c:size val="6"/>
            <c:spPr>
              <a:solidFill>
                <a:schemeClr val="accent2">
                  <a:lumMod val="20000"/>
                  <a:lumOff val="80000"/>
                </a:schemeClr>
              </a:solidFill>
              <a:ln w="9525">
                <a:solidFill>
                  <a:schemeClr val="bg1">
                    <a:lumMod val="75000"/>
                  </a:schemeClr>
                </a:solidFill>
              </a:ln>
              <a:effectLst/>
            </c:spPr>
          </c:marker>
          <c:cat>
            <c:strRef>
              <c:f>Sheet19!$C$3:$C$8</c:f>
              <c:strCache>
                <c:ptCount val="6"/>
                <c:pt idx="0">
                  <c:v>4月</c:v>
                </c:pt>
                <c:pt idx="1">
                  <c:v>5月</c:v>
                </c:pt>
                <c:pt idx="2">
                  <c:v>6月</c:v>
                </c:pt>
                <c:pt idx="3">
                  <c:v>7月</c:v>
                </c:pt>
                <c:pt idx="4">
                  <c:v>8月</c:v>
                </c:pt>
                <c:pt idx="5">
                  <c:v>9月</c:v>
                </c:pt>
              </c:strCache>
            </c:strRef>
          </c:cat>
          <c:val>
            <c:numRef>
              <c:f>Sheet19!$L$3:$L$8</c:f>
              <c:numCache>
                <c:formatCode>General</c:formatCode>
                <c:ptCount val="6"/>
                <c:pt idx="0">
                  <c:v>1</c:v>
                </c:pt>
                <c:pt idx="1">
                  <c:v>0</c:v>
                </c:pt>
                <c:pt idx="2">
                  <c:v>0</c:v>
                </c:pt>
                <c:pt idx="3">
                  <c:v>6</c:v>
                </c:pt>
                <c:pt idx="4">
                  <c:v>4</c:v>
                </c:pt>
                <c:pt idx="5">
                  <c:v>6</c:v>
                </c:pt>
              </c:numCache>
            </c:numRef>
          </c:val>
          <c:smooth val="0"/>
          <c:extLst>
            <c:ext xmlns:c16="http://schemas.microsoft.com/office/drawing/2014/chart" uri="{C3380CC4-5D6E-409C-BE32-E72D297353CC}">
              <c16:uniqueId val="{00000002-7295-463D-98E5-534A4038722A}"/>
            </c:ext>
          </c:extLst>
        </c:ser>
        <c:ser>
          <c:idx val="3"/>
          <c:order val="3"/>
          <c:tx>
            <c:strRef>
              <c:f>Sheet19!$M$2</c:f>
              <c:strCache>
                <c:ptCount val="1"/>
                <c:pt idx="0">
                  <c:v>その他</c:v>
                </c:pt>
              </c:strCache>
            </c:strRef>
          </c:tx>
          <c:spPr>
            <a:ln w="28575" cap="rnd">
              <a:solidFill>
                <a:schemeClr val="accent6">
                  <a:lumMod val="60000"/>
                  <a:lumOff val="40000"/>
                </a:schemeClr>
              </a:solidFill>
              <a:round/>
            </a:ln>
            <a:effectLst/>
          </c:spPr>
          <c:marker>
            <c:symbol val="diamond"/>
            <c:size val="7"/>
            <c:spPr>
              <a:solidFill>
                <a:schemeClr val="accent6">
                  <a:lumMod val="60000"/>
                  <a:lumOff val="40000"/>
                </a:schemeClr>
              </a:solidFill>
              <a:ln w="9525">
                <a:solidFill>
                  <a:schemeClr val="accent6">
                    <a:lumMod val="60000"/>
                    <a:lumOff val="40000"/>
                  </a:schemeClr>
                </a:solidFill>
              </a:ln>
              <a:effectLst/>
            </c:spPr>
          </c:marker>
          <c:cat>
            <c:strRef>
              <c:f>Sheet19!$C$3:$C$8</c:f>
              <c:strCache>
                <c:ptCount val="6"/>
                <c:pt idx="0">
                  <c:v>4月</c:v>
                </c:pt>
                <c:pt idx="1">
                  <c:v>5月</c:v>
                </c:pt>
                <c:pt idx="2">
                  <c:v>6月</c:v>
                </c:pt>
                <c:pt idx="3">
                  <c:v>7月</c:v>
                </c:pt>
                <c:pt idx="4">
                  <c:v>8月</c:v>
                </c:pt>
                <c:pt idx="5">
                  <c:v>9月</c:v>
                </c:pt>
              </c:strCache>
            </c:strRef>
          </c:cat>
          <c:val>
            <c:numRef>
              <c:f>Sheet19!$M$3:$M$8</c:f>
              <c:numCache>
                <c:formatCode>General</c:formatCode>
                <c:ptCount val="6"/>
                <c:pt idx="0">
                  <c:v>0</c:v>
                </c:pt>
                <c:pt idx="1">
                  <c:v>0</c:v>
                </c:pt>
                <c:pt idx="2">
                  <c:v>0</c:v>
                </c:pt>
                <c:pt idx="3">
                  <c:v>1</c:v>
                </c:pt>
                <c:pt idx="4">
                  <c:v>0</c:v>
                </c:pt>
                <c:pt idx="5">
                  <c:v>1</c:v>
                </c:pt>
              </c:numCache>
            </c:numRef>
          </c:val>
          <c:smooth val="0"/>
          <c:extLst>
            <c:ext xmlns:c16="http://schemas.microsoft.com/office/drawing/2014/chart" uri="{C3380CC4-5D6E-409C-BE32-E72D297353CC}">
              <c16:uniqueId val="{00000003-7295-463D-98E5-534A4038722A}"/>
            </c:ext>
          </c:extLst>
        </c:ser>
        <c:dLbls>
          <c:showLegendKey val="0"/>
          <c:showVal val="0"/>
          <c:showCatName val="0"/>
          <c:showSerName val="0"/>
          <c:showPercent val="0"/>
          <c:showBubbleSize val="0"/>
        </c:dLbls>
        <c:marker val="1"/>
        <c:smooth val="0"/>
        <c:axId val="198257760"/>
        <c:axId val="1942688736"/>
      </c:lineChart>
      <c:catAx>
        <c:axId val="198257760"/>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lang="ja-JP" sz="900" b="1"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crossAx val="1942688736"/>
        <c:crosses val="autoZero"/>
        <c:auto val="1"/>
        <c:lblAlgn val="ctr"/>
        <c:lblOffset val="100"/>
        <c:noMultiLvlLbl val="0"/>
      </c:catAx>
      <c:valAx>
        <c:axId val="1942688736"/>
        <c:scaling>
          <c:orientation val="minMax"/>
        </c:scaling>
        <c:delete val="0"/>
        <c:axPos val="l"/>
        <c:numFmt formatCode="General" sourceLinked="1"/>
        <c:majorTickMark val="none"/>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lang="ja-JP" sz="9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crossAx val="1982577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ja-JP" sz="900" b="0" i="0" u="none" strike="noStrike" kern="1200" baseline="0">
              <a:solidFill>
                <a:sysClr val="windowText" lastClr="000000"/>
              </a:solidFill>
              <a:latin typeface="BIZ UDPゴシック" panose="020B0400000000000000" pitchFamily="50" charset="-128"/>
              <a:ea typeface="BIZ UDPゴシック" panose="020B0400000000000000" pitchFamily="50" charset="-128"/>
              <a:cs typeface="+mn-cs"/>
            </a:defRPr>
          </a:pPr>
          <a:endParaRPr lang="ja-JP"/>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900" b="1">
          <a:solidFill>
            <a:sysClr val="windowText" lastClr="000000"/>
          </a:solidFill>
          <a:latin typeface="BIZ UDPゴシック" panose="020B0400000000000000" pitchFamily="50" charset="-128"/>
          <a:ea typeface="BIZ UDPゴシック" panose="020B0400000000000000" pitchFamily="50" charset="-128"/>
        </a:defRPr>
      </a:pPr>
      <a:endParaRPr lang="ja-JP"/>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009804376885726"/>
          <c:y val="0.16686581698367417"/>
          <c:w val="0.84282769651547063"/>
          <c:h val="0.64068252436259687"/>
        </c:manualLayout>
      </c:layout>
      <c:barChart>
        <c:barDir val="col"/>
        <c:grouping val="clustered"/>
        <c:varyColors val="0"/>
        <c:ser>
          <c:idx val="0"/>
          <c:order val="0"/>
          <c:spPr>
            <a:solidFill>
              <a:schemeClr val="bg1">
                <a:lumMod val="75000"/>
              </a:schemeClr>
            </a:solidFill>
            <a:ln w="12700">
              <a:solidFill>
                <a:srgbClr val="000000"/>
              </a:solidFill>
              <a:prstDash val="solid"/>
            </a:ln>
          </c:spPr>
          <c:invertIfNegative val="0"/>
          <c:dPt>
            <c:idx val="1"/>
            <c:invertIfNegative val="0"/>
            <c:bubble3D val="0"/>
            <c:spPr>
              <a:solidFill>
                <a:srgbClr val="2F5395"/>
              </a:solidFill>
              <a:ln w="12700">
                <a:solidFill>
                  <a:srgbClr val="000000"/>
                </a:solidFill>
                <a:prstDash val="solid"/>
              </a:ln>
            </c:spPr>
            <c:extLst>
              <c:ext xmlns:c16="http://schemas.microsoft.com/office/drawing/2014/chart" uri="{C3380CC4-5D6E-409C-BE32-E72D297353CC}">
                <c16:uniqueId val="{0000000A-29B1-4ED7-BAF5-0F54876927C3}"/>
              </c:ext>
            </c:extLst>
          </c:dPt>
          <c:dPt>
            <c:idx val="2"/>
            <c:invertIfNegative val="0"/>
            <c:bubble3D val="0"/>
            <c:spPr>
              <a:solidFill>
                <a:srgbClr val="2F5395"/>
              </a:solidFill>
              <a:ln w="12700">
                <a:solidFill>
                  <a:srgbClr val="000000"/>
                </a:solidFill>
                <a:prstDash val="solid"/>
              </a:ln>
            </c:spPr>
            <c:extLst>
              <c:ext xmlns:c16="http://schemas.microsoft.com/office/drawing/2014/chart" uri="{C3380CC4-5D6E-409C-BE32-E72D297353CC}">
                <c16:uniqueId val="{0000000B-29B1-4ED7-BAF5-0F54876927C3}"/>
              </c:ext>
            </c:extLst>
          </c:dPt>
          <c:cat>
            <c:numRef>
              <c:f>'出力1 (例題20)'!$G$49:$G$57</c:f>
              <c:numCache>
                <c:formatCode>General</c:formatCode>
                <c:ptCount val="9"/>
                <c:pt idx="0">
                  <c:v>0.5</c:v>
                </c:pt>
                <c:pt idx="1">
                  <c:v>0.53</c:v>
                </c:pt>
                <c:pt idx="2">
                  <c:v>0.56000000000000005</c:v>
                </c:pt>
                <c:pt idx="3">
                  <c:v>0.59000000000000008</c:v>
                </c:pt>
                <c:pt idx="4">
                  <c:v>0.62000000000000011</c:v>
                </c:pt>
                <c:pt idx="5">
                  <c:v>0.65000000000000013</c:v>
                </c:pt>
                <c:pt idx="6">
                  <c:v>0.68000000000000016</c:v>
                </c:pt>
                <c:pt idx="7">
                  <c:v>0.71000000000000019</c:v>
                </c:pt>
                <c:pt idx="8">
                  <c:v>0.74000000000000021</c:v>
                </c:pt>
              </c:numCache>
            </c:numRef>
          </c:cat>
          <c:val>
            <c:numRef>
              <c:f>'出力1 (例題20)'!$I$49:$I$57</c:f>
              <c:numCache>
                <c:formatCode>General</c:formatCode>
                <c:ptCount val="9"/>
                <c:pt idx="0">
                  <c:v>0</c:v>
                </c:pt>
                <c:pt idx="1">
                  <c:v>6</c:v>
                </c:pt>
                <c:pt idx="2">
                  <c:v>1</c:v>
                </c:pt>
                <c:pt idx="3">
                  <c:v>5</c:v>
                </c:pt>
                <c:pt idx="4">
                  <c:v>9</c:v>
                </c:pt>
                <c:pt idx="5">
                  <c:v>18</c:v>
                </c:pt>
                <c:pt idx="6">
                  <c:v>8</c:v>
                </c:pt>
                <c:pt idx="7">
                  <c:v>1</c:v>
                </c:pt>
                <c:pt idx="8">
                  <c:v>0</c:v>
                </c:pt>
              </c:numCache>
            </c:numRef>
          </c:val>
          <c:extLst>
            <c:ext xmlns:c16="http://schemas.microsoft.com/office/drawing/2014/chart" uri="{C3380CC4-5D6E-409C-BE32-E72D297353CC}">
              <c16:uniqueId val="{00000000-29B1-4ED7-BAF5-0F54876927C3}"/>
            </c:ext>
          </c:extLst>
        </c:ser>
        <c:dLbls>
          <c:showLegendKey val="0"/>
          <c:showVal val="0"/>
          <c:showCatName val="0"/>
          <c:showSerName val="0"/>
          <c:showPercent val="0"/>
          <c:showBubbleSize val="0"/>
        </c:dLbls>
        <c:gapWidth val="0"/>
        <c:axId val="501987936"/>
        <c:axId val="299478864"/>
      </c:barChart>
      <c:scatterChart>
        <c:scatterStyle val="lineMarker"/>
        <c:varyColors val="0"/>
        <c:ser>
          <c:idx val="1"/>
          <c:order val="1"/>
          <c:tx>
            <c:v>SL</c:v>
          </c:tx>
          <c:spPr>
            <a:ln w="22225"/>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29B1-4ED7-BAF5-0F54876927C3}"/>
                </c:ext>
              </c:extLst>
            </c:dLbl>
            <c:dLbl>
              <c:idx val="1"/>
              <c:layout>
                <c:manualLayout>
                  <c:x val="-5.2424383239037683E-2"/>
                  <c:y val="-4.937276096668803E-2"/>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29B1-4ED7-BAF5-0F54876927C3}"/>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Lit>
              <c:formatCode>General</c:formatCode>
              <c:ptCount val="2"/>
              <c:pt idx="0">
                <c:v>0.55000001192092896</c:v>
              </c:pt>
              <c:pt idx="1">
                <c:v>0.55000001192092896</c:v>
              </c:pt>
            </c:numLit>
          </c:xVal>
          <c:yVal>
            <c:numLit>
              <c:formatCode>General</c:formatCode>
              <c:ptCount val="2"/>
              <c:pt idx="0">
                <c:v>0</c:v>
              </c:pt>
              <c:pt idx="1">
                <c:v>20</c:v>
              </c:pt>
            </c:numLit>
          </c:yVal>
          <c:smooth val="0"/>
          <c:extLst>
            <c:ext xmlns:c16="http://schemas.microsoft.com/office/drawing/2014/chart" uri="{C3380CC4-5D6E-409C-BE32-E72D297353CC}">
              <c16:uniqueId val="{00000003-29B1-4ED7-BAF5-0F54876927C3}"/>
            </c:ext>
          </c:extLst>
        </c:ser>
        <c:ser>
          <c:idx val="2"/>
          <c:order val="2"/>
          <c:tx>
            <c:v>SU</c:v>
          </c:tx>
          <c:spPr>
            <a:ln w="22225"/>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4-29B1-4ED7-BAF5-0F54876927C3}"/>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29B1-4ED7-BAF5-0F54876927C3}"/>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0.75</c:v>
              </c:pt>
              <c:pt idx="1">
                <c:v>0.75</c:v>
              </c:pt>
            </c:numLit>
          </c:xVal>
          <c:yVal>
            <c:numLit>
              <c:formatCode>General</c:formatCode>
              <c:ptCount val="2"/>
              <c:pt idx="0">
                <c:v>0</c:v>
              </c:pt>
              <c:pt idx="1">
                <c:v>20</c:v>
              </c:pt>
            </c:numLit>
          </c:yVal>
          <c:smooth val="0"/>
          <c:extLst>
            <c:ext xmlns:c16="http://schemas.microsoft.com/office/drawing/2014/chart" uri="{C3380CC4-5D6E-409C-BE32-E72D297353CC}">
              <c16:uniqueId val="{00000006-29B1-4ED7-BAF5-0F54876927C3}"/>
            </c:ext>
          </c:extLst>
        </c:ser>
        <c:ser>
          <c:idx val="3"/>
          <c:order val="3"/>
          <c:tx>
            <c:v>X</c:v>
          </c:tx>
          <c:spPr>
            <a:ln w="25400"/>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7-29B1-4ED7-BAF5-0F54876927C3}"/>
                </c:ext>
              </c:extLst>
            </c:dLbl>
            <c:dLbl>
              <c:idx val="1"/>
              <c:dLblPos val="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29B1-4ED7-BAF5-0F54876927C3}"/>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xVal>
            <c:numLit>
              <c:formatCode>General</c:formatCode>
              <c:ptCount val="2"/>
              <c:pt idx="0">
                <c:v>0.62895834445953369</c:v>
              </c:pt>
              <c:pt idx="1">
                <c:v>0.62895834445953369</c:v>
              </c:pt>
            </c:numLit>
          </c:xVal>
          <c:yVal>
            <c:numLit>
              <c:formatCode>General</c:formatCode>
              <c:ptCount val="2"/>
              <c:pt idx="0">
                <c:v>0</c:v>
              </c:pt>
              <c:pt idx="1">
                <c:v>20</c:v>
              </c:pt>
            </c:numLit>
          </c:yVal>
          <c:smooth val="0"/>
          <c:extLst>
            <c:ext xmlns:c16="http://schemas.microsoft.com/office/drawing/2014/chart" uri="{C3380CC4-5D6E-409C-BE32-E72D297353CC}">
              <c16:uniqueId val="{00000009-29B1-4ED7-BAF5-0F54876927C3}"/>
            </c:ext>
          </c:extLst>
        </c:ser>
        <c:dLbls>
          <c:showLegendKey val="0"/>
          <c:showVal val="0"/>
          <c:showCatName val="0"/>
          <c:showSerName val="0"/>
          <c:showPercent val="0"/>
          <c:showBubbleSize val="0"/>
        </c:dLbls>
        <c:axId val="299483664"/>
        <c:axId val="299474064"/>
      </c:scatterChart>
      <c:catAx>
        <c:axId val="501987936"/>
        <c:scaling>
          <c:orientation val="minMax"/>
        </c:scaling>
        <c:delete val="0"/>
        <c:axPos val="b"/>
        <c:numFmt formatCode="0.00_ " sourceLinked="0"/>
        <c:majorTickMark val="in"/>
        <c:minorTickMark val="none"/>
        <c:tickLblPos val="nextTo"/>
        <c:spPr>
          <a:ln>
            <a:solidFill>
              <a:schemeClr val="tx1"/>
            </a:solidFill>
          </a:ln>
          <a:effectLst/>
        </c:spPr>
        <c:txPr>
          <a:bodyPr rot="0" vert="horz"/>
          <a:lstStyle/>
          <a:p>
            <a:pPr>
              <a:defRPr lang="ja-JP" b="0"/>
            </a:pPr>
            <a:endParaRPr lang="ja-JP"/>
          </a:p>
        </c:txPr>
        <c:crossAx val="299478864"/>
        <c:crosses val="autoZero"/>
        <c:auto val="1"/>
        <c:lblAlgn val="ctr"/>
        <c:lblOffset val="100"/>
        <c:noMultiLvlLbl val="0"/>
      </c:catAx>
      <c:valAx>
        <c:axId val="299478864"/>
        <c:scaling>
          <c:orientation val="minMax"/>
          <c:max val="20"/>
          <c:min val="0"/>
        </c:scaling>
        <c:delete val="0"/>
        <c:axPos val="l"/>
        <c:numFmt formatCode="General" sourceLinked="1"/>
        <c:majorTickMark val="in"/>
        <c:minorTickMark val="none"/>
        <c:tickLblPos val="nextTo"/>
        <c:spPr>
          <a:ln>
            <a:solidFill>
              <a:schemeClr val="tx1"/>
            </a:solidFill>
          </a:ln>
        </c:spPr>
        <c:txPr>
          <a:bodyPr/>
          <a:lstStyle/>
          <a:p>
            <a:pPr>
              <a:defRPr lang="ja-JP" b="0"/>
            </a:pPr>
            <a:endParaRPr lang="ja-JP"/>
          </a:p>
        </c:txPr>
        <c:crossAx val="501987936"/>
        <c:crosses val="autoZero"/>
        <c:crossBetween val="between"/>
        <c:majorUnit val="5"/>
      </c:valAx>
      <c:valAx>
        <c:axId val="299474064"/>
        <c:scaling>
          <c:orientation val="minMax"/>
          <c:max val="20"/>
          <c:min val="0"/>
        </c:scaling>
        <c:delete val="1"/>
        <c:axPos val="r"/>
        <c:numFmt formatCode="General" sourceLinked="1"/>
        <c:majorTickMark val="none"/>
        <c:minorTickMark val="none"/>
        <c:tickLblPos val="none"/>
        <c:crossAx val="299483664"/>
        <c:crosses val="max"/>
        <c:crossBetween val="midCat"/>
      </c:valAx>
      <c:valAx>
        <c:axId val="299483664"/>
        <c:scaling>
          <c:orientation val="minMax"/>
          <c:max val="0.75499999523162842"/>
          <c:min val="0.48500001430511475"/>
        </c:scaling>
        <c:delete val="1"/>
        <c:axPos val="t"/>
        <c:numFmt formatCode="General" sourceLinked="1"/>
        <c:majorTickMark val="none"/>
        <c:minorTickMark val="none"/>
        <c:tickLblPos val="none"/>
        <c:crossAx val="299474064"/>
        <c:crosses val="max"/>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b="1">
          <a:latin typeface="BIZ UDPゴシック" panose="020B0400000000000000" pitchFamily="50" charset="-128"/>
          <a:ea typeface="BIZ UDPゴシック" panose="020B0400000000000000" pitchFamily="50" charset="-128"/>
        </a:defRPr>
      </a:pPr>
      <a:endParaRPr lang="ja-JP"/>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932292753611776"/>
          <c:y val="9.5279643879201917E-2"/>
          <c:w val="0.81400477501138635"/>
          <c:h val="0.56976476806346377"/>
        </c:manualLayout>
      </c:layout>
      <c:barChart>
        <c:barDir val="col"/>
        <c:grouping val="clustered"/>
        <c:varyColors val="0"/>
        <c:ser>
          <c:idx val="0"/>
          <c:order val="0"/>
          <c:spPr>
            <a:solidFill>
              <a:schemeClr val="bg1">
                <a:lumMod val="85000"/>
              </a:schemeClr>
            </a:solidFill>
            <a:ln>
              <a:solidFill>
                <a:schemeClr val="tx1"/>
              </a:solidFill>
            </a:ln>
            <a:effectLst/>
          </c:spPr>
          <c:invertIfNegative val="0"/>
          <c:dPt>
            <c:idx val="0"/>
            <c:invertIfNegative val="0"/>
            <c:bubble3D val="0"/>
            <c:spPr>
              <a:solidFill>
                <a:srgbClr val="2F5395"/>
              </a:solidFill>
              <a:ln>
                <a:solidFill>
                  <a:schemeClr val="tx1"/>
                </a:solidFill>
              </a:ln>
              <a:effectLst/>
            </c:spPr>
            <c:extLst>
              <c:ext xmlns:c16="http://schemas.microsoft.com/office/drawing/2014/chart" uri="{C3380CC4-5D6E-409C-BE32-E72D297353CC}">
                <c16:uniqueId val="{00000001-B069-4AE8-8ABC-4CB82186ED24}"/>
              </c:ext>
            </c:extLst>
          </c:dPt>
          <c:dLbls>
            <c:delete val="1"/>
          </c:dLbls>
          <c:cat>
            <c:strRef>
              <c:f>Sheet19!$T$10:$T$14</c:f>
              <c:strCache>
                <c:ptCount val="5"/>
                <c:pt idx="0">
                  <c:v>A部品</c:v>
                </c:pt>
                <c:pt idx="1">
                  <c:v>B部品</c:v>
                </c:pt>
                <c:pt idx="2">
                  <c:v>C部品</c:v>
                </c:pt>
                <c:pt idx="3">
                  <c:v>D部品</c:v>
                </c:pt>
                <c:pt idx="4">
                  <c:v>E部品</c:v>
                </c:pt>
              </c:strCache>
            </c:strRef>
          </c:cat>
          <c:val>
            <c:numRef>
              <c:f>Sheet19!$U$10:$U$14</c:f>
              <c:numCache>
                <c:formatCode>General</c:formatCode>
                <c:ptCount val="5"/>
                <c:pt idx="0">
                  <c:v>24</c:v>
                </c:pt>
                <c:pt idx="1">
                  <c:v>18</c:v>
                </c:pt>
                <c:pt idx="2">
                  <c:v>16</c:v>
                </c:pt>
                <c:pt idx="3">
                  <c:v>1</c:v>
                </c:pt>
                <c:pt idx="4">
                  <c:v>0</c:v>
                </c:pt>
              </c:numCache>
            </c:numRef>
          </c:val>
          <c:extLst>
            <c:ext xmlns:c16="http://schemas.microsoft.com/office/drawing/2014/chart" uri="{C3380CC4-5D6E-409C-BE32-E72D297353CC}">
              <c16:uniqueId val="{00000000-B069-4AE8-8ABC-4CB82186ED24}"/>
            </c:ext>
          </c:extLst>
        </c:ser>
        <c:dLbls>
          <c:dLblPos val="outEnd"/>
          <c:showLegendKey val="0"/>
          <c:showVal val="1"/>
          <c:showCatName val="0"/>
          <c:showSerName val="0"/>
          <c:showPercent val="0"/>
          <c:showBubbleSize val="0"/>
        </c:dLbls>
        <c:gapWidth val="50"/>
        <c:overlap val="-27"/>
        <c:axId val="1817012304"/>
        <c:axId val="2137138400"/>
      </c:barChart>
      <c:catAx>
        <c:axId val="1817012304"/>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lang="ja-JP" sz="105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crossAx val="2137138400"/>
        <c:crosses val="autoZero"/>
        <c:auto val="1"/>
        <c:lblAlgn val="ctr"/>
        <c:lblOffset val="100"/>
        <c:noMultiLvlLbl val="0"/>
      </c:catAx>
      <c:valAx>
        <c:axId val="2137138400"/>
        <c:scaling>
          <c:orientation val="minMax"/>
        </c:scaling>
        <c:delete val="0"/>
        <c:axPos val="l"/>
        <c:numFmt formatCode="General" sourceLinked="1"/>
        <c:majorTickMark val="in"/>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lang="ja-JP" sz="90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crossAx val="1817012304"/>
        <c:crosses val="autoZero"/>
        <c:crossBetween val="between"/>
      </c:valAx>
      <c:spPr>
        <a:noFill/>
        <a:ln>
          <a:noFill/>
        </a:ln>
        <a:effectLst/>
      </c:spPr>
    </c:plotArea>
    <c:plotVisOnly val="1"/>
    <c:dispBlanksAs val="gap"/>
    <c:showDLblsOverMax val="0"/>
  </c:chart>
  <c:spPr>
    <a:noFill/>
    <a:ln>
      <a:noFill/>
    </a:ln>
    <a:effectLst/>
  </c:spPr>
  <c:txPr>
    <a:bodyPr/>
    <a:lstStyle/>
    <a:p>
      <a:pPr>
        <a:defRPr sz="1050" b="1">
          <a:solidFill>
            <a:schemeClr val="tx1"/>
          </a:solidFill>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688518127321211"/>
          <c:y val="0.11035526547040485"/>
          <c:w val="0.72374997404585129"/>
          <c:h val="0.54849929209400627"/>
        </c:manualLayout>
      </c:layout>
      <c:barChart>
        <c:barDir val="col"/>
        <c:grouping val="clustered"/>
        <c:varyColors val="1"/>
        <c:ser>
          <c:idx val="0"/>
          <c:order val="0"/>
          <c:spPr>
            <a:solidFill>
              <a:srgbClr val="99FF99"/>
            </a:solidFill>
            <a:ln w="12700">
              <a:solidFill>
                <a:schemeClr val="tx1"/>
              </a:solidFill>
              <a:prstDash val="solid"/>
            </a:ln>
          </c:spPr>
          <c:invertIfNegative val="0"/>
          <c:dPt>
            <c:idx val="0"/>
            <c:invertIfNegative val="0"/>
            <c:bubble3D val="0"/>
            <c:spPr>
              <a:solidFill>
                <a:srgbClr val="2F5395"/>
              </a:solidFill>
              <a:ln w="6350">
                <a:solidFill>
                  <a:schemeClr val="tx1"/>
                </a:solidFill>
                <a:prstDash val="solid"/>
              </a:ln>
            </c:spPr>
            <c:extLst>
              <c:ext xmlns:c16="http://schemas.microsoft.com/office/drawing/2014/chart" uri="{C3380CC4-5D6E-409C-BE32-E72D297353CC}">
                <c16:uniqueId val="{00000001-34CC-4F3F-8C2C-CFC57F10B3F7}"/>
              </c:ext>
            </c:extLst>
          </c:dPt>
          <c:dPt>
            <c:idx val="1"/>
            <c:invertIfNegative val="0"/>
            <c:bubble3D val="0"/>
            <c:spPr>
              <a:solidFill>
                <a:schemeClr val="bg1">
                  <a:lumMod val="85000"/>
                </a:schemeClr>
              </a:solidFill>
              <a:ln w="12700">
                <a:solidFill>
                  <a:schemeClr val="tx1"/>
                </a:solidFill>
                <a:prstDash val="solid"/>
              </a:ln>
            </c:spPr>
            <c:extLst>
              <c:ext xmlns:c16="http://schemas.microsoft.com/office/drawing/2014/chart" uri="{C3380CC4-5D6E-409C-BE32-E72D297353CC}">
                <c16:uniqueId val="{00000003-34CC-4F3F-8C2C-CFC57F10B3F7}"/>
              </c:ext>
            </c:extLst>
          </c:dPt>
          <c:dPt>
            <c:idx val="2"/>
            <c:invertIfNegative val="0"/>
            <c:bubble3D val="0"/>
            <c:spPr>
              <a:solidFill>
                <a:schemeClr val="bg1">
                  <a:lumMod val="85000"/>
                </a:schemeClr>
              </a:solidFill>
              <a:ln w="12700">
                <a:solidFill>
                  <a:schemeClr val="tx1"/>
                </a:solidFill>
                <a:prstDash val="solid"/>
              </a:ln>
            </c:spPr>
            <c:extLst>
              <c:ext xmlns:c16="http://schemas.microsoft.com/office/drawing/2014/chart" uri="{C3380CC4-5D6E-409C-BE32-E72D297353CC}">
                <c16:uniqueId val="{00000005-34CC-4F3F-8C2C-CFC57F10B3F7}"/>
              </c:ext>
            </c:extLst>
          </c:dPt>
          <c:dPt>
            <c:idx val="3"/>
            <c:invertIfNegative val="0"/>
            <c:bubble3D val="0"/>
            <c:spPr>
              <a:solidFill>
                <a:schemeClr val="bg1">
                  <a:lumMod val="85000"/>
                </a:schemeClr>
              </a:solidFill>
              <a:ln w="12700">
                <a:solidFill>
                  <a:schemeClr val="tx1"/>
                </a:solidFill>
                <a:prstDash val="solid"/>
              </a:ln>
            </c:spPr>
            <c:extLst>
              <c:ext xmlns:c16="http://schemas.microsoft.com/office/drawing/2014/chart" uri="{C3380CC4-5D6E-409C-BE32-E72D297353CC}">
                <c16:uniqueId val="{00000007-34CC-4F3F-8C2C-CFC57F10B3F7}"/>
              </c:ext>
            </c:extLst>
          </c:dPt>
          <c:dLbls>
            <c:dLbl>
              <c:idx val="1"/>
              <c:delete val="1"/>
              <c:extLst>
                <c:ext xmlns:c15="http://schemas.microsoft.com/office/drawing/2012/chart" uri="{CE6537A1-D6FC-4f65-9D91-7224C49458BB}"/>
                <c:ext xmlns:c16="http://schemas.microsoft.com/office/drawing/2014/chart" uri="{C3380CC4-5D6E-409C-BE32-E72D297353CC}">
                  <c16:uniqueId val="{00000003-34CC-4F3F-8C2C-CFC57F10B3F7}"/>
                </c:ext>
              </c:extLst>
            </c:dLbl>
            <c:dLbl>
              <c:idx val="2"/>
              <c:delete val="1"/>
              <c:extLst>
                <c:ext xmlns:c15="http://schemas.microsoft.com/office/drawing/2012/chart" uri="{CE6537A1-D6FC-4f65-9D91-7224C49458BB}"/>
                <c:ext xmlns:c16="http://schemas.microsoft.com/office/drawing/2014/chart" uri="{C3380CC4-5D6E-409C-BE32-E72D297353CC}">
                  <c16:uniqueId val="{00000005-34CC-4F3F-8C2C-CFC57F10B3F7}"/>
                </c:ext>
              </c:extLst>
            </c:dLbl>
            <c:dLbl>
              <c:idx val="3"/>
              <c:delete val="1"/>
              <c:extLst>
                <c:ext xmlns:c15="http://schemas.microsoft.com/office/drawing/2012/chart" uri="{CE6537A1-D6FC-4f65-9D91-7224C49458BB}"/>
                <c:ext xmlns:c16="http://schemas.microsoft.com/office/drawing/2014/chart" uri="{C3380CC4-5D6E-409C-BE32-E72D297353CC}">
                  <c16:uniqueId val="{00000007-34CC-4F3F-8C2C-CFC57F10B3F7}"/>
                </c:ext>
              </c:extLst>
            </c:dLbl>
            <c:spPr>
              <a:noFill/>
              <a:ln>
                <a:noFill/>
              </a:ln>
              <a:effectLst/>
            </c:spPr>
            <c:txPr>
              <a:bodyPr wrap="square" lIns="38100" tIns="19050" rIns="38100" bIns="19050" anchor="ctr">
                <a:spAutoFit/>
              </a:bodyPr>
              <a:lstStyle/>
              <a:p>
                <a:pPr>
                  <a:defRPr lang="ja-JP"/>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'４項目用'!$B$4:$B$7</c:f>
              <c:strCache>
                <c:ptCount val="4"/>
                <c:pt idx="0">
                  <c:v>試験片管理値外れ</c:v>
                </c:pt>
                <c:pt idx="1">
                  <c:v>洗浄不良</c:v>
                </c:pt>
                <c:pt idx="2">
                  <c:v>タール付着</c:v>
                </c:pt>
                <c:pt idx="3">
                  <c:v>その他</c:v>
                </c:pt>
              </c:strCache>
            </c:strRef>
          </c:cat>
          <c:val>
            <c:numRef>
              <c:f>'４項目用'!$C$4:$C$7</c:f>
              <c:numCache>
                <c:formatCode>General</c:formatCode>
                <c:ptCount val="4"/>
                <c:pt idx="0">
                  <c:v>65</c:v>
                </c:pt>
                <c:pt idx="1">
                  <c:v>9</c:v>
                </c:pt>
                <c:pt idx="2">
                  <c:v>5</c:v>
                </c:pt>
                <c:pt idx="3">
                  <c:v>1</c:v>
                </c:pt>
              </c:numCache>
            </c:numRef>
          </c:val>
          <c:extLst>
            <c:ext xmlns:c16="http://schemas.microsoft.com/office/drawing/2014/chart" uri="{C3380CC4-5D6E-409C-BE32-E72D297353CC}">
              <c16:uniqueId val="{00000008-34CC-4F3F-8C2C-CFC57F10B3F7}"/>
            </c:ext>
          </c:extLst>
        </c:ser>
        <c:dLbls>
          <c:showLegendKey val="0"/>
          <c:showVal val="0"/>
          <c:showCatName val="0"/>
          <c:showSerName val="0"/>
          <c:showPercent val="0"/>
          <c:showBubbleSize val="0"/>
        </c:dLbls>
        <c:gapWidth val="0"/>
        <c:axId val="1810240896"/>
        <c:axId val="1"/>
      </c:barChart>
      <c:lineChart>
        <c:grouping val="standard"/>
        <c:varyColors val="0"/>
        <c:ser>
          <c:idx val="1"/>
          <c:order val="1"/>
          <c:spPr>
            <a:ln w="12700">
              <a:solidFill>
                <a:srgbClr val="000000"/>
              </a:solidFill>
              <a:prstDash val="solid"/>
            </a:ln>
          </c:spPr>
          <c:marker>
            <c:symbol val="circle"/>
            <c:size val="5"/>
            <c:spPr>
              <a:solidFill>
                <a:srgbClr val="000000"/>
              </a:solidFill>
              <a:ln>
                <a:solidFill>
                  <a:srgbClr val="000000"/>
                </a:solidFill>
                <a:prstDash val="solid"/>
              </a:ln>
            </c:spPr>
          </c:marker>
          <c:cat>
            <c:numRef>
              <c:f>'４項目用'!$E$3:$E$7</c:f>
              <c:numCache>
                <c:formatCode>General</c:formatCode>
                <c:ptCount val="5"/>
              </c:numCache>
            </c:numRef>
          </c:cat>
          <c:val>
            <c:numRef>
              <c:f>'４項目用'!$D$3:$D$7</c:f>
              <c:numCache>
                <c:formatCode>0.0%</c:formatCode>
                <c:ptCount val="5"/>
                <c:pt idx="0">
                  <c:v>0</c:v>
                </c:pt>
                <c:pt idx="1">
                  <c:v>0.8125</c:v>
                </c:pt>
                <c:pt idx="2">
                  <c:v>0.92500000000000004</c:v>
                </c:pt>
                <c:pt idx="3">
                  <c:v>0.98750000000000004</c:v>
                </c:pt>
                <c:pt idx="4">
                  <c:v>1</c:v>
                </c:pt>
              </c:numCache>
            </c:numRef>
          </c:val>
          <c:smooth val="0"/>
          <c:extLst>
            <c:ext xmlns:c16="http://schemas.microsoft.com/office/drawing/2014/chart" uri="{C3380CC4-5D6E-409C-BE32-E72D297353CC}">
              <c16:uniqueId val="{00000009-34CC-4F3F-8C2C-CFC57F10B3F7}"/>
            </c:ext>
          </c:extLst>
        </c:ser>
        <c:dLbls>
          <c:showLegendKey val="0"/>
          <c:showVal val="0"/>
          <c:showCatName val="0"/>
          <c:showSerName val="0"/>
          <c:showPercent val="0"/>
          <c:showBubbleSize val="0"/>
        </c:dLbls>
        <c:marker val="1"/>
        <c:smooth val="0"/>
        <c:axId val="3"/>
        <c:axId val="4"/>
      </c:lineChart>
      <c:catAx>
        <c:axId val="1810240896"/>
        <c:scaling>
          <c:orientation val="minMax"/>
        </c:scaling>
        <c:delete val="0"/>
        <c:axPos val="b"/>
        <c:numFmt formatCode="General" sourceLinked="1"/>
        <c:majorTickMark val="none"/>
        <c:minorTickMark val="none"/>
        <c:tickLblPos val="nextTo"/>
        <c:spPr>
          <a:ln w="3175">
            <a:solidFill>
              <a:schemeClr val="bg1">
                <a:lumMod val="65000"/>
              </a:schemeClr>
            </a:solidFill>
            <a:prstDash val="solid"/>
          </a:ln>
        </c:spPr>
        <c:txPr>
          <a:bodyPr rot="0" vert="horz"/>
          <a:lstStyle/>
          <a:p>
            <a:pPr>
              <a:defRPr lang="ja-JP" sz="800" b="0"/>
            </a:pPr>
            <a:endParaRPr lang="ja-JP"/>
          </a:p>
        </c:txPr>
        <c:crossAx val="1"/>
        <c:crosses val="autoZero"/>
        <c:auto val="0"/>
        <c:lblAlgn val="ctr"/>
        <c:lblOffset val="100"/>
        <c:tickLblSkip val="1"/>
        <c:tickMarkSkip val="1"/>
        <c:noMultiLvlLbl val="0"/>
      </c:catAx>
      <c:valAx>
        <c:axId val="1"/>
        <c:scaling>
          <c:orientation val="minMax"/>
          <c:max val="80"/>
          <c:min val="0"/>
        </c:scaling>
        <c:delete val="0"/>
        <c:axPos val="l"/>
        <c:numFmt formatCode="General" sourceLinked="1"/>
        <c:majorTickMark val="in"/>
        <c:minorTickMark val="none"/>
        <c:tickLblPos val="nextTo"/>
        <c:spPr>
          <a:ln w="3175">
            <a:solidFill>
              <a:schemeClr val="tx1"/>
            </a:solidFill>
            <a:prstDash val="solid"/>
          </a:ln>
        </c:spPr>
        <c:txPr>
          <a:bodyPr rot="0" vert="horz"/>
          <a:lstStyle/>
          <a:p>
            <a:pPr>
              <a:defRPr lang="ja-JP" sz="700" b="0"/>
            </a:pPr>
            <a:endParaRPr lang="ja-JP"/>
          </a:p>
        </c:txPr>
        <c:crossAx val="1810240896"/>
        <c:crosses val="autoZero"/>
        <c:crossBetween val="between"/>
        <c:majorUnit val="20"/>
      </c:valAx>
      <c:catAx>
        <c:axId val="3"/>
        <c:scaling>
          <c:orientation val="minMax"/>
        </c:scaling>
        <c:delete val="0"/>
        <c:axPos val="t"/>
        <c:numFmt formatCode="General" sourceLinked="1"/>
        <c:majorTickMark val="in"/>
        <c:minorTickMark val="none"/>
        <c:tickLblPos val="nextTo"/>
        <c:spPr>
          <a:ln w="9525">
            <a:noFill/>
          </a:ln>
        </c:spPr>
        <c:txPr>
          <a:bodyPr rot="0" vert="horz"/>
          <a:lstStyle/>
          <a:p>
            <a:pPr>
              <a:defRPr lang="ja-JP"/>
            </a:pPr>
            <a:endParaRPr lang="ja-JP"/>
          </a:p>
        </c:txPr>
        <c:crossAx val="4"/>
        <c:crosses val="max"/>
        <c:auto val="0"/>
        <c:lblAlgn val="ctr"/>
        <c:lblOffset val="100"/>
        <c:tickLblSkip val="1"/>
        <c:tickMarkSkip val="1"/>
        <c:noMultiLvlLbl val="0"/>
      </c:catAx>
      <c:valAx>
        <c:axId val="4"/>
        <c:scaling>
          <c:orientation val="minMax"/>
          <c:max val="1"/>
          <c:min val="0"/>
        </c:scaling>
        <c:delete val="0"/>
        <c:axPos val="r"/>
        <c:numFmt formatCode="0%" sourceLinked="0"/>
        <c:majorTickMark val="in"/>
        <c:minorTickMark val="none"/>
        <c:tickLblPos val="nextTo"/>
        <c:spPr>
          <a:ln w="3175">
            <a:solidFill>
              <a:schemeClr val="tx1"/>
            </a:solidFill>
            <a:prstDash val="solid"/>
          </a:ln>
        </c:spPr>
        <c:txPr>
          <a:bodyPr rot="0" vert="horz"/>
          <a:lstStyle/>
          <a:p>
            <a:pPr>
              <a:defRPr lang="ja-JP" sz="700" b="0"/>
            </a:pPr>
            <a:endParaRPr lang="ja-JP"/>
          </a:p>
        </c:txPr>
        <c:crossAx val="3"/>
        <c:crosses val="max"/>
        <c:crossBetween val="midCat"/>
        <c:majorUnit val="0.2"/>
      </c:valAx>
      <c:spPr>
        <a:noFill/>
        <a:ln w="25400">
          <a:noFill/>
        </a:ln>
      </c:spPr>
    </c:plotArea>
    <c:plotVisOnly val="1"/>
    <c:dispBlanksAs val="gap"/>
    <c:showDLblsOverMax val="0"/>
  </c:chart>
  <c:spPr>
    <a:noFill/>
    <a:ln w="9525">
      <a:noFill/>
    </a:ln>
  </c:spPr>
  <c:txPr>
    <a:bodyPr/>
    <a:lstStyle/>
    <a:p>
      <a:pPr>
        <a:defRPr sz="1050" b="1" i="0" u="none" strike="noStrike" baseline="0">
          <a:solidFill>
            <a:srgbClr val="000000"/>
          </a:solidFill>
          <a:latin typeface="BIZ UDPゴシック" panose="020B0400000000000000" pitchFamily="50" charset="-128"/>
          <a:ea typeface="BIZ UDPゴシック" panose="020B0400000000000000" pitchFamily="50" charset="-128"/>
          <a:cs typeface="ＭＳ Ｐゴシック"/>
        </a:defRPr>
      </a:pPr>
      <a:endParaRPr lang="ja-JP"/>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57255580621568"/>
          <c:y val="0.11918951132300358"/>
          <c:w val="0.8044508482956827"/>
          <c:h val="0.5646722288438617"/>
        </c:manualLayout>
      </c:layout>
      <c:barChart>
        <c:barDir val="col"/>
        <c:grouping val="clustered"/>
        <c:varyColors val="0"/>
        <c:ser>
          <c:idx val="0"/>
          <c:order val="0"/>
          <c:spPr>
            <a:solidFill>
              <a:schemeClr val="bg1">
                <a:lumMod val="85000"/>
              </a:schemeClr>
            </a:solidFill>
            <a:ln>
              <a:solidFill>
                <a:schemeClr val="tx1"/>
              </a:solidFill>
            </a:ln>
            <a:effectLst/>
          </c:spPr>
          <c:invertIfNegative val="0"/>
          <c:dPt>
            <c:idx val="0"/>
            <c:invertIfNegative val="0"/>
            <c:bubble3D val="0"/>
            <c:spPr>
              <a:solidFill>
                <a:srgbClr val="2F5395"/>
              </a:solidFill>
              <a:ln>
                <a:solidFill>
                  <a:schemeClr val="tx1"/>
                </a:solidFill>
              </a:ln>
              <a:effectLst/>
            </c:spPr>
            <c:extLst>
              <c:ext xmlns:c16="http://schemas.microsoft.com/office/drawing/2014/chart" uri="{C3380CC4-5D6E-409C-BE32-E72D297353CC}">
                <c16:uniqueId val="{00000001-E4AA-4183-A60A-7ADC205F804C}"/>
              </c:ext>
            </c:extLst>
          </c:dPt>
          <c:dLbls>
            <c:dLbl>
              <c:idx val="1"/>
              <c:delete val="1"/>
              <c:extLst>
                <c:ext xmlns:c15="http://schemas.microsoft.com/office/drawing/2012/chart" uri="{CE6537A1-D6FC-4f65-9D91-7224C49458BB}"/>
                <c:ext xmlns:c16="http://schemas.microsoft.com/office/drawing/2014/chart" uri="{C3380CC4-5D6E-409C-BE32-E72D297353CC}">
                  <c16:uniqueId val="{00000003-E4AA-4183-A60A-7ADC205F804C}"/>
                </c:ext>
              </c:extLst>
            </c:dLbl>
            <c:dLbl>
              <c:idx val="2"/>
              <c:delete val="1"/>
              <c:extLst>
                <c:ext xmlns:c15="http://schemas.microsoft.com/office/drawing/2012/chart" uri="{CE6537A1-D6FC-4f65-9D91-7224C49458BB}"/>
                <c:ext xmlns:c16="http://schemas.microsoft.com/office/drawing/2014/chart" uri="{C3380CC4-5D6E-409C-BE32-E72D297353CC}">
                  <c16:uniqueId val="{00000004-E4AA-4183-A60A-7ADC205F804C}"/>
                </c:ext>
              </c:extLst>
            </c:dLbl>
            <c:spPr>
              <a:noFill/>
              <a:ln>
                <a:noFill/>
              </a:ln>
              <a:effectLst/>
            </c:spPr>
            <c:txPr>
              <a:bodyPr rot="0" spcFirstLastPara="1" vertOverflow="ellipsis" vert="horz" wrap="square" anchor="ctr" anchorCtr="1"/>
              <a:lstStyle/>
              <a:p>
                <a:pPr>
                  <a:defRPr lang="ja-JP" sz="1050" b="1"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Sheet19!$Q$6:$Q$8</c:f>
              <c:strCache>
                <c:ptCount val="3"/>
                <c:pt idx="0">
                  <c:v>肌焼き深さ</c:v>
                </c:pt>
                <c:pt idx="1">
                  <c:v>表面硬さ</c:v>
                </c:pt>
                <c:pt idx="2">
                  <c:v>内部硬さ</c:v>
                </c:pt>
              </c:strCache>
            </c:strRef>
          </c:cat>
          <c:val>
            <c:numRef>
              <c:f>Sheet19!$R$6:$R$8</c:f>
              <c:numCache>
                <c:formatCode>General</c:formatCode>
                <c:ptCount val="3"/>
                <c:pt idx="0">
                  <c:v>59</c:v>
                </c:pt>
                <c:pt idx="1">
                  <c:v>5</c:v>
                </c:pt>
                <c:pt idx="2">
                  <c:v>1</c:v>
                </c:pt>
              </c:numCache>
            </c:numRef>
          </c:val>
          <c:extLst>
            <c:ext xmlns:c16="http://schemas.microsoft.com/office/drawing/2014/chart" uri="{C3380CC4-5D6E-409C-BE32-E72D297353CC}">
              <c16:uniqueId val="{00000002-E4AA-4183-A60A-7ADC205F804C}"/>
            </c:ext>
          </c:extLst>
        </c:ser>
        <c:dLbls>
          <c:dLblPos val="outEnd"/>
          <c:showLegendKey val="0"/>
          <c:showVal val="1"/>
          <c:showCatName val="0"/>
          <c:showSerName val="0"/>
          <c:showPercent val="0"/>
          <c:showBubbleSize val="0"/>
        </c:dLbls>
        <c:gapWidth val="50"/>
        <c:overlap val="100"/>
        <c:axId val="1798101328"/>
        <c:axId val="1353621600"/>
      </c:barChart>
      <c:catAx>
        <c:axId val="1798101328"/>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lang="ja-JP" sz="105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crossAx val="1353621600"/>
        <c:crosses val="autoZero"/>
        <c:auto val="1"/>
        <c:lblAlgn val="ctr"/>
        <c:lblOffset val="100"/>
        <c:noMultiLvlLbl val="0"/>
      </c:catAx>
      <c:valAx>
        <c:axId val="1353621600"/>
        <c:scaling>
          <c:orientation val="minMax"/>
          <c:max val="80"/>
        </c:scaling>
        <c:delete val="0"/>
        <c:axPos val="l"/>
        <c:numFmt formatCode="General" sourceLinked="1"/>
        <c:majorTickMark val="in"/>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lang="ja-JP" sz="105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crossAx val="1798101328"/>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sz="1050" b="1">
          <a:solidFill>
            <a:schemeClr val="tx1"/>
          </a:solidFill>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0.09913</cdr:x>
      <cdr:y>0.14556</cdr:y>
    </cdr:from>
    <cdr:to>
      <cdr:x>0.98102</cdr:x>
      <cdr:y>0.14556</cdr:y>
    </cdr:to>
    <cdr:cxnSp macro="">
      <cdr:nvCxnSpPr>
        <cdr:cNvPr id="3" name="直線コネクタ 2">
          <a:extLst xmlns:a="http://schemas.openxmlformats.org/drawingml/2006/main">
            <a:ext uri="{FF2B5EF4-FFF2-40B4-BE49-F238E27FC236}">
              <a16:creationId xmlns:a16="http://schemas.microsoft.com/office/drawing/2014/main" id="{51B57D4F-2100-5308-9806-816D457E0694}"/>
            </a:ext>
          </a:extLst>
        </cdr:cNvPr>
        <cdr:cNvCxnSpPr/>
      </cdr:nvCxnSpPr>
      <cdr:spPr>
        <a:xfrm xmlns:a="http://schemas.openxmlformats.org/drawingml/2006/main">
          <a:off x="412827" y="374026"/>
          <a:ext cx="3672741" cy="0"/>
        </a:xfrm>
        <a:prstGeom xmlns:a="http://schemas.openxmlformats.org/drawingml/2006/main" prst="line">
          <a:avLst/>
        </a:prstGeom>
        <a:ln xmlns:a="http://schemas.openxmlformats.org/drawingml/2006/main" w="1905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0.09985</cdr:x>
      <cdr:y>0.60885</cdr:y>
    </cdr:from>
    <cdr:to>
      <cdr:x>0.98174</cdr:x>
      <cdr:y>0.60885</cdr:y>
    </cdr:to>
    <cdr:cxnSp macro="">
      <cdr:nvCxnSpPr>
        <cdr:cNvPr id="4" name="直線コネクタ 3">
          <a:extLst xmlns:a="http://schemas.openxmlformats.org/drawingml/2006/main">
            <a:ext uri="{FF2B5EF4-FFF2-40B4-BE49-F238E27FC236}">
              <a16:creationId xmlns:a16="http://schemas.microsoft.com/office/drawing/2014/main" id="{BD06AA66-F8A2-3AD0-9BBC-850B23D47B54}"/>
            </a:ext>
          </a:extLst>
        </cdr:cNvPr>
        <cdr:cNvCxnSpPr/>
      </cdr:nvCxnSpPr>
      <cdr:spPr>
        <a:xfrm xmlns:a="http://schemas.openxmlformats.org/drawingml/2006/main">
          <a:off x="415831" y="1564469"/>
          <a:ext cx="3672740" cy="0"/>
        </a:xfrm>
        <a:prstGeom xmlns:a="http://schemas.openxmlformats.org/drawingml/2006/main" prst="line">
          <a:avLst/>
        </a:prstGeom>
        <a:ln xmlns:a="http://schemas.openxmlformats.org/drawingml/2006/main" w="19050">
          <a:solidFill>
            <a:schemeClr val="accent4"/>
          </a:solidFill>
          <a:prstDash val="sysDot"/>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0.09982</cdr:x>
      <cdr:y>0.70044</cdr:y>
    </cdr:from>
    <cdr:to>
      <cdr:x>0.98171</cdr:x>
      <cdr:y>0.70044</cdr:y>
    </cdr:to>
    <cdr:cxnSp macro="">
      <cdr:nvCxnSpPr>
        <cdr:cNvPr id="5" name="直線コネクタ 4">
          <a:extLst xmlns:a="http://schemas.openxmlformats.org/drawingml/2006/main">
            <a:ext uri="{FF2B5EF4-FFF2-40B4-BE49-F238E27FC236}">
              <a16:creationId xmlns:a16="http://schemas.microsoft.com/office/drawing/2014/main" id="{BD06AA66-F8A2-3AD0-9BBC-850B23D47B54}"/>
            </a:ext>
          </a:extLst>
        </cdr:cNvPr>
        <cdr:cNvCxnSpPr/>
      </cdr:nvCxnSpPr>
      <cdr:spPr>
        <a:xfrm xmlns:a="http://schemas.openxmlformats.org/drawingml/2006/main">
          <a:off x="415702" y="1799818"/>
          <a:ext cx="3672740" cy="0"/>
        </a:xfrm>
        <a:prstGeom xmlns:a="http://schemas.openxmlformats.org/drawingml/2006/main" prst="line">
          <a:avLst/>
        </a:prstGeom>
        <a:ln xmlns:a="http://schemas.openxmlformats.org/drawingml/2006/main" w="1905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0.09982</cdr:x>
      <cdr:y>0.23727</cdr:y>
    </cdr:from>
    <cdr:to>
      <cdr:x>0.98171</cdr:x>
      <cdr:y>0.23727</cdr:y>
    </cdr:to>
    <cdr:cxnSp macro="">
      <cdr:nvCxnSpPr>
        <cdr:cNvPr id="6" name="直線コネクタ 5">
          <a:extLst xmlns:a="http://schemas.openxmlformats.org/drawingml/2006/main">
            <a:ext uri="{FF2B5EF4-FFF2-40B4-BE49-F238E27FC236}">
              <a16:creationId xmlns:a16="http://schemas.microsoft.com/office/drawing/2014/main" id="{BD06AA66-F8A2-3AD0-9BBC-850B23D47B54}"/>
            </a:ext>
          </a:extLst>
        </cdr:cNvPr>
        <cdr:cNvCxnSpPr/>
      </cdr:nvCxnSpPr>
      <cdr:spPr>
        <a:xfrm xmlns:a="http://schemas.openxmlformats.org/drawingml/2006/main">
          <a:off x="415701" y="609679"/>
          <a:ext cx="3672740" cy="0"/>
        </a:xfrm>
        <a:prstGeom xmlns:a="http://schemas.openxmlformats.org/drawingml/2006/main" prst="line">
          <a:avLst/>
        </a:prstGeom>
        <a:ln xmlns:a="http://schemas.openxmlformats.org/drawingml/2006/main" w="19050">
          <a:solidFill>
            <a:schemeClr val="accent4"/>
          </a:solidFill>
          <a:prstDash val="sysDot"/>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0.16261</cdr:x>
      <cdr:y>0</cdr:y>
    </cdr:from>
    <cdr:to>
      <cdr:x>0.45896</cdr:x>
      <cdr:y>0.22592</cdr:y>
    </cdr:to>
    <cdr:sp macro="" textlink="">
      <cdr:nvSpPr>
        <cdr:cNvPr id="2" name="テキスト ボックス 4">
          <a:extLst xmlns:a="http://schemas.openxmlformats.org/drawingml/2006/main">
            <a:ext uri="{FF2B5EF4-FFF2-40B4-BE49-F238E27FC236}">
              <a16:creationId xmlns:a16="http://schemas.microsoft.com/office/drawing/2014/main" id="{65EA6969-A6B8-F59D-A8C4-0B63F862074C}"/>
            </a:ext>
          </a:extLst>
        </cdr:cNvPr>
        <cdr:cNvSpPr txBox="1"/>
      </cdr:nvSpPr>
      <cdr:spPr>
        <a:xfrm xmlns:a="http://schemas.openxmlformats.org/drawingml/2006/main">
          <a:off x="761019" y="0"/>
          <a:ext cx="1386918" cy="584775"/>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kumimoji="1" lang="ja-JP" altLang="en-US" sz="800" dirty="0">
              <a:latin typeface="BIZ UDPゴシック" panose="020B0400000000000000" pitchFamily="50" charset="-128"/>
              <a:ea typeface="BIZ UDPゴシック" panose="020B0400000000000000" pitchFamily="50" charset="-128"/>
            </a:rPr>
            <a:t>期間：</a:t>
          </a:r>
          <a:r>
            <a:rPr kumimoji="1" lang="en-US" altLang="ja-JP" sz="800" dirty="0">
              <a:latin typeface="BIZ UDPゴシック" panose="020B0400000000000000" pitchFamily="50" charset="-128"/>
              <a:ea typeface="BIZ UDPゴシック" panose="020B0400000000000000" pitchFamily="50" charset="-128"/>
            </a:rPr>
            <a:t>202</a:t>
          </a:r>
          <a:r>
            <a:rPr lang="ja-JP" altLang="en-US" sz="800" dirty="0">
              <a:latin typeface="BIZ UDPゴシック" panose="020B0400000000000000" pitchFamily="50" charset="-128"/>
              <a:ea typeface="BIZ UDPゴシック" panose="020B0400000000000000" pitchFamily="50" charset="-128"/>
            </a:rPr>
            <a:t>３</a:t>
          </a:r>
          <a:r>
            <a:rPr kumimoji="1" lang="ja-JP" altLang="en-US" sz="800" dirty="0">
              <a:latin typeface="BIZ UDPゴシック" panose="020B0400000000000000" pitchFamily="50" charset="-128"/>
              <a:ea typeface="BIZ UDPゴシック" panose="020B0400000000000000" pitchFamily="50" charset="-128"/>
            </a:rPr>
            <a:t>年</a:t>
          </a:r>
          <a:r>
            <a:rPr lang="ja-JP" altLang="en-US" sz="800" dirty="0">
              <a:latin typeface="BIZ UDPゴシック" panose="020B0400000000000000" pitchFamily="50" charset="-128"/>
              <a:ea typeface="BIZ UDPゴシック" panose="020B0400000000000000" pitchFamily="50" charset="-128"/>
            </a:rPr>
            <a:t>４</a:t>
          </a:r>
          <a:r>
            <a:rPr kumimoji="1" lang="ja-JP" altLang="en-US" sz="800" dirty="0">
              <a:latin typeface="BIZ UDPゴシック" panose="020B0400000000000000" pitchFamily="50" charset="-128"/>
              <a:ea typeface="BIZ UDPゴシック" panose="020B0400000000000000" pitchFamily="50" charset="-128"/>
            </a:rPr>
            <a:t>月～</a:t>
          </a:r>
          <a:endParaRPr kumimoji="1" lang="en-US" altLang="ja-JP" sz="800" dirty="0">
            <a:latin typeface="BIZ UDPゴシック" panose="020B0400000000000000" pitchFamily="50" charset="-128"/>
            <a:ea typeface="BIZ UDPゴシック" panose="020B0400000000000000" pitchFamily="50" charset="-128"/>
          </a:endParaRPr>
        </a:p>
        <a:p xmlns:a="http://schemas.openxmlformats.org/drawingml/2006/main">
          <a:r>
            <a:rPr lang="ja-JP" altLang="en-US" sz="800" dirty="0">
              <a:latin typeface="BIZ UDPゴシック" panose="020B0400000000000000" pitchFamily="50" charset="-128"/>
              <a:ea typeface="BIZ UDPゴシック" panose="020B0400000000000000" pitchFamily="50" charset="-128"/>
            </a:rPr>
            <a:t>　　　  </a:t>
          </a:r>
          <a:r>
            <a:rPr kumimoji="1" lang="en-US" altLang="ja-JP" sz="800" dirty="0">
              <a:latin typeface="BIZ UDPゴシック" panose="020B0400000000000000" pitchFamily="50" charset="-128"/>
              <a:ea typeface="BIZ UDPゴシック" panose="020B0400000000000000" pitchFamily="50" charset="-128"/>
            </a:rPr>
            <a:t>2023</a:t>
          </a:r>
          <a:r>
            <a:rPr kumimoji="1" lang="ja-JP" altLang="en-US" sz="800" dirty="0">
              <a:latin typeface="BIZ UDPゴシック" panose="020B0400000000000000" pitchFamily="50" charset="-128"/>
              <a:ea typeface="BIZ UDPゴシック" panose="020B0400000000000000" pitchFamily="50" charset="-128"/>
            </a:rPr>
            <a:t>年</a:t>
          </a:r>
          <a:r>
            <a:rPr lang="en-US" altLang="ja-JP" sz="800" dirty="0">
              <a:latin typeface="BIZ UDPゴシック" panose="020B0400000000000000" pitchFamily="50" charset="-128"/>
              <a:ea typeface="BIZ UDPゴシック" panose="020B0400000000000000" pitchFamily="50" charset="-128"/>
            </a:rPr>
            <a:t>9</a:t>
          </a:r>
          <a:r>
            <a:rPr kumimoji="1" lang="ja-JP" altLang="en-US" sz="800" dirty="0">
              <a:latin typeface="BIZ UDPゴシック" panose="020B0400000000000000" pitchFamily="50" charset="-128"/>
              <a:ea typeface="BIZ UDPゴシック" panose="020B0400000000000000" pitchFamily="50" charset="-128"/>
            </a:rPr>
            <a:t>月</a:t>
          </a:r>
          <a:endParaRPr kumimoji="1" lang="en-US" altLang="ja-JP" sz="800" dirty="0">
            <a:latin typeface="BIZ UDPゴシック" panose="020B0400000000000000" pitchFamily="50" charset="-128"/>
            <a:ea typeface="BIZ UDPゴシック" panose="020B0400000000000000" pitchFamily="50" charset="-128"/>
          </a:endParaRPr>
        </a:p>
        <a:p xmlns:a="http://schemas.openxmlformats.org/drawingml/2006/main">
          <a:r>
            <a:rPr lang="ja-JP" altLang="en-US" sz="800" dirty="0">
              <a:latin typeface="BIZ UDPゴシック" panose="020B0400000000000000" pitchFamily="50" charset="-128"/>
              <a:ea typeface="BIZ UDPゴシック" panose="020B0400000000000000" pitchFamily="50" charset="-128"/>
            </a:rPr>
            <a:t>作成日：２０２３年１０月６日</a:t>
          </a:r>
          <a:endParaRPr kumimoji="1" lang="en-US" altLang="ja-JP" sz="800" dirty="0">
            <a:latin typeface="BIZ UDPゴシック" panose="020B0400000000000000" pitchFamily="50" charset="-128"/>
            <a:ea typeface="BIZ UDPゴシック" panose="020B0400000000000000" pitchFamily="50" charset="-128"/>
          </a:endParaRPr>
        </a:p>
        <a:p xmlns:a="http://schemas.openxmlformats.org/drawingml/2006/main">
          <a:r>
            <a:rPr lang="ja-JP" altLang="en-US" sz="800" dirty="0">
              <a:latin typeface="BIZ UDPゴシック" panose="020B0400000000000000" pitchFamily="50" charset="-128"/>
              <a:ea typeface="BIZ UDPゴシック" panose="020B0400000000000000" pitchFamily="50" charset="-128"/>
            </a:rPr>
            <a:t>作成者：岩崎</a:t>
          </a:r>
          <a:endParaRPr lang="en-US" altLang="ja-JP" sz="800" dirty="0">
            <a:latin typeface="BIZ UDPゴシック" panose="020B0400000000000000" pitchFamily="50" charset="-128"/>
            <a:ea typeface="BIZ UDPゴシック" panose="020B0400000000000000" pitchFamily="50" charset="-128"/>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D798C899-4476-6CF1-6733-4BDA656D98C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E28EC93A-3E6E-3E45-15B4-8BB2C8A1CB7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2090EE-7B5F-4FE1-9502-9D659DC9FFC0}" type="datetimeFigureOut">
              <a:rPr kumimoji="1" lang="ja-JP" altLang="en-US" smtClean="0"/>
              <a:t>2024/12/5</a:t>
            </a:fld>
            <a:endParaRPr kumimoji="1" lang="ja-JP" altLang="en-US"/>
          </a:p>
        </p:txBody>
      </p:sp>
      <p:sp>
        <p:nvSpPr>
          <p:cNvPr id="4" name="フッター プレースホルダー 3">
            <a:extLst>
              <a:ext uri="{FF2B5EF4-FFF2-40B4-BE49-F238E27FC236}">
                <a16:creationId xmlns:a16="http://schemas.microsoft.com/office/drawing/2014/main" id="{2A2FE972-C505-94AF-01DC-ED589A901C2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6D2E240-49B7-A83E-1C09-709374B8FDC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808963D-9642-4FEB-98E8-D299DFA3E1BF}" type="slidenum">
              <a:rPr kumimoji="1" lang="ja-JP" altLang="en-US" smtClean="0"/>
              <a:t>‹#›</a:t>
            </a:fld>
            <a:endParaRPr kumimoji="1" lang="ja-JP" altLang="en-US"/>
          </a:p>
        </p:txBody>
      </p:sp>
    </p:spTree>
    <p:extLst>
      <p:ext uri="{BB962C8B-B14F-4D97-AF65-F5344CB8AC3E}">
        <p14:creationId xmlns:p14="http://schemas.microsoft.com/office/powerpoint/2010/main" val="14876607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64BF20-AA8B-4F07-A994-6A7DBFCF31F1}" type="datetimeFigureOut">
              <a:rPr kumimoji="1" lang="ja-JP" altLang="en-US" smtClean="0"/>
              <a:t>2024/12/5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0CA4F7-46F9-4E0E-A71C-2CB85DDBF5A5}" type="slidenum">
              <a:rPr kumimoji="1" lang="ja-JP" altLang="en-US" smtClean="0"/>
              <a:t>‹#›</a:t>
            </a:fld>
            <a:endParaRPr kumimoji="1" lang="ja-JP" altLang="en-US"/>
          </a:p>
        </p:txBody>
      </p:sp>
    </p:spTree>
    <p:extLst>
      <p:ext uri="{BB962C8B-B14F-4D97-AF65-F5344CB8AC3E}">
        <p14:creationId xmlns:p14="http://schemas.microsoft.com/office/powerpoint/2010/main" val="344249310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60CA4F7-46F9-4E0E-A71C-2CB85DDBF5A5}" type="slidenum">
              <a:rPr kumimoji="1" lang="ja-JP" altLang="en-US" smtClean="0"/>
              <a:t>1</a:t>
            </a:fld>
            <a:endParaRPr kumimoji="1" lang="ja-JP" altLang="en-US"/>
          </a:p>
        </p:txBody>
      </p:sp>
    </p:spTree>
    <p:extLst>
      <p:ext uri="{BB962C8B-B14F-4D97-AF65-F5344CB8AC3E}">
        <p14:creationId xmlns:p14="http://schemas.microsoft.com/office/powerpoint/2010/main" val="522883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仮説</a:t>
            </a:r>
            <a:r>
              <a:rPr kumimoji="1" lang="en-US" altLang="ja-JP" dirty="0"/>
              <a:t>3</a:t>
            </a:r>
            <a:r>
              <a:rPr kumimoji="1" lang="ja-JP" altLang="en-US" dirty="0"/>
              <a:t>：浸炭性が均一でないではメカニズム解明のため技術員に協力を要請。測定範囲を拡大し、全周の肌焼き深さを測定すると、約</a:t>
            </a:r>
            <a:r>
              <a:rPr kumimoji="1" lang="en-US" altLang="ja-JP" dirty="0"/>
              <a:t>60°</a:t>
            </a:r>
            <a:r>
              <a:rPr kumimoji="1" lang="ja-JP" altLang="en-US" dirty="0"/>
              <a:t>肌焼き深さが浅い箇所がありました。</a:t>
            </a:r>
            <a:endParaRPr kumimoji="1" lang="en-US" altLang="ja-JP" dirty="0"/>
          </a:p>
          <a:p>
            <a:r>
              <a:rPr kumimoji="1" lang="ja-JP" altLang="en-US" dirty="0"/>
              <a:t>仮説</a:t>
            </a:r>
            <a:r>
              <a:rPr kumimoji="1" lang="en-US" altLang="ja-JP" dirty="0"/>
              <a:t>4</a:t>
            </a:r>
            <a:r>
              <a:rPr kumimoji="1" lang="ja-JP" altLang="en-US" dirty="0"/>
              <a:t>：試験片が治具と接触しているでは</a:t>
            </a:r>
            <a:r>
              <a:rPr kumimoji="1" lang="en-US" altLang="ja-JP" dirty="0"/>
              <a:t>A</a:t>
            </a:r>
            <a:r>
              <a:rPr kumimoji="1" lang="ja-JP" altLang="en-US" dirty="0"/>
              <a:t>部品の試験片調査を行うと治具の接触が確認されました。治具接触とばらつきの整合性を確認すると、接触がある部品は範囲が大きくなり、ばらつきが大きいです</a:t>
            </a:r>
            <a:endParaRPr kumimoji="1" lang="en-US" altLang="ja-JP" dirty="0"/>
          </a:p>
          <a:p>
            <a:r>
              <a:rPr kumimoji="1" lang="ja-JP" altLang="en-US" dirty="0"/>
              <a:t>以上のことから問題の現象が再現されましたので真因と特定、対策を講じることにしました。</a:t>
            </a:r>
          </a:p>
        </p:txBody>
      </p:sp>
      <p:sp>
        <p:nvSpPr>
          <p:cNvPr id="4" name="スライド番号プレースホルダー 3"/>
          <p:cNvSpPr>
            <a:spLocks noGrp="1"/>
          </p:cNvSpPr>
          <p:nvPr>
            <p:ph type="sldNum" sz="quarter" idx="5"/>
          </p:nvPr>
        </p:nvSpPr>
        <p:spPr/>
        <p:txBody>
          <a:bodyPr/>
          <a:lstStyle/>
          <a:p>
            <a:fld id="{A60CA4F7-46F9-4E0E-A71C-2CB85DDBF5A5}" type="slidenum">
              <a:rPr kumimoji="1" lang="ja-JP" altLang="en-US" smtClean="0"/>
              <a:t>12</a:t>
            </a:fld>
            <a:endParaRPr kumimoji="1" lang="ja-JP" altLang="en-US"/>
          </a:p>
        </p:txBody>
      </p:sp>
    </p:spTree>
    <p:extLst>
      <p:ext uri="{BB962C8B-B14F-4D97-AF65-F5344CB8AC3E}">
        <p14:creationId xmlns:p14="http://schemas.microsoft.com/office/powerpoint/2010/main" val="3804293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部品試験片の肌焼き深さの平均値と標準偏差を調整することを基本目的とし、三次手段まであげ、評価したところ、①接触しない位置に変更すると②試験片専用治具を使用するの</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項目が上げられましたので調査を行います。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ED8A3C55-2604-4C35-93F0-E9A560591C5B}" type="slidenum">
              <a:rPr kumimoji="1" lang="ja-JP" altLang="en-US" smtClean="0"/>
              <a:t>13</a:t>
            </a:fld>
            <a:endParaRPr kumimoji="1" lang="ja-JP" altLang="en-US"/>
          </a:p>
        </p:txBody>
      </p:sp>
    </p:spTree>
    <p:extLst>
      <p:ext uri="{BB962C8B-B14F-4D97-AF65-F5344CB8AC3E}">
        <p14:creationId xmlns:p14="http://schemas.microsoft.com/office/powerpoint/2010/main" val="3945951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pPr algn="just"/>
            <a:endParaRPr lang="en-US" altLang="ja-JP" sz="12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ED8A3C55-2604-4C35-93F0-E9A560591C5B}" type="slidenum">
              <a:rPr kumimoji="1" lang="ja-JP" altLang="en-US" smtClean="0"/>
              <a:t>17</a:t>
            </a:fld>
            <a:endParaRPr kumimoji="1" lang="ja-JP" altLang="en-US"/>
          </a:p>
        </p:txBody>
      </p:sp>
    </p:spTree>
    <p:extLst>
      <p:ext uri="{BB962C8B-B14F-4D97-AF65-F5344CB8AC3E}">
        <p14:creationId xmlns:p14="http://schemas.microsoft.com/office/powerpoint/2010/main" val="157326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pPr algn="l"/>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4D461A2-B420-43F5-862F-9A47A78FB7C9}" type="slidenum">
              <a:rPr kumimoji="1" lang="ja-JP" altLang="en-US" smtClean="0"/>
              <a:t>2</a:t>
            </a:fld>
            <a:endParaRPr kumimoji="1" lang="ja-JP" altLang="en-US"/>
          </a:p>
        </p:txBody>
      </p:sp>
    </p:spTree>
    <p:extLst>
      <p:ext uri="{BB962C8B-B14F-4D97-AF65-F5344CB8AC3E}">
        <p14:creationId xmlns:p14="http://schemas.microsoft.com/office/powerpoint/2010/main" val="2722966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60CA4F7-46F9-4E0E-A71C-2CB85DDBF5A5}" type="slidenum">
              <a:rPr kumimoji="1" lang="ja-JP" altLang="en-US" smtClean="0"/>
              <a:t>4</a:t>
            </a:fld>
            <a:endParaRPr kumimoji="1" lang="ja-JP" altLang="en-US"/>
          </a:p>
        </p:txBody>
      </p:sp>
    </p:spTree>
    <p:extLst>
      <p:ext uri="{BB962C8B-B14F-4D97-AF65-F5344CB8AC3E}">
        <p14:creationId xmlns:p14="http://schemas.microsoft.com/office/powerpoint/2010/main" val="2222994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60CA4F7-46F9-4E0E-A71C-2CB85DDBF5A5}" type="slidenum">
              <a:rPr kumimoji="1" lang="ja-JP" altLang="en-US" smtClean="0"/>
              <a:t>5</a:t>
            </a:fld>
            <a:endParaRPr kumimoji="1" lang="ja-JP" altLang="en-US"/>
          </a:p>
        </p:txBody>
      </p:sp>
    </p:spTree>
    <p:extLst>
      <p:ext uri="{BB962C8B-B14F-4D97-AF65-F5344CB8AC3E}">
        <p14:creationId xmlns:p14="http://schemas.microsoft.com/office/powerpoint/2010/main" val="2197879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現状把握として発生原因の調査を行うと試験片管理値外れで多く、測定箇所では肌焼き深さで多く発生。現象ではすべて浅いことがわかりました。</a:t>
            </a:r>
            <a:endParaRPr kumimoji="1" lang="en-US" altLang="ja-JP" dirty="0"/>
          </a:p>
          <a:p>
            <a:r>
              <a:rPr kumimoji="1" lang="ja-JP" altLang="en-US" dirty="0"/>
              <a:t>部品別の調査をし、</a:t>
            </a:r>
            <a:r>
              <a:rPr kumimoji="1" lang="en-US" altLang="ja-JP" dirty="0"/>
              <a:t>1</a:t>
            </a:r>
            <a:r>
              <a:rPr kumimoji="1" lang="ja-JP" altLang="en-US" dirty="0"/>
              <a:t>番良いものと悪いものを比較してみることに。ヒストグラムを書くと</a:t>
            </a:r>
            <a:r>
              <a:rPr kumimoji="1" lang="en-US" altLang="ja-JP" dirty="0"/>
              <a:t>E</a:t>
            </a:r>
            <a:r>
              <a:rPr kumimoji="1" lang="ja-JP" altLang="en-US" dirty="0"/>
              <a:t>部品は一般形で安定していますが、</a:t>
            </a:r>
            <a:r>
              <a:rPr kumimoji="1" lang="en-US" altLang="ja-JP" dirty="0"/>
              <a:t>A</a:t>
            </a:r>
            <a:r>
              <a:rPr kumimoji="1" lang="ja-JP" altLang="en-US" dirty="0"/>
              <a:t>部品の試験片で肌焼き深さにばらつきがありました。</a:t>
            </a:r>
          </a:p>
        </p:txBody>
      </p:sp>
      <p:sp>
        <p:nvSpPr>
          <p:cNvPr id="4" name="スライド番号プレースホルダー 3"/>
          <p:cNvSpPr>
            <a:spLocks noGrp="1"/>
          </p:cNvSpPr>
          <p:nvPr>
            <p:ph type="sldNum" sz="quarter" idx="5"/>
          </p:nvPr>
        </p:nvSpPr>
        <p:spPr/>
        <p:txBody>
          <a:bodyPr/>
          <a:lstStyle/>
          <a:p>
            <a:fld id="{A60CA4F7-46F9-4E0E-A71C-2CB85DDBF5A5}" type="slidenum">
              <a:rPr kumimoji="1" lang="ja-JP" altLang="en-US" smtClean="0"/>
              <a:t>7</a:t>
            </a:fld>
            <a:endParaRPr kumimoji="1" lang="ja-JP" altLang="en-US"/>
          </a:p>
        </p:txBody>
      </p:sp>
    </p:spTree>
    <p:extLst>
      <p:ext uri="{BB962C8B-B14F-4D97-AF65-F5344CB8AC3E}">
        <p14:creationId xmlns:p14="http://schemas.microsoft.com/office/powerpoint/2010/main" val="1737685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ここでヒストグラムの比較方法について指導し、縦比較から①平均値が左寄り②分布が横に広いがわかり、わたくしから正規分布へのアプローチを提案・全員で学習しました。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今テーマの見どころですが、ヒストグラムの３要素、統計量の分布の中心・形状・広がりについて学習しました。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実際にデータ表を作成したところ尖度・歪度の差が大きいことがわかりました。これを統計的に分析してみると、双方、公式内にエックスバーとスモールエスがあることから平均値と標準偏差の調整が必要だとわか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ED8A3C55-2604-4C35-93F0-E9A560591C5B}" type="slidenum">
              <a:rPr kumimoji="1" lang="ja-JP" altLang="en-US" smtClean="0"/>
              <a:t>8</a:t>
            </a:fld>
            <a:endParaRPr kumimoji="1" lang="ja-JP" altLang="en-US"/>
          </a:p>
        </p:txBody>
      </p:sp>
    </p:spTree>
    <p:extLst>
      <p:ext uri="{BB962C8B-B14F-4D97-AF65-F5344CB8AC3E}">
        <p14:creationId xmlns:p14="http://schemas.microsoft.com/office/powerpoint/2010/main" val="471477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目標設定ですが、</a:t>
            </a:r>
            <a:r>
              <a:rPr kumimoji="1" lang="en-US" altLang="ja-JP" dirty="0"/>
              <a:t>A</a:t>
            </a:r>
            <a:r>
              <a:rPr kumimoji="1" lang="ja-JP" altLang="en-US" dirty="0"/>
              <a:t>部品の試験片肌焼き深さの平均値と標準偏差を</a:t>
            </a:r>
            <a:r>
              <a:rPr kumimoji="1" lang="en-US" altLang="ja-JP" dirty="0"/>
              <a:t>1</a:t>
            </a:r>
            <a:r>
              <a:rPr kumimoji="1" lang="ja-JP" altLang="en-US" dirty="0"/>
              <a:t>月末までにそれぞれ調整することに決定。</a:t>
            </a:r>
            <a:endParaRPr kumimoji="1" lang="en-US" altLang="ja-JP" dirty="0"/>
          </a:p>
          <a:p>
            <a:r>
              <a:rPr kumimoji="1" lang="ja-JP" altLang="en-US" dirty="0"/>
              <a:t>活動計画では約束事を設けて会合環境の整備を実施しました。</a:t>
            </a:r>
          </a:p>
        </p:txBody>
      </p:sp>
      <p:sp>
        <p:nvSpPr>
          <p:cNvPr id="4" name="スライド番号プレースホルダー 3"/>
          <p:cNvSpPr>
            <a:spLocks noGrp="1"/>
          </p:cNvSpPr>
          <p:nvPr>
            <p:ph type="sldNum" sz="quarter" idx="5"/>
          </p:nvPr>
        </p:nvSpPr>
        <p:spPr/>
        <p:txBody>
          <a:bodyPr/>
          <a:lstStyle/>
          <a:p>
            <a:fld id="{A60CA4F7-46F9-4E0E-A71C-2CB85DDBF5A5}" type="slidenum">
              <a:rPr kumimoji="1" lang="ja-JP" altLang="en-US" smtClean="0"/>
              <a:t>9</a:t>
            </a:fld>
            <a:endParaRPr kumimoji="1" lang="ja-JP" altLang="en-US"/>
          </a:p>
        </p:txBody>
      </p:sp>
    </p:spTree>
    <p:extLst>
      <p:ext uri="{BB962C8B-B14F-4D97-AF65-F5344CB8AC3E}">
        <p14:creationId xmlns:p14="http://schemas.microsoft.com/office/powerpoint/2010/main" val="2217952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要因解析ですが、３交代職場特有の会合を作るため</a:t>
            </a:r>
            <a:r>
              <a:rPr kumimoji="1" lang="en-US" altLang="ja-JP" dirty="0"/>
              <a:t>teams</a:t>
            </a:r>
            <a:r>
              <a:rPr kumimoji="1" lang="ja-JP" altLang="en-US" dirty="0"/>
              <a:t>のチャット機能を利用した時間差の会合を実験</a:t>
            </a:r>
            <a:endParaRPr kumimoji="1" lang="en-US" altLang="ja-JP" dirty="0"/>
          </a:p>
          <a:p>
            <a:r>
              <a:rPr kumimoji="1" lang="en-US" altLang="ja-JP" dirty="0"/>
              <a:t>5M1E</a:t>
            </a:r>
            <a:r>
              <a:rPr kumimoji="1" lang="ja-JP" altLang="en-US" dirty="0"/>
              <a:t>で意見を出し、測定値が低いデータが混入している⇒日によって測定結果が変わる⇒試験片の測定位置によって肌焼き深さが変わる⇒浸炭性が均一でない⇒試験片が治具と接触しているが上げられましたので調査を開始しました。</a:t>
            </a:r>
          </a:p>
        </p:txBody>
      </p:sp>
      <p:sp>
        <p:nvSpPr>
          <p:cNvPr id="4" name="スライド番号プレースホルダー 3"/>
          <p:cNvSpPr>
            <a:spLocks noGrp="1"/>
          </p:cNvSpPr>
          <p:nvPr>
            <p:ph type="sldNum" sz="quarter" idx="5"/>
          </p:nvPr>
        </p:nvSpPr>
        <p:spPr/>
        <p:txBody>
          <a:bodyPr/>
          <a:lstStyle/>
          <a:p>
            <a:fld id="{A60CA4F7-46F9-4E0E-A71C-2CB85DDBF5A5}" type="slidenum">
              <a:rPr kumimoji="1" lang="ja-JP" altLang="en-US" smtClean="0"/>
              <a:t>10</a:t>
            </a:fld>
            <a:endParaRPr kumimoji="1" lang="ja-JP" altLang="en-US"/>
          </a:p>
        </p:txBody>
      </p:sp>
    </p:spTree>
    <p:extLst>
      <p:ext uri="{BB962C8B-B14F-4D97-AF65-F5344CB8AC3E}">
        <p14:creationId xmlns:p14="http://schemas.microsoft.com/office/powerpoint/2010/main" val="3129843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仮説</a:t>
            </a:r>
            <a:r>
              <a:rPr kumimoji="1" lang="en-US" altLang="ja-JP" dirty="0"/>
              <a:t>1</a:t>
            </a:r>
            <a:r>
              <a:rPr kumimoji="1" lang="ja-JP" altLang="en-US" dirty="0"/>
              <a:t>：日によって測定結果が変わるでは平均値と標準偏差にアプローチできる</a:t>
            </a:r>
            <a:r>
              <a:rPr kumimoji="1" lang="en-US" altLang="ja-JP" dirty="0"/>
              <a:t>Xbar-S</a:t>
            </a:r>
            <a:r>
              <a:rPr kumimoji="1" lang="ja-JP" altLang="en-US" dirty="0"/>
              <a:t>管理図を採択。実際に管理図化したところ異常判定があり、日によって測定結果が異なり、標準偏差もばらつくことがわかりました。</a:t>
            </a:r>
            <a:endParaRPr kumimoji="1" lang="en-US" altLang="ja-JP" dirty="0"/>
          </a:p>
          <a:p>
            <a:r>
              <a:rPr kumimoji="1" lang="ja-JP" altLang="en-US" dirty="0"/>
              <a:t>仮説</a:t>
            </a:r>
            <a:r>
              <a:rPr kumimoji="1" lang="en-US" altLang="ja-JP" dirty="0"/>
              <a:t>2</a:t>
            </a:r>
            <a:r>
              <a:rPr kumimoji="1" lang="ja-JP" altLang="en-US" dirty="0"/>
              <a:t>：試験片の測定位置によって肌焼き深さが変わるではばらつきの大きい日の試験片を対角</a:t>
            </a:r>
            <a:r>
              <a:rPr kumimoji="1" lang="en-US" altLang="ja-JP" dirty="0"/>
              <a:t>8</a:t>
            </a:r>
            <a:r>
              <a:rPr kumimoji="1" lang="ja-JP" altLang="en-US" dirty="0"/>
              <a:t>点測定し違いが出るか検証。測定位置</a:t>
            </a:r>
            <a:r>
              <a:rPr kumimoji="1" lang="en-US" altLang="ja-JP" dirty="0"/>
              <a:t>7.8</a:t>
            </a:r>
            <a:r>
              <a:rPr kumimoji="1" lang="ja-JP" altLang="en-US" dirty="0"/>
              <a:t>は肌焼き深さが浅く、測定位置によって変わることが立証されました。</a:t>
            </a:r>
          </a:p>
        </p:txBody>
      </p:sp>
      <p:sp>
        <p:nvSpPr>
          <p:cNvPr id="4" name="スライド番号プレースホルダー 3"/>
          <p:cNvSpPr>
            <a:spLocks noGrp="1"/>
          </p:cNvSpPr>
          <p:nvPr>
            <p:ph type="sldNum" sz="quarter" idx="5"/>
          </p:nvPr>
        </p:nvSpPr>
        <p:spPr/>
        <p:txBody>
          <a:bodyPr/>
          <a:lstStyle/>
          <a:p>
            <a:fld id="{A60CA4F7-46F9-4E0E-A71C-2CB85DDBF5A5}" type="slidenum">
              <a:rPr kumimoji="1" lang="ja-JP" altLang="en-US" smtClean="0"/>
              <a:t>11</a:t>
            </a:fld>
            <a:endParaRPr kumimoji="1" lang="ja-JP" altLang="en-US"/>
          </a:p>
        </p:txBody>
      </p:sp>
    </p:spTree>
    <p:extLst>
      <p:ext uri="{BB962C8B-B14F-4D97-AF65-F5344CB8AC3E}">
        <p14:creationId xmlns:p14="http://schemas.microsoft.com/office/powerpoint/2010/main" val="306051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5DCAB5A-9595-FDF4-A03A-F95A4EECAC9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400DC0D3-13B3-9EBC-8B33-89D2AA7C95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A814588-DE61-8C9C-877C-FC4BFAC80B30}"/>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5" name="フッター プレースホルダー 4">
            <a:extLst>
              <a:ext uri="{FF2B5EF4-FFF2-40B4-BE49-F238E27FC236}">
                <a16:creationId xmlns:a16="http://schemas.microsoft.com/office/drawing/2014/main" id="{BF4AD9C6-8B87-787D-F821-A729DEB80DC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6F1A95E-4E6A-C8FA-3E62-6B79664F78F7}"/>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812223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99BF1E-8F4A-A752-384C-F752651048B2}"/>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DFBC5AA-8FBB-A2F8-85D2-C6FEF34EDB4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112366C-0957-D32C-7F0D-5C6A98B73DA9}"/>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5" name="フッター プレースホルダー 4">
            <a:extLst>
              <a:ext uri="{FF2B5EF4-FFF2-40B4-BE49-F238E27FC236}">
                <a16:creationId xmlns:a16="http://schemas.microsoft.com/office/drawing/2014/main" id="{2C3F4F08-31BD-3778-A013-B10C4F282DF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609A801-608C-1A43-0E71-54A68E36D624}"/>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2038044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5EDDED68-42EE-B4CA-C69C-2CC9365760D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3E40BB0-055A-C4E5-7C3E-5F89BED97009}"/>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A7F848B-0EF3-65FD-E534-5EE3B0922052}"/>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5" name="フッター プレースホルダー 4">
            <a:extLst>
              <a:ext uri="{FF2B5EF4-FFF2-40B4-BE49-F238E27FC236}">
                <a16:creationId xmlns:a16="http://schemas.microsoft.com/office/drawing/2014/main" id="{2EA62D6C-E577-AFB1-8832-1B9F0BA62F1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99703E1-2CF3-A88E-F90E-803E46E0C00C}"/>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1612542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02D7552-EBBD-7183-D22F-9E1AEA29BB5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C522D1D-C9BB-15AF-6CFC-DF7E0F8FD834}"/>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045ED95-B31C-305A-3047-CAF009DFF32E}"/>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5" name="フッター プレースホルダー 4">
            <a:extLst>
              <a:ext uri="{FF2B5EF4-FFF2-40B4-BE49-F238E27FC236}">
                <a16:creationId xmlns:a16="http://schemas.microsoft.com/office/drawing/2014/main" id="{A15972E3-59EF-C1EC-233C-34D45252ABA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15724D4-8DAE-5924-7941-AC772041E2D5}"/>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2692416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B6CDB8-BB5D-5829-0E0B-8786E940B6B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C57B315-3B1D-E4C8-BF13-DC75BFBCF3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F99EF75-4CCC-13EA-E6C4-259D9D89D2E4}"/>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5" name="フッター プレースホルダー 4">
            <a:extLst>
              <a:ext uri="{FF2B5EF4-FFF2-40B4-BE49-F238E27FC236}">
                <a16:creationId xmlns:a16="http://schemas.microsoft.com/office/drawing/2014/main" id="{2B926B3C-C5E8-4552-F655-912094326A1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9DE1D81-E634-AAF3-6481-0F01DA2DC084}"/>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1885014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15E106-7498-CA4E-3199-ABFBA202512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5B0686D-76A1-F261-6EA9-E627D3B22314}"/>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D1B636C-23CC-8613-2C03-A63A77487AD0}"/>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48B1FD34-2F74-ABB6-73F4-B4E4715BA93A}"/>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6" name="フッター プレースホルダー 5">
            <a:extLst>
              <a:ext uri="{FF2B5EF4-FFF2-40B4-BE49-F238E27FC236}">
                <a16:creationId xmlns:a16="http://schemas.microsoft.com/office/drawing/2014/main" id="{3C569E33-D7A6-F40E-4E2D-290ECAF0391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9436E12-DF60-67DD-7B14-512E05AD018E}"/>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2633293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3C896B8-D081-D1B2-3DF6-E11C540ED1B0}"/>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D661552-6B33-CC59-2B12-6265B80631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41FA26BF-F0EC-FC7E-B62F-B57EE80C20F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BBAA979-8795-82A5-C33F-43AAF84ABA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B6203597-B8CD-CF19-C2CE-6F708BFE153E}"/>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B934370B-1588-6925-5679-B0CCD6166A67}"/>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8" name="フッター プレースホルダー 7">
            <a:extLst>
              <a:ext uri="{FF2B5EF4-FFF2-40B4-BE49-F238E27FC236}">
                <a16:creationId xmlns:a16="http://schemas.microsoft.com/office/drawing/2014/main" id="{F7F1DBDA-634A-5F84-69C9-4D2C95901EE3}"/>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E1F00570-90C2-3604-87AF-18A4E23C9FC1}"/>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898953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596639-60D4-371D-D376-58814EA4D92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B8B7BBB-90E7-80CC-BF62-C700BC676F57}"/>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4" name="フッター プレースホルダー 3">
            <a:extLst>
              <a:ext uri="{FF2B5EF4-FFF2-40B4-BE49-F238E27FC236}">
                <a16:creationId xmlns:a16="http://schemas.microsoft.com/office/drawing/2014/main" id="{9C6A423B-B811-AC36-8C1E-24395A3C1EE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5E43A0EB-610C-EDB4-F92C-020FB1D86DE8}"/>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1224478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2D55F05E-4039-980B-44A0-FC17D410A475}"/>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3" name="フッター プレースホルダー 2">
            <a:extLst>
              <a:ext uri="{FF2B5EF4-FFF2-40B4-BE49-F238E27FC236}">
                <a16:creationId xmlns:a16="http://schemas.microsoft.com/office/drawing/2014/main" id="{5BB28F5B-5E7A-89C1-177F-0B8A431B4066}"/>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941BF6A-97AF-98CB-44DF-665D5EE24819}"/>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3282548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F24EC8-DED0-0DAB-1CE4-5B1EC8F3126C}"/>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17A46CD-192A-E92B-D696-F254080A7F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A762BDAE-0BF1-4E8B-AE7A-AB235FB9E9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DF214D9-3DBB-3071-8AD8-C92F5E7589B9}"/>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6" name="フッター プレースホルダー 5">
            <a:extLst>
              <a:ext uri="{FF2B5EF4-FFF2-40B4-BE49-F238E27FC236}">
                <a16:creationId xmlns:a16="http://schemas.microsoft.com/office/drawing/2014/main" id="{EBCCEAFE-B4B4-8A52-67EC-181135DE445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56CE1A9-00DA-EA70-9F0D-5037DCF2B7F7}"/>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1644523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3AB209-3792-61E3-D4FE-7E6742A3D3C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F6356F3E-CEBF-0518-D25A-17F88BB10E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3D771F25-9352-F064-17A3-032FEF921A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15CC998-3E21-67E6-039D-7DC352F1AEBC}"/>
              </a:ext>
            </a:extLst>
          </p:cNvPr>
          <p:cNvSpPr>
            <a:spLocks noGrp="1"/>
          </p:cNvSpPr>
          <p:nvPr>
            <p:ph type="dt" sz="half" idx="10"/>
          </p:nvPr>
        </p:nvSpPr>
        <p:spPr/>
        <p:txBody>
          <a:bodyPr/>
          <a:lstStyle/>
          <a:p>
            <a:fld id="{DCEE2416-9B30-46CC-87ED-C2DD38E44B9D}" type="datetimeFigureOut">
              <a:rPr kumimoji="1" lang="ja-JP" altLang="en-US" smtClean="0"/>
              <a:t>2024/12/5</a:t>
            </a:fld>
            <a:endParaRPr kumimoji="1" lang="ja-JP" altLang="en-US"/>
          </a:p>
        </p:txBody>
      </p:sp>
      <p:sp>
        <p:nvSpPr>
          <p:cNvPr id="6" name="フッター プレースホルダー 5">
            <a:extLst>
              <a:ext uri="{FF2B5EF4-FFF2-40B4-BE49-F238E27FC236}">
                <a16:creationId xmlns:a16="http://schemas.microsoft.com/office/drawing/2014/main" id="{F3932080-7038-213F-7502-02A051A774B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302D2C2-B5FC-905C-4665-ABAA0F753D58}"/>
              </a:ext>
            </a:extLst>
          </p:cNvPr>
          <p:cNvSpPr>
            <a:spLocks noGrp="1"/>
          </p:cNvSpPr>
          <p:nvPr>
            <p:ph type="sldNum" sz="quarter" idx="12"/>
          </p:nvPr>
        </p:nvSpPr>
        <p:spPr/>
        <p:txBody>
          <a:body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3511485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B63A27E-B724-5943-6F1A-A44CFF8C2C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2A9C2D0-22F9-8BFB-37C6-8B1213AD0A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6ECE13E-FDFD-EFC2-39C5-A425C798D3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EE2416-9B30-46CC-87ED-C2DD38E44B9D}" type="datetimeFigureOut">
              <a:rPr kumimoji="1" lang="ja-JP" altLang="en-US" smtClean="0"/>
              <a:t>2024/12/5</a:t>
            </a:fld>
            <a:endParaRPr kumimoji="1" lang="ja-JP" altLang="en-US"/>
          </a:p>
        </p:txBody>
      </p:sp>
      <p:sp>
        <p:nvSpPr>
          <p:cNvPr id="5" name="フッター プレースホルダー 4">
            <a:extLst>
              <a:ext uri="{FF2B5EF4-FFF2-40B4-BE49-F238E27FC236}">
                <a16:creationId xmlns:a16="http://schemas.microsoft.com/office/drawing/2014/main" id="{3EC17413-FD32-3A45-B0F8-563292ADB4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D81182E1-3352-2D3F-0DE1-DDF253119A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421F50-A8A1-47F0-B1B5-F05CAFD60FB0}" type="slidenum">
              <a:rPr kumimoji="1" lang="ja-JP" altLang="en-US" smtClean="0"/>
              <a:t>‹#›</a:t>
            </a:fld>
            <a:endParaRPr kumimoji="1" lang="ja-JP" altLang="en-US"/>
          </a:p>
        </p:txBody>
      </p:sp>
    </p:spTree>
    <p:extLst>
      <p:ext uri="{BB962C8B-B14F-4D97-AF65-F5344CB8AC3E}">
        <p14:creationId xmlns:p14="http://schemas.microsoft.com/office/powerpoint/2010/main" val="18932420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1.png"/><Relationship Id="rId7"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1.png"/><Relationship Id="rId10" Type="http://schemas.openxmlformats.org/officeDocument/2006/relationships/chart" Target="../charts/chart16.xml"/><Relationship Id="rId4" Type="http://schemas.microsoft.com/office/2007/relationships/hdphoto" Target="../media/hdphoto2.wdp"/><Relationship Id="rId9" Type="http://schemas.openxmlformats.org/officeDocument/2006/relationships/image" Target="../media/image45.png"/></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png"/><Relationship Id="rId7" Type="http://schemas.openxmlformats.org/officeDocument/2006/relationships/image" Target="../media/image46.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41.png"/><Relationship Id="rId10" Type="http://schemas.openxmlformats.org/officeDocument/2006/relationships/chart" Target="../charts/chart18.xml"/><Relationship Id="rId4" Type="http://schemas.openxmlformats.org/officeDocument/2006/relationships/chart" Target="../charts/chart17.xml"/><Relationship Id="rId9"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chart" Target="../charts/chart23.xml"/><Relationship Id="rId3" Type="http://schemas.openxmlformats.org/officeDocument/2006/relationships/image" Target="../media/image49.png"/><Relationship Id="rId7" Type="http://schemas.openxmlformats.org/officeDocument/2006/relationships/chart" Target="../charts/chart22.xml"/><Relationship Id="rId12" Type="http://schemas.openxmlformats.org/officeDocument/2006/relationships/image" Target="../media/image52.png"/><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chart" Target="../charts/chart21.xml"/><Relationship Id="rId11" Type="http://schemas.openxmlformats.org/officeDocument/2006/relationships/image" Target="../media/image51.png"/><Relationship Id="rId5" Type="http://schemas.openxmlformats.org/officeDocument/2006/relationships/chart" Target="../charts/chart20.xml"/><Relationship Id="rId10" Type="http://schemas.openxmlformats.org/officeDocument/2006/relationships/chart" Target="../charts/chart24.xml"/><Relationship Id="rId4" Type="http://schemas.openxmlformats.org/officeDocument/2006/relationships/chart" Target="../charts/chart19.xml"/><Relationship Id="rId9"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emf"/><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8" Type="http://schemas.openxmlformats.org/officeDocument/2006/relationships/image" Target="../media/image62.emf"/><Relationship Id="rId3" Type="http://schemas.openxmlformats.org/officeDocument/2006/relationships/image" Target="../media/image59.png"/><Relationship Id="rId7" Type="http://schemas.microsoft.com/office/2007/relationships/hdphoto" Target="../media/hdphoto4.wdp"/><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image" Target="../media/image61.png"/><Relationship Id="rId5" Type="http://schemas.microsoft.com/office/2007/relationships/hdphoto" Target="../media/hdphoto3.wdp"/><Relationship Id="rId10" Type="http://schemas.openxmlformats.org/officeDocument/2006/relationships/image" Target="../media/image64.png"/><Relationship Id="rId4" Type="http://schemas.openxmlformats.org/officeDocument/2006/relationships/image" Target="../media/image60.png"/><Relationship Id="rId9" Type="http://schemas.openxmlformats.org/officeDocument/2006/relationships/image" Target="../media/image63.png"/></Relationships>
</file>

<file path=ppt/slides/_rels/slide17.xml.rels><?xml version="1.0" encoding="UTF-8" standalone="yes"?>
<Relationships xmlns="http://schemas.openxmlformats.org/package/2006/relationships"><Relationship Id="rId8" Type="http://schemas.openxmlformats.org/officeDocument/2006/relationships/chart" Target="../charts/chart29.xml"/><Relationship Id="rId3" Type="http://schemas.openxmlformats.org/officeDocument/2006/relationships/image" Target="../media/image6.emf"/><Relationship Id="rId7" Type="http://schemas.openxmlformats.org/officeDocument/2006/relationships/chart" Target="../charts/chart28.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chart" Target="../charts/chart25.xml"/></Relationships>
</file>

<file path=ppt/slides/_rels/slide1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emf"/><Relationship Id="rId7" Type="http://schemas.openxmlformats.org/officeDocument/2006/relationships/image" Target="../media/image66.png"/><Relationship Id="rId2" Type="http://schemas.openxmlformats.org/officeDocument/2006/relationships/chart" Target="../charts/chart30.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chart" Target="../charts/chart32.xml"/><Relationship Id="rId10" Type="http://schemas.openxmlformats.org/officeDocument/2006/relationships/image" Target="../media/image69.png"/><Relationship Id="rId4" Type="http://schemas.openxmlformats.org/officeDocument/2006/relationships/chart" Target="../charts/chart31.xml"/><Relationship Id="rId9" Type="http://schemas.openxmlformats.org/officeDocument/2006/relationships/image" Target="../media/image68.png"/></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0.emf"/><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jpeg"/><Relationship Id="rId3" Type="http://schemas.openxmlformats.org/officeDocument/2006/relationships/image" Target="../media/image10.jpeg"/><Relationship Id="rId7" Type="http://schemas.openxmlformats.org/officeDocument/2006/relationships/image" Target="../media/image13.png"/><Relationship Id="rId12" Type="http://schemas.openxmlformats.org/officeDocument/2006/relationships/image" Target="../media/image18.jpeg"/><Relationship Id="rId2" Type="http://schemas.openxmlformats.org/officeDocument/2006/relationships/image" Target="../media/image1.png"/><Relationship Id="rId16" Type="http://schemas.openxmlformats.org/officeDocument/2006/relationships/image" Target="../media/image22.png"/><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17.jpeg"/><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1.jpeg"/><Relationship Id="rId9" Type="http://schemas.openxmlformats.org/officeDocument/2006/relationships/image" Target="../media/image15.jpeg"/><Relationship Id="rId14" Type="http://schemas.openxmlformats.org/officeDocument/2006/relationships/image" Target="../media/image20.jpe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1.png"/><Relationship Id="rId7"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package" Target="../embeddings/Microsoft_Excel_Worksheet2.xlsx"/><Relationship Id="rId5" Type="http://schemas.openxmlformats.org/officeDocument/2006/relationships/image" Target="../media/image28.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3.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chart" Target="../charts/chart5.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chart" Target="../charts/chart6.xml"/><Relationship Id="rId7"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hart" Target="../charts/chart8.xml"/><Relationship Id="rId5" Type="http://schemas.openxmlformats.org/officeDocument/2006/relationships/image" Target="../media/image1.png"/><Relationship Id="rId4" Type="http://schemas.openxmlformats.org/officeDocument/2006/relationships/chart" Target="../charts/chart7.xml"/><Relationship Id="rId9" Type="http://schemas.openxmlformats.org/officeDocument/2006/relationships/chart" Target="../charts/chart11.xml"/></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chart" Target="../charts/chart13.xml"/><Relationship Id="rId4" Type="http://schemas.openxmlformats.org/officeDocument/2006/relationships/chart" Target="../charts/chart12.xml"/></Relationships>
</file>

<file path=ppt/slides/_rels/slide9.xml.rels><?xml version="1.0" encoding="UTF-8" standalone="yes"?>
<Relationships xmlns="http://schemas.openxmlformats.org/package/2006/relationships"><Relationship Id="rId3" Type="http://schemas.openxmlformats.org/officeDocument/2006/relationships/image" Target="../media/image35.emf"/><Relationship Id="rId7"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15845494-95AB-8AE1-22C9-B35F93AF341B}"/>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pic>
        <p:nvPicPr>
          <p:cNvPr id="4" name="Picture 2">
            <a:extLst>
              <a:ext uri="{FF2B5EF4-FFF2-40B4-BE49-F238E27FC236}">
                <a16:creationId xmlns:a16="http://schemas.microsoft.com/office/drawing/2014/main" id="{CA54132A-B9A5-4F84-D144-C30913B5BD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8618" y="18056"/>
            <a:ext cx="1733550" cy="428625"/>
          </a:xfrm>
          <a:prstGeom prst="rect">
            <a:avLst/>
          </a:prstGeom>
          <a:noFill/>
          <a:extLst>
            <a:ext uri="{909E8E84-426E-40DD-AFC4-6F175D3DCCD1}">
              <a14:hiddenFill xmlns:a14="http://schemas.microsoft.com/office/drawing/2010/main">
                <a:solidFill>
                  <a:srgbClr val="FFFFFF"/>
                </a:solidFill>
              </a14:hiddenFill>
            </a:ext>
          </a:extLst>
        </p:spPr>
      </p:pic>
      <p:sp>
        <p:nvSpPr>
          <p:cNvPr id="31" name="タイトル 7">
            <a:extLst>
              <a:ext uri="{FF2B5EF4-FFF2-40B4-BE49-F238E27FC236}">
                <a16:creationId xmlns:a16="http://schemas.microsoft.com/office/drawing/2014/main" id="{B3B687AD-D40F-74AC-5CDA-BE2D1F108567}"/>
              </a:ext>
            </a:extLst>
          </p:cNvPr>
          <p:cNvSpPr>
            <a:spLocks noGrp="1"/>
          </p:cNvSpPr>
          <p:nvPr/>
        </p:nvSpPr>
        <p:spPr>
          <a:xfrm>
            <a:off x="1011188" y="936491"/>
            <a:ext cx="10542622" cy="2454409"/>
          </a:xfrm>
          <a:prstGeom prst="rect">
            <a:avLst/>
          </a:prstGeom>
          <a:noFill/>
          <a:ln>
            <a:noFill/>
          </a:ln>
        </p:spPr>
        <p:txBody>
          <a:bodyPr vert="horz" wrap="square" lIns="91440" tIns="45720" rIns="91440" bIns="4572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8000" b="1" dirty="0">
                <a:ln w="0"/>
                <a:effectLst>
                  <a:outerShdw blurRad="50800" dist="38100" dir="2700000" algn="tl" rotWithShape="0">
                    <a:prstClr val="black">
                      <a:alpha val="40000"/>
                    </a:prstClr>
                  </a:outerShdw>
                </a:effectLst>
                <a:latin typeface="HGP明朝E"/>
                <a:ea typeface="HGP明朝E"/>
              </a:rPr>
              <a:t>品質検査における　　　　　　　　　　　管理値外れの低減</a:t>
            </a:r>
          </a:p>
        </p:txBody>
      </p:sp>
      <p:sp>
        <p:nvSpPr>
          <p:cNvPr id="33" name="テキスト ボックス 32">
            <a:extLst>
              <a:ext uri="{FF2B5EF4-FFF2-40B4-BE49-F238E27FC236}">
                <a16:creationId xmlns:a16="http://schemas.microsoft.com/office/drawing/2014/main" id="{48B64583-198B-FFE0-60F3-DB907DBB0692}"/>
              </a:ext>
            </a:extLst>
          </p:cNvPr>
          <p:cNvSpPr txBox="1"/>
          <p:nvPr/>
        </p:nvSpPr>
        <p:spPr>
          <a:xfrm>
            <a:off x="-266701" y="-29242"/>
            <a:ext cx="1733551" cy="523220"/>
          </a:xfrm>
          <a:prstGeom prst="rect">
            <a:avLst/>
          </a:prstGeom>
          <a:noFill/>
          <a:ln>
            <a:noFill/>
          </a:ln>
        </p:spPr>
        <p:txBody>
          <a:bodyPr wrap="square" rtlCol="0">
            <a:spAutoFit/>
          </a:bodyPr>
          <a:lstStyle/>
          <a:p>
            <a:pPr algn="ctr"/>
            <a:r>
              <a:rPr lang="en-US" altLang="ja-JP" sz="2800" b="1">
                <a:latin typeface="BIZ UDPゴシック" panose="020B0400000000000000" pitchFamily="50" charset="-128"/>
                <a:ea typeface="BIZ UDPゴシック" panose="020B0400000000000000" pitchFamily="50" charset="-128"/>
              </a:rPr>
              <a:t>【</a:t>
            </a:r>
            <a:r>
              <a:rPr lang="ja-JP" altLang="en-US" sz="2800" b="1">
                <a:latin typeface="BIZ UDPゴシック" panose="020B0400000000000000" pitchFamily="50" charset="-128"/>
                <a:ea typeface="BIZ UDPゴシック" panose="020B0400000000000000" pitchFamily="50" charset="-128"/>
              </a:rPr>
              <a:t>品質</a:t>
            </a:r>
            <a:r>
              <a:rPr lang="en-US" altLang="ja-JP" sz="2800" b="1">
                <a:latin typeface="BIZ UDPゴシック" panose="020B0400000000000000" pitchFamily="50" charset="-128"/>
                <a:ea typeface="BIZ UDPゴシック" panose="020B0400000000000000" pitchFamily="50" charset="-128"/>
              </a:rPr>
              <a:t>】</a:t>
            </a:r>
            <a:endParaRPr lang="ja-JP" altLang="en-US" sz="2800" b="1">
              <a:latin typeface="BIZ UDPゴシック" panose="020B0400000000000000" pitchFamily="50" charset="-128"/>
              <a:ea typeface="BIZ UDPゴシック" panose="020B0400000000000000" pitchFamily="50" charset="-128"/>
            </a:endParaRPr>
          </a:p>
        </p:txBody>
      </p:sp>
      <p:sp>
        <p:nvSpPr>
          <p:cNvPr id="3" name="四角形: 角を丸くする 2">
            <a:extLst>
              <a:ext uri="{FF2B5EF4-FFF2-40B4-BE49-F238E27FC236}">
                <a16:creationId xmlns:a16="http://schemas.microsoft.com/office/drawing/2014/main" id="{7EBD929F-E4BB-AB72-CBE8-D5A221BF7EF1}"/>
              </a:ext>
            </a:extLst>
          </p:cNvPr>
          <p:cNvSpPr/>
          <p:nvPr/>
        </p:nvSpPr>
        <p:spPr>
          <a:xfrm>
            <a:off x="669365" y="4225222"/>
            <a:ext cx="11163334" cy="2286175"/>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5" name="サブタイトル 8">
            <a:extLst>
              <a:ext uri="{FF2B5EF4-FFF2-40B4-BE49-F238E27FC236}">
                <a16:creationId xmlns:a16="http://schemas.microsoft.com/office/drawing/2014/main" id="{558133A7-D08A-4D8B-72FB-7D13CBBF7622}"/>
              </a:ext>
            </a:extLst>
          </p:cNvPr>
          <p:cNvSpPr txBox="1">
            <a:spLocks/>
          </p:cNvSpPr>
          <p:nvPr/>
        </p:nvSpPr>
        <p:spPr>
          <a:xfrm>
            <a:off x="986161" y="4598857"/>
            <a:ext cx="5728403" cy="12384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36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トヨタ自動車（株）本社工場</a:t>
            </a:r>
            <a:endParaRPr lang="en-US" altLang="ja-JP" sz="36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a:p>
            <a:pPr marL="0" indent="0" algn="ctr">
              <a:buNone/>
            </a:pPr>
            <a:r>
              <a:rPr lang="ja-JP" altLang="en-US" sz="36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全真空サークル</a:t>
            </a:r>
            <a:endParaRPr lang="en-US" altLang="ja-JP" sz="36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B1F42D95-A320-F3D7-BB28-076B7C3C41CA}"/>
              </a:ext>
            </a:extLst>
          </p:cNvPr>
          <p:cNvSpPr txBox="1"/>
          <p:nvPr/>
        </p:nvSpPr>
        <p:spPr>
          <a:xfrm>
            <a:off x="1195138" y="5881845"/>
            <a:ext cx="5158037" cy="400110"/>
          </a:xfrm>
          <a:prstGeom prst="rect">
            <a:avLst/>
          </a:prstGeom>
          <a:noFill/>
        </p:spPr>
        <p:txBody>
          <a:bodyPr wrap="square" rtlCol="0">
            <a:spAutoFit/>
          </a:bodyPr>
          <a:lstStyle/>
          <a:p>
            <a:pPr algn="ctr"/>
            <a:r>
              <a:rPr lang="ja-JP" altLang="en-US"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活動期間：</a:t>
            </a:r>
            <a:r>
              <a:rPr lang="en-US" altLang="ja-JP"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2023</a:t>
            </a:r>
            <a:r>
              <a:rPr lang="ja-JP" altLang="en-US"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年</a:t>
            </a:r>
            <a:r>
              <a:rPr lang="en-US" altLang="ja-JP"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10</a:t>
            </a:r>
            <a:r>
              <a:rPr lang="ja-JP" altLang="en-US"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月～</a:t>
            </a:r>
            <a:r>
              <a:rPr lang="en-US" altLang="ja-JP"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2024</a:t>
            </a:r>
            <a:r>
              <a:rPr lang="ja-JP" altLang="en-US"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年</a:t>
            </a:r>
            <a:r>
              <a:rPr lang="en-US" altLang="ja-JP"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1</a:t>
            </a:r>
            <a:r>
              <a:rPr lang="ja-JP" altLang="en-US"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月末</a:t>
            </a:r>
            <a:endParaRPr lang="en-US" altLang="ja-JP" sz="2000" b="1">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F5EF3DDE-6BD0-BD9E-CF07-F0DB5123DA5C}"/>
              </a:ext>
            </a:extLst>
          </p:cNvPr>
          <p:cNvSpPr txBox="1"/>
          <p:nvPr/>
        </p:nvSpPr>
        <p:spPr>
          <a:xfrm>
            <a:off x="7600365" y="4332157"/>
            <a:ext cx="3879588" cy="2062103"/>
          </a:xfrm>
          <a:prstGeom prst="rect">
            <a:avLst/>
          </a:prstGeom>
          <a:noFill/>
        </p:spPr>
        <p:txBody>
          <a:bodyPr wrap="none" rtlCol="0">
            <a:spAutoFit/>
          </a:bodyPr>
          <a:lstStyle/>
          <a:p>
            <a:r>
              <a:rPr kumimoji="1"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発表者　</a:t>
            </a:r>
            <a:r>
              <a:rPr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a:t>
            </a:r>
            <a:r>
              <a:rPr kumimoji="1"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岩崎　弘幸</a:t>
            </a:r>
            <a:endParaRPr kumimoji="1" lang="en-US" altLang="ja-JP"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a:p>
            <a:r>
              <a:rPr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a:t>
            </a:r>
            <a:r>
              <a:rPr kumimoji="1"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川添　透和</a:t>
            </a:r>
            <a:endParaRPr kumimoji="1" lang="en-US" altLang="ja-JP"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a:p>
            <a:endParaRPr lang="en-US" altLang="ja-JP"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a:p>
            <a:r>
              <a:rPr kumimoji="1"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補助者　 </a:t>
            </a:r>
            <a:r>
              <a:rPr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松尾</a:t>
            </a:r>
            <a:r>
              <a:rPr kumimoji="1"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a:t>
            </a:r>
            <a:r>
              <a:rPr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竜也</a:t>
            </a:r>
            <a:endParaRPr kumimoji="1" lang="ja-JP" altLang="en-US" sz="3200" b="1" dirty="0">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44047417"/>
      </p:ext>
    </p:extLst>
  </p:cSld>
  <p:clrMapOvr>
    <a:masterClrMapping/>
  </p:clrMapOvr>
  <mc:AlternateContent xmlns:mc="http://schemas.openxmlformats.org/markup-compatibility/2006" xmlns:p14="http://schemas.microsoft.com/office/powerpoint/2010/main">
    <mc:Choice Requires="p14">
      <p:transition spd="slow" p14:dur="2000" advTm="18389"/>
    </mc:Choice>
    <mc:Fallback xmlns="">
      <p:transition spd="slow" advTm="1838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グループ化 56">
            <a:extLst>
              <a:ext uri="{FF2B5EF4-FFF2-40B4-BE49-F238E27FC236}">
                <a16:creationId xmlns:a16="http://schemas.microsoft.com/office/drawing/2014/main" id="{AA3A4B15-BE40-8BD0-03FF-702ECDE7A129}"/>
              </a:ext>
            </a:extLst>
          </p:cNvPr>
          <p:cNvGrpSpPr/>
          <p:nvPr/>
        </p:nvGrpSpPr>
        <p:grpSpPr>
          <a:xfrm>
            <a:off x="389816" y="836473"/>
            <a:ext cx="1107594" cy="696028"/>
            <a:chOff x="233463" y="1063470"/>
            <a:chExt cx="1107594" cy="696028"/>
          </a:xfrm>
        </p:grpSpPr>
        <p:pic>
          <p:nvPicPr>
            <p:cNvPr id="43" name="図 42">
              <a:extLst>
                <a:ext uri="{FF2B5EF4-FFF2-40B4-BE49-F238E27FC236}">
                  <a16:creationId xmlns:a16="http://schemas.microsoft.com/office/drawing/2014/main" id="{C098564B-35BF-CCE5-8DFF-0E813FF618A3}"/>
                </a:ext>
              </a:extLst>
            </p:cNvPr>
            <p:cNvPicPr>
              <a:picLocks noChangeAspect="1"/>
            </p:cNvPicPr>
            <p:nvPr/>
          </p:nvPicPr>
          <p:blipFill rotWithShape="1">
            <a:blip r:embed="rId3"/>
            <a:srcRect l="31351" t="17917" r="31487" b="44120"/>
            <a:stretch/>
          </p:blipFill>
          <p:spPr>
            <a:xfrm>
              <a:off x="233463" y="1123034"/>
              <a:ext cx="1107594" cy="636464"/>
            </a:xfrm>
            <a:prstGeom prst="rect">
              <a:avLst/>
            </a:prstGeom>
          </p:spPr>
        </p:pic>
        <p:sp>
          <p:nvSpPr>
            <p:cNvPr id="56" name="二等辺三角形 55">
              <a:extLst>
                <a:ext uri="{FF2B5EF4-FFF2-40B4-BE49-F238E27FC236}">
                  <a16:creationId xmlns:a16="http://schemas.microsoft.com/office/drawing/2014/main" id="{F4CCC10D-D172-B58C-CF9A-1BB39ABCCD84}"/>
                </a:ext>
              </a:extLst>
            </p:cNvPr>
            <p:cNvSpPr/>
            <p:nvPr/>
          </p:nvSpPr>
          <p:spPr>
            <a:xfrm flipV="1">
              <a:off x="684752" y="1063470"/>
              <a:ext cx="307034" cy="22701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0" name="Line 134">
            <a:extLst>
              <a:ext uri="{FF2B5EF4-FFF2-40B4-BE49-F238E27FC236}">
                <a16:creationId xmlns:a16="http://schemas.microsoft.com/office/drawing/2014/main" id="{7AA6913B-DE37-8D2E-DC1C-09CD1786383D}"/>
              </a:ext>
            </a:extLst>
          </p:cNvPr>
          <p:cNvSpPr>
            <a:spLocks noChangeShapeType="1"/>
          </p:cNvSpPr>
          <p:nvPr/>
        </p:nvSpPr>
        <p:spPr bwMode="auto">
          <a:xfrm>
            <a:off x="2407233" y="1640408"/>
            <a:ext cx="695302" cy="1670624"/>
          </a:xfrm>
          <a:prstGeom prst="line">
            <a:avLst/>
          </a:prstGeom>
          <a:noFill/>
          <a:ln w="381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A60110E-1678-D614-E829-DE575E75933E}"/>
              </a:ext>
            </a:extLst>
          </p:cNvPr>
          <p:cNvSpPr txBox="1"/>
          <p:nvPr/>
        </p:nvSpPr>
        <p:spPr>
          <a:xfrm>
            <a:off x="9086011" y="4948788"/>
            <a:ext cx="2023311" cy="430887"/>
          </a:xfrm>
          <a:prstGeom prst="rect">
            <a:avLst/>
          </a:prstGeom>
          <a:noFill/>
        </p:spPr>
        <p:txBody>
          <a:bodyPr wrap="none" rtlCol="0">
            <a:spAutoFit/>
          </a:bodyPr>
          <a:lstStyle/>
          <a:p>
            <a:r>
              <a:rPr kumimoji="1" lang="ja-JP" altLang="en-US" sz="1100">
                <a:latin typeface="BIZ UDPゴシック" panose="020B0400000000000000" pitchFamily="50" charset="-128"/>
                <a:ea typeface="BIZ UDPゴシック" panose="020B0400000000000000" pitchFamily="50" charset="-128"/>
              </a:rPr>
              <a:t>作成日：２０２３年１１月７日　</a:t>
            </a:r>
            <a:endParaRPr kumimoji="1" lang="en-US" altLang="ja-JP" sz="1100">
              <a:latin typeface="BIZ UDPゴシック" panose="020B0400000000000000" pitchFamily="50" charset="-128"/>
              <a:ea typeface="BIZ UDPゴシック" panose="020B0400000000000000" pitchFamily="50" charset="-128"/>
            </a:endParaRPr>
          </a:p>
          <a:p>
            <a:r>
              <a:rPr kumimoji="1" lang="ja-JP" altLang="en-US" sz="1100">
                <a:latin typeface="BIZ UDPゴシック" panose="020B0400000000000000" pitchFamily="50" charset="-128"/>
                <a:ea typeface="BIZ UDPゴシック" panose="020B0400000000000000" pitchFamily="50" charset="-128"/>
              </a:rPr>
              <a:t>作成者：サークルメンバー全員</a:t>
            </a:r>
          </a:p>
        </p:txBody>
      </p:sp>
      <p:sp>
        <p:nvSpPr>
          <p:cNvPr id="5" name="テキスト ボックス 4">
            <a:extLst>
              <a:ext uri="{FF2B5EF4-FFF2-40B4-BE49-F238E27FC236}">
                <a16:creationId xmlns:a16="http://schemas.microsoft.com/office/drawing/2014/main" id="{67C834E1-11A5-AFB4-8D69-99B1860E8450}"/>
              </a:ext>
            </a:extLst>
          </p:cNvPr>
          <p:cNvSpPr txBox="1"/>
          <p:nvPr/>
        </p:nvSpPr>
        <p:spPr>
          <a:xfrm>
            <a:off x="2961283" y="5129445"/>
            <a:ext cx="5739072" cy="307777"/>
          </a:xfrm>
          <a:prstGeom prst="rect">
            <a:avLst/>
          </a:prstGeom>
          <a:noFill/>
        </p:spPr>
        <p:txBody>
          <a:bodyPr wrap="none" rtlCol="0">
            <a:spAutoFit/>
          </a:bodyPr>
          <a:lstStyle/>
          <a:p>
            <a:r>
              <a:rPr kumimoji="1" lang="en-US" altLang="ja-JP" sz="1400" b="1">
                <a:latin typeface="BIZ UDPゴシック" panose="020B0400000000000000" pitchFamily="50" charset="-128"/>
                <a:ea typeface="BIZ UDPゴシック" panose="020B0400000000000000" pitchFamily="50" charset="-128"/>
              </a:rPr>
              <a:t>【</a:t>
            </a:r>
            <a:r>
              <a:rPr kumimoji="1" lang="ja-JP" altLang="en-US" sz="1400" b="1">
                <a:latin typeface="BIZ UDPゴシック" panose="020B0400000000000000" pitchFamily="50" charset="-128"/>
                <a:ea typeface="BIZ UDPゴシック" panose="020B0400000000000000" pitchFamily="50" charset="-128"/>
              </a:rPr>
              <a:t>図</a:t>
            </a:r>
            <a:r>
              <a:rPr kumimoji="1" lang="en-US" altLang="ja-JP" sz="1400" b="1">
                <a:latin typeface="BIZ UDPゴシック" panose="020B0400000000000000" pitchFamily="50" charset="-128"/>
                <a:ea typeface="BIZ UDPゴシック" panose="020B0400000000000000" pitchFamily="50" charset="-128"/>
              </a:rPr>
              <a:t>1. 『</a:t>
            </a:r>
            <a:r>
              <a:rPr lang="en-US" altLang="ja-JP" sz="1400" b="1">
                <a:latin typeface="BIZ UDPゴシック" panose="020B0400000000000000" pitchFamily="50" charset="-128"/>
                <a:ea typeface="BIZ UDPゴシック" panose="020B0400000000000000" pitchFamily="50" charset="-128"/>
              </a:rPr>
              <a:t>A</a:t>
            </a:r>
            <a:r>
              <a:rPr lang="ja-JP" altLang="en-US" sz="1400" b="1">
                <a:latin typeface="BIZ UDPゴシック" panose="020B0400000000000000" pitchFamily="50" charset="-128"/>
                <a:ea typeface="BIZ UDPゴシック" panose="020B0400000000000000" pitchFamily="50" charset="-128"/>
              </a:rPr>
              <a:t>部品の試験片の平均値が低く標準偏差が高い</a:t>
            </a:r>
            <a:r>
              <a:rPr kumimoji="1" lang="en-US" altLang="ja-JP" sz="1400" b="1">
                <a:latin typeface="BIZ UDPゴシック" panose="020B0400000000000000" pitchFamily="50" charset="-128"/>
                <a:ea typeface="BIZ UDPゴシック" panose="020B0400000000000000" pitchFamily="50" charset="-128"/>
              </a:rPr>
              <a:t>』</a:t>
            </a:r>
            <a:r>
              <a:rPr kumimoji="1" lang="ja-JP" altLang="en-US" sz="1400" b="1">
                <a:latin typeface="BIZ UDPゴシック" panose="020B0400000000000000" pitchFamily="50" charset="-128"/>
                <a:ea typeface="BIZ UDPゴシック" panose="020B0400000000000000" pitchFamily="50" charset="-128"/>
              </a:rPr>
              <a:t>の特性要因図</a:t>
            </a:r>
            <a:r>
              <a:rPr kumimoji="1" lang="en-US" altLang="ja-JP" sz="1400" b="1">
                <a:latin typeface="BIZ UDPゴシック" panose="020B0400000000000000" pitchFamily="50" charset="-128"/>
                <a:ea typeface="BIZ UDPゴシック" panose="020B0400000000000000" pitchFamily="50" charset="-128"/>
              </a:rPr>
              <a:t>】</a:t>
            </a:r>
            <a:endParaRPr kumimoji="1" lang="ja-JP" altLang="en-US" sz="1400" b="1">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53DCC1B-1BA8-5696-D270-2082EB29E77E}"/>
              </a:ext>
            </a:extLst>
          </p:cNvPr>
          <p:cNvSpPr txBox="1"/>
          <p:nvPr/>
        </p:nvSpPr>
        <p:spPr>
          <a:xfrm>
            <a:off x="1336741" y="5447579"/>
            <a:ext cx="7781297" cy="261610"/>
          </a:xfrm>
          <a:prstGeom prst="rect">
            <a:avLst/>
          </a:prstGeom>
          <a:noFill/>
          <a:ln>
            <a:solidFill>
              <a:schemeClr val="tx1"/>
            </a:solidFill>
          </a:ln>
        </p:spPr>
        <p:txBody>
          <a:bodyPr wrap="none" rtlCol="0">
            <a:spAutoFit/>
          </a:bodyPr>
          <a:lstStyle/>
          <a:p>
            <a:pPr algn="ctr"/>
            <a:r>
              <a:rPr kumimoji="1" lang="ja-JP" altLang="en-US" sz="1100">
                <a:latin typeface="BIZ UDPゴシック" panose="020B0400000000000000" pitchFamily="50" charset="-128"/>
                <a:ea typeface="BIZ UDPゴシック" panose="020B0400000000000000" pitchFamily="50" charset="-128"/>
              </a:rPr>
              <a:t>メンバー：宮堂</a:t>
            </a:r>
            <a:r>
              <a:rPr kumimoji="1" lang="en-US" altLang="ja-JP" sz="1100">
                <a:latin typeface="BIZ UDPゴシック" panose="020B0400000000000000" pitchFamily="50" charset="-128"/>
                <a:ea typeface="BIZ UDPゴシック" panose="020B0400000000000000" pitchFamily="50" charset="-128"/>
              </a:rPr>
              <a:t>TL(</a:t>
            </a:r>
            <a:r>
              <a:rPr kumimoji="1" lang="ja-JP" altLang="en-US" sz="1100">
                <a:latin typeface="BIZ UDPゴシック" panose="020B0400000000000000" pitchFamily="50" charset="-128"/>
                <a:ea typeface="BIZ UDPゴシック" panose="020B0400000000000000" pitchFamily="50" charset="-128"/>
              </a:rPr>
              <a:t>宮</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　松尾</a:t>
            </a:r>
            <a:r>
              <a:rPr kumimoji="1" lang="en-US" altLang="ja-JP" sz="1100">
                <a:latin typeface="BIZ UDPゴシック" panose="020B0400000000000000" pitchFamily="50" charset="-128"/>
                <a:ea typeface="BIZ UDPゴシック" panose="020B0400000000000000" pitchFamily="50" charset="-128"/>
              </a:rPr>
              <a:t>TL(</a:t>
            </a:r>
            <a:r>
              <a:rPr kumimoji="1" lang="ja-JP" altLang="en-US" sz="1100">
                <a:latin typeface="BIZ UDPゴシック" panose="020B0400000000000000" pitchFamily="50" charset="-128"/>
                <a:ea typeface="BIZ UDPゴシック" panose="020B0400000000000000" pitchFamily="50" charset="-128"/>
              </a:rPr>
              <a:t>松</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　大原</a:t>
            </a:r>
            <a:r>
              <a:rPr kumimoji="1" lang="en-US" altLang="ja-JP" sz="1100">
                <a:latin typeface="BIZ UDPゴシック" panose="020B0400000000000000" pitchFamily="50" charset="-128"/>
                <a:ea typeface="BIZ UDPゴシック" panose="020B0400000000000000" pitchFamily="50" charset="-128"/>
              </a:rPr>
              <a:t>TL(</a:t>
            </a:r>
            <a:r>
              <a:rPr kumimoji="1" lang="ja-JP" altLang="en-US" sz="1100">
                <a:latin typeface="BIZ UDPゴシック" panose="020B0400000000000000" pitchFamily="50" charset="-128"/>
                <a:ea typeface="BIZ UDPゴシック" panose="020B0400000000000000" pitchFamily="50" charset="-128"/>
              </a:rPr>
              <a:t>大</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　桑原</a:t>
            </a:r>
            <a:r>
              <a:rPr kumimoji="1" lang="en-US" altLang="ja-JP" sz="1100">
                <a:latin typeface="BIZ UDPゴシック" panose="020B0400000000000000" pitchFamily="50" charset="-128"/>
                <a:ea typeface="BIZ UDPゴシック" panose="020B0400000000000000" pitchFamily="50" charset="-128"/>
              </a:rPr>
              <a:t>EX(</a:t>
            </a:r>
            <a:r>
              <a:rPr kumimoji="1" lang="ja-JP" altLang="en-US" sz="1100">
                <a:latin typeface="BIZ UDPゴシック" panose="020B0400000000000000" pitchFamily="50" charset="-128"/>
                <a:ea typeface="BIZ UDPゴシック" panose="020B0400000000000000" pitchFamily="50" charset="-128"/>
              </a:rPr>
              <a:t>桑</a:t>
            </a:r>
            <a:r>
              <a:rPr kumimoji="1"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　</a:t>
            </a:r>
            <a:r>
              <a:rPr kumimoji="1" lang="ja-JP" altLang="en-US" sz="1100">
                <a:latin typeface="BIZ UDPゴシック" panose="020B0400000000000000" pitchFamily="50" charset="-128"/>
                <a:ea typeface="BIZ UDPゴシック" panose="020B0400000000000000" pitchFamily="50" charset="-128"/>
              </a:rPr>
              <a:t>三方</a:t>
            </a:r>
            <a:r>
              <a:rPr kumimoji="1" lang="en-US" altLang="ja-JP" sz="1100">
                <a:latin typeface="BIZ UDPゴシック" panose="020B0400000000000000" pitchFamily="50" charset="-128"/>
                <a:ea typeface="BIZ UDPゴシック" panose="020B0400000000000000" pitchFamily="50" charset="-128"/>
              </a:rPr>
              <a:t>EX(</a:t>
            </a:r>
            <a:r>
              <a:rPr kumimoji="1" lang="ja-JP" altLang="en-US" sz="1100">
                <a:latin typeface="BIZ UDPゴシック" panose="020B0400000000000000" pitchFamily="50" charset="-128"/>
                <a:ea typeface="BIZ UDPゴシック" panose="020B0400000000000000" pitchFamily="50" charset="-128"/>
              </a:rPr>
              <a:t>三</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　山田</a:t>
            </a:r>
            <a:r>
              <a:rPr kumimoji="1" lang="en-US" altLang="ja-JP" sz="1100">
                <a:latin typeface="BIZ UDPゴシック" panose="020B0400000000000000" pitchFamily="50" charset="-128"/>
                <a:ea typeface="BIZ UDPゴシック" panose="020B0400000000000000" pitchFamily="50" charset="-128"/>
              </a:rPr>
              <a:t>EX(</a:t>
            </a:r>
            <a:r>
              <a:rPr kumimoji="1" lang="ja-JP" altLang="en-US" sz="1100">
                <a:latin typeface="BIZ UDPゴシック" panose="020B0400000000000000" pitchFamily="50" charset="-128"/>
                <a:ea typeface="BIZ UDPゴシック" panose="020B0400000000000000" pitchFamily="50" charset="-128"/>
              </a:rPr>
              <a:t>山</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　岩崎</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岩</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　竹内</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竹</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　川添</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川</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grpSp>
        <p:nvGrpSpPr>
          <p:cNvPr id="7" name="グループ化 6">
            <a:extLst>
              <a:ext uri="{FF2B5EF4-FFF2-40B4-BE49-F238E27FC236}">
                <a16:creationId xmlns:a16="http://schemas.microsoft.com/office/drawing/2014/main" id="{5C0CF291-8DB4-7959-56F3-469C695EF1E9}"/>
              </a:ext>
            </a:extLst>
          </p:cNvPr>
          <p:cNvGrpSpPr/>
          <p:nvPr/>
        </p:nvGrpSpPr>
        <p:grpSpPr>
          <a:xfrm>
            <a:off x="2032433" y="5813245"/>
            <a:ext cx="701148" cy="867721"/>
            <a:chOff x="2156088" y="5455286"/>
            <a:chExt cx="764193" cy="1180834"/>
          </a:xfrm>
        </p:grpSpPr>
        <p:sp>
          <p:nvSpPr>
            <p:cNvPr id="8" name="矢印: 右 7">
              <a:extLst>
                <a:ext uri="{FF2B5EF4-FFF2-40B4-BE49-F238E27FC236}">
                  <a16:creationId xmlns:a16="http://schemas.microsoft.com/office/drawing/2014/main" id="{9284A15A-443B-CFA1-22CF-29D87867CBCC}"/>
                </a:ext>
              </a:extLst>
            </p:cNvPr>
            <p:cNvSpPr/>
            <p:nvPr/>
          </p:nvSpPr>
          <p:spPr>
            <a:xfrm>
              <a:off x="2205361" y="5707236"/>
              <a:ext cx="712788" cy="36814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9" name="矢印: 右 8">
              <a:extLst>
                <a:ext uri="{FF2B5EF4-FFF2-40B4-BE49-F238E27FC236}">
                  <a16:creationId xmlns:a16="http://schemas.microsoft.com/office/drawing/2014/main" id="{50D16EA8-B5D3-96A3-8BA0-AE37792D42B5}"/>
                </a:ext>
              </a:extLst>
            </p:cNvPr>
            <p:cNvSpPr/>
            <p:nvPr/>
          </p:nvSpPr>
          <p:spPr>
            <a:xfrm rot="10800000">
              <a:off x="2156088" y="6267980"/>
              <a:ext cx="712788" cy="36814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9A986D62-FD20-B92B-F802-27CCF7FA0F49}"/>
                </a:ext>
              </a:extLst>
            </p:cNvPr>
            <p:cNvSpPr txBox="1"/>
            <p:nvPr/>
          </p:nvSpPr>
          <p:spPr>
            <a:xfrm>
              <a:off x="2213037" y="6005619"/>
              <a:ext cx="707244" cy="30777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だから</a:t>
              </a:r>
            </a:p>
          </p:txBody>
        </p:sp>
        <p:sp>
          <p:nvSpPr>
            <p:cNvPr id="11" name="テキスト ボックス 10">
              <a:extLst>
                <a:ext uri="{FF2B5EF4-FFF2-40B4-BE49-F238E27FC236}">
                  <a16:creationId xmlns:a16="http://schemas.microsoft.com/office/drawing/2014/main" id="{23050A01-6939-3DCB-E55F-BC6EFC03D68C}"/>
                </a:ext>
              </a:extLst>
            </p:cNvPr>
            <p:cNvSpPr txBox="1"/>
            <p:nvPr/>
          </p:nvSpPr>
          <p:spPr>
            <a:xfrm>
              <a:off x="2183009" y="5455286"/>
              <a:ext cx="540534" cy="30777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なぜ</a:t>
              </a:r>
            </a:p>
          </p:txBody>
        </p:sp>
      </p:grpSp>
      <p:sp>
        <p:nvSpPr>
          <p:cNvPr id="12" name="四角形: 角を丸くする 11">
            <a:extLst>
              <a:ext uri="{FF2B5EF4-FFF2-40B4-BE49-F238E27FC236}">
                <a16:creationId xmlns:a16="http://schemas.microsoft.com/office/drawing/2014/main" id="{0D0E9CD1-382F-E09E-68C0-28AC365F025D}"/>
              </a:ext>
            </a:extLst>
          </p:cNvPr>
          <p:cNvSpPr/>
          <p:nvPr/>
        </p:nvSpPr>
        <p:spPr>
          <a:xfrm>
            <a:off x="5367678" y="5979333"/>
            <a:ext cx="1763572" cy="754688"/>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dirty="0">
                <a:solidFill>
                  <a:schemeClr val="tx1"/>
                </a:solidFill>
                <a:latin typeface="BIZ UDPゴシック" panose="020B0400000000000000" pitchFamily="50" charset="-128"/>
                <a:ea typeface="BIZ UDPゴシック" panose="020B0400000000000000" pitchFamily="50" charset="-128"/>
              </a:rPr>
              <a:t>TP</a:t>
            </a:r>
            <a:r>
              <a:rPr kumimoji="1" lang="ja-JP" altLang="en-US" sz="1200" dirty="0">
                <a:solidFill>
                  <a:schemeClr val="tx1"/>
                </a:solidFill>
                <a:latin typeface="BIZ UDPゴシック" panose="020B0400000000000000" pitchFamily="50" charset="-128"/>
                <a:ea typeface="BIZ UDPゴシック" panose="020B0400000000000000" pitchFamily="50" charset="-128"/>
              </a:rPr>
              <a:t>の測定位置によって肌焼き深さが変わる</a:t>
            </a:r>
          </a:p>
        </p:txBody>
      </p:sp>
      <p:grpSp>
        <p:nvGrpSpPr>
          <p:cNvPr id="13" name="グループ化 12">
            <a:extLst>
              <a:ext uri="{FF2B5EF4-FFF2-40B4-BE49-F238E27FC236}">
                <a16:creationId xmlns:a16="http://schemas.microsoft.com/office/drawing/2014/main" id="{66C9D01C-7CB5-7B3F-83B4-73FD42986066}"/>
              </a:ext>
            </a:extLst>
          </p:cNvPr>
          <p:cNvGrpSpPr/>
          <p:nvPr/>
        </p:nvGrpSpPr>
        <p:grpSpPr>
          <a:xfrm>
            <a:off x="4559659" y="5874366"/>
            <a:ext cx="824474" cy="882700"/>
            <a:chOff x="2156088" y="5434903"/>
            <a:chExt cx="796167" cy="1201217"/>
          </a:xfrm>
        </p:grpSpPr>
        <p:sp>
          <p:nvSpPr>
            <p:cNvPr id="14" name="矢印: 右 13">
              <a:extLst>
                <a:ext uri="{FF2B5EF4-FFF2-40B4-BE49-F238E27FC236}">
                  <a16:creationId xmlns:a16="http://schemas.microsoft.com/office/drawing/2014/main" id="{F03FC503-E567-78E8-2D5F-9280E741F5C5}"/>
                </a:ext>
              </a:extLst>
            </p:cNvPr>
            <p:cNvSpPr/>
            <p:nvPr/>
          </p:nvSpPr>
          <p:spPr>
            <a:xfrm>
              <a:off x="2205361" y="5707236"/>
              <a:ext cx="712788" cy="36814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5" name="矢印: 右 14">
              <a:extLst>
                <a:ext uri="{FF2B5EF4-FFF2-40B4-BE49-F238E27FC236}">
                  <a16:creationId xmlns:a16="http://schemas.microsoft.com/office/drawing/2014/main" id="{83498706-FC96-D197-7265-B822B807D33B}"/>
                </a:ext>
              </a:extLst>
            </p:cNvPr>
            <p:cNvSpPr/>
            <p:nvPr/>
          </p:nvSpPr>
          <p:spPr>
            <a:xfrm rot="10800000">
              <a:off x="2156088" y="6267980"/>
              <a:ext cx="712788" cy="36814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020CD054-7B59-9C55-512C-9B82BE820E80}"/>
                </a:ext>
              </a:extLst>
            </p:cNvPr>
            <p:cNvSpPr txBox="1"/>
            <p:nvPr/>
          </p:nvSpPr>
          <p:spPr>
            <a:xfrm>
              <a:off x="2245011" y="5997602"/>
              <a:ext cx="707244" cy="30777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だから</a:t>
              </a:r>
            </a:p>
          </p:txBody>
        </p:sp>
        <p:sp>
          <p:nvSpPr>
            <p:cNvPr id="17" name="テキスト ボックス 16">
              <a:extLst>
                <a:ext uri="{FF2B5EF4-FFF2-40B4-BE49-F238E27FC236}">
                  <a16:creationId xmlns:a16="http://schemas.microsoft.com/office/drawing/2014/main" id="{FB07F15A-E242-263D-57F7-D5E74307AB22}"/>
                </a:ext>
              </a:extLst>
            </p:cNvPr>
            <p:cNvSpPr txBox="1"/>
            <p:nvPr/>
          </p:nvSpPr>
          <p:spPr>
            <a:xfrm>
              <a:off x="2275931" y="5434903"/>
              <a:ext cx="540533" cy="30777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なぜ</a:t>
              </a:r>
            </a:p>
          </p:txBody>
        </p:sp>
      </p:grpSp>
      <p:sp>
        <p:nvSpPr>
          <p:cNvPr id="18" name="四角形: 角を丸くする 17">
            <a:extLst>
              <a:ext uri="{FF2B5EF4-FFF2-40B4-BE49-F238E27FC236}">
                <a16:creationId xmlns:a16="http://schemas.microsoft.com/office/drawing/2014/main" id="{4A1D3212-E8E5-01A1-5AEF-324502E060AA}"/>
              </a:ext>
            </a:extLst>
          </p:cNvPr>
          <p:cNvSpPr/>
          <p:nvPr/>
        </p:nvSpPr>
        <p:spPr>
          <a:xfrm>
            <a:off x="2785062" y="5979333"/>
            <a:ext cx="1798868" cy="754688"/>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latin typeface="BIZ UDPゴシック" panose="020B0400000000000000" pitchFamily="50" charset="-128"/>
                <a:ea typeface="BIZ UDPゴシック" panose="020B0400000000000000" pitchFamily="50" charset="-128"/>
              </a:rPr>
              <a:t>日によって測定</a:t>
            </a:r>
            <a:endParaRPr kumimoji="1" lang="en-US" altLang="ja-JP" sz="140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a:solidFill>
                  <a:schemeClr val="tx1"/>
                </a:solidFill>
                <a:latin typeface="BIZ UDPゴシック" panose="020B0400000000000000" pitchFamily="50" charset="-128"/>
                <a:ea typeface="BIZ UDPゴシック" panose="020B0400000000000000" pitchFamily="50" charset="-128"/>
              </a:rPr>
              <a:t>結果が変わる</a:t>
            </a:r>
            <a:endParaRPr kumimoji="1" lang="en-US" altLang="ja-JP" sz="1400">
              <a:solidFill>
                <a:schemeClr val="tx1"/>
              </a:solidFill>
              <a:latin typeface="BIZ UDPゴシック" panose="020B0400000000000000" pitchFamily="50" charset="-128"/>
              <a:ea typeface="BIZ UDPゴシック" panose="020B0400000000000000" pitchFamily="50" charset="-128"/>
            </a:endParaRPr>
          </a:p>
        </p:txBody>
      </p:sp>
      <p:grpSp>
        <p:nvGrpSpPr>
          <p:cNvPr id="19" name="グループ化 18">
            <a:extLst>
              <a:ext uri="{FF2B5EF4-FFF2-40B4-BE49-F238E27FC236}">
                <a16:creationId xmlns:a16="http://schemas.microsoft.com/office/drawing/2014/main" id="{3EBA61E7-D807-46E9-FB4A-C066AE2E8C6F}"/>
              </a:ext>
            </a:extLst>
          </p:cNvPr>
          <p:cNvGrpSpPr/>
          <p:nvPr/>
        </p:nvGrpSpPr>
        <p:grpSpPr>
          <a:xfrm>
            <a:off x="7176245" y="5883363"/>
            <a:ext cx="772929" cy="865512"/>
            <a:chOff x="2156088" y="5458292"/>
            <a:chExt cx="919912" cy="1177828"/>
          </a:xfrm>
        </p:grpSpPr>
        <p:sp>
          <p:nvSpPr>
            <p:cNvPr id="20" name="矢印: 右 19">
              <a:extLst>
                <a:ext uri="{FF2B5EF4-FFF2-40B4-BE49-F238E27FC236}">
                  <a16:creationId xmlns:a16="http://schemas.microsoft.com/office/drawing/2014/main" id="{FAA6D04F-E030-03A3-3D28-78C4103AA2B0}"/>
                </a:ext>
              </a:extLst>
            </p:cNvPr>
            <p:cNvSpPr/>
            <p:nvPr/>
          </p:nvSpPr>
          <p:spPr>
            <a:xfrm>
              <a:off x="2205361" y="5707236"/>
              <a:ext cx="712788" cy="36814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1" name="矢印: 右 20">
              <a:extLst>
                <a:ext uri="{FF2B5EF4-FFF2-40B4-BE49-F238E27FC236}">
                  <a16:creationId xmlns:a16="http://schemas.microsoft.com/office/drawing/2014/main" id="{F4FF468B-4DE3-A959-0096-1E1186F885C6}"/>
                </a:ext>
              </a:extLst>
            </p:cNvPr>
            <p:cNvSpPr/>
            <p:nvPr/>
          </p:nvSpPr>
          <p:spPr>
            <a:xfrm rot="10800000">
              <a:off x="2156088" y="6267980"/>
              <a:ext cx="712788" cy="36814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2" name="テキスト ボックス 21">
              <a:extLst>
                <a:ext uri="{FF2B5EF4-FFF2-40B4-BE49-F238E27FC236}">
                  <a16:creationId xmlns:a16="http://schemas.microsoft.com/office/drawing/2014/main" id="{068258D6-1943-0074-6F01-A039BEB76B63}"/>
                </a:ext>
              </a:extLst>
            </p:cNvPr>
            <p:cNvSpPr txBox="1"/>
            <p:nvPr/>
          </p:nvSpPr>
          <p:spPr>
            <a:xfrm>
              <a:off x="2234262" y="5991850"/>
              <a:ext cx="841738" cy="41883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だから</a:t>
              </a:r>
            </a:p>
          </p:txBody>
        </p:sp>
        <p:sp>
          <p:nvSpPr>
            <p:cNvPr id="23" name="テキスト ボックス 22">
              <a:extLst>
                <a:ext uri="{FF2B5EF4-FFF2-40B4-BE49-F238E27FC236}">
                  <a16:creationId xmlns:a16="http://schemas.microsoft.com/office/drawing/2014/main" id="{E358A131-DF9E-D45E-BFDB-1A35F2E05F6A}"/>
                </a:ext>
              </a:extLst>
            </p:cNvPr>
            <p:cNvSpPr txBox="1"/>
            <p:nvPr/>
          </p:nvSpPr>
          <p:spPr>
            <a:xfrm>
              <a:off x="2199043" y="5458292"/>
              <a:ext cx="643323" cy="41883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なぜ</a:t>
              </a:r>
              <a:endParaRPr kumimoji="1" lang="ja-JP" altLang="en-US" sz="1600">
                <a:latin typeface="BIZ UDPゴシック" panose="020B0400000000000000" pitchFamily="50" charset="-128"/>
                <a:ea typeface="BIZ UDPゴシック" panose="020B0400000000000000" pitchFamily="50" charset="-128"/>
              </a:endParaRPr>
            </a:p>
          </p:txBody>
        </p:sp>
      </p:grpSp>
      <p:sp>
        <p:nvSpPr>
          <p:cNvPr id="24" name="四角形: 角を丸くする 23">
            <a:extLst>
              <a:ext uri="{FF2B5EF4-FFF2-40B4-BE49-F238E27FC236}">
                <a16:creationId xmlns:a16="http://schemas.microsoft.com/office/drawing/2014/main" id="{AD2A8E24-F3E3-0588-C563-64671CFF707D}"/>
              </a:ext>
            </a:extLst>
          </p:cNvPr>
          <p:cNvSpPr/>
          <p:nvPr/>
        </p:nvSpPr>
        <p:spPr>
          <a:xfrm>
            <a:off x="298493" y="5979333"/>
            <a:ext cx="1731891" cy="754688"/>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u="sng">
                <a:solidFill>
                  <a:schemeClr val="tx1"/>
                </a:solidFill>
                <a:latin typeface="BIZ UDPゴシック" panose="020B0400000000000000" pitchFamily="50" charset="-128"/>
                <a:ea typeface="BIZ UDPゴシック" panose="020B0400000000000000" pitchFamily="50" charset="-128"/>
              </a:rPr>
              <a:t>測定値が低いデータが混入している</a:t>
            </a:r>
            <a:endParaRPr kumimoji="1" lang="en-US" altLang="ja-JP" sz="1400" u="sng">
              <a:solidFill>
                <a:schemeClr val="tx1"/>
              </a:solidFill>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65431B79-F608-03EB-E37A-47417204C29A}"/>
              </a:ext>
            </a:extLst>
          </p:cNvPr>
          <p:cNvSpPr txBox="1"/>
          <p:nvPr/>
        </p:nvSpPr>
        <p:spPr>
          <a:xfrm>
            <a:off x="259273" y="-3481"/>
            <a:ext cx="1773160" cy="461665"/>
          </a:xfrm>
          <a:prstGeom prst="rect">
            <a:avLst/>
          </a:prstGeom>
          <a:noFill/>
          <a:ln>
            <a:noFill/>
          </a:ln>
        </p:spPr>
        <p:txBody>
          <a:bodyPr wrap="square" rtlCol="0">
            <a:spAutoFit/>
          </a:bodyPr>
          <a:lstStyle/>
          <a:p>
            <a:pPr algn="ctr"/>
            <a:r>
              <a:rPr lang="en-US" altLang="ja-JP" sz="2400" b="1">
                <a:latin typeface="BIZ UDPゴシック" panose="020B0400000000000000" pitchFamily="50" charset="-128"/>
                <a:ea typeface="BIZ UDPゴシック" panose="020B0400000000000000" pitchFamily="50" charset="-128"/>
              </a:rPr>
              <a:t>9.</a:t>
            </a:r>
            <a:r>
              <a:rPr lang="ja-JP" altLang="en-US" sz="2400" b="1">
                <a:latin typeface="BIZ UDPゴシック" panose="020B0400000000000000" pitchFamily="50" charset="-128"/>
                <a:ea typeface="BIZ UDPゴシック" panose="020B0400000000000000" pitchFamily="50" charset="-128"/>
              </a:rPr>
              <a:t>要因解析</a:t>
            </a:r>
          </a:p>
        </p:txBody>
      </p:sp>
      <p:sp>
        <p:nvSpPr>
          <p:cNvPr id="26" name="テキスト ボックス 155">
            <a:extLst>
              <a:ext uri="{FF2B5EF4-FFF2-40B4-BE49-F238E27FC236}">
                <a16:creationId xmlns:a16="http://schemas.microsoft.com/office/drawing/2014/main" id="{C6C4EF58-F164-07B0-755A-CB4C15F4BED9}"/>
              </a:ext>
            </a:extLst>
          </p:cNvPr>
          <p:cNvSpPr txBox="1"/>
          <p:nvPr/>
        </p:nvSpPr>
        <p:spPr>
          <a:xfrm>
            <a:off x="11262488" y="1362568"/>
            <a:ext cx="678140" cy="4150202"/>
          </a:xfrm>
          <a:prstGeom prst="rect">
            <a:avLst/>
          </a:prstGeom>
          <a:solidFill>
            <a:srgbClr xmlns:mc="http://schemas.openxmlformats.org/markup-compatibility/2006" xmlns:a14="http://schemas.microsoft.com/office/drawing/2010/main" val="FFFFFF" mc:Ignorable="a14" a14:legacySpreadsheetColorIndex="9"/>
          </a:solidFill>
          <a:ln w="19050">
            <a:solidFill>
              <a:srgbClr xmlns:mc="http://schemas.openxmlformats.org/markup-compatibility/2006" xmlns:a14="http://schemas.microsoft.com/office/drawing/2010/main" val="000000" mc:Ignorable="a14" a14:legacySpreadsheetColorIndex="64"/>
            </a:solidFill>
          </a:ln>
        </p:spPr>
        <p:style>
          <a:lnRef idx="0">
            <a:scrgbClr r="0" g="0" b="0"/>
          </a:lnRef>
          <a:fillRef idx="0">
            <a:scrgbClr r="0" g="0" b="0"/>
          </a:fillRef>
          <a:effectRef idx="0">
            <a:scrgbClr r="0" g="0" b="0"/>
          </a:effectRef>
          <a:fontRef idx="minor">
            <a:schemeClr val="tx1"/>
          </a:fontRef>
        </p:style>
        <p:txBody>
          <a:bodyPr vert="wordArtVertRtl" wrap="none" rtlCol="0" anchor="ctr" anchorCtr="1">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800" dirty="0">
                <a:latin typeface="BIZ UDPゴシック" panose="020B0400000000000000" pitchFamily="50" charset="-128"/>
                <a:ea typeface="BIZ UDPゴシック" panose="020B0400000000000000" pitchFamily="50" charset="-128"/>
              </a:rPr>
              <a:t>A</a:t>
            </a:r>
            <a:r>
              <a:rPr lang="ja-JP" altLang="en-US" sz="1800" dirty="0">
                <a:latin typeface="BIZ UDPゴシック" panose="020B0400000000000000" pitchFamily="50" charset="-128"/>
                <a:ea typeface="BIZ UDPゴシック" panose="020B0400000000000000" pitchFamily="50" charset="-128"/>
              </a:rPr>
              <a:t>部品試験片の平均値が低く</a:t>
            </a:r>
            <a:endParaRPr lang="en-US" altLang="ja-JP" sz="1800" dirty="0">
              <a:latin typeface="BIZ UDPゴシック" panose="020B0400000000000000" pitchFamily="50" charset="-128"/>
              <a:ea typeface="BIZ UDPゴシック" panose="020B0400000000000000" pitchFamily="50" charset="-128"/>
            </a:endParaRPr>
          </a:p>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800" dirty="0">
                <a:effectLst/>
                <a:latin typeface="BIZ UDPゴシック" panose="020B0400000000000000" pitchFamily="50" charset="-128"/>
                <a:ea typeface="BIZ UDPゴシック" panose="020B0400000000000000" pitchFamily="50" charset="-128"/>
              </a:rPr>
              <a:t>標準偏差が高い</a:t>
            </a:r>
            <a:endParaRPr lang="en-US" altLang="ja-JP" sz="1800" dirty="0">
              <a:effectLst/>
              <a:latin typeface="BIZ UDPゴシック" panose="020B0400000000000000" pitchFamily="50" charset="-128"/>
              <a:ea typeface="BIZ UDPゴシック" panose="020B0400000000000000" pitchFamily="50" charset="-128"/>
            </a:endParaRPr>
          </a:p>
        </p:txBody>
      </p:sp>
      <p:sp>
        <p:nvSpPr>
          <p:cNvPr id="27" name="Line 123">
            <a:extLst>
              <a:ext uri="{FF2B5EF4-FFF2-40B4-BE49-F238E27FC236}">
                <a16:creationId xmlns:a16="http://schemas.microsoft.com/office/drawing/2014/main" id="{F29E8D1C-77BC-BC92-FD42-C1DE14C8732B}"/>
              </a:ext>
            </a:extLst>
          </p:cNvPr>
          <p:cNvSpPr>
            <a:spLocks noChangeShapeType="1"/>
          </p:cNvSpPr>
          <p:nvPr/>
        </p:nvSpPr>
        <p:spPr bwMode="auto">
          <a:xfrm>
            <a:off x="490528" y="3340051"/>
            <a:ext cx="10771960" cy="0"/>
          </a:xfrm>
          <a:prstGeom prst="line">
            <a:avLst/>
          </a:prstGeom>
          <a:noFill/>
          <a:ln w="762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200">
              <a:latin typeface="BIZ UDPゴシック" panose="020B0400000000000000" pitchFamily="50" charset="-128"/>
              <a:ea typeface="BIZ UDPゴシック" panose="020B0400000000000000" pitchFamily="50" charset="-128"/>
            </a:endParaRPr>
          </a:p>
        </p:txBody>
      </p:sp>
      <p:sp>
        <p:nvSpPr>
          <p:cNvPr id="29" name="Text Box 180">
            <a:extLst>
              <a:ext uri="{FF2B5EF4-FFF2-40B4-BE49-F238E27FC236}">
                <a16:creationId xmlns:a16="http://schemas.microsoft.com/office/drawing/2014/main" id="{2D8026D4-1E65-7A27-B09D-11E7DAD4C164}"/>
              </a:ext>
            </a:extLst>
          </p:cNvPr>
          <p:cNvSpPr txBox="1">
            <a:spLocks noChangeArrowheads="1"/>
          </p:cNvSpPr>
          <p:nvPr/>
        </p:nvSpPr>
        <p:spPr bwMode="auto">
          <a:xfrm>
            <a:off x="1939187" y="1345015"/>
            <a:ext cx="813912" cy="300159"/>
          </a:xfrm>
          <a:prstGeom prst="rect">
            <a:avLst/>
          </a:prstGeom>
          <a:solidFill>
            <a:srgbClr xmlns:mc="http://schemas.openxmlformats.org/markup-compatibility/2006" xmlns:a14="http://schemas.microsoft.com/office/drawing/2010/main" val="FFFFFF" mc:Ignorable="a14" a14:legacySpreadsheetColorIndex="9"/>
          </a:solidFill>
          <a:ln w="19050">
            <a:solidFill>
              <a:srgbClr xmlns:mc="http://schemas.openxmlformats.org/markup-compatibility/2006" xmlns:a14="http://schemas.microsoft.com/office/drawing/2010/main" val="000000" mc:Ignorable="a14" a14:legacySpreadsheetColorIndex="64"/>
            </a:solidFill>
            <a:miter lim="800000"/>
            <a:headEnd/>
            <a:tailEnd/>
          </a:ln>
        </p:spPr>
        <p:txBody>
          <a:bodyPr wrap="square" lIns="36576" tIns="18288" rIns="36576" bIns="18288" anchor="ctr"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sz="1000"/>
            </a:pPr>
            <a:r>
              <a:rPr kumimoji="0" lang="ja-JP" altLang="en-US" sz="18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設備</a:t>
            </a:r>
          </a:p>
        </p:txBody>
      </p:sp>
      <p:sp>
        <p:nvSpPr>
          <p:cNvPr id="31" name="Line 134">
            <a:extLst>
              <a:ext uri="{FF2B5EF4-FFF2-40B4-BE49-F238E27FC236}">
                <a16:creationId xmlns:a16="http://schemas.microsoft.com/office/drawing/2014/main" id="{E62142F6-BF57-A8BF-1404-B003F9AF3183}"/>
              </a:ext>
            </a:extLst>
          </p:cNvPr>
          <p:cNvSpPr>
            <a:spLocks noChangeShapeType="1"/>
          </p:cNvSpPr>
          <p:nvPr/>
        </p:nvSpPr>
        <p:spPr bwMode="auto">
          <a:xfrm flipV="1">
            <a:off x="2524063" y="3367006"/>
            <a:ext cx="754514" cy="1415614"/>
          </a:xfrm>
          <a:prstGeom prst="line">
            <a:avLst/>
          </a:prstGeom>
          <a:noFill/>
          <a:ln w="381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200">
              <a:latin typeface="BIZ UDPゴシック" panose="020B0400000000000000" pitchFamily="50" charset="-128"/>
              <a:ea typeface="BIZ UDPゴシック" panose="020B0400000000000000" pitchFamily="50" charset="-128"/>
            </a:endParaRPr>
          </a:p>
        </p:txBody>
      </p:sp>
      <p:sp>
        <p:nvSpPr>
          <p:cNvPr id="32" name="Text Box 180">
            <a:extLst>
              <a:ext uri="{FF2B5EF4-FFF2-40B4-BE49-F238E27FC236}">
                <a16:creationId xmlns:a16="http://schemas.microsoft.com/office/drawing/2014/main" id="{9AD90967-B3A6-786D-9ABD-AAAC9A52B8AA}"/>
              </a:ext>
            </a:extLst>
          </p:cNvPr>
          <p:cNvSpPr txBox="1">
            <a:spLocks noChangeArrowheads="1"/>
          </p:cNvSpPr>
          <p:nvPr/>
        </p:nvSpPr>
        <p:spPr bwMode="auto">
          <a:xfrm>
            <a:off x="2108794" y="4785760"/>
            <a:ext cx="813912" cy="300159"/>
          </a:xfrm>
          <a:prstGeom prst="rect">
            <a:avLst/>
          </a:prstGeom>
          <a:solidFill>
            <a:srgbClr xmlns:mc="http://schemas.openxmlformats.org/markup-compatibility/2006" xmlns:a14="http://schemas.microsoft.com/office/drawing/2010/main" val="FFFFFF" mc:Ignorable="a14" a14:legacySpreadsheetColorIndex="9"/>
          </a:solidFill>
          <a:ln w="19050">
            <a:solidFill>
              <a:srgbClr xmlns:mc="http://schemas.openxmlformats.org/markup-compatibility/2006" xmlns:a14="http://schemas.microsoft.com/office/drawing/2010/main" val="000000" mc:Ignorable="a14" a14:legacySpreadsheetColorIndex="64"/>
            </a:solidFill>
            <a:miter lim="800000"/>
            <a:headEnd/>
            <a:tailEnd/>
          </a:ln>
        </p:spPr>
        <p:txBody>
          <a:bodyPr wrap="square" lIns="36576" tIns="18288" rIns="36576" bIns="18288" anchor="ctr"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sz="1000"/>
            </a:pPr>
            <a:r>
              <a:rPr kumimoji="0" lang="ja-JP" altLang="en-US" sz="1800" b="1" kern="0">
                <a:solidFill>
                  <a:srgbClr val="000000"/>
                </a:solidFill>
                <a:latin typeface="BIZ UDPゴシック" panose="020B0400000000000000" pitchFamily="50" charset="-128"/>
                <a:ea typeface="BIZ UDPゴシック" panose="020B0400000000000000" pitchFamily="50" charset="-128"/>
              </a:rPr>
              <a:t>方法</a:t>
            </a:r>
            <a:endParaRPr kumimoji="0" lang="ja-JP" altLang="en-US" sz="18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endParaRPr>
          </a:p>
        </p:txBody>
      </p:sp>
      <p:sp>
        <p:nvSpPr>
          <p:cNvPr id="33" name="Line 134">
            <a:extLst>
              <a:ext uri="{FF2B5EF4-FFF2-40B4-BE49-F238E27FC236}">
                <a16:creationId xmlns:a16="http://schemas.microsoft.com/office/drawing/2014/main" id="{9169DE12-FB23-B9FA-4F28-B27B0DC117DB}"/>
              </a:ext>
            </a:extLst>
          </p:cNvPr>
          <p:cNvSpPr>
            <a:spLocks noChangeShapeType="1"/>
          </p:cNvSpPr>
          <p:nvPr/>
        </p:nvSpPr>
        <p:spPr bwMode="auto">
          <a:xfrm flipV="1">
            <a:off x="8113059" y="3382152"/>
            <a:ext cx="578318" cy="1403242"/>
          </a:xfrm>
          <a:prstGeom prst="line">
            <a:avLst/>
          </a:prstGeom>
          <a:noFill/>
          <a:ln w="381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sp>
        <p:nvSpPr>
          <p:cNvPr id="34" name="Text Box 180">
            <a:extLst>
              <a:ext uri="{FF2B5EF4-FFF2-40B4-BE49-F238E27FC236}">
                <a16:creationId xmlns:a16="http://schemas.microsoft.com/office/drawing/2014/main" id="{E1A69ADE-640D-0F6C-9C3A-C3008FD8E17E}"/>
              </a:ext>
            </a:extLst>
          </p:cNvPr>
          <p:cNvSpPr txBox="1">
            <a:spLocks noChangeArrowheads="1"/>
          </p:cNvSpPr>
          <p:nvPr/>
        </p:nvSpPr>
        <p:spPr bwMode="auto">
          <a:xfrm>
            <a:off x="7751948" y="4785760"/>
            <a:ext cx="813912" cy="300159"/>
          </a:xfrm>
          <a:prstGeom prst="rect">
            <a:avLst/>
          </a:prstGeom>
          <a:solidFill>
            <a:srgbClr xmlns:mc="http://schemas.openxmlformats.org/markup-compatibility/2006" xmlns:a14="http://schemas.microsoft.com/office/drawing/2010/main" val="FFFFFF" mc:Ignorable="a14" a14:legacySpreadsheetColorIndex="9"/>
          </a:solidFill>
          <a:ln w="19050">
            <a:solidFill>
              <a:srgbClr xmlns:mc="http://schemas.openxmlformats.org/markup-compatibility/2006" xmlns:a14="http://schemas.microsoft.com/office/drawing/2010/main" val="000000" mc:Ignorable="a14" a14:legacySpreadsheetColorIndex="64"/>
            </a:solidFill>
            <a:miter lim="800000"/>
            <a:headEnd/>
            <a:tailEnd/>
          </a:ln>
        </p:spPr>
        <p:txBody>
          <a:bodyPr wrap="square" lIns="36576" tIns="18288" rIns="36576" bIns="18288" anchor="ctr"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sz="1000"/>
            </a:pPr>
            <a:r>
              <a:rPr kumimoji="0" lang="ja-JP" altLang="en-US" sz="18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作業者</a:t>
            </a:r>
          </a:p>
        </p:txBody>
      </p:sp>
      <p:sp>
        <p:nvSpPr>
          <p:cNvPr id="150" name="四角形: 角を丸くする 149">
            <a:extLst>
              <a:ext uri="{FF2B5EF4-FFF2-40B4-BE49-F238E27FC236}">
                <a16:creationId xmlns:a16="http://schemas.microsoft.com/office/drawing/2014/main" id="{30689225-394B-3812-F469-65A53697851B}"/>
              </a:ext>
            </a:extLst>
          </p:cNvPr>
          <p:cNvSpPr/>
          <p:nvPr/>
        </p:nvSpPr>
        <p:spPr>
          <a:xfrm>
            <a:off x="7874977" y="5979333"/>
            <a:ext cx="1648969" cy="754688"/>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latin typeface="BIZ UDPゴシック" panose="020B0400000000000000" pitchFamily="50" charset="-128"/>
                <a:ea typeface="BIZ UDPゴシック" panose="020B0400000000000000" pitchFamily="50" charset="-128"/>
              </a:rPr>
              <a:t>浸炭性が</a:t>
            </a:r>
            <a:endParaRPr kumimoji="1" lang="en-US" altLang="ja-JP" sz="140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a:solidFill>
                  <a:schemeClr val="tx1"/>
                </a:solidFill>
                <a:latin typeface="BIZ UDPゴシック" panose="020B0400000000000000" pitchFamily="50" charset="-128"/>
                <a:ea typeface="BIZ UDPゴシック" panose="020B0400000000000000" pitchFamily="50" charset="-128"/>
              </a:rPr>
              <a:t>均一でない</a:t>
            </a:r>
            <a:r>
              <a:rPr kumimoji="1" lang="ja-JP" altLang="en-US" sz="1400">
                <a:solidFill>
                  <a:schemeClr val="tx1"/>
                </a:solidFill>
                <a:latin typeface="BIZ UDPゴシック" panose="020B0400000000000000" pitchFamily="50" charset="-128"/>
                <a:ea typeface="BIZ UDPゴシック" panose="020B0400000000000000" pitchFamily="50" charset="-128"/>
              </a:rPr>
              <a:t>？</a:t>
            </a:r>
          </a:p>
        </p:txBody>
      </p:sp>
      <p:grpSp>
        <p:nvGrpSpPr>
          <p:cNvPr id="151" name="グループ化 150">
            <a:extLst>
              <a:ext uri="{FF2B5EF4-FFF2-40B4-BE49-F238E27FC236}">
                <a16:creationId xmlns:a16="http://schemas.microsoft.com/office/drawing/2014/main" id="{9BE14266-7978-E889-A7B1-3FE3C8806E8C}"/>
              </a:ext>
            </a:extLst>
          </p:cNvPr>
          <p:cNvGrpSpPr/>
          <p:nvPr/>
        </p:nvGrpSpPr>
        <p:grpSpPr>
          <a:xfrm>
            <a:off x="9523950" y="5865110"/>
            <a:ext cx="806774" cy="875037"/>
            <a:chOff x="2156088" y="5445330"/>
            <a:chExt cx="828863" cy="1190790"/>
          </a:xfrm>
        </p:grpSpPr>
        <p:sp>
          <p:nvSpPr>
            <p:cNvPr id="152" name="矢印: 右 151">
              <a:extLst>
                <a:ext uri="{FF2B5EF4-FFF2-40B4-BE49-F238E27FC236}">
                  <a16:creationId xmlns:a16="http://schemas.microsoft.com/office/drawing/2014/main" id="{A1088E43-542D-1C12-8248-3EAF70991B34}"/>
                </a:ext>
              </a:extLst>
            </p:cNvPr>
            <p:cNvSpPr/>
            <p:nvPr/>
          </p:nvSpPr>
          <p:spPr>
            <a:xfrm>
              <a:off x="2205361" y="5707236"/>
              <a:ext cx="712788" cy="36814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53" name="矢印: 右 152">
              <a:extLst>
                <a:ext uri="{FF2B5EF4-FFF2-40B4-BE49-F238E27FC236}">
                  <a16:creationId xmlns:a16="http://schemas.microsoft.com/office/drawing/2014/main" id="{506DC98C-4E3C-ADF6-447D-E59F1A9893B7}"/>
                </a:ext>
              </a:extLst>
            </p:cNvPr>
            <p:cNvSpPr/>
            <p:nvPr/>
          </p:nvSpPr>
          <p:spPr>
            <a:xfrm rot="10800000">
              <a:off x="2156088" y="6267980"/>
              <a:ext cx="712788" cy="36814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54" name="テキスト ボックス 153">
              <a:extLst>
                <a:ext uri="{FF2B5EF4-FFF2-40B4-BE49-F238E27FC236}">
                  <a16:creationId xmlns:a16="http://schemas.microsoft.com/office/drawing/2014/main" id="{1E517F2B-68AB-C768-D91A-1E3F334796F1}"/>
                </a:ext>
              </a:extLst>
            </p:cNvPr>
            <p:cNvSpPr txBox="1"/>
            <p:nvPr/>
          </p:nvSpPr>
          <p:spPr>
            <a:xfrm>
              <a:off x="2258341" y="5990002"/>
              <a:ext cx="726610" cy="41883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だから</a:t>
              </a:r>
            </a:p>
          </p:txBody>
        </p:sp>
        <p:sp>
          <p:nvSpPr>
            <p:cNvPr id="155" name="テキスト ボックス 154">
              <a:extLst>
                <a:ext uri="{FF2B5EF4-FFF2-40B4-BE49-F238E27FC236}">
                  <a16:creationId xmlns:a16="http://schemas.microsoft.com/office/drawing/2014/main" id="{1253FF8D-5874-E071-5258-248EC1F33E22}"/>
                </a:ext>
              </a:extLst>
            </p:cNvPr>
            <p:cNvSpPr txBox="1"/>
            <p:nvPr/>
          </p:nvSpPr>
          <p:spPr>
            <a:xfrm>
              <a:off x="2267061" y="5445330"/>
              <a:ext cx="555333" cy="41883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なぜ</a:t>
              </a:r>
            </a:p>
          </p:txBody>
        </p:sp>
      </p:grpSp>
      <p:sp>
        <p:nvSpPr>
          <p:cNvPr id="156" name="四角形: 角を丸くする 155">
            <a:extLst>
              <a:ext uri="{FF2B5EF4-FFF2-40B4-BE49-F238E27FC236}">
                <a16:creationId xmlns:a16="http://schemas.microsoft.com/office/drawing/2014/main" id="{BD82D888-D08A-7F9A-1DE3-87D7F33A132E}"/>
              </a:ext>
            </a:extLst>
          </p:cNvPr>
          <p:cNvSpPr/>
          <p:nvPr/>
        </p:nvSpPr>
        <p:spPr>
          <a:xfrm>
            <a:off x="10321534" y="5979333"/>
            <a:ext cx="1690982" cy="754688"/>
          </a:xfrm>
          <a:prstGeom prst="round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latin typeface="BIZ UDPゴシック" panose="020B0400000000000000" pitchFamily="50" charset="-128"/>
                <a:ea typeface="BIZ UDPゴシック" panose="020B0400000000000000" pitchFamily="50" charset="-128"/>
              </a:rPr>
              <a:t>試験片が治具と接触している</a:t>
            </a:r>
          </a:p>
        </p:txBody>
      </p:sp>
      <p:sp>
        <p:nvSpPr>
          <p:cNvPr id="160" name="テキスト ボックス 159">
            <a:extLst>
              <a:ext uri="{FF2B5EF4-FFF2-40B4-BE49-F238E27FC236}">
                <a16:creationId xmlns:a16="http://schemas.microsoft.com/office/drawing/2014/main" id="{49269454-399D-E163-C588-E248D74E4C59}"/>
              </a:ext>
            </a:extLst>
          </p:cNvPr>
          <p:cNvSpPr txBox="1"/>
          <p:nvPr/>
        </p:nvSpPr>
        <p:spPr>
          <a:xfrm>
            <a:off x="205003" y="500647"/>
            <a:ext cx="1433562" cy="461665"/>
          </a:xfrm>
          <a:prstGeom prst="rect">
            <a:avLst/>
          </a:prstGeom>
          <a:noFill/>
        </p:spPr>
        <p:txBody>
          <a:bodyPr wrap="square" rtlCol="0">
            <a:spAutoFit/>
          </a:bodyPr>
          <a:lstStyle/>
          <a:p>
            <a:pPr algn="ctr"/>
            <a:r>
              <a:rPr kumimoji="1" lang="en-US" altLang="ja-JP" sz="1200" dirty="0">
                <a:latin typeface="BIZ UDPゴシック" panose="020B0400000000000000" pitchFamily="50" charset="-128"/>
                <a:ea typeface="BIZ UDPゴシック" panose="020B0400000000000000" pitchFamily="50" charset="-128"/>
              </a:rPr>
              <a:t>3</a:t>
            </a:r>
            <a:r>
              <a:rPr kumimoji="1" lang="ja-JP" altLang="en-US" sz="1200" dirty="0">
                <a:latin typeface="BIZ UDPゴシック" panose="020B0400000000000000" pitchFamily="50" charset="-128"/>
                <a:ea typeface="BIZ UDPゴシック" panose="020B0400000000000000" pitchFamily="50" charset="-128"/>
              </a:rPr>
              <a:t>交替職場特有の</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会合を作ろう！</a:t>
            </a:r>
          </a:p>
        </p:txBody>
      </p:sp>
      <p:pic>
        <p:nvPicPr>
          <p:cNvPr id="161" name="図 160">
            <a:extLst>
              <a:ext uri="{FF2B5EF4-FFF2-40B4-BE49-F238E27FC236}">
                <a16:creationId xmlns:a16="http://schemas.microsoft.com/office/drawing/2014/main" id="{CB7B3252-2588-F70C-BFFC-2B75F921F25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96851" y="13144"/>
            <a:ext cx="1749013" cy="430467"/>
          </a:xfrm>
          <a:prstGeom prst="rect">
            <a:avLst/>
          </a:prstGeom>
          <a:noFill/>
          <a:extLst>
            <a:ext uri="{909E8E84-426E-40DD-AFC4-6F175D3DCCD1}">
              <a14:hiddenFill xmlns:a14="http://schemas.microsoft.com/office/drawing/2010/main">
                <a:solidFill>
                  <a:srgbClr val="FFFFFF"/>
                </a:solidFill>
              </a14:hiddenFill>
            </a:ext>
          </a:extLst>
        </p:spPr>
      </p:pic>
      <p:cxnSp>
        <p:nvCxnSpPr>
          <p:cNvPr id="162" name="直線コネクタ 161">
            <a:extLst>
              <a:ext uri="{FF2B5EF4-FFF2-40B4-BE49-F238E27FC236}">
                <a16:creationId xmlns:a16="http://schemas.microsoft.com/office/drawing/2014/main" id="{791C04A2-8652-8FBC-8EBD-32461E2E2F14}"/>
              </a:ext>
            </a:extLst>
          </p:cNvPr>
          <p:cNvCxnSpPr>
            <a:cxnSpLocks/>
          </p:cNvCxnSpPr>
          <p:nvPr/>
        </p:nvCxnSpPr>
        <p:spPr>
          <a:xfrm>
            <a:off x="0" y="479086"/>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164" name="正方形/長方形 163">
            <a:extLst>
              <a:ext uri="{FF2B5EF4-FFF2-40B4-BE49-F238E27FC236}">
                <a16:creationId xmlns:a16="http://schemas.microsoft.com/office/drawing/2014/main" id="{436A9A55-0BF9-C4A2-FD68-06ECCAC39CCE}"/>
              </a:ext>
            </a:extLst>
          </p:cNvPr>
          <p:cNvSpPr/>
          <p:nvPr/>
        </p:nvSpPr>
        <p:spPr>
          <a:xfrm>
            <a:off x="1691671" y="520325"/>
            <a:ext cx="10364341" cy="65109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テキスト ボックス 164">
            <a:extLst>
              <a:ext uri="{FF2B5EF4-FFF2-40B4-BE49-F238E27FC236}">
                <a16:creationId xmlns:a16="http://schemas.microsoft.com/office/drawing/2014/main" id="{FF0F3276-1534-ED35-481A-FF2A25EB9D5C}"/>
              </a:ext>
            </a:extLst>
          </p:cNvPr>
          <p:cNvSpPr txBox="1"/>
          <p:nvPr/>
        </p:nvSpPr>
        <p:spPr>
          <a:xfrm>
            <a:off x="1570324" y="611725"/>
            <a:ext cx="1965499" cy="461665"/>
          </a:xfrm>
          <a:prstGeom prst="rect">
            <a:avLst/>
          </a:prstGeom>
          <a:noFill/>
          <a:ln>
            <a:noFill/>
          </a:ln>
        </p:spPr>
        <p:txBody>
          <a:bodyPr wrap="square" rtlCol="0">
            <a:spAutoFit/>
          </a:bodyPr>
          <a:lstStyle/>
          <a:p>
            <a:pPr algn="ctr"/>
            <a:r>
              <a:rPr kumimoji="1" lang="en-US" altLang="ja-JP" sz="1200">
                <a:latin typeface="BIZ UDPゴシック" panose="020B0400000000000000" pitchFamily="50" charset="-128"/>
                <a:ea typeface="BIZ UDPゴシック" panose="020B0400000000000000" pitchFamily="50" charset="-128"/>
              </a:rPr>
              <a:t>Team</a:t>
            </a:r>
            <a:r>
              <a:rPr lang="en-US" altLang="ja-JP" sz="1200">
                <a:latin typeface="BIZ UDPゴシック" panose="020B0400000000000000" pitchFamily="50" charset="-128"/>
                <a:ea typeface="BIZ UDPゴシック" panose="020B0400000000000000" pitchFamily="50" charset="-128"/>
              </a:rPr>
              <a:t>s</a:t>
            </a:r>
            <a:r>
              <a:rPr lang="ja-JP" altLang="en-US" sz="1200">
                <a:latin typeface="BIZ UDPゴシック" panose="020B0400000000000000" pitchFamily="50" charset="-128"/>
                <a:ea typeface="BIZ UDPゴシック" panose="020B0400000000000000" pitchFamily="50" charset="-128"/>
              </a:rPr>
              <a:t>チャット機能を</a:t>
            </a:r>
            <a:endParaRPr lang="en-US" altLang="ja-JP" sz="1200">
              <a:latin typeface="BIZ UDPゴシック" panose="020B0400000000000000" pitchFamily="50" charset="-128"/>
              <a:ea typeface="BIZ UDPゴシック" panose="020B0400000000000000" pitchFamily="50" charset="-128"/>
            </a:endParaRPr>
          </a:p>
          <a:p>
            <a:pPr algn="ctr"/>
            <a:r>
              <a:rPr lang="ja-JP" altLang="en-US" sz="1200">
                <a:latin typeface="BIZ UDPゴシック" panose="020B0400000000000000" pitchFamily="50" charset="-128"/>
                <a:ea typeface="BIZ UDPゴシック" panose="020B0400000000000000" pitchFamily="50" charset="-128"/>
              </a:rPr>
              <a:t>利用した時間差の会合</a:t>
            </a:r>
            <a:endParaRPr kumimoji="1" lang="ja-JP" altLang="en-US" sz="1200">
              <a:latin typeface="BIZ UDPゴシック" panose="020B0400000000000000" pitchFamily="50" charset="-128"/>
              <a:ea typeface="BIZ UDPゴシック" panose="020B0400000000000000" pitchFamily="50" charset="-128"/>
            </a:endParaRPr>
          </a:p>
        </p:txBody>
      </p:sp>
      <p:sp>
        <p:nvSpPr>
          <p:cNvPr id="171" name="Line 134">
            <a:extLst>
              <a:ext uri="{FF2B5EF4-FFF2-40B4-BE49-F238E27FC236}">
                <a16:creationId xmlns:a16="http://schemas.microsoft.com/office/drawing/2014/main" id="{465156EA-27D7-7BD0-4D83-E96E9C244307}"/>
              </a:ext>
            </a:extLst>
          </p:cNvPr>
          <p:cNvSpPr>
            <a:spLocks noChangeShapeType="1"/>
          </p:cNvSpPr>
          <p:nvPr/>
        </p:nvSpPr>
        <p:spPr bwMode="auto">
          <a:xfrm>
            <a:off x="7793810" y="1628130"/>
            <a:ext cx="921317" cy="1692000"/>
          </a:xfrm>
          <a:prstGeom prst="line">
            <a:avLst/>
          </a:prstGeom>
          <a:noFill/>
          <a:ln w="381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sp>
        <p:nvSpPr>
          <p:cNvPr id="163" name="Text Box 133">
            <a:extLst>
              <a:ext uri="{FF2B5EF4-FFF2-40B4-BE49-F238E27FC236}">
                <a16:creationId xmlns:a16="http://schemas.microsoft.com/office/drawing/2014/main" id="{2BBDEEDD-F667-6034-2F2D-CDAA79452CB6}"/>
              </a:ext>
            </a:extLst>
          </p:cNvPr>
          <p:cNvSpPr txBox="1">
            <a:spLocks noChangeArrowheads="1"/>
          </p:cNvSpPr>
          <p:nvPr/>
        </p:nvSpPr>
        <p:spPr bwMode="auto">
          <a:xfrm>
            <a:off x="7396843" y="1345015"/>
            <a:ext cx="813912" cy="300159"/>
          </a:xfrm>
          <a:prstGeom prst="rect">
            <a:avLst/>
          </a:prstGeom>
          <a:solidFill>
            <a:srgbClr xmlns:mc="http://schemas.openxmlformats.org/markup-compatibility/2006" xmlns:a14="http://schemas.microsoft.com/office/drawing/2010/main" val="FFFFFF" mc:Ignorable="a14" a14:legacySpreadsheetColorIndex="9"/>
          </a:solidFill>
          <a:ln w="19050">
            <a:solidFill>
              <a:srgbClr xmlns:mc="http://schemas.openxmlformats.org/markup-compatibility/2006" xmlns:a14="http://schemas.microsoft.com/office/drawing/2010/main" val="000000" mc:Ignorable="a14" a14:legacySpreadsheetColorIndex="64"/>
            </a:solidFill>
            <a:miter lim="800000"/>
            <a:headEnd/>
            <a:tailEnd/>
          </a:ln>
        </p:spPr>
        <p:txBody>
          <a:bodyPr wrap="square" lIns="36576" tIns="18288" rIns="36576" bIns="18288" anchor="ctr"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sz="1000"/>
            </a:pPr>
            <a:r>
              <a:rPr kumimoji="0" lang="ja-JP" altLang="en-US" sz="18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材料</a:t>
            </a:r>
            <a:endParaRPr kumimoji="0" lang="ja-JP" altLang="en-US" sz="20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endParaRPr>
          </a:p>
        </p:txBody>
      </p:sp>
      <p:pic>
        <p:nvPicPr>
          <p:cNvPr id="173" name="図 172">
            <a:extLst>
              <a:ext uri="{FF2B5EF4-FFF2-40B4-BE49-F238E27FC236}">
                <a16:creationId xmlns:a16="http://schemas.microsoft.com/office/drawing/2014/main" id="{39C18887-0AC8-080B-7AD2-9ABA7CDC0FB1}"/>
              </a:ext>
            </a:extLst>
          </p:cNvPr>
          <p:cNvPicPr>
            <a:picLocks noChangeAspect="1"/>
          </p:cNvPicPr>
          <p:nvPr/>
        </p:nvPicPr>
        <p:blipFill>
          <a:blip r:embed="rId5"/>
          <a:stretch>
            <a:fillRect/>
          </a:stretch>
        </p:blipFill>
        <p:spPr>
          <a:xfrm>
            <a:off x="3420139" y="545354"/>
            <a:ext cx="2896004" cy="604901"/>
          </a:xfrm>
          <a:prstGeom prst="rect">
            <a:avLst/>
          </a:prstGeom>
        </p:spPr>
      </p:pic>
      <p:pic>
        <p:nvPicPr>
          <p:cNvPr id="175" name="図 174">
            <a:extLst>
              <a:ext uri="{FF2B5EF4-FFF2-40B4-BE49-F238E27FC236}">
                <a16:creationId xmlns:a16="http://schemas.microsoft.com/office/drawing/2014/main" id="{C3D482EE-8562-C414-28B2-8A59A490FB18}"/>
              </a:ext>
            </a:extLst>
          </p:cNvPr>
          <p:cNvPicPr>
            <a:picLocks noChangeAspect="1"/>
          </p:cNvPicPr>
          <p:nvPr/>
        </p:nvPicPr>
        <p:blipFill>
          <a:blip r:embed="rId6"/>
          <a:stretch>
            <a:fillRect/>
          </a:stretch>
        </p:blipFill>
        <p:spPr>
          <a:xfrm>
            <a:off x="6361487" y="552058"/>
            <a:ext cx="3496163" cy="592404"/>
          </a:xfrm>
          <a:prstGeom prst="rect">
            <a:avLst/>
          </a:prstGeom>
        </p:spPr>
      </p:pic>
      <p:sp>
        <p:nvSpPr>
          <p:cNvPr id="177" name="Line 134">
            <a:extLst>
              <a:ext uri="{FF2B5EF4-FFF2-40B4-BE49-F238E27FC236}">
                <a16:creationId xmlns:a16="http://schemas.microsoft.com/office/drawing/2014/main" id="{501AB8E0-A3DB-0291-D4E2-B1D208A189A4}"/>
              </a:ext>
            </a:extLst>
          </p:cNvPr>
          <p:cNvSpPr>
            <a:spLocks noChangeShapeType="1"/>
          </p:cNvSpPr>
          <p:nvPr/>
        </p:nvSpPr>
        <p:spPr bwMode="auto">
          <a:xfrm>
            <a:off x="4969084" y="1646059"/>
            <a:ext cx="756509" cy="1655656"/>
          </a:xfrm>
          <a:prstGeom prst="line">
            <a:avLst/>
          </a:prstGeom>
          <a:noFill/>
          <a:ln w="381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sp>
        <p:nvSpPr>
          <p:cNvPr id="176" name="Text Box 180">
            <a:extLst>
              <a:ext uri="{FF2B5EF4-FFF2-40B4-BE49-F238E27FC236}">
                <a16:creationId xmlns:a16="http://schemas.microsoft.com/office/drawing/2014/main" id="{E2397260-4E23-3B3B-D94D-B2D7A383ED3C}"/>
              </a:ext>
            </a:extLst>
          </p:cNvPr>
          <p:cNvSpPr txBox="1">
            <a:spLocks noChangeArrowheads="1"/>
          </p:cNvSpPr>
          <p:nvPr/>
        </p:nvSpPr>
        <p:spPr bwMode="auto">
          <a:xfrm>
            <a:off x="4498205" y="1345015"/>
            <a:ext cx="813912" cy="300159"/>
          </a:xfrm>
          <a:prstGeom prst="rect">
            <a:avLst/>
          </a:prstGeom>
          <a:solidFill>
            <a:srgbClr xmlns:mc="http://schemas.openxmlformats.org/markup-compatibility/2006" xmlns:a14="http://schemas.microsoft.com/office/drawing/2010/main" val="FFFFFF" mc:Ignorable="a14" a14:legacySpreadsheetColorIndex="9"/>
          </a:solidFill>
          <a:ln w="19050">
            <a:solidFill>
              <a:srgbClr xmlns:mc="http://schemas.openxmlformats.org/markup-compatibility/2006" xmlns:a14="http://schemas.microsoft.com/office/drawing/2010/main" val="000000" mc:Ignorable="a14" a14:legacySpreadsheetColorIndex="64"/>
            </a:solidFill>
            <a:miter lim="800000"/>
            <a:headEnd/>
            <a:tailEnd/>
          </a:ln>
        </p:spPr>
        <p:txBody>
          <a:bodyPr wrap="square" lIns="36576" tIns="18288" rIns="36576" bIns="18288" anchor="ctr"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sz="1000"/>
            </a:pPr>
            <a:r>
              <a:rPr kumimoji="0" lang="ja-JP" altLang="en-US" sz="18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測定</a:t>
            </a:r>
          </a:p>
        </p:txBody>
      </p:sp>
      <p:sp>
        <p:nvSpPr>
          <p:cNvPr id="178" name="テキスト ボックス 177">
            <a:extLst>
              <a:ext uri="{FF2B5EF4-FFF2-40B4-BE49-F238E27FC236}">
                <a16:creationId xmlns:a16="http://schemas.microsoft.com/office/drawing/2014/main" id="{0EB02CE5-9D8D-5F28-F822-0BE79C8196E7}"/>
              </a:ext>
            </a:extLst>
          </p:cNvPr>
          <p:cNvSpPr txBox="1"/>
          <p:nvPr/>
        </p:nvSpPr>
        <p:spPr>
          <a:xfrm>
            <a:off x="8199591" y="1654856"/>
            <a:ext cx="2443298" cy="246221"/>
          </a:xfrm>
          <a:prstGeom prst="rect">
            <a:avLst/>
          </a:prstGeom>
          <a:noFill/>
        </p:spPr>
        <p:txBody>
          <a:bodyPr wrap="none" rtlCol="0">
            <a:spAutoFit/>
          </a:bodyPr>
          <a:lstStyle/>
          <a:p>
            <a:pPr algn="ctr"/>
            <a:r>
              <a:rPr kumimoji="1" lang="ja-JP" altLang="en-US" sz="1000">
                <a:highlight>
                  <a:srgbClr val="FFFF00"/>
                </a:highlight>
                <a:latin typeface="BIZ UDPゴシック" panose="020B0400000000000000" pitchFamily="50" charset="-128"/>
                <a:ea typeface="BIZ UDPゴシック" panose="020B0400000000000000" pitchFamily="50" charset="-128"/>
              </a:rPr>
              <a:t>測定値が低いデータが混入している</a:t>
            </a:r>
            <a:r>
              <a:rPr lang="ja-JP" altLang="en-US" sz="1000">
                <a:highlight>
                  <a:srgbClr val="FFFF00"/>
                </a:highlight>
                <a:latin typeface="BIZ UDPゴシック" panose="020B0400000000000000" pitchFamily="50" charset="-128"/>
                <a:ea typeface="BIZ UDPゴシック" panose="020B0400000000000000" pitchFamily="50" charset="-128"/>
              </a:rPr>
              <a:t>（川）</a:t>
            </a:r>
            <a:endParaRPr kumimoji="1" lang="ja-JP" altLang="en-US" sz="1000">
              <a:highlight>
                <a:srgbClr val="FFFF00"/>
              </a:highlight>
              <a:latin typeface="BIZ UDPゴシック" panose="020B0400000000000000" pitchFamily="50" charset="-128"/>
              <a:ea typeface="BIZ UDPゴシック" panose="020B0400000000000000" pitchFamily="50" charset="-128"/>
            </a:endParaRPr>
          </a:p>
        </p:txBody>
      </p:sp>
      <p:cxnSp>
        <p:nvCxnSpPr>
          <p:cNvPr id="180" name="直線矢印コネクタ 179">
            <a:extLst>
              <a:ext uri="{FF2B5EF4-FFF2-40B4-BE49-F238E27FC236}">
                <a16:creationId xmlns:a16="http://schemas.microsoft.com/office/drawing/2014/main" id="{4EEE21D2-0FD7-45C6-D7C8-6CEFAE4AF425}"/>
              </a:ext>
            </a:extLst>
          </p:cNvPr>
          <p:cNvCxnSpPr>
            <a:cxnSpLocks/>
          </p:cNvCxnSpPr>
          <p:nvPr/>
        </p:nvCxnSpPr>
        <p:spPr>
          <a:xfrm flipH="1">
            <a:off x="7874977" y="1783114"/>
            <a:ext cx="396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3" name="Line 134">
            <a:extLst>
              <a:ext uri="{FF2B5EF4-FFF2-40B4-BE49-F238E27FC236}">
                <a16:creationId xmlns:a16="http://schemas.microsoft.com/office/drawing/2014/main" id="{4AC48B92-12FA-583F-7169-7A5C694FF0FD}"/>
              </a:ext>
            </a:extLst>
          </p:cNvPr>
          <p:cNvSpPr>
            <a:spLocks noChangeShapeType="1"/>
          </p:cNvSpPr>
          <p:nvPr/>
        </p:nvSpPr>
        <p:spPr bwMode="auto">
          <a:xfrm flipH="1" flipV="1">
            <a:off x="8084611" y="1785173"/>
            <a:ext cx="684000" cy="1224000"/>
          </a:xfrm>
          <a:prstGeom prst="line">
            <a:avLst/>
          </a:prstGeom>
          <a:noFill/>
          <a:ln w="127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cxnSp>
        <p:nvCxnSpPr>
          <p:cNvPr id="185" name="直線矢印コネクタ 184">
            <a:extLst>
              <a:ext uri="{FF2B5EF4-FFF2-40B4-BE49-F238E27FC236}">
                <a16:creationId xmlns:a16="http://schemas.microsoft.com/office/drawing/2014/main" id="{C77B2AAA-C313-1251-42A2-0572E98C9C1D}"/>
              </a:ext>
            </a:extLst>
          </p:cNvPr>
          <p:cNvCxnSpPr>
            <a:cxnSpLocks/>
          </p:cNvCxnSpPr>
          <p:nvPr/>
        </p:nvCxnSpPr>
        <p:spPr>
          <a:xfrm flipH="1">
            <a:off x="8228521" y="2024365"/>
            <a:ext cx="922829" cy="225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3" name="図 2">
            <a:extLst>
              <a:ext uri="{FF2B5EF4-FFF2-40B4-BE49-F238E27FC236}">
                <a16:creationId xmlns:a16="http://schemas.microsoft.com/office/drawing/2014/main" id="{4B2A23C4-3451-614D-A8D0-CB252F2DC72C}"/>
              </a:ext>
            </a:extLst>
          </p:cNvPr>
          <p:cNvPicPr>
            <a:picLocks noChangeAspect="1"/>
          </p:cNvPicPr>
          <p:nvPr/>
        </p:nvPicPr>
        <p:blipFill>
          <a:blip r:embed="rId7"/>
          <a:stretch>
            <a:fillRect/>
          </a:stretch>
        </p:blipFill>
        <p:spPr>
          <a:xfrm>
            <a:off x="9907155" y="542821"/>
            <a:ext cx="2111913" cy="609973"/>
          </a:xfrm>
          <a:prstGeom prst="rect">
            <a:avLst/>
          </a:prstGeom>
        </p:spPr>
      </p:pic>
      <p:sp>
        <p:nvSpPr>
          <p:cNvPr id="2" name="テキスト ボックス 1">
            <a:extLst>
              <a:ext uri="{FF2B5EF4-FFF2-40B4-BE49-F238E27FC236}">
                <a16:creationId xmlns:a16="http://schemas.microsoft.com/office/drawing/2014/main" id="{41786387-A90E-1779-D10B-10CF170FF149}"/>
              </a:ext>
            </a:extLst>
          </p:cNvPr>
          <p:cNvSpPr txBox="1"/>
          <p:nvPr/>
        </p:nvSpPr>
        <p:spPr>
          <a:xfrm>
            <a:off x="8668795" y="2985432"/>
            <a:ext cx="2077813" cy="246221"/>
          </a:xfrm>
          <a:prstGeom prst="rect">
            <a:avLst/>
          </a:prstGeom>
          <a:noFill/>
        </p:spPr>
        <p:txBody>
          <a:bodyPr wrap="none" rtlCol="0">
            <a:spAutoFit/>
          </a:bodyPr>
          <a:lstStyle/>
          <a:p>
            <a:pPr algn="ctr"/>
            <a:r>
              <a:rPr lang="ja-JP" altLang="en-US" sz="1000">
                <a:highlight>
                  <a:srgbClr val="FFFF00"/>
                </a:highlight>
                <a:latin typeface="BIZ UDPゴシック" panose="020B0400000000000000" pitchFamily="50" charset="-128"/>
                <a:ea typeface="BIZ UDPゴシック" panose="020B0400000000000000" pitchFamily="50" charset="-128"/>
              </a:rPr>
              <a:t>日によって測定結果が変わる（松）</a:t>
            </a:r>
            <a:endParaRPr kumimoji="1" lang="ja-JP" altLang="en-US" sz="1000">
              <a:highlight>
                <a:srgbClr val="FFFF00"/>
              </a:highlight>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17205F6E-A141-82F7-8C00-D4B84F3F4CA1}"/>
              </a:ext>
            </a:extLst>
          </p:cNvPr>
          <p:cNvSpPr txBox="1"/>
          <p:nvPr/>
        </p:nvSpPr>
        <p:spPr>
          <a:xfrm>
            <a:off x="9078683" y="1844410"/>
            <a:ext cx="1499128" cy="400110"/>
          </a:xfrm>
          <a:prstGeom prst="rect">
            <a:avLst/>
          </a:prstGeom>
          <a:noFill/>
        </p:spPr>
        <p:txBody>
          <a:bodyPr wrap="none" rtlCol="0">
            <a:spAutoFit/>
          </a:bodyPr>
          <a:lstStyle/>
          <a:p>
            <a:pPr algn="ctr"/>
            <a:r>
              <a:rPr kumimoji="1" lang="en-US" altLang="ja-JP" sz="1000">
                <a:highlight>
                  <a:srgbClr val="FFFF00"/>
                </a:highlight>
                <a:latin typeface="BIZ UDPゴシック" panose="020B0400000000000000" pitchFamily="50" charset="-128"/>
                <a:ea typeface="BIZ UDPゴシック" panose="020B0400000000000000" pitchFamily="50" charset="-128"/>
              </a:rPr>
              <a:t>TP</a:t>
            </a:r>
            <a:r>
              <a:rPr kumimoji="1" lang="ja-JP" altLang="en-US" sz="1000">
                <a:highlight>
                  <a:srgbClr val="FFFF00"/>
                </a:highlight>
                <a:latin typeface="BIZ UDPゴシック" panose="020B0400000000000000" pitchFamily="50" charset="-128"/>
                <a:ea typeface="BIZ UDPゴシック" panose="020B0400000000000000" pitchFamily="50" charset="-128"/>
              </a:rPr>
              <a:t>の測定位置によって</a:t>
            </a:r>
            <a:endParaRPr kumimoji="1" lang="en-US" altLang="ja-JP" sz="1000">
              <a:highlight>
                <a:srgbClr val="FFFF00"/>
              </a:highlight>
              <a:latin typeface="BIZ UDPゴシック" panose="020B0400000000000000" pitchFamily="50" charset="-128"/>
              <a:ea typeface="BIZ UDPゴシック" panose="020B0400000000000000" pitchFamily="50" charset="-128"/>
            </a:endParaRPr>
          </a:p>
          <a:p>
            <a:pPr algn="ctr"/>
            <a:r>
              <a:rPr kumimoji="1" lang="ja-JP" altLang="en-US" sz="1000">
                <a:highlight>
                  <a:srgbClr val="FFFF00"/>
                </a:highlight>
                <a:latin typeface="BIZ UDPゴシック" panose="020B0400000000000000" pitchFamily="50" charset="-128"/>
                <a:ea typeface="BIZ UDPゴシック" panose="020B0400000000000000" pitchFamily="50" charset="-128"/>
              </a:rPr>
              <a:t>肌焼き深さが違う</a:t>
            </a:r>
            <a:r>
              <a:rPr lang="ja-JP" altLang="en-US" sz="1000">
                <a:highlight>
                  <a:srgbClr val="FFFF00"/>
                </a:highlight>
                <a:latin typeface="BIZ UDPゴシック" panose="020B0400000000000000" pitchFamily="50" charset="-128"/>
                <a:ea typeface="BIZ UDPゴシック" panose="020B0400000000000000" pitchFamily="50" charset="-128"/>
              </a:rPr>
              <a:t>（大）</a:t>
            </a:r>
            <a:endParaRPr kumimoji="1" lang="ja-JP" altLang="en-US" sz="1000">
              <a:highlight>
                <a:srgbClr val="FFFF00"/>
              </a:highlight>
              <a:latin typeface="BIZ UDPゴシック" panose="020B0400000000000000" pitchFamily="50" charset="-128"/>
              <a:ea typeface="BIZ UDPゴシック" panose="020B0400000000000000" pitchFamily="50" charset="-128"/>
            </a:endParaRPr>
          </a:p>
        </p:txBody>
      </p:sp>
      <p:cxnSp>
        <p:nvCxnSpPr>
          <p:cNvPr id="30" name="直線矢印コネクタ 29">
            <a:extLst>
              <a:ext uri="{FF2B5EF4-FFF2-40B4-BE49-F238E27FC236}">
                <a16:creationId xmlns:a16="http://schemas.microsoft.com/office/drawing/2014/main" id="{3655A394-DCC9-0654-1AF1-4771F0F3D15D}"/>
              </a:ext>
            </a:extLst>
          </p:cNvPr>
          <p:cNvCxnSpPr>
            <a:cxnSpLocks/>
          </p:cNvCxnSpPr>
          <p:nvPr/>
        </p:nvCxnSpPr>
        <p:spPr>
          <a:xfrm flipH="1" flipV="1">
            <a:off x="8827534" y="2027444"/>
            <a:ext cx="0" cy="64469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0F1FB95C-DA98-80EE-9B26-2CCDB6BD31C4}"/>
              </a:ext>
            </a:extLst>
          </p:cNvPr>
          <p:cNvSpPr txBox="1"/>
          <p:nvPr/>
        </p:nvSpPr>
        <p:spPr>
          <a:xfrm>
            <a:off x="8633524" y="2620340"/>
            <a:ext cx="1632178" cy="246221"/>
          </a:xfrm>
          <a:prstGeom prst="rect">
            <a:avLst/>
          </a:prstGeom>
          <a:noFill/>
        </p:spPr>
        <p:txBody>
          <a:bodyPr wrap="none" rtlCol="0">
            <a:spAutoFit/>
          </a:bodyPr>
          <a:lstStyle/>
          <a:p>
            <a:pPr algn="ctr"/>
            <a:r>
              <a:rPr lang="ja-JP" altLang="en-US" sz="1000">
                <a:highlight>
                  <a:srgbClr val="FFFF00"/>
                </a:highlight>
                <a:latin typeface="BIZ UDPゴシック" panose="020B0400000000000000" pitchFamily="50" charset="-128"/>
                <a:ea typeface="BIZ UDPゴシック" panose="020B0400000000000000" pitchFamily="50" charset="-128"/>
              </a:rPr>
              <a:t>浸炭が均一でない</a:t>
            </a:r>
            <a:r>
              <a:rPr kumimoji="1" lang="ja-JP" altLang="en-US" sz="1000">
                <a:highlight>
                  <a:srgbClr val="FFFF00"/>
                </a:highlight>
                <a:latin typeface="BIZ UDPゴシック" panose="020B0400000000000000" pitchFamily="50" charset="-128"/>
                <a:ea typeface="BIZ UDPゴシック" panose="020B0400000000000000" pitchFamily="50" charset="-128"/>
              </a:rPr>
              <a:t>？</a:t>
            </a:r>
            <a:r>
              <a:rPr lang="ja-JP" altLang="en-US" sz="1000">
                <a:highlight>
                  <a:srgbClr val="FFFF00"/>
                </a:highlight>
                <a:latin typeface="BIZ UDPゴシック" panose="020B0400000000000000" pitchFamily="50" charset="-128"/>
                <a:ea typeface="BIZ UDPゴシック" panose="020B0400000000000000" pitchFamily="50" charset="-128"/>
              </a:rPr>
              <a:t> （宮）</a:t>
            </a:r>
            <a:endParaRPr kumimoji="1" lang="ja-JP" altLang="en-US" sz="1000">
              <a:highlight>
                <a:srgbClr val="FFFF00"/>
              </a:highlight>
              <a:latin typeface="BIZ UDPゴシック" panose="020B0400000000000000" pitchFamily="50" charset="-128"/>
              <a:ea typeface="BIZ UDPゴシック" panose="020B0400000000000000" pitchFamily="50" charset="-128"/>
            </a:endParaRPr>
          </a:p>
        </p:txBody>
      </p:sp>
      <p:cxnSp>
        <p:nvCxnSpPr>
          <p:cNvPr id="38" name="直線矢印コネクタ 37">
            <a:extLst>
              <a:ext uri="{FF2B5EF4-FFF2-40B4-BE49-F238E27FC236}">
                <a16:creationId xmlns:a16="http://schemas.microsoft.com/office/drawing/2014/main" id="{B46B8FBD-0560-1306-7CFD-DF82DF125FA9}"/>
              </a:ext>
            </a:extLst>
          </p:cNvPr>
          <p:cNvCxnSpPr>
            <a:cxnSpLocks/>
          </p:cNvCxnSpPr>
          <p:nvPr/>
        </p:nvCxnSpPr>
        <p:spPr>
          <a:xfrm flipH="1">
            <a:off x="8843927" y="2452901"/>
            <a:ext cx="324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86D6A5D0-D6C5-FC61-84A0-97D1BD05480F}"/>
              </a:ext>
            </a:extLst>
          </p:cNvPr>
          <p:cNvSpPr txBox="1"/>
          <p:nvPr/>
        </p:nvSpPr>
        <p:spPr>
          <a:xfrm>
            <a:off x="9125052" y="2320266"/>
            <a:ext cx="2073003" cy="246221"/>
          </a:xfrm>
          <a:prstGeom prst="rect">
            <a:avLst/>
          </a:prstGeom>
          <a:noFill/>
        </p:spPr>
        <p:txBody>
          <a:bodyPr wrap="none" rtlCol="0">
            <a:spAutoFit/>
          </a:bodyPr>
          <a:lstStyle/>
          <a:p>
            <a:pPr algn="ctr"/>
            <a:r>
              <a:rPr lang="ja-JP" altLang="en-US" sz="1000">
                <a:highlight>
                  <a:srgbClr val="FFFF00"/>
                </a:highlight>
                <a:latin typeface="BIZ UDPゴシック" panose="020B0400000000000000" pitchFamily="50" charset="-128"/>
                <a:ea typeface="BIZ UDPゴシック" panose="020B0400000000000000" pitchFamily="50" charset="-128"/>
              </a:rPr>
              <a:t>試験片が治具と接触している（岩）</a:t>
            </a:r>
            <a:endParaRPr kumimoji="1" lang="en-US" altLang="ja-JP" sz="1000">
              <a:highlight>
                <a:srgbClr val="FFFF00"/>
              </a:highlight>
              <a:latin typeface="BIZ UDPゴシック" panose="020B0400000000000000" pitchFamily="50" charset="-128"/>
              <a:ea typeface="BIZ UDPゴシック" panose="020B0400000000000000" pitchFamily="50" charset="-128"/>
            </a:endParaRPr>
          </a:p>
        </p:txBody>
      </p:sp>
      <p:cxnSp>
        <p:nvCxnSpPr>
          <p:cNvPr id="42" name="直線矢印コネクタ 41">
            <a:extLst>
              <a:ext uri="{FF2B5EF4-FFF2-40B4-BE49-F238E27FC236}">
                <a16:creationId xmlns:a16="http://schemas.microsoft.com/office/drawing/2014/main" id="{E6D1FE4E-BB10-20D3-92B6-02B78AB3EE91}"/>
              </a:ext>
            </a:extLst>
          </p:cNvPr>
          <p:cNvCxnSpPr>
            <a:cxnSpLocks/>
          </p:cNvCxnSpPr>
          <p:nvPr/>
        </p:nvCxnSpPr>
        <p:spPr>
          <a:xfrm flipH="1" flipV="1">
            <a:off x="8183645" y="4650633"/>
            <a:ext cx="972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テキスト ボックス 43">
            <a:extLst>
              <a:ext uri="{FF2B5EF4-FFF2-40B4-BE49-F238E27FC236}">
                <a16:creationId xmlns:a16="http://schemas.microsoft.com/office/drawing/2014/main" id="{C6DE0D3A-0F99-2802-BCC3-D1CD5150F2FA}"/>
              </a:ext>
            </a:extLst>
          </p:cNvPr>
          <p:cNvSpPr txBox="1"/>
          <p:nvPr/>
        </p:nvSpPr>
        <p:spPr>
          <a:xfrm>
            <a:off x="8800961" y="4472084"/>
            <a:ext cx="2339143" cy="365752"/>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rPr>
              <a:t>測定値</a:t>
            </a:r>
            <a:r>
              <a:rPr lang="ja-JP" altLang="en-US" sz="1000">
                <a:solidFill>
                  <a:prstClr val="black"/>
                </a:solidFill>
                <a:latin typeface="BIZ UDPゴシック" panose="020B0400000000000000" pitchFamily="50" charset="-128"/>
                <a:ea typeface="BIZ UDPゴシック" panose="020B0400000000000000" pitchFamily="50" charset="-128"/>
              </a:rPr>
              <a:t>に個人差がある</a:t>
            </a:r>
            <a:r>
              <a:rPr lang="ja-JP" altLang="en-US" sz="1000">
                <a:latin typeface="BIZ UDPゴシック" panose="020B0400000000000000" pitchFamily="50" charset="-128"/>
                <a:ea typeface="BIZ UDPゴシック" panose="020B0400000000000000" pitchFamily="50" charset="-128"/>
              </a:rPr>
              <a:t>（岩）</a:t>
            </a:r>
            <a:endPar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45" name="Line 134">
            <a:extLst>
              <a:ext uri="{FF2B5EF4-FFF2-40B4-BE49-F238E27FC236}">
                <a16:creationId xmlns:a16="http://schemas.microsoft.com/office/drawing/2014/main" id="{955951E2-A8BE-85CA-3244-EBFEBDA9DA0F}"/>
              </a:ext>
            </a:extLst>
          </p:cNvPr>
          <p:cNvSpPr>
            <a:spLocks noChangeShapeType="1"/>
          </p:cNvSpPr>
          <p:nvPr/>
        </p:nvSpPr>
        <p:spPr bwMode="auto">
          <a:xfrm flipH="1">
            <a:off x="8374785" y="3640574"/>
            <a:ext cx="432000" cy="1008000"/>
          </a:xfrm>
          <a:prstGeom prst="line">
            <a:avLst/>
          </a:prstGeom>
          <a:noFill/>
          <a:ln w="127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cxnSp>
        <p:nvCxnSpPr>
          <p:cNvPr id="46" name="直線矢印コネクタ 45">
            <a:extLst>
              <a:ext uri="{FF2B5EF4-FFF2-40B4-BE49-F238E27FC236}">
                <a16:creationId xmlns:a16="http://schemas.microsoft.com/office/drawing/2014/main" id="{86D8760E-32E7-0F12-104D-29002C6FF643}"/>
              </a:ext>
            </a:extLst>
          </p:cNvPr>
          <p:cNvCxnSpPr>
            <a:cxnSpLocks/>
          </p:cNvCxnSpPr>
          <p:nvPr/>
        </p:nvCxnSpPr>
        <p:spPr>
          <a:xfrm>
            <a:off x="2111033" y="3563041"/>
            <a:ext cx="1023163"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テキスト ボックス 46">
            <a:extLst>
              <a:ext uri="{FF2B5EF4-FFF2-40B4-BE49-F238E27FC236}">
                <a16:creationId xmlns:a16="http://schemas.microsoft.com/office/drawing/2014/main" id="{AB54D005-9838-DF87-8524-5153DD115C6C}"/>
              </a:ext>
            </a:extLst>
          </p:cNvPr>
          <p:cNvSpPr txBox="1"/>
          <p:nvPr/>
        </p:nvSpPr>
        <p:spPr>
          <a:xfrm>
            <a:off x="687228" y="3421315"/>
            <a:ext cx="1572866" cy="246221"/>
          </a:xfrm>
          <a:prstGeom prst="rect">
            <a:avLst/>
          </a:prstGeom>
          <a:noFill/>
        </p:spPr>
        <p:txBody>
          <a:bodyPr wrap="none" rtlCol="0">
            <a:spAutoFit/>
          </a:bodyPr>
          <a:lstStyle/>
          <a:p>
            <a:pPr algn="ctr"/>
            <a:r>
              <a:rPr lang="ja-JP" altLang="en-US" sz="1000">
                <a:latin typeface="BIZ UDPゴシック" panose="020B0400000000000000" pitchFamily="50" charset="-128"/>
                <a:ea typeface="BIZ UDPゴシック" panose="020B0400000000000000" pitchFamily="50" charset="-128"/>
              </a:rPr>
              <a:t>測定値が安定しない（大）</a:t>
            </a:r>
            <a:endParaRPr kumimoji="1" lang="ja-JP" altLang="en-US" sz="1000">
              <a:latin typeface="BIZ UDPゴシック" panose="020B0400000000000000" pitchFamily="50" charset="-128"/>
              <a:ea typeface="BIZ UDPゴシック" panose="020B0400000000000000" pitchFamily="50" charset="-128"/>
            </a:endParaRPr>
          </a:p>
        </p:txBody>
      </p:sp>
      <p:sp>
        <p:nvSpPr>
          <p:cNvPr id="48" name="Line 134">
            <a:extLst>
              <a:ext uri="{FF2B5EF4-FFF2-40B4-BE49-F238E27FC236}">
                <a16:creationId xmlns:a16="http://schemas.microsoft.com/office/drawing/2014/main" id="{DD500808-E837-0208-278F-EFABC44BD51E}"/>
              </a:ext>
            </a:extLst>
          </p:cNvPr>
          <p:cNvSpPr>
            <a:spLocks noChangeShapeType="1"/>
          </p:cNvSpPr>
          <p:nvPr/>
        </p:nvSpPr>
        <p:spPr bwMode="auto">
          <a:xfrm flipV="1">
            <a:off x="2373898" y="3564723"/>
            <a:ext cx="560841" cy="1017191"/>
          </a:xfrm>
          <a:prstGeom prst="line">
            <a:avLst/>
          </a:prstGeom>
          <a:noFill/>
          <a:ln w="127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sp>
        <p:nvSpPr>
          <p:cNvPr id="49" name="テキスト ボックス 48">
            <a:extLst>
              <a:ext uri="{FF2B5EF4-FFF2-40B4-BE49-F238E27FC236}">
                <a16:creationId xmlns:a16="http://schemas.microsoft.com/office/drawing/2014/main" id="{771C0A86-AB72-A7F2-5F7C-1051499DA025}"/>
              </a:ext>
            </a:extLst>
          </p:cNvPr>
          <p:cNvSpPr txBox="1"/>
          <p:nvPr/>
        </p:nvSpPr>
        <p:spPr>
          <a:xfrm>
            <a:off x="1428223" y="4536696"/>
            <a:ext cx="1178232" cy="22787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prstClr val="black"/>
                </a:solidFill>
                <a:latin typeface="BIZ UDPゴシック" panose="020B0400000000000000" pitchFamily="50" charset="-128"/>
                <a:ea typeface="BIZ UDPゴシック" panose="020B0400000000000000" pitchFamily="50" charset="-128"/>
              </a:rPr>
              <a:t>浸炭性が低い</a:t>
            </a:r>
            <a:r>
              <a:rPr lang="ja-JP" altLang="en-US" sz="1000">
                <a:latin typeface="BIZ UDPゴシック" panose="020B0400000000000000" pitchFamily="50" charset="-128"/>
                <a:ea typeface="BIZ UDPゴシック" panose="020B0400000000000000" pitchFamily="50" charset="-128"/>
              </a:rPr>
              <a:t>（三）</a:t>
            </a:r>
            <a:endPar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cxnSp>
        <p:nvCxnSpPr>
          <p:cNvPr id="50" name="直線矢印コネクタ 49">
            <a:extLst>
              <a:ext uri="{FF2B5EF4-FFF2-40B4-BE49-F238E27FC236}">
                <a16:creationId xmlns:a16="http://schemas.microsoft.com/office/drawing/2014/main" id="{F64AA1EA-AB2B-2CD7-B281-D49D5193EB5D}"/>
              </a:ext>
            </a:extLst>
          </p:cNvPr>
          <p:cNvCxnSpPr>
            <a:cxnSpLocks/>
          </p:cNvCxnSpPr>
          <p:nvPr/>
        </p:nvCxnSpPr>
        <p:spPr>
          <a:xfrm>
            <a:off x="2021249" y="3858434"/>
            <a:ext cx="720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テキスト ボックス 50">
            <a:extLst>
              <a:ext uri="{FF2B5EF4-FFF2-40B4-BE49-F238E27FC236}">
                <a16:creationId xmlns:a16="http://schemas.microsoft.com/office/drawing/2014/main" id="{0CC0DEB8-AD45-443E-2D8A-5C8F6FDA5A49}"/>
              </a:ext>
            </a:extLst>
          </p:cNvPr>
          <p:cNvSpPr txBox="1"/>
          <p:nvPr/>
        </p:nvSpPr>
        <p:spPr>
          <a:xfrm>
            <a:off x="1087863" y="4181804"/>
            <a:ext cx="978153" cy="400110"/>
          </a:xfrm>
          <a:prstGeom prst="rect">
            <a:avLst/>
          </a:prstGeom>
          <a:noFill/>
        </p:spPr>
        <p:txBody>
          <a:bodyPr wrap="none" rtlCol="0">
            <a:spAutoFit/>
          </a:bodyPr>
          <a:lstStyle/>
          <a:p>
            <a:pPr algn="ctr"/>
            <a:r>
              <a:rPr kumimoji="1" lang="ja-JP" altLang="en-US" sz="1000">
                <a:latin typeface="BIZ UDPゴシック" panose="020B0400000000000000" pitchFamily="50" charset="-128"/>
                <a:ea typeface="BIZ UDPゴシック" panose="020B0400000000000000" pitchFamily="50" charset="-128"/>
              </a:rPr>
              <a:t>材質が変更に</a:t>
            </a:r>
            <a:endParaRPr kumimoji="1" lang="en-US" altLang="ja-JP" sz="1000">
              <a:latin typeface="BIZ UDPゴシック" panose="020B0400000000000000" pitchFamily="50" charset="-128"/>
              <a:ea typeface="BIZ UDPゴシック" panose="020B0400000000000000" pitchFamily="50" charset="-128"/>
            </a:endParaRPr>
          </a:p>
          <a:p>
            <a:pPr algn="ctr"/>
            <a:r>
              <a:rPr kumimoji="1" lang="ja-JP" altLang="en-US" sz="1000">
                <a:latin typeface="BIZ UDPゴシック" panose="020B0400000000000000" pitchFamily="50" charset="-128"/>
                <a:ea typeface="BIZ UDPゴシック" panose="020B0400000000000000" pitchFamily="50" charset="-128"/>
              </a:rPr>
              <a:t>なった？</a:t>
            </a:r>
            <a:r>
              <a:rPr lang="ja-JP" altLang="en-US" sz="1000">
                <a:latin typeface="BIZ UDPゴシック" panose="020B0400000000000000" pitchFamily="50" charset="-128"/>
                <a:ea typeface="BIZ UDPゴシック" panose="020B0400000000000000" pitchFamily="50" charset="-128"/>
              </a:rPr>
              <a:t> （宮）</a:t>
            </a:r>
            <a:endParaRPr kumimoji="1" lang="en-US" altLang="ja-JP" sz="1000">
              <a:latin typeface="BIZ UDPゴシック" panose="020B0400000000000000" pitchFamily="50" charset="-128"/>
              <a:ea typeface="BIZ UDPゴシック" panose="020B0400000000000000" pitchFamily="50" charset="-128"/>
            </a:endParaRPr>
          </a:p>
        </p:txBody>
      </p:sp>
      <p:sp>
        <p:nvSpPr>
          <p:cNvPr id="52" name="テキスト ボックス 51">
            <a:extLst>
              <a:ext uri="{FF2B5EF4-FFF2-40B4-BE49-F238E27FC236}">
                <a16:creationId xmlns:a16="http://schemas.microsoft.com/office/drawing/2014/main" id="{7ADE0FDF-FAAC-E314-77F5-80B774E78BE8}"/>
              </a:ext>
            </a:extLst>
          </p:cNvPr>
          <p:cNvSpPr txBox="1"/>
          <p:nvPr/>
        </p:nvSpPr>
        <p:spPr>
          <a:xfrm>
            <a:off x="8623918" y="3422208"/>
            <a:ext cx="1675459" cy="246221"/>
          </a:xfrm>
          <a:prstGeom prst="rect">
            <a:avLst/>
          </a:prstGeom>
          <a:noFill/>
        </p:spPr>
        <p:txBody>
          <a:bodyPr wrap="none" rtlCol="0">
            <a:spAutoFit/>
          </a:bodyPr>
          <a:lstStyle/>
          <a:p>
            <a:pPr algn="ctr"/>
            <a:r>
              <a:rPr lang="ja-JP" altLang="en-US" sz="1000">
                <a:latin typeface="BIZ UDPゴシック" panose="020B0400000000000000" pitchFamily="50" charset="-128"/>
                <a:ea typeface="BIZ UDPゴシック" panose="020B0400000000000000" pitchFamily="50" charset="-128"/>
              </a:rPr>
              <a:t>測定がうまくできない（桑）</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53" name="直線矢印コネクタ 52">
            <a:extLst>
              <a:ext uri="{FF2B5EF4-FFF2-40B4-BE49-F238E27FC236}">
                <a16:creationId xmlns:a16="http://schemas.microsoft.com/office/drawing/2014/main" id="{501B7F01-E715-EE7A-26B2-9436D063B289}"/>
              </a:ext>
            </a:extLst>
          </p:cNvPr>
          <p:cNvCxnSpPr>
            <a:cxnSpLocks/>
          </p:cNvCxnSpPr>
          <p:nvPr/>
        </p:nvCxnSpPr>
        <p:spPr>
          <a:xfrm flipH="1">
            <a:off x="8783275" y="3778419"/>
            <a:ext cx="90970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F706D33C-5371-FA01-445F-12482300EAE0}"/>
              </a:ext>
            </a:extLst>
          </p:cNvPr>
          <p:cNvSpPr txBox="1"/>
          <p:nvPr/>
        </p:nvSpPr>
        <p:spPr>
          <a:xfrm>
            <a:off x="9473872" y="3589646"/>
            <a:ext cx="1728894" cy="400110"/>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磨き作業が不十分で</a:t>
            </a:r>
            <a:endParaRPr kumimoji="1" lang="en-US" altLang="ja-JP" sz="1000">
              <a:latin typeface="BIZ UDPゴシック" panose="020B0400000000000000" pitchFamily="50" charset="-128"/>
              <a:ea typeface="BIZ UDPゴシック" panose="020B0400000000000000" pitchFamily="50" charset="-128"/>
            </a:endParaRPr>
          </a:p>
          <a:p>
            <a:pPr algn="ctr"/>
            <a:r>
              <a:rPr kumimoji="1" lang="ja-JP" altLang="en-US" sz="1000">
                <a:latin typeface="BIZ UDPゴシック" panose="020B0400000000000000" pitchFamily="50" charset="-128"/>
                <a:ea typeface="BIZ UDPゴシック" panose="020B0400000000000000" pitchFamily="50" charset="-128"/>
              </a:rPr>
              <a:t>測定面がよく見えない</a:t>
            </a:r>
            <a:r>
              <a:rPr lang="ja-JP" altLang="en-US" sz="1000">
                <a:latin typeface="BIZ UDPゴシック" panose="020B0400000000000000" pitchFamily="50" charset="-128"/>
                <a:ea typeface="BIZ UDPゴシック" panose="020B0400000000000000" pitchFamily="50" charset="-128"/>
              </a:rPr>
              <a:t>（大）</a:t>
            </a:r>
            <a:endParaRPr kumimoji="1" lang="en-US" altLang="ja-JP" sz="1000">
              <a:latin typeface="BIZ UDPゴシック" panose="020B0400000000000000" pitchFamily="50" charset="-128"/>
              <a:ea typeface="BIZ UDPゴシック" panose="020B0400000000000000" pitchFamily="50" charset="-128"/>
            </a:endParaRPr>
          </a:p>
        </p:txBody>
      </p:sp>
      <p:cxnSp>
        <p:nvCxnSpPr>
          <p:cNvPr id="55" name="直線矢印コネクタ 54">
            <a:extLst>
              <a:ext uri="{FF2B5EF4-FFF2-40B4-BE49-F238E27FC236}">
                <a16:creationId xmlns:a16="http://schemas.microsoft.com/office/drawing/2014/main" id="{8B79C826-4EC3-BD71-8040-6540081B5E4D}"/>
              </a:ext>
            </a:extLst>
          </p:cNvPr>
          <p:cNvCxnSpPr>
            <a:cxnSpLocks/>
          </p:cNvCxnSpPr>
          <p:nvPr/>
        </p:nvCxnSpPr>
        <p:spPr>
          <a:xfrm flipH="1" flipV="1">
            <a:off x="9224988" y="3772318"/>
            <a:ext cx="5176" cy="19269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テキスト ボックス 59">
            <a:extLst>
              <a:ext uri="{FF2B5EF4-FFF2-40B4-BE49-F238E27FC236}">
                <a16:creationId xmlns:a16="http://schemas.microsoft.com/office/drawing/2014/main" id="{F38682D5-D66D-433C-3EA0-16752B0F789C}"/>
              </a:ext>
            </a:extLst>
          </p:cNvPr>
          <p:cNvSpPr txBox="1"/>
          <p:nvPr/>
        </p:nvSpPr>
        <p:spPr>
          <a:xfrm>
            <a:off x="5538744" y="4469046"/>
            <a:ext cx="2339143" cy="365752"/>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rPr>
              <a:t>測定方法</a:t>
            </a:r>
            <a:r>
              <a:rPr lang="ja-JP" altLang="en-US" sz="1000">
                <a:solidFill>
                  <a:prstClr val="black"/>
                </a:solidFill>
                <a:latin typeface="BIZ UDPゴシック" panose="020B0400000000000000" pitchFamily="50" charset="-128"/>
                <a:ea typeface="BIZ UDPゴシック" panose="020B0400000000000000" pitchFamily="50" charset="-128"/>
              </a:rPr>
              <a:t>が人によって変わる</a:t>
            </a:r>
            <a:r>
              <a:rPr lang="ja-JP" altLang="en-US" sz="1000">
                <a:latin typeface="BIZ UDPゴシック" panose="020B0400000000000000" pitchFamily="50" charset="-128"/>
                <a:ea typeface="BIZ UDPゴシック" panose="020B0400000000000000" pitchFamily="50" charset="-128"/>
              </a:rPr>
              <a:t>（山）</a:t>
            </a:r>
            <a:endPar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cxnSp>
        <p:nvCxnSpPr>
          <p:cNvPr id="61" name="直線矢印コネクタ 60">
            <a:extLst>
              <a:ext uri="{FF2B5EF4-FFF2-40B4-BE49-F238E27FC236}">
                <a16:creationId xmlns:a16="http://schemas.microsoft.com/office/drawing/2014/main" id="{E1717E7F-FB6A-5A31-7AFB-9E0BD654E3CD}"/>
              </a:ext>
            </a:extLst>
          </p:cNvPr>
          <p:cNvCxnSpPr>
            <a:cxnSpLocks/>
          </p:cNvCxnSpPr>
          <p:nvPr/>
        </p:nvCxnSpPr>
        <p:spPr>
          <a:xfrm flipV="1">
            <a:off x="7651359" y="4651922"/>
            <a:ext cx="497168" cy="321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8" name="Line 134">
            <a:extLst>
              <a:ext uri="{FF2B5EF4-FFF2-40B4-BE49-F238E27FC236}">
                <a16:creationId xmlns:a16="http://schemas.microsoft.com/office/drawing/2014/main" id="{A7E3A6CA-C998-CE27-CF1D-1AE18D772C77}"/>
              </a:ext>
            </a:extLst>
          </p:cNvPr>
          <p:cNvSpPr>
            <a:spLocks noChangeShapeType="1"/>
          </p:cNvSpPr>
          <p:nvPr/>
        </p:nvSpPr>
        <p:spPr bwMode="auto">
          <a:xfrm flipH="1">
            <a:off x="7943228" y="3651602"/>
            <a:ext cx="432000" cy="1008000"/>
          </a:xfrm>
          <a:prstGeom prst="line">
            <a:avLst/>
          </a:prstGeom>
          <a:noFill/>
          <a:ln w="127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F02028E5-8CBB-1F52-EEBB-898229C02FD8}"/>
              </a:ext>
            </a:extLst>
          </p:cNvPr>
          <p:cNvSpPr txBox="1"/>
          <p:nvPr/>
        </p:nvSpPr>
        <p:spPr>
          <a:xfrm>
            <a:off x="5516269" y="2033446"/>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ピントが合いにくい（松）</a:t>
            </a:r>
            <a:endParaRPr kumimoji="1" lang="ja-JP" altLang="en-US" sz="1000">
              <a:latin typeface="BIZ UDPゴシック" panose="020B0400000000000000" pitchFamily="50" charset="-128"/>
              <a:ea typeface="BIZ UDPゴシック" panose="020B0400000000000000" pitchFamily="50" charset="-128"/>
            </a:endParaRPr>
          </a:p>
        </p:txBody>
      </p:sp>
      <p:sp>
        <p:nvSpPr>
          <p:cNvPr id="40" name="テキスト ボックス 39">
            <a:extLst>
              <a:ext uri="{FF2B5EF4-FFF2-40B4-BE49-F238E27FC236}">
                <a16:creationId xmlns:a16="http://schemas.microsoft.com/office/drawing/2014/main" id="{153AC113-DDFE-850D-FF60-7902AC7C6778}"/>
              </a:ext>
            </a:extLst>
          </p:cNvPr>
          <p:cNvSpPr txBox="1"/>
          <p:nvPr/>
        </p:nvSpPr>
        <p:spPr>
          <a:xfrm>
            <a:off x="9483612" y="4097051"/>
            <a:ext cx="1762746" cy="246221"/>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合わせ</a:t>
            </a:r>
            <a:r>
              <a:rPr lang="ja-JP" altLang="en-US" sz="1000">
                <a:latin typeface="BIZ UDPゴシック" panose="020B0400000000000000" pitchFamily="50" charset="-128"/>
                <a:ea typeface="BIZ UDPゴシック" panose="020B0400000000000000" pitchFamily="50" charset="-128"/>
              </a:rPr>
              <a:t>ようと測定する（川）</a:t>
            </a:r>
            <a:endParaRPr kumimoji="1" lang="ja-JP" altLang="en-US" sz="1000">
              <a:latin typeface="BIZ UDPゴシック" panose="020B0400000000000000" pitchFamily="50" charset="-128"/>
              <a:ea typeface="BIZ UDPゴシック" panose="020B0400000000000000" pitchFamily="50" charset="-128"/>
            </a:endParaRPr>
          </a:p>
        </p:txBody>
      </p:sp>
      <p:sp>
        <p:nvSpPr>
          <p:cNvPr id="129" name="テキスト ボックス 128">
            <a:extLst>
              <a:ext uri="{FF2B5EF4-FFF2-40B4-BE49-F238E27FC236}">
                <a16:creationId xmlns:a16="http://schemas.microsoft.com/office/drawing/2014/main" id="{8113443D-2007-2A97-F539-7634027D741D}"/>
              </a:ext>
            </a:extLst>
          </p:cNvPr>
          <p:cNvSpPr txBox="1"/>
          <p:nvPr/>
        </p:nvSpPr>
        <p:spPr>
          <a:xfrm>
            <a:off x="6928334" y="3475998"/>
            <a:ext cx="1681114" cy="16702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prstClr val="black"/>
                </a:solidFill>
                <a:latin typeface="BIZ UDPゴシック" panose="020B0400000000000000" pitchFamily="50" charset="-128"/>
                <a:ea typeface="BIZ UDPゴシック" panose="020B0400000000000000" pitchFamily="50" charset="-128"/>
              </a:rPr>
              <a:t>教え方が人によって違う</a:t>
            </a:r>
            <a:r>
              <a:rPr lang="ja-JP" altLang="en-US" sz="1000">
                <a:latin typeface="BIZ UDPゴシック" panose="020B0400000000000000" pitchFamily="50" charset="-128"/>
                <a:ea typeface="BIZ UDPゴシック" panose="020B0400000000000000" pitchFamily="50" charset="-128"/>
              </a:rPr>
              <a:t>（山）</a:t>
            </a:r>
            <a:endPar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cxnSp>
        <p:nvCxnSpPr>
          <p:cNvPr id="130" name="直線矢印コネクタ 129">
            <a:extLst>
              <a:ext uri="{FF2B5EF4-FFF2-40B4-BE49-F238E27FC236}">
                <a16:creationId xmlns:a16="http://schemas.microsoft.com/office/drawing/2014/main" id="{D259A417-709F-2DB8-20B1-3D856181EC8F}"/>
              </a:ext>
            </a:extLst>
          </p:cNvPr>
          <p:cNvCxnSpPr>
            <a:cxnSpLocks/>
          </p:cNvCxnSpPr>
          <p:nvPr/>
        </p:nvCxnSpPr>
        <p:spPr>
          <a:xfrm>
            <a:off x="7637802" y="3751851"/>
            <a:ext cx="68455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直線矢印コネクタ 131">
            <a:extLst>
              <a:ext uri="{FF2B5EF4-FFF2-40B4-BE49-F238E27FC236}">
                <a16:creationId xmlns:a16="http://schemas.microsoft.com/office/drawing/2014/main" id="{434FE1E2-55AE-65A7-0E39-9081C52361C8}"/>
              </a:ext>
            </a:extLst>
          </p:cNvPr>
          <p:cNvCxnSpPr>
            <a:cxnSpLocks/>
          </p:cNvCxnSpPr>
          <p:nvPr/>
        </p:nvCxnSpPr>
        <p:spPr>
          <a:xfrm flipH="1" flipV="1">
            <a:off x="8555851" y="4234415"/>
            <a:ext cx="1044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08BFB929-9089-D9AE-8334-221B53CF78A3}"/>
              </a:ext>
            </a:extLst>
          </p:cNvPr>
          <p:cNvSpPr txBox="1"/>
          <p:nvPr/>
        </p:nvSpPr>
        <p:spPr>
          <a:xfrm>
            <a:off x="5506629" y="1852227"/>
            <a:ext cx="2497845" cy="246221"/>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圧痕のすぐそばに圧痕を打っている（川）</a:t>
            </a:r>
            <a:endParaRPr kumimoji="1" lang="ja-JP" altLang="en-US" sz="1000">
              <a:latin typeface="BIZ UDPゴシック" panose="020B0400000000000000" pitchFamily="50" charset="-128"/>
              <a:ea typeface="BIZ UDPゴシック" panose="020B0400000000000000" pitchFamily="50" charset="-128"/>
            </a:endParaRPr>
          </a:p>
        </p:txBody>
      </p:sp>
      <p:sp>
        <p:nvSpPr>
          <p:cNvPr id="136" name="テキスト ボックス 135">
            <a:extLst>
              <a:ext uri="{FF2B5EF4-FFF2-40B4-BE49-F238E27FC236}">
                <a16:creationId xmlns:a16="http://schemas.microsoft.com/office/drawing/2014/main" id="{F7CA0F71-104E-B0C7-F824-9318640E635D}"/>
              </a:ext>
            </a:extLst>
          </p:cNvPr>
          <p:cNvSpPr txBox="1"/>
          <p:nvPr/>
        </p:nvSpPr>
        <p:spPr>
          <a:xfrm>
            <a:off x="8610491" y="3908252"/>
            <a:ext cx="1822935" cy="246221"/>
          </a:xfrm>
          <a:prstGeom prst="rect">
            <a:avLst/>
          </a:prstGeom>
          <a:noFill/>
        </p:spPr>
        <p:txBody>
          <a:bodyPr wrap="none" rtlCol="0">
            <a:spAutoFit/>
          </a:bodyPr>
          <a:lstStyle/>
          <a:p>
            <a:pPr algn="ctr"/>
            <a:r>
              <a:rPr lang="ja-JP" altLang="en-US" sz="1000">
                <a:latin typeface="BIZ UDPゴシック" panose="020B0400000000000000" pitchFamily="50" charset="-128"/>
                <a:ea typeface="BIZ UDPゴシック" panose="020B0400000000000000" pitchFamily="50" charset="-128"/>
              </a:rPr>
              <a:t>作業が疎かになっている（川）</a:t>
            </a:r>
            <a:endParaRPr kumimoji="1" lang="ja-JP" altLang="en-US" sz="1000">
              <a:latin typeface="BIZ UDPゴシック" panose="020B0400000000000000" pitchFamily="50" charset="-128"/>
              <a:ea typeface="BIZ UDPゴシック" panose="020B0400000000000000" pitchFamily="50" charset="-128"/>
            </a:endParaRPr>
          </a:p>
        </p:txBody>
      </p:sp>
      <p:sp>
        <p:nvSpPr>
          <p:cNvPr id="138" name="テキスト ボックス 137">
            <a:extLst>
              <a:ext uri="{FF2B5EF4-FFF2-40B4-BE49-F238E27FC236}">
                <a16:creationId xmlns:a16="http://schemas.microsoft.com/office/drawing/2014/main" id="{AD4B6448-A8F7-DECE-00F5-42E8ED1F9154}"/>
              </a:ext>
            </a:extLst>
          </p:cNvPr>
          <p:cNvSpPr txBox="1"/>
          <p:nvPr/>
        </p:nvSpPr>
        <p:spPr>
          <a:xfrm>
            <a:off x="5875694" y="3648543"/>
            <a:ext cx="1838656" cy="195337"/>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prstClr val="black"/>
                </a:solidFill>
                <a:latin typeface="BIZ UDPゴシック" panose="020B0400000000000000" pitchFamily="50" charset="-128"/>
                <a:ea typeface="BIZ UDPゴシック" panose="020B0400000000000000" pitchFamily="50" charset="-128"/>
              </a:rPr>
              <a:t>教え方が決まっていない</a:t>
            </a:r>
            <a:r>
              <a:rPr lang="ja-JP" altLang="en-US" sz="1000">
                <a:latin typeface="BIZ UDPゴシック" panose="020B0400000000000000" pitchFamily="50" charset="-128"/>
                <a:ea typeface="BIZ UDPゴシック" panose="020B0400000000000000" pitchFamily="50" charset="-128"/>
              </a:rPr>
              <a:t>（松）</a:t>
            </a:r>
            <a:endPar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cxnSp>
        <p:nvCxnSpPr>
          <p:cNvPr id="141" name="直線矢印コネクタ 140">
            <a:extLst>
              <a:ext uri="{FF2B5EF4-FFF2-40B4-BE49-F238E27FC236}">
                <a16:creationId xmlns:a16="http://schemas.microsoft.com/office/drawing/2014/main" id="{7636373B-0E07-EFD3-F395-2B17FD3ECA86}"/>
              </a:ext>
            </a:extLst>
          </p:cNvPr>
          <p:cNvCxnSpPr>
            <a:cxnSpLocks/>
          </p:cNvCxnSpPr>
          <p:nvPr/>
        </p:nvCxnSpPr>
        <p:spPr>
          <a:xfrm flipV="1">
            <a:off x="7931249" y="3754836"/>
            <a:ext cx="109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6" name="テキスト ボックス 145">
            <a:extLst>
              <a:ext uri="{FF2B5EF4-FFF2-40B4-BE49-F238E27FC236}">
                <a16:creationId xmlns:a16="http://schemas.microsoft.com/office/drawing/2014/main" id="{A7A25C81-82A9-98E8-F979-C9EA3E192C3F}"/>
              </a:ext>
            </a:extLst>
          </p:cNvPr>
          <p:cNvSpPr txBox="1"/>
          <p:nvPr/>
        </p:nvSpPr>
        <p:spPr>
          <a:xfrm>
            <a:off x="6373650" y="3898316"/>
            <a:ext cx="1838656" cy="20570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rPr>
              <a:t>要領書が整備されていない</a:t>
            </a:r>
            <a:r>
              <a:rPr lang="ja-JP" altLang="en-US" sz="1000">
                <a:latin typeface="BIZ UDPゴシック" panose="020B0400000000000000" pitchFamily="50" charset="-128"/>
                <a:ea typeface="BIZ UDPゴシック" panose="020B0400000000000000" pitchFamily="50" charset="-128"/>
              </a:rPr>
              <a:t>（三）</a:t>
            </a:r>
            <a:endPar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cxnSp>
        <p:nvCxnSpPr>
          <p:cNvPr id="147" name="直線矢印コネクタ 146">
            <a:extLst>
              <a:ext uri="{FF2B5EF4-FFF2-40B4-BE49-F238E27FC236}">
                <a16:creationId xmlns:a16="http://schemas.microsoft.com/office/drawing/2014/main" id="{1CDB8B5D-CCB5-4E5D-9A97-6A7626023D73}"/>
              </a:ext>
            </a:extLst>
          </p:cNvPr>
          <p:cNvCxnSpPr>
            <a:cxnSpLocks/>
          </p:cNvCxnSpPr>
          <p:nvPr/>
        </p:nvCxnSpPr>
        <p:spPr>
          <a:xfrm flipV="1">
            <a:off x="9287098" y="4231916"/>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9" name="テキスト ボックス 158">
            <a:extLst>
              <a:ext uri="{FF2B5EF4-FFF2-40B4-BE49-F238E27FC236}">
                <a16:creationId xmlns:a16="http://schemas.microsoft.com/office/drawing/2014/main" id="{831C7368-36C0-1B65-E213-E4351FCD0BF2}"/>
              </a:ext>
            </a:extLst>
          </p:cNvPr>
          <p:cNvSpPr txBox="1"/>
          <p:nvPr/>
        </p:nvSpPr>
        <p:spPr>
          <a:xfrm>
            <a:off x="8626423" y="4340907"/>
            <a:ext cx="1496376" cy="246221"/>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規格内に入れたい</a:t>
            </a:r>
            <a:r>
              <a:rPr lang="ja-JP" altLang="en-US" sz="1000">
                <a:latin typeface="BIZ UDPゴシック" panose="020B0400000000000000" pitchFamily="50" charset="-128"/>
                <a:ea typeface="BIZ UDPゴシック" panose="020B0400000000000000" pitchFamily="50" charset="-128"/>
              </a:rPr>
              <a:t>（竹）</a:t>
            </a:r>
            <a:endParaRPr kumimoji="1" lang="ja-JP" altLang="en-US" sz="1000">
              <a:latin typeface="BIZ UDPゴシック" panose="020B0400000000000000" pitchFamily="50" charset="-128"/>
              <a:ea typeface="BIZ UDPゴシック" panose="020B0400000000000000" pitchFamily="50" charset="-128"/>
            </a:endParaRPr>
          </a:p>
        </p:txBody>
      </p:sp>
      <p:sp>
        <p:nvSpPr>
          <p:cNvPr id="167" name="テキスト ボックス 166">
            <a:extLst>
              <a:ext uri="{FF2B5EF4-FFF2-40B4-BE49-F238E27FC236}">
                <a16:creationId xmlns:a16="http://schemas.microsoft.com/office/drawing/2014/main" id="{29777792-C3E7-18CD-700B-9F167A6DA8CE}"/>
              </a:ext>
            </a:extLst>
          </p:cNvPr>
          <p:cNvSpPr txBox="1"/>
          <p:nvPr/>
        </p:nvSpPr>
        <p:spPr>
          <a:xfrm>
            <a:off x="58462" y="2696574"/>
            <a:ext cx="2279791" cy="253916"/>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浸炭性が良くない</a:t>
            </a:r>
            <a:r>
              <a:rPr lang="ja-JP" altLang="en-US" sz="1000">
                <a:latin typeface="BIZ UDPゴシック" panose="020B0400000000000000" pitchFamily="50" charset="-128"/>
                <a:ea typeface="BIZ UDPゴシック" panose="020B0400000000000000" pitchFamily="50" charset="-128"/>
              </a:rPr>
              <a:t>（川）</a:t>
            </a:r>
            <a:endParaRPr kumimoji="1" lang="ja-JP" altLang="en-US" sz="1000">
              <a:latin typeface="BIZ UDPゴシック" panose="020B0400000000000000" pitchFamily="50" charset="-128"/>
              <a:ea typeface="BIZ UDPゴシック" panose="020B0400000000000000" pitchFamily="50" charset="-128"/>
            </a:endParaRPr>
          </a:p>
        </p:txBody>
      </p:sp>
      <p:sp>
        <p:nvSpPr>
          <p:cNvPr id="168" name="テキスト ボックス 167">
            <a:extLst>
              <a:ext uri="{FF2B5EF4-FFF2-40B4-BE49-F238E27FC236}">
                <a16:creationId xmlns:a16="http://schemas.microsoft.com/office/drawing/2014/main" id="{BB2A2911-E170-A596-7E51-4EFE59266BFB}"/>
              </a:ext>
            </a:extLst>
          </p:cNvPr>
          <p:cNvSpPr txBox="1"/>
          <p:nvPr/>
        </p:nvSpPr>
        <p:spPr>
          <a:xfrm>
            <a:off x="363830" y="1657949"/>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炉内のガスが安定していない（宮）</a:t>
            </a:r>
            <a:endParaRPr kumimoji="1" lang="ja-JP" altLang="en-US" sz="1000">
              <a:latin typeface="BIZ UDPゴシック" panose="020B0400000000000000" pitchFamily="50" charset="-128"/>
              <a:ea typeface="BIZ UDPゴシック" panose="020B0400000000000000" pitchFamily="50" charset="-128"/>
            </a:endParaRPr>
          </a:p>
        </p:txBody>
      </p:sp>
      <p:sp>
        <p:nvSpPr>
          <p:cNvPr id="169" name="テキスト ボックス 168">
            <a:extLst>
              <a:ext uri="{FF2B5EF4-FFF2-40B4-BE49-F238E27FC236}">
                <a16:creationId xmlns:a16="http://schemas.microsoft.com/office/drawing/2014/main" id="{572A2DB3-5F20-F508-DC98-6C7D37772B58}"/>
              </a:ext>
            </a:extLst>
          </p:cNvPr>
          <p:cNvSpPr txBox="1"/>
          <p:nvPr/>
        </p:nvSpPr>
        <p:spPr>
          <a:xfrm>
            <a:off x="409345" y="2958485"/>
            <a:ext cx="2779120" cy="246221"/>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ガスの流れが後ろ流れになっている</a:t>
            </a:r>
            <a:r>
              <a:rPr lang="ja-JP" altLang="en-US" sz="1000">
                <a:latin typeface="BIZ UDPゴシック" panose="020B0400000000000000" pitchFamily="50" charset="-128"/>
                <a:ea typeface="BIZ UDPゴシック" panose="020B0400000000000000" pitchFamily="50" charset="-128"/>
              </a:rPr>
              <a:t>（松）</a:t>
            </a:r>
            <a:endParaRPr kumimoji="1" lang="ja-JP" altLang="en-US" sz="1000">
              <a:latin typeface="BIZ UDPゴシック" panose="020B0400000000000000" pitchFamily="50" charset="-128"/>
              <a:ea typeface="BIZ UDPゴシック" panose="020B0400000000000000" pitchFamily="50" charset="-128"/>
            </a:endParaRPr>
          </a:p>
        </p:txBody>
      </p:sp>
      <p:sp>
        <p:nvSpPr>
          <p:cNvPr id="172" name="テキスト ボックス 171">
            <a:extLst>
              <a:ext uri="{FF2B5EF4-FFF2-40B4-BE49-F238E27FC236}">
                <a16:creationId xmlns:a16="http://schemas.microsoft.com/office/drawing/2014/main" id="{2F073888-B591-3C03-E069-7A1C4612EE0B}"/>
              </a:ext>
            </a:extLst>
          </p:cNvPr>
          <p:cNvSpPr txBox="1"/>
          <p:nvPr/>
        </p:nvSpPr>
        <p:spPr>
          <a:xfrm>
            <a:off x="27450" y="1831252"/>
            <a:ext cx="2093269" cy="400110"/>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炉内のガスが安定する</a:t>
            </a:r>
            <a:endParaRPr lang="en-US" altLang="ja-JP" sz="1000">
              <a:latin typeface="BIZ UDPゴシック" panose="020B0400000000000000" pitchFamily="50" charset="-128"/>
              <a:ea typeface="BIZ UDPゴシック" panose="020B0400000000000000" pitchFamily="50" charset="-128"/>
            </a:endParaRPr>
          </a:p>
          <a:p>
            <a:pPr algn="ctr"/>
            <a:r>
              <a:rPr lang="ja-JP" altLang="en-US" sz="1000">
                <a:latin typeface="BIZ UDPゴシック" panose="020B0400000000000000" pitchFamily="50" charset="-128"/>
                <a:ea typeface="BIZ UDPゴシック" panose="020B0400000000000000" pitchFamily="50" charset="-128"/>
              </a:rPr>
              <a:t>前に稼働させる（三）</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174" name="直線矢印コネクタ 173">
            <a:extLst>
              <a:ext uri="{FF2B5EF4-FFF2-40B4-BE49-F238E27FC236}">
                <a16:creationId xmlns:a16="http://schemas.microsoft.com/office/drawing/2014/main" id="{C380BE45-974F-3192-7D95-14E907215E25}"/>
              </a:ext>
            </a:extLst>
          </p:cNvPr>
          <p:cNvCxnSpPr>
            <a:cxnSpLocks/>
          </p:cNvCxnSpPr>
          <p:nvPr/>
        </p:nvCxnSpPr>
        <p:spPr>
          <a:xfrm flipV="1">
            <a:off x="1850508" y="2820560"/>
            <a:ext cx="1044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2" name="直線矢印コネクタ 181">
            <a:extLst>
              <a:ext uri="{FF2B5EF4-FFF2-40B4-BE49-F238E27FC236}">
                <a16:creationId xmlns:a16="http://schemas.microsoft.com/office/drawing/2014/main" id="{0F86FD30-8A8C-D258-64DA-4839A7895698}"/>
              </a:ext>
            </a:extLst>
          </p:cNvPr>
          <p:cNvCxnSpPr>
            <a:cxnSpLocks/>
          </p:cNvCxnSpPr>
          <p:nvPr/>
        </p:nvCxnSpPr>
        <p:spPr>
          <a:xfrm>
            <a:off x="2302562" y="1915812"/>
            <a:ext cx="396000" cy="90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線矢印コネクタ 185">
            <a:extLst>
              <a:ext uri="{FF2B5EF4-FFF2-40B4-BE49-F238E27FC236}">
                <a16:creationId xmlns:a16="http://schemas.microsoft.com/office/drawing/2014/main" id="{092C0F5A-BF1F-A20C-8511-EF713D519A7C}"/>
              </a:ext>
            </a:extLst>
          </p:cNvPr>
          <p:cNvCxnSpPr>
            <a:cxnSpLocks/>
          </p:cNvCxnSpPr>
          <p:nvPr/>
        </p:nvCxnSpPr>
        <p:spPr>
          <a:xfrm>
            <a:off x="1701754" y="2025415"/>
            <a:ext cx="648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線矢印コネクタ 186">
            <a:extLst>
              <a:ext uri="{FF2B5EF4-FFF2-40B4-BE49-F238E27FC236}">
                <a16:creationId xmlns:a16="http://schemas.microsoft.com/office/drawing/2014/main" id="{DF964A0A-FF48-59DE-D8B6-BA8C60A4B207}"/>
              </a:ext>
            </a:extLst>
          </p:cNvPr>
          <p:cNvCxnSpPr>
            <a:cxnSpLocks/>
          </p:cNvCxnSpPr>
          <p:nvPr/>
        </p:nvCxnSpPr>
        <p:spPr>
          <a:xfrm flipV="1">
            <a:off x="2276046" y="2813226"/>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9" name="直線矢印コネクタ 188">
            <a:extLst>
              <a:ext uri="{FF2B5EF4-FFF2-40B4-BE49-F238E27FC236}">
                <a16:creationId xmlns:a16="http://schemas.microsoft.com/office/drawing/2014/main" id="{F987B081-BF4A-6729-0D6D-C978069572F9}"/>
              </a:ext>
            </a:extLst>
          </p:cNvPr>
          <p:cNvCxnSpPr>
            <a:cxnSpLocks/>
          </p:cNvCxnSpPr>
          <p:nvPr/>
        </p:nvCxnSpPr>
        <p:spPr>
          <a:xfrm flipV="1">
            <a:off x="1986386" y="2021812"/>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3" name="テキスト ボックス 192">
            <a:extLst>
              <a:ext uri="{FF2B5EF4-FFF2-40B4-BE49-F238E27FC236}">
                <a16:creationId xmlns:a16="http://schemas.microsoft.com/office/drawing/2014/main" id="{8F89FA1A-43FC-3CBE-9376-EE0CBBAB07C9}"/>
              </a:ext>
            </a:extLst>
          </p:cNvPr>
          <p:cNvSpPr txBox="1"/>
          <p:nvPr/>
        </p:nvSpPr>
        <p:spPr>
          <a:xfrm>
            <a:off x="900349" y="2169571"/>
            <a:ext cx="1645636" cy="415498"/>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稼働させるタイミングが</a:t>
            </a:r>
            <a:endParaRPr kumimoji="1" lang="en-US" altLang="ja-JP" sz="1000">
              <a:latin typeface="BIZ UDPゴシック" panose="020B0400000000000000" pitchFamily="50" charset="-128"/>
              <a:ea typeface="BIZ UDPゴシック" panose="020B0400000000000000" pitchFamily="50" charset="-128"/>
            </a:endParaRPr>
          </a:p>
          <a:p>
            <a:pPr algn="ctr"/>
            <a:r>
              <a:rPr kumimoji="1" lang="ja-JP" altLang="en-US" sz="1000">
                <a:latin typeface="BIZ UDPゴシック" panose="020B0400000000000000" pitchFamily="50" charset="-128"/>
                <a:ea typeface="BIZ UDPゴシック" panose="020B0400000000000000" pitchFamily="50" charset="-128"/>
              </a:rPr>
              <a:t>作業者ごとに違う</a:t>
            </a:r>
            <a:r>
              <a:rPr lang="ja-JP" altLang="en-US" sz="1000">
                <a:latin typeface="BIZ UDPゴシック" panose="020B0400000000000000" pitchFamily="50" charset="-128"/>
                <a:ea typeface="BIZ UDPゴシック" panose="020B0400000000000000" pitchFamily="50" charset="-128"/>
              </a:rPr>
              <a:t>（松）</a:t>
            </a:r>
            <a:endParaRPr kumimoji="1" lang="ja-JP" altLang="en-US" sz="1000">
              <a:latin typeface="BIZ UDPゴシック" panose="020B0400000000000000" pitchFamily="50" charset="-128"/>
              <a:ea typeface="BIZ UDPゴシック" panose="020B0400000000000000" pitchFamily="50" charset="-128"/>
            </a:endParaRPr>
          </a:p>
        </p:txBody>
      </p:sp>
      <p:sp>
        <p:nvSpPr>
          <p:cNvPr id="196" name="テキスト ボックス 195">
            <a:extLst>
              <a:ext uri="{FF2B5EF4-FFF2-40B4-BE49-F238E27FC236}">
                <a16:creationId xmlns:a16="http://schemas.microsoft.com/office/drawing/2014/main" id="{B900737E-EA7D-87A9-BE95-12AADEA0B813}"/>
              </a:ext>
            </a:extLst>
          </p:cNvPr>
          <p:cNvSpPr txBox="1"/>
          <p:nvPr/>
        </p:nvSpPr>
        <p:spPr>
          <a:xfrm>
            <a:off x="2682154" y="1659289"/>
            <a:ext cx="1462339" cy="246221"/>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測定値が低くでる</a:t>
            </a:r>
            <a:r>
              <a:rPr lang="ja-JP" altLang="en-US" sz="1000">
                <a:latin typeface="BIZ UDPゴシック" panose="020B0400000000000000" pitchFamily="50" charset="-128"/>
                <a:ea typeface="BIZ UDPゴシック" panose="020B0400000000000000" pitchFamily="50" charset="-128"/>
              </a:rPr>
              <a:t>（桑）</a:t>
            </a:r>
            <a:endParaRPr kumimoji="1" lang="ja-JP" altLang="en-US" sz="1000">
              <a:latin typeface="BIZ UDPゴシック" panose="020B0400000000000000" pitchFamily="50" charset="-128"/>
              <a:ea typeface="BIZ UDPゴシック" panose="020B0400000000000000" pitchFamily="50" charset="-128"/>
            </a:endParaRPr>
          </a:p>
        </p:txBody>
      </p:sp>
      <p:sp>
        <p:nvSpPr>
          <p:cNvPr id="197" name="テキスト ボックス 196">
            <a:extLst>
              <a:ext uri="{FF2B5EF4-FFF2-40B4-BE49-F238E27FC236}">
                <a16:creationId xmlns:a16="http://schemas.microsoft.com/office/drawing/2014/main" id="{60679C4D-D54B-573D-1455-6B069CA2BECE}"/>
              </a:ext>
            </a:extLst>
          </p:cNvPr>
          <p:cNvSpPr txBox="1"/>
          <p:nvPr/>
        </p:nvSpPr>
        <p:spPr>
          <a:xfrm>
            <a:off x="5803569" y="1650136"/>
            <a:ext cx="1760286" cy="274994"/>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rPr>
              <a:t>測定値のばらつきが</a:t>
            </a:r>
            <a:r>
              <a:rPr lang="ja-JP" altLang="en-US" sz="1000">
                <a:solidFill>
                  <a:prstClr val="black"/>
                </a:solidFill>
                <a:latin typeface="BIZ UDPゴシック" panose="020B0400000000000000" pitchFamily="50" charset="-128"/>
                <a:ea typeface="BIZ UDPゴシック" panose="020B0400000000000000" pitchFamily="50" charset="-128"/>
              </a:rPr>
              <a:t>でる</a:t>
            </a:r>
            <a:r>
              <a:rPr lang="ja-JP" altLang="en-US" sz="1000">
                <a:latin typeface="BIZ UDPゴシック" panose="020B0400000000000000" pitchFamily="50" charset="-128"/>
                <a:ea typeface="BIZ UDPゴシック" panose="020B0400000000000000" pitchFamily="50" charset="-128"/>
              </a:rPr>
              <a:t>（宮）</a:t>
            </a:r>
            <a:endParaRPr kumimoji="1" lang="ja-JP" altLang="en-US" sz="100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33" name="テキスト ボックス 132">
            <a:extLst>
              <a:ext uri="{FF2B5EF4-FFF2-40B4-BE49-F238E27FC236}">
                <a16:creationId xmlns:a16="http://schemas.microsoft.com/office/drawing/2014/main" id="{730DB9A1-E42A-2A87-C5C9-0E3D098C7D8F}"/>
              </a:ext>
            </a:extLst>
          </p:cNvPr>
          <p:cNvSpPr txBox="1"/>
          <p:nvPr/>
        </p:nvSpPr>
        <p:spPr>
          <a:xfrm>
            <a:off x="410598" y="3713984"/>
            <a:ext cx="1838441" cy="253916"/>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錆びた試験片がある</a:t>
            </a:r>
            <a:r>
              <a:rPr lang="ja-JP" altLang="en-US" sz="1000">
                <a:latin typeface="BIZ UDPゴシック" panose="020B0400000000000000" pitchFamily="50" charset="-128"/>
                <a:ea typeface="BIZ UDPゴシック" panose="020B0400000000000000" pitchFamily="50" charset="-128"/>
              </a:rPr>
              <a:t>（川）</a:t>
            </a:r>
            <a:endParaRPr kumimoji="1" lang="ja-JP" altLang="en-US" sz="1000">
              <a:latin typeface="BIZ UDPゴシック" panose="020B0400000000000000" pitchFamily="50" charset="-128"/>
              <a:ea typeface="BIZ UDPゴシック" panose="020B0400000000000000" pitchFamily="50" charset="-128"/>
            </a:endParaRPr>
          </a:p>
        </p:txBody>
      </p:sp>
      <p:sp>
        <p:nvSpPr>
          <p:cNvPr id="134" name="テキスト ボックス 133">
            <a:extLst>
              <a:ext uri="{FF2B5EF4-FFF2-40B4-BE49-F238E27FC236}">
                <a16:creationId xmlns:a16="http://schemas.microsoft.com/office/drawing/2014/main" id="{D0E7CE5E-1D92-F582-6B1F-5871031FA7CE}"/>
              </a:ext>
            </a:extLst>
          </p:cNvPr>
          <p:cNvSpPr txBox="1"/>
          <p:nvPr/>
        </p:nvSpPr>
        <p:spPr>
          <a:xfrm>
            <a:off x="3465410" y="3999947"/>
            <a:ext cx="1761980" cy="253916"/>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測定場が暗い</a:t>
            </a:r>
            <a:r>
              <a:rPr lang="ja-JP" altLang="en-US" sz="1000">
                <a:latin typeface="BIZ UDPゴシック" panose="020B0400000000000000" pitchFamily="50" charset="-128"/>
                <a:ea typeface="BIZ UDPゴシック" panose="020B0400000000000000" pitchFamily="50" charset="-128"/>
              </a:rPr>
              <a:t>（竹）</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198" name="直線矢印コネクタ 197">
            <a:extLst>
              <a:ext uri="{FF2B5EF4-FFF2-40B4-BE49-F238E27FC236}">
                <a16:creationId xmlns:a16="http://schemas.microsoft.com/office/drawing/2014/main" id="{EF00D850-E12B-9F5E-A7A8-8B7D58253DBC}"/>
              </a:ext>
            </a:extLst>
          </p:cNvPr>
          <p:cNvCxnSpPr>
            <a:cxnSpLocks/>
          </p:cNvCxnSpPr>
          <p:nvPr/>
        </p:nvCxnSpPr>
        <p:spPr>
          <a:xfrm flipH="1">
            <a:off x="5060914" y="1793067"/>
            <a:ext cx="792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7" name="テキスト ボックス 136">
            <a:extLst>
              <a:ext uri="{FF2B5EF4-FFF2-40B4-BE49-F238E27FC236}">
                <a16:creationId xmlns:a16="http://schemas.microsoft.com/office/drawing/2014/main" id="{749A9A0A-A026-5B98-DF8F-9E5FDBDF5363}"/>
              </a:ext>
            </a:extLst>
          </p:cNvPr>
          <p:cNvSpPr txBox="1"/>
          <p:nvPr/>
        </p:nvSpPr>
        <p:spPr>
          <a:xfrm>
            <a:off x="5587335" y="2457724"/>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試験片がぐらつく（桑）</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00" name="直線矢印コネクタ 199">
            <a:extLst>
              <a:ext uri="{FF2B5EF4-FFF2-40B4-BE49-F238E27FC236}">
                <a16:creationId xmlns:a16="http://schemas.microsoft.com/office/drawing/2014/main" id="{84BB61BB-AC02-FA4F-DDD3-5F703B828AE3}"/>
              </a:ext>
            </a:extLst>
          </p:cNvPr>
          <p:cNvCxnSpPr>
            <a:cxnSpLocks/>
          </p:cNvCxnSpPr>
          <p:nvPr/>
        </p:nvCxnSpPr>
        <p:spPr>
          <a:xfrm>
            <a:off x="4058329" y="1793067"/>
            <a:ext cx="972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9" name="テキスト ボックス 138">
            <a:extLst>
              <a:ext uri="{FF2B5EF4-FFF2-40B4-BE49-F238E27FC236}">
                <a16:creationId xmlns:a16="http://schemas.microsoft.com/office/drawing/2014/main" id="{FF9FBACB-40F4-6169-6A1F-F6146A675D79}"/>
              </a:ext>
            </a:extLst>
          </p:cNvPr>
          <p:cNvSpPr txBox="1"/>
          <p:nvPr/>
        </p:nvSpPr>
        <p:spPr>
          <a:xfrm>
            <a:off x="5708776" y="2716161"/>
            <a:ext cx="2574447" cy="253916"/>
          </a:xfrm>
          <a:prstGeom prst="rect">
            <a:avLst/>
          </a:prstGeom>
          <a:noFill/>
        </p:spPr>
        <p:txBody>
          <a:bodyPr wrap="square" rtlCol="0">
            <a:spAutoFit/>
          </a:bodyPr>
          <a:lstStyle/>
          <a:p>
            <a:pPr algn="ctr"/>
            <a:r>
              <a:rPr kumimoji="1" lang="ja-JP" altLang="en-US" sz="1050">
                <a:latin typeface="BIZ UDPゴシック" panose="020B0400000000000000" pitchFamily="50" charset="-128"/>
                <a:ea typeface="BIZ UDPゴシック" panose="020B0400000000000000" pitchFamily="50" charset="-128"/>
              </a:rPr>
              <a:t>試験片の切り口が斜めになっている</a:t>
            </a:r>
            <a:r>
              <a:rPr lang="ja-JP" altLang="en-US" sz="1050">
                <a:latin typeface="BIZ UDPゴシック" panose="020B0400000000000000" pitchFamily="50" charset="-128"/>
                <a:ea typeface="BIZ UDPゴシック" panose="020B0400000000000000" pitchFamily="50" charset="-128"/>
              </a:rPr>
              <a:t>（竹）</a:t>
            </a:r>
            <a:endParaRPr kumimoji="1" lang="ja-JP" altLang="en-US" sz="1050">
              <a:latin typeface="BIZ UDPゴシック" panose="020B0400000000000000" pitchFamily="50" charset="-128"/>
              <a:ea typeface="BIZ UDPゴシック" panose="020B0400000000000000" pitchFamily="50" charset="-128"/>
            </a:endParaRPr>
          </a:p>
        </p:txBody>
      </p:sp>
      <p:sp>
        <p:nvSpPr>
          <p:cNvPr id="140" name="テキスト ボックス 139">
            <a:extLst>
              <a:ext uri="{FF2B5EF4-FFF2-40B4-BE49-F238E27FC236}">
                <a16:creationId xmlns:a16="http://schemas.microsoft.com/office/drawing/2014/main" id="{082425D1-EB01-8D7F-C013-DE1153BD1AA7}"/>
              </a:ext>
            </a:extLst>
          </p:cNvPr>
          <p:cNvSpPr txBox="1"/>
          <p:nvPr/>
        </p:nvSpPr>
        <p:spPr>
          <a:xfrm>
            <a:off x="568945" y="3973852"/>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先入先出が守られていない（岩）</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05" name="直線矢印コネクタ 204">
            <a:extLst>
              <a:ext uri="{FF2B5EF4-FFF2-40B4-BE49-F238E27FC236}">
                <a16:creationId xmlns:a16="http://schemas.microsoft.com/office/drawing/2014/main" id="{0CFC7014-D2FE-A476-6494-603A7F29DF65}"/>
              </a:ext>
            </a:extLst>
          </p:cNvPr>
          <p:cNvCxnSpPr>
            <a:cxnSpLocks/>
          </p:cNvCxnSpPr>
          <p:nvPr/>
        </p:nvCxnSpPr>
        <p:spPr>
          <a:xfrm flipH="1" flipV="1">
            <a:off x="4825640" y="1805820"/>
            <a:ext cx="540000" cy="1152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7" name="テキスト ボックス 206">
            <a:extLst>
              <a:ext uri="{FF2B5EF4-FFF2-40B4-BE49-F238E27FC236}">
                <a16:creationId xmlns:a16="http://schemas.microsoft.com/office/drawing/2014/main" id="{4E7CE73E-7CB4-1F70-5B75-EA399BB57165}"/>
              </a:ext>
            </a:extLst>
          </p:cNvPr>
          <p:cNvSpPr txBox="1"/>
          <p:nvPr/>
        </p:nvSpPr>
        <p:spPr>
          <a:xfrm>
            <a:off x="3402551" y="2948345"/>
            <a:ext cx="2279791" cy="253916"/>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測定器のゼロ点があっていない</a:t>
            </a:r>
            <a:r>
              <a:rPr lang="ja-JP" altLang="en-US" sz="1000">
                <a:latin typeface="BIZ UDPゴシック" panose="020B0400000000000000" pitchFamily="50" charset="-128"/>
                <a:ea typeface="BIZ UDPゴシック" panose="020B0400000000000000" pitchFamily="50" charset="-128"/>
              </a:rPr>
              <a:t>（三）</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08" name="直線矢印コネクタ 207">
            <a:extLst>
              <a:ext uri="{FF2B5EF4-FFF2-40B4-BE49-F238E27FC236}">
                <a16:creationId xmlns:a16="http://schemas.microsoft.com/office/drawing/2014/main" id="{9B0DC170-3E7A-696A-C495-DCA77F01D971}"/>
              </a:ext>
            </a:extLst>
          </p:cNvPr>
          <p:cNvCxnSpPr>
            <a:cxnSpLocks/>
          </p:cNvCxnSpPr>
          <p:nvPr/>
        </p:nvCxnSpPr>
        <p:spPr>
          <a:xfrm>
            <a:off x="4437792" y="2479726"/>
            <a:ext cx="684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1" name="直線矢印コネクタ 210">
            <a:extLst>
              <a:ext uri="{FF2B5EF4-FFF2-40B4-BE49-F238E27FC236}">
                <a16:creationId xmlns:a16="http://schemas.microsoft.com/office/drawing/2014/main" id="{9775FB67-4F1D-129D-E7D2-DB124A271BA7}"/>
              </a:ext>
            </a:extLst>
          </p:cNvPr>
          <p:cNvCxnSpPr>
            <a:cxnSpLocks/>
          </p:cNvCxnSpPr>
          <p:nvPr/>
        </p:nvCxnSpPr>
        <p:spPr>
          <a:xfrm flipV="1">
            <a:off x="4961168" y="2482898"/>
            <a:ext cx="0" cy="324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3" name="テキスト ボックス 212">
            <a:extLst>
              <a:ext uri="{FF2B5EF4-FFF2-40B4-BE49-F238E27FC236}">
                <a16:creationId xmlns:a16="http://schemas.microsoft.com/office/drawing/2014/main" id="{79CB80D4-8EC5-25F3-A7ED-4462432A65B1}"/>
              </a:ext>
            </a:extLst>
          </p:cNvPr>
          <p:cNvSpPr txBox="1"/>
          <p:nvPr/>
        </p:nvSpPr>
        <p:spPr>
          <a:xfrm>
            <a:off x="2731738" y="2566829"/>
            <a:ext cx="2245102" cy="246221"/>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使用期限が切れている？</a:t>
            </a:r>
            <a:r>
              <a:rPr lang="ja-JP" altLang="en-US" sz="1000">
                <a:latin typeface="BIZ UDPゴシック" panose="020B0400000000000000" pitchFamily="50" charset="-128"/>
                <a:ea typeface="BIZ UDPゴシック" panose="020B0400000000000000" pitchFamily="50" charset="-128"/>
              </a:rPr>
              <a:t> （松）</a:t>
            </a:r>
            <a:endParaRPr kumimoji="1" lang="ja-JP" altLang="en-US" sz="1000">
              <a:latin typeface="BIZ UDPゴシック" panose="020B0400000000000000" pitchFamily="50" charset="-128"/>
              <a:ea typeface="BIZ UDPゴシック" panose="020B0400000000000000" pitchFamily="50" charset="-128"/>
            </a:endParaRPr>
          </a:p>
        </p:txBody>
      </p:sp>
      <p:sp>
        <p:nvSpPr>
          <p:cNvPr id="215" name="テキスト ボックス 214">
            <a:extLst>
              <a:ext uri="{FF2B5EF4-FFF2-40B4-BE49-F238E27FC236}">
                <a16:creationId xmlns:a16="http://schemas.microsoft.com/office/drawing/2014/main" id="{6FF72732-CC28-D17C-B71D-4ACB749D7BD3}"/>
              </a:ext>
            </a:extLst>
          </p:cNvPr>
          <p:cNvSpPr txBox="1"/>
          <p:nvPr/>
        </p:nvSpPr>
        <p:spPr>
          <a:xfrm>
            <a:off x="3323419" y="2777385"/>
            <a:ext cx="2047356" cy="246221"/>
          </a:xfrm>
          <a:prstGeom prst="rect">
            <a:avLst/>
          </a:prstGeom>
          <a:noFill/>
        </p:spPr>
        <p:txBody>
          <a:bodyPr wrap="none" rtlCol="0">
            <a:spAutoFit/>
          </a:bodyPr>
          <a:lstStyle/>
          <a:p>
            <a:pPr algn="ctr"/>
            <a:r>
              <a:rPr kumimoji="1" lang="ja-JP" altLang="en-US" sz="1000">
                <a:latin typeface="BIZ UDPゴシック" panose="020B0400000000000000" pitchFamily="50" charset="-128"/>
                <a:ea typeface="BIZ UDPゴシック" panose="020B0400000000000000" pitchFamily="50" charset="-128"/>
              </a:rPr>
              <a:t>マスターの数値が狂っている</a:t>
            </a:r>
            <a:r>
              <a:rPr lang="ja-JP" altLang="en-US" sz="1000">
                <a:latin typeface="BIZ UDPゴシック" panose="020B0400000000000000" pitchFamily="50" charset="-128"/>
                <a:ea typeface="BIZ UDPゴシック" panose="020B0400000000000000" pitchFamily="50" charset="-128"/>
              </a:rPr>
              <a:t>（岩）</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16" name="直線矢印コネクタ 215">
            <a:extLst>
              <a:ext uri="{FF2B5EF4-FFF2-40B4-BE49-F238E27FC236}">
                <a16:creationId xmlns:a16="http://schemas.microsoft.com/office/drawing/2014/main" id="{3A0BA0EA-B7FB-B48E-0405-CD9D9A94B2A2}"/>
              </a:ext>
            </a:extLst>
          </p:cNvPr>
          <p:cNvCxnSpPr>
            <a:cxnSpLocks/>
          </p:cNvCxnSpPr>
          <p:nvPr/>
        </p:nvCxnSpPr>
        <p:spPr>
          <a:xfrm>
            <a:off x="4724252" y="2693719"/>
            <a:ext cx="252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8" name="Line 134">
            <a:extLst>
              <a:ext uri="{FF2B5EF4-FFF2-40B4-BE49-F238E27FC236}">
                <a16:creationId xmlns:a16="http://schemas.microsoft.com/office/drawing/2014/main" id="{1CB56C8F-2002-357D-10A8-3520E7985143}"/>
              </a:ext>
            </a:extLst>
          </p:cNvPr>
          <p:cNvSpPr>
            <a:spLocks noChangeShapeType="1"/>
          </p:cNvSpPr>
          <p:nvPr/>
        </p:nvSpPr>
        <p:spPr bwMode="auto">
          <a:xfrm flipH="1" flipV="1">
            <a:off x="5289342" y="1812829"/>
            <a:ext cx="504000" cy="1152000"/>
          </a:xfrm>
          <a:prstGeom prst="line">
            <a:avLst/>
          </a:prstGeom>
          <a:noFill/>
          <a:ln w="127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sp>
        <p:nvSpPr>
          <p:cNvPr id="219" name="テキスト ボックス 218">
            <a:extLst>
              <a:ext uri="{FF2B5EF4-FFF2-40B4-BE49-F238E27FC236}">
                <a16:creationId xmlns:a16="http://schemas.microsoft.com/office/drawing/2014/main" id="{79C005AE-BB20-C1FC-1AB3-40BF6B7848A8}"/>
              </a:ext>
            </a:extLst>
          </p:cNvPr>
          <p:cNvSpPr txBox="1"/>
          <p:nvPr/>
        </p:nvSpPr>
        <p:spPr>
          <a:xfrm>
            <a:off x="5490368" y="2948070"/>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測定ごとに数値がばらつく（竹）</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20" name="直線矢印コネクタ 219">
            <a:extLst>
              <a:ext uri="{FF2B5EF4-FFF2-40B4-BE49-F238E27FC236}">
                <a16:creationId xmlns:a16="http://schemas.microsoft.com/office/drawing/2014/main" id="{DA147864-6974-CD00-1805-1FD54E83C33A}"/>
              </a:ext>
            </a:extLst>
          </p:cNvPr>
          <p:cNvCxnSpPr>
            <a:cxnSpLocks/>
          </p:cNvCxnSpPr>
          <p:nvPr/>
        </p:nvCxnSpPr>
        <p:spPr>
          <a:xfrm flipH="1">
            <a:off x="5355146" y="1982589"/>
            <a:ext cx="22218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2" name="直線矢印コネクタ 221">
            <a:extLst>
              <a:ext uri="{FF2B5EF4-FFF2-40B4-BE49-F238E27FC236}">
                <a16:creationId xmlns:a16="http://schemas.microsoft.com/office/drawing/2014/main" id="{ECE987C1-782B-0853-A5F4-9086238656A4}"/>
              </a:ext>
            </a:extLst>
          </p:cNvPr>
          <p:cNvCxnSpPr>
            <a:cxnSpLocks/>
          </p:cNvCxnSpPr>
          <p:nvPr/>
        </p:nvCxnSpPr>
        <p:spPr>
          <a:xfrm flipH="1">
            <a:off x="5424714" y="2153126"/>
            <a:ext cx="49054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3" name="直線矢印コネクタ 222">
            <a:extLst>
              <a:ext uri="{FF2B5EF4-FFF2-40B4-BE49-F238E27FC236}">
                <a16:creationId xmlns:a16="http://schemas.microsoft.com/office/drawing/2014/main" id="{654E19B5-93D7-DCCE-19F4-63ACF8865904}"/>
              </a:ext>
            </a:extLst>
          </p:cNvPr>
          <p:cNvCxnSpPr>
            <a:cxnSpLocks/>
          </p:cNvCxnSpPr>
          <p:nvPr/>
        </p:nvCxnSpPr>
        <p:spPr>
          <a:xfrm flipH="1">
            <a:off x="5650904" y="2593475"/>
            <a:ext cx="41064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直線矢印コネクタ 144">
            <a:extLst>
              <a:ext uri="{FF2B5EF4-FFF2-40B4-BE49-F238E27FC236}">
                <a16:creationId xmlns:a16="http://schemas.microsoft.com/office/drawing/2014/main" id="{1D13E69B-C155-65E7-82BF-85D2616216F1}"/>
              </a:ext>
            </a:extLst>
          </p:cNvPr>
          <p:cNvCxnSpPr>
            <a:cxnSpLocks/>
          </p:cNvCxnSpPr>
          <p:nvPr/>
        </p:nvCxnSpPr>
        <p:spPr>
          <a:xfrm>
            <a:off x="1970830" y="4421577"/>
            <a:ext cx="468775"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直線矢印コネクタ 187">
            <a:extLst>
              <a:ext uri="{FF2B5EF4-FFF2-40B4-BE49-F238E27FC236}">
                <a16:creationId xmlns:a16="http://schemas.microsoft.com/office/drawing/2014/main" id="{F983305B-984B-DB46-4756-978AB215C5D3}"/>
              </a:ext>
            </a:extLst>
          </p:cNvPr>
          <p:cNvCxnSpPr>
            <a:cxnSpLocks/>
          </p:cNvCxnSpPr>
          <p:nvPr/>
        </p:nvCxnSpPr>
        <p:spPr>
          <a:xfrm flipH="1" flipV="1">
            <a:off x="5808916" y="2154088"/>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0" name="テキスト ボックス 189">
            <a:extLst>
              <a:ext uri="{FF2B5EF4-FFF2-40B4-BE49-F238E27FC236}">
                <a16:creationId xmlns:a16="http://schemas.microsoft.com/office/drawing/2014/main" id="{DB1268F0-0067-E009-35A7-BF1F8E93D271}"/>
              </a:ext>
            </a:extLst>
          </p:cNvPr>
          <p:cNvSpPr txBox="1"/>
          <p:nvPr/>
        </p:nvSpPr>
        <p:spPr>
          <a:xfrm>
            <a:off x="5542366" y="2261671"/>
            <a:ext cx="2245102"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ピント合わせがカンコツ作業（大）</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37" name="直線矢印コネクタ 236">
            <a:extLst>
              <a:ext uri="{FF2B5EF4-FFF2-40B4-BE49-F238E27FC236}">
                <a16:creationId xmlns:a16="http://schemas.microsoft.com/office/drawing/2014/main" id="{2E6D1462-6264-6871-A163-328E2121375E}"/>
              </a:ext>
            </a:extLst>
          </p:cNvPr>
          <p:cNvCxnSpPr>
            <a:cxnSpLocks/>
          </p:cNvCxnSpPr>
          <p:nvPr/>
        </p:nvCxnSpPr>
        <p:spPr>
          <a:xfrm flipH="1" flipV="1">
            <a:off x="2349340" y="3869228"/>
            <a:ext cx="0" cy="18147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2" name="Line 134">
            <a:extLst>
              <a:ext uri="{FF2B5EF4-FFF2-40B4-BE49-F238E27FC236}">
                <a16:creationId xmlns:a16="http://schemas.microsoft.com/office/drawing/2014/main" id="{487BF2B1-929B-BC68-F575-935A2FC3CC28}"/>
              </a:ext>
            </a:extLst>
          </p:cNvPr>
          <p:cNvSpPr>
            <a:spLocks noChangeShapeType="1"/>
          </p:cNvSpPr>
          <p:nvPr/>
        </p:nvSpPr>
        <p:spPr bwMode="auto">
          <a:xfrm flipV="1">
            <a:off x="5480652" y="3384057"/>
            <a:ext cx="578318" cy="1403242"/>
          </a:xfrm>
          <a:prstGeom prst="line">
            <a:avLst/>
          </a:prstGeom>
          <a:noFill/>
          <a:ln w="381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sp>
        <p:nvSpPr>
          <p:cNvPr id="243" name="Text Box 180">
            <a:extLst>
              <a:ext uri="{FF2B5EF4-FFF2-40B4-BE49-F238E27FC236}">
                <a16:creationId xmlns:a16="http://schemas.microsoft.com/office/drawing/2014/main" id="{B3D03ECD-7352-B318-3874-5553EBCF4F74}"/>
              </a:ext>
            </a:extLst>
          </p:cNvPr>
          <p:cNvSpPr txBox="1">
            <a:spLocks noChangeArrowheads="1"/>
          </p:cNvSpPr>
          <p:nvPr/>
        </p:nvSpPr>
        <p:spPr bwMode="auto">
          <a:xfrm>
            <a:off x="5119541" y="4785760"/>
            <a:ext cx="813912" cy="300159"/>
          </a:xfrm>
          <a:prstGeom prst="rect">
            <a:avLst/>
          </a:prstGeom>
          <a:solidFill>
            <a:srgbClr xmlns:mc="http://schemas.openxmlformats.org/markup-compatibility/2006" xmlns:a14="http://schemas.microsoft.com/office/drawing/2010/main" val="FFFFFF" mc:Ignorable="a14" a14:legacySpreadsheetColorIndex="9"/>
          </a:solidFill>
          <a:ln w="19050">
            <a:solidFill>
              <a:srgbClr xmlns:mc="http://schemas.openxmlformats.org/markup-compatibility/2006" xmlns:a14="http://schemas.microsoft.com/office/drawing/2010/main" val="000000" mc:Ignorable="a14" a14:legacySpreadsheetColorIndex="64"/>
            </a:solidFill>
            <a:miter lim="800000"/>
            <a:headEnd/>
            <a:tailEnd/>
          </a:ln>
        </p:spPr>
        <p:txBody>
          <a:bodyPr wrap="square" lIns="36576" tIns="18288" rIns="36576" bIns="18288" anchor="ctr"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sz="1000"/>
            </a:pPr>
            <a:r>
              <a:rPr kumimoji="0" lang="ja-JP" altLang="en-US" sz="1800" b="1" kern="0">
                <a:solidFill>
                  <a:srgbClr val="000000"/>
                </a:solidFill>
                <a:latin typeface="BIZ UDPゴシック" panose="020B0400000000000000" pitchFamily="50" charset="-128"/>
                <a:ea typeface="BIZ UDPゴシック" panose="020B0400000000000000" pitchFamily="50" charset="-128"/>
              </a:rPr>
              <a:t>環境</a:t>
            </a:r>
            <a:endParaRPr kumimoji="0" lang="ja-JP" altLang="en-US" sz="18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endParaRPr>
          </a:p>
        </p:txBody>
      </p:sp>
      <p:sp>
        <p:nvSpPr>
          <p:cNvPr id="63" name="テキスト ボックス 62">
            <a:extLst>
              <a:ext uri="{FF2B5EF4-FFF2-40B4-BE49-F238E27FC236}">
                <a16:creationId xmlns:a16="http://schemas.microsoft.com/office/drawing/2014/main" id="{59CC6FE9-DDF4-3685-8462-ED852261A450}"/>
              </a:ext>
            </a:extLst>
          </p:cNvPr>
          <p:cNvSpPr txBox="1"/>
          <p:nvPr/>
        </p:nvSpPr>
        <p:spPr>
          <a:xfrm>
            <a:off x="4267694" y="3400034"/>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圧痕が見にくい（宮）</a:t>
            </a:r>
            <a:endParaRPr kumimoji="1" lang="ja-JP" altLang="en-US" sz="1000">
              <a:latin typeface="BIZ UDPゴシック" panose="020B0400000000000000" pitchFamily="50" charset="-128"/>
              <a:ea typeface="BIZ UDPゴシック" panose="020B0400000000000000" pitchFamily="50" charset="-128"/>
            </a:endParaRPr>
          </a:p>
        </p:txBody>
      </p:sp>
      <p:sp>
        <p:nvSpPr>
          <p:cNvPr id="148" name="テキスト ボックス 147">
            <a:extLst>
              <a:ext uri="{FF2B5EF4-FFF2-40B4-BE49-F238E27FC236}">
                <a16:creationId xmlns:a16="http://schemas.microsoft.com/office/drawing/2014/main" id="{67341032-2E0B-EA0B-B57E-9C9216C12243}"/>
              </a:ext>
            </a:extLst>
          </p:cNvPr>
          <p:cNvSpPr txBox="1"/>
          <p:nvPr/>
        </p:nvSpPr>
        <p:spPr>
          <a:xfrm>
            <a:off x="3338621" y="4387251"/>
            <a:ext cx="2135562" cy="246221"/>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蒸発して腐食液が濃くなる</a:t>
            </a:r>
            <a:r>
              <a:rPr lang="ja-JP" altLang="en-US" sz="1000">
                <a:latin typeface="BIZ UDPゴシック" panose="020B0400000000000000" pitchFamily="50" charset="-128"/>
                <a:ea typeface="BIZ UDPゴシック" panose="020B0400000000000000" pitchFamily="50" charset="-128"/>
              </a:rPr>
              <a:t>（山）</a:t>
            </a:r>
            <a:endParaRPr kumimoji="1" lang="ja-JP" altLang="en-US" sz="1000">
              <a:latin typeface="BIZ UDPゴシック" panose="020B0400000000000000" pitchFamily="50" charset="-128"/>
              <a:ea typeface="BIZ UDPゴシック" panose="020B0400000000000000" pitchFamily="50" charset="-128"/>
            </a:endParaRPr>
          </a:p>
        </p:txBody>
      </p:sp>
      <p:sp>
        <p:nvSpPr>
          <p:cNvPr id="244" name="テキスト ボックス 243">
            <a:extLst>
              <a:ext uri="{FF2B5EF4-FFF2-40B4-BE49-F238E27FC236}">
                <a16:creationId xmlns:a16="http://schemas.microsoft.com/office/drawing/2014/main" id="{25FF60D9-D77B-B747-748B-E8C503BBE558}"/>
              </a:ext>
            </a:extLst>
          </p:cNvPr>
          <p:cNvSpPr txBox="1"/>
          <p:nvPr/>
        </p:nvSpPr>
        <p:spPr>
          <a:xfrm>
            <a:off x="3117444" y="4548853"/>
            <a:ext cx="1455451" cy="246221"/>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測定値がばらつく</a:t>
            </a:r>
            <a:r>
              <a:rPr lang="ja-JP" altLang="en-US" sz="1000">
                <a:latin typeface="BIZ UDPゴシック" panose="020B0400000000000000" pitchFamily="50" charset="-128"/>
                <a:ea typeface="BIZ UDPゴシック" panose="020B0400000000000000" pitchFamily="50" charset="-128"/>
              </a:rPr>
              <a:t>（岩）</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45" name="直線矢印コネクタ 244">
            <a:extLst>
              <a:ext uri="{FF2B5EF4-FFF2-40B4-BE49-F238E27FC236}">
                <a16:creationId xmlns:a16="http://schemas.microsoft.com/office/drawing/2014/main" id="{95788B30-DD21-9FCA-74F2-7B58F0D07B28}"/>
              </a:ext>
            </a:extLst>
          </p:cNvPr>
          <p:cNvCxnSpPr>
            <a:cxnSpLocks/>
          </p:cNvCxnSpPr>
          <p:nvPr/>
        </p:nvCxnSpPr>
        <p:spPr>
          <a:xfrm>
            <a:off x="4493839" y="4661469"/>
            <a:ext cx="1023163"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6" name="Line 134">
            <a:extLst>
              <a:ext uri="{FF2B5EF4-FFF2-40B4-BE49-F238E27FC236}">
                <a16:creationId xmlns:a16="http://schemas.microsoft.com/office/drawing/2014/main" id="{80B1CD97-C71E-8692-5325-E062D116634A}"/>
              </a:ext>
            </a:extLst>
          </p:cNvPr>
          <p:cNvSpPr>
            <a:spLocks noChangeShapeType="1"/>
          </p:cNvSpPr>
          <p:nvPr/>
        </p:nvSpPr>
        <p:spPr bwMode="auto">
          <a:xfrm flipH="1">
            <a:off x="5277039" y="3664596"/>
            <a:ext cx="468000" cy="1008000"/>
          </a:xfrm>
          <a:prstGeom prst="line">
            <a:avLst/>
          </a:prstGeom>
          <a:noFill/>
          <a:ln w="12700">
            <a:solidFill>
              <a:srgbClr xmlns:mc="http://schemas.openxmlformats.org/markup-compatibility/2006" xmlns:a14="http://schemas.microsoft.com/office/drawing/2010/main" val="000000" mc:Ignorable="a14" a14:legacySpreadsheetColorIndex="64"/>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sz="1100">
              <a:latin typeface="BIZ UDPゴシック" panose="020B0400000000000000" pitchFamily="50" charset="-128"/>
              <a:ea typeface="BIZ UDPゴシック" panose="020B0400000000000000" pitchFamily="50" charset="-128"/>
            </a:endParaRPr>
          </a:p>
        </p:txBody>
      </p:sp>
      <p:cxnSp>
        <p:nvCxnSpPr>
          <p:cNvPr id="247" name="直線矢印コネクタ 246">
            <a:extLst>
              <a:ext uri="{FF2B5EF4-FFF2-40B4-BE49-F238E27FC236}">
                <a16:creationId xmlns:a16="http://schemas.microsoft.com/office/drawing/2014/main" id="{E0E6F9BF-4F7A-398D-DAE4-F016224A911F}"/>
              </a:ext>
            </a:extLst>
          </p:cNvPr>
          <p:cNvCxnSpPr>
            <a:cxnSpLocks/>
          </p:cNvCxnSpPr>
          <p:nvPr/>
        </p:nvCxnSpPr>
        <p:spPr>
          <a:xfrm>
            <a:off x="4699716" y="4268773"/>
            <a:ext cx="756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8" name="直線矢印コネクタ 247">
            <a:extLst>
              <a:ext uri="{FF2B5EF4-FFF2-40B4-BE49-F238E27FC236}">
                <a16:creationId xmlns:a16="http://schemas.microsoft.com/office/drawing/2014/main" id="{8A921F03-E150-D5D9-86F7-224C7685CF13}"/>
              </a:ext>
            </a:extLst>
          </p:cNvPr>
          <p:cNvCxnSpPr>
            <a:cxnSpLocks/>
          </p:cNvCxnSpPr>
          <p:nvPr/>
        </p:nvCxnSpPr>
        <p:spPr>
          <a:xfrm flipV="1">
            <a:off x="4969870" y="4264206"/>
            <a:ext cx="109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9" name="直線矢印コネクタ 248">
            <a:extLst>
              <a:ext uri="{FF2B5EF4-FFF2-40B4-BE49-F238E27FC236}">
                <a16:creationId xmlns:a16="http://schemas.microsoft.com/office/drawing/2014/main" id="{FD79B32A-552F-76AA-A08F-EC8DA3874CFD}"/>
              </a:ext>
            </a:extLst>
          </p:cNvPr>
          <p:cNvCxnSpPr>
            <a:cxnSpLocks/>
          </p:cNvCxnSpPr>
          <p:nvPr/>
        </p:nvCxnSpPr>
        <p:spPr>
          <a:xfrm>
            <a:off x="4865514" y="4109096"/>
            <a:ext cx="684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9" name="テキスト ボックス 148">
            <a:extLst>
              <a:ext uri="{FF2B5EF4-FFF2-40B4-BE49-F238E27FC236}">
                <a16:creationId xmlns:a16="http://schemas.microsoft.com/office/drawing/2014/main" id="{11EC55F6-12B0-EAE8-EDFB-C6063F074320}"/>
              </a:ext>
            </a:extLst>
          </p:cNvPr>
          <p:cNvSpPr txBox="1"/>
          <p:nvPr/>
        </p:nvSpPr>
        <p:spPr>
          <a:xfrm>
            <a:off x="5877516" y="4321436"/>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腐食しすぎで圧痕が見にくい（川）</a:t>
            </a:r>
            <a:endParaRPr kumimoji="1" lang="ja-JP" altLang="en-US" sz="1000">
              <a:latin typeface="BIZ UDPゴシック" panose="020B0400000000000000" pitchFamily="50" charset="-128"/>
              <a:ea typeface="BIZ UDPゴシック" panose="020B0400000000000000" pitchFamily="50" charset="-128"/>
            </a:endParaRPr>
          </a:p>
        </p:txBody>
      </p:sp>
      <p:sp>
        <p:nvSpPr>
          <p:cNvPr id="250" name="テキスト ボックス 249">
            <a:extLst>
              <a:ext uri="{FF2B5EF4-FFF2-40B4-BE49-F238E27FC236}">
                <a16:creationId xmlns:a16="http://schemas.microsoft.com/office/drawing/2014/main" id="{0BF6A475-B052-FE42-A614-6402AF38A75B}"/>
              </a:ext>
            </a:extLst>
          </p:cNvPr>
          <p:cNvSpPr txBox="1"/>
          <p:nvPr/>
        </p:nvSpPr>
        <p:spPr>
          <a:xfrm>
            <a:off x="3160905" y="4158771"/>
            <a:ext cx="1665493" cy="246221"/>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測定面の腐食が</a:t>
            </a:r>
            <a:r>
              <a:rPr kumimoji="1" lang="ja-JP" altLang="en-US" sz="1000">
                <a:latin typeface="BIZ UDPゴシック" panose="020B0400000000000000" pitchFamily="50" charset="-128"/>
                <a:ea typeface="BIZ UDPゴシック" panose="020B0400000000000000" pitchFamily="50" charset="-128"/>
              </a:rPr>
              <a:t>濃い</a:t>
            </a:r>
            <a:r>
              <a:rPr lang="ja-JP" altLang="en-US" sz="1000">
                <a:latin typeface="BIZ UDPゴシック" panose="020B0400000000000000" pitchFamily="50" charset="-128"/>
                <a:ea typeface="BIZ UDPゴシック" panose="020B0400000000000000" pitchFamily="50" charset="-128"/>
              </a:rPr>
              <a:t>（桑）</a:t>
            </a:r>
            <a:endParaRPr kumimoji="1" lang="ja-JP" altLang="en-US" sz="1000">
              <a:latin typeface="BIZ UDPゴシック" panose="020B0400000000000000" pitchFamily="50" charset="-128"/>
              <a:ea typeface="BIZ UDPゴシック" panose="020B0400000000000000" pitchFamily="50" charset="-128"/>
            </a:endParaRPr>
          </a:p>
        </p:txBody>
      </p:sp>
      <p:sp>
        <p:nvSpPr>
          <p:cNvPr id="157" name="テキスト ボックス 156">
            <a:extLst>
              <a:ext uri="{FF2B5EF4-FFF2-40B4-BE49-F238E27FC236}">
                <a16:creationId xmlns:a16="http://schemas.microsoft.com/office/drawing/2014/main" id="{B8D50868-5E98-15BC-6183-E269C159DF4D}"/>
              </a:ext>
            </a:extLst>
          </p:cNvPr>
          <p:cNvSpPr txBox="1"/>
          <p:nvPr/>
        </p:nvSpPr>
        <p:spPr>
          <a:xfrm>
            <a:off x="5585106" y="4078274"/>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正確に測定できない（竹）</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158" name="直線矢印コネクタ 157">
            <a:extLst>
              <a:ext uri="{FF2B5EF4-FFF2-40B4-BE49-F238E27FC236}">
                <a16:creationId xmlns:a16="http://schemas.microsoft.com/office/drawing/2014/main" id="{DC21D539-CA9D-FAC6-4EAF-4BA33A9355B5}"/>
              </a:ext>
            </a:extLst>
          </p:cNvPr>
          <p:cNvCxnSpPr>
            <a:cxnSpLocks/>
          </p:cNvCxnSpPr>
          <p:nvPr/>
        </p:nvCxnSpPr>
        <p:spPr>
          <a:xfrm>
            <a:off x="7428501" y="4210636"/>
            <a:ext cx="68455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直線矢印コネクタ 165">
            <a:extLst>
              <a:ext uri="{FF2B5EF4-FFF2-40B4-BE49-F238E27FC236}">
                <a16:creationId xmlns:a16="http://schemas.microsoft.com/office/drawing/2014/main" id="{8F112FFF-B9C7-A4F6-FCCB-CAB863D16049}"/>
              </a:ext>
            </a:extLst>
          </p:cNvPr>
          <p:cNvCxnSpPr>
            <a:cxnSpLocks/>
          </p:cNvCxnSpPr>
          <p:nvPr/>
        </p:nvCxnSpPr>
        <p:spPr>
          <a:xfrm flipV="1">
            <a:off x="7605302" y="4212852"/>
            <a:ext cx="109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直線矢印コネクタ 178">
            <a:extLst>
              <a:ext uri="{FF2B5EF4-FFF2-40B4-BE49-F238E27FC236}">
                <a16:creationId xmlns:a16="http://schemas.microsoft.com/office/drawing/2014/main" id="{706F51A3-4E73-D7CD-CB89-77EAF190C5E8}"/>
              </a:ext>
            </a:extLst>
          </p:cNvPr>
          <p:cNvCxnSpPr>
            <a:cxnSpLocks/>
          </p:cNvCxnSpPr>
          <p:nvPr/>
        </p:nvCxnSpPr>
        <p:spPr>
          <a:xfrm flipH="1" flipV="1">
            <a:off x="5932741" y="2592238"/>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4" name="テキスト ボックス 193">
            <a:extLst>
              <a:ext uri="{FF2B5EF4-FFF2-40B4-BE49-F238E27FC236}">
                <a16:creationId xmlns:a16="http://schemas.microsoft.com/office/drawing/2014/main" id="{B8642EF9-ABC3-1528-DE3A-51B702C560F7}"/>
              </a:ext>
            </a:extLst>
          </p:cNvPr>
          <p:cNvSpPr txBox="1"/>
          <p:nvPr/>
        </p:nvSpPr>
        <p:spPr>
          <a:xfrm>
            <a:off x="449347" y="2510378"/>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バタ弁調整不良（山）</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195" name="直線矢印コネクタ 194">
            <a:extLst>
              <a:ext uri="{FF2B5EF4-FFF2-40B4-BE49-F238E27FC236}">
                <a16:creationId xmlns:a16="http://schemas.microsoft.com/office/drawing/2014/main" id="{229F7689-DB85-2243-3CEA-B93E9CE52117}"/>
              </a:ext>
            </a:extLst>
          </p:cNvPr>
          <p:cNvCxnSpPr>
            <a:cxnSpLocks/>
          </p:cNvCxnSpPr>
          <p:nvPr/>
        </p:nvCxnSpPr>
        <p:spPr>
          <a:xfrm>
            <a:off x="2156686" y="2639771"/>
            <a:ext cx="468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9" name="テキスト ボックス 198">
            <a:extLst>
              <a:ext uri="{FF2B5EF4-FFF2-40B4-BE49-F238E27FC236}">
                <a16:creationId xmlns:a16="http://schemas.microsoft.com/office/drawing/2014/main" id="{12F5AC79-B5C5-CFCE-C494-12AEEA434CD8}"/>
              </a:ext>
            </a:extLst>
          </p:cNvPr>
          <p:cNvSpPr txBox="1"/>
          <p:nvPr/>
        </p:nvSpPr>
        <p:spPr>
          <a:xfrm>
            <a:off x="2861717" y="2361738"/>
            <a:ext cx="2279791" cy="253916"/>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誤差が出る</a:t>
            </a:r>
            <a:r>
              <a:rPr lang="ja-JP" altLang="en-US" sz="1000">
                <a:latin typeface="BIZ UDPゴシック" panose="020B0400000000000000" pitchFamily="50" charset="-128"/>
                <a:ea typeface="BIZ UDPゴシック" panose="020B0400000000000000" pitchFamily="50" charset="-128"/>
              </a:rPr>
              <a:t>（川）</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02" name="直線矢印コネクタ 201">
            <a:extLst>
              <a:ext uri="{FF2B5EF4-FFF2-40B4-BE49-F238E27FC236}">
                <a16:creationId xmlns:a16="http://schemas.microsoft.com/office/drawing/2014/main" id="{C7510666-F709-11B7-D550-2EDA9B5982C1}"/>
              </a:ext>
            </a:extLst>
          </p:cNvPr>
          <p:cNvCxnSpPr>
            <a:cxnSpLocks/>
          </p:cNvCxnSpPr>
          <p:nvPr/>
        </p:nvCxnSpPr>
        <p:spPr>
          <a:xfrm>
            <a:off x="4712607" y="2108163"/>
            <a:ext cx="0" cy="36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3" name="テキスト ボックス 202">
            <a:extLst>
              <a:ext uri="{FF2B5EF4-FFF2-40B4-BE49-F238E27FC236}">
                <a16:creationId xmlns:a16="http://schemas.microsoft.com/office/drawing/2014/main" id="{B533B051-F318-CB99-C112-6241491D491B}"/>
              </a:ext>
            </a:extLst>
          </p:cNvPr>
          <p:cNvSpPr txBox="1"/>
          <p:nvPr/>
        </p:nvSpPr>
        <p:spPr>
          <a:xfrm>
            <a:off x="3135482" y="1891840"/>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測定器が振動する（竹）</a:t>
            </a:r>
            <a:endParaRPr kumimoji="1" lang="ja-JP" altLang="en-US" sz="1000">
              <a:latin typeface="BIZ UDPゴシック" panose="020B0400000000000000" pitchFamily="50" charset="-128"/>
              <a:ea typeface="BIZ UDPゴシック" panose="020B0400000000000000" pitchFamily="50" charset="-128"/>
            </a:endParaRPr>
          </a:p>
        </p:txBody>
      </p:sp>
      <p:sp>
        <p:nvSpPr>
          <p:cNvPr id="204" name="テキスト ボックス 203">
            <a:extLst>
              <a:ext uri="{FF2B5EF4-FFF2-40B4-BE49-F238E27FC236}">
                <a16:creationId xmlns:a16="http://schemas.microsoft.com/office/drawing/2014/main" id="{DF89A7C0-4D0C-5DB0-3EDD-E2306C153075}"/>
              </a:ext>
            </a:extLst>
          </p:cNvPr>
          <p:cNvSpPr txBox="1"/>
          <p:nvPr/>
        </p:nvSpPr>
        <p:spPr>
          <a:xfrm>
            <a:off x="2645661" y="2100917"/>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振動吸収装置の不備（山）</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06" name="直線矢印コネクタ 205">
            <a:extLst>
              <a:ext uri="{FF2B5EF4-FFF2-40B4-BE49-F238E27FC236}">
                <a16:creationId xmlns:a16="http://schemas.microsoft.com/office/drawing/2014/main" id="{15057CC5-EB48-834D-3959-0A0F6F3E61B6}"/>
              </a:ext>
            </a:extLst>
          </p:cNvPr>
          <p:cNvCxnSpPr>
            <a:cxnSpLocks/>
          </p:cNvCxnSpPr>
          <p:nvPr/>
        </p:nvCxnSpPr>
        <p:spPr>
          <a:xfrm>
            <a:off x="4457552" y="2226994"/>
            <a:ext cx="252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0" name="テキスト ボックス 209">
            <a:extLst>
              <a:ext uri="{FF2B5EF4-FFF2-40B4-BE49-F238E27FC236}">
                <a16:creationId xmlns:a16="http://schemas.microsoft.com/office/drawing/2014/main" id="{66640332-1C57-930F-7B82-8E352E373631}"/>
              </a:ext>
            </a:extLst>
          </p:cNvPr>
          <p:cNvSpPr txBox="1"/>
          <p:nvPr/>
        </p:nvSpPr>
        <p:spPr>
          <a:xfrm>
            <a:off x="3081761" y="3801342"/>
            <a:ext cx="2279791" cy="253916"/>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レンズが汚れている</a:t>
            </a:r>
            <a:r>
              <a:rPr lang="ja-JP" altLang="en-US" sz="1000">
                <a:latin typeface="BIZ UDPゴシック" panose="020B0400000000000000" pitchFamily="50" charset="-128"/>
                <a:ea typeface="BIZ UDPゴシック" panose="020B0400000000000000" pitchFamily="50" charset="-128"/>
              </a:rPr>
              <a:t>（三）</a:t>
            </a:r>
            <a:endParaRPr kumimoji="1" lang="ja-JP" altLang="en-US" sz="1000">
              <a:latin typeface="BIZ UDPゴシック" panose="020B0400000000000000" pitchFamily="50" charset="-128"/>
              <a:ea typeface="BIZ UDPゴシック" panose="020B0400000000000000" pitchFamily="50" charset="-128"/>
            </a:endParaRPr>
          </a:p>
        </p:txBody>
      </p:sp>
      <p:sp>
        <p:nvSpPr>
          <p:cNvPr id="212" name="テキスト ボックス 211">
            <a:extLst>
              <a:ext uri="{FF2B5EF4-FFF2-40B4-BE49-F238E27FC236}">
                <a16:creationId xmlns:a16="http://schemas.microsoft.com/office/drawing/2014/main" id="{3E9B85ED-2D21-65D0-9F8A-7929D0440591}"/>
              </a:ext>
            </a:extLst>
          </p:cNvPr>
          <p:cNvSpPr txBox="1"/>
          <p:nvPr/>
        </p:nvSpPr>
        <p:spPr>
          <a:xfrm>
            <a:off x="3614128" y="3565465"/>
            <a:ext cx="2279791" cy="253916"/>
          </a:xfrm>
          <a:prstGeom prst="rect">
            <a:avLst/>
          </a:prstGeom>
          <a:noFill/>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測定場に埃が舞っている（竹）</a:t>
            </a:r>
            <a:endParaRPr kumimoji="1" lang="ja-JP" altLang="en-US" sz="1000">
              <a:latin typeface="BIZ UDPゴシック" panose="020B0400000000000000" pitchFamily="50" charset="-128"/>
              <a:ea typeface="BIZ UDPゴシック" panose="020B0400000000000000" pitchFamily="50" charset="-128"/>
            </a:endParaRPr>
          </a:p>
        </p:txBody>
      </p:sp>
      <p:cxnSp>
        <p:nvCxnSpPr>
          <p:cNvPr id="214" name="直線矢印コネクタ 213">
            <a:extLst>
              <a:ext uri="{FF2B5EF4-FFF2-40B4-BE49-F238E27FC236}">
                <a16:creationId xmlns:a16="http://schemas.microsoft.com/office/drawing/2014/main" id="{5B82A3A9-0CBD-E114-1F8D-CB91E831D2FA}"/>
              </a:ext>
            </a:extLst>
          </p:cNvPr>
          <p:cNvCxnSpPr>
            <a:cxnSpLocks/>
          </p:cNvCxnSpPr>
          <p:nvPr/>
        </p:nvCxnSpPr>
        <p:spPr>
          <a:xfrm>
            <a:off x="4935121" y="3934634"/>
            <a:ext cx="6840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7" name="直線矢印コネクタ 216">
            <a:extLst>
              <a:ext uri="{FF2B5EF4-FFF2-40B4-BE49-F238E27FC236}">
                <a16:creationId xmlns:a16="http://schemas.microsoft.com/office/drawing/2014/main" id="{BE052C11-B57A-584E-4C64-BB34F4933203}"/>
              </a:ext>
            </a:extLst>
          </p:cNvPr>
          <p:cNvCxnSpPr>
            <a:cxnSpLocks/>
          </p:cNvCxnSpPr>
          <p:nvPr/>
        </p:nvCxnSpPr>
        <p:spPr>
          <a:xfrm>
            <a:off x="5191554" y="3769203"/>
            <a:ext cx="109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乗算記号 34">
            <a:extLst>
              <a:ext uri="{FF2B5EF4-FFF2-40B4-BE49-F238E27FC236}">
                <a16:creationId xmlns:a16="http://schemas.microsoft.com/office/drawing/2014/main" id="{F758E31A-10F2-E944-76BA-FEA85D113165}"/>
              </a:ext>
            </a:extLst>
          </p:cNvPr>
          <p:cNvSpPr/>
          <p:nvPr/>
        </p:nvSpPr>
        <p:spPr>
          <a:xfrm>
            <a:off x="1497410" y="2228470"/>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144" name="四角形: 角を丸くする 143">
            <a:extLst>
              <a:ext uri="{FF2B5EF4-FFF2-40B4-BE49-F238E27FC236}">
                <a16:creationId xmlns:a16="http://schemas.microsoft.com/office/drawing/2014/main" id="{DA051781-56D0-41D5-F923-4C42DF007747}"/>
              </a:ext>
            </a:extLst>
          </p:cNvPr>
          <p:cNvSpPr/>
          <p:nvPr/>
        </p:nvSpPr>
        <p:spPr>
          <a:xfrm>
            <a:off x="9169899" y="2320022"/>
            <a:ext cx="1980180" cy="259504"/>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1" name="乗算記号 180">
            <a:extLst>
              <a:ext uri="{FF2B5EF4-FFF2-40B4-BE49-F238E27FC236}">
                <a16:creationId xmlns:a16="http://schemas.microsoft.com/office/drawing/2014/main" id="{065F3588-F147-2DBB-B377-3AB51629DA9E}"/>
              </a:ext>
            </a:extLst>
          </p:cNvPr>
          <p:cNvSpPr/>
          <p:nvPr/>
        </p:nvSpPr>
        <p:spPr>
          <a:xfrm>
            <a:off x="3535526" y="2533611"/>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184" name="乗算記号 183">
            <a:extLst>
              <a:ext uri="{FF2B5EF4-FFF2-40B4-BE49-F238E27FC236}">
                <a16:creationId xmlns:a16="http://schemas.microsoft.com/office/drawing/2014/main" id="{8427833E-8A18-4A88-8EE3-563CC76E8C52}"/>
              </a:ext>
            </a:extLst>
          </p:cNvPr>
          <p:cNvSpPr/>
          <p:nvPr/>
        </p:nvSpPr>
        <p:spPr>
          <a:xfrm>
            <a:off x="3535619" y="2085738"/>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191" name="乗算記号 190">
            <a:extLst>
              <a:ext uri="{FF2B5EF4-FFF2-40B4-BE49-F238E27FC236}">
                <a16:creationId xmlns:a16="http://schemas.microsoft.com/office/drawing/2014/main" id="{0DA33B9C-B222-913E-4187-9964916E6981}"/>
              </a:ext>
            </a:extLst>
          </p:cNvPr>
          <p:cNvSpPr/>
          <p:nvPr/>
        </p:nvSpPr>
        <p:spPr>
          <a:xfrm>
            <a:off x="1259317" y="4247564"/>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21" name="乗算記号 220">
            <a:extLst>
              <a:ext uri="{FF2B5EF4-FFF2-40B4-BE49-F238E27FC236}">
                <a16:creationId xmlns:a16="http://schemas.microsoft.com/office/drawing/2014/main" id="{C0DB0ACA-1F81-68E9-7DE8-4BFC774AF682}"/>
              </a:ext>
            </a:extLst>
          </p:cNvPr>
          <p:cNvSpPr/>
          <p:nvPr/>
        </p:nvSpPr>
        <p:spPr>
          <a:xfrm>
            <a:off x="7051127" y="3829031"/>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24" name="乗算記号 223">
            <a:extLst>
              <a:ext uri="{FF2B5EF4-FFF2-40B4-BE49-F238E27FC236}">
                <a16:creationId xmlns:a16="http://schemas.microsoft.com/office/drawing/2014/main" id="{FA04F563-A4F8-BDCB-8AF2-4A526B1EAAD8}"/>
              </a:ext>
            </a:extLst>
          </p:cNvPr>
          <p:cNvSpPr/>
          <p:nvPr/>
        </p:nvSpPr>
        <p:spPr>
          <a:xfrm>
            <a:off x="9003298" y="3904719"/>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25" name="乗算記号 224">
            <a:extLst>
              <a:ext uri="{FF2B5EF4-FFF2-40B4-BE49-F238E27FC236}">
                <a16:creationId xmlns:a16="http://schemas.microsoft.com/office/drawing/2014/main" id="{E4D8FE54-5BF3-B93D-8AD8-BDB81E4C980B}"/>
              </a:ext>
            </a:extLst>
          </p:cNvPr>
          <p:cNvSpPr/>
          <p:nvPr/>
        </p:nvSpPr>
        <p:spPr>
          <a:xfrm>
            <a:off x="9021653" y="4305203"/>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26" name="乗算記号 225">
            <a:extLst>
              <a:ext uri="{FF2B5EF4-FFF2-40B4-BE49-F238E27FC236}">
                <a16:creationId xmlns:a16="http://schemas.microsoft.com/office/drawing/2014/main" id="{EE9F2035-16F1-8AFC-4EB2-4B1966F0DE19}"/>
              </a:ext>
            </a:extLst>
          </p:cNvPr>
          <p:cNvSpPr/>
          <p:nvPr/>
        </p:nvSpPr>
        <p:spPr>
          <a:xfrm>
            <a:off x="4163913" y="4370022"/>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28" name="乗算記号 227">
            <a:extLst>
              <a:ext uri="{FF2B5EF4-FFF2-40B4-BE49-F238E27FC236}">
                <a16:creationId xmlns:a16="http://schemas.microsoft.com/office/drawing/2014/main" id="{6EF0CE4A-5EF8-90D6-53CD-73D2B8C2F6EB}"/>
              </a:ext>
            </a:extLst>
          </p:cNvPr>
          <p:cNvSpPr/>
          <p:nvPr/>
        </p:nvSpPr>
        <p:spPr>
          <a:xfrm>
            <a:off x="1373247" y="3951323"/>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29" name="乗算記号 228">
            <a:extLst>
              <a:ext uri="{FF2B5EF4-FFF2-40B4-BE49-F238E27FC236}">
                <a16:creationId xmlns:a16="http://schemas.microsoft.com/office/drawing/2014/main" id="{BFA6B1BD-B818-3970-CB6D-5C2D9FD44A8B}"/>
              </a:ext>
            </a:extLst>
          </p:cNvPr>
          <p:cNvSpPr/>
          <p:nvPr/>
        </p:nvSpPr>
        <p:spPr>
          <a:xfrm>
            <a:off x="6319822" y="1831044"/>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30" name="乗算記号 229">
            <a:extLst>
              <a:ext uri="{FF2B5EF4-FFF2-40B4-BE49-F238E27FC236}">
                <a16:creationId xmlns:a16="http://schemas.microsoft.com/office/drawing/2014/main" id="{309E4A54-A6D5-4115-77CB-BD45482AA52C}"/>
              </a:ext>
            </a:extLst>
          </p:cNvPr>
          <p:cNvSpPr/>
          <p:nvPr/>
        </p:nvSpPr>
        <p:spPr>
          <a:xfrm>
            <a:off x="6796948" y="4279054"/>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31" name="乗算記号 230">
            <a:extLst>
              <a:ext uri="{FF2B5EF4-FFF2-40B4-BE49-F238E27FC236}">
                <a16:creationId xmlns:a16="http://schemas.microsoft.com/office/drawing/2014/main" id="{B6C1CEC7-7CCA-3141-3D85-C6D16D0A0289}"/>
              </a:ext>
            </a:extLst>
          </p:cNvPr>
          <p:cNvSpPr/>
          <p:nvPr/>
        </p:nvSpPr>
        <p:spPr>
          <a:xfrm>
            <a:off x="4461247" y="3534771"/>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32" name="乗算記号 231">
            <a:extLst>
              <a:ext uri="{FF2B5EF4-FFF2-40B4-BE49-F238E27FC236}">
                <a16:creationId xmlns:a16="http://schemas.microsoft.com/office/drawing/2014/main" id="{D52769ED-FFA5-FEEB-9D0E-406731F35746}"/>
              </a:ext>
            </a:extLst>
          </p:cNvPr>
          <p:cNvSpPr/>
          <p:nvPr/>
        </p:nvSpPr>
        <p:spPr>
          <a:xfrm>
            <a:off x="6520237" y="2706657"/>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33" name="テキスト ボックス 232">
            <a:extLst>
              <a:ext uri="{FF2B5EF4-FFF2-40B4-BE49-F238E27FC236}">
                <a16:creationId xmlns:a16="http://schemas.microsoft.com/office/drawing/2014/main" id="{E26E8639-F859-C1C4-389D-1701DA508771}"/>
              </a:ext>
            </a:extLst>
          </p:cNvPr>
          <p:cNvSpPr txBox="1"/>
          <p:nvPr/>
        </p:nvSpPr>
        <p:spPr>
          <a:xfrm>
            <a:off x="10625537" y="5618117"/>
            <a:ext cx="1230016" cy="369332"/>
          </a:xfrm>
          <a:prstGeom prst="rect">
            <a:avLst/>
          </a:prstGeom>
          <a:noFill/>
        </p:spPr>
        <p:txBody>
          <a:bodyPr vert="horz" wrap="square" rtlCol="0">
            <a:spAutoFit/>
          </a:bodyPr>
          <a:lstStyle/>
          <a:p>
            <a:r>
              <a:rPr lang="en-US" altLang="ja-JP" sz="1800" b="1">
                <a:solidFill>
                  <a:srgbClr val="FF0000"/>
                </a:solidFill>
                <a:latin typeface="BIZ UDPゴシック" panose="020B0400000000000000" pitchFamily="50" charset="-128"/>
                <a:ea typeface="BIZ UDPゴシック" panose="020B0400000000000000" pitchFamily="50" charset="-128"/>
              </a:rPr>
              <a:t>【</a:t>
            </a:r>
            <a:r>
              <a:rPr lang="ja-JP" altLang="en-US" sz="1800" b="1">
                <a:solidFill>
                  <a:srgbClr val="FF0000"/>
                </a:solidFill>
                <a:latin typeface="BIZ UDPゴシック" panose="020B0400000000000000" pitchFamily="50" charset="-128"/>
                <a:ea typeface="BIZ UDPゴシック" panose="020B0400000000000000" pitchFamily="50" charset="-128"/>
              </a:rPr>
              <a:t>主要因</a:t>
            </a:r>
            <a:r>
              <a:rPr lang="en-US" altLang="ja-JP" sz="1800" b="1">
                <a:solidFill>
                  <a:srgbClr val="FF0000"/>
                </a:solidFill>
                <a:latin typeface="BIZ UDPゴシック" panose="020B0400000000000000" pitchFamily="50" charset="-128"/>
                <a:ea typeface="BIZ UDPゴシック" panose="020B0400000000000000" pitchFamily="50" charset="-128"/>
              </a:rPr>
              <a:t>】</a:t>
            </a:r>
          </a:p>
        </p:txBody>
      </p:sp>
      <p:sp>
        <p:nvSpPr>
          <p:cNvPr id="238" name="乗算記号 237">
            <a:extLst>
              <a:ext uri="{FF2B5EF4-FFF2-40B4-BE49-F238E27FC236}">
                <a16:creationId xmlns:a16="http://schemas.microsoft.com/office/drawing/2014/main" id="{D0967354-095A-0E65-B241-8393BD42D325}"/>
              </a:ext>
            </a:extLst>
          </p:cNvPr>
          <p:cNvSpPr/>
          <p:nvPr/>
        </p:nvSpPr>
        <p:spPr>
          <a:xfrm>
            <a:off x="1281803" y="2487286"/>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39" name="乗算記号 238">
            <a:extLst>
              <a:ext uri="{FF2B5EF4-FFF2-40B4-BE49-F238E27FC236}">
                <a16:creationId xmlns:a16="http://schemas.microsoft.com/office/drawing/2014/main" id="{9DA9B37F-285A-07C2-25D6-77471C77106C}"/>
              </a:ext>
            </a:extLst>
          </p:cNvPr>
          <p:cNvSpPr/>
          <p:nvPr/>
        </p:nvSpPr>
        <p:spPr>
          <a:xfrm>
            <a:off x="1691672" y="2944133"/>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40" name="乗算記号 239">
            <a:extLst>
              <a:ext uri="{FF2B5EF4-FFF2-40B4-BE49-F238E27FC236}">
                <a16:creationId xmlns:a16="http://schemas.microsoft.com/office/drawing/2014/main" id="{0A70E0B6-DE98-F1A0-142C-A2CF01349D6A}"/>
              </a:ext>
            </a:extLst>
          </p:cNvPr>
          <p:cNvSpPr/>
          <p:nvPr/>
        </p:nvSpPr>
        <p:spPr>
          <a:xfrm>
            <a:off x="4004885" y="3974979"/>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41" name="テキスト ボックス 240">
            <a:extLst>
              <a:ext uri="{FF2B5EF4-FFF2-40B4-BE49-F238E27FC236}">
                <a16:creationId xmlns:a16="http://schemas.microsoft.com/office/drawing/2014/main" id="{0B4EC9A9-4331-74AF-2DE6-2E1A18544D52}"/>
              </a:ext>
            </a:extLst>
          </p:cNvPr>
          <p:cNvSpPr txBox="1"/>
          <p:nvPr/>
        </p:nvSpPr>
        <p:spPr>
          <a:xfrm>
            <a:off x="2277487" y="4343185"/>
            <a:ext cx="1952437" cy="308704"/>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腐食濃度正常</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51" name="テキスト ボックス 250">
            <a:extLst>
              <a:ext uri="{FF2B5EF4-FFF2-40B4-BE49-F238E27FC236}">
                <a16:creationId xmlns:a16="http://schemas.microsoft.com/office/drawing/2014/main" id="{BDB430E3-128F-4435-199E-5FAF43FD7314}"/>
              </a:ext>
            </a:extLst>
          </p:cNvPr>
          <p:cNvSpPr txBox="1"/>
          <p:nvPr/>
        </p:nvSpPr>
        <p:spPr>
          <a:xfrm>
            <a:off x="2752669" y="3574923"/>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埃</a:t>
            </a:r>
            <a:r>
              <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rPr>
              <a:t>なし</a:t>
            </a:r>
          </a:p>
        </p:txBody>
      </p:sp>
      <p:sp>
        <p:nvSpPr>
          <p:cNvPr id="252" name="テキスト ボックス 251">
            <a:extLst>
              <a:ext uri="{FF2B5EF4-FFF2-40B4-BE49-F238E27FC236}">
                <a16:creationId xmlns:a16="http://schemas.microsoft.com/office/drawing/2014/main" id="{91A59BC0-4391-38E4-6345-928AD0012A10}"/>
              </a:ext>
            </a:extLst>
          </p:cNvPr>
          <p:cNvSpPr txBox="1"/>
          <p:nvPr/>
        </p:nvSpPr>
        <p:spPr>
          <a:xfrm>
            <a:off x="5715674" y="4195186"/>
            <a:ext cx="1302404" cy="256013"/>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腐食作業確認（現場で確認）</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54" name="テキスト ボックス 253">
            <a:extLst>
              <a:ext uri="{FF2B5EF4-FFF2-40B4-BE49-F238E27FC236}">
                <a16:creationId xmlns:a16="http://schemas.microsoft.com/office/drawing/2014/main" id="{AD871A33-B398-85E1-E5C4-D96DD02C8300}"/>
              </a:ext>
            </a:extLst>
          </p:cNvPr>
          <p:cNvSpPr txBox="1"/>
          <p:nvPr/>
        </p:nvSpPr>
        <p:spPr>
          <a:xfrm>
            <a:off x="10402958" y="2070779"/>
            <a:ext cx="889999" cy="276999"/>
          </a:xfrm>
          <a:prstGeom prst="rect">
            <a:avLst/>
          </a:prstGeom>
          <a:noFill/>
        </p:spPr>
        <p:txBody>
          <a:bodyPr vert="horz" wrap="square" rtlCol="0">
            <a:spAutoFit/>
          </a:bodyPr>
          <a:lstStyle/>
          <a:p>
            <a:r>
              <a:rPr lang="en-US" altLang="ja-JP" sz="1200" b="1">
                <a:solidFill>
                  <a:srgbClr val="FF0000"/>
                </a:solidFill>
                <a:latin typeface="BIZ UDPゴシック" panose="020B0400000000000000" pitchFamily="50" charset="-128"/>
                <a:ea typeface="BIZ UDPゴシック" panose="020B0400000000000000" pitchFamily="50" charset="-128"/>
              </a:rPr>
              <a:t>【</a:t>
            </a:r>
            <a:r>
              <a:rPr lang="ja-JP" altLang="en-US" sz="1200" b="1">
                <a:solidFill>
                  <a:srgbClr val="FF0000"/>
                </a:solidFill>
                <a:latin typeface="BIZ UDPゴシック" panose="020B0400000000000000" pitchFamily="50" charset="-128"/>
                <a:ea typeface="BIZ UDPゴシック" panose="020B0400000000000000" pitchFamily="50" charset="-128"/>
              </a:rPr>
              <a:t>主要因</a:t>
            </a:r>
            <a:r>
              <a:rPr lang="en-US" altLang="ja-JP" sz="1200" b="1">
                <a:solidFill>
                  <a:srgbClr val="FF0000"/>
                </a:solidFill>
                <a:latin typeface="BIZ UDPゴシック" panose="020B0400000000000000" pitchFamily="50" charset="-128"/>
                <a:ea typeface="BIZ UDPゴシック" panose="020B0400000000000000" pitchFamily="50" charset="-128"/>
              </a:rPr>
              <a:t>】</a:t>
            </a:r>
          </a:p>
        </p:txBody>
      </p:sp>
      <p:sp>
        <p:nvSpPr>
          <p:cNvPr id="255" name="テキスト ボックス 254">
            <a:extLst>
              <a:ext uri="{FF2B5EF4-FFF2-40B4-BE49-F238E27FC236}">
                <a16:creationId xmlns:a16="http://schemas.microsoft.com/office/drawing/2014/main" id="{9219BA0F-AE02-EC9A-F97E-275D561E1E5C}"/>
              </a:ext>
            </a:extLst>
          </p:cNvPr>
          <p:cNvSpPr txBox="1"/>
          <p:nvPr/>
        </p:nvSpPr>
        <p:spPr>
          <a:xfrm>
            <a:off x="15461" y="4481422"/>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材質変更なし</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56" name="テキスト ボックス 255">
            <a:extLst>
              <a:ext uri="{FF2B5EF4-FFF2-40B4-BE49-F238E27FC236}">
                <a16:creationId xmlns:a16="http://schemas.microsoft.com/office/drawing/2014/main" id="{640161C2-5936-89BB-D4AA-A3D2C9B1148B}"/>
              </a:ext>
            </a:extLst>
          </p:cNvPr>
          <p:cNvSpPr txBox="1"/>
          <p:nvPr/>
        </p:nvSpPr>
        <p:spPr>
          <a:xfrm>
            <a:off x="399668" y="3808753"/>
            <a:ext cx="1952437" cy="308704"/>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先入れ先出しルールあり</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57" name="テキスト ボックス 256">
            <a:extLst>
              <a:ext uri="{FF2B5EF4-FFF2-40B4-BE49-F238E27FC236}">
                <a16:creationId xmlns:a16="http://schemas.microsoft.com/office/drawing/2014/main" id="{671D6D78-26FB-9AF5-2713-9E4473EC4836}"/>
              </a:ext>
            </a:extLst>
          </p:cNvPr>
          <p:cNvSpPr txBox="1"/>
          <p:nvPr/>
        </p:nvSpPr>
        <p:spPr>
          <a:xfrm>
            <a:off x="5735421" y="3774350"/>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要領書整備済み</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58" name="テキスト ボックス 257">
            <a:extLst>
              <a:ext uri="{FF2B5EF4-FFF2-40B4-BE49-F238E27FC236}">
                <a16:creationId xmlns:a16="http://schemas.microsoft.com/office/drawing/2014/main" id="{8F8EDCD8-9362-643D-2CFB-AEE5557DB908}"/>
              </a:ext>
            </a:extLst>
          </p:cNvPr>
          <p:cNvSpPr txBox="1"/>
          <p:nvPr/>
        </p:nvSpPr>
        <p:spPr>
          <a:xfrm>
            <a:off x="206447" y="2284767"/>
            <a:ext cx="972000"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要領書作成で</a:t>
            </a:r>
            <a:endParaRPr lang="en-US" altLang="ja-JP" sz="700" b="1">
              <a:solidFill>
                <a:srgbClr val="FF0000"/>
              </a:solidFill>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タイミング統一</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59" name="テキスト ボックス 258">
            <a:extLst>
              <a:ext uri="{FF2B5EF4-FFF2-40B4-BE49-F238E27FC236}">
                <a16:creationId xmlns:a16="http://schemas.microsoft.com/office/drawing/2014/main" id="{BB4D3B09-5AC6-CFBE-4332-7DA6B50DB697}"/>
              </a:ext>
            </a:extLst>
          </p:cNvPr>
          <p:cNvSpPr txBox="1"/>
          <p:nvPr/>
        </p:nvSpPr>
        <p:spPr>
          <a:xfrm>
            <a:off x="85250" y="2495532"/>
            <a:ext cx="1296000" cy="29450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調整問題なし</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60" name="テキスト ボックス 259">
            <a:extLst>
              <a:ext uri="{FF2B5EF4-FFF2-40B4-BE49-F238E27FC236}">
                <a16:creationId xmlns:a16="http://schemas.microsoft.com/office/drawing/2014/main" id="{2EA85909-EA6C-1D38-CA3D-4E810A05A164}"/>
              </a:ext>
            </a:extLst>
          </p:cNvPr>
          <p:cNvSpPr txBox="1"/>
          <p:nvPr/>
        </p:nvSpPr>
        <p:spPr>
          <a:xfrm>
            <a:off x="2441169" y="4011623"/>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rPr>
              <a:t>照明照度問題なし</a:t>
            </a:r>
          </a:p>
        </p:txBody>
      </p:sp>
      <p:sp>
        <p:nvSpPr>
          <p:cNvPr id="261" name="テキスト ボックス 260">
            <a:extLst>
              <a:ext uri="{FF2B5EF4-FFF2-40B4-BE49-F238E27FC236}">
                <a16:creationId xmlns:a16="http://schemas.microsoft.com/office/drawing/2014/main" id="{26002F3B-7222-F473-21EF-C412E0CFB22A}"/>
              </a:ext>
            </a:extLst>
          </p:cNvPr>
          <p:cNvSpPr txBox="1"/>
          <p:nvPr/>
        </p:nvSpPr>
        <p:spPr>
          <a:xfrm>
            <a:off x="358662" y="2830625"/>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ガスの流れ確認　問題なし</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62" name="テキスト ボックス 261">
            <a:extLst>
              <a:ext uri="{FF2B5EF4-FFF2-40B4-BE49-F238E27FC236}">
                <a16:creationId xmlns:a16="http://schemas.microsoft.com/office/drawing/2014/main" id="{6ED83E8F-4B7D-9671-93A2-FC34B4A7441E}"/>
              </a:ext>
            </a:extLst>
          </p:cNvPr>
          <p:cNvSpPr txBox="1"/>
          <p:nvPr/>
        </p:nvSpPr>
        <p:spPr>
          <a:xfrm>
            <a:off x="2263024" y="2260815"/>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振動吸収装置機能問題なし</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63" name="テキスト ボックス 262">
            <a:extLst>
              <a:ext uri="{FF2B5EF4-FFF2-40B4-BE49-F238E27FC236}">
                <a16:creationId xmlns:a16="http://schemas.microsoft.com/office/drawing/2014/main" id="{C89A7385-9691-0B0C-DE28-DCFE5D6EFDD6}"/>
              </a:ext>
            </a:extLst>
          </p:cNvPr>
          <p:cNvSpPr txBox="1"/>
          <p:nvPr/>
        </p:nvSpPr>
        <p:spPr>
          <a:xfrm>
            <a:off x="6626577" y="1973392"/>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圧痕位置問題なし</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64" name="テキスト ボックス 263">
            <a:extLst>
              <a:ext uri="{FF2B5EF4-FFF2-40B4-BE49-F238E27FC236}">
                <a16:creationId xmlns:a16="http://schemas.microsoft.com/office/drawing/2014/main" id="{8F9E3928-95BA-264C-0722-75EAC66F5485}"/>
              </a:ext>
            </a:extLst>
          </p:cNvPr>
          <p:cNvSpPr txBox="1"/>
          <p:nvPr/>
        </p:nvSpPr>
        <p:spPr>
          <a:xfrm>
            <a:off x="2302062" y="2696279"/>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使用期限問題なし</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65" name="テキスト ボックス 264">
            <a:extLst>
              <a:ext uri="{FF2B5EF4-FFF2-40B4-BE49-F238E27FC236}">
                <a16:creationId xmlns:a16="http://schemas.microsoft.com/office/drawing/2014/main" id="{19C42B7A-F63C-8860-0995-DBD560BD3433}"/>
              </a:ext>
            </a:extLst>
          </p:cNvPr>
          <p:cNvSpPr txBox="1"/>
          <p:nvPr/>
        </p:nvSpPr>
        <p:spPr>
          <a:xfrm>
            <a:off x="9270989" y="4346422"/>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作業観察実施</a:t>
            </a:r>
            <a:endParaRPr lang="en-US" altLang="ja-JP" sz="700" b="1">
              <a:solidFill>
                <a:srgbClr val="FF0000"/>
              </a:solidFill>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（現地で確認）</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66" name="乗算記号 265">
            <a:extLst>
              <a:ext uri="{FF2B5EF4-FFF2-40B4-BE49-F238E27FC236}">
                <a16:creationId xmlns:a16="http://schemas.microsoft.com/office/drawing/2014/main" id="{50A7EEB3-5FAD-EF06-B628-B84C07F64C9E}"/>
              </a:ext>
            </a:extLst>
          </p:cNvPr>
          <p:cNvSpPr/>
          <p:nvPr/>
        </p:nvSpPr>
        <p:spPr>
          <a:xfrm>
            <a:off x="6291347" y="2248796"/>
            <a:ext cx="530890" cy="314712"/>
          </a:xfrm>
          <a:prstGeom prst="mathMultiply">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a:latin typeface="ＭＳ ゴシック" panose="020B0609070205080204" pitchFamily="49" charset="-128"/>
              <a:ea typeface="ＭＳ ゴシック" panose="020B0609070205080204" pitchFamily="49" charset="-128"/>
            </a:endParaRPr>
          </a:p>
        </p:txBody>
      </p:sp>
      <p:sp>
        <p:nvSpPr>
          <p:cNvPr id="267" name="テキスト ボックス 266">
            <a:extLst>
              <a:ext uri="{FF2B5EF4-FFF2-40B4-BE49-F238E27FC236}">
                <a16:creationId xmlns:a16="http://schemas.microsoft.com/office/drawing/2014/main" id="{CD4C9EFB-9738-C931-BA7C-769582B7C5CD}"/>
              </a:ext>
            </a:extLst>
          </p:cNvPr>
          <p:cNvSpPr txBox="1"/>
          <p:nvPr/>
        </p:nvSpPr>
        <p:spPr>
          <a:xfrm>
            <a:off x="6850658" y="2846899"/>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rPr>
              <a:t>試験片確認問題なし</a:t>
            </a:r>
          </a:p>
        </p:txBody>
      </p:sp>
      <p:sp>
        <p:nvSpPr>
          <p:cNvPr id="268" name="テキスト ボックス 267">
            <a:extLst>
              <a:ext uri="{FF2B5EF4-FFF2-40B4-BE49-F238E27FC236}">
                <a16:creationId xmlns:a16="http://schemas.microsoft.com/office/drawing/2014/main" id="{0CCB179F-F288-0044-E430-3EC9E700C226}"/>
              </a:ext>
            </a:extLst>
          </p:cNvPr>
          <p:cNvSpPr txBox="1"/>
          <p:nvPr/>
        </p:nvSpPr>
        <p:spPr>
          <a:xfrm>
            <a:off x="6755551" y="2274923"/>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要領書あり</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69" name="テキスト ボックス 268">
            <a:extLst>
              <a:ext uri="{FF2B5EF4-FFF2-40B4-BE49-F238E27FC236}">
                <a16:creationId xmlns:a16="http://schemas.microsoft.com/office/drawing/2014/main" id="{56D690F9-C6F5-37A5-612D-A6B16762820D}"/>
              </a:ext>
            </a:extLst>
          </p:cNvPr>
          <p:cNvSpPr txBox="1"/>
          <p:nvPr/>
        </p:nvSpPr>
        <p:spPr>
          <a:xfrm>
            <a:off x="9573464" y="3926809"/>
            <a:ext cx="2048638" cy="227015"/>
          </a:xfrm>
          <a:prstGeom prst="rect">
            <a:avLst/>
          </a:prstGeom>
          <a:noFill/>
          <a:ln>
            <a:noFill/>
          </a:ln>
        </p:spPr>
        <p:txBody>
          <a:bodyPr wrap="square"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作業観察実施</a:t>
            </a:r>
            <a:endParaRPr lang="en-US" altLang="ja-JP" sz="700" b="1">
              <a:solidFill>
                <a:srgbClr val="FF0000"/>
              </a:solidFill>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1">
                <a:solidFill>
                  <a:srgbClr val="FF0000"/>
                </a:solidFill>
                <a:latin typeface="BIZ UDPゴシック" panose="020B0400000000000000" pitchFamily="50" charset="-128"/>
                <a:ea typeface="BIZ UDPゴシック" panose="020B0400000000000000" pitchFamily="50" charset="-128"/>
              </a:rPr>
              <a:t>（現地で確認）</a:t>
            </a:r>
            <a:endParaRPr kumimoji="1" lang="ja-JP" altLang="en-US" sz="700" b="1"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92164169"/>
      </p:ext>
    </p:extLst>
  </p:cSld>
  <p:clrMapOvr>
    <a:masterClrMapping/>
  </p:clrMapOvr>
  <mc:AlternateContent xmlns:mc="http://schemas.openxmlformats.org/markup-compatibility/2006" xmlns:p14="http://schemas.microsoft.com/office/powerpoint/2010/main">
    <mc:Choice Requires="p14">
      <p:transition spd="slow" p14:dur="2000" advTm="31507"/>
    </mc:Choice>
    <mc:Fallback xmlns="">
      <p:transition spd="slow" advTm="3150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descr="座る, 立つ, 横たわる, ボール が含まれている画像&#10;&#10;自動的に生成された説明">
            <a:extLst>
              <a:ext uri="{FF2B5EF4-FFF2-40B4-BE49-F238E27FC236}">
                <a16:creationId xmlns:a16="http://schemas.microsoft.com/office/drawing/2014/main" id="{C4A6369E-FF23-1352-F80E-B680E1B09A8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backgroundMark x1="50849" y1="59078" x2="58672" y2="64618"/>
                        <a14:backgroundMark x1="58672" y1="64618" x2="54457" y2="58512"/>
                      </a14:backgroundRemoval>
                    </a14:imgEffect>
                  </a14:imgLayer>
                </a14:imgProps>
              </a:ext>
              <a:ext uri="{28A0092B-C50C-407E-A947-70E740481C1C}">
                <a14:useLocalDpi xmlns:a14="http://schemas.microsoft.com/office/drawing/2010/main" val="0"/>
              </a:ext>
            </a:extLst>
          </a:blip>
          <a:srcRect l="50223" t="29846" r="24550" b="35389"/>
          <a:stretch/>
        </p:blipFill>
        <p:spPr>
          <a:xfrm rot="5400000">
            <a:off x="3892350" y="3971451"/>
            <a:ext cx="1920510" cy="1984963"/>
          </a:xfrm>
          <a:prstGeom prst="rect">
            <a:avLst/>
          </a:prstGeom>
        </p:spPr>
      </p:pic>
      <p:cxnSp>
        <p:nvCxnSpPr>
          <p:cNvPr id="3" name="直線コネクタ 2">
            <a:extLst>
              <a:ext uri="{FF2B5EF4-FFF2-40B4-BE49-F238E27FC236}">
                <a16:creationId xmlns:a16="http://schemas.microsoft.com/office/drawing/2014/main" id="{801A6FCE-50AD-FD66-9E3E-8D29805BA6AD}"/>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pic>
        <p:nvPicPr>
          <p:cNvPr id="4" name="Picture 2">
            <a:extLst>
              <a:ext uri="{FF2B5EF4-FFF2-40B4-BE49-F238E27FC236}">
                <a16:creationId xmlns:a16="http://schemas.microsoft.com/office/drawing/2014/main" id="{94ACF9AE-A29B-45D1-3CB8-8401F43134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32626" y="-1498"/>
            <a:ext cx="1733550" cy="428625"/>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08C65821-5569-87FC-BF58-7AC195F13A04}"/>
              </a:ext>
            </a:extLst>
          </p:cNvPr>
          <p:cNvSpPr txBox="1"/>
          <p:nvPr/>
        </p:nvSpPr>
        <p:spPr>
          <a:xfrm>
            <a:off x="270960" y="9413"/>
            <a:ext cx="2234397" cy="461665"/>
          </a:xfrm>
          <a:prstGeom prst="rect">
            <a:avLst/>
          </a:prstGeom>
          <a:noFill/>
          <a:ln>
            <a:noFill/>
          </a:ln>
        </p:spPr>
        <p:txBody>
          <a:bodyPr wrap="square" rtlCol="0">
            <a:spAutoFit/>
          </a:bodyPr>
          <a:lstStyle/>
          <a:p>
            <a:pPr algn="ctr"/>
            <a:r>
              <a:rPr lang="en-US" altLang="ja-JP" sz="2400" b="1">
                <a:latin typeface="BIZ UDPゴシック" panose="020B0400000000000000" pitchFamily="50" charset="-128"/>
                <a:ea typeface="BIZ UDPゴシック" panose="020B0400000000000000" pitchFamily="50" charset="-128"/>
              </a:rPr>
              <a:t>10.</a:t>
            </a:r>
            <a:r>
              <a:rPr lang="ja-JP" altLang="en-US" sz="2400" b="1">
                <a:latin typeface="BIZ UDPゴシック" panose="020B0400000000000000" pitchFamily="50" charset="-128"/>
                <a:ea typeface="BIZ UDPゴシック" panose="020B0400000000000000" pitchFamily="50" charset="-128"/>
              </a:rPr>
              <a:t>仮説検証①</a:t>
            </a:r>
          </a:p>
        </p:txBody>
      </p:sp>
      <p:sp>
        <p:nvSpPr>
          <p:cNvPr id="12" name="四角形: 角を丸くする 11">
            <a:extLst>
              <a:ext uri="{FF2B5EF4-FFF2-40B4-BE49-F238E27FC236}">
                <a16:creationId xmlns:a16="http://schemas.microsoft.com/office/drawing/2014/main" id="{1409C272-0AF2-C4E9-B5BF-90E91DBD306E}"/>
              </a:ext>
            </a:extLst>
          </p:cNvPr>
          <p:cNvSpPr/>
          <p:nvPr/>
        </p:nvSpPr>
        <p:spPr>
          <a:xfrm>
            <a:off x="263525" y="765174"/>
            <a:ext cx="5762371" cy="2663825"/>
          </a:xfrm>
          <a:prstGeom prst="roundRect">
            <a:avLst>
              <a:gd name="adj" fmla="val 1853"/>
            </a:avLst>
          </a:prstGeom>
          <a:solidFill>
            <a:schemeClr val="bg1"/>
          </a:solid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85000ACC-59E8-0BC3-79E4-CABB7027FC59}"/>
              </a:ext>
            </a:extLst>
          </p:cNvPr>
          <p:cNvSpPr/>
          <p:nvPr/>
        </p:nvSpPr>
        <p:spPr>
          <a:xfrm>
            <a:off x="6096000" y="765174"/>
            <a:ext cx="5832475" cy="2663825"/>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二等辺三角形 14">
            <a:extLst>
              <a:ext uri="{FF2B5EF4-FFF2-40B4-BE49-F238E27FC236}">
                <a16:creationId xmlns:a16="http://schemas.microsoft.com/office/drawing/2014/main" id="{37B3ED67-EDEA-A8B6-1B0B-EAC1CD17A2EC}"/>
              </a:ext>
            </a:extLst>
          </p:cNvPr>
          <p:cNvSpPr/>
          <p:nvPr/>
        </p:nvSpPr>
        <p:spPr>
          <a:xfrm rot="5400000">
            <a:off x="5931408" y="1934836"/>
            <a:ext cx="329184" cy="301752"/>
          </a:xfrm>
          <a:prstGeom prst="triangl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2222DC07-4368-D29C-6AAD-1082B2DC1766}"/>
              </a:ext>
            </a:extLst>
          </p:cNvPr>
          <p:cNvSpPr/>
          <p:nvPr/>
        </p:nvSpPr>
        <p:spPr>
          <a:xfrm>
            <a:off x="1306545" y="562294"/>
            <a:ext cx="3603560" cy="366836"/>
          </a:xfrm>
          <a:prstGeom prst="roundRect">
            <a:avLst/>
          </a:prstGeom>
          <a:solidFill>
            <a:schemeClr val="bg1"/>
          </a:solidFill>
          <a:ln w="1587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仮説</a:t>
            </a:r>
            <a:r>
              <a:rPr lang="en-US" altLang="ja-JP"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1:</a:t>
            </a:r>
            <a:r>
              <a:rPr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日によって測定結果が変わる</a:t>
            </a:r>
            <a:endParaRPr kumimoji="1"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endParaRPr>
          </a:p>
        </p:txBody>
      </p:sp>
      <p:pic>
        <p:nvPicPr>
          <p:cNvPr id="31" name="図 30">
            <a:extLst>
              <a:ext uri="{FF2B5EF4-FFF2-40B4-BE49-F238E27FC236}">
                <a16:creationId xmlns:a16="http://schemas.microsoft.com/office/drawing/2014/main" id="{8080A1DA-5C63-8399-5D55-4E13CB00FD3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74733" y="1054172"/>
            <a:ext cx="4739952" cy="1930646"/>
          </a:xfrm>
          <a:prstGeom prst="rect">
            <a:avLst/>
          </a:prstGeom>
        </p:spPr>
      </p:pic>
      <p:sp>
        <p:nvSpPr>
          <p:cNvPr id="38" name="四角形: 角を丸くする 37">
            <a:extLst>
              <a:ext uri="{FF2B5EF4-FFF2-40B4-BE49-F238E27FC236}">
                <a16:creationId xmlns:a16="http://schemas.microsoft.com/office/drawing/2014/main" id="{B32F6329-9423-153B-D73D-42DC167F4D19}"/>
              </a:ext>
            </a:extLst>
          </p:cNvPr>
          <p:cNvSpPr/>
          <p:nvPr/>
        </p:nvSpPr>
        <p:spPr>
          <a:xfrm>
            <a:off x="365325" y="2984818"/>
            <a:ext cx="5579799" cy="348961"/>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平均値</a:t>
            </a:r>
            <a:r>
              <a:rPr kumimoji="1" lang="ja-JP" altLang="en-US" sz="1400" dirty="0">
                <a:solidFill>
                  <a:schemeClr val="tx1">
                    <a:lumMod val="75000"/>
                    <a:lumOff val="25000"/>
                  </a:schemeClr>
                </a:solidFill>
                <a:latin typeface="BIZ UDPゴシック" panose="020B0400000000000000" pitchFamily="50" charset="-128"/>
                <a:ea typeface="BIZ UDPゴシック" panose="020B0400000000000000" pitchFamily="50" charset="-128"/>
              </a:rPr>
              <a:t>と</a:t>
            </a: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標準偏差</a:t>
            </a:r>
            <a:r>
              <a:rPr kumimoji="1" lang="ja-JP" altLang="en-US" sz="1400" dirty="0">
                <a:solidFill>
                  <a:schemeClr val="tx1">
                    <a:lumMod val="75000"/>
                    <a:lumOff val="25000"/>
                  </a:schemeClr>
                </a:solidFill>
                <a:latin typeface="BIZ UDPゴシック" panose="020B0400000000000000" pitchFamily="50" charset="-128"/>
                <a:ea typeface="BIZ UDPゴシック" panose="020B0400000000000000" pitchFamily="50" charset="-128"/>
              </a:rPr>
              <a:t>にアプローチできる</a:t>
            </a:r>
            <a:r>
              <a:rPr kumimoji="1" lang="en-US" altLang="ja-JP"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Xbar-S</a:t>
            </a: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管理図</a:t>
            </a:r>
            <a:r>
              <a:rPr kumimoji="1" lang="ja-JP" altLang="en-US" sz="1400" dirty="0">
                <a:solidFill>
                  <a:schemeClr val="tx1">
                    <a:lumMod val="75000"/>
                    <a:lumOff val="25000"/>
                  </a:schemeClr>
                </a:solidFill>
                <a:latin typeface="BIZ UDPゴシック" panose="020B0400000000000000" pitchFamily="50" charset="-128"/>
                <a:ea typeface="BIZ UDPゴシック" panose="020B0400000000000000" pitchFamily="50" charset="-128"/>
              </a:rPr>
              <a:t>を採択</a:t>
            </a:r>
          </a:p>
        </p:txBody>
      </p:sp>
      <p:pic>
        <p:nvPicPr>
          <p:cNvPr id="46" name="図 45">
            <a:extLst>
              <a:ext uri="{FF2B5EF4-FFF2-40B4-BE49-F238E27FC236}">
                <a16:creationId xmlns:a16="http://schemas.microsoft.com/office/drawing/2014/main" id="{07A58A23-E262-87DF-1EC0-83A9CC056C36}"/>
              </a:ext>
            </a:extLst>
          </p:cNvPr>
          <p:cNvPicPr>
            <a:picLocks noChangeAspect="1"/>
          </p:cNvPicPr>
          <p:nvPr/>
        </p:nvPicPr>
        <p:blipFill rotWithShape="1">
          <a:blip r:embed="rId7"/>
          <a:srcRect l="1" r="32641"/>
          <a:stretch/>
        </p:blipFill>
        <p:spPr>
          <a:xfrm>
            <a:off x="6435304" y="947677"/>
            <a:ext cx="4218799" cy="1834434"/>
          </a:xfrm>
          <a:prstGeom prst="rect">
            <a:avLst/>
          </a:prstGeom>
        </p:spPr>
      </p:pic>
      <p:sp>
        <p:nvSpPr>
          <p:cNvPr id="47" name="テキスト ボックス 46">
            <a:extLst>
              <a:ext uri="{FF2B5EF4-FFF2-40B4-BE49-F238E27FC236}">
                <a16:creationId xmlns:a16="http://schemas.microsoft.com/office/drawing/2014/main" id="{7ECF4A44-D227-FDFC-842F-6F6F345078C2}"/>
              </a:ext>
            </a:extLst>
          </p:cNvPr>
          <p:cNvSpPr txBox="1"/>
          <p:nvPr/>
        </p:nvSpPr>
        <p:spPr>
          <a:xfrm>
            <a:off x="6871395" y="828543"/>
            <a:ext cx="847426" cy="276999"/>
          </a:xfrm>
          <a:prstGeom prst="rect">
            <a:avLst/>
          </a:prstGeom>
          <a:solidFill>
            <a:schemeClr val="bg1"/>
          </a:solidFill>
        </p:spPr>
        <p:txBody>
          <a:bodyPr wrap="square" rtlCol="0">
            <a:spAutoFit/>
          </a:bodyPr>
          <a:lstStyle/>
          <a:p>
            <a:pPr algn="ctr"/>
            <a:r>
              <a:rPr lang="en-US" altLang="ja-JP" sz="1200" dirty="0">
                <a:latin typeface="BIZ UDPゴシック" panose="020B0400000000000000" pitchFamily="50" charset="-128"/>
                <a:ea typeface="BIZ UDPゴシック" panose="020B0400000000000000" pitchFamily="50" charset="-128"/>
              </a:rPr>
              <a:t>1</a:t>
            </a:r>
            <a:r>
              <a:rPr lang="ja-JP" altLang="en-US" sz="1200" dirty="0">
                <a:latin typeface="BIZ UDPゴシック" panose="020B0400000000000000" pitchFamily="50" charset="-128"/>
                <a:ea typeface="BIZ UDPゴシック" panose="020B0400000000000000" pitchFamily="50" charset="-128"/>
              </a:rPr>
              <a:t>群＝</a:t>
            </a:r>
            <a:r>
              <a:rPr lang="en-US" altLang="ja-JP" sz="1200" dirty="0">
                <a:latin typeface="BIZ UDPゴシック" panose="020B0400000000000000" pitchFamily="50" charset="-128"/>
                <a:ea typeface="BIZ UDPゴシック" panose="020B0400000000000000" pitchFamily="50" charset="-128"/>
              </a:rPr>
              <a:t>10</a:t>
            </a:r>
            <a:endParaRPr kumimoji="1" lang="ja-JP" altLang="en-US" sz="1200" dirty="0">
              <a:latin typeface="BIZ UDPゴシック" panose="020B0400000000000000" pitchFamily="50" charset="-128"/>
              <a:ea typeface="BIZ UDPゴシック" panose="020B0400000000000000" pitchFamily="50" charset="-128"/>
            </a:endParaRPr>
          </a:p>
        </p:txBody>
      </p:sp>
      <p:sp>
        <p:nvSpPr>
          <p:cNvPr id="53" name="吹き出し: 角を丸めた四角形 52">
            <a:extLst>
              <a:ext uri="{FF2B5EF4-FFF2-40B4-BE49-F238E27FC236}">
                <a16:creationId xmlns:a16="http://schemas.microsoft.com/office/drawing/2014/main" id="{FB0EB9E0-C0A8-6306-AF0B-E66B189B5E89}"/>
              </a:ext>
            </a:extLst>
          </p:cNvPr>
          <p:cNvSpPr/>
          <p:nvPr/>
        </p:nvSpPr>
        <p:spPr>
          <a:xfrm>
            <a:off x="7788925" y="854315"/>
            <a:ext cx="1566263" cy="240739"/>
          </a:xfrm>
          <a:prstGeom prst="wedgeRoundRectCallout">
            <a:avLst>
              <a:gd name="adj1" fmla="val -58900"/>
              <a:gd name="adj2" fmla="val -360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BIZ UDPゴシック" panose="020B0400000000000000" pitchFamily="50" charset="-128"/>
                <a:ea typeface="BIZ UDPゴシック" panose="020B0400000000000000" pitchFamily="50" charset="-128"/>
              </a:rPr>
              <a:t>日当たり</a:t>
            </a:r>
            <a:r>
              <a:rPr kumimoji="1" lang="en-US" altLang="ja-JP" sz="1200" dirty="0">
                <a:solidFill>
                  <a:schemeClr val="tx1"/>
                </a:solidFill>
                <a:latin typeface="BIZ UDPゴシック" panose="020B0400000000000000" pitchFamily="50" charset="-128"/>
                <a:ea typeface="BIZ UDPゴシック" panose="020B0400000000000000" pitchFamily="50" charset="-128"/>
              </a:rPr>
              <a:t>10</a:t>
            </a:r>
            <a:r>
              <a:rPr kumimoji="1" lang="ja-JP" altLang="en-US" sz="1200" dirty="0">
                <a:solidFill>
                  <a:schemeClr val="tx1"/>
                </a:solidFill>
                <a:latin typeface="BIZ UDPゴシック" panose="020B0400000000000000" pitchFamily="50" charset="-128"/>
                <a:ea typeface="BIZ UDPゴシック" panose="020B0400000000000000" pitchFamily="50" charset="-128"/>
              </a:rPr>
              <a:t>個測定</a:t>
            </a:r>
          </a:p>
        </p:txBody>
      </p:sp>
      <p:sp>
        <p:nvSpPr>
          <p:cNvPr id="55" name="テキスト ボックス 54">
            <a:extLst>
              <a:ext uri="{FF2B5EF4-FFF2-40B4-BE49-F238E27FC236}">
                <a16:creationId xmlns:a16="http://schemas.microsoft.com/office/drawing/2014/main" id="{3097F4AE-006C-04FB-35F4-5DA34D226AE2}"/>
              </a:ext>
            </a:extLst>
          </p:cNvPr>
          <p:cNvSpPr txBox="1"/>
          <p:nvPr/>
        </p:nvSpPr>
        <p:spPr>
          <a:xfrm>
            <a:off x="9621242" y="828543"/>
            <a:ext cx="1372165" cy="400110"/>
          </a:xfrm>
          <a:prstGeom prst="rect">
            <a:avLst/>
          </a:prstGeom>
          <a:noFill/>
        </p:spPr>
        <p:txBody>
          <a:bodyPr wrap="square" rtlCol="0">
            <a:spAutoFit/>
          </a:bodyPr>
          <a:lstStyle/>
          <a:p>
            <a:r>
              <a:rPr lang="en-US" altLang="ja-JP" sz="500" dirty="0">
                <a:effectLst>
                  <a:glow rad="177800">
                    <a:schemeClr val="bg1"/>
                  </a:glow>
                </a:effectLst>
                <a:latin typeface="BIZ UDPゴシック" panose="020B0400000000000000" pitchFamily="50" charset="-128"/>
                <a:ea typeface="BIZ UDPゴシック" panose="020B0400000000000000" pitchFamily="50" charset="-128"/>
              </a:rPr>
              <a:t>n= </a:t>
            </a:r>
            <a:r>
              <a:rPr lang="ja-JP" altLang="en-US" sz="500" dirty="0">
                <a:effectLst>
                  <a:glow rad="177800">
                    <a:schemeClr val="bg1"/>
                  </a:glow>
                </a:effectLst>
                <a:latin typeface="BIZ UDPゴシック" panose="020B0400000000000000" pitchFamily="50" charset="-128"/>
                <a:ea typeface="BIZ UDPゴシック" panose="020B0400000000000000" pitchFamily="50" charset="-128"/>
              </a:rPr>
              <a:t>２１０</a:t>
            </a:r>
            <a:endParaRPr kumimoji="1" lang="en-US" altLang="ja-JP" sz="500" dirty="0">
              <a:effectLst>
                <a:glow rad="177800">
                  <a:schemeClr val="bg1"/>
                </a:glow>
              </a:effectLst>
              <a:latin typeface="BIZ UDPゴシック" panose="020B0400000000000000" pitchFamily="50" charset="-128"/>
              <a:ea typeface="BIZ UDPゴシック" panose="020B0400000000000000" pitchFamily="50" charset="-128"/>
            </a:endParaRPr>
          </a:p>
          <a:p>
            <a:r>
              <a:rPr kumimoji="1" lang="ja-JP" altLang="en-US" sz="500" dirty="0">
                <a:effectLst>
                  <a:glow rad="177800">
                    <a:schemeClr val="bg1"/>
                  </a:glow>
                </a:effectLst>
                <a:latin typeface="BIZ UDPゴシック" panose="020B0400000000000000" pitchFamily="50" charset="-128"/>
                <a:ea typeface="BIZ UDPゴシック" panose="020B0400000000000000" pitchFamily="50" charset="-128"/>
              </a:rPr>
              <a:t>期間：</a:t>
            </a:r>
            <a:r>
              <a:rPr kumimoji="1" lang="en-US" altLang="ja-JP" sz="500" dirty="0">
                <a:effectLst>
                  <a:glow rad="177800">
                    <a:schemeClr val="bg1"/>
                  </a:glow>
                </a:effectLst>
                <a:latin typeface="BIZ UDPゴシック" panose="020B0400000000000000" pitchFamily="50" charset="-128"/>
                <a:ea typeface="BIZ UDPゴシック" panose="020B0400000000000000" pitchFamily="50" charset="-128"/>
              </a:rPr>
              <a:t>202</a:t>
            </a:r>
            <a:r>
              <a:rPr lang="ja-JP" altLang="en-US" sz="500" dirty="0">
                <a:effectLst>
                  <a:glow rad="177800">
                    <a:schemeClr val="bg1"/>
                  </a:glow>
                </a:effectLst>
                <a:latin typeface="BIZ UDPゴシック" panose="020B0400000000000000" pitchFamily="50" charset="-128"/>
                <a:ea typeface="BIZ UDPゴシック" panose="020B0400000000000000" pitchFamily="50" charset="-128"/>
              </a:rPr>
              <a:t>３</a:t>
            </a:r>
            <a:r>
              <a:rPr kumimoji="1" lang="ja-JP" altLang="en-US" sz="500" dirty="0">
                <a:effectLst>
                  <a:glow rad="177800">
                    <a:schemeClr val="bg1"/>
                  </a:glow>
                </a:effectLst>
                <a:latin typeface="BIZ UDPゴシック" panose="020B0400000000000000" pitchFamily="50" charset="-128"/>
                <a:ea typeface="BIZ UDPゴシック" panose="020B0400000000000000" pitchFamily="50" charset="-128"/>
              </a:rPr>
              <a:t>年１０月</a:t>
            </a:r>
            <a:endParaRPr kumimoji="1" lang="en-US" altLang="ja-JP" sz="500" dirty="0">
              <a:effectLst>
                <a:glow rad="177800">
                  <a:schemeClr val="bg1"/>
                </a:glow>
              </a:effectLst>
              <a:latin typeface="BIZ UDPゴシック" panose="020B0400000000000000" pitchFamily="50" charset="-128"/>
              <a:ea typeface="BIZ UDPゴシック" panose="020B0400000000000000" pitchFamily="50" charset="-128"/>
            </a:endParaRPr>
          </a:p>
          <a:p>
            <a:r>
              <a:rPr lang="ja-JP" altLang="en-US" sz="500" dirty="0">
                <a:effectLst>
                  <a:glow rad="177800">
                    <a:schemeClr val="bg1"/>
                  </a:glow>
                </a:effectLst>
                <a:latin typeface="BIZ UDPゴシック" panose="020B0400000000000000" pitchFamily="50" charset="-128"/>
                <a:ea typeface="BIZ UDPゴシック" panose="020B0400000000000000" pitchFamily="50" charset="-128"/>
              </a:rPr>
              <a:t>作成日：２０２３年１１月８日</a:t>
            </a:r>
            <a:endParaRPr kumimoji="1" lang="en-US" altLang="ja-JP" sz="500" dirty="0">
              <a:effectLst>
                <a:glow rad="177800">
                  <a:schemeClr val="bg1"/>
                </a:glow>
              </a:effectLst>
              <a:latin typeface="BIZ UDPゴシック" panose="020B0400000000000000" pitchFamily="50" charset="-128"/>
              <a:ea typeface="BIZ UDPゴシック" panose="020B0400000000000000" pitchFamily="50" charset="-128"/>
            </a:endParaRPr>
          </a:p>
          <a:p>
            <a:r>
              <a:rPr lang="ja-JP" altLang="en-US" sz="500" dirty="0">
                <a:effectLst>
                  <a:glow rad="177800">
                    <a:schemeClr val="bg1"/>
                  </a:glow>
                </a:effectLst>
                <a:latin typeface="BIZ UDPゴシック" panose="020B0400000000000000" pitchFamily="50" charset="-128"/>
                <a:ea typeface="BIZ UDPゴシック" panose="020B0400000000000000" pitchFamily="50" charset="-128"/>
              </a:rPr>
              <a:t>作成者：川添</a:t>
            </a:r>
            <a:endParaRPr lang="en-US" altLang="ja-JP" sz="500" dirty="0">
              <a:effectLst>
                <a:glow rad="177800">
                  <a:schemeClr val="bg1"/>
                </a:glow>
              </a:effectLst>
              <a:latin typeface="BIZ UDPゴシック" panose="020B0400000000000000" pitchFamily="50" charset="-128"/>
              <a:ea typeface="BIZ UDPゴシック" panose="020B0400000000000000" pitchFamily="50" charset="-128"/>
            </a:endParaRPr>
          </a:p>
        </p:txBody>
      </p:sp>
      <p:sp>
        <p:nvSpPr>
          <p:cNvPr id="56" name="テキスト ボックス 55">
            <a:extLst>
              <a:ext uri="{FF2B5EF4-FFF2-40B4-BE49-F238E27FC236}">
                <a16:creationId xmlns:a16="http://schemas.microsoft.com/office/drawing/2014/main" id="{7C0B5FE4-6F6B-0301-9BFF-2784AA387F9A}"/>
              </a:ext>
            </a:extLst>
          </p:cNvPr>
          <p:cNvSpPr txBox="1"/>
          <p:nvPr/>
        </p:nvSpPr>
        <p:spPr>
          <a:xfrm>
            <a:off x="10643635" y="868464"/>
            <a:ext cx="1123758" cy="246221"/>
          </a:xfrm>
          <a:prstGeom prst="rect">
            <a:avLst/>
          </a:prstGeom>
          <a:noFill/>
        </p:spPr>
        <p:txBody>
          <a:bodyPr wrap="square" rtlCol="0">
            <a:spAutoFit/>
          </a:bodyPr>
          <a:lstStyle/>
          <a:p>
            <a:r>
              <a:rPr lang="en-US" altLang="ja-JP" sz="1000" dirty="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rPr>
              <a:t>UCL:0.6664</a:t>
            </a:r>
            <a:endParaRPr kumimoji="1" lang="ja-JP" altLang="en-US" sz="1000" dirty="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endParaRPr>
          </a:p>
        </p:txBody>
      </p:sp>
      <p:sp>
        <p:nvSpPr>
          <p:cNvPr id="57" name="テキスト ボックス 56">
            <a:extLst>
              <a:ext uri="{FF2B5EF4-FFF2-40B4-BE49-F238E27FC236}">
                <a16:creationId xmlns:a16="http://schemas.microsoft.com/office/drawing/2014/main" id="{DDE85568-86FB-85C2-ED0D-5CB04C2F2D19}"/>
              </a:ext>
            </a:extLst>
          </p:cNvPr>
          <p:cNvSpPr txBox="1"/>
          <p:nvPr/>
        </p:nvSpPr>
        <p:spPr>
          <a:xfrm>
            <a:off x="10530436" y="1352801"/>
            <a:ext cx="1229531" cy="261610"/>
          </a:xfrm>
          <a:prstGeom prst="rect">
            <a:avLst/>
          </a:prstGeom>
          <a:noFill/>
        </p:spPr>
        <p:txBody>
          <a:bodyPr wrap="square" rtlCol="0">
            <a:spAutoFit/>
          </a:bodyPr>
          <a:lstStyle/>
          <a:p>
            <a:pPr algn="ctr"/>
            <a:r>
              <a:rPr lang="en-US" altLang="ja-JP" sz="1100" dirty="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rPr>
              <a:t>CL:0.6377</a:t>
            </a:r>
            <a:endParaRPr kumimoji="1" lang="ja-JP" altLang="en-US" sz="1100" dirty="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endParaRPr>
          </a:p>
        </p:txBody>
      </p:sp>
      <p:sp>
        <p:nvSpPr>
          <p:cNvPr id="58" name="テキスト ボックス 57">
            <a:extLst>
              <a:ext uri="{FF2B5EF4-FFF2-40B4-BE49-F238E27FC236}">
                <a16:creationId xmlns:a16="http://schemas.microsoft.com/office/drawing/2014/main" id="{BCA891F0-ED6D-30CE-B580-BAF57011BAAB}"/>
              </a:ext>
            </a:extLst>
          </p:cNvPr>
          <p:cNvSpPr txBox="1"/>
          <p:nvPr/>
        </p:nvSpPr>
        <p:spPr>
          <a:xfrm>
            <a:off x="10643635" y="1755240"/>
            <a:ext cx="1070871" cy="246221"/>
          </a:xfrm>
          <a:prstGeom prst="rect">
            <a:avLst/>
          </a:prstGeom>
          <a:noFill/>
        </p:spPr>
        <p:txBody>
          <a:bodyPr wrap="square" rtlCol="0">
            <a:spAutoFit/>
          </a:bodyPr>
          <a:lstStyle/>
          <a:p>
            <a:r>
              <a:rPr lang="en-US" altLang="ja-JP" sz="100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rPr>
              <a:t>LCL:0.6091</a:t>
            </a:r>
            <a:endParaRPr kumimoji="1" lang="ja-JP" altLang="en-US" sz="100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endParaRPr>
          </a:p>
        </p:txBody>
      </p:sp>
      <p:sp>
        <p:nvSpPr>
          <p:cNvPr id="73" name="テキスト ボックス 72">
            <a:extLst>
              <a:ext uri="{FF2B5EF4-FFF2-40B4-BE49-F238E27FC236}">
                <a16:creationId xmlns:a16="http://schemas.microsoft.com/office/drawing/2014/main" id="{D3A2DCCE-6AB4-1DCF-1564-D56006C992B5}"/>
              </a:ext>
            </a:extLst>
          </p:cNvPr>
          <p:cNvSpPr txBox="1"/>
          <p:nvPr/>
        </p:nvSpPr>
        <p:spPr>
          <a:xfrm>
            <a:off x="10627507" y="1888563"/>
            <a:ext cx="1016382" cy="246221"/>
          </a:xfrm>
          <a:prstGeom prst="rect">
            <a:avLst/>
          </a:prstGeom>
          <a:noFill/>
        </p:spPr>
        <p:txBody>
          <a:bodyPr wrap="square" rtlCol="0">
            <a:spAutoFit/>
          </a:bodyPr>
          <a:lstStyle/>
          <a:p>
            <a:r>
              <a:rPr lang="en-US" altLang="ja-JP" sz="1000" dirty="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rPr>
              <a:t>UCL:0.050</a:t>
            </a:r>
            <a:endParaRPr kumimoji="1" lang="ja-JP" altLang="en-US" sz="1000" dirty="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endParaRPr>
          </a:p>
        </p:txBody>
      </p:sp>
      <p:sp>
        <p:nvSpPr>
          <p:cNvPr id="74" name="テキスト ボックス 73">
            <a:extLst>
              <a:ext uri="{FF2B5EF4-FFF2-40B4-BE49-F238E27FC236}">
                <a16:creationId xmlns:a16="http://schemas.microsoft.com/office/drawing/2014/main" id="{F343A919-2CDC-7EB7-AB4E-EFB039E87072}"/>
              </a:ext>
            </a:extLst>
          </p:cNvPr>
          <p:cNvSpPr txBox="1"/>
          <p:nvPr/>
        </p:nvSpPr>
        <p:spPr>
          <a:xfrm>
            <a:off x="10598547" y="2267078"/>
            <a:ext cx="1093307" cy="261610"/>
          </a:xfrm>
          <a:prstGeom prst="rect">
            <a:avLst/>
          </a:prstGeom>
          <a:noFill/>
        </p:spPr>
        <p:txBody>
          <a:bodyPr wrap="square" rtlCol="0">
            <a:spAutoFit/>
          </a:bodyPr>
          <a:lstStyle/>
          <a:p>
            <a:pPr algn="ctr"/>
            <a:r>
              <a:rPr lang="en-US" altLang="ja-JP" sz="1100" dirty="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rPr>
              <a:t>CL:0.029</a:t>
            </a:r>
            <a:endParaRPr kumimoji="1" lang="ja-JP" altLang="en-US" sz="1100" dirty="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endParaRPr>
          </a:p>
        </p:txBody>
      </p:sp>
      <p:sp>
        <p:nvSpPr>
          <p:cNvPr id="75" name="テキスト ボックス 74">
            <a:extLst>
              <a:ext uri="{FF2B5EF4-FFF2-40B4-BE49-F238E27FC236}">
                <a16:creationId xmlns:a16="http://schemas.microsoft.com/office/drawing/2014/main" id="{5716EF5B-FAB1-A4B3-1CF7-9E366A64A224}"/>
              </a:ext>
            </a:extLst>
          </p:cNvPr>
          <p:cNvSpPr txBox="1"/>
          <p:nvPr/>
        </p:nvSpPr>
        <p:spPr>
          <a:xfrm>
            <a:off x="10661162" y="2684247"/>
            <a:ext cx="982727" cy="246221"/>
          </a:xfrm>
          <a:prstGeom prst="rect">
            <a:avLst/>
          </a:prstGeom>
          <a:noFill/>
        </p:spPr>
        <p:txBody>
          <a:bodyPr wrap="square" rtlCol="0">
            <a:spAutoFit/>
          </a:bodyPr>
          <a:lstStyle/>
          <a:p>
            <a:r>
              <a:rPr lang="en-US" altLang="ja-JP" sz="100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rPr>
              <a:t>LCL:0.008</a:t>
            </a:r>
            <a:endParaRPr kumimoji="1" lang="ja-JP" altLang="en-US" sz="1000">
              <a:solidFill>
                <a:schemeClr val="tx1">
                  <a:lumMod val="75000"/>
                  <a:lumOff val="25000"/>
                </a:schemeClr>
              </a:solidFill>
              <a:latin typeface="UD デジタル 教科書体 NP-B" panose="02020700000000000000" pitchFamily="18" charset="-128"/>
              <a:ea typeface="UD デジタル 教科書体 NP-B" panose="02020700000000000000" pitchFamily="18" charset="-128"/>
            </a:endParaRPr>
          </a:p>
        </p:txBody>
      </p:sp>
      <p:cxnSp>
        <p:nvCxnSpPr>
          <p:cNvPr id="76" name="直線コネクタ 75">
            <a:extLst>
              <a:ext uri="{FF2B5EF4-FFF2-40B4-BE49-F238E27FC236}">
                <a16:creationId xmlns:a16="http://schemas.microsoft.com/office/drawing/2014/main" id="{8424E595-5B8A-E9BC-E920-5322FAA776AB}"/>
              </a:ext>
            </a:extLst>
          </p:cNvPr>
          <p:cNvCxnSpPr>
            <a:cxnSpLocks/>
          </p:cNvCxnSpPr>
          <p:nvPr/>
        </p:nvCxnSpPr>
        <p:spPr>
          <a:xfrm>
            <a:off x="6819090" y="1435406"/>
            <a:ext cx="3861528" cy="0"/>
          </a:xfrm>
          <a:prstGeom prst="line">
            <a:avLst/>
          </a:prstGeom>
          <a:ln w="19050">
            <a:solidFill>
              <a:srgbClr val="FF0000">
                <a:alpha val="3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CF5F9A26-F24C-C9FF-C8B7-82CDD94A012F}"/>
              </a:ext>
            </a:extLst>
          </p:cNvPr>
          <p:cNvCxnSpPr>
            <a:cxnSpLocks/>
          </p:cNvCxnSpPr>
          <p:nvPr/>
        </p:nvCxnSpPr>
        <p:spPr>
          <a:xfrm>
            <a:off x="6819090" y="2307569"/>
            <a:ext cx="3861528" cy="0"/>
          </a:xfrm>
          <a:prstGeom prst="line">
            <a:avLst/>
          </a:prstGeom>
          <a:ln w="19050">
            <a:solidFill>
              <a:srgbClr val="FF0000">
                <a:alpha val="30000"/>
              </a:srgbClr>
            </a:solidFill>
            <a:prstDash val="solid"/>
          </a:ln>
        </p:spPr>
        <p:style>
          <a:lnRef idx="1">
            <a:schemeClr val="accent1"/>
          </a:lnRef>
          <a:fillRef idx="0">
            <a:schemeClr val="accent1"/>
          </a:fillRef>
          <a:effectRef idx="0">
            <a:schemeClr val="accent1"/>
          </a:effectRef>
          <a:fontRef idx="minor">
            <a:schemeClr val="tx1"/>
          </a:fontRef>
        </p:style>
      </p:cxnSp>
      <p:sp>
        <p:nvSpPr>
          <p:cNvPr id="82" name="テキスト ボックス 81">
            <a:extLst>
              <a:ext uri="{FF2B5EF4-FFF2-40B4-BE49-F238E27FC236}">
                <a16:creationId xmlns:a16="http://schemas.microsoft.com/office/drawing/2014/main" id="{2B178C6A-0F83-F0FB-F857-B6605BFE1475}"/>
              </a:ext>
            </a:extLst>
          </p:cNvPr>
          <p:cNvSpPr txBox="1"/>
          <p:nvPr/>
        </p:nvSpPr>
        <p:spPr>
          <a:xfrm>
            <a:off x="6217025" y="2215579"/>
            <a:ext cx="283984" cy="338554"/>
          </a:xfrm>
          <a:prstGeom prst="rect">
            <a:avLst/>
          </a:prstGeom>
          <a:solidFill>
            <a:schemeClr val="bg1"/>
          </a:solidFill>
        </p:spPr>
        <p:txBody>
          <a:bodyPr wrap="square" rtlCol="0">
            <a:spAutoFit/>
          </a:bodyPr>
          <a:lstStyle/>
          <a:p>
            <a:r>
              <a:rPr kumimoji="1" lang="ja-JP" altLang="en-US" sz="1600" i="1" dirty="0">
                <a:latin typeface="BIZ UDPゴシック" panose="020B0400000000000000" pitchFamily="50" charset="-128"/>
                <a:ea typeface="BIZ UDPゴシック" panose="020B0400000000000000" pitchFamily="50" charset="-128"/>
              </a:rPr>
              <a:t>Ｓ</a:t>
            </a:r>
          </a:p>
        </p:txBody>
      </p:sp>
      <mc:AlternateContent xmlns:mc="http://schemas.openxmlformats.org/markup-compatibility/2006" xmlns:a14="http://schemas.microsoft.com/office/drawing/2010/main">
        <mc:Choice Requires="a14">
          <p:sp>
            <p:nvSpPr>
              <p:cNvPr id="83" name="テキスト ボックス 82">
                <a:extLst>
                  <a:ext uri="{FF2B5EF4-FFF2-40B4-BE49-F238E27FC236}">
                    <a16:creationId xmlns:a16="http://schemas.microsoft.com/office/drawing/2014/main" id="{1D1EE023-B7F0-0405-C2B1-CFE38ED16BD0}"/>
                  </a:ext>
                </a:extLst>
              </p:cNvPr>
              <p:cNvSpPr txBox="1"/>
              <p:nvPr/>
            </p:nvSpPr>
            <p:spPr>
              <a:xfrm>
                <a:off x="6261612" y="1275857"/>
                <a:ext cx="308843" cy="338554"/>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en-US" altLang="ja-JP" sz="1600" i="1" smtClean="0">
                              <a:latin typeface="Cambria Math" panose="02040503050406030204" pitchFamily="18" charset="0"/>
                              <a:ea typeface="BIZ UDPゴシック" panose="020B0400000000000000" pitchFamily="50" charset="-128"/>
                            </a:rPr>
                          </m:ctrlPr>
                        </m:accPr>
                        <m:e>
                          <m:r>
                            <m:rPr>
                              <m:sty m:val="p"/>
                            </m:rPr>
                            <a:rPr lang="en-US" altLang="ja-JP" sz="1600" i="1">
                              <a:latin typeface="Cambria Math" panose="02040503050406030204" pitchFamily="18" charset="0"/>
                              <a:ea typeface="BIZ UDPゴシック" panose="020B0400000000000000" pitchFamily="50" charset="-128"/>
                            </a:rPr>
                            <m:t>X</m:t>
                          </m:r>
                        </m:e>
                      </m:acc>
                    </m:oMath>
                  </m:oMathPara>
                </a14:m>
                <a:endParaRPr lang="en-US" altLang="ja-JP" sz="1600" i="1" dirty="0">
                  <a:latin typeface="BIZ UDPゴシック" panose="020B0400000000000000" pitchFamily="50" charset="-128"/>
                  <a:ea typeface="BIZ UDPゴシック" panose="020B0400000000000000" pitchFamily="50" charset="-128"/>
                </a:endParaRPr>
              </a:p>
            </p:txBody>
          </p:sp>
        </mc:Choice>
        <mc:Fallback xmlns="">
          <p:sp>
            <p:nvSpPr>
              <p:cNvPr id="83" name="テキスト ボックス 82">
                <a:extLst>
                  <a:ext uri="{FF2B5EF4-FFF2-40B4-BE49-F238E27FC236}">
                    <a16:creationId xmlns:a16="http://schemas.microsoft.com/office/drawing/2014/main" id="{1D1EE023-B7F0-0405-C2B1-CFE38ED16BD0}"/>
                  </a:ext>
                </a:extLst>
              </p:cNvPr>
              <p:cNvSpPr txBox="1">
                <a:spLocks noRot="1" noChangeAspect="1" noMove="1" noResize="1" noEditPoints="1" noAdjustHandles="1" noChangeArrowheads="1" noChangeShapeType="1" noTextEdit="1"/>
              </p:cNvSpPr>
              <p:nvPr/>
            </p:nvSpPr>
            <p:spPr>
              <a:xfrm>
                <a:off x="6261612" y="1275857"/>
                <a:ext cx="308843" cy="338554"/>
              </a:xfrm>
              <a:prstGeom prst="rect">
                <a:avLst/>
              </a:prstGeom>
              <a:blipFill>
                <a:blip r:embed="rId8"/>
                <a:stretch>
                  <a:fillRect/>
                </a:stretch>
              </a:blipFill>
            </p:spPr>
            <p:txBody>
              <a:bodyPr/>
              <a:lstStyle/>
              <a:p>
                <a:r>
                  <a:rPr lang="ja-JP" altLang="en-US">
                    <a:noFill/>
                  </a:rPr>
                  <a:t> </a:t>
                </a:r>
              </a:p>
            </p:txBody>
          </p:sp>
        </mc:Fallback>
      </mc:AlternateContent>
      <p:sp>
        <p:nvSpPr>
          <p:cNvPr id="84" name="テキスト ボックス 83">
            <a:extLst>
              <a:ext uri="{FF2B5EF4-FFF2-40B4-BE49-F238E27FC236}">
                <a16:creationId xmlns:a16="http://schemas.microsoft.com/office/drawing/2014/main" id="{89B67C85-F375-607D-7310-F7310506B03D}"/>
              </a:ext>
            </a:extLst>
          </p:cNvPr>
          <p:cNvSpPr txBox="1"/>
          <p:nvPr/>
        </p:nvSpPr>
        <p:spPr>
          <a:xfrm>
            <a:off x="7421764" y="2789358"/>
            <a:ext cx="3056519" cy="230832"/>
          </a:xfrm>
          <a:prstGeom prst="rect">
            <a:avLst/>
          </a:prstGeom>
          <a:noFill/>
        </p:spPr>
        <p:txBody>
          <a:bodyPr wrap="square" rtlCol="0">
            <a:spAutoFit/>
          </a:bodyPr>
          <a:lstStyle/>
          <a:p>
            <a:pPr algn="ctr"/>
            <a:r>
              <a:rPr kumimoji="1" lang="en-US" altLang="ja-JP" sz="900" dirty="0">
                <a:latin typeface="BIZ UDPゴシック" panose="020B0400000000000000" pitchFamily="50" charset="-128"/>
                <a:ea typeface="BIZ UDPゴシック" panose="020B0400000000000000" pitchFamily="50" charset="-128"/>
              </a:rPr>
              <a:t>【</a:t>
            </a:r>
            <a:r>
              <a:rPr kumimoji="1" lang="ja-JP" altLang="en-US" sz="900" dirty="0">
                <a:latin typeface="BIZ UDPゴシック" panose="020B0400000000000000" pitchFamily="50" charset="-128"/>
                <a:ea typeface="BIZ UDPゴシック" panose="020B0400000000000000" pitchFamily="50" charset="-128"/>
              </a:rPr>
              <a:t>図</a:t>
            </a:r>
            <a:r>
              <a:rPr kumimoji="1" lang="en-US" altLang="ja-JP" sz="900" dirty="0">
                <a:latin typeface="BIZ UDPゴシック" panose="020B0400000000000000" pitchFamily="50" charset="-128"/>
                <a:ea typeface="BIZ UDPゴシック" panose="020B0400000000000000" pitchFamily="50" charset="-128"/>
              </a:rPr>
              <a:t>1</a:t>
            </a:r>
            <a:r>
              <a:rPr kumimoji="1" lang="ja-JP" altLang="en-US" sz="900" dirty="0">
                <a:latin typeface="BIZ UDPゴシック" panose="020B0400000000000000" pitchFamily="50" charset="-128"/>
                <a:ea typeface="BIZ UDPゴシック" panose="020B0400000000000000" pitchFamily="50" charset="-128"/>
              </a:rPr>
              <a:t>．試験片測定値</a:t>
            </a:r>
            <a:r>
              <a:rPr kumimoji="1" lang="en-US" altLang="ja-JP" sz="900" dirty="0">
                <a:latin typeface="BIZ UDPゴシック" panose="020B0400000000000000" pitchFamily="50" charset="-128"/>
                <a:ea typeface="BIZ UDPゴシック" panose="020B0400000000000000" pitchFamily="50" charset="-128"/>
              </a:rPr>
              <a:t>Xbar-S</a:t>
            </a:r>
            <a:r>
              <a:rPr kumimoji="1" lang="ja-JP" altLang="en-US" sz="900" dirty="0">
                <a:latin typeface="BIZ UDPゴシック" panose="020B0400000000000000" pitchFamily="50" charset="-128"/>
                <a:ea typeface="BIZ UDPゴシック" panose="020B0400000000000000" pitchFamily="50" charset="-128"/>
              </a:rPr>
              <a:t>管理図</a:t>
            </a:r>
            <a:r>
              <a:rPr kumimoji="1" lang="en-US" altLang="ja-JP" sz="900" dirty="0">
                <a:latin typeface="BIZ UDPゴシック" panose="020B0400000000000000" pitchFamily="50" charset="-128"/>
                <a:ea typeface="BIZ UDPゴシック" panose="020B0400000000000000" pitchFamily="50" charset="-128"/>
              </a:rPr>
              <a:t>】</a:t>
            </a:r>
            <a:endParaRPr kumimoji="1" lang="ja-JP" altLang="en-US" sz="900" dirty="0">
              <a:latin typeface="BIZ UDPゴシック" panose="020B0400000000000000" pitchFamily="50" charset="-128"/>
              <a:ea typeface="BIZ UDPゴシック" panose="020B0400000000000000" pitchFamily="50" charset="-128"/>
            </a:endParaRPr>
          </a:p>
        </p:txBody>
      </p:sp>
      <p:sp>
        <p:nvSpPr>
          <p:cNvPr id="85" name="四角形: 角を丸くする 84">
            <a:extLst>
              <a:ext uri="{FF2B5EF4-FFF2-40B4-BE49-F238E27FC236}">
                <a16:creationId xmlns:a16="http://schemas.microsoft.com/office/drawing/2014/main" id="{07EADEA0-4AE2-F88D-85E2-A98CDC1DA075}"/>
              </a:ext>
            </a:extLst>
          </p:cNvPr>
          <p:cNvSpPr/>
          <p:nvPr/>
        </p:nvSpPr>
        <p:spPr>
          <a:xfrm>
            <a:off x="6261612" y="3000728"/>
            <a:ext cx="5579799" cy="348961"/>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異常判定あり</a:t>
            </a:r>
            <a:r>
              <a:rPr kumimoji="1" lang="ja-JP" altLang="en-US" sz="1400" dirty="0">
                <a:solidFill>
                  <a:schemeClr val="tx1">
                    <a:lumMod val="75000"/>
                    <a:lumOff val="25000"/>
                  </a:schemeClr>
                </a:solidFill>
                <a:latin typeface="BIZ UDPゴシック" panose="020B0400000000000000" pitchFamily="50" charset="-128"/>
                <a:ea typeface="BIZ UDPゴシック" panose="020B0400000000000000" pitchFamily="50" charset="-128"/>
              </a:rPr>
              <a:t>⇒日によって測定結果が異なり標準偏差もばらつく</a:t>
            </a:r>
          </a:p>
        </p:txBody>
      </p:sp>
      <p:sp>
        <p:nvSpPr>
          <p:cNvPr id="86" name="四角形: 角を丸くする 85">
            <a:extLst>
              <a:ext uri="{FF2B5EF4-FFF2-40B4-BE49-F238E27FC236}">
                <a16:creationId xmlns:a16="http://schemas.microsoft.com/office/drawing/2014/main" id="{4DBD73F9-57E6-2103-E233-D5F1A5499EA0}"/>
              </a:ext>
            </a:extLst>
          </p:cNvPr>
          <p:cNvSpPr/>
          <p:nvPr/>
        </p:nvSpPr>
        <p:spPr>
          <a:xfrm>
            <a:off x="263523" y="3719332"/>
            <a:ext cx="5762371" cy="2641074"/>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四角形: 角を丸くする 86">
            <a:extLst>
              <a:ext uri="{FF2B5EF4-FFF2-40B4-BE49-F238E27FC236}">
                <a16:creationId xmlns:a16="http://schemas.microsoft.com/office/drawing/2014/main" id="{17BDE941-C50D-5A53-E61D-FBBFDE349FE8}"/>
              </a:ext>
            </a:extLst>
          </p:cNvPr>
          <p:cNvSpPr/>
          <p:nvPr/>
        </p:nvSpPr>
        <p:spPr>
          <a:xfrm>
            <a:off x="6103805" y="3719332"/>
            <a:ext cx="5824670" cy="2641074"/>
          </a:xfrm>
          <a:prstGeom prst="roundRect">
            <a:avLst>
              <a:gd name="adj" fmla="val 1853"/>
            </a:avLst>
          </a:prstGeom>
          <a:solidFill>
            <a:schemeClr val="bg1"/>
          </a:solid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8" name="四角形: 角を丸くする 87">
            <a:extLst>
              <a:ext uri="{FF2B5EF4-FFF2-40B4-BE49-F238E27FC236}">
                <a16:creationId xmlns:a16="http://schemas.microsoft.com/office/drawing/2014/main" id="{E5DFAE3E-83D8-92DD-835B-FD72CCEE0998}"/>
              </a:ext>
            </a:extLst>
          </p:cNvPr>
          <p:cNvSpPr/>
          <p:nvPr/>
        </p:nvSpPr>
        <p:spPr>
          <a:xfrm>
            <a:off x="805206" y="3532920"/>
            <a:ext cx="4679004" cy="366836"/>
          </a:xfrm>
          <a:prstGeom prst="roundRect">
            <a:avLst/>
          </a:prstGeom>
          <a:solidFill>
            <a:schemeClr val="bg1"/>
          </a:solidFill>
          <a:ln w="1587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lumMod val="95000"/>
                    <a:lumOff val="5000"/>
                  </a:schemeClr>
                </a:solidFill>
                <a:latin typeface="BIZ UDPゴシック" panose="020B0400000000000000" pitchFamily="50" charset="-128"/>
                <a:ea typeface="BIZ UDPゴシック" panose="020B0400000000000000" pitchFamily="50" charset="-128"/>
              </a:rPr>
              <a:t>仮説</a:t>
            </a:r>
            <a:r>
              <a:rPr lang="en-US" altLang="ja-JP" sz="1400" b="1" dirty="0">
                <a:solidFill>
                  <a:schemeClr val="tx1">
                    <a:lumMod val="95000"/>
                    <a:lumOff val="5000"/>
                  </a:schemeClr>
                </a:solidFill>
                <a:latin typeface="BIZ UDPゴシック" panose="020B0400000000000000" pitchFamily="50" charset="-128"/>
                <a:ea typeface="BIZ UDPゴシック" panose="020B0400000000000000" pitchFamily="50" charset="-128"/>
              </a:rPr>
              <a:t>2:</a:t>
            </a:r>
            <a:r>
              <a:rPr lang="ja-JP" altLang="en-US" sz="1400" b="1" dirty="0">
                <a:solidFill>
                  <a:schemeClr val="tx1">
                    <a:lumMod val="95000"/>
                    <a:lumOff val="5000"/>
                  </a:schemeClr>
                </a:solidFill>
                <a:latin typeface="BIZ UDPゴシック" panose="020B0400000000000000" pitchFamily="50" charset="-128"/>
                <a:ea typeface="BIZ UDPゴシック" panose="020B0400000000000000" pitchFamily="50" charset="-128"/>
              </a:rPr>
              <a:t>試験片の測定位置によって肌焼き深さが変わる</a:t>
            </a:r>
            <a:endParaRPr kumimoji="1" lang="ja-JP" altLang="en-US" sz="1400" b="1" dirty="0">
              <a:solidFill>
                <a:schemeClr val="tx1">
                  <a:lumMod val="95000"/>
                  <a:lumOff val="5000"/>
                </a:schemeClr>
              </a:solidFill>
              <a:latin typeface="BIZ UDPゴシック" panose="020B0400000000000000" pitchFamily="50" charset="-128"/>
              <a:ea typeface="BIZ UDPゴシック" panose="020B0400000000000000" pitchFamily="50" charset="-128"/>
            </a:endParaRPr>
          </a:p>
        </p:txBody>
      </p:sp>
      <p:sp>
        <p:nvSpPr>
          <p:cNvPr id="92" name="四角形: 角を丸くする 91">
            <a:extLst>
              <a:ext uri="{FF2B5EF4-FFF2-40B4-BE49-F238E27FC236}">
                <a16:creationId xmlns:a16="http://schemas.microsoft.com/office/drawing/2014/main" id="{3925AAF0-0E26-CA0A-94C3-856678180803}"/>
              </a:ext>
            </a:extLst>
          </p:cNvPr>
          <p:cNvSpPr/>
          <p:nvPr/>
        </p:nvSpPr>
        <p:spPr>
          <a:xfrm>
            <a:off x="365324" y="5963769"/>
            <a:ext cx="5579799" cy="348961"/>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ばらつきの大きい日の試験片を対角</a:t>
            </a:r>
            <a:r>
              <a:rPr kumimoji="1" lang="en-US" altLang="ja-JP"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8</a:t>
            </a: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点測定し違いが出るか検証</a:t>
            </a:r>
          </a:p>
        </p:txBody>
      </p:sp>
      <p:sp>
        <p:nvSpPr>
          <p:cNvPr id="93" name="テキスト ボックス 92">
            <a:extLst>
              <a:ext uri="{FF2B5EF4-FFF2-40B4-BE49-F238E27FC236}">
                <a16:creationId xmlns:a16="http://schemas.microsoft.com/office/drawing/2014/main" id="{E2ADD789-9646-DA79-1440-A3A00D4C7F31}"/>
              </a:ext>
            </a:extLst>
          </p:cNvPr>
          <p:cNvSpPr txBox="1"/>
          <p:nvPr/>
        </p:nvSpPr>
        <p:spPr>
          <a:xfrm>
            <a:off x="4051983" y="3927302"/>
            <a:ext cx="1299411" cy="307777"/>
          </a:xfrm>
          <a:prstGeom prst="rect">
            <a:avLst/>
          </a:prstGeom>
          <a:noFill/>
        </p:spPr>
        <p:txBody>
          <a:bodyPr wrap="square" rtlCol="0">
            <a:spAutoFit/>
          </a:bodyPr>
          <a:lstStyle/>
          <a:p>
            <a:pPr algn="ctr"/>
            <a:r>
              <a:rPr lang="en-US" altLang="ja-JP" sz="1400" b="1" dirty="0">
                <a:latin typeface="BIZ UDPゴシック" panose="020B0400000000000000" pitchFamily="50" charset="-128"/>
                <a:ea typeface="BIZ UDPゴシック" panose="020B0400000000000000" pitchFamily="50" charset="-128"/>
              </a:rPr>
              <a:t>【</a:t>
            </a:r>
            <a:r>
              <a:rPr lang="ja-JP" altLang="en-US" sz="1400" b="1" dirty="0">
                <a:latin typeface="BIZ UDPゴシック" panose="020B0400000000000000" pitchFamily="50" charset="-128"/>
                <a:ea typeface="BIZ UDPゴシック" panose="020B0400000000000000" pitchFamily="50" charset="-128"/>
              </a:rPr>
              <a:t>調査方法</a:t>
            </a:r>
            <a:r>
              <a:rPr lang="en-US" altLang="ja-JP" sz="1400" b="1" dirty="0">
                <a:latin typeface="BIZ UDPゴシック" panose="020B0400000000000000" pitchFamily="50" charset="-128"/>
                <a:ea typeface="BIZ UDPゴシック" panose="020B0400000000000000" pitchFamily="50" charset="-128"/>
              </a:rPr>
              <a:t>】</a:t>
            </a:r>
            <a:endParaRPr kumimoji="1" lang="ja-JP" altLang="en-US" sz="1400" b="1" dirty="0">
              <a:latin typeface="BIZ UDPゴシック" panose="020B0400000000000000" pitchFamily="50" charset="-128"/>
              <a:ea typeface="BIZ UDPゴシック" panose="020B0400000000000000" pitchFamily="50" charset="-128"/>
            </a:endParaRPr>
          </a:p>
        </p:txBody>
      </p:sp>
      <p:sp>
        <p:nvSpPr>
          <p:cNvPr id="95" name="テキスト ボックス 94">
            <a:extLst>
              <a:ext uri="{FF2B5EF4-FFF2-40B4-BE49-F238E27FC236}">
                <a16:creationId xmlns:a16="http://schemas.microsoft.com/office/drawing/2014/main" id="{17EB45DF-5EBC-9817-2AD6-857E3D340B0F}"/>
              </a:ext>
            </a:extLst>
          </p:cNvPr>
          <p:cNvSpPr txBox="1"/>
          <p:nvPr/>
        </p:nvSpPr>
        <p:spPr>
          <a:xfrm>
            <a:off x="1110985" y="3931236"/>
            <a:ext cx="1299411" cy="307777"/>
          </a:xfrm>
          <a:prstGeom prst="rect">
            <a:avLst/>
          </a:prstGeom>
          <a:noFill/>
        </p:spPr>
        <p:txBody>
          <a:bodyPr wrap="square" rtlCol="0">
            <a:spAutoFit/>
          </a:bodyPr>
          <a:lstStyle/>
          <a:p>
            <a:pPr algn="ctr"/>
            <a:r>
              <a:rPr lang="en-US" altLang="ja-JP" sz="1400" b="1" dirty="0">
                <a:latin typeface="BIZ UDPゴシック" panose="020B0400000000000000" pitchFamily="50" charset="-128"/>
                <a:ea typeface="BIZ UDPゴシック" panose="020B0400000000000000" pitchFamily="50" charset="-128"/>
              </a:rPr>
              <a:t>【</a:t>
            </a:r>
            <a:r>
              <a:rPr lang="ja-JP" altLang="en-US" sz="1400" b="1" dirty="0">
                <a:latin typeface="BIZ UDPゴシック" panose="020B0400000000000000" pitchFamily="50" charset="-128"/>
                <a:ea typeface="BIZ UDPゴシック" panose="020B0400000000000000" pitchFamily="50" charset="-128"/>
              </a:rPr>
              <a:t>着眼点</a:t>
            </a:r>
            <a:r>
              <a:rPr lang="en-US" altLang="ja-JP" sz="1400" b="1" dirty="0">
                <a:latin typeface="BIZ UDPゴシック" panose="020B0400000000000000" pitchFamily="50" charset="-128"/>
                <a:ea typeface="BIZ UDPゴシック" panose="020B0400000000000000" pitchFamily="50" charset="-128"/>
              </a:rPr>
              <a:t>】</a:t>
            </a:r>
            <a:endParaRPr kumimoji="1" lang="ja-JP" altLang="en-US" sz="1400" b="1" dirty="0">
              <a:latin typeface="BIZ UDPゴシック" panose="020B0400000000000000" pitchFamily="50" charset="-128"/>
              <a:ea typeface="BIZ UDPゴシック" panose="020B0400000000000000" pitchFamily="50" charset="-128"/>
            </a:endParaRPr>
          </a:p>
        </p:txBody>
      </p:sp>
      <p:pic>
        <p:nvPicPr>
          <p:cNvPr id="96" name="図 95">
            <a:extLst>
              <a:ext uri="{FF2B5EF4-FFF2-40B4-BE49-F238E27FC236}">
                <a16:creationId xmlns:a16="http://schemas.microsoft.com/office/drawing/2014/main" id="{4E5C21C6-C1DB-6D4C-F341-6264603B8135}"/>
              </a:ext>
            </a:extLst>
          </p:cNvPr>
          <p:cNvPicPr>
            <a:picLocks noChangeAspect="1"/>
          </p:cNvPicPr>
          <p:nvPr/>
        </p:nvPicPr>
        <p:blipFill rotWithShape="1">
          <a:blip r:embed="rId9"/>
          <a:srcRect l="1" r="32641"/>
          <a:stretch/>
        </p:blipFill>
        <p:spPr>
          <a:xfrm>
            <a:off x="365324" y="4270493"/>
            <a:ext cx="2647338" cy="1319688"/>
          </a:xfrm>
          <a:prstGeom prst="rect">
            <a:avLst/>
          </a:prstGeom>
        </p:spPr>
      </p:pic>
      <p:sp>
        <p:nvSpPr>
          <p:cNvPr id="97" name="テキスト ボックス 96">
            <a:extLst>
              <a:ext uri="{FF2B5EF4-FFF2-40B4-BE49-F238E27FC236}">
                <a16:creationId xmlns:a16="http://schemas.microsoft.com/office/drawing/2014/main" id="{2CCD05E2-C6FD-A103-C406-D9BF1454A7F8}"/>
              </a:ext>
            </a:extLst>
          </p:cNvPr>
          <p:cNvSpPr txBox="1"/>
          <p:nvPr/>
        </p:nvSpPr>
        <p:spPr>
          <a:xfrm>
            <a:off x="4537695" y="4126788"/>
            <a:ext cx="415399" cy="369332"/>
          </a:xfrm>
          <a:prstGeom prst="rect">
            <a:avLst/>
          </a:prstGeom>
          <a:noFill/>
        </p:spPr>
        <p:txBody>
          <a:bodyPr wrap="square" rtlCol="0">
            <a:spAutoFit/>
          </a:bodyPr>
          <a:lstStyle/>
          <a:p>
            <a:pPr algn="ctr"/>
            <a:r>
              <a:rPr kumimoji="1" lang="ja-JP" altLang="en-US" dirty="0">
                <a:latin typeface="BIZ UDPゴシック" panose="020B0400000000000000" pitchFamily="50" charset="-128"/>
                <a:ea typeface="BIZ UDPゴシック" panose="020B0400000000000000" pitchFamily="50" charset="-128"/>
              </a:rPr>
              <a:t>①</a:t>
            </a:r>
          </a:p>
        </p:txBody>
      </p:sp>
      <p:sp>
        <p:nvSpPr>
          <p:cNvPr id="98" name="テキスト ボックス 97">
            <a:extLst>
              <a:ext uri="{FF2B5EF4-FFF2-40B4-BE49-F238E27FC236}">
                <a16:creationId xmlns:a16="http://schemas.microsoft.com/office/drawing/2014/main" id="{0D7FFB46-35A0-14F8-A6AB-3EF94CDE8D34}"/>
              </a:ext>
            </a:extLst>
          </p:cNvPr>
          <p:cNvSpPr txBox="1"/>
          <p:nvPr/>
        </p:nvSpPr>
        <p:spPr>
          <a:xfrm>
            <a:off x="5222446" y="4788782"/>
            <a:ext cx="415399" cy="369332"/>
          </a:xfrm>
          <a:prstGeom prst="rect">
            <a:avLst/>
          </a:prstGeom>
          <a:noFill/>
        </p:spPr>
        <p:txBody>
          <a:bodyPr wrap="square" rtlCol="0">
            <a:spAutoFit/>
          </a:bodyPr>
          <a:lstStyle/>
          <a:p>
            <a:pPr algn="ctr"/>
            <a:r>
              <a:rPr lang="ja-JP" altLang="en-US">
                <a:latin typeface="BIZ UDPゴシック" panose="020B0400000000000000" pitchFamily="50" charset="-128"/>
                <a:ea typeface="BIZ UDPゴシック" panose="020B0400000000000000" pitchFamily="50" charset="-128"/>
              </a:rPr>
              <a:t>③</a:t>
            </a:r>
            <a:endParaRPr kumimoji="1" lang="ja-JP" altLang="en-US">
              <a:latin typeface="BIZ UDPゴシック" panose="020B0400000000000000" pitchFamily="50" charset="-128"/>
              <a:ea typeface="BIZ UDPゴシック" panose="020B0400000000000000" pitchFamily="50" charset="-128"/>
            </a:endParaRPr>
          </a:p>
        </p:txBody>
      </p:sp>
      <p:sp>
        <p:nvSpPr>
          <p:cNvPr id="99" name="テキスト ボックス 98">
            <a:extLst>
              <a:ext uri="{FF2B5EF4-FFF2-40B4-BE49-F238E27FC236}">
                <a16:creationId xmlns:a16="http://schemas.microsoft.com/office/drawing/2014/main" id="{9052C550-0802-3D48-13B1-A688CEAF3674}"/>
              </a:ext>
            </a:extLst>
          </p:cNvPr>
          <p:cNvSpPr txBox="1"/>
          <p:nvPr/>
        </p:nvSpPr>
        <p:spPr>
          <a:xfrm>
            <a:off x="4537695" y="5478500"/>
            <a:ext cx="415399" cy="369332"/>
          </a:xfrm>
          <a:prstGeom prst="rect">
            <a:avLst/>
          </a:prstGeom>
          <a:noFill/>
        </p:spPr>
        <p:txBody>
          <a:bodyPr wrap="square" rtlCol="0">
            <a:spAutoFit/>
          </a:bodyPr>
          <a:lstStyle/>
          <a:p>
            <a:pPr algn="ctr"/>
            <a:r>
              <a:rPr kumimoji="1" lang="ja-JP" altLang="en-US" dirty="0">
                <a:latin typeface="BIZ UDPゴシック" panose="020B0400000000000000" pitchFamily="50" charset="-128"/>
                <a:ea typeface="BIZ UDPゴシック" panose="020B0400000000000000" pitchFamily="50" charset="-128"/>
              </a:rPr>
              <a:t>⑤</a:t>
            </a:r>
          </a:p>
        </p:txBody>
      </p:sp>
      <p:sp>
        <p:nvSpPr>
          <p:cNvPr id="100" name="テキスト ボックス 99">
            <a:extLst>
              <a:ext uri="{FF2B5EF4-FFF2-40B4-BE49-F238E27FC236}">
                <a16:creationId xmlns:a16="http://schemas.microsoft.com/office/drawing/2014/main" id="{B9EB957B-BA41-E0A6-A58B-D946216BF3A5}"/>
              </a:ext>
            </a:extLst>
          </p:cNvPr>
          <p:cNvSpPr txBox="1"/>
          <p:nvPr/>
        </p:nvSpPr>
        <p:spPr>
          <a:xfrm>
            <a:off x="3793121" y="4788782"/>
            <a:ext cx="415399" cy="369332"/>
          </a:xfrm>
          <a:prstGeom prst="rect">
            <a:avLst/>
          </a:prstGeom>
          <a:noFill/>
        </p:spPr>
        <p:txBody>
          <a:bodyPr wrap="square" rtlCol="0">
            <a:spAutoFit/>
          </a:bodyPr>
          <a:lstStyle/>
          <a:p>
            <a:pPr algn="ctr"/>
            <a:r>
              <a:rPr lang="ja-JP" altLang="en-US">
                <a:latin typeface="BIZ UDPゴシック" panose="020B0400000000000000" pitchFamily="50" charset="-128"/>
                <a:ea typeface="BIZ UDPゴシック" panose="020B0400000000000000" pitchFamily="50" charset="-128"/>
              </a:rPr>
              <a:t>⑦</a:t>
            </a:r>
            <a:endParaRPr kumimoji="1" lang="ja-JP" altLang="en-US">
              <a:latin typeface="BIZ UDPゴシック" panose="020B0400000000000000" pitchFamily="50" charset="-128"/>
              <a:ea typeface="BIZ UDPゴシック" panose="020B0400000000000000" pitchFamily="50" charset="-128"/>
            </a:endParaRPr>
          </a:p>
        </p:txBody>
      </p:sp>
      <p:sp>
        <p:nvSpPr>
          <p:cNvPr id="101" name="テキスト ボックス 100">
            <a:extLst>
              <a:ext uri="{FF2B5EF4-FFF2-40B4-BE49-F238E27FC236}">
                <a16:creationId xmlns:a16="http://schemas.microsoft.com/office/drawing/2014/main" id="{D68FECAF-9D45-EAE4-366F-5570DEF7753C}"/>
              </a:ext>
            </a:extLst>
          </p:cNvPr>
          <p:cNvSpPr txBox="1"/>
          <p:nvPr/>
        </p:nvSpPr>
        <p:spPr>
          <a:xfrm>
            <a:off x="5044914" y="4368509"/>
            <a:ext cx="415399" cy="369332"/>
          </a:xfrm>
          <a:prstGeom prst="rect">
            <a:avLst/>
          </a:prstGeom>
          <a:noFill/>
        </p:spPr>
        <p:txBody>
          <a:bodyPr wrap="square" rtlCol="0">
            <a:spAutoFit/>
          </a:bodyPr>
          <a:lstStyle/>
          <a:p>
            <a:pPr algn="ctr"/>
            <a:r>
              <a:rPr kumimoji="1" lang="ja-JP" altLang="en-US" dirty="0">
                <a:latin typeface="BIZ UDPゴシック" panose="020B0400000000000000" pitchFamily="50" charset="-128"/>
                <a:ea typeface="BIZ UDPゴシック" panose="020B0400000000000000" pitchFamily="50" charset="-128"/>
              </a:rPr>
              <a:t>②</a:t>
            </a:r>
          </a:p>
        </p:txBody>
      </p:sp>
      <p:sp>
        <p:nvSpPr>
          <p:cNvPr id="102" name="テキスト ボックス 101">
            <a:extLst>
              <a:ext uri="{FF2B5EF4-FFF2-40B4-BE49-F238E27FC236}">
                <a16:creationId xmlns:a16="http://schemas.microsoft.com/office/drawing/2014/main" id="{858BC857-74D4-1D9F-42AC-EBC1B274083F}"/>
              </a:ext>
            </a:extLst>
          </p:cNvPr>
          <p:cNvSpPr txBox="1"/>
          <p:nvPr/>
        </p:nvSpPr>
        <p:spPr>
          <a:xfrm>
            <a:off x="5073917" y="5293941"/>
            <a:ext cx="357392" cy="382158"/>
          </a:xfrm>
          <a:prstGeom prst="rect">
            <a:avLst/>
          </a:prstGeom>
          <a:noFill/>
        </p:spPr>
        <p:txBody>
          <a:bodyPr wrap="square" rtlCol="0">
            <a:spAutoFit/>
          </a:bodyPr>
          <a:lstStyle/>
          <a:p>
            <a:pPr algn="ctr"/>
            <a:r>
              <a:rPr lang="ja-JP" altLang="en-US">
                <a:latin typeface="BIZ UDPゴシック" panose="020B0400000000000000" pitchFamily="50" charset="-128"/>
                <a:ea typeface="BIZ UDPゴシック" panose="020B0400000000000000" pitchFamily="50" charset="-128"/>
              </a:rPr>
              <a:t>④</a:t>
            </a:r>
            <a:endParaRPr kumimoji="1" lang="ja-JP" altLang="en-US">
              <a:latin typeface="BIZ UDPゴシック" panose="020B0400000000000000" pitchFamily="50" charset="-128"/>
              <a:ea typeface="BIZ UDPゴシック" panose="020B0400000000000000" pitchFamily="50" charset="-128"/>
            </a:endParaRPr>
          </a:p>
        </p:txBody>
      </p:sp>
      <p:sp>
        <p:nvSpPr>
          <p:cNvPr id="103" name="テキスト ボックス 102">
            <a:extLst>
              <a:ext uri="{FF2B5EF4-FFF2-40B4-BE49-F238E27FC236}">
                <a16:creationId xmlns:a16="http://schemas.microsoft.com/office/drawing/2014/main" id="{7EC14A9A-F4F2-0963-398E-54D152813D8C}"/>
              </a:ext>
            </a:extLst>
          </p:cNvPr>
          <p:cNvSpPr txBox="1"/>
          <p:nvPr/>
        </p:nvSpPr>
        <p:spPr>
          <a:xfrm>
            <a:off x="4035232" y="5300354"/>
            <a:ext cx="415399" cy="369332"/>
          </a:xfrm>
          <a:prstGeom prst="rect">
            <a:avLst/>
          </a:prstGeom>
          <a:noFill/>
        </p:spPr>
        <p:txBody>
          <a:bodyPr wrap="square" rtlCol="0">
            <a:spAutoFit/>
          </a:bodyPr>
          <a:lstStyle/>
          <a:p>
            <a:pPr algn="ctr"/>
            <a:r>
              <a:rPr kumimoji="1" lang="ja-JP" altLang="en-US" dirty="0">
                <a:latin typeface="BIZ UDPゴシック" panose="020B0400000000000000" pitchFamily="50" charset="-128"/>
                <a:ea typeface="BIZ UDPゴシック" panose="020B0400000000000000" pitchFamily="50" charset="-128"/>
              </a:rPr>
              <a:t>⑥</a:t>
            </a:r>
          </a:p>
        </p:txBody>
      </p:sp>
      <p:sp>
        <p:nvSpPr>
          <p:cNvPr id="104" name="テキスト ボックス 103">
            <a:extLst>
              <a:ext uri="{FF2B5EF4-FFF2-40B4-BE49-F238E27FC236}">
                <a16:creationId xmlns:a16="http://schemas.microsoft.com/office/drawing/2014/main" id="{097D993C-60FD-7195-6212-B31F302598A9}"/>
              </a:ext>
            </a:extLst>
          </p:cNvPr>
          <p:cNvSpPr txBox="1"/>
          <p:nvPr/>
        </p:nvSpPr>
        <p:spPr>
          <a:xfrm>
            <a:off x="4035232" y="4368509"/>
            <a:ext cx="415399" cy="369332"/>
          </a:xfrm>
          <a:prstGeom prst="rect">
            <a:avLst/>
          </a:prstGeom>
          <a:noFill/>
        </p:spPr>
        <p:txBody>
          <a:bodyPr wrap="square" rtlCol="0">
            <a:spAutoFit/>
          </a:bodyPr>
          <a:lstStyle/>
          <a:p>
            <a:pPr algn="ctr"/>
            <a:r>
              <a:rPr lang="ja-JP" altLang="en-US" dirty="0">
                <a:latin typeface="BIZ UDPゴシック" panose="020B0400000000000000" pitchFamily="50" charset="-128"/>
                <a:ea typeface="BIZ UDPゴシック" panose="020B0400000000000000" pitchFamily="50" charset="-128"/>
              </a:rPr>
              <a:t>⑧</a:t>
            </a:r>
            <a:endParaRPr kumimoji="1" lang="ja-JP" altLang="en-US" dirty="0">
              <a:latin typeface="BIZ UDPゴシック" panose="020B0400000000000000" pitchFamily="50" charset="-128"/>
              <a:ea typeface="BIZ UDPゴシック" panose="020B0400000000000000" pitchFamily="50" charset="-128"/>
            </a:endParaRPr>
          </a:p>
        </p:txBody>
      </p:sp>
      <p:sp>
        <p:nvSpPr>
          <p:cNvPr id="105" name="楕円 104">
            <a:extLst>
              <a:ext uri="{FF2B5EF4-FFF2-40B4-BE49-F238E27FC236}">
                <a16:creationId xmlns:a16="http://schemas.microsoft.com/office/drawing/2014/main" id="{4A3B6FE2-90B5-634E-CDF2-89641A430401}"/>
              </a:ext>
            </a:extLst>
          </p:cNvPr>
          <p:cNvSpPr/>
          <p:nvPr/>
        </p:nvSpPr>
        <p:spPr>
          <a:xfrm>
            <a:off x="593387" y="4930337"/>
            <a:ext cx="2419275" cy="227777"/>
          </a:xfrm>
          <a:prstGeom prst="ellipse">
            <a:avLst/>
          </a:prstGeom>
          <a:noFill/>
          <a:ln w="22225">
            <a:solidFill>
              <a:srgbClr val="B4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二等辺三角形 105">
            <a:extLst>
              <a:ext uri="{FF2B5EF4-FFF2-40B4-BE49-F238E27FC236}">
                <a16:creationId xmlns:a16="http://schemas.microsoft.com/office/drawing/2014/main" id="{68256026-FEAA-3055-AC24-BB46481666D1}"/>
              </a:ext>
            </a:extLst>
          </p:cNvPr>
          <p:cNvSpPr/>
          <p:nvPr/>
        </p:nvSpPr>
        <p:spPr>
          <a:xfrm rot="5400000">
            <a:off x="5931407" y="4822572"/>
            <a:ext cx="329184" cy="301752"/>
          </a:xfrm>
          <a:prstGeom prst="triangl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07" name="グラフ 106">
            <a:extLst>
              <a:ext uri="{FF2B5EF4-FFF2-40B4-BE49-F238E27FC236}">
                <a16:creationId xmlns:a16="http://schemas.microsoft.com/office/drawing/2014/main" id="{BA99C1F9-1A53-12EC-8391-5DE6C2A7C56F}"/>
              </a:ext>
            </a:extLst>
          </p:cNvPr>
          <p:cNvGraphicFramePr/>
          <p:nvPr>
            <p:extLst>
              <p:ext uri="{D42A27DB-BD31-4B8C-83A1-F6EECF244321}">
                <p14:modId xmlns:p14="http://schemas.microsoft.com/office/powerpoint/2010/main" val="1315057072"/>
              </p:ext>
            </p:extLst>
          </p:nvPr>
        </p:nvGraphicFramePr>
        <p:xfrm>
          <a:off x="6112958" y="3717995"/>
          <a:ext cx="5815517" cy="2367014"/>
        </p:xfrm>
        <a:graphic>
          <a:graphicData uri="http://schemas.openxmlformats.org/drawingml/2006/chart">
            <c:chart xmlns:c="http://schemas.openxmlformats.org/drawingml/2006/chart" xmlns:r="http://schemas.openxmlformats.org/officeDocument/2006/relationships" r:id="rId10"/>
          </a:graphicData>
        </a:graphic>
      </p:graphicFrame>
      <p:sp>
        <p:nvSpPr>
          <p:cNvPr id="108" name="テキスト ボックス 107">
            <a:extLst>
              <a:ext uri="{FF2B5EF4-FFF2-40B4-BE49-F238E27FC236}">
                <a16:creationId xmlns:a16="http://schemas.microsoft.com/office/drawing/2014/main" id="{865864F4-A740-BF27-A9C4-68A0768D712E}"/>
              </a:ext>
            </a:extLst>
          </p:cNvPr>
          <p:cNvSpPr txBox="1"/>
          <p:nvPr/>
        </p:nvSpPr>
        <p:spPr>
          <a:xfrm>
            <a:off x="6427374" y="3690368"/>
            <a:ext cx="463477" cy="261610"/>
          </a:xfrm>
          <a:prstGeom prst="rect">
            <a:avLst/>
          </a:prstGeom>
          <a:noFill/>
        </p:spPr>
        <p:txBody>
          <a:bodyPr wrap="square" rtlCol="0">
            <a:spAutoFit/>
          </a:bodyPr>
          <a:lstStyle/>
          <a:p>
            <a:pPr algn="ctr"/>
            <a:r>
              <a:rPr kumimoji="1" lang="en-US" altLang="ja-JP" sz="1100" dirty="0">
                <a:solidFill>
                  <a:schemeClr val="tx1">
                    <a:lumMod val="75000"/>
                    <a:lumOff val="25000"/>
                  </a:schemeClr>
                </a:solidFill>
                <a:latin typeface="BIZ UDPゴシック" panose="020B0400000000000000" pitchFamily="50" charset="-128"/>
                <a:ea typeface="BIZ UDPゴシック" panose="020B0400000000000000" pitchFamily="50" charset="-128"/>
              </a:rPr>
              <a:t>(</a:t>
            </a:r>
            <a:r>
              <a:rPr lang="ja-JP" altLang="en-US" sz="1100" dirty="0">
                <a:solidFill>
                  <a:schemeClr val="tx1">
                    <a:lumMod val="75000"/>
                    <a:lumOff val="25000"/>
                  </a:schemeClr>
                </a:solidFill>
                <a:latin typeface="BIZ UDPゴシック" panose="020B0400000000000000" pitchFamily="50" charset="-128"/>
                <a:ea typeface="BIZ UDPゴシック" panose="020B0400000000000000" pitchFamily="50" charset="-128"/>
              </a:rPr>
              <a:t>㎜</a:t>
            </a:r>
            <a:r>
              <a:rPr kumimoji="1" lang="en-US" altLang="ja-JP" sz="1100" dirty="0">
                <a:solidFill>
                  <a:schemeClr val="tx1">
                    <a:lumMod val="75000"/>
                    <a:lumOff val="25000"/>
                  </a:schemeClr>
                </a:solidFill>
                <a:latin typeface="BIZ UDPゴシック" panose="020B0400000000000000" pitchFamily="50" charset="-128"/>
                <a:ea typeface="BIZ UDPゴシック" panose="020B0400000000000000" pitchFamily="50" charset="-128"/>
              </a:rPr>
              <a:t>)</a:t>
            </a:r>
            <a:endParaRPr kumimoji="1" lang="ja-JP" altLang="en-US" sz="11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109" name="テキスト ボックス 108">
            <a:extLst>
              <a:ext uri="{FF2B5EF4-FFF2-40B4-BE49-F238E27FC236}">
                <a16:creationId xmlns:a16="http://schemas.microsoft.com/office/drawing/2014/main" id="{20B2F2FD-50F8-B2E3-065B-980AFDD36EEC}"/>
              </a:ext>
            </a:extLst>
          </p:cNvPr>
          <p:cNvSpPr txBox="1"/>
          <p:nvPr/>
        </p:nvSpPr>
        <p:spPr>
          <a:xfrm>
            <a:off x="6217025" y="4352238"/>
            <a:ext cx="353943" cy="792846"/>
          </a:xfrm>
          <a:prstGeom prst="rect">
            <a:avLst/>
          </a:prstGeom>
          <a:noFill/>
        </p:spPr>
        <p:txBody>
          <a:bodyPr vert="eaVert" wrap="none" rtlCol="0">
            <a:spAutoFit/>
          </a:bodyPr>
          <a:lstStyle/>
          <a:p>
            <a:r>
              <a:rPr kumimoji="1" lang="ja-JP" altLang="en-US" sz="1100" dirty="0">
                <a:latin typeface="BIZ UDPゴシック" panose="020B0400000000000000" pitchFamily="50" charset="-128"/>
                <a:ea typeface="BIZ UDPゴシック" panose="020B0400000000000000" pitchFamily="50" charset="-128"/>
              </a:rPr>
              <a:t>肌焼き深さ</a:t>
            </a:r>
          </a:p>
        </p:txBody>
      </p:sp>
      <p:sp>
        <p:nvSpPr>
          <p:cNvPr id="110" name="テキスト ボックス 109">
            <a:extLst>
              <a:ext uri="{FF2B5EF4-FFF2-40B4-BE49-F238E27FC236}">
                <a16:creationId xmlns:a16="http://schemas.microsoft.com/office/drawing/2014/main" id="{90203D45-917C-B39A-E6EE-6AE51276FF79}"/>
              </a:ext>
            </a:extLst>
          </p:cNvPr>
          <p:cNvSpPr txBox="1"/>
          <p:nvPr/>
        </p:nvSpPr>
        <p:spPr>
          <a:xfrm>
            <a:off x="10487379" y="3795048"/>
            <a:ext cx="1436269" cy="584775"/>
          </a:xfrm>
          <a:prstGeom prst="rect">
            <a:avLst/>
          </a:prstGeom>
          <a:noFill/>
        </p:spPr>
        <p:txBody>
          <a:bodyPr wrap="square" rtlCol="0">
            <a:spAutoFit/>
          </a:bodyPr>
          <a:lstStyle/>
          <a:p>
            <a:r>
              <a:rPr lang="en-US" altLang="ja-JP" sz="800" dirty="0">
                <a:latin typeface="BIZ UDPゴシック" panose="020B0400000000000000" pitchFamily="50" charset="-128"/>
                <a:ea typeface="BIZ UDPゴシック" panose="020B0400000000000000" pitchFamily="50" charset="-128"/>
              </a:rPr>
              <a:t>n= </a:t>
            </a:r>
            <a:r>
              <a:rPr lang="ja-JP" altLang="en-US" sz="800" dirty="0">
                <a:latin typeface="BIZ UDPゴシック" panose="020B0400000000000000" pitchFamily="50" charset="-128"/>
                <a:ea typeface="BIZ UDPゴシック" panose="020B0400000000000000" pitchFamily="50" charset="-128"/>
              </a:rPr>
              <a:t>５０</a:t>
            </a:r>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期間：</a:t>
            </a:r>
            <a:r>
              <a:rPr kumimoji="1" lang="en-US" altLang="ja-JP" sz="800" dirty="0">
                <a:latin typeface="BIZ UDPゴシック" panose="020B0400000000000000" pitchFamily="50" charset="-128"/>
                <a:ea typeface="BIZ UDPゴシック" panose="020B0400000000000000" pitchFamily="50" charset="-128"/>
              </a:rPr>
              <a:t>202</a:t>
            </a:r>
            <a:r>
              <a:rPr lang="ja-JP" altLang="en-US" sz="800" dirty="0">
                <a:latin typeface="BIZ UDPゴシック" panose="020B0400000000000000" pitchFamily="50" charset="-128"/>
                <a:ea typeface="BIZ UDPゴシック" panose="020B0400000000000000" pitchFamily="50" charset="-128"/>
              </a:rPr>
              <a:t>３</a:t>
            </a:r>
            <a:r>
              <a:rPr kumimoji="1" lang="ja-JP" altLang="en-US" sz="800" dirty="0">
                <a:latin typeface="BIZ UDPゴシック" panose="020B0400000000000000" pitchFamily="50" charset="-128"/>
                <a:ea typeface="BIZ UDPゴシック" panose="020B0400000000000000" pitchFamily="50" charset="-128"/>
              </a:rPr>
              <a:t>年１０月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作成日：２０２３年１１月１０日</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作成者：松尾</a:t>
            </a:r>
            <a:endParaRPr lang="en-US" altLang="ja-JP" sz="800" dirty="0">
              <a:latin typeface="BIZ UDPゴシック" panose="020B0400000000000000" pitchFamily="50" charset="-128"/>
              <a:ea typeface="BIZ UDPゴシック" panose="020B0400000000000000" pitchFamily="50" charset="-128"/>
            </a:endParaRPr>
          </a:p>
        </p:txBody>
      </p:sp>
      <p:sp>
        <p:nvSpPr>
          <p:cNvPr id="111" name="テキスト ボックス 110">
            <a:extLst>
              <a:ext uri="{FF2B5EF4-FFF2-40B4-BE49-F238E27FC236}">
                <a16:creationId xmlns:a16="http://schemas.microsoft.com/office/drawing/2014/main" id="{DF925EC8-86C2-EC07-7116-A20900B4E9C2}"/>
              </a:ext>
            </a:extLst>
          </p:cNvPr>
          <p:cNvSpPr txBox="1"/>
          <p:nvPr/>
        </p:nvSpPr>
        <p:spPr>
          <a:xfrm>
            <a:off x="8159252" y="5680711"/>
            <a:ext cx="2171872" cy="246221"/>
          </a:xfrm>
          <a:prstGeom prst="rect">
            <a:avLst/>
          </a:prstGeom>
          <a:noFill/>
        </p:spPr>
        <p:txBody>
          <a:bodyPr wrap="square" rtlCol="0">
            <a:spAutoFit/>
          </a:bodyPr>
          <a:lstStyle/>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図２．対角８点測定平均</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112" name="四角形: 角を丸くする 111">
            <a:extLst>
              <a:ext uri="{FF2B5EF4-FFF2-40B4-BE49-F238E27FC236}">
                <a16:creationId xmlns:a16="http://schemas.microsoft.com/office/drawing/2014/main" id="{98C36EFD-3A5F-5280-477B-4E3A33DD3A46}"/>
              </a:ext>
            </a:extLst>
          </p:cNvPr>
          <p:cNvSpPr/>
          <p:nvPr/>
        </p:nvSpPr>
        <p:spPr>
          <a:xfrm>
            <a:off x="6817931" y="5938155"/>
            <a:ext cx="4531487" cy="348961"/>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測定位置</a:t>
            </a:r>
            <a:r>
              <a:rPr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⑦・⑧は肌焼き深さが浅い</a:t>
            </a:r>
            <a:endPar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113" name="四角形: 角を丸くする 112">
            <a:extLst>
              <a:ext uri="{FF2B5EF4-FFF2-40B4-BE49-F238E27FC236}">
                <a16:creationId xmlns:a16="http://schemas.microsoft.com/office/drawing/2014/main" id="{CA2DE211-3335-5719-EBCC-2642CAF262BB}"/>
              </a:ext>
            </a:extLst>
          </p:cNvPr>
          <p:cNvSpPr/>
          <p:nvPr/>
        </p:nvSpPr>
        <p:spPr>
          <a:xfrm>
            <a:off x="263525" y="6409086"/>
            <a:ext cx="11664949" cy="371098"/>
          </a:xfrm>
          <a:prstGeom prst="roundRect">
            <a:avLst>
              <a:gd name="adj" fmla="val 1038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b="1" dirty="0">
                <a:solidFill>
                  <a:schemeClr val="bg1">
                    <a:lumMod val="95000"/>
                  </a:schemeClr>
                </a:solidFill>
                <a:latin typeface="BIZ UDPゴシック" panose="020B0400000000000000" pitchFamily="50" charset="-128"/>
                <a:ea typeface="BIZ UDPゴシック" panose="020B0400000000000000" pitchFamily="50" charset="-128"/>
              </a:rPr>
              <a:t>測定位置によって変わることが立証された</a:t>
            </a:r>
          </a:p>
        </p:txBody>
      </p:sp>
    </p:spTree>
    <p:extLst>
      <p:ext uri="{BB962C8B-B14F-4D97-AF65-F5344CB8AC3E}">
        <p14:creationId xmlns:p14="http://schemas.microsoft.com/office/powerpoint/2010/main" val="1783938668"/>
      </p:ext>
    </p:extLst>
  </p:cSld>
  <p:clrMapOvr>
    <a:masterClrMapping/>
  </p:clrMapOvr>
  <mc:AlternateContent xmlns:mc="http://schemas.openxmlformats.org/markup-compatibility/2006" xmlns:p14="http://schemas.microsoft.com/office/powerpoint/2010/main">
    <mc:Choice Requires="p14">
      <p:transition spd="slow" p14:dur="2000" advTm="41131"/>
    </mc:Choice>
    <mc:Fallback xmlns="">
      <p:transition spd="slow" advTm="41131"/>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ECEA2DAC-E56E-D0D8-FDD7-554BEEC21891}"/>
              </a:ext>
            </a:extLst>
          </p:cNvPr>
          <p:cNvSpPr txBox="1"/>
          <p:nvPr/>
        </p:nvSpPr>
        <p:spPr>
          <a:xfrm>
            <a:off x="277614" y="5439"/>
            <a:ext cx="2225402" cy="461665"/>
          </a:xfrm>
          <a:prstGeom prst="rect">
            <a:avLst/>
          </a:prstGeom>
          <a:noFill/>
          <a:ln>
            <a:noFill/>
          </a:ln>
        </p:spPr>
        <p:txBody>
          <a:bodyPr wrap="square" rtlCol="0">
            <a:spAutoFit/>
          </a:bodyPr>
          <a:lstStyle/>
          <a:p>
            <a:pPr algn="ctr"/>
            <a:r>
              <a:rPr lang="en-US" altLang="ja-JP" sz="2400" b="1" dirty="0">
                <a:latin typeface="BIZ UDPゴシック" panose="020B0400000000000000" pitchFamily="50" charset="-128"/>
                <a:ea typeface="BIZ UDPゴシック" panose="020B0400000000000000" pitchFamily="50" charset="-128"/>
              </a:rPr>
              <a:t>11.</a:t>
            </a:r>
            <a:r>
              <a:rPr lang="ja-JP" altLang="en-US" sz="2400" b="1" dirty="0">
                <a:latin typeface="BIZ UDPゴシック" panose="020B0400000000000000" pitchFamily="50" charset="-128"/>
                <a:ea typeface="BIZ UDPゴシック" panose="020B0400000000000000" pitchFamily="50" charset="-128"/>
              </a:rPr>
              <a:t>仮説検証②</a:t>
            </a:r>
          </a:p>
        </p:txBody>
      </p:sp>
      <p:pic>
        <p:nvPicPr>
          <p:cNvPr id="35" name="Picture 2">
            <a:extLst>
              <a:ext uri="{FF2B5EF4-FFF2-40B4-BE49-F238E27FC236}">
                <a16:creationId xmlns:a16="http://schemas.microsoft.com/office/drawing/2014/main" id="{F23FC217-9CC0-6B96-A9F3-1A23CC7D27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2626" y="-1498"/>
            <a:ext cx="1733550" cy="428625"/>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直線コネクタ 41">
            <a:extLst>
              <a:ext uri="{FF2B5EF4-FFF2-40B4-BE49-F238E27FC236}">
                <a16:creationId xmlns:a16="http://schemas.microsoft.com/office/drawing/2014/main" id="{42219055-59BF-B765-088F-F72FDE4C2DCF}"/>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四角形: 角を丸くする 42">
            <a:extLst>
              <a:ext uri="{FF2B5EF4-FFF2-40B4-BE49-F238E27FC236}">
                <a16:creationId xmlns:a16="http://schemas.microsoft.com/office/drawing/2014/main" id="{76577EAD-35F4-09AB-0F25-31293B1341B7}"/>
              </a:ext>
            </a:extLst>
          </p:cNvPr>
          <p:cNvSpPr/>
          <p:nvPr/>
        </p:nvSpPr>
        <p:spPr>
          <a:xfrm>
            <a:off x="277614" y="754441"/>
            <a:ext cx="7746619" cy="2663825"/>
          </a:xfrm>
          <a:prstGeom prst="roundRect">
            <a:avLst>
              <a:gd name="adj" fmla="val 1853"/>
            </a:avLst>
          </a:prstGeom>
          <a:solidFill>
            <a:schemeClr val="bg1"/>
          </a:solid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8" name="四角形: 角を丸くする 47">
            <a:extLst>
              <a:ext uri="{FF2B5EF4-FFF2-40B4-BE49-F238E27FC236}">
                <a16:creationId xmlns:a16="http://schemas.microsoft.com/office/drawing/2014/main" id="{E06C3EBE-0DD3-0C7B-04EE-709B6BE59546}"/>
              </a:ext>
            </a:extLst>
          </p:cNvPr>
          <p:cNvSpPr/>
          <p:nvPr/>
        </p:nvSpPr>
        <p:spPr>
          <a:xfrm>
            <a:off x="8075613" y="765175"/>
            <a:ext cx="3852862" cy="2663825"/>
          </a:xfrm>
          <a:prstGeom prst="roundRect">
            <a:avLst>
              <a:gd name="adj" fmla="val 1853"/>
            </a:avLst>
          </a:prstGeom>
          <a:solidFill>
            <a:schemeClr val="bg1"/>
          </a:solid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四角形: 角を丸くする 51">
            <a:extLst>
              <a:ext uri="{FF2B5EF4-FFF2-40B4-BE49-F238E27FC236}">
                <a16:creationId xmlns:a16="http://schemas.microsoft.com/office/drawing/2014/main" id="{25135DA0-E322-8A1C-C2EA-F219FC040E59}"/>
              </a:ext>
            </a:extLst>
          </p:cNvPr>
          <p:cNvSpPr/>
          <p:nvPr/>
        </p:nvSpPr>
        <p:spPr>
          <a:xfrm>
            <a:off x="277614" y="3716338"/>
            <a:ext cx="5818385" cy="2663825"/>
          </a:xfrm>
          <a:prstGeom prst="roundRect">
            <a:avLst>
              <a:gd name="adj" fmla="val 1853"/>
            </a:avLst>
          </a:prstGeom>
          <a:solidFill>
            <a:schemeClr val="bg1"/>
          </a:solid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A81D1555-C047-C9F6-353E-23E3229652F9}"/>
              </a:ext>
            </a:extLst>
          </p:cNvPr>
          <p:cNvSpPr/>
          <p:nvPr/>
        </p:nvSpPr>
        <p:spPr>
          <a:xfrm>
            <a:off x="6163056" y="3716337"/>
            <a:ext cx="5751329" cy="2663825"/>
          </a:xfrm>
          <a:prstGeom prst="roundRect">
            <a:avLst>
              <a:gd name="adj" fmla="val 1853"/>
            </a:avLst>
          </a:prstGeom>
          <a:solidFill>
            <a:schemeClr val="bg1"/>
          </a:solid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四角形: 角を丸くする 57">
            <a:extLst>
              <a:ext uri="{FF2B5EF4-FFF2-40B4-BE49-F238E27FC236}">
                <a16:creationId xmlns:a16="http://schemas.microsoft.com/office/drawing/2014/main" id="{5CD07AE9-09BF-7406-5D23-270D0A3C38F3}"/>
              </a:ext>
            </a:extLst>
          </p:cNvPr>
          <p:cNvSpPr/>
          <p:nvPr/>
        </p:nvSpPr>
        <p:spPr>
          <a:xfrm>
            <a:off x="2335054" y="581757"/>
            <a:ext cx="3603560" cy="366836"/>
          </a:xfrm>
          <a:prstGeom prst="roundRect">
            <a:avLst/>
          </a:prstGeom>
          <a:solidFill>
            <a:schemeClr val="bg1"/>
          </a:solidFill>
          <a:ln w="1587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仮説</a:t>
            </a:r>
            <a:r>
              <a:rPr lang="en-US" altLang="ja-JP"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3:</a:t>
            </a:r>
            <a:r>
              <a:rPr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浸炭性が均一ではない</a:t>
            </a:r>
            <a:endParaRPr kumimoji="1"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endParaRPr>
          </a:p>
        </p:txBody>
      </p:sp>
      <p:graphicFrame>
        <p:nvGraphicFramePr>
          <p:cNvPr id="59" name="グラフ 58">
            <a:extLst>
              <a:ext uri="{FF2B5EF4-FFF2-40B4-BE49-F238E27FC236}">
                <a16:creationId xmlns:a16="http://schemas.microsoft.com/office/drawing/2014/main" id="{5B15855E-418F-5282-0C6F-C2365544923F}"/>
              </a:ext>
            </a:extLst>
          </p:cNvPr>
          <p:cNvGraphicFramePr/>
          <p:nvPr>
            <p:extLst>
              <p:ext uri="{D42A27DB-BD31-4B8C-83A1-F6EECF244321}">
                <p14:modId xmlns:p14="http://schemas.microsoft.com/office/powerpoint/2010/main" val="2575375181"/>
              </p:ext>
            </p:extLst>
          </p:nvPr>
        </p:nvGraphicFramePr>
        <p:xfrm>
          <a:off x="263525" y="903676"/>
          <a:ext cx="4281043" cy="1876100"/>
        </p:xfrm>
        <a:graphic>
          <a:graphicData uri="http://schemas.openxmlformats.org/drawingml/2006/chart">
            <c:chart xmlns:c="http://schemas.openxmlformats.org/drawingml/2006/chart" xmlns:r="http://schemas.openxmlformats.org/officeDocument/2006/relationships" r:id="rId4"/>
          </a:graphicData>
        </a:graphic>
      </p:graphicFrame>
      <p:sp>
        <p:nvSpPr>
          <p:cNvPr id="60" name="テキスト ボックス 59">
            <a:extLst>
              <a:ext uri="{FF2B5EF4-FFF2-40B4-BE49-F238E27FC236}">
                <a16:creationId xmlns:a16="http://schemas.microsoft.com/office/drawing/2014/main" id="{C2BD19B9-0BA3-5A99-98DE-35769936EC82}"/>
              </a:ext>
            </a:extLst>
          </p:cNvPr>
          <p:cNvSpPr txBox="1"/>
          <p:nvPr/>
        </p:nvSpPr>
        <p:spPr>
          <a:xfrm>
            <a:off x="277614" y="1445303"/>
            <a:ext cx="353943" cy="792846"/>
          </a:xfrm>
          <a:prstGeom prst="rect">
            <a:avLst/>
          </a:prstGeom>
          <a:noFill/>
        </p:spPr>
        <p:txBody>
          <a:bodyPr vert="eaVert" wrap="none" rtlCol="0">
            <a:spAutoFit/>
          </a:bodyPr>
          <a:lstStyle/>
          <a:p>
            <a:r>
              <a:rPr kumimoji="1" lang="ja-JP" altLang="en-US" sz="1100" dirty="0">
                <a:latin typeface="BIZ UDPゴシック" panose="020B0400000000000000" pitchFamily="50" charset="-128"/>
                <a:ea typeface="BIZ UDPゴシック" panose="020B0400000000000000" pitchFamily="50" charset="-128"/>
              </a:rPr>
              <a:t>肌焼き深さ</a:t>
            </a:r>
          </a:p>
        </p:txBody>
      </p:sp>
      <p:sp>
        <p:nvSpPr>
          <p:cNvPr id="61" name="テキスト ボックス 60">
            <a:extLst>
              <a:ext uri="{FF2B5EF4-FFF2-40B4-BE49-F238E27FC236}">
                <a16:creationId xmlns:a16="http://schemas.microsoft.com/office/drawing/2014/main" id="{1957D82D-0A2A-7E08-3114-260223EC52B0}"/>
              </a:ext>
            </a:extLst>
          </p:cNvPr>
          <p:cNvSpPr txBox="1"/>
          <p:nvPr/>
        </p:nvSpPr>
        <p:spPr>
          <a:xfrm>
            <a:off x="454585" y="877926"/>
            <a:ext cx="463477" cy="261610"/>
          </a:xfrm>
          <a:prstGeom prst="rect">
            <a:avLst/>
          </a:prstGeom>
          <a:noFill/>
        </p:spPr>
        <p:txBody>
          <a:bodyPr wrap="square" rtlCol="0">
            <a:spAutoFit/>
          </a:bodyPr>
          <a:lstStyle/>
          <a:p>
            <a:pPr algn="ctr"/>
            <a:r>
              <a:rPr kumimoji="1" lang="en-US" altLang="ja-JP" sz="1100" dirty="0">
                <a:solidFill>
                  <a:schemeClr val="tx1">
                    <a:lumMod val="75000"/>
                    <a:lumOff val="25000"/>
                  </a:schemeClr>
                </a:solidFill>
                <a:latin typeface="BIZ UDPゴシック" panose="020B0400000000000000" pitchFamily="50" charset="-128"/>
                <a:ea typeface="BIZ UDPゴシック" panose="020B0400000000000000" pitchFamily="50" charset="-128"/>
              </a:rPr>
              <a:t>(</a:t>
            </a:r>
            <a:r>
              <a:rPr lang="ja-JP" altLang="en-US" sz="1100" dirty="0">
                <a:solidFill>
                  <a:schemeClr val="tx1">
                    <a:lumMod val="75000"/>
                    <a:lumOff val="25000"/>
                  </a:schemeClr>
                </a:solidFill>
                <a:latin typeface="BIZ UDPゴシック" panose="020B0400000000000000" pitchFamily="50" charset="-128"/>
                <a:ea typeface="BIZ UDPゴシック" panose="020B0400000000000000" pitchFamily="50" charset="-128"/>
              </a:rPr>
              <a:t>㎜</a:t>
            </a:r>
            <a:r>
              <a:rPr kumimoji="1" lang="en-US" altLang="ja-JP" sz="1100" dirty="0">
                <a:solidFill>
                  <a:schemeClr val="tx1">
                    <a:lumMod val="75000"/>
                    <a:lumOff val="25000"/>
                  </a:schemeClr>
                </a:solidFill>
                <a:latin typeface="BIZ UDPゴシック" panose="020B0400000000000000" pitchFamily="50" charset="-128"/>
                <a:ea typeface="BIZ UDPゴシック" panose="020B0400000000000000" pitchFamily="50" charset="-128"/>
              </a:rPr>
              <a:t>)</a:t>
            </a:r>
            <a:endParaRPr kumimoji="1" lang="ja-JP" altLang="en-US" sz="11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62" name="テキスト ボックス 61">
            <a:extLst>
              <a:ext uri="{FF2B5EF4-FFF2-40B4-BE49-F238E27FC236}">
                <a16:creationId xmlns:a16="http://schemas.microsoft.com/office/drawing/2014/main" id="{6E52B271-CF89-E8C2-40FB-0D1DCF7CCBCB}"/>
              </a:ext>
            </a:extLst>
          </p:cNvPr>
          <p:cNvSpPr txBox="1"/>
          <p:nvPr/>
        </p:nvSpPr>
        <p:spPr>
          <a:xfrm>
            <a:off x="1417080" y="2729689"/>
            <a:ext cx="2171872" cy="246221"/>
          </a:xfrm>
          <a:prstGeom prst="rect">
            <a:avLst/>
          </a:prstGeom>
          <a:noFill/>
        </p:spPr>
        <p:txBody>
          <a:bodyPr wrap="square" rtlCol="0">
            <a:spAutoFit/>
          </a:bodyPr>
          <a:lstStyle/>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図２．対角８点測定平均</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3" name="四角形: 角を丸くする 62">
            <a:extLst>
              <a:ext uri="{FF2B5EF4-FFF2-40B4-BE49-F238E27FC236}">
                <a16:creationId xmlns:a16="http://schemas.microsoft.com/office/drawing/2014/main" id="{DAE6D596-6F04-2114-585F-213B56F22884}"/>
              </a:ext>
            </a:extLst>
          </p:cNvPr>
          <p:cNvSpPr/>
          <p:nvPr/>
        </p:nvSpPr>
        <p:spPr>
          <a:xfrm>
            <a:off x="365325" y="2984818"/>
            <a:ext cx="4042083" cy="348961"/>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メカニズム解明のために技術員に協力を要請</a:t>
            </a:r>
          </a:p>
        </p:txBody>
      </p:sp>
      <p:sp>
        <p:nvSpPr>
          <p:cNvPr id="64" name="正方形/長方形 63">
            <a:extLst>
              <a:ext uri="{FF2B5EF4-FFF2-40B4-BE49-F238E27FC236}">
                <a16:creationId xmlns:a16="http://schemas.microsoft.com/office/drawing/2014/main" id="{B6B02E78-3A80-2DF5-A3FF-1535A9F3D514}"/>
              </a:ext>
            </a:extLst>
          </p:cNvPr>
          <p:cNvSpPr/>
          <p:nvPr/>
        </p:nvSpPr>
        <p:spPr>
          <a:xfrm>
            <a:off x="3522272" y="1874117"/>
            <a:ext cx="949144" cy="905659"/>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a:extLst>
              <a:ext uri="{FF2B5EF4-FFF2-40B4-BE49-F238E27FC236}">
                <a16:creationId xmlns:a16="http://schemas.microsoft.com/office/drawing/2014/main" id="{FF86B138-8129-59B5-80ED-CBED8BEC68F1}"/>
              </a:ext>
            </a:extLst>
          </p:cNvPr>
          <p:cNvSpPr txBox="1"/>
          <p:nvPr/>
        </p:nvSpPr>
        <p:spPr>
          <a:xfrm>
            <a:off x="5938613" y="1022887"/>
            <a:ext cx="1299411" cy="307777"/>
          </a:xfrm>
          <a:prstGeom prst="rect">
            <a:avLst/>
          </a:prstGeom>
          <a:noFill/>
        </p:spPr>
        <p:txBody>
          <a:bodyPr wrap="square" rtlCol="0">
            <a:spAutoFit/>
          </a:bodyPr>
          <a:lstStyle/>
          <a:p>
            <a:pPr algn="ctr"/>
            <a:r>
              <a:rPr lang="en-US" altLang="ja-JP" sz="1400" b="1" dirty="0">
                <a:latin typeface="BIZ UDPゴシック" panose="020B0400000000000000" pitchFamily="50" charset="-128"/>
                <a:ea typeface="BIZ UDPゴシック" panose="020B0400000000000000" pitchFamily="50" charset="-128"/>
              </a:rPr>
              <a:t>【</a:t>
            </a:r>
            <a:r>
              <a:rPr lang="ja-JP" altLang="en-US" sz="1400" b="1" dirty="0">
                <a:latin typeface="BIZ UDPゴシック" panose="020B0400000000000000" pitchFamily="50" charset="-128"/>
                <a:ea typeface="BIZ UDPゴシック" panose="020B0400000000000000" pitchFamily="50" charset="-128"/>
              </a:rPr>
              <a:t>調査方法</a:t>
            </a:r>
            <a:r>
              <a:rPr lang="en-US" altLang="ja-JP" sz="1400" b="1" dirty="0">
                <a:latin typeface="BIZ UDPゴシック" panose="020B0400000000000000" pitchFamily="50" charset="-128"/>
                <a:ea typeface="BIZ UDPゴシック" panose="020B0400000000000000" pitchFamily="50" charset="-128"/>
              </a:rPr>
              <a:t>】</a:t>
            </a:r>
            <a:endParaRPr kumimoji="1" lang="ja-JP" altLang="en-US" sz="1400" b="1" dirty="0">
              <a:latin typeface="BIZ UDPゴシック" panose="020B0400000000000000" pitchFamily="50" charset="-128"/>
              <a:ea typeface="BIZ UDPゴシック" panose="020B0400000000000000" pitchFamily="50" charset="-128"/>
            </a:endParaRPr>
          </a:p>
        </p:txBody>
      </p:sp>
      <p:sp>
        <p:nvSpPr>
          <p:cNvPr id="66" name="テキスト ボックス 65">
            <a:extLst>
              <a:ext uri="{FF2B5EF4-FFF2-40B4-BE49-F238E27FC236}">
                <a16:creationId xmlns:a16="http://schemas.microsoft.com/office/drawing/2014/main" id="{B312AB69-3EB9-A15C-A984-97A82ED07B25}"/>
              </a:ext>
            </a:extLst>
          </p:cNvPr>
          <p:cNvSpPr txBox="1"/>
          <p:nvPr/>
        </p:nvSpPr>
        <p:spPr>
          <a:xfrm>
            <a:off x="5476201" y="1404958"/>
            <a:ext cx="2347117" cy="584775"/>
          </a:xfrm>
          <a:prstGeom prst="rect">
            <a:avLst/>
          </a:prstGeom>
          <a:noFill/>
        </p:spPr>
        <p:txBody>
          <a:bodyPr wrap="none" rtlCol="0">
            <a:spAutoFit/>
          </a:bodyPr>
          <a:lstStyle/>
          <a:p>
            <a:pPr algn="ctr"/>
            <a:r>
              <a:rPr kumimoji="1" lang="ja-JP" altLang="en-US" sz="1600"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測定範囲を拡大</a:t>
            </a:r>
            <a:endParaRPr kumimoji="1" lang="en-US" altLang="ja-JP" sz="1600"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ja-JP" altLang="en-US" sz="1600"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全周の肌焼き深さを測定</a:t>
            </a:r>
          </a:p>
        </p:txBody>
      </p:sp>
      <p:pic>
        <p:nvPicPr>
          <p:cNvPr id="67" name="図 66" descr="座る, 立つ, 横たわる, ボール が含まれている画像&#10;&#10;自動的に生成された説明">
            <a:extLst>
              <a:ext uri="{FF2B5EF4-FFF2-40B4-BE49-F238E27FC236}">
                <a16:creationId xmlns:a16="http://schemas.microsoft.com/office/drawing/2014/main" id="{8F99413E-DE96-CD76-A639-75C389F5D7A4}"/>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backgroundMark x1="50849" y1="59078" x2="58672" y2="64618"/>
                        <a14:backgroundMark x1="58672" y1="64618" x2="54457" y2="58512"/>
                      </a14:backgroundRemoval>
                    </a14:imgEffect>
                  </a14:imgLayer>
                </a14:imgProps>
              </a:ext>
              <a:ext uri="{28A0092B-C50C-407E-A947-70E740481C1C}">
                <a14:useLocalDpi xmlns:a14="http://schemas.microsoft.com/office/drawing/2010/main" val="0"/>
              </a:ext>
            </a:extLst>
          </a:blip>
          <a:srcRect l="50223" t="29846" r="24550" b="35389"/>
          <a:stretch/>
        </p:blipFill>
        <p:spPr>
          <a:xfrm rot="5400000">
            <a:off x="5087898" y="1788539"/>
            <a:ext cx="1520159" cy="1603564"/>
          </a:xfrm>
          <a:prstGeom prst="rect">
            <a:avLst/>
          </a:prstGeom>
        </p:spPr>
      </p:pic>
      <p:sp>
        <p:nvSpPr>
          <p:cNvPr id="69" name="矢印: 環状 68">
            <a:extLst>
              <a:ext uri="{FF2B5EF4-FFF2-40B4-BE49-F238E27FC236}">
                <a16:creationId xmlns:a16="http://schemas.microsoft.com/office/drawing/2014/main" id="{A86CA6AA-D0F5-CD00-606B-DD73E2A788F6}"/>
              </a:ext>
            </a:extLst>
          </p:cNvPr>
          <p:cNvSpPr/>
          <p:nvPr/>
        </p:nvSpPr>
        <p:spPr>
          <a:xfrm>
            <a:off x="5183355" y="2064027"/>
            <a:ext cx="1152000" cy="1152000"/>
          </a:xfrm>
          <a:prstGeom prst="circularArrow">
            <a:avLst>
              <a:gd name="adj1" fmla="val 0"/>
              <a:gd name="adj2" fmla="val 823677"/>
              <a:gd name="adj3" fmla="val 20076456"/>
              <a:gd name="adj4" fmla="val 21248603"/>
              <a:gd name="adj5" fmla="val 8213"/>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70" name="吹き出し: 四角形 69">
            <a:extLst>
              <a:ext uri="{FF2B5EF4-FFF2-40B4-BE49-F238E27FC236}">
                <a16:creationId xmlns:a16="http://schemas.microsoft.com/office/drawing/2014/main" id="{1A8773AA-9A7F-C3C2-5106-68BEAB6A64FE}"/>
              </a:ext>
            </a:extLst>
          </p:cNvPr>
          <p:cNvSpPr/>
          <p:nvPr/>
        </p:nvSpPr>
        <p:spPr>
          <a:xfrm>
            <a:off x="6576608" y="2064027"/>
            <a:ext cx="1303262" cy="1092382"/>
          </a:xfrm>
          <a:prstGeom prst="wedgeRectCallout">
            <a:avLst>
              <a:gd name="adj1" fmla="val -70910"/>
              <a:gd name="adj2" fmla="val 2253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00">
              <a:solidFill>
                <a:schemeClr val="tx1"/>
              </a:solidFill>
              <a:latin typeface="Meiryo UI" panose="020B0604030504040204" pitchFamily="50" charset="-128"/>
              <a:ea typeface="Meiryo UI" panose="020B0604030504040204" pitchFamily="50" charset="-128"/>
            </a:endParaRPr>
          </a:p>
        </p:txBody>
      </p:sp>
      <p:pic>
        <p:nvPicPr>
          <p:cNvPr id="71" name="図 70" descr="木製のドア&#10;&#10;低い精度で自動的に生成された説明">
            <a:extLst>
              <a:ext uri="{FF2B5EF4-FFF2-40B4-BE49-F238E27FC236}">
                <a16:creationId xmlns:a16="http://schemas.microsoft.com/office/drawing/2014/main" id="{72EAF602-DD09-E7E7-ECDB-5BE9F969AFF8}"/>
              </a:ext>
            </a:extLst>
          </p:cNvPr>
          <p:cNvPicPr>
            <a:picLocks noChangeAspect="1"/>
          </p:cNvPicPr>
          <p:nvPr/>
        </p:nvPicPr>
        <p:blipFill rotWithShape="1">
          <a:blip r:embed="rId7">
            <a:extLst>
              <a:ext uri="{28A0092B-C50C-407E-A947-70E740481C1C}">
                <a14:useLocalDpi xmlns:a14="http://schemas.microsoft.com/office/drawing/2010/main" val="0"/>
              </a:ext>
            </a:extLst>
          </a:blip>
          <a:srcRect l="9689" t="4088" r="33970" b="1285"/>
          <a:stretch/>
        </p:blipFill>
        <p:spPr>
          <a:xfrm rot="5400000">
            <a:off x="6761809" y="2042426"/>
            <a:ext cx="932860" cy="1175088"/>
          </a:xfrm>
          <a:prstGeom prst="rect">
            <a:avLst/>
          </a:prstGeom>
        </p:spPr>
      </p:pic>
      <p:sp>
        <p:nvSpPr>
          <p:cNvPr id="72" name="テキスト ボックス 71">
            <a:extLst>
              <a:ext uri="{FF2B5EF4-FFF2-40B4-BE49-F238E27FC236}">
                <a16:creationId xmlns:a16="http://schemas.microsoft.com/office/drawing/2014/main" id="{1D1BF5EC-C303-73C6-C324-63023BEE4EC1}"/>
              </a:ext>
            </a:extLst>
          </p:cNvPr>
          <p:cNvSpPr txBox="1"/>
          <p:nvPr/>
        </p:nvSpPr>
        <p:spPr>
          <a:xfrm>
            <a:off x="7301678" y="2754333"/>
            <a:ext cx="753633" cy="276999"/>
          </a:xfrm>
          <a:prstGeom prst="rect">
            <a:avLst/>
          </a:prstGeom>
          <a:noFill/>
        </p:spPr>
        <p:txBody>
          <a:bodyPr wrap="square" rtlCol="0">
            <a:spAutoFit/>
          </a:bodyPr>
          <a:lstStyle/>
          <a:p>
            <a:r>
              <a:rPr kumimoji="1" lang="en-US" altLang="ja-JP" sz="1200" b="1" dirty="0">
                <a:latin typeface="BIZ UDPゴシック" panose="020B0400000000000000" pitchFamily="50" charset="-128"/>
                <a:ea typeface="BIZ UDPゴシック" panose="020B0400000000000000" pitchFamily="50" charset="-128"/>
              </a:rPr>
              <a:t>×</a:t>
            </a:r>
            <a:r>
              <a:rPr kumimoji="1" lang="ja-JP" altLang="en-US" sz="1200" b="1" dirty="0">
                <a:latin typeface="BIZ UDPゴシック" panose="020B0400000000000000" pitchFamily="50" charset="-128"/>
                <a:ea typeface="BIZ UDPゴシック" panose="020B0400000000000000" pitchFamily="50" charset="-128"/>
              </a:rPr>
              <a:t>１０</a:t>
            </a:r>
          </a:p>
        </p:txBody>
      </p:sp>
      <p:pic>
        <p:nvPicPr>
          <p:cNvPr id="73" name="図 72">
            <a:extLst>
              <a:ext uri="{FF2B5EF4-FFF2-40B4-BE49-F238E27FC236}">
                <a16:creationId xmlns:a16="http://schemas.microsoft.com/office/drawing/2014/main" id="{BBDC4234-2E90-7C1F-76F8-B669DD493B3D}"/>
              </a:ext>
            </a:extLst>
          </p:cNvPr>
          <p:cNvPicPr>
            <a:picLocks noChangeAspect="1"/>
          </p:cNvPicPr>
          <p:nvPr/>
        </p:nvPicPr>
        <p:blipFill>
          <a:blip r:embed="rId8"/>
          <a:stretch>
            <a:fillRect/>
          </a:stretch>
        </p:blipFill>
        <p:spPr>
          <a:xfrm>
            <a:off x="9103976" y="808206"/>
            <a:ext cx="1944001" cy="1944001"/>
          </a:xfrm>
          <a:prstGeom prst="rect">
            <a:avLst/>
          </a:prstGeom>
        </p:spPr>
      </p:pic>
      <p:sp>
        <p:nvSpPr>
          <p:cNvPr id="74" name="二等辺三角形 73">
            <a:extLst>
              <a:ext uri="{FF2B5EF4-FFF2-40B4-BE49-F238E27FC236}">
                <a16:creationId xmlns:a16="http://schemas.microsoft.com/office/drawing/2014/main" id="{004975A3-B6FB-E9B9-4C29-87F34B2F7B6D}"/>
              </a:ext>
            </a:extLst>
          </p:cNvPr>
          <p:cNvSpPr/>
          <p:nvPr/>
        </p:nvSpPr>
        <p:spPr>
          <a:xfrm rot="5400000">
            <a:off x="7980268" y="1935477"/>
            <a:ext cx="329184" cy="301752"/>
          </a:xfrm>
          <a:prstGeom prst="triangl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部分円 74">
            <a:extLst>
              <a:ext uri="{FF2B5EF4-FFF2-40B4-BE49-F238E27FC236}">
                <a16:creationId xmlns:a16="http://schemas.microsoft.com/office/drawing/2014/main" id="{E451F37D-E017-3DD4-F0B9-0CD0D69A3CBF}"/>
              </a:ext>
            </a:extLst>
          </p:cNvPr>
          <p:cNvSpPr/>
          <p:nvPr/>
        </p:nvSpPr>
        <p:spPr>
          <a:xfrm>
            <a:off x="9083675" y="918494"/>
            <a:ext cx="1944000" cy="1944000"/>
          </a:xfrm>
          <a:prstGeom prst="pie">
            <a:avLst>
              <a:gd name="adj1" fmla="val 12541749"/>
              <a:gd name="adj2" fmla="val 16200000"/>
            </a:avLst>
          </a:prstGeom>
          <a:solidFill>
            <a:srgbClr val="FEBECD">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76" name="テキスト ボックス 75">
            <a:extLst>
              <a:ext uri="{FF2B5EF4-FFF2-40B4-BE49-F238E27FC236}">
                <a16:creationId xmlns:a16="http://schemas.microsoft.com/office/drawing/2014/main" id="{0448E47B-80C1-BD80-82F9-81B2764A3104}"/>
              </a:ext>
            </a:extLst>
          </p:cNvPr>
          <p:cNvSpPr txBox="1"/>
          <p:nvPr/>
        </p:nvSpPr>
        <p:spPr>
          <a:xfrm>
            <a:off x="8144860" y="801077"/>
            <a:ext cx="1436612" cy="461665"/>
          </a:xfrm>
          <a:prstGeom prst="rect">
            <a:avLst/>
          </a:prstGeom>
          <a:noFill/>
        </p:spPr>
        <p:txBody>
          <a:bodyPr wrap="none" rtlCol="0">
            <a:spAutoFit/>
          </a:bodyPr>
          <a:lstStyle/>
          <a:p>
            <a:r>
              <a:rPr kumimoji="1" lang="ja-JP" altLang="en-US" sz="800" dirty="0">
                <a:latin typeface="BIZ UDPゴシック" panose="020B0400000000000000" pitchFamily="50" charset="-128"/>
                <a:ea typeface="BIZ UDPゴシック" panose="020B0400000000000000" pitchFamily="50" charset="-128"/>
              </a:rPr>
              <a:t>期間：</a:t>
            </a:r>
            <a:r>
              <a:rPr kumimoji="1" lang="en-US" altLang="ja-JP" sz="800" dirty="0">
                <a:latin typeface="BIZ UDPゴシック" panose="020B0400000000000000" pitchFamily="50" charset="-128"/>
                <a:ea typeface="BIZ UDPゴシック" panose="020B0400000000000000" pitchFamily="50" charset="-128"/>
              </a:rPr>
              <a:t>202</a:t>
            </a:r>
            <a:r>
              <a:rPr lang="ja-JP" altLang="en-US" sz="800" dirty="0">
                <a:latin typeface="BIZ UDPゴシック" panose="020B0400000000000000" pitchFamily="50" charset="-128"/>
                <a:ea typeface="BIZ UDPゴシック" panose="020B0400000000000000" pitchFamily="50" charset="-128"/>
              </a:rPr>
              <a:t>３</a:t>
            </a:r>
            <a:r>
              <a:rPr kumimoji="1" lang="ja-JP" altLang="en-US" sz="800" dirty="0">
                <a:latin typeface="BIZ UDPゴシック" panose="020B0400000000000000" pitchFamily="50" charset="-128"/>
                <a:ea typeface="BIZ UDPゴシック" panose="020B0400000000000000" pitchFamily="50" charset="-128"/>
              </a:rPr>
              <a:t>年１０月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作成日：２０２３年１１月１４日</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作成者：松尾</a:t>
            </a:r>
            <a:endParaRPr lang="en-US" altLang="ja-JP" sz="800" dirty="0">
              <a:latin typeface="BIZ UDPゴシック" panose="020B0400000000000000" pitchFamily="50" charset="-128"/>
              <a:ea typeface="BIZ UDPゴシック" panose="020B0400000000000000" pitchFamily="50" charset="-128"/>
            </a:endParaRPr>
          </a:p>
        </p:txBody>
      </p:sp>
      <p:sp>
        <p:nvSpPr>
          <p:cNvPr id="77" name="テキスト ボックス 76">
            <a:extLst>
              <a:ext uri="{FF2B5EF4-FFF2-40B4-BE49-F238E27FC236}">
                <a16:creationId xmlns:a16="http://schemas.microsoft.com/office/drawing/2014/main" id="{D70E30BF-1DB3-D5E8-49A0-1E4736C44209}"/>
              </a:ext>
            </a:extLst>
          </p:cNvPr>
          <p:cNvSpPr txBox="1"/>
          <p:nvPr/>
        </p:nvSpPr>
        <p:spPr>
          <a:xfrm>
            <a:off x="8121123" y="2700884"/>
            <a:ext cx="3922219" cy="261610"/>
          </a:xfrm>
          <a:prstGeom prst="rect">
            <a:avLst/>
          </a:prstGeom>
          <a:noFill/>
        </p:spPr>
        <p:txBody>
          <a:bodyPr wrap="square" rtlCol="0">
            <a:spAutoFit/>
          </a:bodyPr>
          <a:lstStyle/>
          <a:p>
            <a:pPr algn="ctr"/>
            <a:r>
              <a:rPr kumimoji="1" lang="en-US" altLang="ja-JP" sz="1100" dirty="0">
                <a:latin typeface="BIZ UDPゴシック" panose="020B0400000000000000" pitchFamily="50" charset="-128"/>
                <a:ea typeface="BIZ UDPゴシック" panose="020B0400000000000000" pitchFamily="50" charset="-128"/>
              </a:rPr>
              <a:t>【</a:t>
            </a:r>
            <a:r>
              <a:rPr kumimoji="1" lang="ja-JP" altLang="en-US" sz="1100" dirty="0">
                <a:latin typeface="BIZ UDPゴシック" panose="020B0400000000000000" pitchFamily="50" charset="-128"/>
                <a:ea typeface="BIZ UDPゴシック" panose="020B0400000000000000" pitchFamily="50" charset="-128"/>
              </a:rPr>
              <a:t>図１．周囲１００点の</a:t>
            </a:r>
            <a:r>
              <a:rPr lang="ja-JP" altLang="en-US" sz="1100" dirty="0">
                <a:latin typeface="BIZ UDPゴシック" panose="020B0400000000000000" pitchFamily="50" charset="-128"/>
                <a:ea typeface="BIZ UDPゴシック" panose="020B0400000000000000" pitchFamily="50" charset="-128"/>
              </a:rPr>
              <a:t>肌焼き</a:t>
            </a:r>
            <a:r>
              <a:rPr kumimoji="1" lang="ja-JP" altLang="en-US" sz="1100" dirty="0">
                <a:latin typeface="BIZ UDPゴシック" panose="020B0400000000000000" pitchFamily="50" charset="-128"/>
                <a:ea typeface="BIZ UDPゴシック" panose="020B0400000000000000" pitchFamily="50" charset="-128"/>
              </a:rPr>
              <a:t>深さレーダーチャート</a:t>
            </a: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p:txBody>
      </p:sp>
      <p:sp>
        <p:nvSpPr>
          <p:cNvPr id="78" name="四角形: 角を丸くする 77">
            <a:extLst>
              <a:ext uri="{FF2B5EF4-FFF2-40B4-BE49-F238E27FC236}">
                <a16:creationId xmlns:a16="http://schemas.microsoft.com/office/drawing/2014/main" id="{4F2C0072-65E3-C1A5-41EF-6A89A5C3032E}"/>
              </a:ext>
            </a:extLst>
          </p:cNvPr>
          <p:cNvSpPr/>
          <p:nvPr/>
        </p:nvSpPr>
        <p:spPr>
          <a:xfrm>
            <a:off x="8184214" y="3010384"/>
            <a:ext cx="3696473" cy="348961"/>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約</a:t>
            </a:r>
            <a:r>
              <a:rPr lang="en-US" altLang="ja-JP"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60°</a:t>
            </a:r>
            <a:r>
              <a:rPr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肌焼き深さが浅い箇所がある</a:t>
            </a:r>
            <a:endPar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79" name="四角形: 角を丸くする 78">
            <a:extLst>
              <a:ext uri="{FF2B5EF4-FFF2-40B4-BE49-F238E27FC236}">
                <a16:creationId xmlns:a16="http://schemas.microsoft.com/office/drawing/2014/main" id="{4590AEE9-62BA-5DF9-46F8-7E0DE7DA9B00}"/>
              </a:ext>
            </a:extLst>
          </p:cNvPr>
          <p:cNvSpPr/>
          <p:nvPr/>
        </p:nvSpPr>
        <p:spPr>
          <a:xfrm>
            <a:off x="1442635" y="3567501"/>
            <a:ext cx="3603560" cy="366836"/>
          </a:xfrm>
          <a:prstGeom prst="roundRect">
            <a:avLst/>
          </a:prstGeom>
          <a:solidFill>
            <a:schemeClr val="bg1"/>
          </a:solidFill>
          <a:ln w="1587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仮説</a:t>
            </a:r>
            <a:r>
              <a:rPr lang="en-US" altLang="ja-JP"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4:</a:t>
            </a:r>
            <a:r>
              <a:rPr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試験片が治具と接触している</a:t>
            </a:r>
            <a:endParaRPr lang="en-US" altLang="ja-JP" sz="1600" b="1" dirty="0">
              <a:solidFill>
                <a:schemeClr val="tx1">
                  <a:lumMod val="95000"/>
                  <a:lumOff val="5000"/>
                </a:schemeClr>
              </a:solidFill>
              <a:latin typeface="BIZ UDPゴシック" panose="020B0400000000000000" pitchFamily="50" charset="-128"/>
              <a:ea typeface="BIZ UDPゴシック" panose="020B0400000000000000" pitchFamily="50" charset="-128"/>
            </a:endParaRPr>
          </a:p>
        </p:txBody>
      </p:sp>
      <p:pic>
        <p:nvPicPr>
          <p:cNvPr id="80" name="図 79">
            <a:extLst>
              <a:ext uri="{FF2B5EF4-FFF2-40B4-BE49-F238E27FC236}">
                <a16:creationId xmlns:a16="http://schemas.microsoft.com/office/drawing/2014/main" id="{70764BD3-9941-BBB3-4328-7E14610BE61C}"/>
              </a:ext>
            </a:extLst>
          </p:cNvPr>
          <p:cNvPicPr>
            <a:picLocks noChangeAspect="1"/>
          </p:cNvPicPr>
          <p:nvPr/>
        </p:nvPicPr>
        <p:blipFill>
          <a:blip r:embed="rId8"/>
          <a:stretch>
            <a:fillRect/>
          </a:stretch>
        </p:blipFill>
        <p:spPr>
          <a:xfrm>
            <a:off x="683513" y="3991770"/>
            <a:ext cx="1874834" cy="1874834"/>
          </a:xfrm>
          <a:prstGeom prst="rect">
            <a:avLst/>
          </a:prstGeom>
        </p:spPr>
      </p:pic>
      <p:sp>
        <p:nvSpPr>
          <p:cNvPr id="81" name="テキスト ボックス 80">
            <a:extLst>
              <a:ext uri="{FF2B5EF4-FFF2-40B4-BE49-F238E27FC236}">
                <a16:creationId xmlns:a16="http://schemas.microsoft.com/office/drawing/2014/main" id="{9A3A546F-A153-2554-B1D7-56B356698455}"/>
              </a:ext>
            </a:extLst>
          </p:cNvPr>
          <p:cNvSpPr txBox="1"/>
          <p:nvPr/>
        </p:nvSpPr>
        <p:spPr>
          <a:xfrm>
            <a:off x="454585" y="5892551"/>
            <a:ext cx="2332690" cy="461665"/>
          </a:xfrm>
          <a:prstGeom prst="rect">
            <a:avLst/>
          </a:prstGeom>
          <a:noFill/>
        </p:spPr>
        <p:txBody>
          <a:bodyPr wrap="none" rtlCol="0">
            <a:spAutoFit/>
          </a:bodyPr>
          <a:lstStyle/>
          <a:p>
            <a:pPr algn="ctr"/>
            <a:r>
              <a:rPr kumimoji="1" lang="ja-JP" altLang="en-US" sz="1200"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仮説</a:t>
            </a:r>
            <a:endParaRPr kumimoji="1" lang="en-US" altLang="ja-JP" sz="1200"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ja-JP" altLang="en-US" sz="1200"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この箇所は治具が接触している？</a:t>
            </a:r>
          </a:p>
        </p:txBody>
      </p:sp>
      <p:sp>
        <p:nvSpPr>
          <p:cNvPr id="82" name="部分円 81">
            <a:extLst>
              <a:ext uri="{FF2B5EF4-FFF2-40B4-BE49-F238E27FC236}">
                <a16:creationId xmlns:a16="http://schemas.microsoft.com/office/drawing/2014/main" id="{A9BC2146-C56A-10B9-9B12-46312E2066FB}"/>
              </a:ext>
            </a:extLst>
          </p:cNvPr>
          <p:cNvSpPr/>
          <p:nvPr/>
        </p:nvSpPr>
        <p:spPr>
          <a:xfrm>
            <a:off x="777868" y="4083174"/>
            <a:ext cx="1686124" cy="1686690"/>
          </a:xfrm>
          <a:prstGeom prst="pie">
            <a:avLst>
              <a:gd name="adj1" fmla="val 12145362"/>
              <a:gd name="adj2" fmla="val 16200000"/>
            </a:avLst>
          </a:prstGeom>
          <a:solidFill>
            <a:srgbClr val="FEBECD">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3" name="テキスト ボックス 82">
            <a:extLst>
              <a:ext uri="{FF2B5EF4-FFF2-40B4-BE49-F238E27FC236}">
                <a16:creationId xmlns:a16="http://schemas.microsoft.com/office/drawing/2014/main" id="{0D55B496-41B5-6B3F-A025-FF2E7BD68756}"/>
              </a:ext>
            </a:extLst>
          </p:cNvPr>
          <p:cNvSpPr txBox="1"/>
          <p:nvPr/>
        </p:nvSpPr>
        <p:spPr>
          <a:xfrm>
            <a:off x="3819401" y="4071017"/>
            <a:ext cx="1939954" cy="307777"/>
          </a:xfrm>
          <a:prstGeom prst="rect">
            <a:avLst/>
          </a:prstGeom>
          <a:noFill/>
        </p:spPr>
        <p:txBody>
          <a:bodyPr wrap="none" rtlCol="0">
            <a:spAutoFit/>
          </a:bodyPr>
          <a:lstStyle/>
          <a:p>
            <a:pPr algn="ctr"/>
            <a:r>
              <a:rPr kumimoji="1" lang="en-US" altLang="ja-JP"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《A</a:t>
            </a: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部品の試験片調査</a:t>
            </a:r>
            <a:r>
              <a:rPr kumimoji="1" lang="en-US" altLang="ja-JP"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a:t>
            </a:r>
            <a:endPar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pic>
        <p:nvPicPr>
          <p:cNvPr id="84" name="図 83">
            <a:extLst>
              <a:ext uri="{FF2B5EF4-FFF2-40B4-BE49-F238E27FC236}">
                <a16:creationId xmlns:a16="http://schemas.microsoft.com/office/drawing/2014/main" id="{5E1AB195-C5FF-0DFE-8272-402A3B975BCC}"/>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3918" t="50929" r="6905" b="15454"/>
          <a:stretch/>
        </p:blipFill>
        <p:spPr bwMode="auto">
          <a:xfrm>
            <a:off x="3088070" y="4337320"/>
            <a:ext cx="1001763" cy="111349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四角形: 角を丸くする 84">
            <a:extLst>
              <a:ext uri="{FF2B5EF4-FFF2-40B4-BE49-F238E27FC236}">
                <a16:creationId xmlns:a16="http://schemas.microsoft.com/office/drawing/2014/main" id="{5869C095-4C0F-801A-3195-D397D8EA77A4}"/>
              </a:ext>
            </a:extLst>
          </p:cNvPr>
          <p:cNvSpPr/>
          <p:nvPr/>
        </p:nvSpPr>
        <p:spPr>
          <a:xfrm>
            <a:off x="3264408" y="5998366"/>
            <a:ext cx="2764537" cy="348961"/>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b="1" dirty="0">
                <a:solidFill>
                  <a:schemeClr val="tx1">
                    <a:lumMod val="75000"/>
                    <a:lumOff val="25000"/>
                  </a:schemeClr>
                </a:solidFill>
                <a:latin typeface="BIZ UDPゴシック" panose="020B0400000000000000" pitchFamily="50" charset="-128"/>
                <a:ea typeface="BIZ UDPゴシック" panose="020B0400000000000000" pitchFamily="50" charset="-128"/>
              </a:rPr>
              <a:t>治具の接触を確認</a:t>
            </a:r>
          </a:p>
        </p:txBody>
      </p:sp>
      <p:sp>
        <p:nvSpPr>
          <p:cNvPr id="86" name="吹き出し: 四角形 85">
            <a:extLst>
              <a:ext uri="{FF2B5EF4-FFF2-40B4-BE49-F238E27FC236}">
                <a16:creationId xmlns:a16="http://schemas.microsoft.com/office/drawing/2014/main" id="{20BF8755-F906-0319-38BE-0ED495380F56}"/>
              </a:ext>
            </a:extLst>
          </p:cNvPr>
          <p:cNvSpPr/>
          <p:nvPr/>
        </p:nvSpPr>
        <p:spPr>
          <a:xfrm>
            <a:off x="4116388" y="4378794"/>
            <a:ext cx="1912557" cy="1487810"/>
          </a:xfrm>
          <a:prstGeom prst="wedgeRectCallout">
            <a:avLst>
              <a:gd name="adj1" fmla="val -70078"/>
              <a:gd name="adj2" fmla="val -12481"/>
            </a:avLst>
          </a:prstGeom>
          <a:solidFill>
            <a:schemeClr val="bg1"/>
          </a:solidFill>
          <a:ln w="2857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7" name="図 86">
            <a:extLst>
              <a:ext uri="{FF2B5EF4-FFF2-40B4-BE49-F238E27FC236}">
                <a16:creationId xmlns:a16="http://schemas.microsoft.com/office/drawing/2014/main" id="{DFDAE4EE-632A-547D-495D-924C2EAA2C87}"/>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3918" t="59948" r="6905" b="16497"/>
          <a:stretch/>
        </p:blipFill>
        <p:spPr bwMode="auto">
          <a:xfrm>
            <a:off x="4118674" y="4378794"/>
            <a:ext cx="1910271" cy="148781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楕円 87">
            <a:extLst>
              <a:ext uri="{FF2B5EF4-FFF2-40B4-BE49-F238E27FC236}">
                <a16:creationId xmlns:a16="http://schemas.microsoft.com/office/drawing/2014/main" id="{30799974-1BCB-DD61-C6DE-B36D0A6A8AAF}"/>
              </a:ext>
            </a:extLst>
          </p:cNvPr>
          <p:cNvSpPr/>
          <p:nvPr/>
        </p:nvSpPr>
        <p:spPr>
          <a:xfrm>
            <a:off x="4873752" y="4590288"/>
            <a:ext cx="602449" cy="640080"/>
          </a:xfrm>
          <a:prstGeom prst="ellipse">
            <a:avLst/>
          </a:prstGeom>
          <a:noFill/>
          <a:ln w="60325">
            <a:solidFill>
              <a:srgbClr val="B4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二等辺三角形 88">
            <a:extLst>
              <a:ext uri="{FF2B5EF4-FFF2-40B4-BE49-F238E27FC236}">
                <a16:creationId xmlns:a16="http://schemas.microsoft.com/office/drawing/2014/main" id="{D1E24156-F2FB-9843-650F-85760FE71490}"/>
              </a:ext>
            </a:extLst>
          </p:cNvPr>
          <p:cNvSpPr/>
          <p:nvPr/>
        </p:nvSpPr>
        <p:spPr>
          <a:xfrm rot="5400000">
            <a:off x="6066687" y="4897373"/>
            <a:ext cx="329184" cy="301752"/>
          </a:xfrm>
          <a:prstGeom prst="triangl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四角形: 角を丸くする 89">
            <a:extLst>
              <a:ext uri="{FF2B5EF4-FFF2-40B4-BE49-F238E27FC236}">
                <a16:creationId xmlns:a16="http://schemas.microsoft.com/office/drawing/2014/main" id="{2661296F-3C10-428A-FA74-86C8C2B54C3D}"/>
              </a:ext>
            </a:extLst>
          </p:cNvPr>
          <p:cNvSpPr/>
          <p:nvPr/>
        </p:nvSpPr>
        <p:spPr>
          <a:xfrm>
            <a:off x="7395841" y="3554818"/>
            <a:ext cx="3603560" cy="366836"/>
          </a:xfrm>
          <a:prstGeom prst="roundRect">
            <a:avLst/>
          </a:prstGeom>
          <a:solidFill>
            <a:schemeClr val="bg1"/>
          </a:solidFill>
          <a:ln w="1587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治具接触とばらつきの整合性を確認</a:t>
            </a:r>
            <a:endParaRPr lang="en-US" altLang="ja-JP" sz="1600" b="1" dirty="0">
              <a:solidFill>
                <a:schemeClr val="tx1">
                  <a:lumMod val="95000"/>
                  <a:lumOff val="5000"/>
                </a:schemeClr>
              </a:solidFill>
              <a:latin typeface="BIZ UDPゴシック" panose="020B0400000000000000" pitchFamily="50" charset="-128"/>
              <a:ea typeface="BIZ UDPゴシック" panose="020B0400000000000000" pitchFamily="50" charset="-128"/>
            </a:endParaRPr>
          </a:p>
        </p:txBody>
      </p:sp>
      <p:graphicFrame>
        <p:nvGraphicFramePr>
          <p:cNvPr id="91" name="グラフ 90">
            <a:extLst>
              <a:ext uri="{FF2B5EF4-FFF2-40B4-BE49-F238E27FC236}">
                <a16:creationId xmlns:a16="http://schemas.microsoft.com/office/drawing/2014/main" id="{5E1A187C-E935-AE2B-23C0-0C7F1C9380C8}"/>
              </a:ext>
            </a:extLst>
          </p:cNvPr>
          <p:cNvGraphicFramePr>
            <a:graphicFrameLocks/>
          </p:cNvGraphicFramePr>
          <p:nvPr>
            <p:extLst>
              <p:ext uri="{D42A27DB-BD31-4B8C-83A1-F6EECF244321}">
                <p14:modId xmlns:p14="http://schemas.microsoft.com/office/powerpoint/2010/main" val="1755830908"/>
              </p:ext>
            </p:extLst>
          </p:nvPr>
        </p:nvGraphicFramePr>
        <p:xfrm>
          <a:off x="6147457" y="3716338"/>
          <a:ext cx="5766928" cy="2665412"/>
        </p:xfrm>
        <a:graphic>
          <a:graphicData uri="http://schemas.openxmlformats.org/drawingml/2006/chart">
            <c:chart xmlns:c="http://schemas.openxmlformats.org/drawingml/2006/chart" xmlns:r="http://schemas.openxmlformats.org/officeDocument/2006/relationships" r:id="rId10"/>
          </a:graphicData>
        </a:graphic>
      </p:graphicFrame>
      <p:sp>
        <p:nvSpPr>
          <p:cNvPr id="92" name="テキスト ボックス 91">
            <a:extLst>
              <a:ext uri="{FF2B5EF4-FFF2-40B4-BE49-F238E27FC236}">
                <a16:creationId xmlns:a16="http://schemas.microsoft.com/office/drawing/2014/main" id="{44D3F3F1-EC07-4C25-F33E-1702F9D6EFE5}"/>
              </a:ext>
            </a:extLst>
          </p:cNvPr>
          <p:cNvSpPr txBox="1"/>
          <p:nvPr/>
        </p:nvSpPr>
        <p:spPr>
          <a:xfrm>
            <a:off x="6242069" y="4572504"/>
            <a:ext cx="346249" cy="441788"/>
          </a:xfrm>
          <a:prstGeom prst="rect">
            <a:avLst/>
          </a:prstGeom>
          <a:noFill/>
        </p:spPr>
        <p:txBody>
          <a:bodyPr vert="eaVert" wrap="none" rtlCol="0">
            <a:spAutoFit/>
          </a:bodyPr>
          <a:lstStyle/>
          <a:p>
            <a:pPr algn="ctr"/>
            <a:r>
              <a:rPr kumimoji="1" lang="ja-JP" altLang="en-US" sz="1050" dirty="0">
                <a:latin typeface="BIZ UDPゴシック" panose="020B0400000000000000" pitchFamily="50" charset="-128"/>
                <a:ea typeface="BIZ UDPゴシック" panose="020B0400000000000000" pitchFamily="50" charset="-128"/>
              </a:rPr>
              <a:t>範</a:t>
            </a:r>
            <a:r>
              <a:rPr lang="ja-JP" altLang="en-US" sz="1050" dirty="0">
                <a:latin typeface="BIZ UDPゴシック" panose="020B0400000000000000" pitchFamily="50" charset="-128"/>
                <a:ea typeface="BIZ UDPゴシック" panose="020B0400000000000000" pitchFamily="50" charset="-128"/>
              </a:rPr>
              <a:t>　</a:t>
            </a:r>
            <a:r>
              <a:rPr kumimoji="1" lang="ja-JP" altLang="en-US" sz="1050" dirty="0">
                <a:latin typeface="BIZ UDPゴシック" panose="020B0400000000000000" pitchFamily="50" charset="-128"/>
                <a:ea typeface="BIZ UDPゴシック" panose="020B0400000000000000" pitchFamily="50" charset="-128"/>
              </a:rPr>
              <a:t>囲</a:t>
            </a:r>
          </a:p>
        </p:txBody>
      </p:sp>
      <p:sp>
        <p:nvSpPr>
          <p:cNvPr id="94" name="テキスト ボックス 93">
            <a:extLst>
              <a:ext uri="{FF2B5EF4-FFF2-40B4-BE49-F238E27FC236}">
                <a16:creationId xmlns:a16="http://schemas.microsoft.com/office/drawing/2014/main" id="{1E67803F-80D3-571E-B623-37FB27D50DCF}"/>
              </a:ext>
            </a:extLst>
          </p:cNvPr>
          <p:cNvSpPr txBox="1"/>
          <p:nvPr/>
        </p:nvSpPr>
        <p:spPr>
          <a:xfrm>
            <a:off x="10429564" y="4035534"/>
            <a:ext cx="1436612" cy="461665"/>
          </a:xfrm>
          <a:prstGeom prst="rect">
            <a:avLst/>
          </a:prstGeom>
          <a:noFill/>
        </p:spPr>
        <p:txBody>
          <a:bodyPr wrap="none" rtlCol="0">
            <a:spAutoFit/>
          </a:bodyPr>
          <a:lstStyle/>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a:t>
            </a:r>
            <a:r>
              <a:rPr lang="ja-JP" altLang="en-US" sz="800">
                <a:latin typeface="BIZ UDPゴシック" panose="020B0400000000000000" pitchFamily="50" charset="-128"/>
                <a:ea typeface="BIZ UDPゴシック" panose="020B0400000000000000" pitchFamily="50" charset="-128"/>
              </a:rPr>
              <a:t>３</a:t>
            </a:r>
            <a:r>
              <a:rPr kumimoji="1" lang="ja-JP" altLang="en-US" sz="800">
                <a:latin typeface="BIZ UDPゴシック" panose="020B0400000000000000" pitchFamily="50" charset="-128"/>
                <a:ea typeface="BIZ UDPゴシック" panose="020B0400000000000000" pitchFamily="50" charset="-128"/>
              </a:rPr>
              <a:t>年１０月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作成日：２０２３年１１月１４日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作成者：松尾</a:t>
            </a:r>
            <a:endParaRPr lang="en-US" altLang="ja-JP" sz="800">
              <a:latin typeface="BIZ UDPゴシック" panose="020B0400000000000000" pitchFamily="50" charset="-128"/>
              <a:ea typeface="BIZ UDPゴシック" panose="020B0400000000000000" pitchFamily="50" charset="-128"/>
            </a:endParaRPr>
          </a:p>
        </p:txBody>
      </p:sp>
      <p:sp>
        <p:nvSpPr>
          <p:cNvPr id="95" name="テキスト ボックス 94">
            <a:extLst>
              <a:ext uri="{FF2B5EF4-FFF2-40B4-BE49-F238E27FC236}">
                <a16:creationId xmlns:a16="http://schemas.microsoft.com/office/drawing/2014/main" id="{8AA0B7F1-A6DC-7E45-9405-C90048909ECA}"/>
              </a:ext>
            </a:extLst>
          </p:cNvPr>
          <p:cNvSpPr txBox="1"/>
          <p:nvPr/>
        </p:nvSpPr>
        <p:spPr>
          <a:xfrm>
            <a:off x="7395841" y="5103716"/>
            <a:ext cx="2726668" cy="430887"/>
          </a:xfrm>
          <a:prstGeom prst="rect">
            <a:avLst/>
          </a:prstGeom>
          <a:solidFill>
            <a:schemeClr val="bg1"/>
          </a:solidFill>
          <a:ln>
            <a:solidFill>
              <a:schemeClr val="tx1"/>
            </a:solidFill>
          </a:ln>
        </p:spPr>
        <p:txBody>
          <a:bodyPr wrap="square" rtlCol="0">
            <a:spAutoFit/>
          </a:bodyPr>
          <a:lstStyle/>
          <a:p>
            <a:pPr algn="ctr"/>
            <a:r>
              <a:rPr kumimoji="1" lang="ja-JP" altLang="en-US" sz="1100" dirty="0">
                <a:solidFill>
                  <a:schemeClr val="tx1">
                    <a:lumMod val="85000"/>
                    <a:lumOff val="15000"/>
                  </a:schemeClr>
                </a:solidFill>
                <a:latin typeface="BIZ UDPゴシック" panose="020B0400000000000000" pitchFamily="50" charset="-128"/>
                <a:ea typeface="BIZ UDPゴシック" panose="020B0400000000000000" pitchFamily="50" charset="-128"/>
              </a:rPr>
              <a:t>接触ありの部品は</a:t>
            </a:r>
            <a:r>
              <a:rPr lang="ja-JP" altLang="en-US" sz="1100" dirty="0">
                <a:solidFill>
                  <a:schemeClr val="tx1">
                    <a:lumMod val="85000"/>
                    <a:lumOff val="15000"/>
                  </a:schemeClr>
                </a:solidFill>
                <a:latin typeface="BIZ UDPゴシック" panose="020B0400000000000000" pitchFamily="50" charset="-128"/>
                <a:ea typeface="BIZ UDPゴシック" panose="020B0400000000000000" pitchFamily="50" charset="-128"/>
              </a:rPr>
              <a:t>範囲が大きくなる</a:t>
            </a:r>
            <a:endParaRPr lang="en-US" altLang="ja-JP" sz="1100" dirty="0">
              <a:solidFill>
                <a:schemeClr val="tx1">
                  <a:lumMod val="85000"/>
                  <a:lumOff val="15000"/>
                </a:schemeClr>
              </a:solidFill>
              <a:latin typeface="BIZ UDPゴシック" panose="020B0400000000000000" pitchFamily="50" charset="-128"/>
              <a:ea typeface="BIZ UDPゴシック" panose="020B0400000000000000" pitchFamily="50" charset="-128"/>
            </a:endParaRPr>
          </a:p>
          <a:p>
            <a:pPr algn="ctr"/>
            <a:r>
              <a:rPr kumimoji="1" lang="en-US" altLang="ja-JP" sz="1100" dirty="0">
                <a:solidFill>
                  <a:schemeClr val="tx1">
                    <a:lumMod val="85000"/>
                    <a:lumOff val="15000"/>
                  </a:schemeClr>
                </a:solidFill>
                <a:latin typeface="BIZ UDPゴシック" panose="020B0400000000000000" pitchFamily="50" charset="-128"/>
                <a:ea typeface="BIZ UDPゴシック" panose="020B0400000000000000" pitchFamily="50" charset="-128"/>
              </a:rPr>
              <a:t>(</a:t>
            </a:r>
            <a:r>
              <a:rPr kumimoji="1" lang="ja-JP" altLang="en-US" sz="1100" dirty="0">
                <a:solidFill>
                  <a:schemeClr val="tx1">
                    <a:lumMod val="85000"/>
                    <a:lumOff val="15000"/>
                  </a:schemeClr>
                </a:solidFill>
                <a:latin typeface="BIZ UDPゴシック" panose="020B0400000000000000" pitchFamily="50" charset="-128"/>
                <a:ea typeface="BIZ UDPゴシック" panose="020B0400000000000000" pitchFamily="50" charset="-128"/>
              </a:rPr>
              <a:t>ばらつきが大きい</a:t>
            </a:r>
            <a:r>
              <a:rPr kumimoji="1" lang="en-US" altLang="ja-JP" sz="1100" dirty="0">
                <a:solidFill>
                  <a:schemeClr val="tx1">
                    <a:lumMod val="85000"/>
                    <a:lumOff val="15000"/>
                  </a:schemeClr>
                </a:solidFill>
                <a:latin typeface="BIZ UDPゴシック" panose="020B0400000000000000" pitchFamily="50" charset="-128"/>
                <a:ea typeface="BIZ UDPゴシック" panose="020B0400000000000000" pitchFamily="50" charset="-128"/>
              </a:rPr>
              <a:t>)</a:t>
            </a:r>
            <a:endParaRPr kumimoji="1" lang="ja-JP" altLang="en-US" sz="1100" dirty="0">
              <a:solidFill>
                <a:schemeClr val="tx1">
                  <a:lumMod val="85000"/>
                  <a:lumOff val="15000"/>
                </a:schemeClr>
              </a:solidFill>
              <a:latin typeface="BIZ UDPゴシック" panose="020B0400000000000000" pitchFamily="50" charset="-128"/>
              <a:ea typeface="BIZ UDPゴシック" panose="020B0400000000000000" pitchFamily="50" charset="-128"/>
            </a:endParaRPr>
          </a:p>
        </p:txBody>
      </p:sp>
      <p:sp>
        <p:nvSpPr>
          <p:cNvPr id="96" name="テキスト ボックス 95">
            <a:extLst>
              <a:ext uri="{FF2B5EF4-FFF2-40B4-BE49-F238E27FC236}">
                <a16:creationId xmlns:a16="http://schemas.microsoft.com/office/drawing/2014/main" id="{7C9CB20E-58BB-D4DE-CECA-276E7DF5077D}"/>
              </a:ext>
            </a:extLst>
          </p:cNvPr>
          <p:cNvSpPr txBox="1"/>
          <p:nvPr/>
        </p:nvSpPr>
        <p:spPr>
          <a:xfrm>
            <a:off x="8399459" y="6092825"/>
            <a:ext cx="1733167" cy="246221"/>
          </a:xfrm>
          <a:prstGeom prst="rect">
            <a:avLst/>
          </a:prstGeom>
          <a:noFill/>
        </p:spPr>
        <p:txBody>
          <a:bodyPr wrap="none" rtlCol="0">
            <a:spAutoFit/>
          </a:bodyPr>
          <a:lstStyle/>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図２</a:t>
            </a: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部品別測定値乖離幅</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97" name="四角形: 角を丸くする 96">
            <a:extLst>
              <a:ext uri="{FF2B5EF4-FFF2-40B4-BE49-F238E27FC236}">
                <a16:creationId xmlns:a16="http://schemas.microsoft.com/office/drawing/2014/main" id="{65403B30-A720-BB4A-D8EA-58A4AC65CAE0}"/>
              </a:ext>
            </a:extLst>
          </p:cNvPr>
          <p:cNvSpPr/>
          <p:nvPr/>
        </p:nvSpPr>
        <p:spPr>
          <a:xfrm>
            <a:off x="263525" y="6409086"/>
            <a:ext cx="11664949" cy="371098"/>
          </a:xfrm>
          <a:prstGeom prst="roundRect">
            <a:avLst>
              <a:gd name="adj" fmla="val 1038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b="1" dirty="0">
                <a:solidFill>
                  <a:schemeClr val="bg1">
                    <a:lumMod val="95000"/>
                  </a:schemeClr>
                </a:solidFill>
                <a:latin typeface="BIZ UDPゴシック" panose="020B0400000000000000" pitchFamily="50" charset="-128"/>
                <a:ea typeface="BIZ UDPゴシック" panose="020B0400000000000000" pitchFamily="50" charset="-128"/>
              </a:rPr>
              <a:t>問題の現象が再現されたので真因と特定</a:t>
            </a:r>
          </a:p>
        </p:txBody>
      </p:sp>
    </p:spTree>
    <p:extLst>
      <p:ext uri="{BB962C8B-B14F-4D97-AF65-F5344CB8AC3E}">
        <p14:creationId xmlns:p14="http://schemas.microsoft.com/office/powerpoint/2010/main" val="419415276"/>
      </p:ext>
    </p:extLst>
  </p:cSld>
  <p:clrMapOvr>
    <a:masterClrMapping/>
  </p:clrMapOvr>
  <mc:AlternateContent xmlns:mc="http://schemas.openxmlformats.org/markup-compatibility/2006" xmlns:p14="http://schemas.microsoft.com/office/powerpoint/2010/main">
    <mc:Choice Requires="p14">
      <p:transition spd="slow" p14:dur="2000" advTm="41504"/>
    </mc:Choice>
    <mc:Fallback xmlns="">
      <p:transition spd="slow" advTm="41504"/>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870512F-348D-192D-D892-956854390C3E}"/>
              </a:ext>
            </a:extLst>
          </p:cNvPr>
          <p:cNvSpPr txBox="1"/>
          <p:nvPr/>
        </p:nvSpPr>
        <p:spPr>
          <a:xfrm>
            <a:off x="10287970" y="947022"/>
            <a:ext cx="1784463" cy="246221"/>
          </a:xfrm>
          <a:prstGeom prst="rect">
            <a:avLst/>
          </a:prstGeom>
          <a:noFill/>
        </p:spPr>
        <p:txBody>
          <a:bodyPr wrap="none" rtlCol="0">
            <a:spAutoFit/>
          </a:bodyPr>
          <a:lstStyle/>
          <a:p>
            <a:pPr defTabSz="914377" fontAlgn="base">
              <a:spcBef>
                <a:spcPct val="0"/>
              </a:spcBef>
              <a:spcAft>
                <a:spcPct val="0"/>
              </a:spcAft>
              <a:defRPr/>
            </a:pPr>
            <a:r>
              <a:rPr lang="ja-JP" altLang="en-US" sz="1000">
                <a:solidFill>
                  <a:srgbClr val="000000"/>
                </a:solidFill>
                <a:latin typeface="BIZ UDPゴシック" panose="020B0400000000000000" pitchFamily="50" charset="-128"/>
                <a:ea typeface="BIZ UDPゴシック" panose="020B0400000000000000" pitchFamily="50" charset="-128"/>
              </a:rPr>
              <a:t>◎＝３点　○＝２点　△＝</a:t>
            </a:r>
            <a:r>
              <a:rPr lang="en-US" altLang="ja-JP" sz="1000">
                <a:solidFill>
                  <a:srgbClr val="000000"/>
                </a:solidFill>
                <a:latin typeface="BIZ UDPゴシック" panose="020B0400000000000000" pitchFamily="50" charset="-128"/>
                <a:ea typeface="BIZ UDPゴシック" panose="020B0400000000000000" pitchFamily="50" charset="-128"/>
              </a:rPr>
              <a:t>1</a:t>
            </a:r>
            <a:r>
              <a:rPr lang="ja-JP" altLang="en-US" sz="1000">
                <a:solidFill>
                  <a:srgbClr val="000000"/>
                </a:solidFill>
                <a:latin typeface="BIZ UDPゴシック" panose="020B0400000000000000" pitchFamily="50" charset="-128"/>
                <a:ea typeface="BIZ UDPゴシック" panose="020B0400000000000000" pitchFamily="50" charset="-128"/>
              </a:rPr>
              <a:t>点</a:t>
            </a:r>
          </a:p>
        </p:txBody>
      </p:sp>
      <p:sp>
        <p:nvSpPr>
          <p:cNvPr id="6" name="テキスト ボックス 1">
            <a:extLst>
              <a:ext uri="{FF2B5EF4-FFF2-40B4-BE49-F238E27FC236}">
                <a16:creationId xmlns:a16="http://schemas.microsoft.com/office/drawing/2014/main" id="{8063DBD0-55D9-D7F8-CE1C-AFD790904F5F}"/>
              </a:ext>
            </a:extLst>
          </p:cNvPr>
          <p:cNvSpPr txBox="1"/>
          <p:nvPr/>
        </p:nvSpPr>
        <p:spPr>
          <a:xfrm>
            <a:off x="261614" y="2078937"/>
            <a:ext cx="663387" cy="3324818"/>
          </a:xfrm>
          <a:prstGeom prst="rect">
            <a:avLst/>
          </a:prstGeom>
          <a:solidFill>
            <a:sysClr val="window" lastClr="FFFFFF"/>
          </a:solidFill>
          <a:ln w="15875">
            <a:solidFill>
              <a:schemeClr val="tx1">
                <a:lumMod val="65000"/>
                <a:lumOff val="35000"/>
              </a:schemeClr>
            </a:solidFill>
          </a:ln>
          <a:effectLst/>
        </p:spPr>
        <p:txBody>
          <a:bodyPr vert="wordArtVertRtl" wrap="square" rtlCol="0" anchor="ctr" anchorCtr="0">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en-US" altLang="ja-JP" sz="1600" dirty="0">
                <a:latin typeface="BIZ UDPゴシック" panose="020B0400000000000000" pitchFamily="50" charset="-128"/>
                <a:ea typeface="BIZ UDPゴシック" panose="020B0400000000000000" pitchFamily="50" charset="-128"/>
              </a:rPr>
              <a:t>A</a:t>
            </a:r>
            <a:r>
              <a:rPr lang="ja-JP" altLang="en-US" sz="1600" dirty="0">
                <a:latin typeface="BIZ UDPゴシック" panose="020B0400000000000000" pitchFamily="50" charset="-128"/>
                <a:ea typeface="BIZ UDPゴシック" panose="020B0400000000000000" pitchFamily="50" charset="-128"/>
              </a:rPr>
              <a:t>部品試験片の肌焼き深さ</a:t>
            </a:r>
            <a:endParaRPr lang="en-US" altLang="ja-JP" sz="1600" dirty="0">
              <a:latin typeface="BIZ UDPゴシック" panose="020B0400000000000000" pitchFamily="50" charset="-128"/>
              <a:ea typeface="BIZ UDPゴシック" panose="020B0400000000000000" pitchFamily="50" charset="-128"/>
            </a:endParaRPr>
          </a:p>
          <a:p>
            <a:pPr algn="ctr" defTabSz="914377">
              <a:defRPr/>
            </a:pPr>
            <a:r>
              <a:rPr lang="ja-JP" altLang="en-US" sz="1600" dirty="0">
                <a:latin typeface="BIZ UDPゴシック" panose="020B0400000000000000" pitchFamily="50" charset="-128"/>
                <a:ea typeface="BIZ UDPゴシック" panose="020B0400000000000000" pitchFamily="50" charset="-128"/>
              </a:rPr>
              <a:t>平均値・標準偏差を調整する</a:t>
            </a:r>
            <a:endParaRPr lang="en-US" altLang="ja-JP" sz="160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FBD4B3F4-03AB-489B-A52A-7A19544EB0A9}"/>
              </a:ext>
            </a:extLst>
          </p:cNvPr>
          <p:cNvSpPr txBox="1"/>
          <p:nvPr/>
        </p:nvSpPr>
        <p:spPr>
          <a:xfrm>
            <a:off x="1298122" y="4620049"/>
            <a:ext cx="1728000" cy="307777"/>
          </a:xfrm>
          <a:prstGeom prst="rect">
            <a:avLst/>
          </a:prstGeom>
          <a:solidFill>
            <a:srgbClr val="FEBECD">
              <a:alpha val="40000"/>
            </a:srgbClr>
          </a:solidFill>
          <a:ln w="28575">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400" b="1" kern="0" dirty="0">
                <a:solidFill>
                  <a:sysClr val="windowText" lastClr="000000"/>
                </a:solidFill>
                <a:latin typeface="BIZ UDPゴシック" panose="020B0400000000000000" pitchFamily="50" charset="-128"/>
                <a:ea typeface="BIZ UDPゴシック" panose="020B0400000000000000" pitchFamily="50" charset="-128"/>
              </a:rPr>
              <a:t>接触させない</a:t>
            </a:r>
            <a:endParaRPr lang="en-US" altLang="ja-JP" sz="1400" b="1" kern="0" dirty="0">
              <a:solidFill>
                <a:sysClr val="windowText" lastClr="000000"/>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178E64A1-2F73-BF56-673A-1F79D5944CE5}"/>
              </a:ext>
            </a:extLst>
          </p:cNvPr>
          <p:cNvSpPr txBox="1"/>
          <p:nvPr/>
        </p:nvSpPr>
        <p:spPr>
          <a:xfrm>
            <a:off x="3555221" y="1989307"/>
            <a:ext cx="1647277" cy="540000"/>
          </a:xfrm>
          <a:prstGeom prst="rect">
            <a:avLst/>
          </a:prstGeom>
          <a:solidFill>
            <a:schemeClr val="bg1"/>
          </a:solidFill>
          <a:ln w="19050">
            <a:solidFill>
              <a:schemeClr val="tx1"/>
            </a:solidFill>
          </a:ln>
        </p:spPr>
        <p:txBody>
          <a:bodyPr wrap="square" rtlCol="0" anchor="ctr">
            <a:spAutoFit/>
          </a:bodyPr>
          <a:lstStyle/>
          <a:p>
            <a:pPr algn="ctr" defTabSz="914377" fontAlgn="base">
              <a:spcBef>
                <a:spcPct val="0"/>
              </a:spcBef>
              <a:spcAft>
                <a:spcPct val="0"/>
              </a:spcAft>
              <a:defRPr/>
            </a:pPr>
            <a:r>
              <a:rPr lang="ja-JP" altLang="en-US" sz="1200" b="1">
                <a:solidFill>
                  <a:srgbClr val="000000"/>
                </a:solidFill>
                <a:latin typeface="BIZ UDPゴシック" panose="020B0400000000000000" pitchFamily="50" charset="-128"/>
                <a:ea typeface="BIZ UDPゴシック" panose="020B0400000000000000" pitchFamily="50" charset="-128"/>
              </a:rPr>
              <a:t>測定</a:t>
            </a:r>
            <a:r>
              <a:rPr lang="ja-JP" altLang="en-US" sz="1200">
                <a:solidFill>
                  <a:srgbClr val="000000"/>
                </a:solidFill>
                <a:latin typeface="BIZ UDPゴシック" panose="020B0400000000000000" pitchFamily="50" charset="-128"/>
                <a:ea typeface="BIZ UDPゴシック" panose="020B0400000000000000" pitchFamily="50" charset="-128"/>
              </a:rPr>
              <a:t>方法</a:t>
            </a:r>
            <a:r>
              <a:rPr lang="ja-JP" altLang="en-US" sz="1200" b="1">
                <a:solidFill>
                  <a:srgbClr val="000000"/>
                </a:solidFill>
                <a:latin typeface="BIZ UDPゴシック" panose="020B0400000000000000" pitchFamily="50" charset="-128"/>
                <a:ea typeface="BIZ UDPゴシック" panose="020B0400000000000000" pitchFamily="50" charset="-128"/>
              </a:rPr>
              <a:t>を変える</a:t>
            </a:r>
            <a:endParaRPr lang="en-US" altLang="ja-JP" sz="1200" b="1">
              <a:solidFill>
                <a:srgbClr val="000000"/>
              </a:solidFill>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63FFA99A-F6CC-93ED-18A4-6DB92CAE9994}"/>
              </a:ext>
            </a:extLst>
          </p:cNvPr>
          <p:cNvSpPr txBox="1"/>
          <p:nvPr/>
        </p:nvSpPr>
        <p:spPr>
          <a:xfrm>
            <a:off x="3429570" y="4621582"/>
            <a:ext cx="1647277" cy="307777"/>
          </a:xfrm>
          <a:prstGeom prst="rect">
            <a:avLst/>
          </a:prstGeom>
          <a:solidFill>
            <a:srgbClr val="FEBECD">
              <a:alpha val="40000"/>
            </a:srgbClr>
          </a:solidFill>
          <a:ln w="28575">
            <a:solidFill>
              <a:schemeClr val="tx1"/>
            </a:solidFill>
          </a:ln>
        </p:spPr>
        <p:txBody>
          <a:bodyPr wrap="square" rtlCol="0" anchor="ctr">
            <a:spAutoFit/>
          </a:bodyPr>
          <a:lstStyle/>
          <a:p>
            <a:pPr algn="ctr" defTabSz="914377" fontAlgn="base">
              <a:spcBef>
                <a:spcPct val="0"/>
              </a:spcBef>
              <a:spcAft>
                <a:spcPct val="0"/>
              </a:spcAft>
              <a:defRPr/>
            </a:pPr>
            <a:r>
              <a:rPr lang="ja-JP" altLang="en-US" sz="1400" b="1" dirty="0">
                <a:solidFill>
                  <a:srgbClr val="000000"/>
                </a:solidFill>
                <a:latin typeface="BIZ UDPゴシック" panose="020B0400000000000000" pitchFamily="50" charset="-128"/>
                <a:ea typeface="BIZ UDPゴシック" panose="020B0400000000000000" pitchFamily="50" charset="-128"/>
              </a:rPr>
              <a:t>取付方法を変える</a:t>
            </a:r>
            <a:endParaRPr lang="en-US" altLang="ja-JP" sz="1400" b="1" dirty="0">
              <a:solidFill>
                <a:srgbClr val="000000"/>
              </a:solidFill>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0D4D35F6-9989-F637-FEA7-3AB59CBEDC57}"/>
              </a:ext>
            </a:extLst>
          </p:cNvPr>
          <p:cNvSpPr txBox="1"/>
          <p:nvPr/>
        </p:nvSpPr>
        <p:spPr>
          <a:xfrm>
            <a:off x="166249" y="1204377"/>
            <a:ext cx="1005403" cy="338554"/>
          </a:xfrm>
          <a:prstGeom prst="rect">
            <a:avLst/>
          </a:prstGeom>
          <a:noFill/>
        </p:spPr>
        <p:txBody>
          <a:bodyPr wrap="none" rtlCol="0">
            <a:spAutoFit/>
          </a:bodyPr>
          <a:lstStyle/>
          <a:p>
            <a:pPr defTabSz="914377" fontAlgn="base">
              <a:spcBef>
                <a:spcPct val="0"/>
              </a:spcBef>
              <a:spcAft>
                <a:spcPct val="0"/>
              </a:spcAft>
              <a:defRPr/>
            </a:pPr>
            <a:r>
              <a:rPr lang="ja-JP" altLang="en-US" sz="1600">
                <a:solidFill>
                  <a:srgbClr val="000000"/>
                </a:solidFill>
                <a:latin typeface="BIZ UDPゴシック" panose="020B0400000000000000" pitchFamily="50" charset="-128"/>
                <a:ea typeface="BIZ UDPゴシック" panose="020B0400000000000000" pitchFamily="50" charset="-128"/>
              </a:rPr>
              <a:t>基本目的</a:t>
            </a:r>
          </a:p>
        </p:txBody>
      </p:sp>
      <p:sp>
        <p:nvSpPr>
          <p:cNvPr id="15" name="テキスト ボックス 14">
            <a:extLst>
              <a:ext uri="{FF2B5EF4-FFF2-40B4-BE49-F238E27FC236}">
                <a16:creationId xmlns:a16="http://schemas.microsoft.com/office/drawing/2014/main" id="{7A82E152-43BD-0BCD-F106-A20028214ABB}"/>
              </a:ext>
            </a:extLst>
          </p:cNvPr>
          <p:cNvSpPr txBox="1"/>
          <p:nvPr/>
        </p:nvSpPr>
        <p:spPr>
          <a:xfrm>
            <a:off x="1751915" y="1204377"/>
            <a:ext cx="1005403" cy="338554"/>
          </a:xfrm>
          <a:prstGeom prst="rect">
            <a:avLst/>
          </a:prstGeom>
          <a:noFill/>
        </p:spPr>
        <p:txBody>
          <a:bodyPr wrap="none" rtlCol="0">
            <a:spAutoFit/>
          </a:bodyPr>
          <a:lstStyle/>
          <a:p>
            <a:pPr defTabSz="914377" fontAlgn="base">
              <a:spcBef>
                <a:spcPct val="0"/>
              </a:spcBef>
              <a:spcAft>
                <a:spcPct val="0"/>
              </a:spcAft>
              <a:defRPr/>
            </a:pPr>
            <a:r>
              <a:rPr lang="ja-JP" altLang="en-US" sz="1600" dirty="0">
                <a:solidFill>
                  <a:srgbClr val="000000"/>
                </a:solidFill>
                <a:latin typeface="BIZ UDPゴシック" panose="020B0400000000000000" pitchFamily="50" charset="-128"/>
                <a:ea typeface="BIZ UDPゴシック" panose="020B0400000000000000" pitchFamily="50" charset="-128"/>
              </a:rPr>
              <a:t>一次手段</a:t>
            </a:r>
          </a:p>
        </p:txBody>
      </p:sp>
      <p:sp>
        <p:nvSpPr>
          <p:cNvPr id="16" name="テキスト ボックス 15">
            <a:extLst>
              <a:ext uri="{FF2B5EF4-FFF2-40B4-BE49-F238E27FC236}">
                <a16:creationId xmlns:a16="http://schemas.microsoft.com/office/drawing/2014/main" id="{9D053B8C-C542-8721-FCA9-E1C0BA5D8618}"/>
              </a:ext>
            </a:extLst>
          </p:cNvPr>
          <p:cNvSpPr txBox="1"/>
          <p:nvPr/>
        </p:nvSpPr>
        <p:spPr>
          <a:xfrm>
            <a:off x="3854849" y="1204377"/>
            <a:ext cx="1005403" cy="338554"/>
          </a:xfrm>
          <a:prstGeom prst="rect">
            <a:avLst/>
          </a:prstGeom>
          <a:noFill/>
        </p:spPr>
        <p:txBody>
          <a:bodyPr wrap="none" rtlCol="0">
            <a:spAutoFit/>
          </a:bodyPr>
          <a:lstStyle/>
          <a:p>
            <a:pPr defTabSz="914377" fontAlgn="base">
              <a:spcBef>
                <a:spcPct val="0"/>
              </a:spcBef>
              <a:spcAft>
                <a:spcPct val="0"/>
              </a:spcAft>
              <a:defRPr/>
            </a:pPr>
            <a:r>
              <a:rPr lang="ja-JP" altLang="en-US" sz="1600" dirty="0">
                <a:solidFill>
                  <a:srgbClr val="000000"/>
                </a:solidFill>
                <a:latin typeface="BIZ UDPゴシック" panose="020B0400000000000000" pitchFamily="50" charset="-128"/>
                <a:ea typeface="BIZ UDPゴシック" panose="020B0400000000000000" pitchFamily="50" charset="-128"/>
              </a:rPr>
              <a:t>二次手段</a:t>
            </a:r>
          </a:p>
        </p:txBody>
      </p:sp>
      <p:sp>
        <p:nvSpPr>
          <p:cNvPr id="17" name="テキスト ボックス 16">
            <a:extLst>
              <a:ext uri="{FF2B5EF4-FFF2-40B4-BE49-F238E27FC236}">
                <a16:creationId xmlns:a16="http://schemas.microsoft.com/office/drawing/2014/main" id="{4940ACE6-D78B-8A88-6C02-F081BD2AF56D}"/>
              </a:ext>
            </a:extLst>
          </p:cNvPr>
          <p:cNvSpPr txBox="1"/>
          <p:nvPr/>
        </p:nvSpPr>
        <p:spPr>
          <a:xfrm>
            <a:off x="6550821" y="1193243"/>
            <a:ext cx="1005403" cy="338554"/>
          </a:xfrm>
          <a:prstGeom prst="rect">
            <a:avLst/>
          </a:prstGeom>
          <a:noFill/>
        </p:spPr>
        <p:txBody>
          <a:bodyPr wrap="none" rtlCol="0">
            <a:spAutoFit/>
          </a:bodyPr>
          <a:lstStyle/>
          <a:p>
            <a:pPr defTabSz="914377" fontAlgn="base">
              <a:spcBef>
                <a:spcPct val="0"/>
              </a:spcBef>
              <a:spcAft>
                <a:spcPct val="0"/>
              </a:spcAft>
              <a:defRPr/>
            </a:pPr>
            <a:r>
              <a:rPr lang="ja-JP" altLang="en-US" sz="1600" dirty="0">
                <a:solidFill>
                  <a:srgbClr val="000000"/>
                </a:solidFill>
                <a:latin typeface="BIZ UDPゴシック" panose="020B0400000000000000" pitchFamily="50" charset="-128"/>
                <a:ea typeface="BIZ UDPゴシック" panose="020B0400000000000000" pitchFamily="50" charset="-128"/>
              </a:rPr>
              <a:t>三次手段</a:t>
            </a:r>
          </a:p>
        </p:txBody>
      </p:sp>
      <p:sp>
        <p:nvSpPr>
          <p:cNvPr id="21" name="テキスト ボックス 143">
            <a:extLst>
              <a:ext uri="{FF2B5EF4-FFF2-40B4-BE49-F238E27FC236}">
                <a16:creationId xmlns:a16="http://schemas.microsoft.com/office/drawing/2014/main" id="{D5D400D4-4FCB-F678-8DA6-D89A54BA40BA}"/>
              </a:ext>
            </a:extLst>
          </p:cNvPr>
          <p:cNvSpPr txBox="1"/>
          <p:nvPr/>
        </p:nvSpPr>
        <p:spPr>
          <a:xfrm>
            <a:off x="3025727" y="5522133"/>
            <a:ext cx="1975859" cy="540000"/>
          </a:xfrm>
          <a:prstGeom prst="rect">
            <a:avLst/>
          </a:prstGeom>
          <a:noFill/>
          <a:ln w="9525" cmpd="sng">
            <a:noFill/>
          </a:ln>
          <a:effectLst/>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914377">
              <a:defRPr/>
            </a:pPr>
            <a:r>
              <a:rPr lang="ja-JP" altLang="en-US" sz="900" kern="0">
                <a:latin typeface="BIZ UDPゴシック" panose="020B0400000000000000" pitchFamily="50" charset="-128"/>
                <a:ea typeface="BIZ UDPゴシック" panose="020B0400000000000000" pitchFamily="50" charset="-128"/>
              </a:rPr>
              <a:t>作成日：</a:t>
            </a:r>
            <a:r>
              <a:rPr lang="en-US" altLang="ja-JP" sz="900" kern="0">
                <a:latin typeface="BIZ UDPゴシック" panose="020B0400000000000000" pitchFamily="50" charset="-128"/>
                <a:ea typeface="BIZ UDPゴシック" panose="020B0400000000000000" pitchFamily="50" charset="-128"/>
              </a:rPr>
              <a:t>2023</a:t>
            </a:r>
            <a:r>
              <a:rPr lang="ja-JP" altLang="en-US" sz="900" kern="0">
                <a:latin typeface="BIZ UDPゴシック" panose="020B0400000000000000" pitchFamily="50" charset="-128"/>
                <a:ea typeface="BIZ UDPゴシック" panose="020B0400000000000000" pitchFamily="50" charset="-128"/>
              </a:rPr>
              <a:t>年</a:t>
            </a:r>
            <a:r>
              <a:rPr lang="en-US" altLang="ja-JP" sz="900" kern="0">
                <a:latin typeface="BIZ UDPゴシック" panose="020B0400000000000000" pitchFamily="50" charset="-128"/>
                <a:ea typeface="BIZ UDPゴシック" panose="020B0400000000000000" pitchFamily="50" charset="-128"/>
              </a:rPr>
              <a:t>11</a:t>
            </a:r>
            <a:r>
              <a:rPr lang="ja-JP" altLang="en-US" sz="900" kern="0">
                <a:latin typeface="BIZ UDPゴシック" panose="020B0400000000000000" pitchFamily="50" charset="-128"/>
                <a:ea typeface="BIZ UDPゴシック" panose="020B0400000000000000" pitchFamily="50" charset="-128"/>
              </a:rPr>
              <a:t>月１７日</a:t>
            </a:r>
            <a:endParaRPr lang="en-US" altLang="ja-JP" sz="900" kern="0">
              <a:latin typeface="BIZ UDPゴシック" panose="020B0400000000000000" pitchFamily="50" charset="-128"/>
              <a:ea typeface="BIZ UDPゴシック" panose="020B0400000000000000" pitchFamily="50" charset="-128"/>
            </a:endParaRPr>
          </a:p>
          <a:p>
            <a:pPr defTabSz="914377">
              <a:defRPr/>
            </a:pPr>
            <a:r>
              <a:rPr lang="ja-JP" altLang="en-US" sz="900" kern="0">
                <a:latin typeface="BIZ UDPゴシック" panose="020B0400000000000000" pitchFamily="50" charset="-128"/>
                <a:ea typeface="BIZ UDPゴシック" panose="020B0400000000000000" pitchFamily="50" charset="-128"/>
              </a:rPr>
              <a:t>作成者：全真空サークル</a:t>
            </a:r>
            <a:r>
              <a:rPr lang="en-US" altLang="ja-JP" sz="900" kern="0">
                <a:latin typeface="BIZ UDPゴシック" panose="020B0400000000000000" pitchFamily="50" charset="-128"/>
                <a:ea typeface="BIZ UDPゴシック" panose="020B0400000000000000" pitchFamily="50" charset="-128"/>
              </a:rPr>
              <a:t>(</a:t>
            </a:r>
            <a:r>
              <a:rPr lang="ja-JP" altLang="en-US" sz="900" kern="0">
                <a:latin typeface="BIZ UDPゴシック" panose="020B0400000000000000" pitchFamily="50" charset="-128"/>
                <a:ea typeface="BIZ UDPゴシック" panose="020B0400000000000000" pitchFamily="50" charset="-128"/>
              </a:rPr>
              <a:t>全員</a:t>
            </a:r>
            <a:r>
              <a:rPr lang="en-US" altLang="ja-JP" sz="900" kern="0">
                <a:latin typeface="BIZ UDPゴシック" panose="020B0400000000000000" pitchFamily="50" charset="-128"/>
                <a:ea typeface="BIZ UDPゴシック" panose="020B0400000000000000" pitchFamily="50" charset="-128"/>
              </a:rPr>
              <a:t>)</a:t>
            </a:r>
          </a:p>
        </p:txBody>
      </p:sp>
      <p:sp>
        <p:nvSpPr>
          <p:cNvPr id="22" name="テキスト ボックス 21">
            <a:extLst>
              <a:ext uri="{FF2B5EF4-FFF2-40B4-BE49-F238E27FC236}">
                <a16:creationId xmlns:a16="http://schemas.microsoft.com/office/drawing/2014/main" id="{6690FA90-C08E-4788-383B-A1E436E7B1D5}"/>
              </a:ext>
            </a:extLst>
          </p:cNvPr>
          <p:cNvSpPr txBox="1"/>
          <p:nvPr/>
        </p:nvSpPr>
        <p:spPr>
          <a:xfrm>
            <a:off x="2253676" y="6454010"/>
            <a:ext cx="7766239" cy="307777"/>
          </a:xfrm>
          <a:prstGeom prst="rect">
            <a:avLst/>
          </a:prstGeom>
          <a:noFill/>
        </p:spPr>
        <p:txBody>
          <a:bodyPr wrap="square" rtlCol="0">
            <a:spAutoFit/>
          </a:bodyPr>
          <a:lstStyle/>
          <a:p>
            <a:pPr algn="ctr"/>
            <a:r>
              <a:rPr lang="en-US" altLang="ja-JP" sz="1400" b="1">
                <a:solidFill>
                  <a:schemeClr val="tx1">
                    <a:lumMod val="85000"/>
                    <a:lumOff val="15000"/>
                  </a:schemeClr>
                </a:solidFill>
                <a:latin typeface="BIZ UDPゴシック" panose="020B0400000000000000" pitchFamily="50" charset="-128"/>
                <a:ea typeface="BIZ UDPゴシック" panose="020B0400000000000000" pitchFamily="50" charset="-128"/>
              </a:rPr>
              <a:t>【</a:t>
            </a:r>
            <a:r>
              <a:rPr lang="ja-JP" altLang="en-US" sz="1400" b="1">
                <a:solidFill>
                  <a:schemeClr val="tx1">
                    <a:lumMod val="85000"/>
                    <a:lumOff val="15000"/>
                  </a:schemeClr>
                </a:solidFill>
                <a:latin typeface="BIZ UDPゴシック" panose="020B0400000000000000" pitchFamily="50" charset="-128"/>
                <a:ea typeface="BIZ UDPゴシック" panose="020B0400000000000000" pitchFamily="50" charset="-128"/>
              </a:rPr>
              <a:t>図１．「試験片の管理値外れ品を出さないためには」の方策展開型系統図</a:t>
            </a:r>
            <a:r>
              <a:rPr lang="en-US" altLang="ja-JP" sz="1400" b="1">
                <a:solidFill>
                  <a:schemeClr val="tx1">
                    <a:lumMod val="85000"/>
                    <a:lumOff val="15000"/>
                  </a:schemeClr>
                </a:solidFill>
                <a:latin typeface="BIZ UDPゴシック" panose="020B0400000000000000" pitchFamily="50" charset="-128"/>
                <a:ea typeface="BIZ UDPゴシック" panose="020B0400000000000000" pitchFamily="50" charset="-128"/>
              </a:rPr>
              <a:t>】</a:t>
            </a:r>
            <a:endParaRPr lang="ja-JP" altLang="en-US" sz="1400" b="1">
              <a:solidFill>
                <a:schemeClr val="tx1">
                  <a:lumMod val="85000"/>
                  <a:lumOff val="15000"/>
                </a:schemeClr>
              </a:solidFill>
              <a:latin typeface="BIZ UDPゴシック" panose="020B0400000000000000" pitchFamily="50" charset="-128"/>
              <a:ea typeface="BIZ UDPゴシック" panose="020B0400000000000000" pitchFamily="50" charset="-128"/>
            </a:endParaRPr>
          </a:p>
        </p:txBody>
      </p:sp>
      <p:sp>
        <p:nvSpPr>
          <p:cNvPr id="26" name="テキスト ボックス 8">
            <a:extLst>
              <a:ext uri="{FF2B5EF4-FFF2-40B4-BE49-F238E27FC236}">
                <a16:creationId xmlns:a16="http://schemas.microsoft.com/office/drawing/2014/main" id="{7B9C6C93-CFD0-F41D-7A2D-1D33457AACAA}"/>
              </a:ext>
            </a:extLst>
          </p:cNvPr>
          <p:cNvSpPr txBox="1"/>
          <p:nvPr/>
        </p:nvSpPr>
        <p:spPr>
          <a:xfrm>
            <a:off x="5533823" y="1979699"/>
            <a:ext cx="2952000" cy="540000"/>
          </a:xfrm>
          <a:prstGeom prst="rect">
            <a:avLst/>
          </a:prstGeom>
          <a:noFill/>
          <a:ln w="19050">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200" kern="0">
                <a:solidFill>
                  <a:sysClr val="windowText" lastClr="000000"/>
                </a:solidFill>
                <a:latin typeface="BIZ UDPゴシック" panose="020B0400000000000000" pitchFamily="50" charset="-128"/>
                <a:ea typeface="BIZ UDPゴシック" panose="020B0400000000000000" pitchFamily="50" charset="-128"/>
              </a:rPr>
              <a:t>浸炭深さが浅い時は反対側を再測定する</a:t>
            </a:r>
            <a:endParaRPr lang="en-US" altLang="ja-JP" sz="1200"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27" name="テキスト ボックス 8">
            <a:extLst>
              <a:ext uri="{FF2B5EF4-FFF2-40B4-BE49-F238E27FC236}">
                <a16:creationId xmlns:a16="http://schemas.microsoft.com/office/drawing/2014/main" id="{E7B2E6D1-717B-C9A4-BAE3-1A395DE3C2C9}"/>
              </a:ext>
            </a:extLst>
          </p:cNvPr>
          <p:cNvSpPr txBox="1"/>
          <p:nvPr/>
        </p:nvSpPr>
        <p:spPr>
          <a:xfrm>
            <a:off x="5533823" y="2698378"/>
            <a:ext cx="2952000" cy="540000"/>
          </a:xfrm>
          <a:prstGeom prst="rect">
            <a:avLst/>
          </a:prstGeom>
          <a:noFill/>
          <a:ln w="19050">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200" kern="0">
                <a:solidFill>
                  <a:sysClr val="windowText" lastClr="000000"/>
                </a:solidFill>
                <a:latin typeface="BIZ UDPゴシック" panose="020B0400000000000000" pitchFamily="50" charset="-128"/>
                <a:ea typeface="BIZ UDPゴシック" panose="020B0400000000000000" pitchFamily="50" charset="-128"/>
              </a:rPr>
              <a:t>試験片の接触部にマーキングする</a:t>
            </a:r>
            <a:endParaRPr lang="en-US" altLang="ja-JP" sz="1200"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28" name="テキスト ボックス 8">
            <a:extLst>
              <a:ext uri="{FF2B5EF4-FFF2-40B4-BE49-F238E27FC236}">
                <a16:creationId xmlns:a16="http://schemas.microsoft.com/office/drawing/2014/main" id="{B1B79B4C-7863-DC92-59E5-25337D71C7BB}"/>
              </a:ext>
            </a:extLst>
          </p:cNvPr>
          <p:cNvSpPr txBox="1"/>
          <p:nvPr/>
        </p:nvSpPr>
        <p:spPr>
          <a:xfrm>
            <a:off x="5533823" y="3413997"/>
            <a:ext cx="2952000" cy="540000"/>
          </a:xfrm>
          <a:prstGeom prst="rect">
            <a:avLst/>
          </a:prstGeom>
          <a:solidFill>
            <a:srgbClr val="FEBECD">
              <a:alpha val="40000"/>
            </a:srgbClr>
          </a:solidFill>
          <a:ln w="22225">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200" kern="0" dirty="0">
                <a:solidFill>
                  <a:sysClr val="windowText" lastClr="000000"/>
                </a:solidFill>
                <a:latin typeface="BIZ UDPゴシック" panose="020B0400000000000000" pitchFamily="50" charset="-128"/>
                <a:ea typeface="BIZ UDPゴシック" panose="020B0400000000000000" pitchFamily="50" charset="-128"/>
              </a:rPr>
              <a:t>接触しない位置に変更する</a:t>
            </a:r>
            <a:endParaRPr lang="en-US" altLang="ja-JP" sz="1200" kern="0" dirty="0">
              <a:solidFill>
                <a:sysClr val="windowText" lastClr="000000"/>
              </a:solidFill>
              <a:latin typeface="BIZ UDPゴシック" panose="020B0400000000000000" pitchFamily="50" charset="-128"/>
              <a:ea typeface="BIZ UDPゴシック" panose="020B0400000000000000" pitchFamily="50" charset="-128"/>
            </a:endParaRPr>
          </a:p>
        </p:txBody>
      </p:sp>
      <p:sp>
        <p:nvSpPr>
          <p:cNvPr id="30" name="テキスト ボックス 8">
            <a:extLst>
              <a:ext uri="{FF2B5EF4-FFF2-40B4-BE49-F238E27FC236}">
                <a16:creationId xmlns:a16="http://schemas.microsoft.com/office/drawing/2014/main" id="{683916E5-0F54-B582-9A52-CB01C2C839A3}"/>
              </a:ext>
            </a:extLst>
          </p:cNvPr>
          <p:cNvSpPr txBox="1"/>
          <p:nvPr/>
        </p:nvSpPr>
        <p:spPr>
          <a:xfrm>
            <a:off x="5533823" y="4133582"/>
            <a:ext cx="2952000" cy="540000"/>
          </a:xfrm>
          <a:prstGeom prst="rect">
            <a:avLst/>
          </a:prstGeom>
          <a:noFill/>
          <a:ln w="19050">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200" kern="0">
                <a:solidFill>
                  <a:sysClr val="windowText" lastClr="000000"/>
                </a:solidFill>
                <a:latin typeface="BIZ UDPゴシック" panose="020B0400000000000000" pitchFamily="50" charset="-128"/>
                <a:ea typeface="BIZ UDPゴシック" panose="020B0400000000000000" pitchFamily="50" charset="-128"/>
              </a:rPr>
              <a:t>試験片をトレイに置く</a:t>
            </a:r>
            <a:endParaRPr lang="en-US" altLang="ja-JP" sz="1200"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31" name="テキスト ボックス 8">
            <a:extLst>
              <a:ext uri="{FF2B5EF4-FFF2-40B4-BE49-F238E27FC236}">
                <a16:creationId xmlns:a16="http://schemas.microsoft.com/office/drawing/2014/main" id="{B2337537-2FCC-88BE-3BAC-E4716A022C15}"/>
              </a:ext>
            </a:extLst>
          </p:cNvPr>
          <p:cNvSpPr txBox="1"/>
          <p:nvPr/>
        </p:nvSpPr>
        <p:spPr>
          <a:xfrm>
            <a:off x="5533823" y="4850958"/>
            <a:ext cx="2952000" cy="540000"/>
          </a:xfrm>
          <a:prstGeom prst="rect">
            <a:avLst/>
          </a:prstGeom>
          <a:noFill/>
          <a:ln w="19050">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200" kern="0">
                <a:solidFill>
                  <a:sysClr val="windowText" lastClr="000000"/>
                </a:solidFill>
                <a:latin typeface="BIZ UDPゴシック" panose="020B0400000000000000" pitchFamily="50" charset="-128"/>
                <a:ea typeface="BIZ UDPゴシック" panose="020B0400000000000000" pitchFamily="50" charset="-128"/>
              </a:rPr>
              <a:t>試験片を垂直に取り付ける</a:t>
            </a:r>
            <a:endParaRPr lang="en-US" altLang="ja-JP" sz="1200"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33" name="テキスト ボックス 8">
            <a:extLst>
              <a:ext uri="{FF2B5EF4-FFF2-40B4-BE49-F238E27FC236}">
                <a16:creationId xmlns:a16="http://schemas.microsoft.com/office/drawing/2014/main" id="{2320B73C-C75D-0BC1-015D-B3B7D55B09DA}"/>
              </a:ext>
            </a:extLst>
          </p:cNvPr>
          <p:cNvSpPr txBox="1"/>
          <p:nvPr/>
        </p:nvSpPr>
        <p:spPr>
          <a:xfrm>
            <a:off x="5533823" y="5574359"/>
            <a:ext cx="2952000" cy="540000"/>
          </a:xfrm>
          <a:prstGeom prst="rect">
            <a:avLst/>
          </a:prstGeom>
          <a:solidFill>
            <a:srgbClr val="FEBECD">
              <a:alpha val="40000"/>
            </a:srgbClr>
          </a:solidFill>
          <a:ln w="22225">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200" kern="0">
                <a:solidFill>
                  <a:sysClr val="windowText" lastClr="000000"/>
                </a:solidFill>
                <a:latin typeface="BIZ UDPゴシック" panose="020B0400000000000000" pitchFamily="50" charset="-128"/>
                <a:ea typeface="BIZ UDPゴシック" panose="020B0400000000000000" pitchFamily="50" charset="-128"/>
              </a:rPr>
              <a:t>試験片専用治具を使用する</a:t>
            </a:r>
            <a:endParaRPr lang="en-US" altLang="ja-JP" sz="1200"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125" name="テキスト ボックス 124">
            <a:extLst>
              <a:ext uri="{FF2B5EF4-FFF2-40B4-BE49-F238E27FC236}">
                <a16:creationId xmlns:a16="http://schemas.microsoft.com/office/drawing/2014/main" id="{5AE12FE0-AA76-95C0-FCEF-3FB342BCABC9}"/>
              </a:ext>
            </a:extLst>
          </p:cNvPr>
          <p:cNvSpPr txBox="1"/>
          <p:nvPr/>
        </p:nvSpPr>
        <p:spPr>
          <a:xfrm>
            <a:off x="1299818" y="2331002"/>
            <a:ext cx="1728000" cy="540000"/>
          </a:xfrm>
          <a:prstGeom prst="rect">
            <a:avLst/>
          </a:prstGeom>
          <a:solidFill>
            <a:schemeClr val="bg1"/>
          </a:solidFill>
          <a:ln w="19050">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200" kern="0">
                <a:solidFill>
                  <a:sysClr val="windowText" lastClr="000000"/>
                </a:solidFill>
                <a:latin typeface="BIZ UDPゴシック" panose="020B0400000000000000" pitchFamily="50" charset="-128"/>
                <a:ea typeface="BIZ UDPゴシック" panose="020B0400000000000000" pitchFamily="50" charset="-128"/>
              </a:rPr>
              <a:t>接触位置を測定しない</a:t>
            </a:r>
            <a:endParaRPr lang="en-US" altLang="ja-JP" sz="1200"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135" name="テキスト ボックス 134">
            <a:extLst>
              <a:ext uri="{FF2B5EF4-FFF2-40B4-BE49-F238E27FC236}">
                <a16:creationId xmlns:a16="http://schemas.microsoft.com/office/drawing/2014/main" id="{FC712AAE-25A5-BA65-029E-12016C62899F}"/>
              </a:ext>
            </a:extLst>
          </p:cNvPr>
          <p:cNvSpPr txBox="1"/>
          <p:nvPr/>
        </p:nvSpPr>
        <p:spPr>
          <a:xfrm>
            <a:off x="3561129" y="2697841"/>
            <a:ext cx="1647277" cy="540000"/>
          </a:xfrm>
          <a:prstGeom prst="rect">
            <a:avLst/>
          </a:prstGeom>
          <a:solidFill>
            <a:schemeClr val="bg1"/>
          </a:solidFill>
          <a:ln w="19050">
            <a:solidFill>
              <a:schemeClr val="tx1"/>
            </a:solidFill>
          </a:ln>
        </p:spPr>
        <p:txBody>
          <a:bodyPr wrap="square" rtlCol="0" anchor="ctr">
            <a:spAutoFit/>
          </a:bodyPr>
          <a:lstStyle/>
          <a:p>
            <a:pPr algn="ctr" defTabSz="914377" fontAlgn="base">
              <a:spcBef>
                <a:spcPct val="0"/>
              </a:spcBef>
              <a:spcAft>
                <a:spcPct val="0"/>
              </a:spcAft>
              <a:defRPr/>
            </a:pPr>
            <a:r>
              <a:rPr lang="ja-JP" altLang="en-US" sz="1200">
                <a:solidFill>
                  <a:srgbClr val="000000"/>
                </a:solidFill>
                <a:latin typeface="BIZ UDPゴシック" panose="020B0400000000000000" pitchFamily="50" charset="-128"/>
                <a:ea typeface="BIZ UDPゴシック" panose="020B0400000000000000" pitchFamily="50" charset="-128"/>
              </a:rPr>
              <a:t>接触部を明確にする</a:t>
            </a:r>
            <a:endParaRPr lang="en-US" altLang="ja-JP" sz="1200">
              <a:solidFill>
                <a:srgbClr val="000000"/>
              </a:solidFill>
              <a:latin typeface="BIZ UDPゴシック" panose="020B0400000000000000" pitchFamily="50" charset="-128"/>
              <a:ea typeface="BIZ UDPゴシック" panose="020B0400000000000000" pitchFamily="50" charset="-128"/>
            </a:endParaRPr>
          </a:p>
        </p:txBody>
      </p:sp>
      <p:cxnSp>
        <p:nvCxnSpPr>
          <p:cNvPr id="141" name="コネクタ: カギ線 140">
            <a:extLst>
              <a:ext uri="{FF2B5EF4-FFF2-40B4-BE49-F238E27FC236}">
                <a16:creationId xmlns:a16="http://schemas.microsoft.com/office/drawing/2014/main" id="{A97A9F06-9467-532A-D27C-8D7F2A6F2591}"/>
              </a:ext>
            </a:extLst>
          </p:cNvPr>
          <p:cNvCxnSpPr>
            <a:cxnSpLocks/>
            <a:stCxn id="6" idx="3"/>
            <a:endCxn id="125" idx="1"/>
          </p:cNvCxnSpPr>
          <p:nvPr/>
        </p:nvCxnSpPr>
        <p:spPr>
          <a:xfrm flipV="1">
            <a:off x="925001" y="2601002"/>
            <a:ext cx="374817" cy="1140344"/>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コネクタ: カギ線 142">
            <a:extLst>
              <a:ext uri="{FF2B5EF4-FFF2-40B4-BE49-F238E27FC236}">
                <a16:creationId xmlns:a16="http://schemas.microsoft.com/office/drawing/2014/main" id="{C77799FF-E273-D11E-B689-E7855EEA9D48}"/>
              </a:ext>
            </a:extLst>
          </p:cNvPr>
          <p:cNvCxnSpPr>
            <a:cxnSpLocks/>
            <a:stCxn id="6" idx="3"/>
            <a:endCxn id="9" idx="1"/>
          </p:cNvCxnSpPr>
          <p:nvPr/>
        </p:nvCxnSpPr>
        <p:spPr>
          <a:xfrm>
            <a:off x="925001" y="3741346"/>
            <a:ext cx="373121" cy="1032592"/>
          </a:xfrm>
          <a:prstGeom prst="bentConnector3">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コネクタ: カギ線 144">
            <a:extLst>
              <a:ext uri="{FF2B5EF4-FFF2-40B4-BE49-F238E27FC236}">
                <a16:creationId xmlns:a16="http://schemas.microsoft.com/office/drawing/2014/main" id="{B652CDC5-C753-AE06-3AD1-44867B454889}"/>
              </a:ext>
            </a:extLst>
          </p:cNvPr>
          <p:cNvCxnSpPr>
            <a:cxnSpLocks/>
            <a:stCxn id="125" idx="3"/>
            <a:endCxn id="10" idx="1"/>
          </p:cNvCxnSpPr>
          <p:nvPr/>
        </p:nvCxnSpPr>
        <p:spPr>
          <a:xfrm flipV="1">
            <a:off x="3027818" y="2259307"/>
            <a:ext cx="527403" cy="341695"/>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コネクタ: カギ線 146">
            <a:extLst>
              <a:ext uri="{FF2B5EF4-FFF2-40B4-BE49-F238E27FC236}">
                <a16:creationId xmlns:a16="http://schemas.microsoft.com/office/drawing/2014/main" id="{EDE919B4-616E-FCEE-D1ED-363D1B7164AF}"/>
              </a:ext>
            </a:extLst>
          </p:cNvPr>
          <p:cNvCxnSpPr>
            <a:cxnSpLocks/>
            <a:stCxn id="125" idx="3"/>
            <a:endCxn id="135" idx="1"/>
          </p:cNvCxnSpPr>
          <p:nvPr/>
        </p:nvCxnSpPr>
        <p:spPr>
          <a:xfrm>
            <a:off x="3027818" y="2601002"/>
            <a:ext cx="533311" cy="366839"/>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コネクタ: カギ線 148">
            <a:extLst>
              <a:ext uri="{FF2B5EF4-FFF2-40B4-BE49-F238E27FC236}">
                <a16:creationId xmlns:a16="http://schemas.microsoft.com/office/drawing/2014/main" id="{648EEE1F-AE1C-E7C8-73EC-43B65D7A8668}"/>
              </a:ext>
            </a:extLst>
          </p:cNvPr>
          <p:cNvCxnSpPr>
            <a:cxnSpLocks/>
            <a:stCxn id="9" idx="3"/>
            <a:endCxn id="11" idx="1"/>
          </p:cNvCxnSpPr>
          <p:nvPr/>
        </p:nvCxnSpPr>
        <p:spPr>
          <a:xfrm>
            <a:off x="3026122" y="4773938"/>
            <a:ext cx="403448" cy="1533"/>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コネクタ: カギ線 151">
            <a:extLst>
              <a:ext uri="{FF2B5EF4-FFF2-40B4-BE49-F238E27FC236}">
                <a16:creationId xmlns:a16="http://schemas.microsoft.com/office/drawing/2014/main" id="{6EB65F0E-462F-92F1-A1E1-683927467A4E}"/>
              </a:ext>
            </a:extLst>
          </p:cNvPr>
          <p:cNvCxnSpPr>
            <a:cxnSpLocks/>
            <a:endCxn id="10" idx="3"/>
          </p:cNvCxnSpPr>
          <p:nvPr/>
        </p:nvCxnSpPr>
        <p:spPr>
          <a:xfrm rot="10800000" flipV="1">
            <a:off x="5202498" y="2257929"/>
            <a:ext cx="331326" cy="1378"/>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コネクタ: カギ線 153">
            <a:extLst>
              <a:ext uri="{FF2B5EF4-FFF2-40B4-BE49-F238E27FC236}">
                <a16:creationId xmlns:a16="http://schemas.microsoft.com/office/drawing/2014/main" id="{860B8225-1B3B-8E81-6142-4B2A8165D386}"/>
              </a:ext>
            </a:extLst>
          </p:cNvPr>
          <p:cNvCxnSpPr>
            <a:cxnSpLocks/>
            <a:stCxn id="27" idx="1"/>
            <a:endCxn id="135" idx="3"/>
          </p:cNvCxnSpPr>
          <p:nvPr/>
        </p:nvCxnSpPr>
        <p:spPr>
          <a:xfrm rot="10800000">
            <a:off x="5208407" y="2967842"/>
            <a:ext cx="325417" cy="537"/>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コネクタ: カギ線 155">
            <a:extLst>
              <a:ext uri="{FF2B5EF4-FFF2-40B4-BE49-F238E27FC236}">
                <a16:creationId xmlns:a16="http://schemas.microsoft.com/office/drawing/2014/main" id="{675C0BF8-A9A7-92D5-7936-D4BA8EFEE9BA}"/>
              </a:ext>
            </a:extLst>
          </p:cNvPr>
          <p:cNvCxnSpPr>
            <a:cxnSpLocks/>
            <a:stCxn id="28" idx="1"/>
          </p:cNvCxnSpPr>
          <p:nvPr/>
        </p:nvCxnSpPr>
        <p:spPr>
          <a:xfrm rot="10800000" flipV="1">
            <a:off x="5089751" y="3683997"/>
            <a:ext cx="444073" cy="1091474"/>
          </a:xfrm>
          <a:prstGeom prst="bentConnector3">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コネクタ: カギ線 157">
            <a:extLst>
              <a:ext uri="{FF2B5EF4-FFF2-40B4-BE49-F238E27FC236}">
                <a16:creationId xmlns:a16="http://schemas.microsoft.com/office/drawing/2014/main" id="{935DC82E-6C01-9C6C-AC88-F0D54A66A444}"/>
              </a:ext>
            </a:extLst>
          </p:cNvPr>
          <p:cNvCxnSpPr>
            <a:cxnSpLocks/>
            <a:stCxn id="30" idx="1"/>
          </p:cNvCxnSpPr>
          <p:nvPr/>
        </p:nvCxnSpPr>
        <p:spPr>
          <a:xfrm rot="10800000" flipV="1">
            <a:off x="5089751" y="4403581"/>
            <a:ext cx="444073" cy="371889"/>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コネクタ: カギ線 159">
            <a:extLst>
              <a:ext uri="{FF2B5EF4-FFF2-40B4-BE49-F238E27FC236}">
                <a16:creationId xmlns:a16="http://schemas.microsoft.com/office/drawing/2014/main" id="{65734373-9704-141D-62AB-80291A216EA4}"/>
              </a:ext>
            </a:extLst>
          </p:cNvPr>
          <p:cNvCxnSpPr>
            <a:cxnSpLocks/>
            <a:stCxn id="31" idx="1"/>
          </p:cNvCxnSpPr>
          <p:nvPr/>
        </p:nvCxnSpPr>
        <p:spPr>
          <a:xfrm rot="10800000">
            <a:off x="5089751" y="4775472"/>
            <a:ext cx="444073" cy="345487"/>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コネクタ: カギ線 161">
            <a:extLst>
              <a:ext uri="{FF2B5EF4-FFF2-40B4-BE49-F238E27FC236}">
                <a16:creationId xmlns:a16="http://schemas.microsoft.com/office/drawing/2014/main" id="{87482797-9538-3EE6-657F-286FCF5C8093}"/>
              </a:ext>
            </a:extLst>
          </p:cNvPr>
          <p:cNvCxnSpPr>
            <a:cxnSpLocks/>
            <a:stCxn id="33" idx="1"/>
          </p:cNvCxnSpPr>
          <p:nvPr/>
        </p:nvCxnSpPr>
        <p:spPr>
          <a:xfrm rot="10800000">
            <a:off x="5089751" y="4775471"/>
            <a:ext cx="444073" cy="1068888"/>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F42E130A-B417-E5CA-2836-40A0BFF0ED2F}"/>
              </a:ext>
            </a:extLst>
          </p:cNvPr>
          <p:cNvSpPr/>
          <p:nvPr/>
        </p:nvSpPr>
        <p:spPr>
          <a:xfrm>
            <a:off x="8487780" y="1979699"/>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〇</a:t>
            </a:r>
            <a:endParaRPr lang="en-US" altLang="ja-JP" sz="1500">
              <a:solidFill>
                <a:schemeClr val="tx1"/>
              </a:solidFill>
              <a:latin typeface="BIZ UDPゴシック" panose="020B0400000000000000" pitchFamily="50" charset="-128"/>
              <a:ea typeface="BIZ UDPゴシック" panose="020B0400000000000000" pitchFamily="50" charset="-128"/>
            </a:endParaRPr>
          </a:p>
        </p:txBody>
      </p:sp>
      <p:sp>
        <p:nvSpPr>
          <p:cNvPr id="7" name="正方形/長方形 6">
            <a:extLst>
              <a:ext uri="{FF2B5EF4-FFF2-40B4-BE49-F238E27FC236}">
                <a16:creationId xmlns:a16="http://schemas.microsoft.com/office/drawing/2014/main" id="{6A90CACC-DF0D-617B-E23D-CB50A875850D}"/>
              </a:ext>
            </a:extLst>
          </p:cNvPr>
          <p:cNvSpPr/>
          <p:nvPr/>
        </p:nvSpPr>
        <p:spPr>
          <a:xfrm>
            <a:off x="9061523" y="1979699"/>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12" name="正方形/長方形 11">
            <a:extLst>
              <a:ext uri="{FF2B5EF4-FFF2-40B4-BE49-F238E27FC236}">
                <a16:creationId xmlns:a16="http://schemas.microsoft.com/office/drawing/2014/main" id="{319EA773-1150-2920-DA2F-CEF802D183C4}"/>
              </a:ext>
            </a:extLst>
          </p:cNvPr>
          <p:cNvSpPr/>
          <p:nvPr/>
        </p:nvSpPr>
        <p:spPr>
          <a:xfrm>
            <a:off x="9635264" y="1979699"/>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13" name="正方形/長方形 12">
            <a:extLst>
              <a:ext uri="{FF2B5EF4-FFF2-40B4-BE49-F238E27FC236}">
                <a16:creationId xmlns:a16="http://schemas.microsoft.com/office/drawing/2014/main" id="{3DEBD279-55CD-E46D-2F1D-C76862B2FEBA}"/>
              </a:ext>
            </a:extLst>
          </p:cNvPr>
          <p:cNvSpPr/>
          <p:nvPr/>
        </p:nvSpPr>
        <p:spPr>
          <a:xfrm>
            <a:off x="10209005" y="1979699"/>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2" name="正方形/長方形 41">
            <a:extLst>
              <a:ext uri="{FF2B5EF4-FFF2-40B4-BE49-F238E27FC236}">
                <a16:creationId xmlns:a16="http://schemas.microsoft.com/office/drawing/2014/main" id="{96832B73-AE83-9DB4-500F-6319FCBA27AB}"/>
              </a:ext>
            </a:extLst>
          </p:cNvPr>
          <p:cNvSpPr/>
          <p:nvPr/>
        </p:nvSpPr>
        <p:spPr>
          <a:xfrm>
            <a:off x="10786380" y="1979699"/>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3" name="正方形/長方形 42">
            <a:extLst>
              <a:ext uri="{FF2B5EF4-FFF2-40B4-BE49-F238E27FC236}">
                <a16:creationId xmlns:a16="http://schemas.microsoft.com/office/drawing/2014/main" id="{E8BBD5DB-5EEF-C156-52A6-4C1E0539C51C}"/>
              </a:ext>
            </a:extLst>
          </p:cNvPr>
          <p:cNvSpPr/>
          <p:nvPr/>
        </p:nvSpPr>
        <p:spPr>
          <a:xfrm>
            <a:off x="11360123" y="1979699"/>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500">
                <a:solidFill>
                  <a:schemeClr val="tx1"/>
                </a:solidFill>
                <a:latin typeface="BIZ UDPゴシック" panose="020B0400000000000000" pitchFamily="50" charset="-128"/>
                <a:ea typeface="BIZ UDPゴシック" panose="020B0400000000000000" pitchFamily="50" charset="-128"/>
              </a:rPr>
              <a:t>10</a:t>
            </a:r>
            <a:endParaRPr lang="ja-JP" altLang="en-US" sz="1500">
              <a:solidFill>
                <a:schemeClr val="tx1"/>
              </a:solidFill>
              <a:latin typeface="BIZ UDPゴシック" panose="020B0400000000000000" pitchFamily="50" charset="-128"/>
              <a:ea typeface="BIZ UDPゴシック" panose="020B0400000000000000" pitchFamily="50" charset="-128"/>
            </a:endParaRPr>
          </a:p>
        </p:txBody>
      </p:sp>
      <p:sp>
        <p:nvSpPr>
          <p:cNvPr id="44" name="正方形/長方形 43">
            <a:extLst>
              <a:ext uri="{FF2B5EF4-FFF2-40B4-BE49-F238E27FC236}">
                <a16:creationId xmlns:a16="http://schemas.microsoft.com/office/drawing/2014/main" id="{0BD63966-86C4-373D-1177-FF670B03EA05}"/>
              </a:ext>
            </a:extLst>
          </p:cNvPr>
          <p:cNvSpPr/>
          <p:nvPr/>
        </p:nvSpPr>
        <p:spPr>
          <a:xfrm>
            <a:off x="8483831" y="269837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5" name="正方形/長方形 44">
            <a:extLst>
              <a:ext uri="{FF2B5EF4-FFF2-40B4-BE49-F238E27FC236}">
                <a16:creationId xmlns:a16="http://schemas.microsoft.com/office/drawing/2014/main" id="{F6C3DF1C-D28A-D4B1-2C7A-6E76B9DBE919}"/>
              </a:ext>
            </a:extLst>
          </p:cNvPr>
          <p:cNvSpPr/>
          <p:nvPr/>
        </p:nvSpPr>
        <p:spPr>
          <a:xfrm>
            <a:off x="9057573" y="269837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6" name="正方形/長方形 45">
            <a:extLst>
              <a:ext uri="{FF2B5EF4-FFF2-40B4-BE49-F238E27FC236}">
                <a16:creationId xmlns:a16="http://schemas.microsoft.com/office/drawing/2014/main" id="{5555F193-447B-4A70-B89F-34663A63634F}"/>
              </a:ext>
            </a:extLst>
          </p:cNvPr>
          <p:cNvSpPr/>
          <p:nvPr/>
        </p:nvSpPr>
        <p:spPr>
          <a:xfrm>
            <a:off x="9631315" y="269837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7" name="正方形/長方形 46">
            <a:extLst>
              <a:ext uri="{FF2B5EF4-FFF2-40B4-BE49-F238E27FC236}">
                <a16:creationId xmlns:a16="http://schemas.microsoft.com/office/drawing/2014/main" id="{0535487C-302F-A513-3A7F-7E586CD00A43}"/>
              </a:ext>
            </a:extLst>
          </p:cNvPr>
          <p:cNvSpPr/>
          <p:nvPr/>
        </p:nvSpPr>
        <p:spPr>
          <a:xfrm>
            <a:off x="10205056" y="269837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8" name="正方形/長方形 47">
            <a:extLst>
              <a:ext uri="{FF2B5EF4-FFF2-40B4-BE49-F238E27FC236}">
                <a16:creationId xmlns:a16="http://schemas.microsoft.com/office/drawing/2014/main" id="{1CA61C28-C2DC-2E83-876C-4FD3EA536141}"/>
              </a:ext>
            </a:extLst>
          </p:cNvPr>
          <p:cNvSpPr/>
          <p:nvPr/>
        </p:nvSpPr>
        <p:spPr>
          <a:xfrm>
            <a:off x="10782431" y="269837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9" name="正方形/長方形 48">
            <a:extLst>
              <a:ext uri="{FF2B5EF4-FFF2-40B4-BE49-F238E27FC236}">
                <a16:creationId xmlns:a16="http://schemas.microsoft.com/office/drawing/2014/main" id="{9BA8D9E8-A711-DE7E-C1EB-47D360C3FD83}"/>
              </a:ext>
            </a:extLst>
          </p:cNvPr>
          <p:cNvSpPr/>
          <p:nvPr/>
        </p:nvSpPr>
        <p:spPr>
          <a:xfrm>
            <a:off x="11365139" y="269837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500">
                <a:solidFill>
                  <a:schemeClr val="tx1"/>
                </a:solidFill>
                <a:latin typeface="BIZ UDPゴシック" panose="020B0400000000000000" pitchFamily="50" charset="-128"/>
                <a:ea typeface="BIZ UDPゴシック" panose="020B0400000000000000" pitchFamily="50" charset="-128"/>
              </a:rPr>
              <a:t>11</a:t>
            </a:r>
            <a:endParaRPr lang="ja-JP" altLang="en-US" sz="1500">
              <a:solidFill>
                <a:schemeClr val="tx1"/>
              </a:solidFill>
              <a:latin typeface="BIZ UDPゴシック" panose="020B0400000000000000" pitchFamily="50" charset="-128"/>
              <a:ea typeface="BIZ UDPゴシック" panose="020B0400000000000000" pitchFamily="50" charset="-128"/>
            </a:endParaRPr>
          </a:p>
        </p:txBody>
      </p:sp>
      <p:sp>
        <p:nvSpPr>
          <p:cNvPr id="50" name="正方形/長方形 49">
            <a:extLst>
              <a:ext uri="{FF2B5EF4-FFF2-40B4-BE49-F238E27FC236}">
                <a16:creationId xmlns:a16="http://schemas.microsoft.com/office/drawing/2014/main" id="{01D4BAB6-7735-12A8-EC97-24DB67A656A8}"/>
              </a:ext>
            </a:extLst>
          </p:cNvPr>
          <p:cNvSpPr/>
          <p:nvPr/>
        </p:nvSpPr>
        <p:spPr>
          <a:xfrm>
            <a:off x="8487791" y="3413997"/>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51" name="正方形/長方形 50">
            <a:extLst>
              <a:ext uri="{FF2B5EF4-FFF2-40B4-BE49-F238E27FC236}">
                <a16:creationId xmlns:a16="http://schemas.microsoft.com/office/drawing/2014/main" id="{BEABEEF5-FA5B-AD86-B640-A00928678BF8}"/>
              </a:ext>
            </a:extLst>
          </p:cNvPr>
          <p:cNvSpPr/>
          <p:nvPr/>
        </p:nvSpPr>
        <p:spPr>
          <a:xfrm>
            <a:off x="9061533" y="3413997"/>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52" name="正方形/長方形 51">
            <a:extLst>
              <a:ext uri="{FF2B5EF4-FFF2-40B4-BE49-F238E27FC236}">
                <a16:creationId xmlns:a16="http://schemas.microsoft.com/office/drawing/2014/main" id="{08A326C7-3EA5-0B78-C746-A9E2F6862C6E}"/>
              </a:ext>
            </a:extLst>
          </p:cNvPr>
          <p:cNvSpPr/>
          <p:nvPr/>
        </p:nvSpPr>
        <p:spPr>
          <a:xfrm>
            <a:off x="9635275" y="3413997"/>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53" name="正方形/長方形 52">
            <a:extLst>
              <a:ext uri="{FF2B5EF4-FFF2-40B4-BE49-F238E27FC236}">
                <a16:creationId xmlns:a16="http://schemas.microsoft.com/office/drawing/2014/main" id="{949C7C36-11F7-4A75-0FC7-DD610EDE19B8}"/>
              </a:ext>
            </a:extLst>
          </p:cNvPr>
          <p:cNvSpPr/>
          <p:nvPr/>
        </p:nvSpPr>
        <p:spPr>
          <a:xfrm>
            <a:off x="10209016" y="3413997"/>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〇</a:t>
            </a:r>
          </a:p>
        </p:txBody>
      </p:sp>
      <p:sp>
        <p:nvSpPr>
          <p:cNvPr id="54" name="正方形/長方形 53">
            <a:extLst>
              <a:ext uri="{FF2B5EF4-FFF2-40B4-BE49-F238E27FC236}">
                <a16:creationId xmlns:a16="http://schemas.microsoft.com/office/drawing/2014/main" id="{A01654E5-EF6D-9A59-65E8-E98408BE300D}"/>
              </a:ext>
            </a:extLst>
          </p:cNvPr>
          <p:cNvSpPr/>
          <p:nvPr/>
        </p:nvSpPr>
        <p:spPr>
          <a:xfrm>
            <a:off x="10786391" y="3413997"/>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55" name="正方形/長方形 54">
            <a:extLst>
              <a:ext uri="{FF2B5EF4-FFF2-40B4-BE49-F238E27FC236}">
                <a16:creationId xmlns:a16="http://schemas.microsoft.com/office/drawing/2014/main" id="{DCBFF713-F1ED-A23E-8C5C-06670E04A7DA}"/>
              </a:ext>
            </a:extLst>
          </p:cNvPr>
          <p:cNvSpPr/>
          <p:nvPr/>
        </p:nvSpPr>
        <p:spPr>
          <a:xfrm>
            <a:off x="11360133" y="3413997"/>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500">
                <a:solidFill>
                  <a:schemeClr val="tx1"/>
                </a:solidFill>
                <a:latin typeface="BIZ UDPゴシック" panose="020B0400000000000000" pitchFamily="50" charset="-128"/>
                <a:ea typeface="BIZ UDPゴシック" panose="020B0400000000000000" pitchFamily="50" charset="-128"/>
              </a:rPr>
              <a:t>12</a:t>
            </a:r>
            <a:endParaRPr lang="ja-JP" altLang="en-US" sz="1500">
              <a:solidFill>
                <a:schemeClr val="tx1"/>
              </a:solidFill>
              <a:latin typeface="BIZ UDPゴシック" panose="020B0400000000000000" pitchFamily="50" charset="-128"/>
              <a:ea typeface="BIZ UDPゴシック" panose="020B0400000000000000" pitchFamily="50" charset="-128"/>
            </a:endParaRPr>
          </a:p>
        </p:txBody>
      </p:sp>
      <p:sp>
        <p:nvSpPr>
          <p:cNvPr id="56" name="正方形/長方形 55">
            <a:extLst>
              <a:ext uri="{FF2B5EF4-FFF2-40B4-BE49-F238E27FC236}">
                <a16:creationId xmlns:a16="http://schemas.microsoft.com/office/drawing/2014/main" id="{600B0CDE-23B7-15EA-25EE-76BB5EB4723C}"/>
              </a:ext>
            </a:extLst>
          </p:cNvPr>
          <p:cNvSpPr/>
          <p:nvPr/>
        </p:nvSpPr>
        <p:spPr>
          <a:xfrm>
            <a:off x="8487791" y="4133582"/>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57" name="正方形/長方形 56">
            <a:extLst>
              <a:ext uri="{FF2B5EF4-FFF2-40B4-BE49-F238E27FC236}">
                <a16:creationId xmlns:a16="http://schemas.microsoft.com/office/drawing/2014/main" id="{D07451A8-2702-A80A-FFAF-22098E1EFA18}"/>
              </a:ext>
            </a:extLst>
          </p:cNvPr>
          <p:cNvSpPr/>
          <p:nvPr/>
        </p:nvSpPr>
        <p:spPr>
          <a:xfrm>
            <a:off x="9061533" y="4133582"/>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〇</a:t>
            </a:r>
          </a:p>
        </p:txBody>
      </p:sp>
      <p:sp>
        <p:nvSpPr>
          <p:cNvPr id="58" name="正方形/長方形 57">
            <a:extLst>
              <a:ext uri="{FF2B5EF4-FFF2-40B4-BE49-F238E27FC236}">
                <a16:creationId xmlns:a16="http://schemas.microsoft.com/office/drawing/2014/main" id="{0B15E7DD-A5A6-289B-717C-B55381A8CEA7}"/>
              </a:ext>
            </a:extLst>
          </p:cNvPr>
          <p:cNvSpPr/>
          <p:nvPr/>
        </p:nvSpPr>
        <p:spPr>
          <a:xfrm>
            <a:off x="9635275" y="4133582"/>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59" name="正方形/長方形 58">
            <a:extLst>
              <a:ext uri="{FF2B5EF4-FFF2-40B4-BE49-F238E27FC236}">
                <a16:creationId xmlns:a16="http://schemas.microsoft.com/office/drawing/2014/main" id="{28736558-E989-2A5D-E1A6-F7F55B265BED}"/>
              </a:ext>
            </a:extLst>
          </p:cNvPr>
          <p:cNvSpPr/>
          <p:nvPr/>
        </p:nvSpPr>
        <p:spPr>
          <a:xfrm>
            <a:off x="10209016" y="4133582"/>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60" name="正方形/長方形 59">
            <a:extLst>
              <a:ext uri="{FF2B5EF4-FFF2-40B4-BE49-F238E27FC236}">
                <a16:creationId xmlns:a16="http://schemas.microsoft.com/office/drawing/2014/main" id="{FC6DFFA7-3A48-D36D-6F84-EF3C34AC4AA9}"/>
              </a:ext>
            </a:extLst>
          </p:cNvPr>
          <p:cNvSpPr/>
          <p:nvPr/>
        </p:nvSpPr>
        <p:spPr>
          <a:xfrm>
            <a:off x="10786391" y="4133582"/>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61" name="正方形/長方形 60">
            <a:extLst>
              <a:ext uri="{FF2B5EF4-FFF2-40B4-BE49-F238E27FC236}">
                <a16:creationId xmlns:a16="http://schemas.microsoft.com/office/drawing/2014/main" id="{4A053AAB-E840-7691-1FF0-A530F374AAA3}"/>
              </a:ext>
            </a:extLst>
          </p:cNvPr>
          <p:cNvSpPr/>
          <p:nvPr/>
        </p:nvSpPr>
        <p:spPr>
          <a:xfrm>
            <a:off x="11360133" y="4133582"/>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500">
                <a:solidFill>
                  <a:schemeClr val="tx1"/>
                </a:solidFill>
                <a:latin typeface="BIZ UDPゴシック" panose="020B0400000000000000" pitchFamily="50" charset="-128"/>
                <a:ea typeface="BIZ UDPゴシック" panose="020B0400000000000000" pitchFamily="50" charset="-128"/>
              </a:rPr>
              <a:t>10</a:t>
            </a:r>
            <a:endParaRPr lang="ja-JP" altLang="en-US" sz="1500">
              <a:solidFill>
                <a:schemeClr val="tx1"/>
              </a:solidFill>
              <a:latin typeface="BIZ UDPゴシック" panose="020B0400000000000000" pitchFamily="50" charset="-128"/>
              <a:ea typeface="BIZ UDPゴシック" panose="020B0400000000000000" pitchFamily="50" charset="-128"/>
            </a:endParaRPr>
          </a:p>
        </p:txBody>
      </p:sp>
      <p:sp>
        <p:nvSpPr>
          <p:cNvPr id="62" name="正方形/長方形 61">
            <a:extLst>
              <a:ext uri="{FF2B5EF4-FFF2-40B4-BE49-F238E27FC236}">
                <a16:creationId xmlns:a16="http://schemas.microsoft.com/office/drawing/2014/main" id="{BB17BECA-1E60-147C-E0A0-C2C344730F28}"/>
              </a:ext>
            </a:extLst>
          </p:cNvPr>
          <p:cNvSpPr/>
          <p:nvPr/>
        </p:nvSpPr>
        <p:spPr>
          <a:xfrm>
            <a:off x="8489639" y="485095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〇</a:t>
            </a:r>
          </a:p>
        </p:txBody>
      </p:sp>
      <p:sp>
        <p:nvSpPr>
          <p:cNvPr id="63" name="正方形/長方形 62">
            <a:extLst>
              <a:ext uri="{FF2B5EF4-FFF2-40B4-BE49-F238E27FC236}">
                <a16:creationId xmlns:a16="http://schemas.microsoft.com/office/drawing/2014/main" id="{8ECC0690-C4A9-4BAC-C3E2-77A3C00D027E}"/>
              </a:ext>
            </a:extLst>
          </p:cNvPr>
          <p:cNvSpPr/>
          <p:nvPr/>
        </p:nvSpPr>
        <p:spPr>
          <a:xfrm>
            <a:off x="9055761" y="485095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64" name="正方形/長方形 63">
            <a:extLst>
              <a:ext uri="{FF2B5EF4-FFF2-40B4-BE49-F238E27FC236}">
                <a16:creationId xmlns:a16="http://schemas.microsoft.com/office/drawing/2014/main" id="{842E22BC-FE6E-2617-0137-1286A5199448}"/>
              </a:ext>
            </a:extLst>
          </p:cNvPr>
          <p:cNvSpPr/>
          <p:nvPr/>
        </p:nvSpPr>
        <p:spPr>
          <a:xfrm>
            <a:off x="9637123" y="485095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65" name="正方形/長方形 64">
            <a:extLst>
              <a:ext uri="{FF2B5EF4-FFF2-40B4-BE49-F238E27FC236}">
                <a16:creationId xmlns:a16="http://schemas.microsoft.com/office/drawing/2014/main" id="{DF0FF7AF-EBC1-F2EC-8C56-22D76C06419D}"/>
              </a:ext>
            </a:extLst>
          </p:cNvPr>
          <p:cNvSpPr/>
          <p:nvPr/>
        </p:nvSpPr>
        <p:spPr>
          <a:xfrm>
            <a:off x="10210864" y="485095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66" name="正方形/長方形 65">
            <a:extLst>
              <a:ext uri="{FF2B5EF4-FFF2-40B4-BE49-F238E27FC236}">
                <a16:creationId xmlns:a16="http://schemas.microsoft.com/office/drawing/2014/main" id="{0E48A872-0FEA-C8BB-595A-A25FA6E92014}"/>
              </a:ext>
            </a:extLst>
          </p:cNvPr>
          <p:cNvSpPr/>
          <p:nvPr/>
        </p:nvSpPr>
        <p:spPr>
          <a:xfrm>
            <a:off x="10788239" y="485095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67" name="正方形/長方形 66">
            <a:extLst>
              <a:ext uri="{FF2B5EF4-FFF2-40B4-BE49-F238E27FC236}">
                <a16:creationId xmlns:a16="http://schemas.microsoft.com/office/drawing/2014/main" id="{326BBFA6-6FC9-6A82-FA4A-C87123B79B46}"/>
              </a:ext>
            </a:extLst>
          </p:cNvPr>
          <p:cNvSpPr/>
          <p:nvPr/>
        </p:nvSpPr>
        <p:spPr>
          <a:xfrm>
            <a:off x="11361981" y="4850958"/>
            <a:ext cx="576000" cy="5400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500">
                <a:solidFill>
                  <a:schemeClr val="tx1"/>
                </a:solidFill>
                <a:latin typeface="BIZ UDPゴシック" panose="020B0400000000000000" pitchFamily="50" charset="-128"/>
                <a:ea typeface="BIZ UDPゴシック" panose="020B0400000000000000" pitchFamily="50" charset="-128"/>
              </a:rPr>
              <a:t>10</a:t>
            </a:r>
            <a:endParaRPr lang="ja-JP" altLang="en-US" sz="1500">
              <a:solidFill>
                <a:schemeClr val="tx1"/>
              </a:solidFill>
              <a:latin typeface="BIZ UDPゴシック" panose="020B0400000000000000" pitchFamily="50" charset="-128"/>
              <a:ea typeface="BIZ UDPゴシック" panose="020B0400000000000000" pitchFamily="50" charset="-128"/>
            </a:endParaRPr>
          </a:p>
        </p:txBody>
      </p:sp>
      <p:sp>
        <p:nvSpPr>
          <p:cNvPr id="68" name="正方形/長方形 67">
            <a:extLst>
              <a:ext uri="{FF2B5EF4-FFF2-40B4-BE49-F238E27FC236}">
                <a16:creationId xmlns:a16="http://schemas.microsoft.com/office/drawing/2014/main" id="{17E99368-258A-2A3A-405A-994F8B18D4BA}"/>
              </a:ext>
            </a:extLst>
          </p:cNvPr>
          <p:cNvSpPr/>
          <p:nvPr/>
        </p:nvSpPr>
        <p:spPr>
          <a:xfrm>
            <a:off x="8474429" y="5574359"/>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69" name="正方形/長方形 68">
            <a:extLst>
              <a:ext uri="{FF2B5EF4-FFF2-40B4-BE49-F238E27FC236}">
                <a16:creationId xmlns:a16="http://schemas.microsoft.com/office/drawing/2014/main" id="{8DF68CE3-0AFD-3622-7EDA-64A2C49A4427}"/>
              </a:ext>
            </a:extLst>
          </p:cNvPr>
          <p:cNvSpPr/>
          <p:nvPr/>
        </p:nvSpPr>
        <p:spPr>
          <a:xfrm>
            <a:off x="9048171" y="5574359"/>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70" name="正方形/長方形 69">
            <a:extLst>
              <a:ext uri="{FF2B5EF4-FFF2-40B4-BE49-F238E27FC236}">
                <a16:creationId xmlns:a16="http://schemas.microsoft.com/office/drawing/2014/main" id="{92689F00-F43D-1787-1136-7598DA180B19}"/>
              </a:ext>
            </a:extLst>
          </p:cNvPr>
          <p:cNvSpPr/>
          <p:nvPr/>
        </p:nvSpPr>
        <p:spPr>
          <a:xfrm>
            <a:off x="9629533" y="5574359"/>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71" name="正方形/長方形 70">
            <a:extLst>
              <a:ext uri="{FF2B5EF4-FFF2-40B4-BE49-F238E27FC236}">
                <a16:creationId xmlns:a16="http://schemas.microsoft.com/office/drawing/2014/main" id="{C4FE912F-DBA4-2780-2076-8E67E83EEC37}"/>
              </a:ext>
            </a:extLst>
          </p:cNvPr>
          <p:cNvSpPr/>
          <p:nvPr/>
        </p:nvSpPr>
        <p:spPr>
          <a:xfrm>
            <a:off x="10203275" y="5574359"/>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72" name="正方形/長方形 71">
            <a:extLst>
              <a:ext uri="{FF2B5EF4-FFF2-40B4-BE49-F238E27FC236}">
                <a16:creationId xmlns:a16="http://schemas.microsoft.com/office/drawing/2014/main" id="{368EDD3D-9B28-D94A-01FD-D9CFB90E4E56}"/>
              </a:ext>
            </a:extLst>
          </p:cNvPr>
          <p:cNvSpPr/>
          <p:nvPr/>
        </p:nvSpPr>
        <p:spPr>
          <a:xfrm>
            <a:off x="10780649" y="5574359"/>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〇</a:t>
            </a:r>
          </a:p>
        </p:txBody>
      </p:sp>
      <p:sp>
        <p:nvSpPr>
          <p:cNvPr id="73" name="正方形/長方形 72">
            <a:extLst>
              <a:ext uri="{FF2B5EF4-FFF2-40B4-BE49-F238E27FC236}">
                <a16:creationId xmlns:a16="http://schemas.microsoft.com/office/drawing/2014/main" id="{ABBC3EBA-AD7F-0553-4826-A3161E2A96C7}"/>
              </a:ext>
            </a:extLst>
          </p:cNvPr>
          <p:cNvSpPr/>
          <p:nvPr/>
        </p:nvSpPr>
        <p:spPr>
          <a:xfrm>
            <a:off x="11354391" y="5574359"/>
            <a:ext cx="576000" cy="540000"/>
          </a:xfrm>
          <a:prstGeom prst="rect">
            <a:avLst/>
          </a:prstGeom>
          <a:solidFill>
            <a:srgbClr val="FEBECD">
              <a:alpha val="40000"/>
            </a:srgb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500">
                <a:solidFill>
                  <a:schemeClr val="tx1"/>
                </a:solidFill>
                <a:latin typeface="BIZ UDPゴシック" panose="020B0400000000000000" pitchFamily="50" charset="-128"/>
                <a:ea typeface="BIZ UDPゴシック" panose="020B0400000000000000" pitchFamily="50" charset="-128"/>
              </a:rPr>
              <a:t>12</a:t>
            </a:r>
            <a:endParaRPr lang="ja-JP" altLang="en-US" sz="1500">
              <a:solidFill>
                <a:schemeClr val="tx1"/>
              </a:solidFill>
              <a:latin typeface="BIZ UDPゴシック" panose="020B0400000000000000" pitchFamily="50" charset="-128"/>
              <a:ea typeface="BIZ UDPゴシック" panose="020B0400000000000000" pitchFamily="50" charset="-128"/>
            </a:endParaRPr>
          </a:p>
        </p:txBody>
      </p:sp>
      <p:sp>
        <p:nvSpPr>
          <p:cNvPr id="74" name="正方形/長方形 73">
            <a:extLst>
              <a:ext uri="{FF2B5EF4-FFF2-40B4-BE49-F238E27FC236}">
                <a16:creationId xmlns:a16="http://schemas.microsoft.com/office/drawing/2014/main" id="{42BAD46F-F1B4-B3C3-6862-74CF767B5A43}"/>
              </a:ext>
            </a:extLst>
          </p:cNvPr>
          <p:cNvSpPr/>
          <p:nvPr/>
        </p:nvSpPr>
        <p:spPr>
          <a:xfrm>
            <a:off x="8485968" y="1254931"/>
            <a:ext cx="576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予想効果</a:t>
            </a:r>
          </a:p>
        </p:txBody>
      </p:sp>
      <p:sp>
        <p:nvSpPr>
          <p:cNvPr id="75" name="正方形/長方形 74">
            <a:extLst>
              <a:ext uri="{FF2B5EF4-FFF2-40B4-BE49-F238E27FC236}">
                <a16:creationId xmlns:a16="http://schemas.microsoft.com/office/drawing/2014/main" id="{F0259555-E7EE-6AF7-4C4C-D01652114786}"/>
              </a:ext>
            </a:extLst>
          </p:cNvPr>
          <p:cNvSpPr/>
          <p:nvPr/>
        </p:nvSpPr>
        <p:spPr>
          <a:xfrm>
            <a:off x="9059711" y="1254931"/>
            <a:ext cx="576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実現性</a:t>
            </a:r>
          </a:p>
        </p:txBody>
      </p:sp>
      <p:sp>
        <p:nvSpPr>
          <p:cNvPr id="76" name="正方形/長方形 75">
            <a:extLst>
              <a:ext uri="{FF2B5EF4-FFF2-40B4-BE49-F238E27FC236}">
                <a16:creationId xmlns:a16="http://schemas.microsoft.com/office/drawing/2014/main" id="{A7D6C3D7-CB23-ACDC-9F4E-58A392C17289}"/>
              </a:ext>
            </a:extLst>
          </p:cNvPr>
          <p:cNvSpPr/>
          <p:nvPr/>
        </p:nvSpPr>
        <p:spPr>
          <a:xfrm>
            <a:off x="9633452" y="1254931"/>
            <a:ext cx="576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コスト</a:t>
            </a:r>
          </a:p>
        </p:txBody>
      </p:sp>
      <p:sp>
        <p:nvSpPr>
          <p:cNvPr id="77" name="正方形/長方形 76">
            <a:extLst>
              <a:ext uri="{FF2B5EF4-FFF2-40B4-BE49-F238E27FC236}">
                <a16:creationId xmlns:a16="http://schemas.microsoft.com/office/drawing/2014/main" id="{91AC6CB1-604D-E3E3-0B6D-E4B946C3E711}"/>
              </a:ext>
            </a:extLst>
          </p:cNvPr>
          <p:cNvSpPr/>
          <p:nvPr/>
        </p:nvSpPr>
        <p:spPr>
          <a:xfrm>
            <a:off x="10207193" y="1254931"/>
            <a:ext cx="576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作業性</a:t>
            </a:r>
          </a:p>
        </p:txBody>
      </p:sp>
      <p:sp>
        <p:nvSpPr>
          <p:cNvPr id="78" name="正方形/長方形 77">
            <a:extLst>
              <a:ext uri="{FF2B5EF4-FFF2-40B4-BE49-F238E27FC236}">
                <a16:creationId xmlns:a16="http://schemas.microsoft.com/office/drawing/2014/main" id="{ECF96843-DC59-C82C-FE64-E450AFB1EDD5}"/>
              </a:ext>
            </a:extLst>
          </p:cNvPr>
          <p:cNvSpPr/>
          <p:nvPr/>
        </p:nvSpPr>
        <p:spPr>
          <a:xfrm>
            <a:off x="10784568" y="1254931"/>
            <a:ext cx="576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活動期間</a:t>
            </a:r>
          </a:p>
        </p:txBody>
      </p:sp>
      <p:sp>
        <p:nvSpPr>
          <p:cNvPr id="79" name="正方形/長方形 78">
            <a:extLst>
              <a:ext uri="{FF2B5EF4-FFF2-40B4-BE49-F238E27FC236}">
                <a16:creationId xmlns:a16="http://schemas.microsoft.com/office/drawing/2014/main" id="{1E60482B-96E3-194B-07FE-B2F496469EFB}"/>
              </a:ext>
            </a:extLst>
          </p:cNvPr>
          <p:cNvSpPr/>
          <p:nvPr/>
        </p:nvSpPr>
        <p:spPr>
          <a:xfrm>
            <a:off x="11358311" y="1254931"/>
            <a:ext cx="576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評価点</a:t>
            </a:r>
          </a:p>
        </p:txBody>
      </p:sp>
      <p:sp>
        <p:nvSpPr>
          <p:cNvPr id="80" name="テキスト ボックス 79">
            <a:extLst>
              <a:ext uri="{FF2B5EF4-FFF2-40B4-BE49-F238E27FC236}">
                <a16:creationId xmlns:a16="http://schemas.microsoft.com/office/drawing/2014/main" id="{3A38D372-4BC0-AA8B-2BEF-99339BF7AB5C}"/>
              </a:ext>
            </a:extLst>
          </p:cNvPr>
          <p:cNvSpPr txBox="1"/>
          <p:nvPr/>
        </p:nvSpPr>
        <p:spPr>
          <a:xfrm>
            <a:off x="2113293" y="6197736"/>
            <a:ext cx="7943200" cy="261610"/>
          </a:xfrm>
          <a:prstGeom prst="rect">
            <a:avLst/>
          </a:prstGeom>
          <a:noFill/>
          <a:ln>
            <a:solidFill>
              <a:schemeClr val="tx1"/>
            </a:solidFill>
          </a:ln>
        </p:spPr>
        <p:txBody>
          <a:bodyPr wrap="none" rtlCol="0">
            <a:spAutoFit/>
          </a:bodyPr>
          <a:lstStyle/>
          <a:p>
            <a:pPr algn="ctr"/>
            <a:r>
              <a:rPr lang="ja-JP" altLang="en-US" sz="1100">
                <a:latin typeface="BIZ UDPゴシック" panose="020B0400000000000000" pitchFamily="50" charset="-128"/>
                <a:ea typeface="BIZ UDPゴシック" panose="020B0400000000000000" pitchFamily="50" charset="-128"/>
              </a:rPr>
              <a:t>メンバー：三方</a:t>
            </a:r>
            <a:r>
              <a:rPr lang="en-US" altLang="ja-JP" sz="1100">
                <a:latin typeface="BIZ UDPゴシック" panose="020B0400000000000000" pitchFamily="50" charset="-128"/>
                <a:ea typeface="BIZ UDPゴシック" panose="020B0400000000000000" pitchFamily="50" charset="-128"/>
              </a:rPr>
              <a:t>TL(</a:t>
            </a:r>
            <a:r>
              <a:rPr lang="ja-JP" altLang="en-US" sz="1100">
                <a:latin typeface="BIZ UDPゴシック" panose="020B0400000000000000" pitchFamily="50" charset="-128"/>
                <a:ea typeface="BIZ UDPゴシック" panose="020B0400000000000000" pitchFamily="50" charset="-128"/>
              </a:rPr>
              <a:t>三</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　松尾</a:t>
            </a:r>
            <a:r>
              <a:rPr lang="en-US" altLang="ja-JP" sz="1100">
                <a:latin typeface="BIZ UDPゴシック" panose="020B0400000000000000" pitchFamily="50" charset="-128"/>
                <a:ea typeface="BIZ UDPゴシック" panose="020B0400000000000000" pitchFamily="50" charset="-128"/>
              </a:rPr>
              <a:t>TL(</a:t>
            </a:r>
            <a:r>
              <a:rPr lang="ja-JP" altLang="en-US" sz="1100">
                <a:latin typeface="BIZ UDPゴシック" panose="020B0400000000000000" pitchFamily="50" charset="-128"/>
                <a:ea typeface="BIZ UDPゴシック" panose="020B0400000000000000" pitchFamily="50" charset="-128"/>
              </a:rPr>
              <a:t>松</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　大原</a:t>
            </a:r>
            <a:r>
              <a:rPr lang="en-US" altLang="ja-JP" sz="1100">
                <a:latin typeface="BIZ UDPゴシック" panose="020B0400000000000000" pitchFamily="50" charset="-128"/>
                <a:ea typeface="BIZ UDPゴシック" panose="020B0400000000000000" pitchFamily="50" charset="-128"/>
              </a:rPr>
              <a:t>TL(</a:t>
            </a:r>
            <a:r>
              <a:rPr lang="ja-JP" altLang="en-US" sz="1100">
                <a:latin typeface="BIZ UDPゴシック" panose="020B0400000000000000" pitchFamily="50" charset="-128"/>
                <a:ea typeface="BIZ UDPゴシック" panose="020B0400000000000000" pitchFamily="50" charset="-128"/>
              </a:rPr>
              <a:t>大</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　桑原</a:t>
            </a:r>
            <a:r>
              <a:rPr lang="en-US" altLang="ja-JP" sz="1100">
                <a:latin typeface="BIZ UDPゴシック" panose="020B0400000000000000" pitchFamily="50" charset="-128"/>
                <a:ea typeface="BIZ UDPゴシック" panose="020B0400000000000000" pitchFamily="50" charset="-128"/>
              </a:rPr>
              <a:t>EX(</a:t>
            </a:r>
            <a:r>
              <a:rPr lang="ja-JP" altLang="en-US" sz="1100">
                <a:latin typeface="BIZ UDPゴシック" panose="020B0400000000000000" pitchFamily="50" charset="-128"/>
                <a:ea typeface="BIZ UDPゴシック" panose="020B0400000000000000" pitchFamily="50" charset="-128"/>
              </a:rPr>
              <a:t>桑</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　山田</a:t>
            </a:r>
            <a:r>
              <a:rPr lang="en-US" altLang="ja-JP" sz="1100">
                <a:latin typeface="BIZ UDPゴシック" panose="020B0400000000000000" pitchFamily="50" charset="-128"/>
                <a:ea typeface="BIZ UDPゴシック" panose="020B0400000000000000" pitchFamily="50" charset="-128"/>
              </a:rPr>
              <a:t>EX(</a:t>
            </a:r>
            <a:r>
              <a:rPr lang="ja-JP" altLang="en-US" sz="1100">
                <a:latin typeface="BIZ UDPゴシック" panose="020B0400000000000000" pitchFamily="50" charset="-128"/>
                <a:ea typeface="BIZ UDPゴシック" panose="020B0400000000000000" pitchFamily="50" charset="-128"/>
              </a:rPr>
              <a:t>山</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　岩崎</a:t>
            </a:r>
            <a:r>
              <a:rPr lang="en-US" altLang="ja-JP" sz="1100">
                <a:latin typeface="BIZ UDPゴシック" panose="020B0400000000000000" pitchFamily="50" charset="-128"/>
                <a:ea typeface="BIZ UDPゴシック" panose="020B0400000000000000" pitchFamily="50" charset="-128"/>
              </a:rPr>
              <a:t>EX(</a:t>
            </a:r>
            <a:r>
              <a:rPr lang="ja-JP" altLang="en-US" sz="1100">
                <a:latin typeface="BIZ UDPゴシック" panose="020B0400000000000000" pitchFamily="50" charset="-128"/>
                <a:ea typeface="BIZ UDPゴシック" panose="020B0400000000000000" pitchFamily="50" charset="-128"/>
              </a:rPr>
              <a:t>岩</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　古川</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古</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　川添</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川</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　吉原</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吉</a:t>
            </a:r>
            <a:r>
              <a:rPr lang="en-US" altLang="ja-JP" sz="1100">
                <a:latin typeface="BIZ UDPゴシック" panose="020B0400000000000000" pitchFamily="50" charset="-128"/>
                <a:ea typeface="BIZ UDPゴシック" panose="020B0400000000000000" pitchFamily="50" charset="-128"/>
              </a:rPr>
              <a:t>)</a:t>
            </a:r>
            <a:endParaRPr lang="ja-JP" altLang="en-US" sz="1100">
              <a:latin typeface="BIZ UDPゴシック" panose="020B0400000000000000" pitchFamily="50" charset="-128"/>
              <a:ea typeface="BIZ UDPゴシック" panose="020B0400000000000000" pitchFamily="50" charset="-128"/>
            </a:endParaRPr>
          </a:p>
        </p:txBody>
      </p:sp>
      <p:sp>
        <p:nvSpPr>
          <p:cNvPr id="104" name="テキスト ボックス 103">
            <a:extLst>
              <a:ext uri="{FF2B5EF4-FFF2-40B4-BE49-F238E27FC236}">
                <a16:creationId xmlns:a16="http://schemas.microsoft.com/office/drawing/2014/main" id="{582750B1-3E6F-D5F9-5D5E-C1BBA263909A}"/>
              </a:ext>
            </a:extLst>
          </p:cNvPr>
          <p:cNvSpPr txBox="1"/>
          <p:nvPr/>
        </p:nvSpPr>
        <p:spPr>
          <a:xfrm>
            <a:off x="5469228" y="5560192"/>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松</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105" name="テキスト ボックス 104">
            <a:extLst>
              <a:ext uri="{FF2B5EF4-FFF2-40B4-BE49-F238E27FC236}">
                <a16:creationId xmlns:a16="http://schemas.microsoft.com/office/drawing/2014/main" id="{D6E24CDF-55DC-D13E-3A91-DF63C5DA7319}"/>
              </a:ext>
            </a:extLst>
          </p:cNvPr>
          <p:cNvSpPr txBox="1"/>
          <p:nvPr/>
        </p:nvSpPr>
        <p:spPr>
          <a:xfrm>
            <a:off x="5475640" y="4109259"/>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三</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106" name="テキスト ボックス 105">
            <a:extLst>
              <a:ext uri="{FF2B5EF4-FFF2-40B4-BE49-F238E27FC236}">
                <a16:creationId xmlns:a16="http://schemas.microsoft.com/office/drawing/2014/main" id="{9B2212EA-E413-3C30-5ADC-01EB4B569311}"/>
              </a:ext>
            </a:extLst>
          </p:cNvPr>
          <p:cNvSpPr txBox="1"/>
          <p:nvPr/>
        </p:nvSpPr>
        <p:spPr>
          <a:xfrm>
            <a:off x="3419676" y="4363303"/>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大</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107" name="テキスト ボックス 106">
            <a:extLst>
              <a:ext uri="{FF2B5EF4-FFF2-40B4-BE49-F238E27FC236}">
                <a16:creationId xmlns:a16="http://schemas.microsoft.com/office/drawing/2014/main" id="{12EEFDCC-6A38-8A2E-8287-E8976D6F24FB}"/>
              </a:ext>
            </a:extLst>
          </p:cNvPr>
          <p:cNvSpPr txBox="1"/>
          <p:nvPr/>
        </p:nvSpPr>
        <p:spPr>
          <a:xfrm>
            <a:off x="3488858" y="1951915"/>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桑</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108" name="テキスト ボックス 107">
            <a:extLst>
              <a:ext uri="{FF2B5EF4-FFF2-40B4-BE49-F238E27FC236}">
                <a16:creationId xmlns:a16="http://schemas.microsoft.com/office/drawing/2014/main" id="{AADB3741-688E-0357-6F16-B41EBB72B926}"/>
              </a:ext>
            </a:extLst>
          </p:cNvPr>
          <p:cNvSpPr txBox="1"/>
          <p:nvPr/>
        </p:nvSpPr>
        <p:spPr>
          <a:xfrm>
            <a:off x="3484569" y="2661752"/>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三</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109" name="テキスト ボックス 108">
            <a:extLst>
              <a:ext uri="{FF2B5EF4-FFF2-40B4-BE49-F238E27FC236}">
                <a16:creationId xmlns:a16="http://schemas.microsoft.com/office/drawing/2014/main" id="{6C4323A5-8814-0E72-FCB7-2799AC32635A}"/>
              </a:ext>
            </a:extLst>
          </p:cNvPr>
          <p:cNvSpPr txBox="1"/>
          <p:nvPr/>
        </p:nvSpPr>
        <p:spPr>
          <a:xfrm>
            <a:off x="5469228" y="4821659"/>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山</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110" name="テキスト ボックス 109">
            <a:extLst>
              <a:ext uri="{FF2B5EF4-FFF2-40B4-BE49-F238E27FC236}">
                <a16:creationId xmlns:a16="http://schemas.microsoft.com/office/drawing/2014/main" id="{4DC5C5B6-1152-2EC6-B69D-A5B48BD4E7FD}"/>
              </a:ext>
            </a:extLst>
          </p:cNvPr>
          <p:cNvSpPr txBox="1"/>
          <p:nvPr/>
        </p:nvSpPr>
        <p:spPr>
          <a:xfrm>
            <a:off x="5464850" y="1954110"/>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吉</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111" name="テキスト ボックス 110">
            <a:extLst>
              <a:ext uri="{FF2B5EF4-FFF2-40B4-BE49-F238E27FC236}">
                <a16:creationId xmlns:a16="http://schemas.microsoft.com/office/drawing/2014/main" id="{EC7FEB4F-DBC9-C2A6-EB65-46345456A45A}"/>
              </a:ext>
            </a:extLst>
          </p:cNvPr>
          <p:cNvSpPr txBox="1"/>
          <p:nvPr/>
        </p:nvSpPr>
        <p:spPr>
          <a:xfrm>
            <a:off x="5479744" y="3399663"/>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古</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112" name="テキスト ボックス 111">
            <a:extLst>
              <a:ext uri="{FF2B5EF4-FFF2-40B4-BE49-F238E27FC236}">
                <a16:creationId xmlns:a16="http://schemas.microsoft.com/office/drawing/2014/main" id="{933FE514-AF8F-7E42-D16F-EC5905C60A04}"/>
              </a:ext>
            </a:extLst>
          </p:cNvPr>
          <p:cNvSpPr txBox="1"/>
          <p:nvPr/>
        </p:nvSpPr>
        <p:spPr>
          <a:xfrm>
            <a:off x="5469630" y="2669788"/>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岩</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5B9B3323-E57F-D662-A1B2-C6E5A7AE6A30}"/>
              </a:ext>
            </a:extLst>
          </p:cNvPr>
          <p:cNvSpPr txBox="1"/>
          <p:nvPr/>
        </p:nvSpPr>
        <p:spPr>
          <a:xfrm>
            <a:off x="9463348" y="4015421"/>
            <a:ext cx="2018501" cy="261610"/>
          </a:xfrm>
          <a:prstGeom prst="rect">
            <a:avLst/>
          </a:prstGeom>
          <a:solidFill>
            <a:srgbClr val="3762AF"/>
          </a:solidFill>
        </p:spPr>
        <p:txBody>
          <a:bodyPr wrap="none" rtlCol="0">
            <a:spAutoFit/>
          </a:bodyPr>
          <a:lstStyle/>
          <a:p>
            <a:r>
              <a:rPr lang="ja-JP" altLang="en-US" sz="1100" dirty="0">
                <a:solidFill>
                  <a:schemeClr val="bg1"/>
                </a:solidFill>
                <a:latin typeface="UD デジタル 教科書体 NK-B" panose="02020700000000000000" pitchFamily="18" charset="-128"/>
                <a:ea typeface="UD デジタル 教科書体 NK-B" panose="02020700000000000000" pitchFamily="18" charset="-128"/>
              </a:rPr>
              <a:t>試験片が脱落する恐れがある</a:t>
            </a:r>
          </a:p>
        </p:txBody>
      </p:sp>
      <p:sp>
        <p:nvSpPr>
          <p:cNvPr id="19" name="テキスト ボックス 18">
            <a:extLst>
              <a:ext uri="{FF2B5EF4-FFF2-40B4-BE49-F238E27FC236}">
                <a16:creationId xmlns:a16="http://schemas.microsoft.com/office/drawing/2014/main" id="{023DDD25-E08D-7C2D-6EFB-AC52692B3D02}"/>
              </a:ext>
            </a:extLst>
          </p:cNvPr>
          <p:cNvSpPr txBox="1"/>
          <p:nvPr/>
        </p:nvSpPr>
        <p:spPr>
          <a:xfrm>
            <a:off x="9957074" y="4723079"/>
            <a:ext cx="1031051" cy="261610"/>
          </a:xfrm>
          <a:prstGeom prst="rect">
            <a:avLst/>
          </a:prstGeom>
          <a:solidFill>
            <a:srgbClr val="3762AF"/>
          </a:solidFill>
        </p:spPr>
        <p:txBody>
          <a:bodyPr wrap="none" rtlCol="0">
            <a:spAutoFit/>
          </a:bodyPr>
          <a:lstStyle/>
          <a:p>
            <a:r>
              <a:rPr lang="ja-JP" altLang="en-US" sz="1100" dirty="0">
                <a:solidFill>
                  <a:schemeClr val="bg1"/>
                </a:solidFill>
                <a:latin typeface="UD デジタル 教科書体 NK-B" panose="02020700000000000000" pitchFamily="18" charset="-128"/>
                <a:ea typeface="UD デジタル 教科書体 NK-B" panose="02020700000000000000" pitchFamily="18" charset="-128"/>
              </a:rPr>
              <a:t>取付が難しい</a:t>
            </a:r>
          </a:p>
        </p:txBody>
      </p:sp>
      <p:sp>
        <p:nvSpPr>
          <p:cNvPr id="23" name="テキスト ボックス 22">
            <a:extLst>
              <a:ext uri="{FF2B5EF4-FFF2-40B4-BE49-F238E27FC236}">
                <a16:creationId xmlns:a16="http://schemas.microsoft.com/office/drawing/2014/main" id="{980145A4-DD26-E13C-09F4-045709007E45}"/>
              </a:ext>
            </a:extLst>
          </p:cNvPr>
          <p:cNvSpPr txBox="1"/>
          <p:nvPr/>
        </p:nvSpPr>
        <p:spPr>
          <a:xfrm>
            <a:off x="9764153" y="1870692"/>
            <a:ext cx="1454244" cy="261610"/>
          </a:xfrm>
          <a:prstGeom prst="rect">
            <a:avLst/>
          </a:prstGeom>
          <a:solidFill>
            <a:srgbClr val="3762AF"/>
          </a:solidFill>
        </p:spPr>
        <p:txBody>
          <a:bodyPr wrap="none" rtlCol="0">
            <a:spAutoFit/>
          </a:bodyPr>
          <a:lstStyle/>
          <a:p>
            <a:r>
              <a:rPr lang="ja-JP" altLang="en-US" sz="1100" dirty="0">
                <a:solidFill>
                  <a:schemeClr val="bg1"/>
                </a:solidFill>
                <a:latin typeface="UD デジタル 教科書体 NK-B" panose="02020700000000000000" pitchFamily="18" charset="-128"/>
                <a:ea typeface="UD デジタル 教科書体 NK-B" panose="02020700000000000000" pitchFamily="18" charset="-128"/>
              </a:rPr>
              <a:t>正確な値が測れない</a:t>
            </a:r>
          </a:p>
        </p:txBody>
      </p:sp>
      <p:sp>
        <p:nvSpPr>
          <p:cNvPr id="24" name="テキスト ボックス 23">
            <a:extLst>
              <a:ext uri="{FF2B5EF4-FFF2-40B4-BE49-F238E27FC236}">
                <a16:creationId xmlns:a16="http://schemas.microsoft.com/office/drawing/2014/main" id="{1BDECCB3-DBBE-B5BA-276B-189BF7731329}"/>
              </a:ext>
            </a:extLst>
          </p:cNvPr>
          <p:cNvSpPr txBox="1"/>
          <p:nvPr/>
        </p:nvSpPr>
        <p:spPr>
          <a:xfrm>
            <a:off x="9604411" y="2569196"/>
            <a:ext cx="1736373" cy="261610"/>
          </a:xfrm>
          <a:prstGeom prst="rect">
            <a:avLst/>
          </a:prstGeom>
          <a:solidFill>
            <a:srgbClr val="3762AF"/>
          </a:solidFill>
        </p:spPr>
        <p:txBody>
          <a:bodyPr wrap="none" rtlCol="0">
            <a:spAutoFit/>
          </a:bodyPr>
          <a:lstStyle/>
          <a:p>
            <a:r>
              <a:rPr lang="ja-JP" altLang="en-US" sz="1100" dirty="0">
                <a:solidFill>
                  <a:schemeClr val="bg1"/>
                </a:solidFill>
                <a:latin typeface="UD デジタル 教科書体 NK-B" panose="02020700000000000000" pitchFamily="18" charset="-128"/>
                <a:ea typeface="UD デジタル 教科書体 NK-B" panose="02020700000000000000" pitchFamily="18" charset="-128"/>
              </a:rPr>
              <a:t>位置がずれる恐れがある</a:t>
            </a:r>
          </a:p>
        </p:txBody>
      </p:sp>
      <p:sp>
        <p:nvSpPr>
          <p:cNvPr id="32" name="テキスト ボックス 31">
            <a:extLst>
              <a:ext uri="{FF2B5EF4-FFF2-40B4-BE49-F238E27FC236}">
                <a16:creationId xmlns:a16="http://schemas.microsoft.com/office/drawing/2014/main" id="{21D85CC3-543F-0217-C479-21A00C4B18D7}"/>
              </a:ext>
            </a:extLst>
          </p:cNvPr>
          <p:cNvSpPr txBox="1"/>
          <p:nvPr/>
        </p:nvSpPr>
        <p:spPr>
          <a:xfrm>
            <a:off x="5628447" y="3196744"/>
            <a:ext cx="723275" cy="254044"/>
          </a:xfrm>
          <a:prstGeom prst="rect">
            <a:avLst/>
          </a:prstGeom>
          <a:noFill/>
        </p:spPr>
        <p:txBody>
          <a:bodyPr wrap="none" rtlCol="0">
            <a:spAutoFit/>
          </a:bodyPr>
          <a:lstStyle/>
          <a:p>
            <a:r>
              <a:rPr lang="ja-JP" altLang="en-US" sz="1051" b="1">
                <a:latin typeface="BIZ UDPゴシック" panose="020B0400000000000000" pitchFamily="50" charset="-128"/>
                <a:ea typeface="BIZ UDPゴシック" panose="020B0400000000000000" pitchFamily="50" charset="-128"/>
              </a:rPr>
              <a:t>対策案①</a:t>
            </a:r>
          </a:p>
        </p:txBody>
      </p:sp>
      <p:sp>
        <p:nvSpPr>
          <p:cNvPr id="34" name="テキスト ボックス 33">
            <a:extLst>
              <a:ext uri="{FF2B5EF4-FFF2-40B4-BE49-F238E27FC236}">
                <a16:creationId xmlns:a16="http://schemas.microsoft.com/office/drawing/2014/main" id="{5E3FE588-4799-C4D4-F509-42DA00372CAC}"/>
              </a:ext>
            </a:extLst>
          </p:cNvPr>
          <p:cNvSpPr txBox="1"/>
          <p:nvPr/>
        </p:nvSpPr>
        <p:spPr>
          <a:xfrm>
            <a:off x="5603260" y="5371455"/>
            <a:ext cx="723275" cy="254044"/>
          </a:xfrm>
          <a:prstGeom prst="rect">
            <a:avLst/>
          </a:prstGeom>
          <a:noFill/>
        </p:spPr>
        <p:txBody>
          <a:bodyPr wrap="none" rtlCol="0">
            <a:spAutoFit/>
          </a:bodyPr>
          <a:lstStyle/>
          <a:p>
            <a:r>
              <a:rPr lang="ja-JP" altLang="en-US" sz="1051" b="1">
                <a:latin typeface="BIZ UDPゴシック" panose="020B0400000000000000" pitchFamily="50" charset="-128"/>
                <a:ea typeface="BIZ UDPゴシック" panose="020B0400000000000000" pitchFamily="50" charset="-128"/>
              </a:rPr>
              <a:t>対策案②</a:t>
            </a:r>
          </a:p>
        </p:txBody>
      </p:sp>
      <p:cxnSp>
        <p:nvCxnSpPr>
          <p:cNvPr id="36" name="直線コネクタ 35">
            <a:extLst>
              <a:ext uri="{FF2B5EF4-FFF2-40B4-BE49-F238E27FC236}">
                <a16:creationId xmlns:a16="http://schemas.microsoft.com/office/drawing/2014/main" id="{E66350A4-C80A-3CED-2F1F-37AB80D1AD6F}"/>
              </a:ext>
            </a:extLst>
          </p:cNvPr>
          <p:cNvCxnSpPr/>
          <p:nvPr/>
        </p:nvCxnSpPr>
        <p:spPr>
          <a:xfrm>
            <a:off x="1524000" y="479087"/>
            <a:ext cx="9144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6EC4F80D-A747-8398-CEAC-14DEF534578B}"/>
              </a:ext>
            </a:extLst>
          </p:cNvPr>
          <p:cNvSpPr txBox="1"/>
          <p:nvPr/>
        </p:nvSpPr>
        <p:spPr>
          <a:xfrm>
            <a:off x="1530101" y="609250"/>
            <a:ext cx="8702892" cy="446276"/>
          </a:xfrm>
          <a:prstGeom prst="rect">
            <a:avLst/>
          </a:prstGeom>
          <a:noFill/>
          <a:ln w="9525">
            <a:solidFill>
              <a:schemeClr val="tx1"/>
            </a:solidFill>
          </a:ln>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制約条件</a:t>
            </a:r>
            <a:endParaRPr lang="en-US" altLang="ja-JP" sz="1200" dirty="0">
              <a:latin typeface="BIZ UDPゴシック" panose="020B0400000000000000" pitchFamily="50" charset="-128"/>
              <a:ea typeface="BIZ UDPゴシック" panose="020B0400000000000000" pitchFamily="50" charset="-128"/>
            </a:endParaRPr>
          </a:p>
          <a:p>
            <a:pPr algn="ctr"/>
            <a:r>
              <a:rPr lang="en-US" altLang="ja-JP" sz="1100" dirty="0">
                <a:latin typeface="BIZ UDPゴシック" panose="020B0400000000000000" pitchFamily="50" charset="-128"/>
                <a:ea typeface="BIZ UDPゴシック" panose="020B0400000000000000" pitchFamily="50" charset="-128"/>
              </a:rPr>
              <a:t>【</a:t>
            </a:r>
            <a:r>
              <a:rPr lang="ja-JP" altLang="en-US" sz="1100" dirty="0">
                <a:latin typeface="BIZ UDPゴシック" panose="020B0400000000000000" pitchFamily="50" charset="-128"/>
                <a:ea typeface="BIZ UDPゴシック" panose="020B0400000000000000" pitchFamily="50" charset="-128"/>
              </a:rPr>
              <a:t>品質</a:t>
            </a:r>
            <a:r>
              <a:rPr lang="en-US" altLang="ja-JP" sz="1100" dirty="0">
                <a:latin typeface="BIZ UDPゴシック" panose="020B0400000000000000" pitchFamily="50" charset="-128"/>
                <a:ea typeface="BIZ UDPゴシック" panose="020B0400000000000000" pitchFamily="50" charset="-128"/>
              </a:rPr>
              <a:t>】</a:t>
            </a:r>
            <a:r>
              <a:rPr lang="ja-JP" altLang="en-US" sz="1100" dirty="0">
                <a:latin typeface="BIZ UDPゴシック" panose="020B0400000000000000" pitchFamily="50" charset="-128"/>
                <a:ea typeface="BIZ UDPゴシック" panose="020B0400000000000000" pitchFamily="50" charset="-128"/>
              </a:rPr>
              <a:t>品質不具合発生の恐れ無き事　　</a:t>
            </a:r>
            <a:r>
              <a:rPr lang="en-US" altLang="ja-JP" sz="1100" dirty="0">
                <a:latin typeface="BIZ UDPゴシック" panose="020B0400000000000000" pitchFamily="50" charset="-128"/>
                <a:ea typeface="BIZ UDPゴシック" panose="020B0400000000000000" pitchFamily="50" charset="-128"/>
              </a:rPr>
              <a:t>【</a:t>
            </a:r>
            <a:r>
              <a:rPr lang="ja-JP" altLang="en-US" sz="1100" dirty="0">
                <a:latin typeface="BIZ UDPゴシック" panose="020B0400000000000000" pitchFamily="50" charset="-128"/>
                <a:ea typeface="BIZ UDPゴシック" panose="020B0400000000000000" pitchFamily="50" charset="-128"/>
              </a:rPr>
              <a:t>実現性</a:t>
            </a:r>
            <a:r>
              <a:rPr lang="en-US" altLang="ja-JP" sz="1100" dirty="0">
                <a:latin typeface="BIZ UDPゴシック" panose="020B0400000000000000" pitchFamily="50" charset="-128"/>
                <a:ea typeface="BIZ UDPゴシック" panose="020B0400000000000000" pitchFamily="50" charset="-128"/>
              </a:rPr>
              <a:t>】</a:t>
            </a:r>
            <a:r>
              <a:rPr lang="ja-JP" altLang="en-US" sz="1100" dirty="0">
                <a:latin typeface="BIZ UDPゴシック" panose="020B0400000000000000" pitchFamily="50" charset="-128"/>
                <a:ea typeface="BIZ UDPゴシック" panose="020B0400000000000000" pitchFamily="50" charset="-128"/>
              </a:rPr>
              <a:t>期間内に対策がうてる</a:t>
            </a:r>
            <a:r>
              <a:rPr lang="ja-JP" altLang="en-US" sz="1100" dirty="0">
                <a:solidFill>
                  <a:srgbClr val="FF0000"/>
                </a:solidFill>
                <a:latin typeface="BIZ UDPゴシック" panose="020B0400000000000000" pitchFamily="50" charset="-128"/>
                <a:ea typeface="BIZ UDPゴシック" panose="020B0400000000000000" pitchFamily="50" charset="-128"/>
              </a:rPr>
              <a:t>　</a:t>
            </a:r>
            <a:r>
              <a:rPr lang="en-US" altLang="ja-JP" sz="1100" dirty="0">
                <a:latin typeface="BIZ UDPゴシック" panose="020B0400000000000000" pitchFamily="50" charset="-128"/>
                <a:ea typeface="BIZ UDPゴシック" panose="020B0400000000000000" pitchFamily="50" charset="-128"/>
              </a:rPr>
              <a:t>【</a:t>
            </a:r>
            <a:r>
              <a:rPr lang="ja-JP" altLang="en-US" sz="1100" dirty="0">
                <a:latin typeface="BIZ UDPゴシック" panose="020B0400000000000000" pitchFamily="50" charset="-128"/>
                <a:ea typeface="BIZ UDPゴシック" panose="020B0400000000000000" pitchFamily="50" charset="-128"/>
              </a:rPr>
              <a:t>作業性</a:t>
            </a:r>
            <a:r>
              <a:rPr lang="en-US" altLang="ja-JP" sz="1100" dirty="0">
                <a:latin typeface="BIZ UDPゴシック" panose="020B0400000000000000" pitchFamily="50" charset="-128"/>
                <a:ea typeface="BIZ UDPゴシック" panose="020B0400000000000000" pitchFamily="50" charset="-128"/>
              </a:rPr>
              <a:t>】</a:t>
            </a:r>
            <a:r>
              <a:rPr lang="ja-JP" altLang="en-US" sz="1100" dirty="0">
                <a:latin typeface="BIZ UDPゴシック" panose="020B0400000000000000" pitchFamily="50" charset="-128"/>
                <a:ea typeface="BIZ UDPゴシック" panose="020B0400000000000000" pitchFamily="50" charset="-128"/>
              </a:rPr>
              <a:t>作業性が悪くならないこと（作業負荷を上げない）</a:t>
            </a:r>
          </a:p>
        </p:txBody>
      </p:sp>
      <p:cxnSp>
        <p:nvCxnSpPr>
          <p:cNvPr id="2" name="直線コネクタ 1">
            <a:extLst>
              <a:ext uri="{FF2B5EF4-FFF2-40B4-BE49-F238E27FC236}">
                <a16:creationId xmlns:a16="http://schemas.microsoft.com/office/drawing/2014/main" id="{794B90D9-5CC5-5CDD-71BD-BDF89AC83AA1}"/>
              </a:ext>
            </a:extLst>
          </p:cNvPr>
          <p:cNvCxnSpPr>
            <a:cxnSpLocks/>
          </p:cNvCxnSpPr>
          <p:nvPr/>
        </p:nvCxnSpPr>
        <p:spPr>
          <a:xfrm>
            <a:off x="0" y="479086"/>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89199FEA-FB58-5349-DD64-C15A44AA4762}"/>
              </a:ext>
            </a:extLst>
          </p:cNvPr>
          <p:cNvSpPr txBox="1"/>
          <p:nvPr/>
        </p:nvSpPr>
        <p:spPr>
          <a:xfrm>
            <a:off x="261614" y="4450"/>
            <a:ext cx="1983203" cy="461665"/>
          </a:xfrm>
          <a:prstGeom prst="rect">
            <a:avLst/>
          </a:prstGeom>
          <a:noFill/>
          <a:ln>
            <a:noFill/>
          </a:ln>
        </p:spPr>
        <p:txBody>
          <a:bodyPr wrap="square" rtlCol="0">
            <a:spAutoFit/>
          </a:bodyPr>
          <a:lstStyle/>
          <a:p>
            <a:pPr algn="ctr"/>
            <a:r>
              <a:rPr lang="en-US" altLang="ja-JP" sz="2400" b="1">
                <a:latin typeface="BIZ UDPゴシック" panose="020B0400000000000000" pitchFamily="50" charset="-128"/>
                <a:ea typeface="BIZ UDPゴシック" panose="020B0400000000000000" pitchFamily="50" charset="-128"/>
              </a:rPr>
              <a:t>12.</a:t>
            </a:r>
            <a:r>
              <a:rPr lang="ja-JP" altLang="en-US" sz="2400" b="1">
                <a:latin typeface="BIZ UDPゴシック" panose="020B0400000000000000" pitchFamily="50" charset="-128"/>
                <a:ea typeface="BIZ UDPゴシック" panose="020B0400000000000000" pitchFamily="50" charset="-128"/>
              </a:rPr>
              <a:t>対策立案</a:t>
            </a:r>
          </a:p>
        </p:txBody>
      </p:sp>
      <p:pic>
        <p:nvPicPr>
          <p:cNvPr id="20" name="図 19">
            <a:extLst>
              <a:ext uri="{FF2B5EF4-FFF2-40B4-BE49-F238E27FC236}">
                <a16:creationId xmlns:a16="http://schemas.microsoft.com/office/drawing/2014/main" id="{6B06958F-6007-587D-A5AB-9B21F9CEBA5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461" y="23801"/>
            <a:ext cx="1749013" cy="430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8574673"/>
      </p:ext>
    </p:extLst>
  </p:cSld>
  <p:clrMapOvr>
    <a:masterClrMapping/>
  </p:clrMapOvr>
  <mc:AlternateContent xmlns:mc="http://schemas.openxmlformats.org/markup-compatibility/2006" xmlns:p14="http://schemas.microsoft.com/office/powerpoint/2010/main">
    <mc:Choice Requires="p14">
      <p:transition spd="slow" p14:dur="2000" advTm="22431"/>
    </mc:Choice>
    <mc:Fallback xmlns="">
      <p:transition spd="slow" advTm="22431"/>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E952E094-14C8-A45C-5DC2-372EC0906394}"/>
              </a:ext>
            </a:extLst>
          </p:cNvPr>
          <p:cNvCxnSpPr>
            <a:cxnSpLocks/>
          </p:cNvCxnSpPr>
          <p:nvPr/>
        </p:nvCxnSpPr>
        <p:spPr>
          <a:xfrm>
            <a:off x="0" y="479086"/>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5448F577-E5CC-E3E1-F7A1-D251C57D5F01}"/>
              </a:ext>
            </a:extLst>
          </p:cNvPr>
          <p:cNvSpPr txBox="1"/>
          <p:nvPr/>
        </p:nvSpPr>
        <p:spPr>
          <a:xfrm>
            <a:off x="11669" y="15234"/>
            <a:ext cx="2857892" cy="461665"/>
          </a:xfrm>
          <a:prstGeom prst="rect">
            <a:avLst/>
          </a:prstGeom>
          <a:noFill/>
          <a:ln>
            <a:noFill/>
          </a:ln>
        </p:spPr>
        <p:txBody>
          <a:bodyPr wrap="square" rtlCol="0">
            <a:spAutoFit/>
          </a:bodyPr>
          <a:lstStyle/>
          <a:p>
            <a:pPr algn="ctr"/>
            <a:r>
              <a:rPr lang="en-US" altLang="ja-JP" sz="2400" b="1">
                <a:latin typeface="BIZ UDPゴシック" panose="020B0400000000000000" pitchFamily="50" charset="-128"/>
                <a:ea typeface="BIZ UDPゴシック" panose="020B0400000000000000" pitchFamily="50" charset="-128"/>
              </a:rPr>
              <a:t>13.</a:t>
            </a:r>
            <a:r>
              <a:rPr lang="ja-JP" altLang="en-US" sz="2400" b="1">
                <a:latin typeface="BIZ UDPゴシック" panose="020B0400000000000000" pitchFamily="50" charset="-128"/>
                <a:ea typeface="BIZ UDPゴシック" panose="020B0400000000000000" pitchFamily="50" charset="-128"/>
              </a:rPr>
              <a:t>対策案の検証①</a:t>
            </a:r>
          </a:p>
        </p:txBody>
      </p:sp>
      <p:pic>
        <p:nvPicPr>
          <p:cNvPr id="4" name="図 3">
            <a:extLst>
              <a:ext uri="{FF2B5EF4-FFF2-40B4-BE49-F238E27FC236}">
                <a16:creationId xmlns:a16="http://schemas.microsoft.com/office/drawing/2014/main" id="{CBA49B45-5249-4CA7-B944-89A4CF6F4AF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14397" y="22677"/>
            <a:ext cx="1749013" cy="430467"/>
          </a:xfrm>
          <a:prstGeom prst="rect">
            <a:avLst/>
          </a:prstGeom>
          <a:noFill/>
          <a:extLst>
            <a:ext uri="{909E8E84-426E-40DD-AFC4-6F175D3DCCD1}">
              <a14:hiddenFill xmlns:a14="http://schemas.microsoft.com/office/drawing/2010/main">
                <a:solidFill>
                  <a:srgbClr val="FFFFFF"/>
                </a:solidFill>
              </a14:hiddenFill>
            </a:ext>
          </a:extLst>
        </p:spPr>
      </p:pic>
      <p:sp>
        <p:nvSpPr>
          <p:cNvPr id="23" name="テキスト ボックス 22">
            <a:extLst>
              <a:ext uri="{FF2B5EF4-FFF2-40B4-BE49-F238E27FC236}">
                <a16:creationId xmlns:a16="http://schemas.microsoft.com/office/drawing/2014/main" id="{ECA9EA3C-6C73-6DA4-743C-4D63DE459CB4}"/>
              </a:ext>
            </a:extLst>
          </p:cNvPr>
          <p:cNvSpPr txBox="1"/>
          <p:nvPr/>
        </p:nvSpPr>
        <p:spPr>
          <a:xfrm>
            <a:off x="94795" y="559849"/>
            <a:ext cx="3408305" cy="338554"/>
          </a:xfrm>
          <a:prstGeom prst="rect">
            <a:avLst/>
          </a:prstGeom>
          <a:noFill/>
        </p:spPr>
        <p:txBody>
          <a:bodyPr wrap="none" rtlCol="0">
            <a:spAutoFit/>
          </a:bodyPr>
          <a:lstStyle/>
          <a:p>
            <a:r>
              <a:rPr lang="ja-JP" altLang="en-US" sz="1600">
                <a:latin typeface="BIZ UDPゴシック" panose="020B0400000000000000" pitchFamily="50" charset="-128"/>
                <a:ea typeface="BIZ UDPゴシック" panose="020B0400000000000000" pitchFamily="50" charset="-128"/>
              </a:rPr>
              <a:t>対策案①接触しない位置に変更する</a:t>
            </a:r>
            <a:endParaRPr kumimoji="1" lang="ja-JP" altLang="en-US" sz="1600">
              <a:latin typeface="BIZ UDPゴシック" panose="020B0400000000000000" pitchFamily="50" charset="-128"/>
              <a:ea typeface="BIZ UDPゴシック" panose="020B0400000000000000" pitchFamily="50" charset="-128"/>
            </a:endParaRPr>
          </a:p>
        </p:txBody>
      </p:sp>
      <p:sp>
        <p:nvSpPr>
          <p:cNvPr id="42" name="正方形/長方形 41">
            <a:extLst>
              <a:ext uri="{FF2B5EF4-FFF2-40B4-BE49-F238E27FC236}">
                <a16:creationId xmlns:a16="http://schemas.microsoft.com/office/drawing/2014/main" id="{53C701A2-DEF3-2B1A-8D2A-352C55B05D6D}"/>
              </a:ext>
            </a:extLst>
          </p:cNvPr>
          <p:cNvSpPr/>
          <p:nvPr/>
        </p:nvSpPr>
        <p:spPr>
          <a:xfrm>
            <a:off x="98287" y="558397"/>
            <a:ext cx="11969481" cy="2890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64618333-6EF9-EED3-8F7B-0C7BEEA5B2E9}"/>
              </a:ext>
            </a:extLst>
          </p:cNvPr>
          <p:cNvPicPr>
            <a:picLocks noChangeAspect="1"/>
          </p:cNvPicPr>
          <p:nvPr/>
        </p:nvPicPr>
        <p:blipFill>
          <a:blip r:embed="rId3"/>
          <a:stretch>
            <a:fillRect/>
          </a:stretch>
        </p:blipFill>
        <p:spPr>
          <a:xfrm>
            <a:off x="415362" y="980000"/>
            <a:ext cx="2729157" cy="2231510"/>
          </a:xfrm>
          <a:prstGeom prst="rect">
            <a:avLst/>
          </a:prstGeom>
        </p:spPr>
      </p:pic>
      <p:sp>
        <p:nvSpPr>
          <p:cNvPr id="24" name="テキスト ボックス 23">
            <a:extLst>
              <a:ext uri="{FF2B5EF4-FFF2-40B4-BE49-F238E27FC236}">
                <a16:creationId xmlns:a16="http://schemas.microsoft.com/office/drawing/2014/main" id="{6A595165-F5CB-4D40-2B3F-014C959BC7CF}"/>
              </a:ext>
            </a:extLst>
          </p:cNvPr>
          <p:cNvSpPr txBox="1"/>
          <p:nvPr/>
        </p:nvSpPr>
        <p:spPr>
          <a:xfrm>
            <a:off x="2041942" y="2442539"/>
            <a:ext cx="415498" cy="369332"/>
          </a:xfrm>
          <a:prstGeom prst="rect">
            <a:avLst/>
          </a:prstGeom>
          <a:noFill/>
        </p:spPr>
        <p:txBody>
          <a:bodyPr wrap="none" rtlCol="0">
            <a:spAutoFit/>
          </a:bodyPr>
          <a:lstStyle/>
          <a:p>
            <a:r>
              <a:rPr kumimoji="1" lang="ja-JP" altLang="en-US">
                <a:effectLst>
                  <a:glow rad="127000">
                    <a:schemeClr val="bg1"/>
                  </a:glow>
                </a:effectLst>
              </a:rPr>
              <a:t>①</a:t>
            </a:r>
            <a:endParaRPr kumimoji="1" lang="en-US" altLang="ja-JP">
              <a:effectLst>
                <a:glow rad="127000">
                  <a:schemeClr val="bg1"/>
                </a:glow>
              </a:effectLst>
            </a:endParaRPr>
          </a:p>
        </p:txBody>
      </p:sp>
      <p:sp>
        <p:nvSpPr>
          <p:cNvPr id="25" name="テキスト ボックス 24">
            <a:extLst>
              <a:ext uri="{FF2B5EF4-FFF2-40B4-BE49-F238E27FC236}">
                <a16:creationId xmlns:a16="http://schemas.microsoft.com/office/drawing/2014/main" id="{8FACC35E-F64A-EB16-AA84-2340EC8B6B48}"/>
              </a:ext>
            </a:extLst>
          </p:cNvPr>
          <p:cNvSpPr txBox="1"/>
          <p:nvPr/>
        </p:nvSpPr>
        <p:spPr>
          <a:xfrm>
            <a:off x="2374306" y="2003894"/>
            <a:ext cx="543739" cy="307777"/>
          </a:xfrm>
          <a:prstGeom prst="rect">
            <a:avLst/>
          </a:prstGeom>
          <a:noFill/>
        </p:spPr>
        <p:txBody>
          <a:bodyPr wrap="none" rtlCol="0">
            <a:spAutoFit/>
          </a:bodyPr>
          <a:lstStyle/>
          <a:p>
            <a:r>
              <a:rPr kumimoji="1" lang="ja-JP" altLang="en-US" sz="1400">
                <a:solidFill>
                  <a:schemeClr val="bg2">
                    <a:lumMod val="50000"/>
                  </a:schemeClr>
                </a:solidFill>
                <a:effectLst>
                  <a:glow rad="127000">
                    <a:schemeClr val="bg1"/>
                  </a:glow>
                </a:effectLst>
                <a:latin typeface="BIZ UDPゴシック" panose="020B0400000000000000" pitchFamily="50" charset="-128"/>
                <a:ea typeface="BIZ UDPゴシック" panose="020B0400000000000000" pitchFamily="50" charset="-128"/>
              </a:rPr>
              <a:t>現状</a:t>
            </a:r>
            <a:endParaRPr kumimoji="1" lang="en-US" altLang="ja-JP" sz="1400">
              <a:solidFill>
                <a:schemeClr val="bg2">
                  <a:lumMod val="50000"/>
                </a:schemeClr>
              </a:solidFill>
              <a:effectLst>
                <a:glow rad="127000">
                  <a:schemeClr val="bg1"/>
                </a:glow>
              </a:effectLst>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E6DF5B6D-14B6-5279-633A-DDB9B9DED5DD}"/>
              </a:ext>
            </a:extLst>
          </p:cNvPr>
          <p:cNvSpPr txBox="1"/>
          <p:nvPr/>
        </p:nvSpPr>
        <p:spPr>
          <a:xfrm>
            <a:off x="829004" y="2369470"/>
            <a:ext cx="415498" cy="369332"/>
          </a:xfrm>
          <a:prstGeom prst="rect">
            <a:avLst/>
          </a:prstGeom>
          <a:noFill/>
        </p:spPr>
        <p:txBody>
          <a:bodyPr wrap="none" rtlCol="0">
            <a:spAutoFit/>
          </a:bodyPr>
          <a:lstStyle/>
          <a:p>
            <a:r>
              <a:rPr kumimoji="1" lang="ja-JP" altLang="en-US">
                <a:effectLst>
                  <a:glow rad="127000">
                    <a:schemeClr val="bg1"/>
                  </a:glow>
                </a:effectLst>
              </a:rPr>
              <a:t>③</a:t>
            </a:r>
            <a:endParaRPr kumimoji="1" lang="en-US" altLang="ja-JP">
              <a:effectLst>
                <a:glow rad="127000">
                  <a:schemeClr val="bg1"/>
                </a:glow>
              </a:effectLst>
            </a:endParaRPr>
          </a:p>
        </p:txBody>
      </p:sp>
      <p:sp>
        <p:nvSpPr>
          <p:cNvPr id="27" name="テキスト ボックス 26">
            <a:extLst>
              <a:ext uri="{FF2B5EF4-FFF2-40B4-BE49-F238E27FC236}">
                <a16:creationId xmlns:a16="http://schemas.microsoft.com/office/drawing/2014/main" id="{AB0362A7-BB39-D467-4419-9519C1729527}"/>
              </a:ext>
            </a:extLst>
          </p:cNvPr>
          <p:cNvSpPr txBox="1"/>
          <p:nvPr/>
        </p:nvSpPr>
        <p:spPr>
          <a:xfrm>
            <a:off x="1148440" y="2442788"/>
            <a:ext cx="415498" cy="369332"/>
          </a:xfrm>
          <a:prstGeom prst="rect">
            <a:avLst/>
          </a:prstGeom>
          <a:noFill/>
        </p:spPr>
        <p:txBody>
          <a:bodyPr wrap="none" rtlCol="0">
            <a:spAutoFit/>
          </a:bodyPr>
          <a:lstStyle/>
          <a:p>
            <a:r>
              <a:rPr kumimoji="1" lang="ja-JP" altLang="en-US">
                <a:effectLst>
                  <a:glow rad="127000">
                    <a:schemeClr val="bg1"/>
                  </a:glow>
                </a:effectLst>
              </a:rPr>
              <a:t>②</a:t>
            </a:r>
            <a:endParaRPr kumimoji="1" lang="en-US" altLang="ja-JP">
              <a:effectLst>
                <a:glow rad="127000">
                  <a:schemeClr val="bg1"/>
                </a:glow>
              </a:effectLst>
            </a:endParaRPr>
          </a:p>
        </p:txBody>
      </p:sp>
      <p:graphicFrame>
        <p:nvGraphicFramePr>
          <p:cNvPr id="5" name="HistgramC1">
            <a:extLst>
              <a:ext uri="{FF2B5EF4-FFF2-40B4-BE49-F238E27FC236}">
                <a16:creationId xmlns:a16="http://schemas.microsoft.com/office/drawing/2014/main" id="{F3FA9C94-FFD8-8583-7580-26C3956D2AA8}"/>
              </a:ext>
            </a:extLst>
          </p:cNvPr>
          <p:cNvGraphicFramePr>
            <a:graphicFrameLocks noChangeAspect="1"/>
          </p:cNvGraphicFramePr>
          <p:nvPr>
            <p:extLst>
              <p:ext uri="{D42A27DB-BD31-4B8C-83A1-F6EECF244321}">
                <p14:modId xmlns:p14="http://schemas.microsoft.com/office/powerpoint/2010/main" val="543367224"/>
              </p:ext>
            </p:extLst>
          </p:nvPr>
        </p:nvGraphicFramePr>
        <p:xfrm>
          <a:off x="3548636" y="2056624"/>
          <a:ext cx="4122944" cy="1152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HistgramC1">
            <a:extLst>
              <a:ext uri="{FF2B5EF4-FFF2-40B4-BE49-F238E27FC236}">
                <a16:creationId xmlns:a16="http://schemas.microsoft.com/office/drawing/2014/main" id="{D04E109A-782B-3A48-79C0-416B92A4EFD5}"/>
              </a:ext>
            </a:extLst>
          </p:cNvPr>
          <p:cNvGraphicFramePr>
            <a:graphicFrameLocks noChangeAspect="1"/>
          </p:cNvGraphicFramePr>
          <p:nvPr>
            <p:extLst>
              <p:ext uri="{D42A27DB-BD31-4B8C-83A1-F6EECF244321}">
                <p14:modId xmlns:p14="http://schemas.microsoft.com/office/powerpoint/2010/main" val="2770005126"/>
              </p:ext>
            </p:extLst>
          </p:nvPr>
        </p:nvGraphicFramePr>
        <p:xfrm>
          <a:off x="7818727" y="2102620"/>
          <a:ext cx="4122944" cy="1152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HistgramC1">
            <a:extLst>
              <a:ext uri="{FF2B5EF4-FFF2-40B4-BE49-F238E27FC236}">
                <a16:creationId xmlns:a16="http://schemas.microsoft.com/office/drawing/2014/main" id="{EF81C9CE-E403-94F9-D8C1-7D5CBE67D547}"/>
              </a:ext>
            </a:extLst>
          </p:cNvPr>
          <p:cNvGraphicFramePr>
            <a:graphicFrameLocks noChangeAspect="1"/>
          </p:cNvGraphicFramePr>
          <p:nvPr>
            <p:extLst>
              <p:ext uri="{D42A27DB-BD31-4B8C-83A1-F6EECF244321}">
                <p14:modId xmlns:p14="http://schemas.microsoft.com/office/powerpoint/2010/main" val="1875543700"/>
              </p:ext>
            </p:extLst>
          </p:nvPr>
        </p:nvGraphicFramePr>
        <p:xfrm>
          <a:off x="7818727" y="756644"/>
          <a:ext cx="4122944" cy="1152000"/>
        </p:xfrm>
        <a:graphic>
          <a:graphicData uri="http://schemas.openxmlformats.org/drawingml/2006/chart">
            <c:chart xmlns:c="http://schemas.openxmlformats.org/drawingml/2006/chart" xmlns:r="http://schemas.openxmlformats.org/officeDocument/2006/relationships" r:id="rId6"/>
          </a:graphicData>
        </a:graphic>
      </p:graphicFrame>
      <p:sp>
        <p:nvSpPr>
          <p:cNvPr id="10" name="テキスト ボックス 9">
            <a:extLst>
              <a:ext uri="{FF2B5EF4-FFF2-40B4-BE49-F238E27FC236}">
                <a16:creationId xmlns:a16="http://schemas.microsoft.com/office/drawing/2014/main" id="{5D883870-61C3-4C5E-9D14-F6D86BF7D849}"/>
              </a:ext>
            </a:extLst>
          </p:cNvPr>
          <p:cNvSpPr txBox="1"/>
          <p:nvPr/>
        </p:nvSpPr>
        <p:spPr>
          <a:xfrm>
            <a:off x="158296" y="3488939"/>
            <a:ext cx="3445174" cy="338554"/>
          </a:xfrm>
          <a:prstGeom prst="rect">
            <a:avLst/>
          </a:prstGeom>
          <a:noFill/>
        </p:spPr>
        <p:txBody>
          <a:bodyPr wrap="none" rtlCol="0">
            <a:spAutoFit/>
          </a:bodyPr>
          <a:lstStyle/>
          <a:p>
            <a:r>
              <a:rPr lang="ja-JP" altLang="en-US" sz="1600">
                <a:latin typeface="BIZ UDPゴシック" panose="020B0400000000000000" pitchFamily="50" charset="-128"/>
                <a:ea typeface="BIZ UDPゴシック" panose="020B0400000000000000" pitchFamily="50" charset="-128"/>
              </a:rPr>
              <a:t>対策案②試験片専用治具を使用する</a:t>
            </a:r>
            <a:endParaRPr kumimoji="1" lang="ja-JP" altLang="en-US" sz="1600">
              <a:latin typeface="BIZ UDPゴシック" panose="020B0400000000000000" pitchFamily="50" charset="-128"/>
              <a:ea typeface="BIZ UDPゴシック" panose="020B0400000000000000" pitchFamily="50" charset="-128"/>
            </a:endParaRPr>
          </a:p>
        </p:txBody>
      </p:sp>
      <p:graphicFrame>
        <p:nvGraphicFramePr>
          <p:cNvPr id="57" name="HistgramC1">
            <a:extLst>
              <a:ext uri="{FF2B5EF4-FFF2-40B4-BE49-F238E27FC236}">
                <a16:creationId xmlns:a16="http://schemas.microsoft.com/office/drawing/2014/main" id="{DB12CD97-E41B-86FA-68C6-E472F6C69C8C}"/>
              </a:ext>
            </a:extLst>
          </p:cNvPr>
          <p:cNvGraphicFramePr>
            <a:graphicFrameLocks noChangeAspect="1"/>
          </p:cNvGraphicFramePr>
          <p:nvPr>
            <p:extLst>
              <p:ext uri="{D42A27DB-BD31-4B8C-83A1-F6EECF244321}">
                <p14:modId xmlns:p14="http://schemas.microsoft.com/office/powerpoint/2010/main" val="1113587440"/>
              </p:ext>
            </p:extLst>
          </p:nvPr>
        </p:nvGraphicFramePr>
        <p:xfrm>
          <a:off x="7836683" y="3625076"/>
          <a:ext cx="4122944" cy="11520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8" name="HistgramC1">
            <a:extLst>
              <a:ext uri="{FF2B5EF4-FFF2-40B4-BE49-F238E27FC236}">
                <a16:creationId xmlns:a16="http://schemas.microsoft.com/office/drawing/2014/main" id="{D47C4270-B016-352D-F60E-BA2278F2BED4}"/>
              </a:ext>
            </a:extLst>
          </p:cNvPr>
          <p:cNvGraphicFramePr>
            <a:graphicFrameLocks noChangeAspect="1"/>
          </p:cNvGraphicFramePr>
          <p:nvPr>
            <p:extLst>
              <p:ext uri="{D42A27DB-BD31-4B8C-83A1-F6EECF244321}">
                <p14:modId xmlns:p14="http://schemas.microsoft.com/office/powerpoint/2010/main" val="1645921392"/>
              </p:ext>
            </p:extLst>
          </p:nvPr>
        </p:nvGraphicFramePr>
        <p:xfrm>
          <a:off x="7834708" y="4970541"/>
          <a:ext cx="4122944" cy="1152000"/>
        </p:xfrm>
        <a:graphic>
          <a:graphicData uri="http://schemas.openxmlformats.org/drawingml/2006/chart">
            <c:chart xmlns:c="http://schemas.openxmlformats.org/drawingml/2006/chart" xmlns:r="http://schemas.openxmlformats.org/officeDocument/2006/relationships" r:id="rId8"/>
          </a:graphicData>
        </a:graphic>
      </p:graphicFrame>
      <p:pic>
        <p:nvPicPr>
          <p:cNvPr id="59" name="図 58">
            <a:extLst>
              <a:ext uri="{FF2B5EF4-FFF2-40B4-BE49-F238E27FC236}">
                <a16:creationId xmlns:a16="http://schemas.microsoft.com/office/drawing/2014/main" id="{6C2EF7F2-6AF6-A053-B8B3-2858EEB269CD}"/>
              </a:ext>
            </a:extLst>
          </p:cNvPr>
          <p:cNvPicPr>
            <a:picLocks noChangeAspect="1"/>
          </p:cNvPicPr>
          <p:nvPr/>
        </p:nvPicPr>
        <p:blipFill rotWithShape="1">
          <a:blip r:embed="rId9"/>
          <a:srcRect t="54969"/>
          <a:stretch/>
        </p:blipFill>
        <p:spPr>
          <a:xfrm>
            <a:off x="4077637" y="3873745"/>
            <a:ext cx="3677734" cy="2149411"/>
          </a:xfrm>
          <a:prstGeom prst="rect">
            <a:avLst/>
          </a:prstGeom>
        </p:spPr>
      </p:pic>
      <p:sp>
        <p:nvSpPr>
          <p:cNvPr id="61" name="テキスト ボックス 60">
            <a:extLst>
              <a:ext uri="{FF2B5EF4-FFF2-40B4-BE49-F238E27FC236}">
                <a16:creationId xmlns:a16="http://schemas.microsoft.com/office/drawing/2014/main" id="{2FF3C335-FD27-212C-EC5D-C1A6BCE4037B}"/>
              </a:ext>
            </a:extLst>
          </p:cNvPr>
          <p:cNvSpPr txBox="1"/>
          <p:nvPr/>
        </p:nvSpPr>
        <p:spPr>
          <a:xfrm>
            <a:off x="253214" y="3971199"/>
            <a:ext cx="2752677" cy="30777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ベンチマークで治具を見に行こう</a:t>
            </a:r>
          </a:p>
        </p:txBody>
      </p:sp>
      <p:graphicFrame>
        <p:nvGraphicFramePr>
          <p:cNvPr id="63" name="HistgramC1">
            <a:extLst>
              <a:ext uri="{FF2B5EF4-FFF2-40B4-BE49-F238E27FC236}">
                <a16:creationId xmlns:a16="http://schemas.microsoft.com/office/drawing/2014/main" id="{3F78660B-89E6-8682-4D50-88BEB38F2D6F}"/>
              </a:ext>
            </a:extLst>
          </p:cNvPr>
          <p:cNvGraphicFramePr>
            <a:graphicFrameLocks noChangeAspect="1"/>
          </p:cNvGraphicFramePr>
          <p:nvPr>
            <p:extLst>
              <p:ext uri="{D42A27DB-BD31-4B8C-83A1-F6EECF244321}">
                <p14:modId xmlns:p14="http://schemas.microsoft.com/office/powerpoint/2010/main" val="3880164658"/>
              </p:ext>
            </p:extLst>
          </p:nvPr>
        </p:nvGraphicFramePr>
        <p:xfrm>
          <a:off x="3503100" y="756644"/>
          <a:ext cx="4122944" cy="1152000"/>
        </p:xfrm>
        <a:graphic>
          <a:graphicData uri="http://schemas.openxmlformats.org/drawingml/2006/chart">
            <c:chart xmlns:c="http://schemas.openxmlformats.org/drawingml/2006/chart" xmlns:r="http://schemas.openxmlformats.org/officeDocument/2006/relationships" r:id="rId10"/>
          </a:graphicData>
        </a:graphic>
      </p:graphicFrame>
      <p:sp>
        <p:nvSpPr>
          <p:cNvPr id="64" name="テキスト ボックス 63">
            <a:extLst>
              <a:ext uri="{FF2B5EF4-FFF2-40B4-BE49-F238E27FC236}">
                <a16:creationId xmlns:a16="http://schemas.microsoft.com/office/drawing/2014/main" id="{28F9C3EB-283F-58E9-81CD-8C86856FF3FD}"/>
              </a:ext>
            </a:extLst>
          </p:cNvPr>
          <p:cNvSpPr txBox="1"/>
          <p:nvPr/>
        </p:nvSpPr>
        <p:spPr>
          <a:xfrm>
            <a:off x="4081942" y="1816651"/>
            <a:ext cx="3233578" cy="261610"/>
          </a:xfrm>
          <a:prstGeom prst="rect">
            <a:avLst/>
          </a:prstGeom>
          <a:noFill/>
        </p:spPr>
        <p:txBody>
          <a:bodyPr wrap="non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図１．</a:t>
            </a:r>
            <a:r>
              <a:rPr lang="ja-JP" altLang="en-US" sz="1100">
                <a:solidFill>
                  <a:srgbClr val="FF0000"/>
                </a:solidFill>
                <a:latin typeface="BIZ UDPゴシック" panose="020B0400000000000000" pitchFamily="50" charset="-128"/>
                <a:ea typeface="BIZ UDPゴシック" panose="020B0400000000000000" pitchFamily="50" charset="-128"/>
              </a:rPr>
              <a:t>現状位置</a:t>
            </a:r>
            <a:r>
              <a:rPr lang="ja-JP" altLang="en-US" sz="1100">
                <a:latin typeface="BIZ UDPゴシック" panose="020B0400000000000000" pitchFamily="50" charset="-128"/>
                <a:ea typeface="BIZ UDPゴシック" panose="020B0400000000000000" pitchFamily="50" charset="-128"/>
              </a:rPr>
              <a:t>試験片の肌焼き深さヒストグラム</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65" name="テキスト ボックス 64">
            <a:extLst>
              <a:ext uri="{FF2B5EF4-FFF2-40B4-BE49-F238E27FC236}">
                <a16:creationId xmlns:a16="http://schemas.microsoft.com/office/drawing/2014/main" id="{E3D6E9C8-421F-33F6-BF9A-FB216A9D6D79}"/>
              </a:ext>
            </a:extLst>
          </p:cNvPr>
          <p:cNvSpPr txBox="1"/>
          <p:nvPr/>
        </p:nvSpPr>
        <p:spPr>
          <a:xfrm>
            <a:off x="8362556" y="1843372"/>
            <a:ext cx="3111749" cy="261610"/>
          </a:xfrm>
          <a:prstGeom prst="rect">
            <a:avLst/>
          </a:prstGeom>
          <a:noFill/>
        </p:spPr>
        <p:txBody>
          <a:bodyPr wrap="non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図２．</a:t>
            </a:r>
            <a:r>
              <a:rPr kumimoji="1" lang="ja-JP" altLang="en-US" sz="1100">
                <a:solidFill>
                  <a:srgbClr val="FF0000"/>
                </a:solidFill>
                <a:latin typeface="BIZ UDPゴシック" panose="020B0400000000000000" pitchFamily="50" charset="-128"/>
                <a:ea typeface="BIZ UDPゴシック" panose="020B0400000000000000" pitchFamily="50" charset="-128"/>
              </a:rPr>
              <a:t>①位置</a:t>
            </a:r>
            <a:r>
              <a:rPr kumimoji="1" lang="ja-JP" altLang="en-US" sz="1100">
                <a:latin typeface="BIZ UDPゴシック" panose="020B0400000000000000" pitchFamily="50" charset="-128"/>
                <a:ea typeface="BIZ UDPゴシック" panose="020B0400000000000000" pitchFamily="50" charset="-128"/>
              </a:rPr>
              <a:t>試験片の肌</a:t>
            </a:r>
            <a:r>
              <a:rPr lang="ja-JP" altLang="en-US" sz="1100">
                <a:latin typeface="BIZ UDPゴシック" panose="020B0400000000000000" pitchFamily="50" charset="-128"/>
                <a:ea typeface="BIZ UDPゴシック" panose="020B0400000000000000" pitchFamily="50" charset="-128"/>
              </a:rPr>
              <a:t>焼き深さヒストグラム</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66" name="テキスト ボックス 65">
            <a:extLst>
              <a:ext uri="{FF2B5EF4-FFF2-40B4-BE49-F238E27FC236}">
                <a16:creationId xmlns:a16="http://schemas.microsoft.com/office/drawing/2014/main" id="{BE17CF2D-7051-6884-A18D-3326440364F0}"/>
              </a:ext>
            </a:extLst>
          </p:cNvPr>
          <p:cNvSpPr txBox="1"/>
          <p:nvPr/>
        </p:nvSpPr>
        <p:spPr>
          <a:xfrm>
            <a:off x="8390265" y="3212215"/>
            <a:ext cx="3111749" cy="261610"/>
          </a:xfrm>
          <a:prstGeom prst="rect">
            <a:avLst/>
          </a:prstGeom>
          <a:noFill/>
        </p:spPr>
        <p:txBody>
          <a:bodyPr wrap="non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図４．</a:t>
            </a:r>
            <a:r>
              <a:rPr kumimoji="1" lang="ja-JP" altLang="en-US" sz="1100">
                <a:solidFill>
                  <a:srgbClr val="FF0000"/>
                </a:solidFill>
                <a:latin typeface="BIZ UDPゴシック" panose="020B0400000000000000" pitchFamily="50" charset="-128"/>
                <a:ea typeface="BIZ UDPゴシック" panose="020B0400000000000000" pitchFamily="50" charset="-128"/>
              </a:rPr>
              <a:t>③位置</a:t>
            </a:r>
            <a:r>
              <a:rPr kumimoji="1" lang="ja-JP" altLang="en-US" sz="1100">
                <a:latin typeface="BIZ UDPゴシック" panose="020B0400000000000000" pitchFamily="50" charset="-128"/>
                <a:ea typeface="BIZ UDPゴシック" panose="020B0400000000000000" pitchFamily="50" charset="-128"/>
              </a:rPr>
              <a:t>試験片の肌</a:t>
            </a:r>
            <a:r>
              <a:rPr lang="ja-JP" altLang="en-US" sz="1100">
                <a:latin typeface="BIZ UDPゴシック" panose="020B0400000000000000" pitchFamily="50" charset="-128"/>
                <a:ea typeface="BIZ UDPゴシック" panose="020B0400000000000000" pitchFamily="50" charset="-128"/>
              </a:rPr>
              <a:t>焼き深さヒストグラム</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67" name="テキスト ボックス 66">
            <a:extLst>
              <a:ext uri="{FF2B5EF4-FFF2-40B4-BE49-F238E27FC236}">
                <a16:creationId xmlns:a16="http://schemas.microsoft.com/office/drawing/2014/main" id="{78BAB17A-4757-FA00-96B4-BB93295CD392}"/>
              </a:ext>
            </a:extLst>
          </p:cNvPr>
          <p:cNvSpPr txBox="1"/>
          <p:nvPr/>
        </p:nvSpPr>
        <p:spPr>
          <a:xfrm>
            <a:off x="4123515" y="3189745"/>
            <a:ext cx="3111749" cy="261610"/>
          </a:xfrm>
          <a:prstGeom prst="rect">
            <a:avLst/>
          </a:prstGeom>
          <a:noFill/>
        </p:spPr>
        <p:txBody>
          <a:bodyPr wrap="non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図３．</a:t>
            </a:r>
            <a:r>
              <a:rPr kumimoji="1" lang="ja-JP" altLang="en-US" sz="1100">
                <a:solidFill>
                  <a:srgbClr val="FF0000"/>
                </a:solidFill>
                <a:latin typeface="BIZ UDPゴシック" panose="020B0400000000000000" pitchFamily="50" charset="-128"/>
                <a:ea typeface="BIZ UDPゴシック" panose="020B0400000000000000" pitchFamily="50" charset="-128"/>
              </a:rPr>
              <a:t>②位置</a:t>
            </a:r>
            <a:r>
              <a:rPr kumimoji="1" lang="ja-JP" altLang="en-US" sz="1100">
                <a:latin typeface="BIZ UDPゴシック" panose="020B0400000000000000" pitchFamily="50" charset="-128"/>
                <a:ea typeface="BIZ UDPゴシック" panose="020B0400000000000000" pitchFamily="50" charset="-128"/>
              </a:rPr>
              <a:t>試験片の肌</a:t>
            </a:r>
            <a:r>
              <a:rPr lang="ja-JP" altLang="en-US" sz="1100">
                <a:latin typeface="BIZ UDPゴシック" panose="020B0400000000000000" pitchFamily="50" charset="-128"/>
                <a:ea typeface="BIZ UDPゴシック" panose="020B0400000000000000" pitchFamily="50" charset="-128"/>
              </a:rPr>
              <a:t>焼き深さヒストグラム</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68" name="テキスト ボックス 67">
            <a:extLst>
              <a:ext uri="{FF2B5EF4-FFF2-40B4-BE49-F238E27FC236}">
                <a16:creationId xmlns:a16="http://schemas.microsoft.com/office/drawing/2014/main" id="{72114E13-8EC3-9F2F-7647-6FA61C4C5558}"/>
              </a:ext>
            </a:extLst>
          </p:cNvPr>
          <p:cNvSpPr txBox="1"/>
          <p:nvPr/>
        </p:nvSpPr>
        <p:spPr>
          <a:xfrm>
            <a:off x="8438517" y="4686327"/>
            <a:ext cx="3345788" cy="261610"/>
          </a:xfrm>
          <a:prstGeom prst="rect">
            <a:avLst/>
          </a:prstGeom>
          <a:noFill/>
        </p:spPr>
        <p:txBody>
          <a:bodyPr wrap="non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図５．</a:t>
            </a:r>
            <a:r>
              <a:rPr kumimoji="1" lang="ja-JP" altLang="en-US" sz="1100">
                <a:solidFill>
                  <a:srgbClr val="FF0000"/>
                </a:solidFill>
                <a:latin typeface="BIZ UDPゴシック" panose="020B0400000000000000" pitchFamily="50" charset="-128"/>
                <a:ea typeface="BIZ UDPゴシック" panose="020B0400000000000000" pitchFamily="50" charset="-128"/>
              </a:rPr>
              <a:t>トーチ治具</a:t>
            </a:r>
            <a:r>
              <a:rPr kumimoji="1" lang="ja-JP" altLang="en-US" sz="1100">
                <a:latin typeface="BIZ UDPゴシック" panose="020B0400000000000000" pitchFamily="50" charset="-128"/>
                <a:ea typeface="BIZ UDPゴシック" panose="020B0400000000000000" pitchFamily="50" charset="-128"/>
              </a:rPr>
              <a:t>試験片の肌</a:t>
            </a:r>
            <a:r>
              <a:rPr lang="ja-JP" altLang="en-US" sz="1100">
                <a:latin typeface="BIZ UDPゴシック" panose="020B0400000000000000" pitchFamily="50" charset="-128"/>
                <a:ea typeface="BIZ UDPゴシック" panose="020B0400000000000000" pitchFamily="50" charset="-128"/>
              </a:rPr>
              <a:t>焼き深さヒストグラム</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69" name="テキスト ボックス 68">
            <a:extLst>
              <a:ext uri="{FF2B5EF4-FFF2-40B4-BE49-F238E27FC236}">
                <a16:creationId xmlns:a16="http://schemas.microsoft.com/office/drawing/2014/main" id="{DAF65514-7056-12EF-354C-52C3BDB20D85}"/>
              </a:ext>
            </a:extLst>
          </p:cNvPr>
          <p:cNvSpPr txBox="1"/>
          <p:nvPr/>
        </p:nvSpPr>
        <p:spPr>
          <a:xfrm>
            <a:off x="8342681" y="6017836"/>
            <a:ext cx="3482043" cy="261610"/>
          </a:xfrm>
          <a:prstGeom prst="rect">
            <a:avLst/>
          </a:prstGeom>
          <a:noFill/>
        </p:spPr>
        <p:txBody>
          <a:bodyPr wrap="non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図６．</a:t>
            </a:r>
            <a:r>
              <a:rPr kumimoji="1" lang="ja-JP" altLang="en-US" sz="1100">
                <a:solidFill>
                  <a:srgbClr val="FF0000"/>
                </a:solidFill>
                <a:latin typeface="BIZ UDPゴシック" panose="020B0400000000000000" pitchFamily="50" charset="-128"/>
                <a:ea typeface="BIZ UDPゴシック" panose="020B0400000000000000" pitchFamily="50" charset="-128"/>
              </a:rPr>
              <a:t>フック治具②</a:t>
            </a:r>
            <a:r>
              <a:rPr kumimoji="1" lang="ja-JP" altLang="en-US" sz="1100">
                <a:latin typeface="BIZ UDPゴシック" panose="020B0400000000000000" pitchFamily="50" charset="-128"/>
                <a:ea typeface="BIZ UDPゴシック" panose="020B0400000000000000" pitchFamily="50" charset="-128"/>
              </a:rPr>
              <a:t>試験片の肌</a:t>
            </a:r>
            <a:r>
              <a:rPr lang="ja-JP" altLang="en-US" sz="1100">
                <a:latin typeface="BIZ UDPゴシック" panose="020B0400000000000000" pitchFamily="50" charset="-128"/>
                <a:ea typeface="BIZ UDPゴシック" panose="020B0400000000000000" pitchFamily="50" charset="-128"/>
              </a:rPr>
              <a:t>焼き深さヒストグラム</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77A6D28C-47D8-BA20-B4D2-80AB4BF74D50}"/>
              </a:ext>
            </a:extLst>
          </p:cNvPr>
          <p:cNvSpPr txBox="1"/>
          <p:nvPr/>
        </p:nvSpPr>
        <p:spPr>
          <a:xfrm>
            <a:off x="5016542" y="6034968"/>
            <a:ext cx="1768434" cy="261610"/>
          </a:xfrm>
          <a:prstGeom prst="rect">
            <a:avLst/>
          </a:prstGeom>
          <a:noFill/>
        </p:spPr>
        <p:txBody>
          <a:bodyPr wrap="non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表１．</a:t>
            </a:r>
            <a:r>
              <a:rPr kumimoji="1" lang="ja-JP" altLang="en-US" sz="1100">
                <a:latin typeface="BIZ UDPゴシック" panose="020B0400000000000000" pitchFamily="50" charset="-128"/>
                <a:ea typeface="BIZ UDPゴシック" panose="020B0400000000000000" pitchFamily="50" charset="-128"/>
              </a:rPr>
              <a:t>部品別取付確認表</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B6E50021-BA29-124B-FDF6-C192FC0A6B32}"/>
              </a:ext>
            </a:extLst>
          </p:cNvPr>
          <p:cNvSpPr txBox="1"/>
          <p:nvPr/>
        </p:nvSpPr>
        <p:spPr>
          <a:xfrm>
            <a:off x="6491101" y="601839"/>
            <a:ext cx="922055" cy="507831"/>
          </a:xfrm>
          <a:prstGeom prst="rect">
            <a:avLst/>
          </a:prstGeom>
          <a:noFill/>
        </p:spPr>
        <p:txBody>
          <a:bodyPr wrap="square">
            <a:spAutoFit/>
          </a:bodyPr>
          <a:lstStyle/>
          <a:p>
            <a:r>
              <a:rPr lang="en-US" altLang="ja-JP" sz="900" dirty="0">
                <a:latin typeface="BIZ UDPゴシック" panose="020B0400000000000000" pitchFamily="50" charset="-128"/>
                <a:ea typeface="BIZ UDPゴシック" panose="020B0400000000000000" pitchFamily="50" charset="-128"/>
              </a:rPr>
              <a:t>n</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48</a:t>
            </a:r>
          </a:p>
          <a:p>
            <a:r>
              <a:rPr lang="en-US" altLang="ja-JP" sz="900" dirty="0">
                <a:latin typeface="BIZ UDPゴシック" panose="020B0400000000000000" pitchFamily="50" charset="-128"/>
                <a:ea typeface="BIZ UDPゴシック" panose="020B0400000000000000" pitchFamily="50" charset="-128"/>
              </a:rPr>
              <a:t>Xbar</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0.64</a:t>
            </a:r>
          </a:p>
          <a:p>
            <a:r>
              <a:rPr lang="en-US" altLang="ja-JP" sz="900" dirty="0">
                <a:latin typeface="BIZ UDPゴシック" panose="020B0400000000000000" pitchFamily="50" charset="-128"/>
                <a:ea typeface="BIZ UDPゴシック" panose="020B0400000000000000" pitchFamily="50" charset="-128"/>
              </a:rPr>
              <a:t>s</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0.046</a:t>
            </a:r>
            <a:endParaRPr lang="ja-JP" altLang="en-US" sz="900" dirty="0">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DF4A3FF0-592B-B153-C9F9-CFA15D09B22D}"/>
              </a:ext>
            </a:extLst>
          </p:cNvPr>
          <p:cNvSpPr txBox="1"/>
          <p:nvPr/>
        </p:nvSpPr>
        <p:spPr>
          <a:xfrm>
            <a:off x="6491101" y="2031396"/>
            <a:ext cx="922055" cy="507831"/>
          </a:xfrm>
          <a:prstGeom prst="rect">
            <a:avLst/>
          </a:prstGeom>
          <a:noFill/>
        </p:spPr>
        <p:txBody>
          <a:bodyPr wrap="square">
            <a:spAutoFit/>
          </a:bodyPr>
          <a:lstStyle/>
          <a:p>
            <a:r>
              <a:rPr lang="en-US" altLang="ja-JP" sz="900" dirty="0">
                <a:latin typeface="BIZ UDPゴシック" panose="020B0400000000000000" pitchFamily="50" charset="-128"/>
                <a:ea typeface="BIZ UDPゴシック" panose="020B0400000000000000" pitchFamily="50" charset="-128"/>
              </a:rPr>
              <a:t>n</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48</a:t>
            </a:r>
          </a:p>
          <a:p>
            <a:r>
              <a:rPr lang="en-US" altLang="ja-JP" sz="900" dirty="0">
                <a:latin typeface="BIZ UDPゴシック" panose="020B0400000000000000" pitchFamily="50" charset="-128"/>
                <a:ea typeface="BIZ UDPゴシック" panose="020B0400000000000000" pitchFamily="50" charset="-128"/>
              </a:rPr>
              <a:t>Xbar</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0.67</a:t>
            </a:r>
          </a:p>
          <a:p>
            <a:r>
              <a:rPr lang="en-US" altLang="ja-JP" sz="900" dirty="0">
                <a:latin typeface="BIZ UDPゴシック" panose="020B0400000000000000" pitchFamily="50" charset="-128"/>
                <a:ea typeface="BIZ UDPゴシック" panose="020B0400000000000000" pitchFamily="50" charset="-128"/>
              </a:rPr>
              <a:t>s</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0.030</a:t>
            </a:r>
            <a:endParaRPr lang="ja-JP" altLang="en-US" sz="900"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E8123EA9-F6C7-8EC4-3A98-070F02D0E1EE}"/>
              </a:ext>
            </a:extLst>
          </p:cNvPr>
          <p:cNvSpPr txBox="1"/>
          <p:nvPr/>
        </p:nvSpPr>
        <p:spPr>
          <a:xfrm>
            <a:off x="10588803" y="705850"/>
            <a:ext cx="922055" cy="507831"/>
          </a:xfrm>
          <a:prstGeom prst="rect">
            <a:avLst/>
          </a:prstGeom>
          <a:noFill/>
        </p:spPr>
        <p:txBody>
          <a:bodyPr wrap="square">
            <a:spAutoFit/>
          </a:bodyPr>
          <a:lstStyle/>
          <a:p>
            <a:r>
              <a:rPr lang="en-US" altLang="ja-JP" sz="900" dirty="0">
                <a:latin typeface="BIZ UDPゴシック" panose="020B0400000000000000" pitchFamily="50" charset="-128"/>
                <a:ea typeface="BIZ UDPゴシック" panose="020B0400000000000000" pitchFamily="50" charset="-128"/>
              </a:rPr>
              <a:t>n</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48</a:t>
            </a:r>
          </a:p>
          <a:p>
            <a:r>
              <a:rPr lang="en-US" altLang="ja-JP" sz="900" dirty="0">
                <a:latin typeface="BIZ UDPゴシック" panose="020B0400000000000000" pitchFamily="50" charset="-128"/>
                <a:ea typeface="BIZ UDPゴシック" panose="020B0400000000000000" pitchFamily="50" charset="-128"/>
              </a:rPr>
              <a:t>Xbar</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0.65</a:t>
            </a:r>
          </a:p>
          <a:p>
            <a:r>
              <a:rPr lang="en-US" altLang="ja-JP" sz="900" dirty="0">
                <a:latin typeface="BIZ UDPゴシック" panose="020B0400000000000000" pitchFamily="50" charset="-128"/>
                <a:ea typeface="BIZ UDPゴシック" panose="020B0400000000000000" pitchFamily="50" charset="-128"/>
              </a:rPr>
              <a:t>s</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0.032</a:t>
            </a:r>
            <a:endParaRPr lang="ja-JP" altLang="en-US" sz="900" dirty="0">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5E62DCB4-2088-0518-1614-FCD6B731F5CA}"/>
              </a:ext>
            </a:extLst>
          </p:cNvPr>
          <p:cNvSpPr txBox="1"/>
          <p:nvPr/>
        </p:nvSpPr>
        <p:spPr>
          <a:xfrm>
            <a:off x="10588803" y="2021857"/>
            <a:ext cx="922055" cy="507831"/>
          </a:xfrm>
          <a:prstGeom prst="rect">
            <a:avLst/>
          </a:prstGeom>
          <a:noFill/>
        </p:spPr>
        <p:txBody>
          <a:bodyPr wrap="square">
            <a:spAutoFit/>
          </a:bodyPr>
          <a:lstStyle/>
          <a:p>
            <a:r>
              <a:rPr lang="en-US" altLang="ja-JP" sz="900" dirty="0">
                <a:latin typeface="BIZ UDPゴシック" panose="020B0400000000000000" pitchFamily="50" charset="-128"/>
                <a:ea typeface="BIZ UDPゴシック" panose="020B0400000000000000" pitchFamily="50" charset="-128"/>
              </a:rPr>
              <a:t>n</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48</a:t>
            </a:r>
          </a:p>
          <a:p>
            <a:r>
              <a:rPr lang="en-US" altLang="ja-JP" sz="900" dirty="0">
                <a:latin typeface="BIZ UDPゴシック" panose="020B0400000000000000" pitchFamily="50" charset="-128"/>
                <a:ea typeface="BIZ UDPゴシック" panose="020B0400000000000000" pitchFamily="50" charset="-128"/>
              </a:rPr>
              <a:t>Xbar</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0.66</a:t>
            </a:r>
          </a:p>
          <a:p>
            <a:r>
              <a:rPr lang="en-US" altLang="ja-JP" sz="900" dirty="0">
                <a:latin typeface="BIZ UDPゴシック" panose="020B0400000000000000" pitchFamily="50" charset="-128"/>
                <a:ea typeface="BIZ UDPゴシック" panose="020B0400000000000000" pitchFamily="50" charset="-128"/>
              </a:rPr>
              <a:t>s</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0.034</a:t>
            </a:r>
            <a:endParaRPr lang="ja-JP" altLang="en-US" sz="900" dirty="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6C70D1FF-E4F2-AD2C-F80A-5A875208080B}"/>
              </a:ext>
            </a:extLst>
          </p:cNvPr>
          <p:cNvSpPr txBox="1"/>
          <p:nvPr/>
        </p:nvSpPr>
        <p:spPr>
          <a:xfrm>
            <a:off x="10683739" y="4936434"/>
            <a:ext cx="922055" cy="507831"/>
          </a:xfrm>
          <a:prstGeom prst="rect">
            <a:avLst/>
          </a:prstGeom>
          <a:noFill/>
        </p:spPr>
        <p:txBody>
          <a:bodyPr wrap="square">
            <a:spAutoFit/>
          </a:bodyPr>
          <a:lstStyle/>
          <a:p>
            <a:r>
              <a:rPr lang="en-US" altLang="ja-JP" sz="900" dirty="0">
                <a:latin typeface="BIZ UDPゴシック" panose="020B0400000000000000" pitchFamily="50" charset="-128"/>
                <a:ea typeface="BIZ UDPゴシック" panose="020B0400000000000000" pitchFamily="50" charset="-128"/>
              </a:rPr>
              <a:t>n</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48</a:t>
            </a:r>
          </a:p>
          <a:p>
            <a:r>
              <a:rPr lang="en-US" altLang="ja-JP" sz="900" dirty="0">
                <a:latin typeface="BIZ UDPゴシック" panose="020B0400000000000000" pitchFamily="50" charset="-128"/>
                <a:ea typeface="BIZ UDPゴシック" panose="020B0400000000000000" pitchFamily="50" charset="-128"/>
              </a:rPr>
              <a:t>Xbar</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0.65</a:t>
            </a:r>
          </a:p>
          <a:p>
            <a:r>
              <a:rPr lang="en-US" altLang="ja-JP" sz="900" dirty="0">
                <a:latin typeface="BIZ UDPゴシック" panose="020B0400000000000000" pitchFamily="50" charset="-128"/>
                <a:ea typeface="BIZ UDPゴシック" panose="020B0400000000000000" pitchFamily="50" charset="-128"/>
              </a:rPr>
              <a:t>s</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0.028</a:t>
            </a:r>
            <a:endParaRPr lang="ja-JP" altLang="en-US" sz="900" dirty="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7BD34057-7315-A3CD-31F0-FB5AA90EC0DB}"/>
              </a:ext>
            </a:extLst>
          </p:cNvPr>
          <p:cNvSpPr txBox="1"/>
          <p:nvPr/>
        </p:nvSpPr>
        <p:spPr>
          <a:xfrm>
            <a:off x="10758856" y="3586109"/>
            <a:ext cx="922055" cy="507831"/>
          </a:xfrm>
          <a:prstGeom prst="rect">
            <a:avLst/>
          </a:prstGeom>
          <a:noFill/>
        </p:spPr>
        <p:txBody>
          <a:bodyPr wrap="square">
            <a:spAutoFit/>
          </a:bodyPr>
          <a:lstStyle/>
          <a:p>
            <a:r>
              <a:rPr lang="en-US" altLang="ja-JP" sz="900" dirty="0">
                <a:latin typeface="BIZ UDPゴシック" panose="020B0400000000000000" pitchFamily="50" charset="-128"/>
                <a:ea typeface="BIZ UDPゴシック" panose="020B0400000000000000" pitchFamily="50" charset="-128"/>
              </a:rPr>
              <a:t>n</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48</a:t>
            </a:r>
          </a:p>
          <a:p>
            <a:r>
              <a:rPr lang="en-US" altLang="ja-JP" sz="900" dirty="0">
                <a:latin typeface="BIZ UDPゴシック" panose="020B0400000000000000" pitchFamily="50" charset="-128"/>
                <a:ea typeface="BIZ UDPゴシック" panose="020B0400000000000000" pitchFamily="50" charset="-128"/>
              </a:rPr>
              <a:t>Xbar</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0.65</a:t>
            </a:r>
          </a:p>
          <a:p>
            <a:r>
              <a:rPr lang="en-US" altLang="ja-JP" sz="900" dirty="0">
                <a:latin typeface="BIZ UDPゴシック" panose="020B0400000000000000" pitchFamily="50" charset="-128"/>
                <a:ea typeface="BIZ UDPゴシック" panose="020B0400000000000000" pitchFamily="50" charset="-128"/>
              </a:rPr>
              <a:t>s</a:t>
            </a:r>
            <a:r>
              <a:rPr lang="ja-JP" altLang="en-US" sz="900" dirty="0">
                <a:latin typeface="BIZ UDPゴシック" panose="020B0400000000000000" pitchFamily="50" charset="-128"/>
                <a:ea typeface="BIZ UDPゴシック" panose="020B0400000000000000" pitchFamily="50" charset="-128"/>
              </a:rPr>
              <a:t>＝</a:t>
            </a:r>
            <a:r>
              <a:rPr lang="en-US" altLang="ja-JP" sz="900" dirty="0">
                <a:latin typeface="BIZ UDPゴシック" panose="020B0400000000000000" pitchFamily="50" charset="-128"/>
                <a:ea typeface="BIZ UDPゴシック" panose="020B0400000000000000" pitchFamily="50" charset="-128"/>
              </a:rPr>
              <a:t>0.027</a:t>
            </a:r>
            <a:endParaRPr lang="ja-JP" altLang="en-US" sz="900" dirty="0">
              <a:latin typeface="BIZ UDPゴシック" panose="020B0400000000000000" pitchFamily="50" charset="-128"/>
              <a:ea typeface="BIZ UDPゴシック" panose="020B0400000000000000" pitchFamily="50" charset="-128"/>
            </a:endParaRPr>
          </a:p>
        </p:txBody>
      </p:sp>
      <p:grpSp>
        <p:nvGrpSpPr>
          <p:cNvPr id="19" name="グループ化 18">
            <a:extLst>
              <a:ext uri="{FF2B5EF4-FFF2-40B4-BE49-F238E27FC236}">
                <a16:creationId xmlns:a16="http://schemas.microsoft.com/office/drawing/2014/main" id="{979B224C-BCF7-4502-A0BF-F3813012F6CB}"/>
              </a:ext>
            </a:extLst>
          </p:cNvPr>
          <p:cNvGrpSpPr/>
          <p:nvPr/>
        </p:nvGrpSpPr>
        <p:grpSpPr>
          <a:xfrm>
            <a:off x="158295" y="4460782"/>
            <a:ext cx="3919039" cy="1935849"/>
            <a:chOff x="295887" y="4379521"/>
            <a:chExt cx="3661145" cy="1723863"/>
          </a:xfrm>
        </p:grpSpPr>
        <p:pic>
          <p:nvPicPr>
            <p:cNvPr id="60" name="図 59">
              <a:extLst>
                <a:ext uri="{FF2B5EF4-FFF2-40B4-BE49-F238E27FC236}">
                  <a16:creationId xmlns:a16="http://schemas.microsoft.com/office/drawing/2014/main" id="{387371D7-F863-58CD-2653-23EFFD84C5BD}"/>
                </a:ext>
              </a:extLst>
            </p:cNvPr>
            <p:cNvPicPr>
              <a:picLocks noChangeAspect="1"/>
            </p:cNvPicPr>
            <p:nvPr/>
          </p:nvPicPr>
          <p:blipFill rotWithShape="1">
            <a:blip r:embed="rId11"/>
            <a:srcRect b="43626"/>
            <a:stretch/>
          </p:blipFill>
          <p:spPr>
            <a:xfrm>
              <a:off x="329598" y="4379521"/>
              <a:ext cx="3627434" cy="1638315"/>
            </a:xfrm>
            <a:prstGeom prst="rect">
              <a:avLst/>
            </a:prstGeom>
          </p:spPr>
        </p:pic>
        <p:sp>
          <p:nvSpPr>
            <p:cNvPr id="18" name="正方形/長方形 17">
              <a:extLst>
                <a:ext uri="{FF2B5EF4-FFF2-40B4-BE49-F238E27FC236}">
                  <a16:creationId xmlns:a16="http://schemas.microsoft.com/office/drawing/2014/main" id="{04393C14-1A9C-D8E5-2630-1E0278D21082}"/>
                </a:ext>
              </a:extLst>
            </p:cNvPr>
            <p:cNvSpPr/>
            <p:nvPr/>
          </p:nvSpPr>
          <p:spPr>
            <a:xfrm>
              <a:off x="295887" y="5973250"/>
              <a:ext cx="3584291" cy="13013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テキスト ボックス 19">
            <a:extLst>
              <a:ext uri="{FF2B5EF4-FFF2-40B4-BE49-F238E27FC236}">
                <a16:creationId xmlns:a16="http://schemas.microsoft.com/office/drawing/2014/main" id="{02A5E809-C239-732E-3E5C-159F517231CF}"/>
              </a:ext>
            </a:extLst>
          </p:cNvPr>
          <p:cNvSpPr txBox="1"/>
          <p:nvPr/>
        </p:nvSpPr>
        <p:spPr>
          <a:xfrm>
            <a:off x="3292967" y="1109670"/>
            <a:ext cx="346377" cy="441788"/>
          </a:xfrm>
          <a:prstGeom prst="rect">
            <a:avLst/>
          </a:prstGeom>
          <a:noFill/>
        </p:spPr>
        <p:txBody>
          <a:bodyPr vert="eaVert" wrap="none" rtlCol="0">
            <a:spAutoFit/>
          </a:bodyPr>
          <a:lstStyle/>
          <a:p>
            <a:pPr algn="ctr"/>
            <a:r>
              <a:rPr lang="ja-JP" altLang="en-US" sz="1051">
                <a:latin typeface="BIZ UDPゴシック" panose="020B0400000000000000" pitchFamily="50" charset="-128"/>
                <a:ea typeface="BIZ UDPゴシック" panose="020B0400000000000000" pitchFamily="50" charset="-128"/>
              </a:rPr>
              <a:t>度　数</a:t>
            </a:r>
          </a:p>
        </p:txBody>
      </p:sp>
      <p:sp>
        <p:nvSpPr>
          <p:cNvPr id="21" name="テキスト ボックス 20">
            <a:extLst>
              <a:ext uri="{FF2B5EF4-FFF2-40B4-BE49-F238E27FC236}">
                <a16:creationId xmlns:a16="http://schemas.microsoft.com/office/drawing/2014/main" id="{810FC28C-F005-5165-60CC-2245B529F05F}"/>
              </a:ext>
            </a:extLst>
          </p:cNvPr>
          <p:cNvSpPr txBox="1"/>
          <p:nvPr/>
        </p:nvSpPr>
        <p:spPr>
          <a:xfrm>
            <a:off x="3305345" y="2318333"/>
            <a:ext cx="346377" cy="441788"/>
          </a:xfrm>
          <a:prstGeom prst="rect">
            <a:avLst/>
          </a:prstGeom>
          <a:noFill/>
        </p:spPr>
        <p:txBody>
          <a:bodyPr vert="eaVert" wrap="none" rtlCol="0">
            <a:spAutoFit/>
          </a:bodyPr>
          <a:lstStyle/>
          <a:p>
            <a:pPr algn="ctr"/>
            <a:r>
              <a:rPr lang="ja-JP" altLang="en-US" sz="1051">
                <a:latin typeface="BIZ UDPゴシック" panose="020B0400000000000000" pitchFamily="50" charset="-128"/>
                <a:ea typeface="BIZ UDPゴシック" panose="020B0400000000000000" pitchFamily="50" charset="-128"/>
              </a:rPr>
              <a:t>度　数</a:t>
            </a:r>
          </a:p>
        </p:txBody>
      </p:sp>
      <p:sp>
        <p:nvSpPr>
          <p:cNvPr id="22" name="テキスト ボックス 21">
            <a:extLst>
              <a:ext uri="{FF2B5EF4-FFF2-40B4-BE49-F238E27FC236}">
                <a16:creationId xmlns:a16="http://schemas.microsoft.com/office/drawing/2014/main" id="{31BF0D25-4518-A6FE-7F6F-66FA8C4DAB57}"/>
              </a:ext>
            </a:extLst>
          </p:cNvPr>
          <p:cNvSpPr txBox="1"/>
          <p:nvPr/>
        </p:nvSpPr>
        <p:spPr>
          <a:xfrm>
            <a:off x="7605830" y="1047813"/>
            <a:ext cx="346377" cy="441788"/>
          </a:xfrm>
          <a:prstGeom prst="rect">
            <a:avLst/>
          </a:prstGeom>
          <a:noFill/>
        </p:spPr>
        <p:txBody>
          <a:bodyPr vert="eaVert" wrap="none" rtlCol="0">
            <a:spAutoFit/>
          </a:bodyPr>
          <a:lstStyle/>
          <a:p>
            <a:pPr algn="ctr"/>
            <a:r>
              <a:rPr lang="ja-JP" altLang="en-US" sz="1051">
                <a:latin typeface="BIZ UDPゴシック" panose="020B0400000000000000" pitchFamily="50" charset="-128"/>
                <a:ea typeface="BIZ UDPゴシック" panose="020B0400000000000000" pitchFamily="50" charset="-128"/>
              </a:rPr>
              <a:t>度　数</a:t>
            </a:r>
          </a:p>
        </p:txBody>
      </p:sp>
      <p:sp>
        <p:nvSpPr>
          <p:cNvPr id="28" name="テキスト ボックス 27">
            <a:extLst>
              <a:ext uri="{FF2B5EF4-FFF2-40B4-BE49-F238E27FC236}">
                <a16:creationId xmlns:a16="http://schemas.microsoft.com/office/drawing/2014/main" id="{D9B34274-A592-1408-DFD6-31561E91A9F0}"/>
              </a:ext>
            </a:extLst>
          </p:cNvPr>
          <p:cNvSpPr txBox="1"/>
          <p:nvPr/>
        </p:nvSpPr>
        <p:spPr>
          <a:xfrm>
            <a:off x="7618208" y="2256476"/>
            <a:ext cx="346377" cy="441788"/>
          </a:xfrm>
          <a:prstGeom prst="rect">
            <a:avLst/>
          </a:prstGeom>
          <a:noFill/>
        </p:spPr>
        <p:txBody>
          <a:bodyPr vert="eaVert" wrap="none" rtlCol="0">
            <a:spAutoFit/>
          </a:bodyPr>
          <a:lstStyle/>
          <a:p>
            <a:pPr algn="ctr"/>
            <a:r>
              <a:rPr lang="ja-JP" altLang="en-US" sz="1051">
                <a:latin typeface="BIZ UDPゴシック" panose="020B0400000000000000" pitchFamily="50" charset="-128"/>
                <a:ea typeface="BIZ UDPゴシック" panose="020B0400000000000000" pitchFamily="50" charset="-128"/>
              </a:rPr>
              <a:t>度　数</a:t>
            </a:r>
          </a:p>
        </p:txBody>
      </p:sp>
      <p:sp>
        <p:nvSpPr>
          <p:cNvPr id="29" name="テキスト ボックス 28">
            <a:extLst>
              <a:ext uri="{FF2B5EF4-FFF2-40B4-BE49-F238E27FC236}">
                <a16:creationId xmlns:a16="http://schemas.microsoft.com/office/drawing/2014/main" id="{B9941907-2200-1790-6EAB-FE5791551340}"/>
              </a:ext>
            </a:extLst>
          </p:cNvPr>
          <p:cNvSpPr txBox="1"/>
          <p:nvPr/>
        </p:nvSpPr>
        <p:spPr>
          <a:xfrm>
            <a:off x="7639935" y="3919207"/>
            <a:ext cx="346377" cy="441788"/>
          </a:xfrm>
          <a:prstGeom prst="rect">
            <a:avLst/>
          </a:prstGeom>
          <a:noFill/>
        </p:spPr>
        <p:txBody>
          <a:bodyPr vert="eaVert" wrap="none" rtlCol="0">
            <a:spAutoFit/>
          </a:bodyPr>
          <a:lstStyle/>
          <a:p>
            <a:pPr algn="ctr"/>
            <a:r>
              <a:rPr lang="ja-JP" altLang="en-US" sz="1051">
                <a:latin typeface="BIZ UDPゴシック" panose="020B0400000000000000" pitchFamily="50" charset="-128"/>
                <a:ea typeface="BIZ UDPゴシック" panose="020B0400000000000000" pitchFamily="50" charset="-128"/>
              </a:rPr>
              <a:t>度　数</a:t>
            </a:r>
          </a:p>
        </p:txBody>
      </p:sp>
      <p:sp>
        <p:nvSpPr>
          <p:cNvPr id="30" name="テキスト ボックス 29">
            <a:extLst>
              <a:ext uri="{FF2B5EF4-FFF2-40B4-BE49-F238E27FC236}">
                <a16:creationId xmlns:a16="http://schemas.microsoft.com/office/drawing/2014/main" id="{E8523045-D3AB-777B-0FBF-E7D32ED0BB66}"/>
              </a:ext>
            </a:extLst>
          </p:cNvPr>
          <p:cNvSpPr txBox="1"/>
          <p:nvPr/>
        </p:nvSpPr>
        <p:spPr>
          <a:xfrm>
            <a:off x="7652313" y="5127870"/>
            <a:ext cx="346377" cy="441788"/>
          </a:xfrm>
          <a:prstGeom prst="rect">
            <a:avLst/>
          </a:prstGeom>
          <a:noFill/>
        </p:spPr>
        <p:txBody>
          <a:bodyPr vert="eaVert" wrap="none" rtlCol="0">
            <a:spAutoFit/>
          </a:bodyPr>
          <a:lstStyle/>
          <a:p>
            <a:pPr algn="ctr"/>
            <a:r>
              <a:rPr lang="ja-JP" altLang="en-US" sz="1051">
                <a:latin typeface="BIZ UDPゴシック" panose="020B0400000000000000" pitchFamily="50" charset="-128"/>
                <a:ea typeface="BIZ UDPゴシック" panose="020B0400000000000000" pitchFamily="50" charset="-128"/>
              </a:rPr>
              <a:t>度　数</a:t>
            </a:r>
          </a:p>
        </p:txBody>
      </p:sp>
      <p:sp>
        <p:nvSpPr>
          <p:cNvPr id="31" name="テキスト ボックス 30">
            <a:extLst>
              <a:ext uri="{FF2B5EF4-FFF2-40B4-BE49-F238E27FC236}">
                <a16:creationId xmlns:a16="http://schemas.microsoft.com/office/drawing/2014/main" id="{A98F3AB6-50B7-F1C1-08B6-9D806AFC2AD5}"/>
              </a:ext>
            </a:extLst>
          </p:cNvPr>
          <p:cNvSpPr txBox="1"/>
          <p:nvPr/>
        </p:nvSpPr>
        <p:spPr>
          <a:xfrm>
            <a:off x="7351005" y="1643457"/>
            <a:ext cx="41229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sp>
        <p:nvSpPr>
          <p:cNvPr id="32" name="テキスト ボックス 31">
            <a:extLst>
              <a:ext uri="{FF2B5EF4-FFF2-40B4-BE49-F238E27FC236}">
                <a16:creationId xmlns:a16="http://schemas.microsoft.com/office/drawing/2014/main" id="{40B32A48-7BF4-4CE9-2F96-D4D9970639A6}"/>
              </a:ext>
            </a:extLst>
          </p:cNvPr>
          <p:cNvSpPr txBox="1"/>
          <p:nvPr/>
        </p:nvSpPr>
        <p:spPr>
          <a:xfrm>
            <a:off x="7464277" y="2992395"/>
            <a:ext cx="41229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sp>
        <p:nvSpPr>
          <p:cNvPr id="33" name="テキスト ボックス 32">
            <a:extLst>
              <a:ext uri="{FF2B5EF4-FFF2-40B4-BE49-F238E27FC236}">
                <a16:creationId xmlns:a16="http://schemas.microsoft.com/office/drawing/2014/main" id="{E07DF3C8-49C0-158F-53C8-F698CA05FF45}"/>
              </a:ext>
            </a:extLst>
          </p:cNvPr>
          <p:cNvSpPr txBox="1"/>
          <p:nvPr/>
        </p:nvSpPr>
        <p:spPr>
          <a:xfrm>
            <a:off x="11680911" y="1643883"/>
            <a:ext cx="41229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sp>
        <p:nvSpPr>
          <p:cNvPr id="34" name="テキスト ボックス 33">
            <a:extLst>
              <a:ext uri="{FF2B5EF4-FFF2-40B4-BE49-F238E27FC236}">
                <a16:creationId xmlns:a16="http://schemas.microsoft.com/office/drawing/2014/main" id="{C7EA7D6A-307B-4042-7B0D-7343ACF3BBD9}"/>
              </a:ext>
            </a:extLst>
          </p:cNvPr>
          <p:cNvSpPr txBox="1"/>
          <p:nvPr/>
        </p:nvSpPr>
        <p:spPr>
          <a:xfrm>
            <a:off x="11685361" y="2981383"/>
            <a:ext cx="41229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sp>
        <p:nvSpPr>
          <p:cNvPr id="35" name="テキスト ボックス 34">
            <a:extLst>
              <a:ext uri="{FF2B5EF4-FFF2-40B4-BE49-F238E27FC236}">
                <a16:creationId xmlns:a16="http://schemas.microsoft.com/office/drawing/2014/main" id="{BA55802C-E9F4-9380-219B-51E5C767CA7B}"/>
              </a:ext>
            </a:extLst>
          </p:cNvPr>
          <p:cNvSpPr txBox="1"/>
          <p:nvPr/>
        </p:nvSpPr>
        <p:spPr>
          <a:xfrm>
            <a:off x="11697913" y="4507023"/>
            <a:ext cx="41229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EECF354E-A3B5-DFAB-FA72-39C2504A292A}"/>
              </a:ext>
            </a:extLst>
          </p:cNvPr>
          <p:cNvSpPr txBox="1"/>
          <p:nvPr/>
        </p:nvSpPr>
        <p:spPr>
          <a:xfrm>
            <a:off x="11697913" y="5853740"/>
            <a:ext cx="41229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cxnSp>
        <p:nvCxnSpPr>
          <p:cNvPr id="37" name="直線コネクタ 36">
            <a:extLst>
              <a:ext uri="{FF2B5EF4-FFF2-40B4-BE49-F238E27FC236}">
                <a16:creationId xmlns:a16="http://schemas.microsoft.com/office/drawing/2014/main" id="{88E8A759-EC39-9727-85DD-6BA8B2F5366D}"/>
              </a:ext>
            </a:extLst>
          </p:cNvPr>
          <p:cNvCxnSpPr>
            <a:cxnSpLocks/>
          </p:cNvCxnSpPr>
          <p:nvPr/>
        </p:nvCxnSpPr>
        <p:spPr>
          <a:xfrm>
            <a:off x="5821779" y="789233"/>
            <a:ext cx="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45C2959D-9971-F2D3-1F9C-6B6646C5F096}"/>
              </a:ext>
            </a:extLst>
          </p:cNvPr>
          <p:cNvCxnSpPr>
            <a:cxnSpLocks/>
          </p:cNvCxnSpPr>
          <p:nvPr/>
        </p:nvCxnSpPr>
        <p:spPr>
          <a:xfrm>
            <a:off x="6011123" y="2096178"/>
            <a:ext cx="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E2E2A74F-395A-1EA0-125F-B6AC7DDC57EC}"/>
              </a:ext>
            </a:extLst>
          </p:cNvPr>
          <p:cNvCxnSpPr>
            <a:cxnSpLocks/>
          </p:cNvCxnSpPr>
          <p:nvPr/>
        </p:nvCxnSpPr>
        <p:spPr>
          <a:xfrm>
            <a:off x="9853462" y="793852"/>
            <a:ext cx="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2E987490-0FCA-AEE0-4D4C-312911DF73D6}"/>
              </a:ext>
            </a:extLst>
          </p:cNvPr>
          <p:cNvCxnSpPr>
            <a:cxnSpLocks/>
          </p:cNvCxnSpPr>
          <p:nvPr/>
        </p:nvCxnSpPr>
        <p:spPr>
          <a:xfrm>
            <a:off x="10001239" y="2142359"/>
            <a:ext cx="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A08F31BA-A765-EF95-9C21-5B5658FF2BDA}"/>
              </a:ext>
            </a:extLst>
          </p:cNvPr>
          <p:cNvCxnSpPr>
            <a:cxnSpLocks/>
          </p:cNvCxnSpPr>
          <p:nvPr/>
        </p:nvCxnSpPr>
        <p:spPr>
          <a:xfrm>
            <a:off x="10061282" y="3661742"/>
            <a:ext cx="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線コネクタ 42">
            <a:extLst>
              <a:ext uri="{FF2B5EF4-FFF2-40B4-BE49-F238E27FC236}">
                <a16:creationId xmlns:a16="http://schemas.microsoft.com/office/drawing/2014/main" id="{EE3C23FC-091C-3942-0D82-F886CB7905B3}"/>
              </a:ext>
            </a:extLst>
          </p:cNvPr>
          <p:cNvCxnSpPr>
            <a:cxnSpLocks/>
          </p:cNvCxnSpPr>
          <p:nvPr/>
        </p:nvCxnSpPr>
        <p:spPr>
          <a:xfrm>
            <a:off x="9950436" y="5001024"/>
            <a:ext cx="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テキスト ボックス 43">
            <a:extLst>
              <a:ext uri="{FF2B5EF4-FFF2-40B4-BE49-F238E27FC236}">
                <a16:creationId xmlns:a16="http://schemas.microsoft.com/office/drawing/2014/main" id="{4474F372-CB08-682C-DE93-DFBF49AA97FD}"/>
              </a:ext>
            </a:extLst>
          </p:cNvPr>
          <p:cNvSpPr txBox="1"/>
          <p:nvPr/>
        </p:nvSpPr>
        <p:spPr>
          <a:xfrm>
            <a:off x="8446518" y="549665"/>
            <a:ext cx="1508746" cy="415498"/>
          </a:xfrm>
          <a:prstGeom prst="rect">
            <a:avLst/>
          </a:prstGeom>
          <a:noFill/>
        </p:spPr>
        <p:txBody>
          <a:bodyPr wrap="none" rtlCol="0">
            <a:spAutoFit/>
          </a:bodyPr>
          <a:lstStyle/>
          <a:p>
            <a:r>
              <a:rPr kumimoji="1" lang="ja-JP" altLang="en-US" sz="700">
                <a:latin typeface="BIZ UDPゴシック" panose="020B0400000000000000" pitchFamily="50" charset="-128"/>
                <a:ea typeface="BIZ UDPゴシック" panose="020B0400000000000000" pitchFamily="50" charset="-128"/>
              </a:rPr>
              <a:t>期間：</a:t>
            </a:r>
            <a:r>
              <a:rPr kumimoji="1" lang="en-US" altLang="ja-JP" sz="700">
                <a:latin typeface="BIZ UDPゴシック" panose="020B0400000000000000" pitchFamily="50" charset="-128"/>
                <a:ea typeface="BIZ UDPゴシック" panose="020B0400000000000000" pitchFamily="50" charset="-128"/>
              </a:rPr>
              <a:t>202</a:t>
            </a:r>
            <a:r>
              <a:rPr lang="ja-JP" altLang="en-US" sz="700">
                <a:latin typeface="BIZ UDPゴシック" panose="020B0400000000000000" pitchFamily="50" charset="-128"/>
                <a:ea typeface="BIZ UDPゴシック" panose="020B0400000000000000" pitchFamily="50" charset="-128"/>
              </a:rPr>
              <a:t>３</a:t>
            </a:r>
            <a:r>
              <a:rPr kumimoji="1" lang="ja-JP" altLang="en-US" sz="700">
                <a:latin typeface="BIZ UDPゴシック" panose="020B0400000000000000" pitchFamily="50" charset="-128"/>
                <a:ea typeface="BIZ UDPゴシック" panose="020B0400000000000000" pitchFamily="50" charset="-128"/>
              </a:rPr>
              <a:t>年１１月２１日～２３日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作成日：２０２３年１１月２７日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作成者：宮堂</a:t>
            </a:r>
            <a:endParaRPr lang="en-US" altLang="ja-JP" sz="700">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8B062CE3-F9B1-1C6F-F072-97BECC12B90F}"/>
              </a:ext>
            </a:extLst>
          </p:cNvPr>
          <p:cNvSpPr txBox="1"/>
          <p:nvPr/>
        </p:nvSpPr>
        <p:spPr>
          <a:xfrm>
            <a:off x="4089524" y="534292"/>
            <a:ext cx="1508746" cy="415498"/>
          </a:xfrm>
          <a:prstGeom prst="rect">
            <a:avLst/>
          </a:prstGeom>
          <a:noFill/>
        </p:spPr>
        <p:txBody>
          <a:bodyPr wrap="none" rtlCol="0">
            <a:spAutoFit/>
          </a:bodyPr>
          <a:lstStyle/>
          <a:p>
            <a:r>
              <a:rPr kumimoji="1" lang="ja-JP" altLang="en-US" sz="700">
                <a:latin typeface="BIZ UDPゴシック" panose="020B0400000000000000" pitchFamily="50" charset="-128"/>
                <a:ea typeface="BIZ UDPゴシック" panose="020B0400000000000000" pitchFamily="50" charset="-128"/>
              </a:rPr>
              <a:t>期間：</a:t>
            </a:r>
            <a:r>
              <a:rPr kumimoji="1" lang="en-US" altLang="ja-JP" sz="700">
                <a:latin typeface="BIZ UDPゴシック" panose="020B0400000000000000" pitchFamily="50" charset="-128"/>
                <a:ea typeface="BIZ UDPゴシック" panose="020B0400000000000000" pitchFamily="50" charset="-128"/>
              </a:rPr>
              <a:t>202</a:t>
            </a:r>
            <a:r>
              <a:rPr lang="ja-JP" altLang="en-US" sz="700">
                <a:latin typeface="BIZ UDPゴシック" panose="020B0400000000000000" pitchFamily="50" charset="-128"/>
                <a:ea typeface="BIZ UDPゴシック" panose="020B0400000000000000" pitchFamily="50" charset="-128"/>
              </a:rPr>
              <a:t>３</a:t>
            </a:r>
            <a:r>
              <a:rPr kumimoji="1" lang="ja-JP" altLang="en-US" sz="700">
                <a:latin typeface="BIZ UDPゴシック" panose="020B0400000000000000" pitchFamily="50" charset="-128"/>
                <a:ea typeface="BIZ UDPゴシック" panose="020B0400000000000000" pitchFamily="50" charset="-128"/>
              </a:rPr>
              <a:t>年１１月２１日～２３日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作成日：２０２３年１１月２７日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作成者：宮堂</a:t>
            </a:r>
            <a:endParaRPr lang="en-US" altLang="ja-JP" sz="700">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4AD83E23-6A2A-1461-1887-3759BD9FD250}"/>
              </a:ext>
            </a:extLst>
          </p:cNvPr>
          <p:cNvSpPr txBox="1"/>
          <p:nvPr/>
        </p:nvSpPr>
        <p:spPr>
          <a:xfrm>
            <a:off x="4156220" y="2105463"/>
            <a:ext cx="1508746" cy="415498"/>
          </a:xfrm>
          <a:prstGeom prst="rect">
            <a:avLst/>
          </a:prstGeom>
          <a:noFill/>
        </p:spPr>
        <p:txBody>
          <a:bodyPr wrap="none" rtlCol="0">
            <a:spAutoFit/>
          </a:bodyPr>
          <a:lstStyle/>
          <a:p>
            <a:r>
              <a:rPr kumimoji="1" lang="ja-JP" altLang="en-US" sz="700">
                <a:latin typeface="BIZ UDPゴシック" panose="020B0400000000000000" pitchFamily="50" charset="-128"/>
                <a:ea typeface="BIZ UDPゴシック" panose="020B0400000000000000" pitchFamily="50" charset="-128"/>
              </a:rPr>
              <a:t>期間：</a:t>
            </a:r>
            <a:r>
              <a:rPr kumimoji="1" lang="en-US" altLang="ja-JP" sz="700">
                <a:latin typeface="BIZ UDPゴシック" panose="020B0400000000000000" pitchFamily="50" charset="-128"/>
                <a:ea typeface="BIZ UDPゴシック" panose="020B0400000000000000" pitchFamily="50" charset="-128"/>
              </a:rPr>
              <a:t>202</a:t>
            </a:r>
            <a:r>
              <a:rPr lang="ja-JP" altLang="en-US" sz="700">
                <a:latin typeface="BIZ UDPゴシック" panose="020B0400000000000000" pitchFamily="50" charset="-128"/>
                <a:ea typeface="BIZ UDPゴシック" panose="020B0400000000000000" pitchFamily="50" charset="-128"/>
              </a:rPr>
              <a:t>３</a:t>
            </a:r>
            <a:r>
              <a:rPr kumimoji="1" lang="ja-JP" altLang="en-US" sz="700">
                <a:latin typeface="BIZ UDPゴシック" panose="020B0400000000000000" pitchFamily="50" charset="-128"/>
                <a:ea typeface="BIZ UDPゴシック" panose="020B0400000000000000" pitchFamily="50" charset="-128"/>
              </a:rPr>
              <a:t>年１１月２１日～２３日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作成日：２０２３年１１月２７日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作成者：宮堂</a:t>
            </a:r>
            <a:endParaRPr lang="en-US" altLang="ja-JP" sz="700">
              <a:latin typeface="BIZ UDPゴシック" panose="020B0400000000000000" pitchFamily="50" charset="-128"/>
              <a:ea typeface="BIZ UDPゴシック" panose="020B0400000000000000" pitchFamily="50" charset="-128"/>
            </a:endParaRPr>
          </a:p>
        </p:txBody>
      </p:sp>
      <p:sp>
        <p:nvSpPr>
          <p:cNvPr id="47" name="テキスト ボックス 46">
            <a:extLst>
              <a:ext uri="{FF2B5EF4-FFF2-40B4-BE49-F238E27FC236}">
                <a16:creationId xmlns:a16="http://schemas.microsoft.com/office/drawing/2014/main" id="{B8DB7A7A-9E33-F9DB-5EEB-434E2283F0DD}"/>
              </a:ext>
            </a:extLst>
          </p:cNvPr>
          <p:cNvSpPr txBox="1"/>
          <p:nvPr/>
        </p:nvSpPr>
        <p:spPr>
          <a:xfrm>
            <a:off x="8479687" y="2066553"/>
            <a:ext cx="1508746" cy="415498"/>
          </a:xfrm>
          <a:prstGeom prst="rect">
            <a:avLst/>
          </a:prstGeom>
          <a:noFill/>
        </p:spPr>
        <p:txBody>
          <a:bodyPr wrap="none" rtlCol="0">
            <a:spAutoFit/>
          </a:bodyPr>
          <a:lstStyle/>
          <a:p>
            <a:r>
              <a:rPr kumimoji="1" lang="ja-JP" altLang="en-US" sz="700">
                <a:latin typeface="BIZ UDPゴシック" panose="020B0400000000000000" pitchFamily="50" charset="-128"/>
                <a:ea typeface="BIZ UDPゴシック" panose="020B0400000000000000" pitchFamily="50" charset="-128"/>
              </a:rPr>
              <a:t>期間：</a:t>
            </a:r>
            <a:r>
              <a:rPr kumimoji="1" lang="en-US" altLang="ja-JP" sz="700">
                <a:latin typeface="BIZ UDPゴシック" panose="020B0400000000000000" pitchFamily="50" charset="-128"/>
                <a:ea typeface="BIZ UDPゴシック" panose="020B0400000000000000" pitchFamily="50" charset="-128"/>
              </a:rPr>
              <a:t>202</a:t>
            </a:r>
            <a:r>
              <a:rPr lang="ja-JP" altLang="en-US" sz="700">
                <a:latin typeface="BIZ UDPゴシック" panose="020B0400000000000000" pitchFamily="50" charset="-128"/>
                <a:ea typeface="BIZ UDPゴシック" panose="020B0400000000000000" pitchFamily="50" charset="-128"/>
              </a:rPr>
              <a:t>３</a:t>
            </a:r>
            <a:r>
              <a:rPr kumimoji="1" lang="ja-JP" altLang="en-US" sz="700">
                <a:latin typeface="BIZ UDPゴシック" panose="020B0400000000000000" pitchFamily="50" charset="-128"/>
                <a:ea typeface="BIZ UDPゴシック" panose="020B0400000000000000" pitchFamily="50" charset="-128"/>
              </a:rPr>
              <a:t>年１１月２１日～２３日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作成日：２０２３年１１月２７日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作成者：宮堂</a:t>
            </a:r>
            <a:endParaRPr lang="en-US" altLang="ja-JP" sz="700">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0F33C146-F295-53B9-502C-C180661F11D5}"/>
              </a:ext>
            </a:extLst>
          </p:cNvPr>
          <p:cNvSpPr txBox="1"/>
          <p:nvPr/>
        </p:nvSpPr>
        <p:spPr>
          <a:xfrm>
            <a:off x="8547783" y="4931279"/>
            <a:ext cx="1521570" cy="415498"/>
          </a:xfrm>
          <a:prstGeom prst="rect">
            <a:avLst/>
          </a:prstGeom>
          <a:noFill/>
        </p:spPr>
        <p:txBody>
          <a:bodyPr wrap="none" rtlCol="0">
            <a:spAutoFit/>
          </a:bodyPr>
          <a:lstStyle/>
          <a:p>
            <a:r>
              <a:rPr kumimoji="1" lang="ja-JP" altLang="en-US" sz="700">
                <a:latin typeface="BIZ UDPゴシック" panose="020B0400000000000000" pitchFamily="50" charset="-128"/>
                <a:ea typeface="BIZ UDPゴシック" panose="020B0400000000000000" pitchFamily="50" charset="-128"/>
              </a:rPr>
              <a:t>期間：</a:t>
            </a:r>
            <a:r>
              <a:rPr kumimoji="1" lang="en-US" altLang="ja-JP" sz="700">
                <a:latin typeface="BIZ UDPゴシック" panose="020B0400000000000000" pitchFamily="50" charset="-128"/>
                <a:ea typeface="BIZ UDPゴシック" panose="020B0400000000000000" pitchFamily="50" charset="-128"/>
              </a:rPr>
              <a:t>202</a:t>
            </a:r>
            <a:r>
              <a:rPr lang="ja-JP" altLang="en-US" sz="700">
                <a:latin typeface="BIZ UDPゴシック" panose="020B0400000000000000" pitchFamily="50" charset="-128"/>
                <a:ea typeface="BIZ UDPゴシック" panose="020B0400000000000000" pitchFamily="50" charset="-128"/>
              </a:rPr>
              <a:t>３</a:t>
            </a:r>
            <a:r>
              <a:rPr kumimoji="1" lang="ja-JP" altLang="en-US" sz="700">
                <a:latin typeface="BIZ UDPゴシック" panose="020B0400000000000000" pitchFamily="50" charset="-128"/>
                <a:ea typeface="BIZ UDPゴシック" panose="020B0400000000000000" pitchFamily="50" charset="-128"/>
              </a:rPr>
              <a:t>年１１月２８日～３０日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作成日：２０２３年１２月５日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作成者：宮堂</a:t>
            </a:r>
            <a:endParaRPr lang="en-US" altLang="ja-JP" sz="700">
              <a:latin typeface="BIZ UDPゴシック" panose="020B0400000000000000" pitchFamily="50" charset="-128"/>
              <a:ea typeface="BIZ UDPゴシック" panose="020B0400000000000000" pitchFamily="50" charset="-128"/>
            </a:endParaRPr>
          </a:p>
        </p:txBody>
      </p:sp>
      <p:sp>
        <p:nvSpPr>
          <p:cNvPr id="49" name="テキスト ボックス 48">
            <a:extLst>
              <a:ext uri="{FF2B5EF4-FFF2-40B4-BE49-F238E27FC236}">
                <a16:creationId xmlns:a16="http://schemas.microsoft.com/office/drawing/2014/main" id="{EEEA12C8-3FB2-CCF1-4EB4-5A5DFA878421}"/>
              </a:ext>
            </a:extLst>
          </p:cNvPr>
          <p:cNvSpPr txBox="1"/>
          <p:nvPr/>
        </p:nvSpPr>
        <p:spPr>
          <a:xfrm>
            <a:off x="8575846" y="3532351"/>
            <a:ext cx="1521570" cy="415498"/>
          </a:xfrm>
          <a:prstGeom prst="rect">
            <a:avLst/>
          </a:prstGeom>
          <a:noFill/>
        </p:spPr>
        <p:txBody>
          <a:bodyPr wrap="none" rtlCol="0">
            <a:spAutoFit/>
          </a:bodyPr>
          <a:lstStyle/>
          <a:p>
            <a:r>
              <a:rPr kumimoji="1" lang="ja-JP" altLang="en-US" sz="700">
                <a:latin typeface="BIZ UDPゴシック" panose="020B0400000000000000" pitchFamily="50" charset="-128"/>
                <a:ea typeface="BIZ UDPゴシック" panose="020B0400000000000000" pitchFamily="50" charset="-128"/>
              </a:rPr>
              <a:t>期間：</a:t>
            </a:r>
            <a:r>
              <a:rPr kumimoji="1" lang="en-US" altLang="ja-JP" sz="700">
                <a:latin typeface="BIZ UDPゴシック" panose="020B0400000000000000" pitchFamily="50" charset="-128"/>
                <a:ea typeface="BIZ UDPゴシック" panose="020B0400000000000000" pitchFamily="50" charset="-128"/>
              </a:rPr>
              <a:t>202</a:t>
            </a:r>
            <a:r>
              <a:rPr lang="ja-JP" altLang="en-US" sz="700">
                <a:latin typeface="BIZ UDPゴシック" panose="020B0400000000000000" pitchFamily="50" charset="-128"/>
                <a:ea typeface="BIZ UDPゴシック" panose="020B0400000000000000" pitchFamily="50" charset="-128"/>
              </a:rPr>
              <a:t>３</a:t>
            </a:r>
            <a:r>
              <a:rPr kumimoji="1" lang="ja-JP" altLang="en-US" sz="700">
                <a:latin typeface="BIZ UDPゴシック" panose="020B0400000000000000" pitchFamily="50" charset="-128"/>
                <a:ea typeface="BIZ UDPゴシック" panose="020B0400000000000000" pitchFamily="50" charset="-128"/>
              </a:rPr>
              <a:t>年１１月２８日～３０日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作成日：２０２３年１２月５日</a:t>
            </a:r>
            <a:endParaRPr kumimoji="1" lang="en-US" altLang="ja-JP" sz="700">
              <a:latin typeface="BIZ UDPゴシック" panose="020B0400000000000000" pitchFamily="50" charset="-128"/>
              <a:ea typeface="BIZ UDPゴシック" panose="020B0400000000000000" pitchFamily="50" charset="-128"/>
            </a:endParaRPr>
          </a:p>
          <a:p>
            <a:r>
              <a:rPr lang="ja-JP" altLang="en-US" sz="700">
                <a:latin typeface="BIZ UDPゴシック" panose="020B0400000000000000" pitchFamily="50" charset="-128"/>
                <a:ea typeface="BIZ UDPゴシック" panose="020B0400000000000000" pitchFamily="50" charset="-128"/>
              </a:rPr>
              <a:t>作成者：宮堂</a:t>
            </a:r>
            <a:endParaRPr lang="en-US" altLang="ja-JP" sz="700">
              <a:latin typeface="BIZ UDPゴシック" panose="020B0400000000000000" pitchFamily="50" charset="-128"/>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294F4526-3DDF-71A3-BB20-01C080956DB7}"/>
              </a:ext>
            </a:extLst>
          </p:cNvPr>
          <p:cNvSpPr/>
          <p:nvPr/>
        </p:nvSpPr>
        <p:spPr>
          <a:xfrm>
            <a:off x="94795" y="3482704"/>
            <a:ext cx="11969481" cy="28154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8" name="図 77">
            <a:extLst>
              <a:ext uri="{FF2B5EF4-FFF2-40B4-BE49-F238E27FC236}">
                <a16:creationId xmlns:a16="http://schemas.microsoft.com/office/drawing/2014/main" id="{F0476AA5-9C79-3AC0-463A-61511FE090EA}"/>
              </a:ext>
            </a:extLst>
          </p:cNvPr>
          <p:cNvPicPr>
            <a:picLocks noChangeAspect="1"/>
          </p:cNvPicPr>
          <p:nvPr/>
        </p:nvPicPr>
        <p:blipFill>
          <a:blip r:embed="rId12"/>
          <a:stretch>
            <a:fillRect/>
          </a:stretch>
        </p:blipFill>
        <p:spPr>
          <a:xfrm>
            <a:off x="3175975" y="3719509"/>
            <a:ext cx="809611" cy="770781"/>
          </a:xfrm>
          <a:prstGeom prst="rect">
            <a:avLst/>
          </a:prstGeom>
        </p:spPr>
      </p:pic>
      <p:sp>
        <p:nvSpPr>
          <p:cNvPr id="79" name="吹き出し: 角を丸めた四角形 78">
            <a:extLst>
              <a:ext uri="{FF2B5EF4-FFF2-40B4-BE49-F238E27FC236}">
                <a16:creationId xmlns:a16="http://schemas.microsoft.com/office/drawing/2014/main" id="{06FE2DE0-70F8-BC10-932B-B54B502E3B56}"/>
              </a:ext>
            </a:extLst>
          </p:cNvPr>
          <p:cNvSpPr/>
          <p:nvPr/>
        </p:nvSpPr>
        <p:spPr>
          <a:xfrm>
            <a:off x="192644" y="3905844"/>
            <a:ext cx="2813247" cy="425801"/>
          </a:xfrm>
          <a:prstGeom prst="wedgeRoundRectCallout">
            <a:avLst>
              <a:gd name="adj1" fmla="val 54326"/>
              <a:gd name="adj2" fmla="val 23288"/>
              <a:gd name="adj3" fmla="val 1666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sp>
        <p:nvSpPr>
          <p:cNvPr id="62" name="テキスト ボックス 61">
            <a:extLst>
              <a:ext uri="{FF2B5EF4-FFF2-40B4-BE49-F238E27FC236}">
                <a16:creationId xmlns:a16="http://schemas.microsoft.com/office/drawing/2014/main" id="{0D454A68-F506-2146-612C-B6867F956683}"/>
              </a:ext>
            </a:extLst>
          </p:cNvPr>
          <p:cNvSpPr txBox="1"/>
          <p:nvPr/>
        </p:nvSpPr>
        <p:spPr>
          <a:xfrm>
            <a:off x="3209637" y="6378914"/>
            <a:ext cx="5772725" cy="400110"/>
          </a:xfrm>
          <a:prstGeom prst="rect">
            <a:avLst/>
          </a:prstGeom>
          <a:solidFill>
            <a:schemeClr val="tx1"/>
          </a:solidFill>
        </p:spPr>
        <p:txBody>
          <a:bodyPr wrap="square" rtlCol="0">
            <a:spAutoFit/>
          </a:bodyPr>
          <a:lstStyle/>
          <a:p>
            <a:pPr algn="ctr"/>
            <a:r>
              <a:rPr kumimoji="1" lang="ja-JP" altLang="en-US" sz="2000" b="1">
                <a:solidFill>
                  <a:schemeClr val="bg1"/>
                </a:solidFill>
                <a:latin typeface="BIZ UDPゴシック" panose="020B0400000000000000" pitchFamily="50" charset="-128"/>
                <a:ea typeface="BIZ UDPゴシック" panose="020B0400000000000000" pitchFamily="50" charset="-128"/>
              </a:rPr>
              <a:t>対策案①・②のどちらも検証結果良好</a:t>
            </a:r>
          </a:p>
        </p:txBody>
      </p:sp>
    </p:spTree>
    <p:extLst>
      <p:ext uri="{BB962C8B-B14F-4D97-AF65-F5344CB8AC3E}">
        <p14:creationId xmlns:p14="http://schemas.microsoft.com/office/powerpoint/2010/main" val="4291864609"/>
      </p:ext>
    </p:extLst>
  </p:cSld>
  <p:clrMapOvr>
    <a:masterClrMapping/>
  </p:clrMapOvr>
  <mc:AlternateContent xmlns:mc="http://schemas.openxmlformats.org/markup-compatibility/2006" xmlns:p14="http://schemas.microsoft.com/office/powerpoint/2010/main">
    <mc:Choice Requires="p14">
      <p:transition spd="slow" p14:dur="2000" advTm="56994"/>
    </mc:Choice>
    <mc:Fallback xmlns="">
      <p:transition spd="slow" advTm="56994"/>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四角形: メモ 25">
            <a:extLst>
              <a:ext uri="{FF2B5EF4-FFF2-40B4-BE49-F238E27FC236}">
                <a16:creationId xmlns:a16="http://schemas.microsoft.com/office/drawing/2014/main" id="{6FCF83ED-EC0F-639D-39F6-B906610696C2}"/>
              </a:ext>
            </a:extLst>
          </p:cNvPr>
          <p:cNvSpPr/>
          <p:nvPr/>
        </p:nvSpPr>
        <p:spPr>
          <a:xfrm flipH="1">
            <a:off x="5641815" y="3502725"/>
            <a:ext cx="4522852" cy="2991690"/>
          </a:xfrm>
          <a:prstGeom prst="foldedCorner">
            <a:avLst>
              <a:gd name="adj" fmla="val 934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思考の吹き出し: 雲形 13">
            <a:extLst>
              <a:ext uri="{FF2B5EF4-FFF2-40B4-BE49-F238E27FC236}">
                <a16:creationId xmlns:a16="http://schemas.microsoft.com/office/drawing/2014/main" id="{654612A8-A942-C3D5-A846-C06D2808C704}"/>
              </a:ext>
            </a:extLst>
          </p:cNvPr>
          <p:cNvSpPr/>
          <p:nvPr/>
        </p:nvSpPr>
        <p:spPr>
          <a:xfrm rot="388527">
            <a:off x="7206446" y="514195"/>
            <a:ext cx="4811703" cy="2559667"/>
          </a:xfrm>
          <a:prstGeom prst="cloudCallout">
            <a:avLst>
              <a:gd name="adj1" fmla="val -45309"/>
              <a:gd name="adj2" fmla="val 43845"/>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5448F577-E5CC-E3E1-F7A1-D251C57D5F01}"/>
              </a:ext>
            </a:extLst>
          </p:cNvPr>
          <p:cNvSpPr txBox="1"/>
          <p:nvPr/>
        </p:nvSpPr>
        <p:spPr>
          <a:xfrm>
            <a:off x="7521" y="15234"/>
            <a:ext cx="2840842" cy="461665"/>
          </a:xfrm>
          <a:prstGeom prst="rect">
            <a:avLst/>
          </a:prstGeom>
          <a:noFill/>
          <a:ln>
            <a:noFill/>
          </a:ln>
        </p:spPr>
        <p:txBody>
          <a:bodyPr wrap="square" rtlCol="0">
            <a:spAutoFit/>
          </a:bodyPr>
          <a:lstStyle/>
          <a:p>
            <a:pPr algn="ctr"/>
            <a:r>
              <a:rPr lang="en-US" altLang="ja-JP" sz="2400" b="1">
                <a:latin typeface="BIZ UDPゴシック" panose="020B0400000000000000" pitchFamily="50" charset="-128"/>
                <a:ea typeface="BIZ UDPゴシック" panose="020B0400000000000000" pitchFamily="50" charset="-128"/>
              </a:rPr>
              <a:t>14.</a:t>
            </a:r>
            <a:r>
              <a:rPr lang="ja-JP" altLang="en-US" sz="2400" b="1">
                <a:latin typeface="BIZ UDPゴシック" panose="020B0400000000000000" pitchFamily="50" charset="-128"/>
                <a:ea typeface="BIZ UDPゴシック" panose="020B0400000000000000" pitchFamily="50" charset="-128"/>
              </a:rPr>
              <a:t>対策案の検証②</a:t>
            </a:r>
          </a:p>
        </p:txBody>
      </p:sp>
      <p:pic>
        <p:nvPicPr>
          <p:cNvPr id="4" name="図 3">
            <a:extLst>
              <a:ext uri="{FF2B5EF4-FFF2-40B4-BE49-F238E27FC236}">
                <a16:creationId xmlns:a16="http://schemas.microsoft.com/office/drawing/2014/main" id="{CBA49B45-5249-4CA7-B944-89A4CF6F4AF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14397" y="22677"/>
            <a:ext cx="1749013" cy="430467"/>
          </a:xfrm>
          <a:prstGeom prst="rect">
            <a:avLst/>
          </a:prstGeom>
          <a:noFill/>
          <a:extLst>
            <a:ext uri="{909E8E84-426E-40DD-AFC4-6F175D3DCCD1}">
              <a14:hiddenFill xmlns:a14="http://schemas.microsoft.com/office/drawing/2010/main">
                <a:solidFill>
                  <a:srgbClr val="FFFFFF"/>
                </a:solidFill>
              </a14:hiddenFill>
            </a:ext>
          </a:extLst>
        </p:spPr>
      </p:pic>
      <p:sp>
        <p:nvSpPr>
          <p:cNvPr id="42" name="正方形/長方形 41">
            <a:extLst>
              <a:ext uri="{FF2B5EF4-FFF2-40B4-BE49-F238E27FC236}">
                <a16:creationId xmlns:a16="http://schemas.microsoft.com/office/drawing/2014/main" id="{53C701A2-DEF3-2B1A-8D2A-352C55B05D6D}"/>
              </a:ext>
            </a:extLst>
          </p:cNvPr>
          <p:cNvSpPr/>
          <p:nvPr/>
        </p:nvSpPr>
        <p:spPr>
          <a:xfrm>
            <a:off x="98287" y="558397"/>
            <a:ext cx="11969481" cy="25634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83B0E41F-6B6C-040C-57E3-8E50FC448D01}"/>
              </a:ext>
            </a:extLst>
          </p:cNvPr>
          <p:cNvSpPr txBox="1"/>
          <p:nvPr/>
        </p:nvSpPr>
        <p:spPr>
          <a:xfrm>
            <a:off x="9613939" y="624377"/>
            <a:ext cx="2300630" cy="307777"/>
          </a:xfrm>
          <a:prstGeom prst="rect">
            <a:avLst/>
          </a:prstGeom>
          <a:noFill/>
        </p:spPr>
        <p:txBody>
          <a:bodyPr wrap="none" rtlCol="0">
            <a:spAutoFit/>
          </a:bodyPr>
          <a:lstStyle/>
          <a:p>
            <a:r>
              <a:rPr lang="ja-JP" altLang="en-US" sz="1400">
                <a:latin typeface="BIZ UDPゴシック" panose="020B0400000000000000" pitchFamily="50" charset="-128"/>
                <a:ea typeface="BIZ UDPゴシック" panose="020B0400000000000000" pitchFamily="50" charset="-128"/>
              </a:rPr>
              <a:t>（使用してる試験片の違い）</a:t>
            </a:r>
          </a:p>
        </p:txBody>
      </p:sp>
      <p:pic>
        <p:nvPicPr>
          <p:cNvPr id="18" name="図 17">
            <a:extLst>
              <a:ext uri="{FF2B5EF4-FFF2-40B4-BE49-F238E27FC236}">
                <a16:creationId xmlns:a16="http://schemas.microsoft.com/office/drawing/2014/main" id="{A8DF2013-6E9A-22A0-E726-217A2AA69709}"/>
              </a:ext>
            </a:extLst>
          </p:cNvPr>
          <p:cNvPicPr>
            <a:picLocks noChangeAspect="1"/>
          </p:cNvPicPr>
          <p:nvPr/>
        </p:nvPicPr>
        <p:blipFill rotWithShape="1">
          <a:blip r:embed="rId3"/>
          <a:srcRect t="10854"/>
          <a:stretch/>
        </p:blipFill>
        <p:spPr>
          <a:xfrm>
            <a:off x="7634260" y="1213226"/>
            <a:ext cx="4320237" cy="1782611"/>
          </a:xfrm>
          <a:prstGeom prst="rect">
            <a:avLst/>
          </a:prstGeom>
        </p:spPr>
      </p:pic>
      <p:sp>
        <p:nvSpPr>
          <p:cNvPr id="39" name="テキスト ボックス 38">
            <a:extLst>
              <a:ext uri="{FF2B5EF4-FFF2-40B4-BE49-F238E27FC236}">
                <a16:creationId xmlns:a16="http://schemas.microsoft.com/office/drawing/2014/main" id="{403D9748-4C5A-6882-D541-C39DAA8286A3}"/>
              </a:ext>
            </a:extLst>
          </p:cNvPr>
          <p:cNvSpPr txBox="1"/>
          <p:nvPr/>
        </p:nvSpPr>
        <p:spPr>
          <a:xfrm>
            <a:off x="8308364" y="2711345"/>
            <a:ext cx="2821606" cy="338554"/>
          </a:xfrm>
          <a:prstGeom prst="rect">
            <a:avLst/>
          </a:prstGeom>
          <a:solidFill>
            <a:schemeClr val="tx1"/>
          </a:solidFill>
        </p:spPr>
        <p:txBody>
          <a:bodyPr wrap="none" rtlCol="0">
            <a:spAutoFit/>
          </a:bodyPr>
          <a:lstStyle/>
          <a:p>
            <a:r>
              <a:rPr kumimoji="1" lang="ja-JP" altLang="en-US" sz="1600">
                <a:solidFill>
                  <a:schemeClr val="bg1"/>
                </a:solidFill>
                <a:latin typeface="BIZ UDPゴシック" panose="020B0400000000000000" pitchFamily="50" charset="-128"/>
                <a:ea typeface="BIZ UDPゴシック" panose="020B0400000000000000" pitchFamily="50" charset="-128"/>
              </a:rPr>
              <a:t>自職場でも採用できないか？</a:t>
            </a:r>
          </a:p>
        </p:txBody>
      </p:sp>
      <p:sp>
        <p:nvSpPr>
          <p:cNvPr id="40" name="テキスト ボックス 39">
            <a:extLst>
              <a:ext uri="{FF2B5EF4-FFF2-40B4-BE49-F238E27FC236}">
                <a16:creationId xmlns:a16="http://schemas.microsoft.com/office/drawing/2014/main" id="{D5F28976-685F-BC16-96D4-775218727E77}"/>
              </a:ext>
            </a:extLst>
          </p:cNvPr>
          <p:cNvSpPr txBox="1"/>
          <p:nvPr/>
        </p:nvSpPr>
        <p:spPr>
          <a:xfrm>
            <a:off x="7683400" y="950274"/>
            <a:ext cx="1093046" cy="307777"/>
          </a:xfrm>
          <a:prstGeom prst="rect">
            <a:avLst/>
          </a:prstGeom>
          <a:noFill/>
        </p:spPr>
        <p:txBody>
          <a:bodyPr wrap="square" rtlCol="0">
            <a:spAutoFit/>
          </a:bodyPr>
          <a:lstStyle/>
          <a:p>
            <a:pPr algn="ctr"/>
            <a:r>
              <a:rPr kumimoji="1" lang="ja-JP" altLang="en-US" sz="1400">
                <a:latin typeface="BIZ UDPゴシック" panose="020B0400000000000000" pitchFamily="50" charset="-128"/>
                <a:ea typeface="BIZ UDPゴシック" panose="020B0400000000000000" pitchFamily="50" charset="-128"/>
              </a:rPr>
              <a:t>自職場</a:t>
            </a:r>
          </a:p>
        </p:txBody>
      </p:sp>
      <p:sp>
        <p:nvSpPr>
          <p:cNvPr id="41" name="テキスト ボックス 40">
            <a:extLst>
              <a:ext uri="{FF2B5EF4-FFF2-40B4-BE49-F238E27FC236}">
                <a16:creationId xmlns:a16="http://schemas.microsoft.com/office/drawing/2014/main" id="{925F2C0B-A69A-6E44-D135-C0D9EC5A1153}"/>
              </a:ext>
            </a:extLst>
          </p:cNvPr>
          <p:cNvSpPr txBox="1"/>
          <p:nvPr/>
        </p:nvSpPr>
        <p:spPr>
          <a:xfrm>
            <a:off x="9794378" y="956488"/>
            <a:ext cx="1016000" cy="307777"/>
          </a:xfrm>
          <a:prstGeom prst="rect">
            <a:avLst/>
          </a:prstGeom>
          <a:noFill/>
        </p:spPr>
        <p:txBody>
          <a:bodyPr wrap="square" rtlCol="0">
            <a:spAutoFit/>
          </a:bodyPr>
          <a:lstStyle/>
          <a:p>
            <a:pPr algn="ctr"/>
            <a:r>
              <a:rPr lang="ja-JP" altLang="en-US" sz="1400">
                <a:latin typeface="BIZ UDPゴシック" panose="020B0400000000000000" pitchFamily="50" charset="-128"/>
                <a:ea typeface="BIZ UDPゴシック" panose="020B0400000000000000" pitchFamily="50" charset="-128"/>
              </a:rPr>
              <a:t>他工場</a:t>
            </a:r>
            <a:endParaRPr kumimoji="1" lang="ja-JP" altLang="en-US" sz="1400">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E4202F5E-2EC2-93C3-3D78-FE11C0233DB8}"/>
              </a:ext>
            </a:extLst>
          </p:cNvPr>
          <p:cNvSpPr txBox="1"/>
          <p:nvPr/>
        </p:nvSpPr>
        <p:spPr>
          <a:xfrm>
            <a:off x="7244220" y="604314"/>
            <a:ext cx="2531462" cy="338554"/>
          </a:xfrm>
          <a:prstGeom prst="rect">
            <a:avLst/>
          </a:prstGeom>
          <a:noFill/>
        </p:spPr>
        <p:txBody>
          <a:bodyPr wrap="none" rtlCol="0">
            <a:spAutoFit/>
          </a:bodyPr>
          <a:lstStyle/>
          <a:p>
            <a:r>
              <a:rPr kumimoji="1" lang="ja-JP" altLang="en-US" sz="1600" b="1">
                <a:latin typeface="BIZ UDPゴシック" panose="020B0400000000000000" pitchFamily="50" charset="-128"/>
                <a:ea typeface="BIZ UDPゴシック" panose="020B0400000000000000" pitchFamily="50" charset="-128"/>
              </a:rPr>
              <a:t>ベンチマークでの振り返り</a:t>
            </a:r>
          </a:p>
        </p:txBody>
      </p:sp>
      <p:sp>
        <p:nvSpPr>
          <p:cNvPr id="53" name="テキスト ボックス 52">
            <a:extLst>
              <a:ext uri="{FF2B5EF4-FFF2-40B4-BE49-F238E27FC236}">
                <a16:creationId xmlns:a16="http://schemas.microsoft.com/office/drawing/2014/main" id="{E0DE4336-D7DE-9B21-F4F5-67CCF3BC94A7}"/>
              </a:ext>
            </a:extLst>
          </p:cNvPr>
          <p:cNvSpPr txBox="1"/>
          <p:nvPr/>
        </p:nvSpPr>
        <p:spPr>
          <a:xfrm>
            <a:off x="263933" y="737716"/>
            <a:ext cx="2840842" cy="338554"/>
          </a:xfrm>
          <a:prstGeom prst="rect">
            <a:avLst/>
          </a:prstGeom>
          <a:noFill/>
        </p:spPr>
        <p:txBody>
          <a:bodyPr wrap="none" rtlCol="0">
            <a:spAutoFit/>
          </a:bodyPr>
          <a:lstStyle/>
          <a:p>
            <a:r>
              <a:rPr kumimoji="1" lang="ja-JP" altLang="en-US" sz="1600" b="1">
                <a:latin typeface="BIZ UDPゴシック" panose="020B0400000000000000" pitchFamily="50" charset="-128"/>
                <a:ea typeface="BIZ UDPゴシック" panose="020B0400000000000000" pitchFamily="50" charset="-128"/>
              </a:rPr>
              <a:t>優位性のあるものはないか？</a:t>
            </a:r>
          </a:p>
        </p:txBody>
      </p:sp>
      <p:pic>
        <p:nvPicPr>
          <p:cNvPr id="54" name="図 53">
            <a:extLst>
              <a:ext uri="{FF2B5EF4-FFF2-40B4-BE49-F238E27FC236}">
                <a16:creationId xmlns:a16="http://schemas.microsoft.com/office/drawing/2014/main" id="{01A881B8-F9C3-D330-4FDD-6F702179625B}"/>
              </a:ext>
            </a:extLst>
          </p:cNvPr>
          <p:cNvPicPr>
            <a:picLocks noChangeAspect="1"/>
          </p:cNvPicPr>
          <p:nvPr/>
        </p:nvPicPr>
        <p:blipFill rotWithShape="1">
          <a:blip r:embed="rId4"/>
          <a:srcRect r="79765" b="53386"/>
          <a:stretch/>
        </p:blipFill>
        <p:spPr>
          <a:xfrm>
            <a:off x="219938" y="3286226"/>
            <a:ext cx="1005987" cy="1460840"/>
          </a:xfrm>
          <a:prstGeom prst="rect">
            <a:avLst/>
          </a:prstGeom>
        </p:spPr>
      </p:pic>
      <p:pic>
        <p:nvPicPr>
          <p:cNvPr id="55" name="図 54">
            <a:extLst>
              <a:ext uri="{FF2B5EF4-FFF2-40B4-BE49-F238E27FC236}">
                <a16:creationId xmlns:a16="http://schemas.microsoft.com/office/drawing/2014/main" id="{D7B22394-221D-B3C4-6BC0-048F351E70AD}"/>
              </a:ext>
            </a:extLst>
          </p:cNvPr>
          <p:cNvPicPr>
            <a:picLocks noChangeAspect="1"/>
          </p:cNvPicPr>
          <p:nvPr/>
        </p:nvPicPr>
        <p:blipFill rotWithShape="1">
          <a:blip r:embed="rId4"/>
          <a:srcRect t="46673" r="79765" b="5297"/>
          <a:stretch/>
        </p:blipFill>
        <p:spPr>
          <a:xfrm>
            <a:off x="216925" y="4796400"/>
            <a:ext cx="988966" cy="1509029"/>
          </a:xfrm>
          <a:prstGeom prst="rect">
            <a:avLst/>
          </a:prstGeom>
          <a:ln>
            <a:noFill/>
          </a:ln>
        </p:spPr>
      </p:pic>
      <p:sp>
        <p:nvSpPr>
          <p:cNvPr id="56" name="テキスト ボックス 55">
            <a:extLst>
              <a:ext uri="{FF2B5EF4-FFF2-40B4-BE49-F238E27FC236}">
                <a16:creationId xmlns:a16="http://schemas.microsoft.com/office/drawing/2014/main" id="{65038441-3DCA-3819-DFD5-FE6522C63FDB}"/>
              </a:ext>
            </a:extLst>
          </p:cNvPr>
          <p:cNvSpPr txBox="1"/>
          <p:nvPr/>
        </p:nvSpPr>
        <p:spPr>
          <a:xfrm>
            <a:off x="1140086" y="3689554"/>
            <a:ext cx="1483098" cy="584775"/>
          </a:xfrm>
          <a:prstGeom prst="rect">
            <a:avLst/>
          </a:prstGeom>
          <a:noFill/>
          <a:ln>
            <a:noFill/>
          </a:ln>
        </p:spPr>
        <p:txBody>
          <a:bodyPr wrap="square" rtlCol="0">
            <a:spAutoFit/>
          </a:bodyPr>
          <a:lstStyle/>
          <a:p>
            <a:pPr algn="ctr"/>
            <a:r>
              <a:rPr kumimoji="1" lang="ja-JP" altLang="en-US" sz="1600">
                <a:latin typeface="BIZ UDPゴシック" panose="020B0400000000000000" pitchFamily="50" charset="-128"/>
                <a:ea typeface="BIZ UDPゴシック" panose="020B0400000000000000" pitchFamily="50" charset="-128"/>
              </a:rPr>
              <a:t>ニクロム線費</a:t>
            </a:r>
            <a:endParaRPr kumimoji="1" lang="en-US" altLang="ja-JP" sz="1600">
              <a:latin typeface="BIZ UDPゴシック" panose="020B0400000000000000" pitchFamily="50" charset="-128"/>
              <a:ea typeface="BIZ UDPゴシック" panose="020B0400000000000000" pitchFamily="50" charset="-128"/>
            </a:endParaRPr>
          </a:p>
          <a:p>
            <a:pPr algn="ctr"/>
            <a:r>
              <a:rPr lang="en-US" altLang="ja-JP" sz="1600">
                <a:latin typeface="BIZ UDPゴシック" panose="020B0400000000000000" pitchFamily="50" charset="-128"/>
                <a:ea typeface="BIZ UDPゴシック" panose="020B0400000000000000" pitchFamily="50" charset="-128"/>
              </a:rPr>
              <a:t>0.04</a:t>
            </a:r>
            <a:r>
              <a:rPr lang="ja-JP" altLang="en-US" sz="1600">
                <a:latin typeface="BIZ UDPゴシック" panose="020B0400000000000000" pitchFamily="50" charset="-128"/>
                <a:ea typeface="BIZ UDPゴシック" panose="020B0400000000000000" pitchFamily="50" charset="-128"/>
              </a:rPr>
              <a:t>円</a:t>
            </a:r>
            <a:r>
              <a:rPr lang="en-US" altLang="ja-JP" sz="1600">
                <a:latin typeface="BIZ UDPゴシック" panose="020B0400000000000000" pitchFamily="50" charset="-128"/>
                <a:ea typeface="BIZ UDPゴシック" panose="020B0400000000000000" pitchFamily="50" charset="-128"/>
              </a:rPr>
              <a:t>/</a:t>
            </a:r>
            <a:r>
              <a:rPr lang="ja-JP" altLang="en-US" sz="1600">
                <a:latin typeface="BIZ UDPゴシック" panose="020B0400000000000000" pitchFamily="50" charset="-128"/>
                <a:ea typeface="BIZ UDPゴシック" panose="020B0400000000000000" pitchFamily="50" charset="-128"/>
              </a:rPr>
              <a:t>㎜</a:t>
            </a:r>
            <a:endParaRPr kumimoji="1" lang="ja-JP" altLang="en-US" sz="1600">
              <a:latin typeface="BIZ UDPゴシック" panose="020B0400000000000000" pitchFamily="50" charset="-128"/>
              <a:ea typeface="BIZ UDPゴシック" panose="020B0400000000000000" pitchFamily="50" charset="-128"/>
            </a:endParaRPr>
          </a:p>
        </p:txBody>
      </p:sp>
      <p:sp>
        <p:nvSpPr>
          <p:cNvPr id="57" name="テキスト ボックス 56">
            <a:extLst>
              <a:ext uri="{FF2B5EF4-FFF2-40B4-BE49-F238E27FC236}">
                <a16:creationId xmlns:a16="http://schemas.microsoft.com/office/drawing/2014/main" id="{DD7662BD-42D4-B9C4-A507-73FC3DACD336}"/>
              </a:ext>
            </a:extLst>
          </p:cNvPr>
          <p:cNvSpPr txBox="1"/>
          <p:nvPr/>
        </p:nvSpPr>
        <p:spPr>
          <a:xfrm>
            <a:off x="2538176" y="3689554"/>
            <a:ext cx="1709121" cy="584775"/>
          </a:xfrm>
          <a:prstGeom prst="rect">
            <a:avLst/>
          </a:prstGeom>
          <a:noFill/>
          <a:ln>
            <a:noFill/>
          </a:ln>
        </p:spPr>
        <p:txBody>
          <a:bodyPr wrap="square" rtlCol="0">
            <a:spAutoFit/>
          </a:bodyPr>
          <a:lstStyle/>
          <a:p>
            <a:pPr algn="ctr"/>
            <a:r>
              <a:rPr kumimoji="1" lang="ja-JP" altLang="en-US" sz="1600">
                <a:latin typeface="BIZ UDPゴシック" panose="020B0400000000000000" pitchFamily="50" charset="-128"/>
                <a:ea typeface="BIZ UDPゴシック" panose="020B0400000000000000" pitchFamily="50" charset="-128"/>
              </a:rPr>
              <a:t>ニクロム線長さ</a:t>
            </a:r>
            <a:endParaRPr kumimoji="1" lang="en-US" altLang="ja-JP" sz="1600">
              <a:latin typeface="BIZ UDPゴシック" panose="020B0400000000000000" pitchFamily="50" charset="-128"/>
              <a:ea typeface="BIZ UDPゴシック" panose="020B0400000000000000" pitchFamily="50" charset="-128"/>
            </a:endParaRPr>
          </a:p>
          <a:p>
            <a:pPr algn="ctr"/>
            <a:r>
              <a:rPr lang="en-US" altLang="ja-JP" sz="1600">
                <a:latin typeface="BIZ UDPゴシック" panose="020B0400000000000000" pitchFamily="50" charset="-128"/>
                <a:ea typeface="BIZ UDPゴシック" panose="020B0400000000000000" pitchFamily="50" charset="-128"/>
              </a:rPr>
              <a:t>280</a:t>
            </a:r>
            <a:r>
              <a:rPr lang="ja-JP" altLang="en-US" sz="1600">
                <a:latin typeface="BIZ UDPゴシック" panose="020B0400000000000000" pitchFamily="50" charset="-128"/>
                <a:ea typeface="BIZ UDPゴシック" panose="020B0400000000000000" pitchFamily="50" charset="-128"/>
              </a:rPr>
              <a:t>㎜</a:t>
            </a:r>
            <a:r>
              <a:rPr lang="en-US" altLang="ja-JP" sz="1600">
                <a:latin typeface="BIZ UDPゴシック" panose="020B0400000000000000" pitchFamily="50" charset="-128"/>
                <a:ea typeface="BIZ UDPゴシック" panose="020B0400000000000000" pitchFamily="50" charset="-128"/>
              </a:rPr>
              <a:t>/</a:t>
            </a:r>
            <a:r>
              <a:rPr lang="ja-JP" altLang="en-US" sz="1600">
                <a:latin typeface="BIZ UDPゴシック" panose="020B0400000000000000" pitchFamily="50" charset="-128"/>
                <a:ea typeface="BIZ UDPゴシック" panose="020B0400000000000000" pitchFamily="50" charset="-128"/>
              </a:rPr>
              <a:t>回</a:t>
            </a:r>
            <a:endParaRPr kumimoji="1" lang="ja-JP" altLang="en-US" sz="1600">
              <a:latin typeface="BIZ UDPゴシック" panose="020B0400000000000000" pitchFamily="50" charset="-128"/>
              <a:ea typeface="BIZ UDPゴシック" panose="020B0400000000000000" pitchFamily="50" charset="-128"/>
            </a:endParaRPr>
          </a:p>
        </p:txBody>
      </p:sp>
      <p:sp>
        <p:nvSpPr>
          <p:cNvPr id="58" name="テキスト ボックス 57">
            <a:extLst>
              <a:ext uri="{FF2B5EF4-FFF2-40B4-BE49-F238E27FC236}">
                <a16:creationId xmlns:a16="http://schemas.microsoft.com/office/drawing/2014/main" id="{AE8E6228-1346-2D02-9237-4E7C4EC63FFC}"/>
              </a:ext>
            </a:extLst>
          </p:cNvPr>
          <p:cNvSpPr txBox="1"/>
          <p:nvPr/>
        </p:nvSpPr>
        <p:spPr>
          <a:xfrm>
            <a:off x="4097042" y="3689554"/>
            <a:ext cx="1492716" cy="584775"/>
          </a:xfrm>
          <a:prstGeom prst="rect">
            <a:avLst/>
          </a:prstGeom>
          <a:noFill/>
          <a:ln>
            <a:noFill/>
          </a:ln>
        </p:spPr>
        <p:txBody>
          <a:bodyPr wrap="square" rtlCol="0">
            <a:spAutoFit/>
          </a:bodyPr>
          <a:lstStyle/>
          <a:p>
            <a:pPr algn="ctr"/>
            <a:r>
              <a:rPr kumimoji="1" lang="ja-JP" altLang="en-US" sz="1600" b="1">
                <a:latin typeface="BIZ UDPゴシック" panose="020B0400000000000000" pitchFamily="50" charset="-128"/>
                <a:ea typeface="BIZ UDPゴシック" panose="020B0400000000000000" pitchFamily="50" charset="-128"/>
              </a:rPr>
              <a:t>自職場</a:t>
            </a:r>
            <a:r>
              <a:rPr kumimoji="1" lang="ja-JP" altLang="en-US" sz="1400">
                <a:latin typeface="BIZ UDPゴシック" panose="020B0400000000000000" pitchFamily="50" charset="-128"/>
                <a:ea typeface="BIZ UDPゴシック" panose="020B0400000000000000" pitchFamily="50" charset="-128"/>
              </a:rPr>
              <a:t>試験片</a:t>
            </a:r>
            <a:r>
              <a:rPr lang="ja-JP" altLang="en-US" sz="1600">
                <a:latin typeface="BIZ UDPゴシック" panose="020B0400000000000000" pitchFamily="50" charset="-128"/>
                <a:ea typeface="BIZ UDPゴシック" panose="020B0400000000000000" pitchFamily="50" charset="-128"/>
              </a:rPr>
              <a:t>約</a:t>
            </a:r>
            <a:r>
              <a:rPr lang="en-US" altLang="ja-JP" sz="1600">
                <a:latin typeface="BIZ UDPゴシック" panose="020B0400000000000000" pitchFamily="50" charset="-128"/>
                <a:ea typeface="BIZ UDPゴシック" panose="020B0400000000000000" pitchFamily="50" charset="-128"/>
              </a:rPr>
              <a:t>90</a:t>
            </a:r>
            <a:r>
              <a:rPr lang="ja-JP" altLang="en-US" sz="1600">
                <a:latin typeface="BIZ UDPゴシック" panose="020B0400000000000000" pitchFamily="50" charset="-128"/>
                <a:ea typeface="BIZ UDPゴシック" panose="020B0400000000000000" pitchFamily="50" charset="-128"/>
              </a:rPr>
              <a:t>円</a:t>
            </a:r>
            <a:endParaRPr kumimoji="1" lang="ja-JP" altLang="en-US" sz="1600">
              <a:latin typeface="BIZ UDPゴシック" panose="020B0400000000000000" pitchFamily="50" charset="-128"/>
              <a:ea typeface="BIZ UDPゴシック" panose="020B0400000000000000" pitchFamily="50" charset="-128"/>
            </a:endParaRPr>
          </a:p>
        </p:txBody>
      </p:sp>
      <p:sp>
        <p:nvSpPr>
          <p:cNvPr id="59" name="テキスト ボックス 58">
            <a:extLst>
              <a:ext uri="{FF2B5EF4-FFF2-40B4-BE49-F238E27FC236}">
                <a16:creationId xmlns:a16="http://schemas.microsoft.com/office/drawing/2014/main" id="{2083B877-170D-CC06-39C0-4307F70DA2A4}"/>
              </a:ext>
            </a:extLst>
          </p:cNvPr>
          <p:cNvSpPr txBox="1"/>
          <p:nvPr/>
        </p:nvSpPr>
        <p:spPr>
          <a:xfrm>
            <a:off x="2299537" y="4251738"/>
            <a:ext cx="2191952" cy="400110"/>
          </a:xfrm>
          <a:prstGeom prst="rect">
            <a:avLst/>
          </a:prstGeom>
          <a:noFill/>
          <a:ln>
            <a:noFill/>
          </a:ln>
        </p:spPr>
        <p:txBody>
          <a:bodyPr wrap="square" rtlCol="0">
            <a:spAutoFit/>
          </a:bodyPr>
          <a:lstStyle/>
          <a:p>
            <a:r>
              <a:rPr kumimoji="1" lang="ja-JP" altLang="en-US" sz="2000" b="1">
                <a:latin typeface="BIZ UDPゴシック" panose="020B0400000000000000" pitchFamily="50" charset="-128"/>
                <a:ea typeface="BIZ UDPゴシック" panose="020B0400000000000000" pitchFamily="50" charset="-128"/>
              </a:rPr>
              <a:t>＝約</a:t>
            </a:r>
            <a:r>
              <a:rPr lang="en-US" altLang="ja-JP" sz="2000" b="1">
                <a:latin typeface="BIZ UDPゴシック" panose="020B0400000000000000" pitchFamily="50" charset="-128"/>
                <a:ea typeface="BIZ UDPゴシック" panose="020B0400000000000000" pitchFamily="50" charset="-128"/>
              </a:rPr>
              <a:t>101</a:t>
            </a:r>
            <a:r>
              <a:rPr kumimoji="1" lang="en-US" altLang="ja-JP" sz="2000" b="1">
                <a:latin typeface="BIZ UDPゴシック" panose="020B0400000000000000" pitchFamily="50" charset="-128"/>
                <a:ea typeface="BIZ UDPゴシック" panose="020B0400000000000000" pitchFamily="50" charset="-128"/>
              </a:rPr>
              <a:t>.2</a:t>
            </a:r>
            <a:r>
              <a:rPr kumimoji="1" lang="ja-JP" altLang="en-US" sz="2000" b="1">
                <a:latin typeface="BIZ UDPゴシック" panose="020B0400000000000000" pitchFamily="50" charset="-128"/>
                <a:ea typeface="BIZ UDPゴシック" panose="020B0400000000000000" pitchFamily="50" charset="-128"/>
              </a:rPr>
              <a:t>円</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回</a:t>
            </a:r>
          </a:p>
        </p:txBody>
      </p:sp>
      <p:sp>
        <p:nvSpPr>
          <p:cNvPr id="60" name="テキスト ボックス 59">
            <a:extLst>
              <a:ext uri="{FF2B5EF4-FFF2-40B4-BE49-F238E27FC236}">
                <a16:creationId xmlns:a16="http://schemas.microsoft.com/office/drawing/2014/main" id="{B30BEDFF-5020-E822-C250-87F586B1A2DD}"/>
              </a:ext>
            </a:extLst>
          </p:cNvPr>
          <p:cNvSpPr txBox="1"/>
          <p:nvPr/>
        </p:nvSpPr>
        <p:spPr>
          <a:xfrm>
            <a:off x="1183902" y="5222881"/>
            <a:ext cx="1281120" cy="584775"/>
          </a:xfrm>
          <a:prstGeom prst="rect">
            <a:avLst/>
          </a:prstGeom>
          <a:noFill/>
          <a:ln>
            <a:noFill/>
          </a:ln>
        </p:spPr>
        <p:txBody>
          <a:bodyPr wrap="none" rtlCol="0">
            <a:spAutoFit/>
          </a:bodyPr>
          <a:lstStyle/>
          <a:p>
            <a:pPr algn="ctr"/>
            <a:r>
              <a:rPr kumimoji="1" lang="ja-JP" altLang="en-US" sz="1600">
                <a:latin typeface="BIZ UDPゴシック" panose="020B0400000000000000" pitchFamily="50" charset="-128"/>
                <a:ea typeface="BIZ UDPゴシック" panose="020B0400000000000000" pitchFamily="50" charset="-128"/>
              </a:rPr>
              <a:t>治具費</a:t>
            </a:r>
            <a:endParaRPr kumimoji="1" lang="en-US" altLang="ja-JP" sz="1600">
              <a:latin typeface="BIZ UDPゴシック" panose="020B0400000000000000" pitchFamily="50" charset="-128"/>
              <a:ea typeface="BIZ UDPゴシック" panose="020B0400000000000000" pitchFamily="50" charset="-128"/>
            </a:endParaRPr>
          </a:p>
          <a:p>
            <a:pPr algn="ctr"/>
            <a:r>
              <a:rPr lang="ja-JP" altLang="en-US" sz="1600">
                <a:latin typeface="BIZ UDPゴシック" panose="020B0400000000000000" pitchFamily="50" charset="-128"/>
                <a:ea typeface="BIZ UDPゴシック" panose="020B0400000000000000" pitchFamily="50" charset="-128"/>
              </a:rPr>
              <a:t>約</a:t>
            </a:r>
            <a:r>
              <a:rPr lang="en-US" altLang="ja-JP" sz="1600">
                <a:latin typeface="BIZ UDPゴシック" panose="020B0400000000000000" pitchFamily="50" charset="-128"/>
                <a:ea typeface="BIZ UDPゴシック" panose="020B0400000000000000" pitchFamily="50" charset="-128"/>
              </a:rPr>
              <a:t>5,000</a:t>
            </a:r>
            <a:r>
              <a:rPr lang="ja-JP" altLang="en-US" sz="1600">
                <a:latin typeface="BIZ UDPゴシック" panose="020B0400000000000000" pitchFamily="50" charset="-128"/>
                <a:ea typeface="BIZ UDPゴシック" panose="020B0400000000000000" pitchFamily="50" charset="-128"/>
              </a:rPr>
              <a:t>円</a:t>
            </a:r>
            <a:endParaRPr kumimoji="1" lang="ja-JP" altLang="en-US" sz="1600">
              <a:latin typeface="BIZ UDPゴシック" panose="020B0400000000000000" pitchFamily="50" charset="-128"/>
              <a:ea typeface="BIZ UDPゴシック" panose="020B0400000000000000" pitchFamily="50" charset="-128"/>
            </a:endParaRPr>
          </a:p>
        </p:txBody>
      </p:sp>
      <p:sp>
        <p:nvSpPr>
          <p:cNvPr id="61" name="テキスト ボックス 60">
            <a:extLst>
              <a:ext uri="{FF2B5EF4-FFF2-40B4-BE49-F238E27FC236}">
                <a16:creationId xmlns:a16="http://schemas.microsoft.com/office/drawing/2014/main" id="{134328F7-2555-B133-7C11-36C2BEA47F74}"/>
              </a:ext>
            </a:extLst>
          </p:cNvPr>
          <p:cNvSpPr txBox="1"/>
          <p:nvPr/>
        </p:nvSpPr>
        <p:spPr>
          <a:xfrm>
            <a:off x="2711894" y="5222881"/>
            <a:ext cx="1005403" cy="584775"/>
          </a:xfrm>
          <a:prstGeom prst="rect">
            <a:avLst/>
          </a:prstGeom>
          <a:noFill/>
          <a:ln>
            <a:noFill/>
          </a:ln>
        </p:spPr>
        <p:txBody>
          <a:bodyPr wrap="none" rtlCol="0">
            <a:spAutoFit/>
          </a:bodyPr>
          <a:lstStyle/>
          <a:p>
            <a:pPr algn="ctr"/>
            <a:r>
              <a:rPr kumimoji="1" lang="ja-JP" altLang="en-US" sz="1600">
                <a:latin typeface="BIZ UDPゴシック" panose="020B0400000000000000" pitchFamily="50" charset="-128"/>
                <a:ea typeface="BIZ UDPゴシック" panose="020B0400000000000000" pitchFamily="50" charset="-128"/>
              </a:rPr>
              <a:t>使用回数</a:t>
            </a:r>
            <a:endParaRPr kumimoji="1" lang="en-US" altLang="ja-JP" sz="1600">
              <a:latin typeface="BIZ UDPゴシック" panose="020B0400000000000000" pitchFamily="50" charset="-128"/>
              <a:ea typeface="BIZ UDPゴシック" panose="020B0400000000000000" pitchFamily="50" charset="-128"/>
            </a:endParaRPr>
          </a:p>
          <a:p>
            <a:pPr algn="ctr"/>
            <a:r>
              <a:rPr kumimoji="1" lang="en-US" altLang="ja-JP" sz="1600">
                <a:latin typeface="BIZ UDPゴシック" panose="020B0400000000000000" pitchFamily="50" charset="-128"/>
                <a:ea typeface="BIZ UDPゴシック" panose="020B0400000000000000" pitchFamily="50" charset="-128"/>
              </a:rPr>
              <a:t>160</a:t>
            </a:r>
            <a:r>
              <a:rPr kumimoji="1" lang="ja-JP" altLang="en-US" sz="1600">
                <a:latin typeface="BIZ UDPゴシック" panose="020B0400000000000000" pitchFamily="50" charset="-128"/>
                <a:ea typeface="BIZ UDPゴシック" panose="020B0400000000000000" pitchFamily="50" charset="-128"/>
              </a:rPr>
              <a:t>回</a:t>
            </a:r>
          </a:p>
        </p:txBody>
      </p:sp>
      <p:sp>
        <p:nvSpPr>
          <p:cNvPr id="62" name="テキスト ボックス 61">
            <a:extLst>
              <a:ext uri="{FF2B5EF4-FFF2-40B4-BE49-F238E27FC236}">
                <a16:creationId xmlns:a16="http://schemas.microsoft.com/office/drawing/2014/main" id="{906FDD5D-3D64-7653-11CC-A19CF83C8930}"/>
              </a:ext>
            </a:extLst>
          </p:cNvPr>
          <p:cNvSpPr txBox="1"/>
          <p:nvPr/>
        </p:nvSpPr>
        <p:spPr>
          <a:xfrm>
            <a:off x="4058732" y="5222881"/>
            <a:ext cx="1338828" cy="584775"/>
          </a:xfrm>
          <a:prstGeom prst="rect">
            <a:avLst/>
          </a:prstGeom>
          <a:noFill/>
          <a:ln>
            <a:noFill/>
          </a:ln>
        </p:spPr>
        <p:txBody>
          <a:bodyPr wrap="none" rtlCol="0">
            <a:spAutoFit/>
          </a:bodyPr>
          <a:lstStyle/>
          <a:p>
            <a:pPr algn="ctr"/>
            <a:r>
              <a:rPr lang="ja-JP" altLang="en-US" sz="1600" b="1">
                <a:latin typeface="BIZ UDPゴシック" panose="020B0400000000000000" pitchFamily="50" charset="-128"/>
                <a:ea typeface="BIZ UDPゴシック" panose="020B0400000000000000" pitchFamily="50" charset="-128"/>
              </a:rPr>
              <a:t>他工場</a:t>
            </a:r>
            <a:r>
              <a:rPr lang="ja-JP" altLang="en-US" sz="1400">
                <a:latin typeface="BIZ UDPゴシック" panose="020B0400000000000000" pitchFamily="50" charset="-128"/>
                <a:ea typeface="BIZ UDPゴシック" panose="020B0400000000000000" pitchFamily="50" charset="-128"/>
              </a:rPr>
              <a:t>試験片</a:t>
            </a:r>
            <a:endParaRPr lang="en-US" altLang="ja-JP" sz="1600">
              <a:latin typeface="BIZ UDPゴシック" panose="020B0400000000000000" pitchFamily="50" charset="-128"/>
              <a:ea typeface="BIZ UDPゴシック" panose="020B0400000000000000" pitchFamily="50" charset="-128"/>
            </a:endParaRPr>
          </a:p>
          <a:p>
            <a:pPr algn="ctr"/>
            <a:r>
              <a:rPr lang="ja-JP" altLang="en-US" sz="1600">
                <a:latin typeface="BIZ UDPゴシック" panose="020B0400000000000000" pitchFamily="50" charset="-128"/>
                <a:ea typeface="BIZ UDPゴシック" panose="020B0400000000000000" pitchFamily="50" charset="-128"/>
              </a:rPr>
              <a:t>約</a:t>
            </a:r>
            <a:r>
              <a:rPr lang="en-US" altLang="ja-JP" sz="1600">
                <a:latin typeface="BIZ UDPゴシック" panose="020B0400000000000000" pitchFamily="50" charset="-128"/>
                <a:ea typeface="BIZ UDPゴシック" panose="020B0400000000000000" pitchFamily="50" charset="-128"/>
              </a:rPr>
              <a:t>70</a:t>
            </a:r>
            <a:r>
              <a:rPr kumimoji="1" lang="ja-JP" altLang="en-US" sz="1600">
                <a:latin typeface="BIZ UDPゴシック" panose="020B0400000000000000" pitchFamily="50" charset="-128"/>
                <a:ea typeface="BIZ UDPゴシック" panose="020B0400000000000000" pitchFamily="50" charset="-128"/>
              </a:rPr>
              <a:t>円</a:t>
            </a:r>
            <a:endParaRPr kumimoji="1" lang="en-US" altLang="ja-JP" sz="1600">
              <a:latin typeface="BIZ UDPゴシック" panose="020B0400000000000000" pitchFamily="50" charset="-128"/>
              <a:ea typeface="BIZ UDPゴシック" panose="020B0400000000000000" pitchFamily="50" charset="-128"/>
            </a:endParaRPr>
          </a:p>
        </p:txBody>
      </p:sp>
      <p:sp>
        <p:nvSpPr>
          <p:cNvPr id="63" name="テキスト ボックス 62">
            <a:extLst>
              <a:ext uri="{FF2B5EF4-FFF2-40B4-BE49-F238E27FC236}">
                <a16:creationId xmlns:a16="http://schemas.microsoft.com/office/drawing/2014/main" id="{AFEC0F0E-4E0B-7FDD-56A1-911AC28439C7}"/>
              </a:ext>
            </a:extLst>
          </p:cNvPr>
          <p:cNvSpPr txBox="1"/>
          <p:nvPr/>
        </p:nvSpPr>
        <p:spPr>
          <a:xfrm>
            <a:off x="2303327" y="5841220"/>
            <a:ext cx="2138727" cy="400110"/>
          </a:xfrm>
          <a:prstGeom prst="rect">
            <a:avLst/>
          </a:prstGeom>
          <a:noFill/>
          <a:ln>
            <a:noFill/>
          </a:ln>
        </p:spPr>
        <p:txBody>
          <a:bodyPr wrap="none" rtlCol="0">
            <a:spAutoFit/>
          </a:bodyPr>
          <a:lstStyle/>
          <a:p>
            <a:r>
              <a:rPr kumimoji="1" lang="ja-JP" altLang="en-US" sz="2000" b="1">
                <a:latin typeface="BIZ UDPゴシック" panose="020B0400000000000000" pitchFamily="50" charset="-128"/>
                <a:ea typeface="BIZ UDPゴシック" panose="020B0400000000000000" pitchFamily="50" charset="-128"/>
              </a:rPr>
              <a:t>＝約</a:t>
            </a:r>
            <a:r>
              <a:rPr lang="en-US" altLang="ja-JP" sz="2000" b="1">
                <a:latin typeface="BIZ UDPゴシック" panose="020B0400000000000000" pitchFamily="50" charset="-128"/>
                <a:ea typeface="BIZ UDPゴシック" panose="020B0400000000000000" pitchFamily="50" charset="-128"/>
              </a:rPr>
              <a:t>101.2</a:t>
            </a:r>
            <a:r>
              <a:rPr kumimoji="1" lang="ja-JP" altLang="en-US" sz="2000" b="1">
                <a:latin typeface="BIZ UDPゴシック" panose="020B0400000000000000" pitchFamily="50" charset="-128"/>
                <a:ea typeface="BIZ UDPゴシック" panose="020B0400000000000000" pitchFamily="50" charset="-128"/>
              </a:rPr>
              <a:t>円</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回</a:t>
            </a:r>
          </a:p>
        </p:txBody>
      </p:sp>
      <p:sp>
        <p:nvSpPr>
          <p:cNvPr id="64" name="テキスト ボックス 63">
            <a:extLst>
              <a:ext uri="{FF2B5EF4-FFF2-40B4-BE49-F238E27FC236}">
                <a16:creationId xmlns:a16="http://schemas.microsoft.com/office/drawing/2014/main" id="{53CE76EF-EAE6-DCF7-A034-C8D9268A188C}"/>
              </a:ext>
            </a:extLst>
          </p:cNvPr>
          <p:cNvSpPr txBox="1"/>
          <p:nvPr/>
        </p:nvSpPr>
        <p:spPr>
          <a:xfrm>
            <a:off x="3942155" y="3812664"/>
            <a:ext cx="415498" cy="338554"/>
          </a:xfrm>
          <a:prstGeom prst="rect">
            <a:avLst/>
          </a:prstGeom>
          <a:noFill/>
          <a:ln>
            <a:noFill/>
          </a:ln>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a:t>
            </a:r>
          </a:p>
        </p:txBody>
      </p:sp>
      <p:sp>
        <p:nvSpPr>
          <p:cNvPr id="65" name="テキスト ボックス 64">
            <a:extLst>
              <a:ext uri="{FF2B5EF4-FFF2-40B4-BE49-F238E27FC236}">
                <a16:creationId xmlns:a16="http://schemas.microsoft.com/office/drawing/2014/main" id="{7477C211-3508-019C-02E0-4937711B9AB5}"/>
              </a:ext>
            </a:extLst>
          </p:cNvPr>
          <p:cNvSpPr txBox="1"/>
          <p:nvPr/>
        </p:nvSpPr>
        <p:spPr>
          <a:xfrm>
            <a:off x="3760359" y="5345991"/>
            <a:ext cx="389850" cy="338554"/>
          </a:xfrm>
          <a:prstGeom prst="rect">
            <a:avLst/>
          </a:prstGeom>
          <a:noFill/>
          <a:ln>
            <a:noFill/>
          </a:ln>
        </p:spPr>
        <p:txBody>
          <a:bodyPr wrap="none" rtlCol="0">
            <a:spAutoFit/>
          </a:bodyPr>
          <a:lstStyle/>
          <a:p>
            <a:r>
              <a:rPr kumimoji="1" lang="ja-JP" altLang="en-US" sz="1600">
                <a:latin typeface="BIZ UDPゴシック" panose="020B0400000000000000" pitchFamily="50" charset="-128"/>
                <a:ea typeface="BIZ UDPゴシック" panose="020B0400000000000000" pitchFamily="50" charset="-128"/>
              </a:rPr>
              <a:t>＋</a:t>
            </a:r>
          </a:p>
        </p:txBody>
      </p:sp>
      <p:sp>
        <p:nvSpPr>
          <p:cNvPr id="66" name="テキスト ボックス 65">
            <a:extLst>
              <a:ext uri="{FF2B5EF4-FFF2-40B4-BE49-F238E27FC236}">
                <a16:creationId xmlns:a16="http://schemas.microsoft.com/office/drawing/2014/main" id="{829FBB09-BC7B-2C62-7D15-D3EFC63F8125}"/>
              </a:ext>
            </a:extLst>
          </p:cNvPr>
          <p:cNvSpPr txBox="1"/>
          <p:nvPr/>
        </p:nvSpPr>
        <p:spPr>
          <a:xfrm>
            <a:off x="2344117" y="5345991"/>
            <a:ext cx="357790" cy="338554"/>
          </a:xfrm>
          <a:prstGeom prst="rect">
            <a:avLst/>
          </a:prstGeom>
          <a:noFill/>
          <a:ln>
            <a:noFill/>
          </a:ln>
        </p:spPr>
        <p:txBody>
          <a:bodyPr wrap="none" rtlCol="0">
            <a:spAutoFit/>
          </a:bodyPr>
          <a:lstStyle/>
          <a:p>
            <a:r>
              <a:rPr lang="en-US" altLang="ja-JP" sz="1600">
                <a:latin typeface="BIZ UDPゴシック" panose="020B0400000000000000" pitchFamily="50" charset="-128"/>
                <a:ea typeface="BIZ UDPゴシック" panose="020B0400000000000000" pitchFamily="50" charset="-128"/>
              </a:rPr>
              <a:t>÷</a:t>
            </a:r>
            <a:endParaRPr kumimoji="1" lang="ja-JP" altLang="en-US" sz="1600">
              <a:latin typeface="BIZ UDPゴシック" panose="020B0400000000000000" pitchFamily="50" charset="-128"/>
              <a:ea typeface="BIZ UDPゴシック" panose="020B0400000000000000" pitchFamily="50" charset="-128"/>
            </a:endParaRPr>
          </a:p>
        </p:txBody>
      </p:sp>
      <p:sp>
        <p:nvSpPr>
          <p:cNvPr id="67" name="テキスト ボックス 66">
            <a:extLst>
              <a:ext uri="{FF2B5EF4-FFF2-40B4-BE49-F238E27FC236}">
                <a16:creationId xmlns:a16="http://schemas.microsoft.com/office/drawing/2014/main" id="{603B168A-0708-A0FA-4AC1-6539693472CF}"/>
              </a:ext>
            </a:extLst>
          </p:cNvPr>
          <p:cNvSpPr txBox="1"/>
          <p:nvPr/>
        </p:nvSpPr>
        <p:spPr>
          <a:xfrm>
            <a:off x="2432424" y="3812664"/>
            <a:ext cx="378630" cy="338554"/>
          </a:xfrm>
          <a:prstGeom prst="rect">
            <a:avLst/>
          </a:prstGeom>
          <a:noFill/>
          <a:ln>
            <a:noFill/>
          </a:ln>
        </p:spPr>
        <p:txBody>
          <a:bodyPr wrap="square" rtlCol="0">
            <a:spAutoFit/>
          </a:bodyPr>
          <a:lstStyle/>
          <a:p>
            <a:r>
              <a:rPr lang="en-US" altLang="ja-JP" sz="1600">
                <a:latin typeface="BIZ UDPゴシック" panose="020B0400000000000000" pitchFamily="50" charset="-128"/>
                <a:ea typeface="BIZ UDPゴシック" panose="020B0400000000000000" pitchFamily="50" charset="-128"/>
              </a:rPr>
              <a:t>×</a:t>
            </a:r>
            <a:endParaRPr kumimoji="1" lang="ja-JP" altLang="en-US" sz="1600">
              <a:latin typeface="BIZ UDPゴシック" panose="020B0400000000000000" pitchFamily="50" charset="-128"/>
              <a:ea typeface="BIZ UDPゴシック" panose="020B0400000000000000" pitchFamily="50" charset="-128"/>
            </a:endParaRPr>
          </a:p>
        </p:txBody>
      </p:sp>
      <p:sp>
        <p:nvSpPr>
          <p:cNvPr id="72" name="正方形/長方形 71">
            <a:extLst>
              <a:ext uri="{FF2B5EF4-FFF2-40B4-BE49-F238E27FC236}">
                <a16:creationId xmlns:a16="http://schemas.microsoft.com/office/drawing/2014/main" id="{F87E1C94-B537-6BA8-1E50-D2ED9435E25B}"/>
              </a:ext>
            </a:extLst>
          </p:cNvPr>
          <p:cNvSpPr/>
          <p:nvPr/>
        </p:nvSpPr>
        <p:spPr>
          <a:xfrm>
            <a:off x="2705264" y="5213356"/>
            <a:ext cx="1006675" cy="63327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73" name="テキスト ボックス 72">
            <a:extLst>
              <a:ext uri="{FF2B5EF4-FFF2-40B4-BE49-F238E27FC236}">
                <a16:creationId xmlns:a16="http://schemas.microsoft.com/office/drawing/2014/main" id="{50809F0A-3134-124E-54A0-B6F6AE6243E8}"/>
              </a:ext>
            </a:extLst>
          </p:cNvPr>
          <p:cNvSpPr txBox="1"/>
          <p:nvPr/>
        </p:nvSpPr>
        <p:spPr>
          <a:xfrm>
            <a:off x="1278223" y="3308533"/>
            <a:ext cx="646331" cy="369332"/>
          </a:xfrm>
          <a:prstGeom prst="rect">
            <a:avLst/>
          </a:prstGeom>
          <a:noFill/>
        </p:spPr>
        <p:txBody>
          <a:bodyPr wrap="none" rtlCol="0">
            <a:spAutoFit/>
          </a:bodyPr>
          <a:lstStyle/>
          <a:p>
            <a:r>
              <a:rPr kumimoji="1" lang="ja-JP" altLang="en-US" b="1">
                <a:latin typeface="BIZ UDPゴシック" panose="020B0400000000000000" pitchFamily="50" charset="-128"/>
                <a:ea typeface="BIZ UDPゴシック" panose="020B0400000000000000" pitchFamily="50" charset="-128"/>
              </a:rPr>
              <a:t>現状</a:t>
            </a:r>
          </a:p>
        </p:txBody>
      </p:sp>
      <p:sp>
        <p:nvSpPr>
          <p:cNvPr id="74" name="テキスト ボックス 73">
            <a:extLst>
              <a:ext uri="{FF2B5EF4-FFF2-40B4-BE49-F238E27FC236}">
                <a16:creationId xmlns:a16="http://schemas.microsoft.com/office/drawing/2014/main" id="{DEE41E83-6D44-3FAB-DD4F-525001855923}"/>
              </a:ext>
            </a:extLst>
          </p:cNvPr>
          <p:cNvSpPr txBox="1"/>
          <p:nvPr/>
        </p:nvSpPr>
        <p:spPr>
          <a:xfrm>
            <a:off x="1243835" y="4819086"/>
            <a:ext cx="2723823" cy="369332"/>
          </a:xfrm>
          <a:prstGeom prst="rect">
            <a:avLst/>
          </a:prstGeom>
          <a:noFill/>
        </p:spPr>
        <p:txBody>
          <a:bodyPr wrap="none" rtlCol="0">
            <a:spAutoFit/>
          </a:bodyPr>
          <a:lstStyle/>
          <a:p>
            <a:r>
              <a:rPr lang="ja-JP" altLang="en-US" b="1">
                <a:latin typeface="BIZ UDPゴシック" panose="020B0400000000000000" pitchFamily="50" charset="-128"/>
                <a:ea typeface="BIZ UDPゴシック" panose="020B0400000000000000" pitchFamily="50" charset="-128"/>
              </a:rPr>
              <a:t>対策案②＋試験片の変更</a:t>
            </a:r>
            <a:endParaRPr kumimoji="1" lang="ja-JP" altLang="en-US" b="1">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B57D4B4C-9BC7-AA83-1E24-7FB6B7152A65}"/>
              </a:ext>
            </a:extLst>
          </p:cNvPr>
          <p:cNvPicPr>
            <a:picLocks noChangeAspect="1"/>
          </p:cNvPicPr>
          <p:nvPr/>
        </p:nvPicPr>
        <p:blipFill>
          <a:blip r:embed="rId5"/>
          <a:stretch>
            <a:fillRect/>
          </a:stretch>
        </p:blipFill>
        <p:spPr>
          <a:xfrm>
            <a:off x="5747043" y="3555574"/>
            <a:ext cx="4346384" cy="2929315"/>
          </a:xfrm>
          <a:prstGeom prst="rect">
            <a:avLst/>
          </a:prstGeom>
        </p:spPr>
      </p:pic>
      <p:sp>
        <p:nvSpPr>
          <p:cNvPr id="8" name="テキスト ボックス 7">
            <a:extLst>
              <a:ext uri="{FF2B5EF4-FFF2-40B4-BE49-F238E27FC236}">
                <a16:creationId xmlns:a16="http://schemas.microsoft.com/office/drawing/2014/main" id="{E36A1511-67F7-FB3C-D459-F756F4E0989F}"/>
              </a:ext>
            </a:extLst>
          </p:cNvPr>
          <p:cNvSpPr txBox="1"/>
          <p:nvPr/>
        </p:nvSpPr>
        <p:spPr>
          <a:xfrm>
            <a:off x="1251768" y="6321852"/>
            <a:ext cx="4057521" cy="338554"/>
          </a:xfrm>
          <a:prstGeom prst="rect">
            <a:avLst/>
          </a:prstGeom>
          <a:solidFill>
            <a:schemeClr val="tx1"/>
          </a:solidFill>
        </p:spPr>
        <p:txBody>
          <a:bodyPr wrap="none" rtlCol="0">
            <a:spAutoFit/>
          </a:bodyPr>
          <a:lstStyle/>
          <a:p>
            <a:r>
              <a:rPr lang="ja-JP" altLang="en-US" sz="1600">
                <a:solidFill>
                  <a:schemeClr val="bg1"/>
                </a:solidFill>
                <a:latin typeface="BIZ UDPゴシック" panose="020B0400000000000000" pitchFamily="50" charset="-128"/>
                <a:ea typeface="BIZ UDPゴシック" panose="020B0400000000000000" pitchFamily="50" charset="-128"/>
              </a:rPr>
              <a:t>使用回数</a:t>
            </a:r>
            <a:r>
              <a:rPr lang="en-US" altLang="ja-JP" sz="1600">
                <a:solidFill>
                  <a:schemeClr val="bg1"/>
                </a:solidFill>
                <a:latin typeface="BIZ UDPゴシック" panose="020B0400000000000000" pitchFamily="50" charset="-128"/>
                <a:ea typeface="BIZ UDPゴシック" panose="020B0400000000000000" pitchFamily="50" charset="-128"/>
              </a:rPr>
              <a:t>160</a:t>
            </a:r>
            <a:r>
              <a:rPr lang="ja-JP" altLang="en-US" sz="1600">
                <a:solidFill>
                  <a:schemeClr val="bg1"/>
                </a:solidFill>
                <a:latin typeface="BIZ UDPゴシック" panose="020B0400000000000000" pitchFamily="50" charset="-128"/>
                <a:ea typeface="BIZ UDPゴシック" panose="020B0400000000000000" pitchFamily="50" charset="-128"/>
              </a:rPr>
              <a:t>回以上で現状より安価になる</a:t>
            </a:r>
            <a:endParaRPr kumimoji="1" lang="ja-JP" altLang="en-US" sz="1600">
              <a:solidFill>
                <a:schemeClr val="bg1"/>
              </a:solidFill>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6ABA5F94-7A6D-0C2F-74E6-848964D8A31D}"/>
              </a:ext>
            </a:extLst>
          </p:cNvPr>
          <p:cNvSpPr txBox="1"/>
          <p:nvPr/>
        </p:nvSpPr>
        <p:spPr>
          <a:xfrm>
            <a:off x="5641815" y="3181209"/>
            <a:ext cx="1544012" cy="338554"/>
          </a:xfrm>
          <a:prstGeom prst="rect">
            <a:avLst/>
          </a:prstGeom>
          <a:noFill/>
        </p:spPr>
        <p:txBody>
          <a:bodyPr wrap="none" rtlCol="0">
            <a:spAutoFit/>
          </a:bodyPr>
          <a:lstStyle/>
          <a:p>
            <a:r>
              <a:rPr kumimoji="1" lang="ja-JP" altLang="en-US" sz="1600" u="sng">
                <a:latin typeface="BIZ UDPゴシック" panose="020B0400000000000000" pitchFamily="50" charset="-128"/>
                <a:ea typeface="BIZ UDPゴシック" panose="020B0400000000000000" pitchFamily="50" charset="-128"/>
              </a:rPr>
              <a:t>耐久テスト実施</a:t>
            </a:r>
          </a:p>
        </p:txBody>
      </p:sp>
      <p:sp>
        <p:nvSpPr>
          <p:cNvPr id="10" name="二等辺三角形 9">
            <a:extLst>
              <a:ext uri="{FF2B5EF4-FFF2-40B4-BE49-F238E27FC236}">
                <a16:creationId xmlns:a16="http://schemas.microsoft.com/office/drawing/2014/main" id="{32A57C2D-D59E-23B6-F3BC-E9871ED6B9E3}"/>
              </a:ext>
            </a:extLst>
          </p:cNvPr>
          <p:cNvSpPr/>
          <p:nvPr/>
        </p:nvSpPr>
        <p:spPr>
          <a:xfrm rot="5400000">
            <a:off x="5231287" y="4788311"/>
            <a:ext cx="483268" cy="210342"/>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B74F8D87-96A9-EF02-99BA-D61731726878}"/>
              </a:ext>
            </a:extLst>
          </p:cNvPr>
          <p:cNvSpPr txBox="1"/>
          <p:nvPr/>
        </p:nvSpPr>
        <p:spPr>
          <a:xfrm>
            <a:off x="6686587" y="6452243"/>
            <a:ext cx="3052439" cy="276999"/>
          </a:xfrm>
          <a:prstGeom prst="rect">
            <a:avLst/>
          </a:prstGeom>
          <a:noFill/>
        </p:spPr>
        <p:txBody>
          <a:bodyPr wrap="none" rtlCol="0">
            <a:spAutoFit/>
          </a:bodyPr>
          <a:lstStyle/>
          <a:p>
            <a:r>
              <a:rPr kumimoji="1" lang="en-US" altLang="ja-JP" sz="1200">
                <a:latin typeface="BIZ UDPゴシック" panose="020B0400000000000000" pitchFamily="50" charset="-128"/>
                <a:ea typeface="BIZ UDPゴシック" panose="020B0400000000000000" pitchFamily="50" charset="-128"/>
              </a:rPr>
              <a:t>【</a:t>
            </a:r>
            <a:r>
              <a:rPr kumimoji="1" lang="ja-JP" altLang="en-US" sz="1200">
                <a:latin typeface="BIZ UDPゴシック" panose="020B0400000000000000" pitchFamily="50" charset="-128"/>
                <a:ea typeface="BIZ UDPゴシック" panose="020B0400000000000000" pitchFamily="50" charset="-128"/>
              </a:rPr>
              <a:t>表１．トーチ治具耐久テストチェックシート</a:t>
            </a:r>
            <a:r>
              <a:rPr kumimoji="1" lang="en-US" altLang="ja-JP" sz="1200">
                <a:latin typeface="BIZ UDPゴシック" panose="020B0400000000000000" pitchFamily="50" charset="-128"/>
                <a:ea typeface="BIZ UDPゴシック" panose="020B0400000000000000" pitchFamily="50" charset="-128"/>
              </a:rPr>
              <a:t>】</a:t>
            </a:r>
            <a:endParaRPr kumimoji="1" lang="ja-JP" altLang="en-US" sz="1200">
              <a:latin typeface="BIZ UDPゴシック" panose="020B0400000000000000" pitchFamily="50" charset="-128"/>
              <a:ea typeface="BIZ UDPゴシック" panose="020B0400000000000000" pitchFamily="50" charset="-128"/>
            </a:endParaRPr>
          </a:p>
        </p:txBody>
      </p:sp>
      <p:pic>
        <p:nvPicPr>
          <p:cNvPr id="17" name="図 16">
            <a:extLst>
              <a:ext uri="{FF2B5EF4-FFF2-40B4-BE49-F238E27FC236}">
                <a16:creationId xmlns:a16="http://schemas.microsoft.com/office/drawing/2014/main" id="{B783B9B3-5E19-D0FE-A598-DFAC4C5B18D6}"/>
              </a:ext>
            </a:extLst>
          </p:cNvPr>
          <p:cNvPicPr>
            <a:picLocks noChangeAspect="1"/>
          </p:cNvPicPr>
          <p:nvPr/>
        </p:nvPicPr>
        <p:blipFill rotWithShape="1">
          <a:blip r:embed="rId6"/>
          <a:srcRect l="41275" t="25097" r="41814" b="38290"/>
          <a:stretch/>
        </p:blipFill>
        <p:spPr>
          <a:xfrm>
            <a:off x="7012554" y="2425048"/>
            <a:ext cx="559824" cy="681769"/>
          </a:xfrm>
          <a:prstGeom prst="rect">
            <a:avLst/>
          </a:prstGeom>
        </p:spPr>
      </p:pic>
      <p:sp>
        <p:nvSpPr>
          <p:cNvPr id="21" name="テキスト ボックス 20">
            <a:extLst>
              <a:ext uri="{FF2B5EF4-FFF2-40B4-BE49-F238E27FC236}">
                <a16:creationId xmlns:a16="http://schemas.microsoft.com/office/drawing/2014/main" id="{BD8B8E0B-6D1C-E7E2-4380-0FFAEBC473EE}"/>
              </a:ext>
            </a:extLst>
          </p:cNvPr>
          <p:cNvSpPr txBox="1"/>
          <p:nvPr/>
        </p:nvSpPr>
        <p:spPr>
          <a:xfrm>
            <a:off x="6533314" y="5753414"/>
            <a:ext cx="2739853" cy="369332"/>
          </a:xfrm>
          <a:prstGeom prst="rect">
            <a:avLst/>
          </a:prstGeom>
          <a:noFill/>
        </p:spPr>
        <p:txBody>
          <a:bodyPr wrap="none" rtlCol="0">
            <a:spAutoFit/>
          </a:bodyPr>
          <a:lstStyle/>
          <a:p>
            <a:r>
              <a:rPr kumimoji="1" lang="en-US" altLang="ja-JP">
                <a:effectLst>
                  <a:glow rad="127000">
                    <a:schemeClr val="bg1"/>
                  </a:glow>
                </a:effectLst>
                <a:latin typeface="BIZ UDPゴシック" panose="020B0400000000000000" pitchFamily="50" charset="-128"/>
                <a:ea typeface="BIZ UDPゴシック" panose="020B0400000000000000" pitchFamily="50" charset="-128"/>
              </a:rPr>
              <a:t>160</a:t>
            </a:r>
            <a:r>
              <a:rPr kumimoji="1" lang="ja-JP" altLang="en-US">
                <a:effectLst>
                  <a:glow rad="127000">
                    <a:schemeClr val="bg1"/>
                  </a:glow>
                </a:effectLst>
                <a:latin typeface="BIZ UDPゴシック" panose="020B0400000000000000" pitchFamily="50" charset="-128"/>
                <a:ea typeface="BIZ UDPゴシック" panose="020B0400000000000000" pitchFamily="50" charset="-128"/>
              </a:rPr>
              <a:t>回付近にて割れ発生</a:t>
            </a:r>
          </a:p>
        </p:txBody>
      </p:sp>
      <p:sp>
        <p:nvSpPr>
          <p:cNvPr id="5" name="テキスト ボックス 4">
            <a:extLst>
              <a:ext uri="{FF2B5EF4-FFF2-40B4-BE49-F238E27FC236}">
                <a16:creationId xmlns:a16="http://schemas.microsoft.com/office/drawing/2014/main" id="{D54F157A-9668-DE3A-56DF-F9594B1C1699}"/>
              </a:ext>
            </a:extLst>
          </p:cNvPr>
          <p:cNvSpPr txBox="1"/>
          <p:nvPr/>
        </p:nvSpPr>
        <p:spPr>
          <a:xfrm>
            <a:off x="10210992" y="5926557"/>
            <a:ext cx="1790875" cy="276999"/>
          </a:xfrm>
          <a:prstGeom prst="rect">
            <a:avLst/>
          </a:prstGeom>
          <a:noFill/>
        </p:spPr>
        <p:txBody>
          <a:bodyPr wrap="none" rtlCol="0">
            <a:spAutoFit/>
          </a:bodyPr>
          <a:lstStyle/>
          <a:p>
            <a:r>
              <a:rPr kumimoji="1" lang="en-US" altLang="ja-JP" sz="1200">
                <a:latin typeface="BIZ UDPゴシック" panose="020B0400000000000000" pitchFamily="50" charset="-128"/>
                <a:ea typeface="BIZ UDPゴシック" panose="020B0400000000000000" pitchFamily="50" charset="-128"/>
              </a:rPr>
              <a:t>【</a:t>
            </a:r>
            <a:r>
              <a:rPr kumimoji="1" lang="ja-JP" altLang="en-US" sz="1200">
                <a:latin typeface="BIZ UDPゴシック" panose="020B0400000000000000" pitchFamily="50" charset="-128"/>
                <a:ea typeface="BIZ UDPゴシック" panose="020B0400000000000000" pitchFamily="50" charset="-128"/>
              </a:rPr>
              <a:t>割れ箇所マークシート</a:t>
            </a:r>
            <a:r>
              <a:rPr kumimoji="1" lang="en-US" altLang="ja-JP" sz="1200">
                <a:latin typeface="BIZ UDPゴシック" panose="020B0400000000000000" pitchFamily="50" charset="-128"/>
                <a:ea typeface="BIZ UDPゴシック" panose="020B0400000000000000" pitchFamily="50" charset="-128"/>
              </a:rPr>
              <a:t>】</a:t>
            </a:r>
            <a:endParaRPr kumimoji="1" lang="ja-JP" altLang="en-US" sz="1200">
              <a:latin typeface="BIZ UDPゴシック" panose="020B0400000000000000" pitchFamily="50" charset="-128"/>
              <a:ea typeface="BIZ UDPゴシック" panose="020B0400000000000000" pitchFamily="50" charset="-128"/>
            </a:endParaRPr>
          </a:p>
        </p:txBody>
      </p:sp>
      <p:sp>
        <p:nvSpPr>
          <p:cNvPr id="19" name="テキスト ボックス 18">
            <a:extLst>
              <a:ext uri="{FF2B5EF4-FFF2-40B4-BE49-F238E27FC236}">
                <a16:creationId xmlns:a16="http://schemas.microsoft.com/office/drawing/2014/main" id="{0F9E6D9B-C28C-3C40-3FD5-5550B3155CB1}"/>
              </a:ext>
            </a:extLst>
          </p:cNvPr>
          <p:cNvSpPr txBox="1"/>
          <p:nvPr/>
        </p:nvSpPr>
        <p:spPr>
          <a:xfrm flipH="1">
            <a:off x="11153902" y="3706693"/>
            <a:ext cx="856136" cy="253916"/>
          </a:xfrm>
          <a:prstGeom prst="rect">
            <a:avLst/>
          </a:prstGeom>
          <a:noFill/>
        </p:spPr>
        <p:txBody>
          <a:bodyPr wrap="square" rtlCol="0">
            <a:spAutoFit/>
          </a:bodyPr>
          <a:lstStyle/>
          <a:p>
            <a:r>
              <a:rPr kumimoji="1" lang="en-US" altLang="ja-JP" sz="1050" b="1">
                <a:solidFill>
                  <a:srgbClr val="FF0000"/>
                </a:solidFill>
                <a:latin typeface="BIZ UDPゴシック" panose="020B0400000000000000" pitchFamily="50" charset="-128"/>
                <a:ea typeface="BIZ UDPゴシック" panose="020B0400000000000000" pitchFamily="50" charset="-128"/>
              </a:rPr>
              <a:t>×</a:t>
            </a:r>
            <a:r>
              <a:rPr kumimoji="1" lang="ja-JP" altLang="en-US" sz="1050">
                <a:latin typeface="BIZ UDPゴシック" panose="020B0400000000000000" pitchFamily="50" charset="-128"/>
                <a:ea typeface="BIZ UDPゴシック" panose="020B0400000000000000" pitchFamily="50" charset="-128"/>
              </a:rPr>
              <a:t>割れ箇所</a:t>
            </a:r>
          </a:p>
        </p:txBody>
      </p:sp>
      <p:sp>
        <p:nvSpPr>
          <p:cNvPr id="22" name="吹き出し: 四角形 21">
            <a:extLst>
              <a:ext uri="{FF2B5EF4-FFF2-40B4-BE49-F238E27FC236}">
                <a16:creationId xmlns:a16="http://schemas.microsoft.com/office/drawing/2014/main" id="{0B382546-B9C8-EE4D-E2BB-3AADCEA3C407}"/>
              </a:ext>
            </a:extLst>
          </p:cNvPr>
          <p:cNvSpPr/>
          <p:nvPr/>
        </p:nvSpPr>
        <p:spPr>
          <a:xfrm>
            <a:off x="10301893" y="3938675"/>
            <a:ext cx="1570919" cy="1987881"/>
          </a:xfrm>
          <a:prstGeom prst="wedgeRectCallout">
            <a:avLst>
              <a:gd name="adj1" fmla="val -16775"/>
              <a:gd name="adj2" fmla="val -47631"/>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図 22">
            <a:extLst>
              <a:ext uri="{FF2B5EF4-FFF2-40B4-BE49-F238E27FC236}">
                <a16:creationId xmlns:a16="http://schemas.microsoft.com/office/drawing/2014/main" id="{B396F884-2EA4-993A-05DC-57676FFA57A2}"/>
              </a:ext>
            </a:extLst>
          </p:cNvPr>
          <p:cNvPicPr>
            <a:picLocks noChangeAspect="1"/>
          </p:cNvPicPr>
          <p:nvPr/>
        </p:nvPicPr>
        <p:blipFill>
          <a:blip r:embed="rId7"/>
          <a:stretch>
            <a:fillRect/>
          </a:stretch>
        </p:blipFill>
        <p:spPr>
          <a:xfrm>
            <a:off x="10193570" y="3862164"/>
            <a:ext cx="1829563" cy="2008575"/>
          </a:xfrm>
          <a:prstGeom prst="rect">
            <a:avLst/>
          </a:prstGeom>
        </p:spPr>
      </p:pic>
      <p:sp>
        <p:nvSpPr>
          <p:cNvPr id="25" name="テキスト ボックス 24">
            <a:extLst>
              <a:ext uri="{FF2B5EF4-FFF2-40B4-BE49-F238E27FC236}">
                <a16:creationId xmlns:a16="http://schemas.microsoft.com/office/drawing/2014/main" id="{5F062CD1-E926-2347-56EF-ABCC46C7207E}"/>
              </a:ext>
            </a:extLst>
          </p:cNvPr>
          <p:cNvSpPr txBox="1"/>
          <p:nvPr/>
        </p:nvSpPr>
        <p:spPr>
          <a:xfrm>
            <a:off x="10199365" y="6315010"/>
            <a:ext cx="1829563" cy="338554"/>
          </a:xfrm>
          <a:prstGeom prst="rect">
            <a:avLst/>
          </a:prstGeom>
          <a:solidFill>
            <a:schemeClr val="tx1"/>
          </a:solidFill>
        </p:spPr>
        <p:txBody>
          <a:bodyPr wrap="square" rtlCol="0">
            <a:spAutoFit/>
          </a:bodyPr>
          <a:lstStyle/>
          <a:p>
            <a:pPr algn="ctr"/>
            <a:r>
              <a:rPr kumimoji="1" lang="ja-JP" altLang="en-US" sz="1600">
                <a:solidFill>
                  <a:schemeClr val="bg1"/>
                </a:solidFill>
                <a:latin typeface="BIZ UDPゴシック" panose="020B0400000000000000" pitchFamily="50" charset="-128"/>
                <a:ea typeface="BIZ UDPゴシック" panose="020B0400000000000000" pitchFamily="50" charset="-128"/>
              </a:rPr>
              <a:t>溶接部に割れ発生</a:t>
            </a:r>
          </a:p>
        </p:txBody>
      </p:sp>
      <p:pic>
        <p:nvPicPr>
          <p:cNvPr id="28" name="図 27">
            <a:extLst>
              <a:ext uri="{FF2B5EF4-FFF2-40B4-BE49-F238E27FC236}">
                <a16:creationId xmlns:a16="http://schemas.microsoft.com/office/drawing/2014/main" id="{ADDCE242-2A7B-566F-1378-12E72C599C86}"/>
              </a:ext>
            </a:extLst>
          </p:cNvPr>
          <p:cNvPicPr>
            <a:picLocks noChangeAspect="1"/>
          </p:cNvPicPr>
          <p:nvPr/>
        </p:nvPicPr>
        <p:blipFill rotWithShape="1">
          <a:blip r:embed="rId8"/>
          <a:srcRect t="86550" r="94176"/>
          <a:stretch/>
        </p:blipFill>
        <p:spPr>
          <a:xfrm>
            <a:off x="5615056" y="6099746"/>
            <a:ext cx="372794" cy="403442"/>
          </a:xfrm>
          <a:prstGeom prst="rect">
            <a:avLst/>
          </a:prstGeom>
          <a:solidFill>
            <a:schemeClr val="bg1"/>
          </a:solidFill>
        </p:spPr>
      </p:pic>
      <p:cxnSp>
        <p:nvCxnSpPr>
          <p:cNvPr id="30" name="直線コネクタ 29">
            <a:extLst>
              <a:ext uri="{FF2B5EF4-FFF2-40B4-BE49-F238E27FC236}">
                <a16:creationId xmlns:a16="http://schemas.microsoft.com/office/drawing/2014/main" id="{FDD6C90E-22AA-CACF-C1BE-95652E3DBC62}"/>
              </a:ext>
            </a:extLst>
          </p:cNvPr>
          <p:cNvCxnSpPr/>
          <p:nvPr/>
        </p:nvCxnSpPr>
        <p:spPr>
          <a:xfrm>
            <a:off x="5749335" y="5665595"/>
            <a:ext cx="0" cy="57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16FA5346-7D8C-6C43-508D-DA725CA384F6}"/>
              </a:ext>
            </a:extLst>
          </p:cNvPr>
          <p:cNvCxnSpPr/>
          <p:nvPr/>
        </p:nvCxnSpPr>
        <p:spPr>
          <a:xfrm>
            <a:off x="5915131" y="6469467"/>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A814782C-BC81-0756-879D-39C85E18730D}"/>
              </a:ext>
            </a:extLst>
          </p:cNvPr>
          <p:cNvSpPr/>
          <p:nvPr/>
        </p:nvSpPr>
        <p:spPr>
          <a:xfrm>
            <a:off x="3242297" y="150825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24" name="正方形/長方形 23">
            <a:extLst>
              <a:ext uri="{FF2B5EF4-FFF2-40B4-BE49-F238E27FC236}">
                <a16:creationId xmlns:a16="http://schemas.microsoft.com/office/drawing/2014/main" id="{FCCF33C3-F536-9004-4ED2-91333B03CA70}"/>
              </a:ext>
            </a:extLst>
          </p:cNvPr>
          <p:cNvSpPr/>
          <p:nvPr/>
        </p:nvSpPr>
        <p:spPr>
          <a:xfrm>
            <a:off x="3854139" y="150825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27" name="正方形/長方形 26">
            <a:extLst>
              <a:ext uri="{FF2B5EF4-FFF2-40B4-BE49-F238E27FC236}">
                <a16:creationId xmlns:a16="http://schemas.microsoft.com/office/drawing/2014/main" id="{9FEACE1D-A897-2D3A-2AB9-205AF46AF98E}"/>
              </a:ext>
            </a:extLst>
          </p:cNvPr>
          <p:cNvSpPr/>
          <p:nvPr/>
        </p:nvSpPr>
        <p:spPr>
          <a:xfrm>
            <a:off x="4463741" y="150825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29" name="正方形/長方形 28">
            <a:extLst>
              <a:ext uri="{FF2B5EF4-FFF2-40B4-BE49-F238E27FC236}">
                <a16:creationId xmlns:a16="http://schemas.microsoft.com/office/drawing/2014/main" id="{0621E634-F281-7C59-3B4E-1BCDD6A98003}"/>
              </a:ext>
            </a:extLst>
          </p:cNvPr>
          <p:cNvSpPr/>
          <p:nvPr/>
        </p:nvSpPr>
        <p:spPr>
          <a:xfrm>
            <a:off x="5073342" y="150825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〇</a:t>
            </a:r>
          </a:p>
        </p:txBody>
      </p:sp>
      <p:sp>
        <p:nvSpPr>
          <p:cNvPr id="31" name="正方形/長方形 30">
            <a:extLst>
              <a:ext uri="{FF2B5EF4-FFF2-40B4-BE49-F238E27FC236}">
                <a16:creationId xmlns:a16="http://schemas.microsoft.com/office/drawing/2014/main" id="{468A4B3A-A61B-75AC-4DDA-DBBF4E63EC3D}"/>
              </a:ext>
            </a:extLst>
          </p:cNvPr>
          <p:cNvSpPr/>
          <p:nvPr/>
        </p:nvSpPr>
        <p:spPr>
          <a:xfrm>
            <a:off x="5687696" y="150825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35" name="正方形/長方形 34">
            <a:extLst>
              <a:ext uri="{FF2B5EF4-FFF2-40B4-BE49-F238E27FC236}">
                <a16:creationId xmlns:a16="http://schemas.microsoft.com/office/drawing/2014/main" id="{FEAE544F-843D-A92F-26C6-C3B46A2316A5}"/>
              </a:ext>
            </a:extLst>
          </p:cNvPr>
          <p:cNvSpPr/>
          <p:nvPr/>
        </p:nvSpPr>
        <p:spPr>
          <a:xfrm>
            <a:off x="6297857" y="150825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500">
                <a:solidFill>
                  <a:schemeClr val="tx1"/>
                </a:solidFill>
                <a:latin typeface="BIZ UDPゴシック" panose="020B0400000000000000" pitchFamily="50" charset="-128"/>
                <a:ea typeface="BIZ UDPゴシック" panose="020B0400000000000000" pitchFamily="50" charset="-128"/>
              </a:rPr>
              <a:t>12</a:t>
            </a:r>
            <a:endParaRPr lang="ja-JP" altLang="en-US" sz="150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1ABA536E-4C3A-F91F-AE1B-67F866048DB7}"/>
              </a:ext>
            </a:extLst>
          </p:cNvPr>
          <p:cNvSpPr txBox="1"/>
          <p:nvPr/>
        </p:nvSpPr>
        <p:spPr>
          <a:xfrm>
            <a:off x="283668" y="1265104"/>
            <a:ext cx="723275" cy="254044"/>
          </a:xfrm>
          <a:prstGeom prst="rect">
            <a:avLst/>
          </a:prstGeom>
          <a:noFill/>
        </p:spPr>
        <p:txBody>
          <a:bodyPr wrap="square" rtlCol="0">
            <a:spAutoFit/>
          </a:bodyPr>
          <a:lstStyle/>
          <a:p>
            <a:r>
              <a:rPr lang="ja-JP" altLang="en-US" sz="1051" b="1">
                <a:latin typeface="BIZ UDPゴシック" panose="020B0400000000000000" pitchFamily="50" charset="-128"/>
                <a:ea typeface="BIZ UDPゴシック" panose="020B0400000000000000" pitchFamily="50" charset="-128"/>
              </a:rPr>
              <a:t>対策案①</a:t>
            </a:r>
          </a:p>
        </p:txBody>
      </p:sp>
      <p:sp>
        <p:nvSpPr>
          <p:cNvPr id="44" name="テキスト ボックス 8">
            <a:extLst>
              <a:ext uri="{FF2B5EF4-FFF2-40B4-BE49-F238E27FC236}">
                <a16:creationId xmlns:a16="http://schemas.microsoft.com/office/drawing/2014/main" id="{4D85A7EF-78C1-4CC8-66A2-A922E3CF2EB6}"/>
              </a:ext>
            </a:extLst>
          </p:cNvPr>
          <p:cNvSpPr txBox="1"/>
          <p:nvPr/>
        </p:nvSpPr>
        <p:spPr>
          <a:xfrm>
            <a:off x="289729" y="1508253"/>
            <a:ext cx="2952000" cy="540000"/>
          </a:xfrm>
          <a:prstGeom prst="rect">
            <a:avLst/>
          </a:prstGeom>
          <a:solidFill>
            <a:schemeClr val="accent5">
              <a:lumMod val="40000"/>
              <a:lumOff val="60000"/>
            </a:schemeClr>
          </a:solidFill>
          <a:ln w="28575">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200" kern="0">
                <a:solidFill>
                  <a:sysClr val="windowText" lastClr="000000"/>
                </a:solidFill>
                <a:latin typeface="BIZ UDPゴシック" panose="020B0400000000000000" pitchFamily="50" charset="-128"/>
                <a:ea typeface="BIZ UDPゴシック" panose="020B0400000000000000" pitchFamily="50" charset="-128"/>
              </a:rPr>
              <a:t>接触しない位置に変更する</a:t>
            </a:r>
            <a:endParaRPr lang="en-US" altLang="ja-JP" sz="1200"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EE0E5BFB-1C2D-05C8-336E-52C1926FE54E}"/>
              </a:ext>
            </a:extLst>
          </p:cNvPr>
          <p:cNvSpPr txBox="1"/>
          <p:nvPr/>
        </p:nvSpPr>
        <p:spPr>
          <a:xfrm>
            <a:off x="280755" y="1494256"/>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古</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45" name="テキスト ボックス 8">
            <a:extLst>
              <a:ext uri="{FF2B5EF4-FFF2-40B4-BE49-F238E27FC236}">
                <a16:creationId xmlns:a16="http://schemas.microsoft.com/office/drawing/2014/main" id="{C209A57D-B91F-2803-32F8-19B52DEBCE18}"/>
              </a:ext>
            </a:extLst>
          </p:cNvPr>
          <p:cNvSpPr txBox="1"/>
          <p:nvPr/>
        </p:nvSpPr>
        <p:spPr>
          <a:xfrm>
            <a:off x="292111" y="2302383"/>
            <a:ext cx="2952000" cy="540000"/>
          </a:xfrm>
          <a:prstGeom prst="rect">
            <a:avLst/>
          </a:prstGeom>
          <a:solidFill>
            <a:schemeClr val="accent5">
              <a:lumMod val="40000"/>
              <a:lumOff val="60000"/>
            </a:schemeClr>
          </a:solidFill>
          <a:ln w="28575">
            <a:solidFill>
              <a:schemeClr val="tx1"/>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defTabSz="914377">
              <a:defRPr/>
            </a:pPr>
            <a:r>
              <a:rPr lang="ja-JP" altLang="en-US" sz="1200" kern="0">
                <a:solidFill>
                  <a:sysClr val="windowText" lastClr="000000"/>
                </a:solidFill>
                <a:latin typeface="BIZ UDPゴシック" panose="020B0400000000000000" pitchFamily="50" charset="-128"/>
                <a:ea typeface="BIZ UDPゴシック" panose="020B0400000000000000" pitchFamily="50" charset="-128"/>
              </a:rPr>
              <a:t>試験片専用治具を使用する</a:t>
            </a:r>
            <a:endParaRPr lang="en-US" altLang="ja-JP" sz="1200"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46" name="正方形/長方形 45">
            <a:extLst>
              <a:ext uri="{FF2B5EF4-FFF2-40B4-BE49-F238E27FC236}">
                <a16:creationId xmlns:a16="http://schemas.microsoft.com/office/drawing/2014/main" id="{94A284F4-D4FD-95C8-2300-9AC08FBDAAD3}"/>
              </a:ext>
            </a:extLst>
          </p:cNvPr>
          <p:cNvSpPr/>
          <p:nvPr/>
        </p:nvSpPr>
        <p:spPr>
          <a:xfrm>
            <a:off x="3242801" y="230238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7" name="正方形/長方形 46">
            <a:extLst>
              <a:ext uri="{FF2B5EF4-FFF2-40B4-BE49-F238E27FC236}">
                <a16:creationId xmlns:a16="http://schemas.microsoft.com/office/drawing/2014/main" id="{7C44B413-D783-AABE-13CA-DF7E792F392D}"/>
              </a:ext>
            </a:extLst>
          </p:cNvPr>
          <p:cNvSpPr/>
          <p:nvPr/>
        </p:nvSpPr>
        <p:spPr>
          <a:xfrm>
            <a:off x="3852403" y="230238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8" name="正方形/長方形 47">
            <a:extLst>
              <a:ext uri="{FF2B5EF4-FFF2-40B4-BE49-F238E27FC236}">
                <a16:creationId xmlns:a16="http://schemas.microsoft.com/office/drawing/2014/main" id="{D130ED4A-06B9-8D5F-D41B-3F34BF487D04}"/>
              </a:ext>
            </a:extLst>
          </p:cNvPr>
          <p:cNvSpPr/>
          <p:nvPr/>
        </p:nvSpPr>
        <p:spPr>
          <a:xfrm>
            <a:off x="4460658" y="230238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49" name="正方形/長方形 48">
            <a:extLst>
              <a:ext uri="{FF2B5EF4-FFF2-40B4-BE49-F238E27FC236}">
                <a16:creationId xmlns:a16="http://schemas.microsoft.com/office/drawing/2014/main" id="{FD903C87-DB42-4821-AEB1-701CCCA44A48}"/>
              </a:ext>
            </a:extLst>
          </p:cNvPr>
          <p:cNvSpPr/>
          <p:nvPr/>
        </p:nvSpPr>
        <p:spPr>
          <a:xfrm>
            <a:off x="5070259" y="230238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a:t>
            </a:r>
          </a:p>
        </p:txBody>
      </p:sp>
      <p:sp>
        <p:nvSpPr>
          <p:cNvPr id="50" name="正方形/長方形 49">
            <a:extLst>
              <a:ext uri="{FF2B5EF4-FFF2-40B4-BE49-F238E27FC236}">
                <a16:creationId xmlns:a16="http://schemas.microsoft.com/office/drawing/2014/main" id="{E8B9A55A-C9F2-DF92-6F49-6B7593E3BC38}"/>
              </a:ext>
            </a:extLst>
          </p:cNvPr>
          <p:cNvSpPr/>
          <p:nvPr/>
        </p:nvSpPr>
        <p:spPr>
          <a:xfrm>
            <a:off x="5683495" y="230238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a:solidFill>
                  <a:schemeClr val="tx1"/>
                </a:solidFill>
                <a:latin typeface="BIZ UDPゴシック" panose="020B0400000000000000" pitchFamily="50" charset="-128"/>
                <a:ea typeface="BIZ UDPゴシック" panose="020B0400000000000000" pitchFamily="50" charset="-128"/>
              </a:rPr>
              <a:t>〇</a:t>
            </a:r>
          </a:p>
        </p:txBody>
      </p:sp>
      <p:sp>
        <p:nvSpPr>
          <p:cNvPr id="51" name="正方形/長方形 50">
            <a:extLst>
              <a:ext uri="{FF2B5EF4-FFF2-40B4-BE49-F238E27FC236}">
                <a16:creationId xmlns:a16="http://schemas.microsoft.com/office/drawing/2014/main" id="{D930D156-91CD-E215-6DE5-0165A8740480}"/>
              </a:ext>
            </a:extLst>
          </p:cNvPr>
          <p:cNvSpPr/>
          <p:nvPr/>
        </p:nvSpPr>
        <p:spPr>
          <a:xfrm>
            <a:off x="6296582" y="2302383"/>
            <a:ext cx="612000" cy="540000"/>
          </a:xfrm>
          <a:prstGeom prst="rect">
            <a:avLst/>
          </a:prstGeom>
          <a:solidFill>
            <a:schemeClr val="accent5">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500">
                <a:solidFill>
                  <a:schemeClr val="tx1"/>
                </a:solidFill>
                <a:latin typeface="BIZ UDPゴシック" panose="020B0400000000000000" pitchFamily="50" charset="-128"/>
                <a:ea typeface="BIZ UDPゴシック" panose="020B0400000000000000" pitchFamily="50" charset="-128"/>
              </a:rPr>
              <a:t>12</a:t>
            </a:r>
            <a:endParaRPr lang="ja-JP" altLang="en-US" sz="1500">
              <a:solidFill>
                <a:schemeClr val="tx1"/>
              </a:solidFill>
              <a:latin typeface="BIZ UDPゴシック" panose="020B0400000000000000" pitchFamily="50" charset="-128"/>
              <a:ea typeface="BIZ UDPゴシック" panose="020B0400000000000000" pitchFamily="50" charset="-128"/>
            </a:endParaRPr>
          </a:p>
        </p:txBody>
      </p:sp>
      <p:sp>
        <p:nvSpPr>
          <p:cNvPr id="52" name="テキスト ボックス 51">
            <a:extLst>
              <a:ext uri="{FF2B5EF4-FFF2-40B4-BE49-F238E27FC236}">
                <a16:creationId xmlns:a16="http://schemas.microsoft.com/office/drawing/2014/main" id="{E7DF6CB5-2E57-D846-A6ED-346D3B526EBA}"/>
              </a:ext>
            </a:extLst>
          </p:cNvPr>
          <p:cNvSpPr txBox="1"/>
          <p:nvPr/>
        </p:nvSpPr>
        <p:spPr>
          <a:xfrm>
            <a:off x="273461" y="2292977"/>
            <a:ext cx="450764" cy="254044"/>
          </a:xfrm>
          <a:prstGeom prst="rect">
            <a:avLst/>
          </a:prstGeom>
          <a:noFill/>
        </p:spPr>
        <p:txBody>
          <a:bodyPr wrap="none" rtlCol="0">
            <a:spAutoFit/>
          </a:bodyPr>
          <a:lstStyle/>
          <a:p>
            <a:r>
              <a:rPr lang="en-US" altLang="ja-JP" sz="1051">
                <a:latin typeface="BIZ UDPゴシック" panose="020B0400000000000000" pitchFamily="50" charset="-128"/>
                <a:ea typeface="BIZ UDPゴシック" panose="020B0400000000000000" pitchFamily="50" charset="-128"/>
              </a:rPr>
              <a:t>(</a:t>
            </a:r>
            <a:r>
              <a:rPr lang="ja-JP" altLang="en-US" sz="1051">
                <a:latin typeface="BIZ UDPゴシック" panose="020B0400000000000000" pitchFamily="50" charset="-128"/>
                <a:ea typeface="BIZ UDPゴシック" panose="020B0400000000000000" pitchFamily="50" charset="-128"/>
              </a:rPr>
              <a:t>松</a:t>
            </a:r>
            <a:r>
              <a:rPr lang="en-US" altLang="ja-JP" sz="1051">
                <a:latin typeface="BIZ UDPゴシック" panose="020B0400000000000000" pitchFamily="50" charset="-128"/>
                <a:ea typeface="BIZ UDPゴシック" panose="020B0400000000000000" pitchFamily="50" charset="-128"/>
              </a:rPr>
              <a:t>)</a:t>
            </a:r>
            <a:endParaRPr lang="ja-JP" altLang="en-US" sz="1051">
              <a:latin typeface="BIZ UDPゴシック" panose="020B0400000000000000" pitchFamily="50" charset="-128"/>
              <a:ea typeface="BIZ UDPゴシック" panose="020B0400000000000000" pitchFamily="50" charset="-128"/>
            </a:endParaRPr>
          </a:p>
        </p:txBody>
      </p:sp>
      <p:sp>
        <p:nvSpPr>
          <p:cNvPr id="68" name="テキスト ボックス 67">
            <a:extLst>
              <a:ext uri="{FF2B5EF4-FFF2-40B4-BE49-F238E27FC236}">
                <a16:creationId xmlns:a16="http://schemas.microsoft.com/office/drawing/2014/main" id="{F2A0AD22-70F4-B2AE-7033-B2D7BAE10AAF}"/>
              </a:ext>
            </a:extLst>
          </p:cNvPr>
          <p:cNvSpPr txBox="1"/>
          <p:nvPr/>
        </p:nvSpPr>
        <p:spPr>
          <a:xfrm>
            <a:off x="283668" y="2066140"/>
            <a:ext cx="723275" cy="254044"/>
          </a:xfrm>
          <a:prstGeom prst="rect">
            <a:avLst/>
          </a:prstGeom>
          <a:noFill/>
        </p:spPr>
        <p:txBody>
          <a:bodyPr wrap="none" rtlCol="0">
            <a:spAutoFit/>
          </a:bodyPr>
          <a:lstStyle/>
          <a:p>
            <a:r>
              <a:rPr lang="ja-JP" altLang="en-US" sz="1051" b="1">
                <a:latin typeface="BIZ UDPゴシック" panose="020B0400000000000000" pitchFamily="50" charset="-128"/>
                <a:ea typeface="BIZ UDPゴシック" panose="020B0400000000000000" pitchFamily="50" charset="-128"/>
              </a:rPr>
              <a:t>対策案②</a:t>
            </a:r>
          </a:p>
        </p:txBody>
      </p:sp>
      <p:sp>
        <p:nvSpPr>
          <p:cNvPr id="69" name="テキスト ボックス 68">
            <a:extLst>
              <a:ext uri="{FF2B5EF4-FFF2-40B4-BE49-F238E27FC236}">
                <a16:creationId xmlns:a16="http://schemas.microsoft.com/office/drawing/2014/main" id="{DC4472CB-689A-874E-4DDF-BF137E767C3B}"/>
              </a:ext>
            </a:extLst>
          </p:cNvPr>
          <p:cNvSpPr txBox="1"/>
          <p:nvPr/>
        </p:nvSpPr>
        <p:spPr>
          <a:xfrm>
            <a:off x="3182875" y="601322"/>
            <a:ext cx="1784463" cy="246221"/>
          </a:xfrm>
          <a:prstGeom prst="rect">
            <a:avLst/>
          </a:prstGeom>
          <a:noFill/>
        </p:spPr>
        <p:txBody>
          <a:bodyPr wrap="none" rtlCol="0">
            <a:spAutoFit/>
          </a:bodyPr>
          <a:lstStyle/>
          <a:p>
            <a:pPr defTabSz="914377" fontAlgn="base">
              <a:spcBef>
                <a:spcPct val="0"/>
              </a:spcBef>
              <a:spcAft>
                <a:spcPct val="0"/>
              </a:spcAft>
              <a:defRPr/>
            </a:pPr>
            <a:r>
              <a:rPr lang="ja-JP" altLang="en-US" sz="1000">
                <a:solidFill>
                  <a:srgbClr val="000000"/>
                </a:solidFill>
                <a:latin typeface="BIZ UDPゴシック" panose="020B0400000000000000" pitchFamily="50" charset="-128"/>
                <a:ea typeface="BIZ UDPゴシック" panose="020B0400000000000000" pitchFamily="50" charset="-128"/>
              </a:rPr>
              <a:t>◎＝３点　○＝２点　△＝</a:t>
            </a:r>
            <a:r>
              <a:rPr lang="en-US" altLang="ja-JP" sz="1000">
                <a:solidFill>
                  <a:srgbClr val="000000"/>
                </a:solidFill>
                <a:latin typeface="BIZ UDPゴシック" panose="020B0400000000000000" pitchFamily="50" charset="-128"/>
                <a:ea typeface="BIZ UDPゴシック" panose="020B0400000000000000" pitchFamily="50" charset="-128"/>
              </a:rPr>
              <a:t>1</a:t>
            </a:r>
            <a:r>
              <a:rPr lang="ja-JP" altLang="en-US" sz="1000">
                <a:solidFill>
                  <a:srgbClr val="000000"/>
                </a:solidFill>
                <a:latin typeface="BIZ UDPゴシック" panose="020B0400000000000000" pitchFamily="50" charset="-128"/>
                <a:ea typeface="BIZ UDPゴシック" panose="020B0400000000000000" pitchFamily="50" charset="-128"/>
              </a:rPr>
              <a:t>点</a:t>
            </a:r>
          </a:p>
        </p:txBody>
      </p:sp>
      <p:sp>
        <p:nvSpPr>
          <p:cNvPr id="70" name="正方形/長方形 69">
            <a:extLst>
              <a:ext uri="{FF2B5EF4-FFF2-40B4-BE49-F238E27FC236}">
                <a16:creationId xmlns:a16="http://schemas.microsoft.com/office/drawing/2014/main" id="{CED5EC57-B1C9-6952-D520-C93E7FD2B676}"/>
              </a:ext>
            </a:extLst>
          </p:cNvPr>
          <p:cNvSpPr/>
          <p:nvPr/>
        </p:nvSpPr>
        <p:spPr>
          <a:xfrm>
            <a:off x="3238362" y="864406"/>
            <a:ext cx="612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予想効果</a:t>
            </a:r>
          </a:p>
        </p:txBody>
      </p:sp>
      <p:sp>
        <p:nvSpPr>
          <p:cNvPr id="71" name="正方形/長方形 70">
            <a:extLst>
              <a:ext uri="{FF2B5EF4-FFF2-40B4-BE49-F238E27FC236}">
                <a16:creationId xmlns:a16="http://schemas.microsoft.com/office/drawing/2014/main" id="{3E001464-7B6E-B2C6-5B18-D004C2BAE5F6}"/>
              </a:ext>
            </a:extLst>
          </p:cNvPr>
          <p:cNvSpPr/>
          <p:nvPr/>
        </p:nvSpPr>
        <p:spPr>
          <a:xfrm>
            <a:off x="3852505" y="864406"/>
            <a:ext cx="612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実現性</a:t>
            </a:r>
          </a:p>
        </p:txBody>
      </p:sp>
      <p:sp>
        <p:nvSpPr>
          <p:cNvPr id="75" name="正方形/長方形 74">
            <a:extLst>
              <a:ext uri="{FF2B5EF4-FFF2-40B4-BE49-F238E27FC236}">
                <a16:creationId xmlns:a16="http://schemas.microsoft.com/office/drawing/2014/main" id="{6B4D1505-FB9B-4376-E02F-BB98B09E335A}"/>
              </a:ext>
            </a:extLst>
          </p:cNvPr>
          <p:cNvSpPr/>
          <p:nvPr/>
        </p:nvSpPr>
        <p:spPr>
          <a:xfrm>
            <a:off x="4460524" y="864406"/>
            <a:ext cx="612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コスト</a:t>
            </a:r>
          </a:p>
        </p:txBody>
      </p:sp>
      <p:sp>
        <p:nvSpPr>
          <p:cNvPr id="76" name="正方形/長方形 75">
            <a:extLst>
              <a:ext uri="{FF2B5EF4-FFF2-40B4-BE49-F238E27FC236}">
                <a16:creationId xmlns:a16="http://schemas.microsoft.com/office/drawing/2014/main" id="{EA819AA2-B00F-2CB7-D6DF-CFAD4F16AAD1}"/>
              </a:ext>
            </a:extLst>
          </p:cNvPr>
          <p:cNvSpPr/>
          <p:nvPr/>
        </p:nvSpPr>
        <p:spPr>
          <a:xfrm>
            <a:off x="5074504" y="864406"/>
            <a:ext cx="612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作業性</a:t>
            </a:r>
          </a:p>
        </p:txBody>
      </p:sp>
      <p:sp>
        <p:nvSpPr>
          <p:cNvPr id="77" name="正方形/長方形 76">
            <a:extLst>
              <a:ext uri="{FF2B5EF4-FFF2-40B4-BE49-F238E27FC236}">
                <a16:creationId xmlns:a16="http://schemas.microsoft.com/office/drawing/2014/main" id="{D2663FB3-1A67-AFD4-8448-E42D0C9D1224}"/>
              </a:ext>
            </a:extLst>
          </p:cNvPr>
          <p:cNvSpPr/>
          <p:nvPr/>
        </p:nvSpPr>
        <p:spPr>
          <a:xfrm>
            <a:off x="5686445" y="864406"/>
            <a:ext cx="612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活動期間</a:t>
            </a:r>
          </a:p>
        </p:txBody>
      </p:sp>
      <p:sp>
        <p:nvSpPr>
          <p:cNvPr id="78" name="正方形/長方形 77">
            <a:extLst>
              <a:ext uri="{FF2B5EF4-FFF2-40B4-BE49-F238E27FC236}">
                <a16:creationId xmlns:a16="http://schemas.microsoft.com/office/drawing/2014/main" id="{8F66BFE8-2292-A82B-02F8-8A79D15E900D}"/>
              </a:ext>
            </a:extLst>
          </p:cNvPr>
          <p:cNvSpPr/>
          <p:nvPr/>
        </p:nvSpPr>
        <p:spPr>
          <a:xfrm>
            <a:off x="6305550" y="864406"/>
            <a:ext cx="612000" cy="576000"/>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00">
                <a:solidFill>
                  <a:schemeClr val="tx1"/>
                </a:solidFill>
                <a:latin typeface="BIZ UDPゴシック" panose="020B0400000000000000" pitchFamily="50" charset="-128"/>
                <a:ea typeface="BIZ UDPゴシック" panose="020B0400000000000000" pitchFamily="50" charset="-128"/>
              </a:rPr>
              <a:t>評価点</a:t>
            </a:r>
          </a:p>
        </p:txBody>
      </p:sp>
      <p:sp>
        <p:nvSpPr>
          <p:cNvPr id="34" name="正方形/長方形 33">
            <a:extLst>
              <a:ext uri="{FF2B5EF4-FFF2-40B4-BE49-F238E27FC236}">
                <a16:creationId xmlns:a16="http://schemas.microsoft.com/office/drawing/2014/main" id="{729AEA6E-365D-1C66-9374-046483944C5B}"/>
              </a:ext>
            </a:extLst>
          </p:cNvPr>
          <p:cNvSpPr/>
          <p:nvPr/>
        </p:nvSpPr>
        <p:spPr>
          <a:xfrm>
            <a:off x="4465445" y="847543"/>
            <a:ext cx="1836000" cy="201600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テキスト ボックス 78">
            <a:extLst>
              <a:ext uri="{FF2B5EF4-FFF2-40B4-BE49-F238E27FC236}">
                <a16:creationId xmlns:a16="http://schemas.microsoft.com/office/drawing/2014/main" id="{40880E47-F57F-263D-9835-215DF0F5751D}"/>
              </a:ext>
            </a:extLst>
          </p:cNvPr>
          <p:cNvSpPr txBox="1"/>
          <p:nvPr/>
        </p:nvSpPr>
        <p:spPr>
          <a:xfrm>
            <a:off x="10309872" y="3291195"/>
            <a:ext cx="1451038" cy="584775"/>
          </a:xfrm>
          <a:prstGeom prst="rect">
            <a:avLst/>
          </a:prstGeom>
          <a:noFill/>
        </p:spPr>
        <p:txBody>
          <a:bodyPr wrap="none" rtlCol="0">
            <a:spAutoFit/>
          </a:bodyPr>
          <a:lstStyle/>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a:t>
            </a:r>
            <a:r>
              <a:rPr lang="ja-JP" altLang="en-US" sz="800">
                <a:latin typeface="BIZ UDPゴシック" panose="020B0400000000000000" pitchFamily="50" charset="-128"/>
                <a:ea typeface="BIZ UDPゴシック" panose="020B0400000000000000" pitchFamily="50" charset="-128"/>
              </a:rPr>
              <a:t>３</a:t>
            </a:r>
            <a:r>
              <a:rPr kumimoji="1" lang="ja-JP" altLang="en-US" sz="800">
                <a:latin typeface="BIZ UDPゴシック" panose="020B0400000000000000" pitchFamily="50" charset="-128"/>
                <a:ea typeface="BIZ UDPゴシック" panose="020B0400000000000000" pitchFamily="50" charset="-128"/>
              </a:rPr>
              <a:t>年１１月２８日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２０２３年１２月</a:t>
            </a:r>
            <a:r>
              <a:rPr lang="en-US" altLang="ja-JP" sz="800">
                <a:latin typeface="BIZ UDPゴシック" panose="020B0400000000000000" pitchFamily="50" charset="-128"/>
                <a:ea typeface="BIZ UDPゴシック" panose="020B0400000000000000" pitchFamily="50" charset="-128"/>
              </a:rPr>
              <a:t>15</a:t>
            </a:r>
            <a:r>
              <a:rPr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作成日：２０２３年１２月</a:t>
            </a:r>
            <a:r>
              <a:rPr lang="en-US" altLang="ja-JP" sz="800">
                <a:latin typeface="BIZ UDPゴシック" panose="020B0400000000000000" pitchFamily="50" charset="-128"/>
                <a:ea typeface="BIZ UDPゴシック" panose="020B0400000000000000" pitchFamily="50" charset="-128"/>
              </a:rPr>
              <a:t>18</a:t>
            </a:r>
            <a:r>
              <a:rPr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作成者：宮堂</a:t>
            </a:r>
            <a:endParaRPr lang="en-US" altLang="ja-JP" sz="800">
              <a:latin typeface="BIZ UDPゴシック" panose="020B0400000000000000" pitchFamily="50" charset="-128"/>
              <a:ea typeface="BIZ UDPゴシック" panose="020B0400000000000000" pitchFamily="50" charset="-128"/>
            </a:endParaRPr>
          </a:p>
        </p:txBody>
      </p:sp>
      <p:sp>
        <p:nvSpPr>
          <p:cNvPr id="13" name="正方形/長方形 12">
            <a:extLst>
              <a:ext uri="{FF2B5EF4-FFF2-40B4-BE49-F238E27FC236}">
                <a16:creationId xmlns:a16="http://schemas.microsoft.com/office/drawing/2014/main" id="{84B7356A-A69D-B1D2-E80A-C4E41806821F}"/>
              </a:ext>
            </a:extLst>
          </p:cNvPr>
          <p:cNvSpPr/>
          <p:nvPr/>
        </p:nvSpPr>
        <p:spPr>
          <a:xfrm>
            <a:off x="8792990" y="1176119"/>
            <a:ext cx="914400" cy="13077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17B12B2F-DF9F-8670-EF0B-80ADCFC8E208}"/>
              </a:ext>
            </a:extLst>
          </p:cNvPr>
          <p:cNvSpPr/>
          <p:nvPr/>
        </p:nvSpPr>
        <p:spPr>
          <a:xfrm>
            <a:off x="10841515" y="1213224"/>
            <a:ext cx="914400" cy="114868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754C6332-529A-3FA8-A52C-6A21693092DD}"/>
              </a:ext>
            </a:extLst>
          </p:cNvPr>
          <p:cNvSpPr txBox="1"/>
          <p:nvPr/>
        </p:nvSpPr>
        <p:spPr>
          <a:xfrm>
            <a:off x="8699398" y="1292536"/>
            <a:ext cx="1101584" cy="600164"/>
          </a:xfrm>
          <a:prstGeom prst="rect">
            <a:avLst/>
          </a:prstGeom>
          <a:noFill/>
        </p:spPr>
        <p:txBody>
          <a:bodyPr wrap="none" rtlCol="0">
            <a:spAutoFit/>
          </a:bodyPr>
          <a:lstStyle/>
          <a:p>
            <a:r>
              <a:rPr kumimoji="1" lang="ja-JP" altLang="en-US" sz="1100">
                <a:latin typeface="BIZ UDPゴシック" panose="020B0400000000000000" pitchFamily="50" charset="-128"/>
                <a:ea typeface="BIZ UDPゴシック" panose="020B0400000000000000" pitchFamily="50" charset="-128"/>
              </a:rPr>
              <a:t>・穴あけ加工</a:t>
            </a:r>
            <a:endParaRPr kumimoji="1" lang="en-US" altLang="ja-JP" sz="1100">
              <a:latin typeface="BIZ UDPゴシック" panose="020B0400000000000000" pitchFamily="50" charset="-128"/>
              <a:ea typeface="BIZ UDPゴシック" panose="020B0400000000000000" pitchFamily="50" charset="-128"/>
            </a:endParaRPr>
          </a:p>
          <a:p>
            <a:r>
              <a:rPr lang="ja-JP" altLang="en-US" sz="1100">
                <a:latin typeface="BIZ UDPゴシック" panose="020B0400000000000000" pitchFamily="50" charset="-128"/>
                <a:ea typeface="BIZ UDPゴシック" panose="020B0400000000000000" pitchFamily="50" charset="-128"/>
              </a:rPr>
              <a:t>・面取り加工</a:t>
            </a:r>
            <a:endParaRPr lang="en-US" altLang="ja-JP" sz="1100">
              <a:latin typeface="BIZ UDPゴシック" panose="020B0400000000000000" pitchFamily="50" charset="-128"/>
              <a:ea typeface="BIZ UDPゴシック" panose="020B0400000000000000" pitchFamily="50" charset="-128"/>
            </a:endParaRPr>
          </a:p>
          <a:p>
            <a:r>
              <a:rPr kumimoji="1" lang="ja-JP" altLang="en-US" sz="1100">
                <a:latin typeface="BIZ UDPゴシック" panose="020B0400000000000000" pitchFamily="50" charset="-128"/>
                <a:ea typeface="BIZ UDPゴシック" panose="020B0400000000000000" pitchFamily="50" charset="-128"/>
              </a:rPr>
              <a:t>・試験片が長い</a:t>
            </a:r>
          </a:p>
        </p:txBody>
      </p:sp>
      <p:sp>
        <p:nvSpPr>
          <p:cNvPr id="32" name="テキスト ボックス 31">
            <a:extLst>
              <a:ext uri="{FF2B5EF4-FFF2-40B4-BE49-F238E27FC236}">
                <a16:creationId xmlns:a16="http://schemas.microsoft.com/office/drawing/2014/main" id="{A85C74D3-AA34-1557-320E-19AE4E6537D4}"/>
              </a:ext>
            </a:extLst>
          </p:cNvPr>
          <p:cNvSpPr txBox="1"/>
          <p:nvPr/>
        </p:nvSpPr>
        <p:spPr>
          <a:xfrm>
            <a:off x="10803092" y="1301824"/>
            <a:ext cx="1101584" cy="600164"/>
          </a:xfrm>
          <a:prstGeom prst="rect">
            <a:avLst/>
          </a:prstGeom>
          <a:noFill/>
        </p:spPr>
        <p:txBody>
          <a:bodyPr wrap="none" rtlCol="0">
            <a:spAutoFit/>
          </a:bodyPr>
          <a:lstStyle/>
          <a:p>
            <a:r>
              <a:rPr kumimoji="1" lang="ja-JP" altLang="en-US" sz="1100">
                <a:latin typeface="BIZ UDPゴシック" panose="020B0400000000000000" pitchFamily="50" charset="-128"/>
                <a:ea typeface="BIZ UDPゴシック" panose="020B0400000000000000" pitchFamily="50" charset="-128"/>
              </a:rPr>
              <a:t>・加工なし</a:t>
            </a:r>
            <a:endParaRPr kumimoji="1" lang="en-US" altLang="ja-JP" sz="1100">
              <a:latin typeface="BIZ UDPゴシック" panose="020B0400000000000000" pitchFamily="50" charset="-128"/>
              <a:ea typeface="BIZ UDPゴシック" panose="020B0400000000000000" pitchFamily="50" charset="-128"/>
            </a:endParaRPr>
          </a:p>
          <a:p>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切り落とし</a:t>
            </a:r>
            <a:r>
              <a:rPr lang="en-US" altLang="ja-JP" sz="1100">
                <a:latin typeface="BIZ UDPゴシック" panose="020B0400000000000000" pitchFamily="50" charset="-128"/>
                <a:ea typeface="BIZ UDPゴシック" panose="020B0400000000000000" pitchFamily="50" charset="-128"/>
              </a:rPr>
              <a:t>)</a:t>
            </a:r>
          </a:p>
          <a:p>
            <a:r>
              <a:rPr kumimoji="1" lang="ja-JP" altLang="en-US" sz="1100">
                <a:latin typeface="BIZ UDPゴシック" panose="020B0400000000000000" pitchFamily="50" charset="-128"/>
                <a:ea typeface="BIZ UDPゴシック" panose="020B0400000000000000" pitchFamily="50" charset="-128"/>
              </a:rPr>
              <a:t>・試験片が短い</a:t>
            </a:r>
          </a:p>
        </p:txBody>
      </p:sp>
      <p:sp>
        <p:nvSpPr>
          <p:cNvPr id="37" name="テキスト ボックス 36">
            <a:extLst>
              <a:ext uri="{FF2B5EF4-FFF2-40B4-BE49-F238E27FC236}">
                <a16:creationId xmlns:a16="http://schemas.microsoft.com/office/drawing/2014/main" id="{7DFF0D9F-4F04-6FD0-7D21-17E661632288}"/>
              </a:ext>
            </a:extLst>
          </p:cNvPr>
          <p:cNvSpPr txBox="1"/>
          <p:nvPr/>
        </p:nvSpPr>
        <p:spPr>
          <a:xfrm>
            <a:off x="8700768" y="1984207"/>
            <a:ext cx="1085554" cy="307777"/>
          </a:xfrm>
          <a:prstGeom prst="rect">
            <a:avLst/>
          </a:prstGeom>
          <a:noFill/>
        </p:spPr>
        <p:txBody>
          <a:bodyPr wrap="none" rtlCol="0">
            <a:spAutoFit/>
          </a:bodyPr>
          <a:lstStyle/>
          <a:p>
            <a:r>
              <a:rPr kumimoji="1" lang="ja-JP" altLang="en-US" sz="1400" b="1">
                <a:latin typeface="BIZ UDPゴシック" panose="020B0400000000000000" pitchFamily="50" charset="-128"/>
                <a:ea typeface="BIZ UDPゴシック" panose="020B0400000000000000" pitchFamily="50" charset="-128"/>
              </a:rPr>
              <a:t>約</a:t>
            </a:r>
            <a:r>
              <a:rPr kumimoji="1" lang="en-US" altLang="ja-JP" sz="1400" b="1">
                <a:latin typeface="BIZ UDPゴシック" panose="020B0400000000000000" pitchFamily="50" charset="-128"/>
                <a:ea typeface="BIZ UDPゴシック" panose="020B0400000000000000" pitchFamily="50" charset="-128"/>
              </a:rPr>
              <a:t>90</a:t>
            </a:r>
            <a:r>
              <a:rPr kumimoji="1" lang="ja-JP" altLang="en-US" sz="1400" b="1">
                <a:latin typeface="BIZ UDPゴシック" panose="020B0400000000000000" pitchFamily="50" charset="-128"/>
                <a:ea typeface="BIZ UDPゴシック" panose="020B0400000000000000" pitchFamily="50" charset="-128"/>
              </a:rPr>
              <a:t>円</a:t>
            </a:r>
            <a:r>
              <a:rPr kumimoji="1" lang="en-US" altLang="ja-JP" sz="1400" b="1">
                <a:latin typeface="BIZ UDPゴシック" panose="020B0400000000000000" pitchFamily="50" charset="-128"/>
                <a:ea typeface="BIZ UDPゴシック" panose="020B0400000000000000" pitchFamily="50" charset="-128"/>
              </a:rPr>
              <a:t>/</a:t>
            </a:r>
            <a:r>
              <a:rPr kumimoji="1" lang="ja-JP" altLang="en-US" sz="1400" b="1">
                <a:latin typeface="BIZ UDPゴシック" panose="020B0400000000000000" pitchFamily="50" charset="-128"/>
                <a:ea typeface="BIZ UDPゴシック" panose="020B0400000000000000" pitchFamily="50" charset="-128"/>
              </a:rPr>
              <a:t>個</a:t>
            </a:r>
          </a:p>
        </p:txBody>
      </p:sp>
      <p:sp>
        <p:nvSpPr>
          <p:cNvPr id="80" name="テキスト ボックス 79">
            <a:extLst>
              <a:ext uri="{FF2B5EF4-FFF2-40B4-BE49-F238E27FC236}">
                <a16:creationId xmlns:a16="http://schemas.microsoft.com/office/drawing/2014/main" id="{C79D4A87-204D-942B-95AB-A1CCD5562066}"/>
              </a:ext>
            </a:extLst>
          </p:cNvPr>
          <p:cNvSpPr txBox="1"/>
          <p:nvPr/>
        </p:nvSpPr>
        <p:spPr>
          <a:xfrm>
            <a:off x="10831362" y="1990586"/>
            <a:ext cx="1085554" cy="307777"/>
          </a:xfrm>
          <a:prstGeom prst="rect">
            <a:avLst/>
          </a:prstGeom>
          <a:noFill/>
        </p:spPr>
        <p:txBody>
          <a:bodyPr wrap="none" rtlCol="0">
            <a:spAutoFit/>
          </a:bodyPr>
          <a:lstStyle/>
          <a:p>
            <a:r>
              <a:rPr kumimoji="1" lang="ja-JP" altLang="en-US" sz="1400" b="1">
                <a:latin typeface="BIZ UDPゴシック" panose="020B0400000000000000" pitchFamily="50" charset="-128"/>
                <a:ea typeface="BIZ UDPゴシック" panose="020B0400000000000000" pitchFamily="50" charset="-128"/>
              </a:rPr>
              <a:t>約</a:t>
            </a:r>
            <a:r>
              <a:rPr lang="en-US" altLang="ja-JP" sz="1400" b="1">
                <a:latin typeface="BIZ UDPゴシック" panose="020B0400000000000000" pitchFamily="50" charset="-128"/>
                <a:ea typeface="BIZ UDPゴシック" panose="020B0400000000000000" pitchFamily="50" charset="-128"/>
              </a:rPr>
              <a:t>7</a:t>
            </a:r>
            <a:r>
              <a:rPr kumimoji="1" lang="en-US" altLang="ja-JP" sz="1400" b="1">
                <a:latin typeface="BIZ UDPゴシック" panose="020B0400000000000000" pitchFamily="50" charset="-128"/>
                <a:ea typeface="BIZ UDPゴシック" panose="020B0400000000000000" pitchFamily="50" charset="-128"/>
              </a:rPr>
              <a:t>0</a:t>
            </a:r>
            <a:r>
              <a:rPr kumimoji="1" lang="ja-JP" altLang="en-US" sz="1400" b="1">
                <a:latin typeface="BIZ UDPゴシック" panose="020B0400000000000000" pitchFamily="50" charset="-128"/>
                <a:ea typeface="BIZ UDPゴシック" panose="020B0400000000000000" pitchFamily="50" charset="-128"/>
              </a:rPr>
              <a:t>円</a:t>
            </a:r>
            <a:r>
              <a:rPr kumimoji="1" lang="en-US" altLang="ja-JP" sz="1400" b="1">
                <a:latin typeface="BIZ UDPゴシック" panose="020B0400000000000000" pitchFamily="50" charset="-128"/>
                <a:ea typeface="BIZ UDPゴシック" panose="020B0400000000000000" pitchFamily="50" charset="-128"/>
              </a:rPr>
              <a:t>/</a:t>
            </a:r>
            <a:r>
              <a:rPr kumimoji="1" lang="ja-JP" altLang="en-US" sz="1400" b="1">
                <a:latin typeface="BIZ UDPゴシック" panose="020B0400000000000000" pitchFamily="50" charset="-128"/>
                <a:ea typeface="BIZ UDPゴシック" panose="020B0400000000000000" pitchFamily="50" charset="-128"/>
              </a:rPr>
              <a:t>個</a:t>
            </a:r>
          </a:p>
        </p:txBody>
      </p:sp>
      <p:sp>
        <p:nvSpPr>
          <p:cNvPr id="81" name="正方形/長方形 80">
            <a:extLst>
              <a:ext uri="{FF2B5EF4-FFF2-40B4-BE49-F238E27FC236}">
                <a16:creationId xmlns:a16="http://schemas.microsoft.com/office/drawing/2014/main" id="{0217E364-5ADE-AC47-ED6A-84A1A5D5A9F1}"/>
              </a:ext>
            </a:extLst>
          </p:cNvPr>
          <p:cNvSpPr/>
          <p:nvPr/>
        </p:nvSpPr>
        <p:spPr>
          <a:xfrm>
            <a:off x="95250" y="3210874"/>
            <a:ext cx="11969481" cy="35578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52D33E20-2D15-F725-425D-823495ACDF93}"/>
              </a:ext>
            </a:extLst>
          </p:cNvPr>
          <p:cNvCxnSpPr>
            <a:cxnSpLocks/>
          </p:cNvCxnSpPr>
          <p:nvPr/>
        </p:nvCxnSpPr>
        <p:spPr>
          <a:xfrm>
            <a:off x="0" y="479086"/>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6839781"/>
      </p:ext>
    </p:extLst>
  </p:cSld>
  <p:clrMapOvr>
    <a:masterClrMapping/>
  </p:clrMapOvr>
  <mc:AlternateContent xmlns:mc="http://schemas.openxmlformats.org/markup-compatibility/2006" xmlns:p14="http://schemas.microsoft.com/office/powerpoint/2010/main">
    <mc:Choice Requires="p14">
      <p:transition spd="slow" p14:dur="2000" advTm="50485"/>
    </mc:Choice>
    <mc:Fallback xmlns="">
      <p:transition spd="slow" advTm="50485"/>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表 22">
            <a:extLst>
              <a:ext uri="{FF2B5EF4-FFF2-40B4-BE49-F238E27FC236}">
                <a16:creationId xmlns:a16="http://schemas.microsoft.com/office/drawing/2014/main" id="{D4D9F710-DDE5-5EB2-8481-05116AE10851}"/>
              </a:ext>
            </a:extLst>
          </p:cNvPr>
          <p:cNvGraphicFramePr>
            <a:graphicFrameLocks noGrp="1"/>
          </p:cNvGraphicFramePr>
          <p:nvPr>
            <p:extLst>
              <p:ext uri="{D42A27DB-BD31-4B8C-83A1-F6EECF244321}">
                <p14:modId xmlns:p14="http://schemas.microsoft.com/office/powerpoint/2010/main" val="2605226407"/>
              </p:ext>
            </p:extLst>
          </p:nvPr>
        </p:nvGraphicFramePr>
        <p:xfrm>
          <a:off x="3793327" y="737070"/>
          <a:ext cx="8180961" cy="2431025"/>
        </p:xfrm>
        <a:graphic>
          <a:graphicData uri="http://schemas.openxmlformats.org/drawingml/2006/table">
            <a:tbl>
              <a:tblPr/>
              <a:tblGrid>
                <a:gridCol w="737076">
                  <a:extLst>
                    <a:ext uri="{9D8B030D-6E8A-4147-A177-3AD203B41FA5}">
                      <a16:colId xmlns:a16="http://schemas.microsoft.com/office/drawing/2014/main" val="3605788703"/>
                    </a:ext>
                  </a:extLst>
                </a:gridCol>
                <a:gridCol w="1140714">
                  <a:extLst>
                    <a:ext uri="{9D8B030D-6E8A-4147-A177-3AD203B41FA5}">
                      <a16:colId xmlns:a16="http://schemas.microsoft.com/office/drawing/2014/main" val="2031335478"/>
                    </a:ext>
                  </a:extLst>
                </a:gridCol>
                <a:gridCol w="614230">
                  <a:extLst>
                    <a:ext uri="{9D8B030D-6E8A-4147-A177-3AD203B41FA5}">
                      <a16:colId xmlns:a16="http://schemas.microsoft.com/office/drawing/2014/main" val="3770212748"/>
                    </a:ext>
                  </a:extLst>
                </a:gridCol>
                <a:gridCol w="614230">
                  <a:extLst>
                    <a:ext uri="{9D8B030D-6E8A-4147-A177-3AD203B41FA5}">
                      <a16:colId xmlns:a16="http://schemas.microsoft.com/office/drawing/2014/main" val="1812776983"/>
                    </a:ext>
                  </a:extLst>
                </a:gridCol>
                <a:gridCol w="614230">
                  <a:extLst>
                    <a:ext uri="{9D8B030D-6E8A-4147-A177-3AD203B41FA5}">
                      <a16:colId xmlns:a16="http://schemas.microsoft.com/office/drawing/2014/main" val="2316008656"/>
                    </a:ext>
                  </a:extLst>
                </a:gridCol>
                <a:gridCol w="614230">
                  <a:extLst>
                    <a:ext uri="{9D8B030D-6E8A-4147-A177-3AD203B41FA5}">
                      <a16:colId xmlns:a16="http://schemas.microsoft.com/office/drawing/2014/main" val="971779318"/>
                    </a:ext>
                  </a:extLst>
                </a:gridCol>
                <a:gridCol w="614230">
                  <a:extLst>
                    <a:ext uri="{9D8B030D-6E8A-4147-A177-3AD203B41FA5}">
                      <a16:colId xmlns:a16="http://schemas.microsoft.com/office/drawing/2014/main" val="1442024405"/>
                    </a:ext>
                  </a:extLst>
                </a:gridCol>
                <a:gridCol w="614230">
                  <a:extLst>
                    <a:ext uri="{9D8B030D-6E8A-4147-A177-3AD203B41FA5}">
                      <a16:colId xmlns:a16="http://schemas.microsoft.com/office/drawing/2014/main" val="2112728320"/>
                    </a:ext>
                  </a:extLst>
                </a:gridCol>
                <a:gridCol w="614230">
                  <a:extLst>
                    <a:ext uri="{9D8B030D-6E8A-4147-A177-3AD203B41FA5}">
                      <a16:colId xmlns:a16="http://schemas.microsoft.com/office/drawing/2014/main" val="1449225473"/>
                    </a:ext>
                  </a:extLst>
                </a:gridCol>
                <a:gridCol w="614230">
                  <a:extLst>
                    <a:ext uri="{9D8B030D-6E8A-4147-A177-3AD203B41FA5}">
                      <a16:colId xmlns:a16="http://schemas.microsoft.com/office/drawing/2014/main" val="2967884217"/>
                    </a:ext>
                  </a:extLst>
                </a:gridCol>
                <a:gridCol w="614230">
                  <a:extLst>
                    <a:ext uri="{9D8B030D-6E8A-4147-A177-3AD203B41FA5}">
                      <a16:colId xmlns:a16="http://schemas.microsoft.com/office/drawing/2014/main" val="3700571416"/>
                    </a:ext>
                  </a:extLst>
                </a:gridCol>
                <a:gridCol w="775101">
                  <a:extLst>
                    <a:ext uri="{9D8B030D-6E8A-4147-A177-3AD203B41FA5}">
                      <a16:colId xmlns:a16="http://schemas.microsoft.com/office/drawing/2014/main" val="1075658860"/>
                    </a:ext>
                  </a:extLst>
                </a:gridCol>
              </a:tblGrid>
              <a:tr h="184635">
                <a:tc rowSpan="2" gridSpan="2">
                  <a:txBody>
                    <a:bodyPr/>
                    <a:lstStyle/>
                    <a:p>
                      <a:pPr algn="ctr" fontAlgn="ctr"/>
                      <a:r>
                        <a:rPr lang="ja-JP" altLang="en-US" sz="10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9D9D9"/>
                    </a:solidFill>
                  </a:tcPr>
                </a:tc>
                <a:tc rowSpan="2" hMerge="1">
                  <a:txBody>
                    <a:bodyPr/>
                    <a:lstStyle/>
                    <a:p>
                      <a:endParaRPr kumimoji="1" lang="ja-JP" altLang="en-US"/>
                    </a:p>
                  </a:txBody>
                  <a:tcPr/>
                </a:tc>
                <a:tc gridSpan="7">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自社評価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900" b="0" i="0" u="none" strike="noStrike">
                          <a:solidFill>
                            <a:srgbClr val="000000"/>
                          </a:solidFill>
                          <a:effectLst/>
                          <a:latin typeface="BIZ UDPゴシック" panose="020B0400000000000000" pitchFamily="50" charset="-128"/>
                          <a:ea typeface="BIZ UDPゴシック" panose="020B0400000000000000" pitchFamily="50" charset="-128"/>
                        </a:rPr>
                        <a:t>治具メーカーさん評価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hMerge="1">
                  <a:txBody>
                    <a:bodyPr/>
                    <a:lstStyle/>
                    <a:p>
                      <a:endParaRPr kumimoji="1" lang="ja-JP" altLang="en-US"/>
                    </a:p>
                  </a:txBody>
                  <a:tcPr/>
                </a:tc>
                <a:tc rowSpan="2">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評価点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579495140"/>
                  </a:ext>
                </a:extLst>
              </a:tr>
              <a:tr h="190789">
                <a:tc gridSpan="2"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高耐久</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複雑形状</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小型向き</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低コスト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高精度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量産</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表面粗度</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難易度</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699"/>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倫理</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699"/>
                    </a:solidFill>
                  </a:tcPr>
                </a:tc>
                <a:tc vMerge="1">
                  <a:txBody>
                    <a:bodyPr/>
                    <a:lstStyle/>
                    <a:p>
                      <a:endParaRPr kumimoji="1" lang="ja-JP" altLang="en-US"/>
                    </a:p>
                  </a:txBody>
                  <a:tcPr/>
                </a:tc>
                <a:extLst>
                  <a:ext uri="{0D108BD9-81ED-4DB2-BD59-A6C34878D82A}">
                    <a16:rowId xmlns:a16="http://schemas.microsoft.com/office/drawing/2014/main" val="2688461295"/>
                  </a:ext>
                </a:extLst>
              </a:tr>
              <a:tr h="184635">
                <a:tc rowSpan="4">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砂型鋳造法</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生型鋳造法</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00528569"/>
                  </a:ext>
                </a:extLst>
              </a:tr>
              <a:tr h="184635">
                <a:tc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ガス硬化性鋳型</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438797917"/>
                  </a:ext>
                </a:extLst>
              </a:tr>
              <a:tr h="184635">
                <a:tc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自硬性鋳型法</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770148032"/>
                  </a:ext>
                </a:extLst>
              </a:tr>
              <a:tr h="190789">
                <a:tc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フルモールド鋳造</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289450515"/>
                  </a:ext>
                </a:extLst>
              </a:tr>
              <a:tr h="184635">
                <a:tc rowSpan="2">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精密鋳造法</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ロストワックス法</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2985853267"/>
                  </a:ext>
                </a:extLst>
              </a:tr>
              <a:tr h="190789">
                <a:tc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シェルモールド法</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3818325465"/>
                  </a:ext>
                </a:extLst>
              </a:tr>
              <a:tr h="184635">
                <a:tc rowSpan="2">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金型鋳造法</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重力金型鋳造法</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779122324"/>
                  </a:ext>
                </a:extLst>
              </a:tr>
              <a:tr h="190789">
                <a:tc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ダイカスト鋳造法</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9070577"/>
                  </a:ext>
                </a:extLst>
              </a:tr>
              <a:tr h="184635">
                <a:tc rowSpan="3">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その他</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耐熱シリコン鋳造</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extLst>
                  <a:ext uri="{0D108BD9-81ED-4DB2-BD59-A6C34878D82A}">
                    <a16:rowId xmlns:a16="http://schemas.microsoft.com/office/drawing/2014/main" val="2961590622"/>
                  </a:ext>
                </a:extLst>
              </a:tr>
              <a:tr h="184635">
                <a:tc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ダイキャスト</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EB"/>
                    </a:solidFill>
                  </a:tcPr>
                </a:tc>
                <a:extLst>
                  <a:ext uri="{0D108BD9-81ED-4DB2-BD59-A6C34878D82A}">
                    <a16:rowId xmlns:a16="http://schemas.microsoft.com/office/drawing/2014/main" val="3004246410"/>
                  </a:ext>
                </a:extLst>
              </a:tr>
              <a:tr h="190789">
                <a:tc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セミロスト</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〇</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tc>
                  <a:txBody>
                    <a:bodyPr/>
                    <a:lstStyle/>
                    <a:p>
                      <a:pPr algn="ctr" fontAlgn="ct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EB"/>
                    </a:solidFill>
                  </a:tcPr>
                </a:tc>
                <a:extLst>
                  <a:ext uri="{0D108BD9-81ED-4DB2-BD59-A6C34878D82A}">
                    <a16:rowId xmlns:a16="http://schemas.microsoft.com/office/drawing/2014/main" val="4026859214"/>
                  </a:ext>
                </a:extLst>
              </a:tr>
            </a:tbl>
          </a:graphicData>
        </a:graphic>
      </p:graphicFrame>
      <p:cxnSp>
        <p:nvCxnSpPr>
          <p:cNvPr id="2" name="直線コネクタ 1">
            <a:extLst>
              <a:ext uri="{FF2B5EF4-FFF2-40B4-BE49-F238E27FC236}">
                <a16:creationId xmlns:a16="http://schemas.microsoft.com/office/drawing/2014/main" id="{EBA34C35-04C9-908A-B173-C1661D06F6FC}"/>
              </a:ext>
            </a:extLst>
          </p:cNvPr>
          <p:cNvCxnSpPr>
            <a:cxnSpLocks/>
          </p:cNvCxnSpPr>
          <p:nvPr/>
        </p:nvCxnSpPr>
        <p:spPr>
          <a:xfrm>
            <a:off x="0" y="479086"/>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F30D8260-6197-C016-85A3-FD9019D54A94}"/>
              </a:ext>
            </a:extLst>
          </p:cNvPr>
          <p:cNvSpPr txBox="1"/>
          <p:nvPr/>
        </p:nvSpPr>
        <p:spPr>
          <a:xfrm>
            <a:off x="12766" y="15234"/>
            <a:ext cx="2844734" cy="461665"/>
          </a:xfrm>
          <a:prstGeom prst="rect">
            <a:avLst/>
          </a:prstGeom>
          <a:noFill/>
          <a:ln>
            <a:noFill/>
          </a:ln>
        </p:spPr>
        <p:txBody>
          <a:bodyPr wrap="square" rtlCol="0">
            <a:spAutoFit/>
          </a:bodyPr>
          <a:lstStyle/>
          <a:p>
            <a:pPr algn="ctr"/>
            <a:r>
              <a:rPr lang="en-US" altLang="ja-JP" sz="2400" b="1">
                <a:latin typeface="BIZ UDPゴシック" panose="020B0400000000000000" pitchFamily="50" charset="-128"/>
                <a:ea typeface="BIZ UDPゴシック" panose="020B0400000000000000" pitchFamily="50" charset="-128"/>
              </a:rPr>
              <a:t>15.</a:t>
            </a:r>
            <a:r>
              <a:rPr lang="ja-JP" altLang="en-US" sz="2400" b="1">
                <a:latin typeface="BIZ UDPゴシック" panose="020B0400000000000000" pitchFamily="50" charset="-128"/>
                <a:ea typeface="BIZ UDPゴシック" panose="020B0400000000000000" pitchFamily="50" charset="-128"/>
              </a:rPr>
              <a:t>対策案の検証③</a:t>
            </a:r>
          </a:p>
        </p:txBody>
      </p:sp>
      <p:pic>
        <p:nvPicPr>
          <p:cNvPr id="4" name="図 3">
            <a:extLst>
              <a:ext uri="{FF2B5EF4-FFF2-40B4-BE49-F238E27FC236}">
                <a16:creationId xmlns:a16="http://schemas.microsoft.com/office/drawing/2014/main" id="{073E0A1C-9991-ADF6-FF86-6547D0DDA83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14397" y="22677"/>
            <a:ext cx="1749013" cy="430467"/>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B6EBD2E9-251F-E114-0A8E-9D75788060AF}"/>
              </a:ext>
            </a:extLst>
          </p:cNvPr>
          <p:cNvSpPr txBox="1"/>
          <p:nvPr/>
        </p:nvSpPr>
        <p:spPr>
          <a:xfrm>
            <a:off x="306276" y="561550"/>
            <a:ext cx="2980303" cy="584775"/>
          </a:xfrm>
          <a:prstGeom prst="rect">
            <a:avLst/>
          </a:prstGeom>
          <a:noFill/>
        </p:spPr>
        <p:txBody>
          <a:bodyPr wrap="none" rtlCol="0">
            <a:spAutoFit/>
          </a:bodyPr>
          <a:lstStyle/>
          <a:p>
            <a:r>
              <a:rPr kumimoji="1" lang="ja-JP" altLang="en-US" sz="1600" b="1">
                <a:latin typeface="BIZ UDPゴシック" panose="020B0400000000000000" pitchFamily="50" charset="-128"/>
                <a:ea typeface="BIZ UDPゴシック" panose="020B0400000000000000" pitchFamily="50" charset="-128"/>
              </a:rPr>
              <a:t>耐久テストの結果を</a:t>
            </a:r>
            <a:endParaRPr kumimoji="1" lang="en-US" altLang="ja-JP" sz="1600" b="1">
              <a:latin typeface="BIZ UDPゴシック" panose="020B0400000000000000" pitchFamily="50" charset="-128"/>
              <a:ea typeface="BIZ UDPゴシック" panose="020B0400000000000000" pitchFamily="50" charset="-128"/>
            </a:endParaRPr>
          </a:p>
          <a:p>
            <a:r>
              <a:rPr kumimoji="1" lang="ja-JP" altLang="en-US" sz="1600" b="1">
                <a:latin typeface="BIZ UDPゴシック" panose="020B0400000000000000" pitchFamily="50" charset="-128"/>
                <a:ea typeface="BIZ UDPゴシック" panose="020B0400000000000000" pitchFamily="50" charset="-128"/>
              </a:rPr>
              <a:t>治具メーカーさんに問い合わせ</a:t>
            </a:r>
          </a:p>
        </p:txBody>
      </p:sp>
      <p:sp>
        <p:nvSpPr>
          <p:cNvPr id="8" name="テキスト ボックス 7">
            <a:extLst>
              <a:ext uri="{FF2B5EF4-FFF2-40B4-BE49-F238E27FC236}">
                <a16:creationId xmlns:a16="http://schemas.microsoft.com/office/drawing/2014/main" id="{BFD14309-8C52-02EC-7106-CEFBB8EE02E8}"/>
              </a:ext>
            </a:extLst>
          </p:cNvPr>
          <p:cNvSpPr txBox="1"/>
          <p:nvPr/>
        </p:nvSpPr>
        <p:spPr>
          <a:xfrm>
            <a:off x="152866" y="2105329"/>
            <a:ext cx="3722494" cy="492443"/>
          </a:xfrm>
          <a:prstGeom prst="rect">
            <a:avLst/>
          </a:prstGeom>
          <a:noFill/>
        </p:spPr>
        <p:txBody>
          <a:bodyPr wrap="none" rtlCol="0">
            <a:spAutoFit/>
          </a:bodyPr>
          <a:lstStyle/>
          <a:p>
            <a:r>
              <a:rPr kumimoji="1" lang="ja-JP" altLang="en-US" sz="1200">
                <a:latin typeface="BIZ UDPゴシック" panose="020B0400000000000000" pitchFamily="50" charset="-128"/>
                <a:ea typeface="BIZ UDPゴシック" panose="020B0400000000000000" pitchFamily="50" charset="-128"/>
              </a:rPr>
              <a:t>砂型鋳造</a:t>
            </a:r>
            <a:r>
              <a:rPr lang="ja-JP" altLang="en-US" sz="1200">
                <a:latin typeface="BIZ UDPゴシック" panose="020B0400000000000000" pitchFamily="50" charset="-128"/>
                <a:ea typeface="BIZ UDPゴシック" panose="020B0400000000000000" pitchFamily="50" charset="-128"/>
              </a:rPr>
              <a:t>は</a:t>
            </a:r>
            <a:r>
              <a:rPr kumimoji="1" lang="ja-JP" altLang="en-US" sz="1200">
                <a:latin typeface="BIZ UDPゴシック" panose="020B0400000000000000" pitchFamily="50" charset="-128"/>
                <a:ea typeface="BIZ UDPゴシック" panose="020B0400000000000000" pitchFamily="50" charset="-128"/>
              </a:rPr>
              <a:t>細かな部分は溶接で対応しています。</a:t>
            </a:r>
            <a:endParaRPr kumimoji="1" lang="en-US" altLang="ja-JP" sz="1200">
              <a:latin typeface="BIZ UDPゴシック" panose="020B0400000000000000" pitchFamily="50" charset="-128"/>
              <a:ea typeface="BIZ UDPゴシック" panose="020B0400000000000000" pitchFamily="50" charset="-128"/>
            </a:endParaRPr>
          </a:p>
          <a:p>
            <a:r>
              <a:rPr kumimoji="1" lang="ja-JP" altLang="en-US" sz="1400">
                <a:solidFill>
                  <a:srgbClr val="FF0000"/>
                </a:solidFill>
                <a:latin typeface="BIZ UDPゴシック" panose="020B0400000000000000" pitchFamily="50" charset="-128"/>
                <a:ea typeface="BIZ UDPゴシック" panose="020B0400000000000000" pitchFamily="50" charset="-128"/>
              </a:rPr>
              <a:t>他の鋳造法</a:t>
            </a:r>
            <a:r>
              <a:rPr kumimoji="1" lang="ja-JP" altLang="en-US" sz="1200">
                <a:latin typeface="BIZ UDPゴシック" panose="020B0400000000000000" pitchFamily="50" charset="-128"/>
                <a:ea typeface="BIZ UDPゴシック" panose="020B0400000000000000" pitchFamily="50" charset="-128"/>
              </a:rPr>
              <a:t>を試してみるのもありかもしれません！</a:t>
            </a:r>
          </a:p>
        </p:txBody>
      </p:sp>
      <p:pic>
        <p:nvPicPr>
          <p:cNvPr id="10" name="図 9">
            <a:extLst>
              <a:ext uri="{FF2B5EF4-FFF2-40B4-BE49-F238E27FC236}">
                <a16:creationId xmlns:a16="http://schemas.microsoft.com/office/drawing/2014/main" id="{8F1E16A3-B6ED-4C9F-CFC9-864FC169136B}"/>
              </a:ext>
            </a:extLst>
          </p:cNvPr>
          <p:cNvPicPr>
            <a:picLocks noChangeAspect="1"/>
          </p:cNvPicPr>
          <p:nvPr/>
        </p:nvPicPr>
        <p:blipFill>
          <a:blip r:embed="rId3"/>
          <a:stretch>
            <a:fillRect/>
          </a:stretch>
        </p:blipFill>
        <p:spPr>
          <a:xfrm>
            <a:off x="2380229" y="1940256"/>
            <a:ext cx="254724" cy="180987"/>
          </a:xfrm>
          <a:prstGeom prst="rect">
            <a:avLst/>
          </a:prstGeom>
        </p:spPr>
      </p:pic>
      <p:sp>
        <p:nvSpPr>
          <p:cNvPr id="11" name="吹き出し: 角を丸めた四角形 10">
            <a:extLst>
              <a:ext uri="{FF2B5EF4-FFF2-40B4-BE49-F238E27FC236}">
                <a16:creationId xmlns:a16="http://schemas.microsoft.com/office/drawing/2014/main" id="{C65EB031-D864-3130-D5A3-3C8E947C0D88}"/>
              </a:ext>
            </a:extLst>
          </p:cNvPr>
          <p:cNvSpPr/>
          <p:nvPr/>
        </p:nvSpPr>
        <p:spPr>
          <a:xfrm>
            <a:off x="152866" y="1909005"/>
            <a:ext cx="3583188" cy="657990"/>
          </a:xfrm>
          <a:prstGeom prst="wedgeRoundRectCallout">
            <a:avLst>
              <a:gd name="adj1" fmla="val 26224"/>
              <a:gd name="adj2" fmla="val -59480"/>
              <a:gd name="adj3" fmla="val 1666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000" b="1"/>
          </a:p>
        </p:txBody>
      </p:sp>
      <p:sp>
        <p:nvSpPr>
          <p:cNvPr id="12" name="テキスト ボックス 11">
            <a:extLst>
              <a:ext uri="{FF2B5EF4-FFF2-40B4-BE49-F238E27FC236}">
                <a16:creationId xmlns:a16="http://schemas.microsoft.com/office/drawing/2014/main" id="{3B433662-97AF-891E-568F-A43DAE271D05}"/>
              </a:ext>
            </a:extLst>
          </p:cNvPr>
          <p:cNvSpPr txBox="1"/>
          <p:nvPr/>
        </p:nvSpPr>
        <p:spPr>
          <a:xfrm>
            <a:off x="1160805" y="1909491"/>
            <a:ext cx="1269899" cy="261610"/>
          </a:xfrm>
          <a:prstGeom prst="rect">
            <a:avLst/>
          </a:prstGeom>
          <a:noFill/>
        </p:spPr>
        <p:txBody>
          <a:bodyPr wrap="none" rtlCol="0">
            <a:spAutoFit/>
          </a:bodyPr>
          <a:lstStyle/>
          <a:p>
            <a:r>
              <a:rPr kumimoji="1" lang="ja-JP" altLang="en-US" sz="1100">
                <a:latin typeface="BIZ UDPゴシック" panose="020B0400000000000000" pitchFamily="50" charset="-128"/>
                <a:ea typeface="BIZ UDPゴシック" panose="020B0400000000000000" pitchFamily="50" charset="-128"/>
              </a:rPr>
              <a:t>治具メーカーさん</a:t>
            </a:r>
          </a:p>
        </p:txBody>
      </p:sp>
      <p:sp>
        <p:nvSpPr>
          <p:cNvPr id="13" name="正方形/長方形 12">
            <a:extLst>
              <a:ext uri="{FF2B5EF4-FFF2-40B4-BE49-F238E27FC236}">
                <a16:creationId xmlns:a16="http://schemas.microsoft.com/office/drawing/2014/main" id="{687794D9-AF02-97D7-1CAF-8B7D2D43832A}"/>
              </a:ext>
            </a:extLst>
          </p:cNvPr>
          <p:cNvSpPr/>
          <p:nvPr/>
        </p:nvSpPr>
        <p:spPr>
          <a:xfrm>
            <a:off x="111259" y="559495"/>
            <a:ext cx="11969481" cy="28695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5A00AC94-099F-7227-1659-AF651DF88A3B}"/>
              </a:ext>
            </a:extLst>
          </p:cNvPr>
          <p:cNvSpPr/>
          <p:nvPr/>
        </p:nvSpPr>
        <p:spPr>
          <a:xfrm>
            <a:off x="5654421" y="1836348"/>
            <a:ext cx="6310219" cy="2160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descr="屋内, 座る, 小さい, 仕切り が含まれている画像&#10;&#10;自動的に生成された説明">
            <a:extLst>
              <a:ext uri="{FF2B5EF4-FFF2-40B4-BE49-F238E27FC236}">
                <a16:creationId xmlns:a16="http://schemas.microsoft.com/office/drawing/2014/main" id="{E21DAEC4-63AC-CD4A-427E-F25E4817C1B3}"/>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9988" b="89972" l="9976" r="92116">
                        <a14:foregroundMark x1="92116" y1="53336" x2="92116" y2="53336"/>
                        <a14:backgroundMark x1="24348" y1="58269" x2="24348" y2="58269"/>
                        <a14:backgroundMark x1="23924" y1="48928" x2="23924" y2="48928"/>
                      </a14:backgroundRemoval>
                    </a14:imgEffect>
                    <a14:imgEffect>
                      <a14:sharpenSoften amount="-50000"/>
                    </a14:imgEffect>
                    <a14:imgEffect>
                      <a14:brightnessContrast bright="40000" contrast="-20000"/>
                    </a14:imgEffect>
                  </a14:imgLayer>
                </a14:imgProps>
              </a:ext>
              <a:ext uri="{28A0092B-C50C-407E-A947-70E740481C1C}">
                <a14:useLocalDpi xmlns:a14="http://schemas.microsoft.com/office/drawing/2010/main" val="0"/>
              </a:ext>
            </a:extLst>
          </a:blip>
          <a:srcRect l="15464" t="43053" r="3486" b="36407"/>
          <a:stretch/>
        </p:blipFill>
        <p:spPr>
          <a:xfrm rot="5400000">
            <a:off x="4494184" y="5198300"/>
            <a:ext cx="2423202" cy="460555"/>
          </a:xfrm>
          <a:prstGeom prst="rect">
            <a:avLst/>
          </a:prstGeom>
        </p:spPr>
      </p:pic>
      <p:pic>
        <p:nvPicPr>
          <p:cNvPr id="27" name="図 26" descr="屋内, 座る, 小さい, カウンター が含まれている画像&#10;&#10;自動的に生成された説明">
            <a:extLst>
              <a:ext uri="{FF2B5EF4-FFF2-40B4-BE49-F238E27FC236}">
                <a16:creationId xmlns:a16="http://schemas.microsoft.com/office/drawing/2014/main" id="{3017E40B-6316-EEAE-91F1-4F33AA1CE217}"/>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9988" b="89972" l="9976" r="95634">
                        <a14:foregroundMark x1="91783" y1="47877" x2="91783" y2="47877"/>
                        <a14:foregroundMark x1="95634" y1="50991" x2="95634" y2="50991"/>
                        <a14:backgroundMark x1="36931" y1="55762" x2="36931" y2="55762"/>
                        <a14:backgroundMark x1="45179" y1="54509" x2="45179" y2="54509"/>
                      </a14:backgroundRemoval>
                    </a14:imgEffect>
                    <a14:imgEffect>
                      <a14:brightnessContrast bright="40000" contrast="-20000"/>
                    </a14:imgEffect>
                  </a14:imgLayer>
                </a14:imgProps>
              </a:ext>
              <a:ext uri="{28A0092B-C50C-407E-A947-70E740481C1C}">
                <a14:useLocalDpi xmlns:a14="http://schemas.microsoft.com/office/drawing/2010/main" val="0"/>
              </a:ext>
            </a:extLst>
          </a:blip>
          <a:srcRect l="27600" t="33420" r="19974" b="23884"/>
          <a:stretch/>
        </p:blipFill>
        <p:spPr>
          <a:xfrm rot="5400000">
            <a:off x="5939630" y="4750512"/>
            <a:ext cx="2058324" cy="1257256"/>
          </a:xfrm>
          <a:prstGeom prst="rect">
            <a:avLst/>
          </a:prstGeom>
        </p:spPr>
      </p:pic>
      <p:sp>
        <p:nvSpPr>
          <p:cNvPr id="28" name="吹き出し: 四角形 27">
            <a:extLst>
              <a:ext uri="{FF2B5EF4-FFF2-40B4-BE49-F238E27FC236}">
                <a16:creationId xmlns:a16="http://schemas.microsoft.com/office/drawing/2014/main" id="{76B3329E-A463-5E0E-8768-17D9DEA1E8D0}"/>
              </a:ext>
            </a:extLst>
          </p:cNvPr>
          <p:cNvSpPr/>
          <p:nvPr/>
        </p:nvSpPr>
        <p:spPr>
          <a:xfrm>
            <a:off x="6301847" y="4168019"/>
            <a:ext cx="1375395" cy="2273925"/>
          </a:xfrm>
          <a:prstGeom prst="wedgeRectCallout">
            <a:avLst>
              <a:gd name="adj1" fmla="val -76250"/>
              <a:gd name="adj2" fmla="val -3313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500" b="1">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30C03B6B-8889-91EE-FE56-6579D9E1D1D9}"/>
              </a:ext>
            </a:extLst>
          </p:cNvPr>
          <p:cNvSpPr txBox="1"/>
          <p:nvPr/>
        </p:nvSpPr>
        <p:spPr>
          <a:xfrm>
            <a:off x="5241705" y="3450974"/>
            <a:ext cx="1210588" cy="400110"/>
          </a:xfrm>
          <a:prstGeom prst="rect">
            <a:avLst/>
          </a:prstGeom>
          <a:noFill/>
        </p:spPr>
        <p:txBody>
          <a:bodyPr wrap="none" rtlCol="0">
            <a:spAutoFit/>
          </a:bodyPr>
          <a:lstStyle/>
          <a:p>
            <a:r>
              <a:rPr kumimoji="1" lang="ja-JP" altLang="en-US" sz="2000" b="1">
                <a:latin typeface="BIZ UDPゴシック" panose="020B0400000000000000" pitchFamily="50" charset="-128"/>
                <a:ea typeface="BIZ UDPゴシック" panose="020B0400000000000000" pitchFamily="50" charset="-128"/>
              </a:rPr>
              <a:t>対策実施</a:t>
            </a:r>
          </a:p>
        </p:txBody>
      </p:sp>
      <p:pic>
        <p:nvPicPr>
          <p:cNvPr id="30" name="図 29">
            <a:extLst>
              <a:ext uri="{FF2B5EF4-FFF2-40B4-BE49-F238E27FC236}">
                <a16:creationId xmlns:a16="http://schemas.microsoft.com/office/drawing/2014/main" id="{B24E29C1-CAB0-31D5-A198-EA89E71CAF4D}"/>
              </a:ext>
            </a:extLst>
          </p:cNvPr>
          <p:cNvPicPr>
            <a:picLocks noChangeAspect="1"/>
          </p:cNvPicPr>
          <p:nvPr/>
        </p:nvPicPr>
        <p:blipFill>
          <a:blip r:embed="rId8"/>
          <a:stretch>
            <a:fillRect/>
          </a:stretch>
        </p:blipFill>
        <p:spPr>
          <a:xfrm>
            <a:off x="7991475" y="3927012"/>
            <a:ext cx="3895529" cy="2625455"/>
          </a:xfrm>
          <a:prstGeom prst="rect">
            <a:avLst/>
          </a:prstGeom>
        </p:spPr>
      </p:pic>
      <p:sp>
        <p:nvSpPr>
          <p:cNvPr id="31" name="二等辺三角形 30">
            <a:extLst>
              <a:ext uri="{FF2B5EF4-FFF2-40B4-BE49-F238E27FC236}">
                <a16:creationId xmlns:a16="http://schemas.microsoft.com/office/drawing/2014/main" id="{1C630E48-04EA-24DD-454D-173787CEFE2F}"/>
              </a:ext>
            </a:extLst>
          </p:cNvPr>
          <p:cNvSpPr/>
          <p:nvPr/>
        </p:nvSpPr>
        <p:spPr>
          <a:xfrm flipV="1">
            <a:off x="11125440" y="3952019"/>
            <a:ext cx="324000" cy="216000"/>
          </a:xfrm>
          <a:prstGeom prst="triangl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32" name="テキスト ボックス 31">
            <a:extLst>
              <a:ext uri="{FF2B5EF4-FFF2-40B4-BE49-F238E27FC236}">
                <a16:creationId xmlns:a16="http://schemas.microsoft.com/office/drawing/2014/main" id="{35D52C1B-859F-5864-14B2-3FBDB7BA674D}"/>
              </a:ext>
            </a:extLst>
          </p:cNvPr>
          <p:cNvSpPr txBox="1"/>
          <p:nvPr/>
        </p:nvSpPr>
        <p:spPr>
          <a:xfrm>
            <a:off x="5914133" y="6469942"/>
            <a:ext cx="2159567" cy="307777"/>
          </a:xfrm>
          <a:prstGeom prst="rect">
            <a:avLst/>
          </a:prstGeom>
          <a:noFill/>
        </p:spPr>
        <p:txBody>
          <a:bodyPr wrap="square" rtlCol="0">
            <a:spAutoFit/>
          </a:bodyPr>
          <a:lstStyle/>
          <a:p>
            <a:pPr algn="ctr"/>
            <a:r>
              <a:rPr lang="ja-JP" altLang="en-US" sz="1400">
                <a:latin typeface="BIZ UDPゴシック" panose="020B0400000000000000" pitchFamily="50" charset="-128"/>
                <a:ea typeface="BIZ UDPゴシック" panose="020B0400000000000000" pitchFamily="50" charset="-128"/>
              </a:rPr>
              <a:t>本社工場独自の治具</a:t>
            </a:r>
          </a:p>
        </p:txBody>
      </p:sp>
      <p:sp>
        <p:nvSpPr>
          <p:cNvPr id="33" name="テキスト ボックス 32">
            <a:extLst>
              <a:ext uri="{FF2B5EF4-FFF2-40B4-BE49-F238E27FC236}">
                <a16:creationId xmlns:a16="http://schemas.microsoft.com/office/drawing/2014/main" id="{58B4A81E-38B2-434C-66B5-41C017B926F6}"/>
              </a:ext>
            </a:extLst>
          </p:cNvPr>
          <p:cNvSpPr txBox="1"/>
          <p:nvPr/>
        </p:nvSpPr>
        <p:spPr>
          <a:xfrm>
            <a:off x="10471937" y="3578000"/>
            <a:ext cx="1446230" cy="338554"/>
          </a:xfrm>
          <a:prstGeom prst="rect">
            <a:avLst/>
          </a:prstGeom>
          <a:noFill/>
        </p:spPr>
        <p:txBody>
          <a:bodyPr wrap="none" rtlCol="0">
            <a:spAutoFit/>
          </a:bodyPr>
          <a:lstStyle/>
          <a:p>
            <a:r>
              <a:rPr kumimoji="1" lang="ja-JP" altLang="en-US" sz="1600" b="1">
                <a:latin typeface="BIZ UDPゴシック" panose="020B0400000000000000" pitchFamily="50" charset="-128"/>
                <a:ea typeface="BIZ UDPゴシック" panose="020B0400000000000000" pitchFamily="50" charset="-128"/>
              </a:rPr>
              <a:t>現在２７１回目</a:t>
            </a:r>
          </a:p>
        </p:txBody>
      </p:sp>
      <p:pic>
        <p:nvPicPr>
          <p:cNvPr id="5" name="図 4">
            <a:extLst>
              <a:ext uri="{FF2B5EF4-FFF2-40B4-BE49-F238E27FC236}">
                <a16:creationId xmlns:a16="http://schemas.microsoft.com/office/drawing/2014/main" id="{132454E4-8E3F-13ED-51B9-BAB8835530BE}"/>
              </a:ext>
            </a:extLst>
          </p:cNvPr>
          <p:cNvPicPr>
            <a:picLocks noChangeAspect="1"/>
          </p:cNvPicPr>
          <p:nvPr/>
        </p:nvPicPr>
        <p:blipFill rotWithShape="1">
          <a:blip r:embed="rId9"/>
          <a:srcRect l="34811" t="34032" r="34922" b="17149"/>
          <a:stretch/>
        </p:blipFill>
        <p:spPr>
          <a:xfrm>
            <a:off x="2392630" y="1135849"/>
            <a:ext cx="852178" cy="773155"/>
          </a:xfrm>
          <a:prstGeom prst="rect">
            <a:avLst/>
          </a:prstGeom>
        </p:spPr>
      </p:pic>
      <p:sp>
        <p:nvSpPr>
          <p:cNvPr id="15" name="テキスト ボックス 14">
            <a:extLst>
              <a:ext uri="{FF2B5EF4-FFF2-40B4-BE49-F238E27FC236}">
                <a16:creationId xmlns:a16="http://schemas.microsoft.com/office/drawing/2014/main" id="{4793C061-BDFA-7616-3728-249994294AA3}"/>
              </a:ext>
            </a:extLst>
          </p:cNvPr>
          <p:cNvSpPr txBox="1"/>
          <p:nvPr/>
        </p:nvSpPr>
        <p:spPr>
          <a:xfrm>
            <a:off x="916754" y="2778712"/>
            <a:ext cx="2218877" cy="584775"/>
          </a:xfrm>
          <a:prstGeom prst="rect">
            <a:avLst/>
          </a:prstGeom>
          <a:noFill/>
        </p:spPr>
        <p:txBody>
          <a:bodyPr wrap="none" rtlCol="0">
            <a:spAutoFit/>
          </a:bodyPr>
          <a:lstStyle/>
          <a:p>
            <a:r>
              <a:rPr kumimoji="1" lang="ja-JP" altLang="en-US" sz="1600" b="1">
                <a:latin typeface="BIZ UDPゴシック" panose="020B0400000000000000" pitchFamily="50" charset="-128"/>
                <a:ea typeface="BIZ UDPゴシック" panose="020B0400000000000000" pitchFamily="50" charset="-128"/>
              </a:rPr>
              <a:t>連絡を取り合いながら</a:t>
            </a:r>
            <a:endParaRPr kumimoji="1" lang="en-US" altLang="ja-JP" sz="1600" b="1">
              <a:latin typeface="BIZ UDPゴシック" panose="020B0400000000000000" pitchFamily="50" charset="-128"/>
              <a:ea typeface="BIZ UDPゴシック" panose="020B0400000000000000" pitchFamily="50" charset="-128"/>
            </a:endParaRPr>
          </a:p>
          <a:p>
            <a:r>
              <a:rPr lang="ja-JP" altLang="en-US" sz="1600" b="1">
                <a:latin typeface="BIZ UDPゴシック" panose="020B0400000000000000" pitchFamily="50" charset="-128"/>
                <a:ea typeface="BIZ UDPゴシック" panose="020B0400000000000000" pitchFamily="50" charset="-128"/>
              </a:rPr>
              <a:t>製造法についての勉強</a:t>
            </a:r>
            <a:endParaRPr kumimoji="1" lang="ja-JP" altLang="en-US" sz="1600" b="1">
              <a:latin typeface="BIZ UDPゴシック" panose="020B0400000000000000" pitchFamily="50" charset="-128"/>
              <a:ea typeface="BIZ UDPゴシック" panose="020B0400000000000000" pitchFamily="50" charset="-128"/>
            </a:endParaRPr>
          </a:p>
        </p:txBody>
      </p:sp>
      <p:grpSp>
        <p:nvGrpSpPr>
          <p:cNvPr id="20" name="グループ化 19">
            <a:extLst>
              <a:ext uri="{FF2B5EF4-FFF2-40B4-BE49-F238E27FC236}">
                <a16:creationId xmlns:a16="http://schemas.microsoft.com/office/drawing/2014/main" id="{BC2DBEAE-D2B9-CF2B-CB14-971CB326E91F}"/>
              </a:ext>
            </a:extLst>
          </p:cNvPr>
          <p:cNvGrpSpPr/>
          <p:nvPr/>
        </p:nvGrpSpPr>
        <p:grpSpPr>
          <a:xfrm>
            <a:off x="749880" y="1120462"/>
            <a:ext cx="852178" cy="785476"/>
            <a:chOff x="927504" y="1914313"/>
            <a:chExt cx="3643895" cy="3409950"/>
          </a:xfrm>
        </p:grpSpPr>
        <p:pic>
          <p:nvPicPr>
            <p:cNvPr id="21" name="図 20">
              <a:extLst>
                <a:ext uri="{FF2B5EF4-FFF2-40B4-BE49-F238E27FC236}">
                  <a16:creationId xmlns:a16="http://schemas.microsoft.com/office/drawing/2014/main" id="{0D9F2EE4-64B7-0C44-56AD-7FBB0526CE49}"/>
                </a:ext>
              </a:extLst>
            </p:cNvPr>
            <p:cNvPicPr>
              <a:picLocks noChangeAspect="1"/>
            </p:cNvPicPr>
            <p:nvPr/>
          </p:nvPicPr>
          <p:blipFill rotWithShape="1">
            <a:blip r:embed="rId10"/>
            <a:srcRect l="34596" t="32361" r="35516" b="17917"/>
            <a:stretch/>
          </p:blipFill>
          <p:spPr>
            <a:xfrm flipH="1">
              <a:off x="927504" y="1914313"/>
              <a:ext cx="3643895" cy="3409950"/>
            </a:xfrm>
            <a:prstGeom prst="rect">
              <a:avLst/>
            </a:prstGeom>
          </p:spPr>
        </p:pic>
        <p:pic>
          <p:nvPicPr>
            <p:cNvPr id="22" name="図 21">
              <a:extLst>
                <a:ext uri="{FF2B5EF4-FFF2-40B4-BE49-F238E27FC236}">
                  <a16:creationId xmlns:a16="http://schemas.microsoft.com/office/drawing/2014/main" id="{B51ECF9C-5623-00EA-DED0-A5954B4BB63A}"/>
                </a:ext>
              </a:extLst>
            </p:cNvPr>
            <p:cNvPicPr>
              <a:picLocks noChangeAspect="1"/>
            </p:cNvPicPr>
            <p:nvPr/>
          </p:nvPicPr>
          <p:blipFill rotWithShape="1">
            <a:blip r:embed="rId10"/>
            <a:srcRect l="51109" t="35565" r="45739" b="61285"/>
            <a:stretch/>
          </p:blipFill>
          <p:spPr>
            <a:xfrm rot="4092816" flipH="1">
              <a:off x="2268704" y="2488645"/>
              <a:ext cx="324000" cy="182089"/>
            </a:xfrm>
            <a:prstGeom prst="rect">
              <a:avLst/>
            </a:prstGeom>
          </p:spPr>
        </p:pic>
      </p:grpSp>
      <p:sp>
        <p:nvSpPr>
          <p:cNvPr id="34" name="テキスト ボックス 33">
            <a:extLst>
              <a:ext uri="{FF2B5EF4-FFF2-40B4-BE49-F238E27FC236}">
                <a16:creationId xmlns:a16="http://schemas.microsoft.com/office/drawing/2014/main" id="{2EEB4C9F-A262-FB9C-5EC9-78650E03AEC7}"/>
              </a:ext>
            </a:extLst>
          </p:cNvPr>
          <p:cNvSpPr txBox="1"/>
          <p:nvPr/>
        </p:nvSpPr>
        <p:spPr>
          <a:xfrm>
            <a:off x="3277640" y="1095850"/>
            <a:ext cx="292388" cy="789640"/>
          </a:xfrm>
          <a:prstGeom prst="rect">
            <a:avLst/>
          </a:prstGeom>
          <a:noFill/>
        </p:spPr>
        <p:txBody>
          <a:bodyPr vert="eaVert" wrap="none" rtlCol="0">
            <a:spAutoFit/>
          </a:bodyPr>
          <a:lstStyle/>
          <a:p>
            <a:r>
              <a:rPr kumimoji="1" lang="ja-JP" altLang="en-US" sz="700">
                <a:latin typeface="BIZ UDPゴシック" panose="020B0400000000000000" pitchFamily="50" charset="-128"/>
                <a:ea typeface="BIZ UDPゴシック" panose="020B0400000000000000" pitchFamily="50" charset="-128"/>
              </a:rPr>
              <a:t>治具メーカーさん</a:t>
            </a:r>
          </a:p>
        </p:txBody>
      </p:sp>
      <p:sp>
        <p:nvSpPr>
          <p:cNvPr id="35" name="テキスト ボックス 34">
            <a:extLst>
              <a:ext uri="{FF2B5EF4-FFF2-40B4-BE49-F238E27FC236}">
                <a16:creationId xmlns:a16="http://schemas.microsoft.com/office/drawing/2014/main" id="{75429BB5-3842-E76A-9302-C277878E9B00}"/>
              </a:ext>
            </a:extLst>
          </p:cNvPr>
          <p:cNvSpPr txBox="1"/>
          <p:nvPr/>
        </p:nvSpPr>
        <p:spPr>
          <a:xfrm>
            <a:off x="497234" y="1338682"/>
            <a:ext cx="292388" cy="361637"/>
          </a:xfrm>
          <a:prstGeom prst="rect">
            <a:avLst/>
          </a:prstGeom>
          <a:noFill/>
        </p:spPr>
        <p:txBody>
          <a:bodyPr vert="eaVert" wrap="none" rtlCol="0">
            <a:spAutoFit/>
          </a:bodyPr>
          <a:lstStyle/>
          <a:p>
            <a:r>
              <a:rPr kumimoji="1" lang="ja-JP" altLang="en-US" sz="700">
                <a:latin typeface="BIZ UDPゴシック" panose="020B0400000000000000" pitchFamily="50" charset="-128"/>
                <a:ea typeface="BIZ UDPゴシック" panose="020B0400000000000000" pitchFamily="50" charset="-128"/>
              </a:rPr>
              <a:t>自職場</a:t>
            </a:r>
          </a:p>
        </p:txBody>
      </p:sp>
      <p:sp>
        <p:nvSpPr>
          <p:cNvPr id="36" name="フリーフォーム: 図形 35">
            <a:extLst>
              <a:ext uri="{FF2B5EF4-FFF2-40B4-BE49-F238E27FC236}">
                <a16:creationId xmlns:a16="http://schemas.microsoft.com/office/drawing/2014/main" id="{A87E8AA6-A180-7C76-37A9-B4FC98B33020}"/>
              </a:ext>
            </a:extLst>
          </p:cNvPr>
          <p:cNvSpPr/>
          <p:nvPr/>
        </p:nvSpPr>
        <p:spPr>
          <a:xfrm>
            <a:off x="1932615" y="1159663"/>
            <a:ext cx="157163" cy="657990"/>
          </a:xfrm>
          <a:custGeom>
            <a:avLst/>
            <a:gdLst>
              <a:gd name="connsiteX0" fmla="*/ 314325 w 314325"/>
              <a:gd name="connsiteY0" fmla="*/ 0 h 962025"/>
              <a:gd name="connsiteX1" fmla="*/ 57150 w 314325"/>
              <a:gd name="connsiteY1" fmla="*/ 466725 h 962025"/>
              <a:gd name="connsiteX2" fmla="*/ 219075 w 314325"/>
              <a:gd name="connsiteY2" fmla="*/ 466725 h 962025"/>
              <a:gd name="connsiteX3" fmla="*/ 0 w 314325"/>
              <a:gd name="connsiteY3" fmla="*/ 962025 h 962025"/>
            </a:gdLst>
            <a:ahLst/>
            <a:cxnLst>
              <a:cxn ang="0">
                <a:pos x="connsiteX0" y="connsiteY0"/>
              </a:cxn>
              <a:cxn ang="0">
                <a:pos x="connsiteX1" y="connsiteY1"/>
              </a:cxn>
              <a:cxn ang="0">
                <a:pos x="connsiteX2" y="connsiteY2"/>
              </a:cxn>
              <a:cxn ang="0">
                <a:pos x="connsiteX3" y="connsiteY3"/>
              </a:cxn>
            </a:cxnLst>
            <a:rect l="l" t="t" r="r" b="b"/>
            <a:pathLst>
              <a:path w="314325" h="962025">
                <a:moveTo>
                  <a:pt x="314325" y="0"/>
                </a:moveTo>
                <a:lnTo>
                  <a:pt x="57150" y="466725"/>
                </a:lnTo>
                <a:lnTo>
                  <a:pt x="219075" y="466725"/>
                </a:lnTo>
                <a:lnTo>
                  <a:pt x="0" y="962025"/>
                </a:lnTo>
              </a:path>
            </a:pathLst>
          </a:custGeom>
          <a:noFill/>
          <a:ln w="3175">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37" name="テキスト ボックス 36">
            <a:extLst>
              <a:ext uri="{FF2B5EF4-FFF2-40B4-BE49-F238E27FC236}">
                <a16:creationId xmlns:a16="http://schemas.microsoft.com/office/drawing/2014/main" id="{807F5C1F-176A-D8DD-D62C-4A880E850747}"/>
              </a:ext>
            </a:extLst>
          </p:cNvPr>
          <p:cNvSpPr txBox="1"/>
          <p:nvPr/>
        </p:nvSpPr>
        <p:spPr>
          <a:xfrm>
            <a:off x="10300535" y="525857"/>
            <a:ext cx="1649811" cy="261610"/>
          </a:xfrm>
          <a:prstGeom prst="rect">
            <a:avLst/>
          </a:prstGeom>
          <a:noFill/>
        </p:spPr>
        <p:txBody>
          <a:bodyPr wrap="none" rtlCol="0">
            <a:spAutoFit/>
          </a:bodyPr>
          <a:lstStyle/>
          <a:p>
            <a:r>
              <a:rPr kumimoji="1" lang="ja-JP" altLang="en-US" sz="1100">
                <a:latin typeface="BIZ UDPゴシック" panose="020B0400000000000000" pitchFamily="50" charset="-128"/>
                <a:ea typeface="BIZ UDPゴシック" panose="020B0400000000000000" pitchFamily="50" charset="-128"/>
              </a:rPr>
              <a:t>評価点　〇＝１　</a:t>
            </a: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＝ー１</a:t>
            </a:r>
          </a:p>
        </p:txBody>
      </p:sp>
      <p:sp>
        <p:nvSpPr>
          <p:cNvPr id="38" name="テキスト ボックス 37">
            <a:extLst>
              <a:ext uri="{FF2B5EF4-FFF2-40B4-BE49-F238E27FC236}">
                <a16:creationId xmlns:a16="http://schemas.microsoft.com/office/drawing/2014/main" id="{4CF8B419-2B36-7949-9135-B125F0D28B5B}"/>
              </a:ext>
            </a:extLst>
          </p:cNvPr>
          <p:cNvSpPr txBox="1"/>
          <p:nvPr/>
        </p:nvSpPr>
        <p:spPr>
          <a:xfrm>
            <a:off x="7271585" y="3160662"/>
            <a:ext cx="2390398" cy="261610"/>
          </a:xfrm>
          <a:prstGeom prst="rect">
            <a:avLst/>
          </a:prstGeom>
          <a:noFill/>
        </p:spPr>
        <p:txBody>
          <a:bodyPr wrap="none" rtlCol="0">
            <a:spAutoFit/>
          </a:bodyPr>
          <a:lstStyle/>
          <a:p>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表１．製造方法の評価マトリックス</a:t>
            </a:r>
            <a:r>
              <a:rPr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39" name="正方形/長方形 38">
            <a:extLst>
              <a:ext uri="{FF2B5EF4-FFF2-40B4-BE49-F238E27FC236}">
                <a16:creationId xmlns:a16="http://schemas.microsoft.com/office/drawing/2014/main" id="{CCD2BD23-0E52-12F7-B679-BF8EF32034C7}"/>
              </a:ext>
            </a:extLst>
          </p:cNvPr>
          <p:cNvSpPr/>
          <p:nvPr/>
        </p:nvSpPr>
        <p:spPr>
          <a:xfrm>
            <a:off x="111258" y="3478825"/>
            <a:ext cx="4975163" cy="32898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L 字 39">
            <a:extLst>
              <a:ext uri="{FF2B5EF4-FFF2-40B4-BE49-F238E27FC236}">
                <a16:creationId xmlns:a16="http://schemas.microsoft.com/office/drawing/2014/main" id="{4E34889D-45E4-496A-566C-B888A7B18A41}"/>
              </a:ext>
            </a:extLst>
          </p:cNvPr>
          <p:cNvSpPr/>
          <p:nvPr/>
        </p:nvSpPr>
        <p:spPr>
          <a:xfrm flipH="1">
            <a:off x="5153022" y="3488547"/>
            <a:ext cx="6927718" cy="3280174"/>
          </a:xfrm>
          <a:prstGeom prst="corner">
            <a:avLst>
              <a:gd name="adj1" fmla="val 88040"/>
              <a:gd name="adj2" fmla="val 169637"/>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41" name="テキスト ボックス 40">
            <a:extLst>
              <a:ext uri="{FF2B5EF4-FFF2-40B4-BE49-F238E27FC236}">
                <a16:creationId xmlns:a16="http://schemas.microsoft.com/office/drawing/2014/main" id="{81619BBA-DE68-DB71-DB1E-6A21412BE903}"/>
              </a:ext>
            </a:extLst>
          </p:cNvPr>
          <p:cNvSpPr txBox="1"/>
          <p:nvPr/>
        </p:nvSpPr>
        <p:spPr>
          <a:xfrm>
            <a:off x="7972425" y="3578000"/>
            <a:ext cx="1544012" cy="338554"/>
          </a:xfrm>
          <a:prstGeom prst="rect">
            <a:avLst/>
          </a:prstGeom>
          <a:noFill/>
        </p:spPr>
        <p:txBody>
          <a:bodyPr wrap="none" rtlCol="0">
            <a:spAutoFit/>
          </a:bodyPr>
          <a:lstStyle/>
          <a:p>
            <a:r>
              <a:rPr kumimoji="1" lang="ja-JP" altLang="en-US" sz="1600" b="1" u="sng">
                <a:latin typeface="BIZ UDPゴシック" panose="020B0400000000000000" pitchFamily="50" charset="-128"/>
                <a:ea typeface="BIZ UDPゴシック" panose="020B0400000000000000" pitchFamily="50" charset="-128"/>
              </a:rPr>
              <a:t>耐久テスト実施</a:t>
            </a:r>
          </a:p>
        </p:txBody>
      </p:sp>
      <p:sp>
        <p:nvSpPr>
          <p:cNvPr id="42" name="テキスト ボックス 41">
            <a:extLst>
              <a:ext uri="{FF2B5EF4-FFF2-40B4-BE49-F238E27FC236}">
                <a16:creationId xmlns:a16="http://schemas.microsoft.com/office/drawing/2014/main" id="{D681EE8B-22F5-E955-C6FF-98349D23D5BD}"/>
              </a:ext>
            </a:extLst>
          </p:cNvPr>
          <p:cNvSpPr txBox="1"/>
          <p:nvPr/>
        </p:nvSpPr>
        <p:spPr>
          <a:xfrm>
            <a:off x="5163267" y="3859276"/>
            <a:ext cx="1386918" cy="338554"/>
          </a:xfrm>
          <a:prstGeom prst="rect">
            <a:avLst/>
          </a:prstGeom>
          <a:noFill/>
        </p:spPr>
        <p:txBody>
          <a:bodyPr wrap="none" rtlCol="0">
            <a:spAutoFit/>
          </a:bodyPr>
          <a:lstStyle/>
          <a:p>
            <a:r>
              <a:rPr lang="ja-JP" altLang="en-US" sz="1600">
                <a:latin typeface="BIZ UDPゴシック" panose="020B0400000000000000" pitchFamily="50" charset="-128"/>
                <a:ea typeface="BIZ UDPゴシック" panose="020B0400000000000000" pitchFamily="50" charset="-128"/>
              </a:rPr>
              <a:t>新トーチ治具</a:t>
            </a:r>
            <a:endParaRPr kumimoji="1" lang="en-US" altLang="ja-JP" sz="1600">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3CF57995-54CF-8ABA-035F-B09408E2C4AE}"/>
              </a:ext>
            </a:extLst>
          </p:cNvPr>
          <p:cNvSpPr txBox="1"/>
          <p:nvPr/>
        </p:nvSpPr>
        <p:spPr>
          <a:xfrm>
            <a:off x="8383560" y="6506009"/>
            <a:ext cx="3092513" cy="276999"/>
          </a:xfrm>
          <a:prstGeom prst="rect">
            <a:avLst/>
          </a:prstGeom>
          <a:noFill/>
        </p:spPr>
        <p:txBody>
          <a:bodyPr wrap="none" rtlCol="0">
            <a:spAutoFit/>
          </a:bodyPr>
          <a:lstStyle/>
          <a:p>
            <a:r>
              <a:rPr kumimoji="1" lang="en-US" altLang="ja-JP" sz="1200">
                <a:latin typeface="BIZ UDPゴシック" panose="020B0400000000000000" pitchFamily="50" charset="-128"/>
                <a:ea typeface="BIZ UDPゴシック" panose="020B0400000000000000" pitchFamily="50" charset="-128"/>
              </a:rPr>
              <a:t>【</a:t>
            </a:r>
            <a:r>
              <a:rPr kumimoji="1" lang="ja-JP" altLang="en-US" sz="1200">
                <a:latin typeface="BIZ UDPゴシック" panose="020B0400000000000000" pitchFamily="50" charset="-128"/>
                <a:ea typeface="BIZ UDPゴシック" panose="020B0400000000000000" pitchFamily="50" charset="-128"/>
              </a:rPr>
              <a:t>表２．トーチ治具耐久テストチェックシート</a:t>
            </a:r>
            <a:r>
              <a:rPr kumimoji="1" lang="en-US" altLang="ja-JP" sz="1200">
                <a:latin typeface="BIZ UDPゴシック" panose="020B0400000000000000" pitchFamily="50" charset="-128"/>
                <a:ea typeface="BIZ UDPゴシック" panose="020B0400000000000000" pitchFamily="50" charset="-128"/>
              </a:rPr>
              <a:t>】</a:t>
            </a:r>
            <a:endParaRPr kumimoji="1" lang="ja-JP" altLang="en-US" sz="1200">
              <a:latin typeface="BIZ UDPゴシック" panose="020B0400000000000000" pitchFamily="50" charset="-128"/>
              <a:ea typeface="BIZ UDPゴシック" panose="020B0400000000000000" pitchFamily="50" charset="-128"/>
            </a:endParaRPr>
          </a:p>
        </p:txBody>
      </p:sp>
      <p:sp>
        <p:nvSpPr>
          <p:cNvPr id="44" name="テキスト ボックス 43">
            <a:extLst>
              <a:ext uri="{FF2B5EF4-FFF2-40B4-BE49-F238E27FC236}">
                <a16:creationId xmlns:a16="http://schemas.microsoft.com/office/drawing/2014/main" id="{C2FB6887-BD0C-390F-345B-C94FFCC1DEAD}"/>
              </a:ext>
            </a:extLst>
          </p:cNvPr>
          <p:cNvSpPr txBox="1"/>
          <p:nvPr/>
        </p:nvSpPr>
        <p:spPr>
          <a:xfrm>
            <a:off x="6602455" y="4137595"/>
            <a:ext cx="723275" cy="30777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一体型</a:t>
            </a:r>
          </a:p>
        </p:txBody>
      </p:sp>
      <p:sp>
        <p:nvSpPr>
          <p:cNvPr id="91" name="テキスト ボックス 90">
            <a:extLst>
              <a:ext uri="{FF2B5EF4-FFF2-40B4-BE49-F238E27FC236}">
                <a16:creationId xmlns:a16="http://schemas.microsoft.com/office/drawing/2014/main" id="{4E408FB5-9B10-1CCE-8E42-FA51BD204C5E}"/>
              </a:ext>
            </a:extLst>
          </p:cNvPr>
          <p:cNvSpPr txBox="1"/>
          <p:nvPr/>
        </p:nvSpPr>
        <p:spPr>
          <a:xfrm>
            <a:off x="759209" y="6523892"/>
            <a:ext cx="3816000" cy="261610"/>
          </a:xfrm>
          <a:prstGeom prst="rect">
            <a:avLst/>
          </a:prstGeom>
          <a:noFill/>
        </p:spPr>
        <p:txBody>
          <a:bodyPr wrap="squar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図</a:t>
            </a:r>
            <a:r>
              <a:rPr lang="en-US" altLang="ja-JP" sz="1100">
                <a:latin typeface="BIZ UDPゴシック" panose="020B0400000000000000" pitchFamily="50" charset="-128"/>
                <a:ea typeface="BIZ UDPゴシック" panose="020B0400000000000000" pitchFamily="50" charset="-128"/>
              </a:rPr>
              <a:t>1</a:t>
            </a:r>
            <a:r>
              <a:rPr kumimoji="1" lang="ja-JP" altLang="en-US"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ロストワックス製法で治具を作成したい</a:t>
            </a:r>
            <a:r>
              <a:rPr kumimoji="1" lang="ja-JP" altLang="en-US" sz="1100">
                <a:latin typeface="BIZ UDPゴシック" panose="020B0400000000000000" pitchFamily="50" charset="-128"/>
                <a:ea typeface="BIZ UDPゴシック" panose="020B0400000000000000" pitchFamily="50" charset="-128"/>
              </a:rPr>
              <a:t>の</a:t>
            </a:r>
            <a:r>
              <a:rPr kumimoji="1" lang="en-US" altLang="ja-JP" sz="1100">
                <a:latin typeface="BIZ UDPゴシック" panose="020B0400000000000000" pitchFamily="50" charset="-128"/>
                <a:ea typeface="BIZ UDPゴシック" panose="020B0400000000000000" pitchFamily="50" charset="-128"/>
              </a:rPr>
              <a:t>PDPC</a:t>
            </a:r>
            <a:r>
              <a:rPr kumimoji="1" lang="ja-JP" altLang="en-US" sz="1100">
                <a:latin typeface="BIZ UDPゴシック" panose="020B0400000000000000" pitchFamily="50" charset="-128"/>
                <a:ea typeface="BIZ UDPゴシック" panose="020B0400000000000000" pitchFamily="50" charset="-128"/>
              </a:rPr>
              <a:t>法</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92" name="テキスト ボックス 91">
            <a:extLst>
              <a:ext uri="{FF2B5EF4-FFF2-40B4-BE49-F238E27FC236}">
                <a16:creationId xmlns:a16="http://schemas.microsoft.com/office/drawing/2014/main" id="{D7636CC9-B720-5D74-4563-6132F3C2C5A0}"/>
              </a:ext>
            </a:extLst>
          </p:cNvPr>
          <p:cNvSpPr txBox="1"/>
          <p:nvPr/>
        </p:nvSpPr>
        <p:spPr>
          <a:xfrm>
            <a:off x="5685074" y="550201"/>
            <a:ext cx="2153154" cy="215444"/>
          </a:xfrm>
          <a:prstGeom prst="rect">
            <a:avLst/>
          </a:prstGeom>
          <a:noFill/>
        </p:spPr>
        <p:txBody>
          <a:bodyPr wrap="none" rtlCol="0">
            <a:spAutoFit/>
          </a:bodyPr>
          <a:lstStyle/>
          <a:p>
            <a:r>
              <a:rPr lang="ja-JP" altLang="en-US" sz="800">
                <a:latin typeface="BIZ UDPゴシック" panose="020B0400000000000000" pitchFamily="50" charset="-128"/>
                <a:ea typeface="BIZ UDPゴシック" panose="020B0400000000000000" pitchFamily="50" charset="-128"/>
              </a:rPr>
              <a:t>作成日：２０２</a:t>
            </a:r>
            <a:r>
              <a:rPr lang="en-US" altLang="ja-JP" sz="800">
                <a:latin typeface="BIZ UDPゴシック" panose="020B0400000000000000" pitchFamily="50" charset="-128"/>
                <a:ea typeface="BIZ UDPゴシック" panose="020B0400000000000000" pitchFamily="50" charset="-128"/>
              </a:rPr>
              <a:t>3</a:t>
            </a:r>
            <a:r>
              <a:rPr lang="ja-JP" altLang="en-US" sz="800">
                <a:latin typeface="BIZ UDPゴシック" panose="020B0400000000000000" pitchFamily="50" charset="-128"/>
                <a:ea typeface="BIZ UDPゴシック" panose="020B0400000000000000" pitchFamily="50" charset="-128"/>
              </a:rPr>
              <a:t>年１</a:t>
            </a:r>
            <a:r>
              <a:rPr lang="en-US" altLang="ja-JP" sz="800">
                <a:latin typeface="BIZ UDPゴシック" panose="020B0400000000000000" pitchFamily="50" charset="-128"/>
                <a:ea typeface="BIZ UDPゴシック" panose="020B0400000000000000" pitchFamily="50" charset="-128"/>
              </a:rPr>
              <a:t>2</a:t>
            </a:r>
            <a:r>
              <a:rPr lang="ja-JP" altLang="en-US" sz="800">
                <a:latin typeface="BIZ UDPゴシック" panose="020B0400000000000000" pitchFamily="50" charset="-128"/>
                <a:ea typeface="BIZ UDPゴシック" panose="020B0400000000000000" pitchFamily="50" charset="-128"/>
              </a:rPr>
              <a:t>月</a:t>
            </a:r>
            <a:r>
              <a:rPr lang="en-US" altLang="ja-JP" sz="800">
                <a:latin typeface="BIZ UDPゴシック" panose="020B0400000000000000" pitchFamily="50" charset="-128"/>
                <a:ea typeface="BIZ UDPゴシック" panose="020B0400000000000000" pitchFamily="50" charset="-128"/>
              </a:rPr>
              <a:t>21</a:t>
            </a:r>
            <a:r>
              <a:rPr lang="ja-JP" altLang="en-US" sz="800">
                <a:latin typeface="BIZ UDPゴシック" panose="020B0400000000000000" pitchFamily="50" charset="-128"/>
                <a:ea typeface="BIZ UDPゴシック" panose="020B0400000000000000" pitchFamily="50" charset="-128"/>
              </a:rPr>
              <a:t>日　　作成者：宮堂</a:t>
            </a:r>
            <a:endParaRPr lang="en-US" altLang="ja-JP" sz="800">
              <a:latin typeface="BIZ UDPゴシック" panose="020B0400000000000000" pitchFamily="50" charset="-128"/>
              <a:ea typeface="BIZ UDPゴシック" panose="020B0400000000000000" pitchFamily="50" charset="-128"/>
            </a:endParaRPr>
          </a:p>
        </p:txBody>
      </p:sp>
      <p:sp>
        <p:nvSpPr>
          <p:cNvPr id="93" name="二等辺三角形 92">
            <a:extLst>
              <a:ext uri="{FF2B5EF4-FFF2-40B4-BE49-F238E27FC236}">
                <a16:creationId xmlns:a16="http://schemas.microsoft.com/office/drawing/2014/main" id="{4E94365F-FD6D-21CB-0587-0537744695E3}"/>
              </a:ext>
            </a:extLst>
          </p:cNvPr>
          <p:cNvSpPr/>
          <p:nvPr/>
        </p:nvSpPr>
        <p:spPr>
          <a:xfrm flipV="1">
            <a:off x="1810783" y="2636482"/>
            <a:ext cx="447675" cy="183362"/>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94" name="テキスト ボックス 93">
            <a:extLst>
              <a:ext uri="{FF2B5EF4-FFF2-40B4-BE49-F238E27FC236}">
                <a16:creationId xmlns:a16="http://schemas.microsoft.com/office/drawing/2014/main" id="{E5D40E8A-EA21-DDDB-DEE1-08DF584AEEE1}"/>
              </a:ext>
            </a:extLst>
          </p:cNvPr>
          <p:cNvSpPr txBox="1"/>
          <p:nvPr/>
        </p:nvSpPr>
        <p:spPr>
          <a:xfrm>
            <a:off x="3561879" y="3523329"/>
            <a:ext cx="1465466" cy="338554"/>
          </a:xfrm>
          <a:prstGeom prst="rect">
            <a:avLst/>
          </a:prstGeom>
          <a:noFill/>
        </p:spPr>
        <p:txBody>
          <a:bodyPr wrap="none" rtlCol="0">
            <a:spAutoFit/>
          </a:bodyPr>
          <a:lstStyle/>
          <a:p>
            <a:r>
              <a:rPr lang="ja-JP" altLang="en-US" sz="800">
                <a:latin typeface="BIZ UDPゴシック" panose="020B0400000000000000" pitchFamily="50" charset="-128"/>
                <a:ea typeface="BIZ UDPゴシック" panose="020B0400000000000000" pitchFamily="50" charset="-128"/>
              </a:rPr>
              <a:t>作成日：２０２３年１</a:t>
            </a:r>
            <a:r>
              <a:rPr lang="en-US" altLang="ja-JP" sz="800">
                <a:latin typeface="BIZ UDPゴシック" panose="020B0400000000000000" pitchFamily="50" charset="-128"/>
                <a:ea typeface="BIZ UDPゴシック" panose="020B0400000000000000" pitchFamily="50" charset="-128"/>
              </a:rPr>
              <a:t>2</a:t>
            </a:r>
            <a:r>
              <a:rPr lang="ja-JP" altLang="en-US" sz="800">
                <a:latin typeface="BIZ UDPゴシック" panose="020B0400000000000000" pitchFamily="50" charset="-128"/>
                <a:ea typeface="BIZ UDPゴシック" panose="020B0400000000000000" pitchFamily="50" charset="-128"/>
              </a:rPr>
              <a:t>月</a:t>
            </a:r>
            <a:r>
              <a:rPr lang="en-US" altLang="ja-JP" sz="800">
                <a:latin typeface="BIZ UDPゴシック" panose="020B0400000000000000" pitchFamily="50" charset="-128"/>
                <a:ea typeface="BIZ UDPゴシック" panose="020B0400000000000000" pitchFamily="50" charset="-128"/>
              </a:rPr>
              <a:t>25</a:t>
            </a:r>
            <a:r>
              <a:rPr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作成者：全員</a:t>
            </a:r>
            <a:endParaRPr lang="en-US" altLang="ja-JP" sz="800">
              <a:latin typeface="BIZ UDPゴシック" panose="020B0400000000000000" pitchFamily="50" charset="-128"/>
              <a:ea typeface="BIZ UDPゴシック" panose="020B0400000000000000" pitchFamily="50" charset="-128"/>
            </a:endParaRPr>
          </a:p>
        </p:txBody>
      </p:sp>
      <p:sp>
        <p:nvSpPr>
          <p:cNvPr id="95" name="テキスト ボックス 94">
            <a:extLst>
              <a:ext uri="{FF2B5EF4-FFF2-40B4-BE49-F238E27FC236}">
                <a16:creationId xmlns:a16="http://schemas.microsoft.com/office/drawing/2014/main" id="{4B3DDBA4-2458-446C-2909-E209E838016F}"/>
              </a:ext>
            </a:extLst>
          </p:cNvPr>
          <p:cNvSpPr txBox="1"/>
          <p:nvPr/>
        </p:nvSpPr>
        <p:spPr>
          <a:xfrm>
            <a:off x="6558076" y="3507170"/>
            <a:ext cx="1386918" cy="584775"/>
          </a:xfrm>
          <a:prstGeom prst="rect">
            <a:avLst/>
          </a:prstGeom>
          <a:noFill/>
        </p:spPr>
        <p:txBody>
          <a:bodyPr wrap="none" rtlCol="0">
            <a:spAutoFit/>
          </a:bodyPr>
          <a:lstStyle/>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2024</a:t>
            </a:r>
            <a:r>
              <a:rPr kumimoji="1" lang="ja-JP" altLang="en-US" sz="800">
                <a:latin typeface="BIZ UDPゴシック" panose="020B0400000000000000" pitchFamily="50" charset="-128"/>
                <a:ea typeface="BIZ UDPゴシック" panose="020B0400000000000000" pitchFamily="50" charset="-128"/>
              </a:rPr>
              <a:t>年１月</a:t>
            </a:r>
            <a:r>
              <a:rPr kumimoji="1" lang="en-US" altLang="ja-JP" sz="800">
                <a:latin typeface="BIZ UDPゴシック" panose="020B0400000000000000" pitchFamily="50" charset="-128"/>
                <a:ea typeface="BIZ UDPゴシック" panose="020B0400000000000000" pitchFamily="50" charset="-128"/>
              </a:rPr>
              <a:t>8</a:t>
            </a:r>
            <a:r>
              <a:rPr kumimoji="1"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２０２</a:t>
            </a:r>
            <a:r>
              <a:rPr lang="en-US" altLang="ja-JP" sz="800">
                <a:latin typeface="BIZ UDPゴシック" panose="020B0400000000000000" pitchFamily="50" charset="-128"/>
                <a:ea typeface="BIZ UDPゴシック" panose="020B0400000000000000" pitchFamily="50" charset="-128"/>
              </a:rPr>
              <a:t>4</a:t>
            </a:r>
            <a:r>
              <a:rPr lang="ja-JP" altLang="en-US" sz="800">
                <a:latin typeface="BIZ UDPゴシック" panose="020B0400000000000000" pitchFamily="50" charset="-128"/>
                <a:ea typeface="BIZ UDPゴシック" panose="020B0400000000000000" pitchFamily="50" charset="-128"/>
              </a:rPr>
              <a:t>年１月</a:t>
            </a:r>
            <a:r>
              <a:rPr lang="en-US" altLang="ja-JP" sz="800">
                <a:latin typeface="BIZ UDPゴシック" panose="020B0400000000000000" pitchFamily="50" charset="-128"/>
                <a:ea typeface="BIZ UDPゴシック" panose="020B0400000000000000" pitchFamily="50" charset="-128"/>
              </a:rPr>
              <a:t>23</a:t>
            </a:r>
            <a:r>
              <a:rPr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作成日：２０２</a:t>
            </a:r>
            <a:r>
              <a:rPr lang="en-US" altLang="ja-JP" sz="800">
                <a:latin typeface="BIZ UDPゴシック" panose="020B0400000000000000" pitchFamily="50" charset="-128"/>
                <a:ea typeface="BIZ UDPゴシック" panose="020B0400000000000000" pitchFamily="50" charset="-128"/>
              </a:rPr>
              <a:t>4</a:t>
            </a:r>
            <a:r>
              <a:rPr lang="ja-JP" altLang="en-US" sz="800">
                <a:latin typeface="BIZ UDPゴシック" panose="020B0400000000000000" pitchFamily="50" charset="-128"/>
                <a:ea typeface="BIZ UDPゴシック" panose="020B0400000000000000" pitchFamily="50" charset="-128"/>
              </a:rPr>
              <a:t>年１月</a:t>
            </a:r>
            <a:r>
              <a:rPr lang="en-US" altLang="ja-JP" sz="800">
                <a:latin typeface="BIZ UDPゴシック" panose="020B0400000000000000" pitchFamily="50" charset="-128"/>
                <a:ea typeface="BIZ UDPゴシック" panose="020B0400000000000000" pitchFamily="50" charset="-128"/>
              </a:rPr>
              <a:t>24</a:t>
            </a:r>
            <a:r>
              <a:rPr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作成者：宮堂</a:t>
            </a:r>
            <a:endParaRPr lang="en-US" altLang="ja-JP" sz="80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EF707742-16DB-CA10-EEA4-9312975B6FC2}"/>
              </a:ext>
            </a:extLst>
          </p:cNvPr>
          <p:cNvSpPr txBox="1"/>
          <p:nvPr/>
        </p:nvSpPr>
        <p:spPr>
          <a:xfrm>
            <a:off x="2051884" y="3519890"/>
            <a:ext cx="1087157" cy="338554"/>
          </a:xfrm>
          <a:prstGeom prst="rect">
            <a:avLst/>
          </a:prstGeom>
          <a:noFill/>
        </p:spPr>
        <p:txBody>
          <a:bodyPr wrap="none" rtlCol="0">
            <a:spAutoFit/>
          </a:bodyPr>
          <a:lstStyle/>
          <a:p>
            <a:pPr algn="ctr"/>
            <a:r>
              <a:rPr kumimoji="1" lang="ja-JP" altLang="en-US" sz="800">
                <a:latin typeface="BIZ UDPゴシック" panose="020B0400000000000000" pitchFamily="50" charset="-128"/>
                <a:ea typeface="BIZ UDPゴシック" panose="020B0400000000000000" pitchFamily="50" charset="-128"/>
              </a:rPr>
              <a:t>ロストワックス製法</a:t>
            </a:r>
            <a:endParaRPr kumimoji="1" lang="en-US" altLang="ja-JP" sz="800">
              <a:latin typeface="BIZ UDPゴシック" panose="020B0400000000000000" pitchFamily="50" charset="-128"/>
              <a:ea typeface="BIZ UDPゴシック" panose="020B0400000000000000" pitchFamily="50" charset="-128"/>
            </a:endParaRPr>
          </a:p>
          <a:p>
            <a:pPr algn="ctr"/>
            <a:r>
              <a:rPr lang="ja-JP" altLang="en-US" sz="800">
                <a:latin typeface="BIZ UDPゴシック" panose="020B0400000000000000" pitchFamily="50" charset="-128"/>
                <a:ea typeface="BIZ UDPゴシック" panose="020B0400000000000000" pitchFamily="50" charset="-128"/>
              </a:rPr>
              <a:t>で治具を作成したい</a:t>
            </a:r>
            <a:endParaRPr kumimoji="1" lang="ja-JP" altLang="en-US" sz="80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5CB33FCC-DDA8-286E-5185-73469AF81156}"/>
              </a:ext>
            </a:extLst>
          </p:cNvPr>
          <p:cNvSpPr txBox="1"/>
          <p:nvPr/>
        </p:nvSpPr>
        <p:spPr>
          <a:xfrm>
            <a:off x="2151530" y="6195465"/>
            <a:ext cx="867545" cy="338554"/>
          </a:xfrm>
          <a:prstGeom prst="rect">
            <a:avLst/>
          </a:prstGeom>
          <a:noFill/>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トーチ型治具の</a:t>
            </a:r>
            <a:endParaRPr lang="en-US" altLang="ja-JP" sz="800">
              <a:latin typeface="BIZ UDPゴシック" panose="020B0400000000000000" pitchFamily="50" charset="-128"/>
              <a:ea typeface="BIZ UDPゴシック" panose="020B0400000000000000" pitchFamily="50" charset="-128"/>
            </a:endParaRPr>
          </a:p>
          <a:p>
            <a:pPr algn="ctr"/>
            <a:r>
              <a:rPr kumimoji="1" lang="ja-JP" altLang="en-US" sz="800">
                <a:latin typeface="BIZ UDPゴシック" panose="020B0400000000000000" pitchFamily="50" charset="-128"/>
                <a:ea typeface="BIZ UDPゴシック" panose="020B0400000000000000" pitchFamily="50" charset="-128"/>
              </a:rPr>
              <a:t>作成をする</a:t>
            </a:r>
            <a:endParaRPr kumimoji="1" lang="en-US" altLang="ja-JP" sz="80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B4519E1E-49E9-F4EB-DD56-B13C45A52F67}"/>
              </a:ext>
            </a:extLst>
          </p:cNvPr>
          <p:cNvSpPr txBox="1"/>
          <p:nvPr/>
        </p:nvSpPr>
        <p:spPr>
          <a:xfrm>
            <a:off x="3265608" y="3923742"/>
            <a:ext cx="684804" cy="338554"/>
          </a:xfrm>
          <a:prstGeom prst="rect">
            <a:avLst/>
          </a:prstGeom>
          <a:noFill/>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勉強しても</a:t>
            </a:r>
            <a:endParaRPr lang="en-US" altLang="ja-JP" sz="800">
              <a:latin typeface="BIZ UDPゴシック" panose="020B0400000000000000" pitchFamily="50" charset="-128"/>
              <a:ea typeface="BIZ UDPゴシック" panose="020B0400000000000000" pitchFamily="50" charset="-128"/>
            </a:endParaRPr>
          </a:p>
          <a:p>
            <a:pPr algn="ctr"/>
            <a:r>
              <a:rPr kumimoji="1" lang="ja-JP" altLang="en-US" sz="800">
                <a:latin typeface="BIZ UDPゴシック" panose="020B0400000000000000" pitchFamily="50" charset="-128"/>
                <a:ea typeface="BIZ UDPゴシック" panose="020B0400000000000000" pitchFamily="50" charset="-128"/>
              </a:rPr>
              <a:t>分からない</a:t>
            </a:r>
            <a:endParaRPr kumimoji="1" lang="en-US" altLang="ja-JP" sz="80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15DEC8C5-2AD9-0C13-C5C3-C03E536A628E}"/>
              </a:ext>
            </a:extLst>
          </p:cNvPr>
          <p:cNvSpPr txBox="1"/>
          <p:nvPr/>
        </p:nvSpPr>
        <p:spPr>
          <a:xfrm>
            <a:off x="4196596" y="3929107"/>
            <a:ext cx="861133" cy="338554"/>
          </a:xfrm>
          <a:prstGeom prst="rect">
            <a:avLst/>
          </a:prstGeom>
          <a:noFill/>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専門家を</a:t>
            </a:r>
            <a:endParaRPr lang="en-US" altLang="ja-JP" sz="800">
              <a:latin typeface="BIZ UDPゴシック" panose="020B0400000000000000" pitchFamily="50" charset="-128"/>
              <a:ea typeface="BIZ UDPゴシック" panose="020B0400000000000000" pitchFamily="50" charset="-128"/>
            </a:endParaRPr>
          </a:p>
          <a:p>
            <a:pPr algn="ctr"/>
            <a:r>
              <a:rPr kumimoji="1" lang="ja-JP" altLang="en-US" sz="800">
                <a:latin typeface="BIZ UDPゴシック" panose="020B0400000000000000" pitchFamily="50" charset="-128"/>
                <a:ea typeface="BIZ UDPゴシック" panose="020B0400000000000000" pitchFamily="50" charset="-128"/>
              </a:rPr>
              <a:t>講師として招く</a:t>
            </a:r>
            <a:endParaRPr kumimoji="1" lang="en-US" altLang="ja-JP" sz="800">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668CA93F-FBFD-C600-F3C8-4DD51C4D2B33}"/>
              </a:ext>
            </a:extLst>
          </p:cNvPr>
          <p:cNvSpPr txBox="1"/>
          <p:nvPr/>
        </p:nvSpPr>
        <p:spPr>
          <a:xfrm>
            <a:off x="1132164" y="4367379"/>
            <a:ext cx="893193" cy="215444"/>
          </a:xfrm>
          <a:prstGeom prst="rect">
            <a:avLst/>
          </a:prstGeom>
          <a:noFill/>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費用が高すぎる</a:t>
            </a:r>
            <a:endParaRPr kumimoji="1" lang="en-US" altLang="ja-JP" sz="800">
              <a:latin typeface="BIZ UDPゴシック" panose="020B0400000000000000" pitchFamily="50" charset="-128"/>
              <a:ea typeface="BIZ UDPゴシック" panose="020B0400000000000000" pitchFamily="50" charset="-128"/>
            </a:endParaRPr>
          </a:p>
        </p:txBody>
      </p:sp>
      <p:sp>
        <p:nvSpPr>
          <p:cNvPr id="19" name="テキスト ボックス 18">
            <a:extLst>
              <a:ext uri="{FF2B5EF4-FFF2-40B4-BE49-F238E27FC236}">
                <a16:creationId xmlns:a16="http://schemas.microsoft.com/office/drawing/2014/main" id="{BEDC28BE-F1CB-2F7D-D8B2-B43605B6D145}"/>
              </a:ext>
            </a:extLst>
          </p:cNvPr>
          <p:cNvSpPr txBox="1"/>
          <p:nvPr/>
        </p:nvSpPr>
        <p:spPr>
          <a:xfrm>
            <a:off x="220971" y="4309431"/>
            <a:ext cx="686405" cy="338554"/>
          </a:xfrm>
          <a:prstGeom prst="rect">
            <a:avLst/>
          </a:prstGeom>
          <a:noFill/>
        </p:spPr>
        <p:txBody>
          <a:bodyPr wrap="none" rtlCol="0">
            <a:spAutoFit/>
          </a:bodyPr>
          <a:lstStyle/>
          <a:p>
            <a:pPr algn="ctr"/>
            <a:r>
              <a:rPr kumimoji="1" lang="ja-JP" altLang="en-US" sz="800">
                <a:latin typeface="BIZ UDPゴシック" panose="020B0400000000000000" pitchFamily="50" charset="-128"/>
                <a:ea typeface="BIZ UDPゴシック" panose="020B0400000000000000" pitchFamily="50" charset="-128"/>
              </a:rPr>
              <a:t>材質の</a:t>
            </a:r>
            <a:endParaRPr kumimoji="1" lang="en-US" altLang="ja-JP" sz="800">
              <a:latin typeface="BIZ UDPゴシック" panose="020B0400000000000000" pitchFamily="50" charset="-128"/>
              <a:ea typeface="BIZ UDPゴシック" panose="020B0400000000000000" pitchFamily="50" charset="-128"/>
            </a:endParaRPr>
          </a:p>
          <a:p>
            <a:pPr algn="ctr"/>
            <a:r>
              <a:rPr kumimoji="1" lang="ja-JP" altLang="en-US" sz="800">
                <a:latin typeface="BIZ UDPゴシック" panose="020B0400000000000000" pitchFamily="50" charset="-128"/>
                <a:ea typeface="BIZ UDPゴシック" panose="020B0400000000000000" pitchFamily="50" charset="-128"/>
              </a:rPr>
              <a:t>検討をする</a:t>
            </a:r>
            <a:endParaRPr kumimoji="1" lang="en-US" altLang="ja-JP" sz="800">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C9C155D4-372E-3D4F-8BB4-1FBA68CDFD28}"/>
              </a:ext>
            </a:extLst>
          </p:cNvPr>
          <p:cNvSpPr txBox="1"/>
          <p:nvPr/>
        </p:nvSpPr>
        <p:spPr>
          <a:xfrm>
            <a:off x="156291" y="4748810"/>
            <a:ext cx="797013" cy="215444"/>
          </a:xfrm>
          <a:prstGeom prst="rect">
            <a:avLst/>
          </a:prstGeom>
          <a:noFill/>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技術員に相談</a:t>
            </a:r>
            <a:endParaRPr kumimoji="1" lang="en-US" altLang="ja-JP" sz="800">
              <a:latin typeface="BIZ UDPゴシック" panose="020B0400000000000000" pitchFamily="50" charset="-128"/>
              <a:ea typeface="BIZ UDPゴシック" panose="020B0400000000000000" pitchFamily="50" charset="-128"/>
            </a:endParaRPr>
          </a:p>
        </p:txBody>
      </p:sp>
      <p:sp>
        <p:nvSpPr>
          <p:cNvPr id="47" name="テキスト ボックス 46">
            <a:extLst>
              <a:ext uri="{FF2B5EF4-FFF2-40B4-BE49-F238E27FC236}">
                <a16:creationId xmlns:a16="http://schemas.microsoft.com/office/drawing/2014/main" id="{D9F24055-CD51-2CE5-CA2E-AD4D77206505}"/>
              </a:ext>
            </a:extLst>
          </p:cNvPr>
          <p:cNvSpPr txBox="1"/>
          <p:nvPr/>
        </p:nvSpPr>
        <p:spPr>
          <a:xfrm>
            <a:off x="3267741" y="4692371"/>
            <a:ext cx="681597" cy="338554"/>
          </a:xfrm>
          <a:prstGeom prst="rect">
            <a:avLst/>
          </a:prstGeom>
          <a:noFill/>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設計が</a:t>
            </a:r>
            <a:endParaRPr lang="en-US" altLang="ja-JP" sz="800">
              <a:latin typeface="BIZ UDPゴシック" panose="020B0400000000000000" pitchFamily="50" charset="-128"/>
              <a:ea typeface="BIZ UDPゴシック" panose="020B0400000000000000" pitchFamily="50" charset="-128"/>
            </a:endParaRPr>
          </a:p>
          <a:p>
            <a:pPr algn="ctr"/>
            <a:r>
              <a:rPr lang="ja-JP" altLang="en-US" sz="800">
                <a:latin typeface="BIZ UDPゴシック" panose="020B0400000000000000" pitchFamily="50" charset="-128"/>
                <a:ea typeface="BIZ UDPゴシック" panose="020B0400000000000000" pitchFamily="50" charset="-128"/>
              </a:rPr>
              <a:t>決まらない</a:t>
            </a:r>
            <a:endParaRPr kumimoji="1" lang="en-US" altLang="ja-JP" sz="800">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DED947C6-05FC-ACE2-1012-C2901C7000A9}"/>
              </a:ext>
            </a:extLst>
          </p:cNvPr>
          <p:cNvSpPr txBox="1"/>
          <p:nvPr/>
        </p:nvSpPr>
        <p:spPr>
          <a:xfrm>
            <a:off x="4190598" y="4683163"/>
            <a:ext cx="864339" cy="338554"/>
          </a:xfrm>
          <a:prstGeom prst="rect">
            <a:avLst/>
          </a:prstGeom>
          <a:noFill/>
        </p:spPr>
        <p:txBody>
          <a:bodyPr wrap="none" rtlCol="0">
            <a:spAutoFit/>
          </a:bodyPr>
          <a:lstStyle/>
          <a:p>
            <a:pPr algn="ctr"/>
            <a:r>
              <a:rPr kumimoji="1" lang="ja-JP" altLang="en-US" sz="800">
                <a:latin typeface="BIZ UDPゴシック" panose="020B0400000000000000" pitchFamily="50" charset="-128"/>
                <a:ea typeface="BIZ UDPゴシック" panose="020B0400000000000000" pitchFamily="50" charset="-128"/>
              </a:rPr>
              <a:t>メーカーさんと</a:t>
            </a:r>
            <a:endParaRPr kumimoji="1" lang="en-US" altLang="ja-JP" sz="800">
              <a:latin typeface="BIZ UDPゴシック" panose="020B0400000000000000" pitchFamily="50" charset="-128"/>
              <a:ea typeface="BIZ UDPゴシック" panose="020B0400000000000000" pitchFamily="50" charset="-128"/>
            </a:endParaRPr>
          </a:p>
          <a:p>
            <a:pPr algn="ctr"/>
            <a:r>
              <a:rPr lang="ja-JP" altLang="en-US" sz="800">
                <a:latin typeface="BIZ UDPゴシック" panose="020B0400000000000000" pitchFamily="50" charset="-128"/>
                <a:ea typeface="BIZ UDPゴシック" panose="020B0400000000000000" pitchFamily="50" charset="-128"/>
              </a:rPr>
              <a:t>打合せ</a:t>
            </a:r>
            <a:endParaRPr kumimoji="1" lang="en-US" altLang="ja-JP" sz="800">
              <a:latin typeface="BIZ UDPゴシック" panose="020B0400000000000000" pitchFamily="50" charset="-128"/>
              <a:ea typeface="BIZ UDPゴシック" panose="020B0400000000000000" pitchFamily="50" charset="-128"/>
            </a:endParaRPr>
          </a:p>
        </p:txBody>
      </p:sp>
      <p:sp>
        <p:nvSpPr>
          <p:cNvPr id="51" name="テキスト ボックス 50">
            <a:extLst>
              <a:ext uri="{FF2B5EF4-FFF2-40B4-BE49-F238E27FC236}">
                <a16:creationId xmlns:a16="http://schemas.microsoft.com/office/drawing/2014/main" id="{79A0765D-A7D5-A0F7-D3B4-D3BC40DEDB2A}"/>
              </a:ext>
            </a:extLst>
          </p:cNvPr>
          <p:cNvSpPr txBox="1"/>
          <p:nvPr/>
        </p:nvSpPr>
        <p:spPr>
          <a:xfrm>
            <a:off x="1237823" y="5417875"/>
            <a:ext cx="679994" cy="338554"/>
          </a:xfrm>
          <a:prstGeom prst="rect">
            <a:avLst/>
          </a:prstGeom>
          <a:noFill/>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効果が</a:t>
            </a:r>
            <a:endParaRPr lang="en-US" altLang="ja-JP" sz="800">
              <a:latin typeface="BIZ UDPゴシック" panose="020B0400000000000000" pitchFamily="50" charset="-128"/>
              <a:ea typeface="BIZ UDPゴシック" panose="020B0400000000000000" pitchFamily="50" charset="-128"/>
            </a:endParaRPr>
          </a:p>
          <a:p>
            <a:pPr algn="ctr"/>
            <a:r>
              <a:rPr kumimoji="1" lang="ja-JP" altLang="en-US" sz="800">
                <a:latin typeface="BIZ UDPゴシック" panose="020B0400000000000000" pitchFamily="50" charset="-128"/>
                <a:ea typeface="BIZ UDPゴシック" panose="020B0400000000000000" pitchFamily="50" charset="-128"/>
              </a:rPr>
              <a:t>得られない</a:t>
            </a:r>
            <a:endParaRPr kumimoji="1" lang="en-US" altLang="ja-JP" sz="800">
              <a:latin typeface="BIZ UDPゴシック" panose="020B0400000000000000" pitchFamily="50" charset="-128"/>
              <a:ea typeface="BIZ UDPゴシック" panose="020B0400000000000000" pitchFamily="50" charset="-128"/>
            </a:endParaRPr>
          </a:p>
        </p:txBody>
      </p:sp>
      <p:sp>
        <p:nvSpPr>
          <p:cNvPr id="52" name="テキスト ボックス 51">
            <a:extLst>
              <a:ext uri="{FF2B5EF4-FFF2-40B4-BE49-F238E27FC236}">
                <a16:creationId xmlns:a16="http://schemas.microsoft.com/office/drawing/2014/main" id="{75D0610E-FB4F-E8A6-E5E5-419BFE98EFC7}"/>
              </a:ext>
            </a:extLst>
          </p:cNvPr>
          <p:cNvSpPr txBox="1"/>
          <p:nvPr/>
        </p:nvSpPr>
        <p:spPr>
          <a:xfrm>
            <a:off x="153085" y="5472957"/>
            <a:ext cx="800219" cy="215444"/>
          </a:xfrm>
          <a:prstGeom prst="rect">
            <a:avLst/>
          </a:prstGeom>
          <a:noFill/>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再度対策検討</a:t>
            </a:r>
            <a:endParaRPr kumimoji="1" lang="en-US" altLang="ja-JP" sz="800">
              <a:latin typeface="BIZ UDPゴシック" panose="020B0400000000000000" pitchFamily="50" charset="-128"/>
              <a:ea typeface="BIZ UDPゴシック" panose="020B0400000000000000" pitchFamily="50" charset="-128"/>
            </a:endParaRPr>
          </a:p>
        </p:txBody>
      </p:sp>
      <p:sp>
        <p:nvSpPr>
          <p:cNvPr id="53" name="テキスト ボックス 52">
            <a:extLst>
              <a:ext uri="{FF2B5EF4-FFF2-40B4-BE49-F238E27FC236}">
                <a16:creationId xmlns:a16="http://schemas.microsoft.com/office/drawing/2014/main" id="{F96B2CC5-5EDA-5D48-D1DE-148F648FF955}"/>
              </a:ext>
            </a:extLst>
          </p:cNvPr>
          <p:cNvSpPr txBox="1"/>
          <p:nvPr/>
        </p:nvSpPr>
        <p:spPr>
          <a:xfrm>
            <a:off x="124541" y="5834891"/>
            <a:ext cx="877163" cy="215444"/>
          </a:xfrm>
          <a:prstGeom prst="rect">
            <a:avLst/>
          </a:prstGeom>
          <a:noFill/>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２案で対策実施</a:t>
            </a:r>
            <a:endParaRPr kumimoji="1" lang="en-US" altLang="ja-JP" sz="800">
              <a:latin typeface="BIZ UDPゴシック" panose="020B0400000000000000" pitchFamily="50" charset="-128"/>
              <a:ea typeface="BIZ UDPゴシック" panose="020B0400000000000000" pitchFamily="50" charset="-128"/>
            </a:endParaRPr>
          </a:p>
        </p:txBody>
      </p:sp>
      <p:sp>
        <p:nvSpPr>
          <p:cNvPr id="56" name="楕円 55">
            <a:extLst>
              <a:ext uri="{FF2B5EF4-FFF2-40B4-BE49-F238E27FC236}">
                <a16:creationId xmlns:a16="http://schemas.microsoft.com/office/drawing/2014/main" id="{1E528C2D-C9EB-92E8-1F4D-13849DAAB810}"/>
              </a:ext>
            </a:extLst>
          </p:cNvPr>
          <p:cNvSpPr/>
          <p:nvPr/>
        </p:nvSpPr>
        <p:spPr>
          <a:xfrm>
            <a:off x="1998195" y="3521639"/>
            <a:ext cx="1188000" cy="32400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楕円 56">
            <a:extLst>
              <a:ext uri="{FF2B5EF4-FFF2-40B4-BE49-F238E27FC236}">
                <a16:creationId xmlns:a16="http://schemas.microsoft.com/office/drawing/2014/main" id="{A7EF5909-B7D8-64F5-45B0-04261802D37F}"/>
              </a:ext>
            </a:extLst>
          </p:cNvPr>
          <p:cNvSpPr/>
          <p:nvPr/>
        </p:nvSpPr>
        <p:spPr>
          <a:xfrm>
            <a:off x="1998195" y="6201098"/>
            <a:ext cx="1188000" cy="324000"/>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1" name="グループ化 70">
            <a:extLst>
              <a:ext uri="{FF2B5EF4-FFF2-40B4-BE49-F238E27FC236}">
                <a16:creationId xmlns:a16="http://schemas.microsoft.com/office/drawing/2014/main" id="{A5E46933-F78F-2461-95C5-519E9ABB420B}"/>
              </a:ext>
            </a:extLst>
          </p:cNvPr>
          <p:cNvGrpSpPr/>
          <p:nvPr/>
        </p:nvGrpSpPr>
        <p:grpSpPr>
          <a:xfrm>
            <a:off x="2214195" y="5473517"/>
            <a:ext cx="756000" cy="216000"/>
            <a:chOff x="2256843" y="5544267"/>
            <a:chExt cx="756000" cy="216000"/>
          </a:xfrm>
        </p:grpSpPr>
        <p:sp>
          <p:nvSpPr>
            <p:cNvPr id="50" name="テキスト ボックス 49">
              <a:extLst>
                <a:ext uri="{FF2B5EF4-FFF2-40B4-BE49-F238E27FC236}">
                  <a16:creationId xmlns:a16="http://schemas.microsoft.com/office/drawing/2014/main" id="{C574A331-5DBD-ACCA-EA55-C5CEA52CE0FE}"/>
                </a:ext>
              </a:extLst>
            </p:cNvPr>
            <p:cNvSpPr txBox="1"/>
            <p:nvPr/>
          </p:nvSpPr>
          <p:spPr>
            <a:xfrm>
              <a:off x="2441398" y="5544545"/>
              <a:ext cx="389850" cy="215444"/>
            </a:xfrm>
            <a:prstGeom prst="rect">
              <a:avLst/>
            </a:prstGeom>
            <a:noFill/>
            <a:ln>
              <a:noFill/>
            </a:ln>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検証</a:t>
              </a:r>
              <a:endParaRPr kumimoji="1" lang="en-US" altLang="ja-JP" sz="800">
                <a:latin typeface="BIZ UDPゴシック" panose="020B0400000000000000" pitchFamily="50" charset="-128"/>
                <a:ea typeface="BIZ UDPゴシック" panose="020B0400000000000000" pitchFamily="50" charset="-128"/>
              </a:endParaRPr>
            </a:p>
          </p:txBody>
        </p:sp>
        <p:sp>
          <p:nvSpPr>
            <p:cNvPr id="58" name="フローチャート: 判断 57">
              <a:extLst>
                <a:ext uri="{FF2B5EF4-FFF2-40B4-BE49-F238E27FC236}">
                  <a16:creationId xmlns:a16="http://schemas.microsoft.com/office/drawing/2014/main" id="{0BB7CAF9-A2B7-7D96-7F1F-DF814195F328}"/>
                </a:ext>
              </a:extLst>
            </p:cNvPr>
            <p:cNvSpPr/>
            <p:nvPr/>
          </p:nvSpPr>
          <p:spPr>
            <a:xfrm>
              <a:off x="2256843" y="5544267"/>
              <a:ext cx="756000" cy="216000"/>
            </a:xfrm>
            <a:prstGeom prst="flowChartDecisi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0" name="グループ化 69">
            <a:extLst>
              <a:ext uri="{FF2B5EF4-FFF2-40B4-BE49-F238E27FC236}">
                <a16:creationId xmlns:a16="http://schemas.microsoft.com/office/drawing/2014/main" id="{A0905984-97E1-E5FA-A832-275255BB59B2}"/>
              </a:ext>
            </a:extLst>
          </p:cNvPr>
          <p:cNvGrpSpPr/>
          <p:nvPr/>
        </p:nvGrpSpPr>
        <p:grpSpPr>
          <a:xfrm>
            <a:off x="2186425" y="3929816"/>
            <a:ext cx="809703" cy="338554"/>
            <a:chOff x="2187179" y="3947808"/>
            <a:chExt cx="914400" cy="338554"/>
          </a:xfrm>
        </p:grpSpPr>
        <p:sp>
          <p:nvSpPr>
            <p:cNvPr id="55" name="テキスト ボックス 54">
              <a:extLst>
                <a:ext uri="{FF2B5EF4-FFF2-40B4-BE49-F238E27FC236}">
                  <a16:creationId xmlns:a16="http://schemas.microsoft.com/office/drawing/2014/main" id="{931B73CC-1C79-8553-5376-312AD6F9C6EB}"/>
                </a:ext>
              </a:extLst>
            </p:cNvPr>
            <p:cNvSpPr txBox="1"/>
            <p:nvPr/>
          </p:nvSpPr>
          <p:spPr>
            <a:xfrm>
              <a:off x="2224191" y="3947808"/>
              <a:ext cx="824265" cy="338554"/>
            </a:xfrm>
            <a:prstGeom prst="rect">
              <a:avLst/>
            </a:prstGeom>
            <a:noFill/>
            <a:ln>
              <a:noFill/>
            </a:ln>
          </p:spPr>
          <p:txBody>
            <a:bodyPr wrap="none" rtlCol="0">
              <a:spAutoFit/>
            </a:bodyPr>
            <a:lstStyle/>
            <a:p>
              <a:pPr algn="ctr"/>
              <a:r>
                <a:rPr kumimoji="1" lang="ja-JP" altLang="en-US" sz="800">
                  <a:latin typeface="BIZ UDPゴシック" panose="020B0400000000000000" pitchFamily="50" charset="-128"/>
                  <a:ea typeface="BIZ UDPゴシック" panose="020B0400000000000000" pitchFamily="50" charset="-128"/>
                </a:rPr>
                <a:t>ロストワックス</a:t>
              </a:r>
              <a:endParaRPr kumimoji="1" lang="en-US" altLang="ja-JP" sz="800">
                <a:latin typeface="BIZ UDPゴシック" panose="020B0400000000000000" pitchFamily="50" charset="-128"/>
                <a:ea typeface="BIZ UDPゴシック" panose="020B0400000000000000" pitchFamily="50" charset="-128"/>
              </a:endParaRPr>
            </a:p>
            <a:p>
              <a:pPr algn="ctr"/>
              <a:r>
                <a:rPr kumimoji="1" lang="ja-JP" altLang="en-US" sz="800">
                  <a:latin typeface="BIZ UDPゴシック" panose="020B0400000000000000" pitchFamily="50" charset="-128"/>
                  <a:ea typeface="BIZ UDPゴシック" panose="020B0400000000000000" pitchFamily="50" charset="-128"/>
                </a:rPr>
                <a:t>製法</a:t>
              </a:r>
              <a:r>
                <a:rPr lang="ja-JP" altLang="en-US" sz="800">
                  <a:latin typeface="BIZ UDPゴシック" panose="020B0400000000000000" pitchFamily="50" charset="-128"/>
                  <a:ea typeface="BIZ UDPゴシック" panose="020B0400000000000000" pitchFamily="50" charset="-128"/>
                </a:rPr>
                <a:t>勉強会</a:t>
              </a:r>
              <a:endParaRPr kumimoji="1" lang="en-US" altLang="ja-JP" sz="800">
                <a:latin typeface="BIZ UDPゴシック" panose="020B0400000000000000" pitchFamily="50" charset="-128"/>
                <a:ea typeface="BIZ UDPゴシック" panose="020B0400000000000000" pitchFamily="50" charset="-128"/>
              </a:endParaRPr>
            </a:p>
          </p:txBody>
        </p:sp>
        <p:sp>
          <p:nvSpPr>
            <p:cNvPr id="59" name="正方形/長方形 58">
              <a:extLst>
                <a:ext uri="{FF2B5EF4-FFF2-40B4-BE49-F238E27FC236}">
                  <a16:creationId xmlns:a16="http://schemas.microsoft.com/office/drawing/2014/main" id="{3B71F7AB-D93F-800A-46CE-D1CC57EAAB34}"/>
                </a:ext>
              </a:extLst>
            </p:cNvPr>
            <p:cNvSpPr/>
            <p:nvPr/>
          </p:nvSpPr>
          <p:spPr>
            <a:xfrm>
              <a:off x="2187179" y="3986640"/>
              <a:ext cx="914400"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9" name="グループ化 68">
            <a:extLst>
              <a:ext uri="{FF2B5EF4-FFF2-40B4-BE49-F238E27FC236}">
                <a16:creationId xmlns:a16="http://schemas.microsoft.com/office/drawing/2014/main" id="{643AF233-8ABC-B296-9BEF-114F9F480EFF}"/>
              </a:ext>
            </a:extLst>
          </p:cNvPr>
          <p:cNvGrpSpPr/>
          <p:nvPr/>
        </p:nvGrpSpPr>
        <p:grpSpPr>
          <a:xfrm>
            <a:off x="2187787" y="4309853"/>
            <a:ext cx="809703" cy="338554"/>
            <a:chOff x="2183982" y="4378607"/>
            <a:chExt cx="914400" cy="338554"/>
          </a:xfrm>
        </p:grpSpPr>
        <p:sp>
          <p:nvSpPr>
            <p:cNvPr id="17" name="テキスト ボックス 16">
              <a:extLst>
                <a:ext uri="{FF2B5EF4-FFF2-40B4-BE49-F238E27FC236}">
                  <a16:creationId xmlns:a16="http://schemas.microsoft.com/office/drawing/2014/main" id="{919084B9-A6AA-B524-D943-BCCE6C9CB46E}"/>
                </a:ext>
              </a:extLst>
            </p:cNvPr>
            <p:cNvSpPr txBox="1"/>
            <p:nvPr/>
          </p:nvSpPr>
          <p:spPr>
            <a:xfrm>
              <a:off x="2287510" y="4378607"/>
              <a:ext cx="697627" cy="338554"/>
            </a:xfrm>
            <a:prstGeom prst="rect">
              <a:avLst/>
            </a:prstGeom>
            <a:noFill/>
            <a:ln>
              <a:noFill/>
            </a:ln>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予想金額の</a:t>
              </a:r>
              <a:endParaRPr lang="en-US" altLang="ja-JP" sz="800">
                <a:latin typeface="BIZ UDPゴシック" panose="020B0400000000000000" pitchFamily="50" charset="-128"/>
                <a:ea typeface="BIZ UDPゴシック" panose="020B0400000000000000" pitchFamily="50" charset="-128"/>
              </a:endParaRPr>
            </a:p>
            <a:p>
              <a:pPr algn="ctr"/>
              <a:r>
                <a:rPr kumimoji="1" lang="ja-JP" altLang="en-US" sz="800">
                  <a:latin typeface="BIZ UDPゴシック" panose="020B0400000000000000" pitchFamily="50" charset="-128"/>
                  <a:ea typeface="BIZ UDPゴシック" panose="020B0400000000000000" pitchFamily="50" charset="-128"/>
                </a:rPr>
                <a:t>算出</a:t>
              </a:r>
              <a:endParaRPr kumimoji="1" lang="en-US" altLang="ja-JP" sz="800">
                <a:latin typeface="BIZ UDPゴシック" panose="020B0400000000000000" pitchFamily="50" charset="-128"/>
                <a:ea typeface="BIZ UDPゴシック" panose="020B0400000000000000" pitchFamily="50" charset="-128"/>
              </a:endParaRPr>
            </a:p>
          </p:txBody>
        </p:sp>
        <p:sp>
          <p:nvSpPr>
            <p:cNvPr id="60" name="正方形/長方形 59">
              <a:extLst>
                <a:ext uri="{FF2B5EF4-FFF2-40B4-BE49-F238E27FC236}">
                  <a16:creationId xmlns:a16="http://schemas.microsoft.com/office/drawing/2014/main" id="{D41FB536-A740-0F6D-ABDA-5A99B5DEAD58}"/>
                </a:ext>
              </a:extLst>
            </p:cNvPr>
            <p:cNvSpPr/>
            <p:nvPr/>
          </p:nvSpPr>
          <p:spPr>
            <a:xfrm>
              <a:off x="2183982" y="4417439"/>
              <a:ext cx="914400"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8" name="グループ化 67">
            <a:extLst>
              <a:ext uri="{FF2B5EF4-FFF2-40B4-BE49-F238E27FC236}">
                <a16:creationId xmlns:a16="http://schemas.microsoft.com/office/drawing/2014/main" id="{EF511404-CC97-521D-E1E8-6C5576E8F756}"/>
              </a:ext>
            </a:extLst>
          </p:cNvPr>
          <p:cNvGrpSpPr/>
          <p:nvPr/>
        </p:nvGrpSpPr>
        <p:grpSpPr>
          <a:xfrm>
            <a:off x="2186425" y="4689890"/>
            <a:ext cx="809703" cy="338554"/>
            <a:chOff x="2183982" y="4809406"/>
            <a:chExt cx="914400" cy="338554"/>
          </a:xfrm>
        </p:grpSpPr>
        <p:sp>
          <p:nvSpPr>
            <p:cNvPr id="25" name="テキスト ボックス 24">
              <a:extLst>
                <a:ext uri="{FF2B5EF4-FFF2-40B4-BE49-F238E27FC236}">
                  <a16:creationId xmlns:a16="http://schemas.microsoft.com/office/drawing/2014/main" id="{2E07136B-11F8-AC4C-3B18-19640E4E2AF5}"/>
                </a:ext>
              </a:extLst>
            </p:cNvPr>
            <p:cNvSpPr txBox="1"/>
            <p:nvPr/>
          </p:nvSpPr>
          <p:spPr>
            <a:xfrm>
              <a:off x="2293121" y="4809406"/>
              <a:ext cx="686405" cy="338554"/>
            </a:xfrm>
            <a:prstGeom prst="rect">
              <a:avLst/>
            </a:prstGeom>
            <a:noFill/>
            <a:ln>
              <a:noFill/>
            </a:ln>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治具の</a:t>
              </a:r>
              <a:endParaRPr lang="en-US" altLang="ja-JP" sz="800">
                <a:latin typeface="BIZ UDPゴシック" panose="020B0400000000000000" pitchFamily="50" charset="-128"/>
                <a:ea typeface="BIZ UDPゴシック" panose="020B0400000000000000" pitchFamily="50" charset="-128"/>
              </a:endParaRPr>
            </a:p>
            <a:p>
              <a:pPr algn="ctr"/>
              <a:r>
                <a:rPr kumimoji="1" lang="ja-JP" altLang="en-US" sz="800">
                  <a:latin typeface="BIZ UDPゴシック" panose="020B0400000000000000" pitchFamily="50" charset="-128"/>
                  <a:ea typeface="BIZ UDPゴシック" panose="020B0400000000000000" pitchFamily="50" charset="-128"/>
                </a:rPr>
                <a:t>設計をする</a:t>
              </a:r>
              <a:endParaRPr kumimoji="1" lang="en-US" altLang="ja-JP" sz="800">
                <a:latin typeface="BIZ UDPゴシック" panose="020B0400000000000000" pitchFamily="50" charset="-128"/>
                <a:ea typeface="BIZ UDPゴシック" panose="020B0400000000000000" pitchFamily="50" charset="-128"/>
              </a:endParaRPr>
            </a:p>
          </p:txBody>
        </p:sp>
        <p:sp>
          <p:nvSpPr>
            <p:cNvPr id="61" name="正方形/長方形 60">
              <a:extLst>
                <a:ext uri="{FF2B5EF4-FFF2-40B4-BE49-F238E27FC236}">
                  <a16:creationId xmlns:a16="http://schemas.microsoft.com/office/drawing/2014/main" id="{20BC76CE-E337-2E0C-94CF-DED364801BF3}"/>
                </a:ext>
              </a:extLst>
            </p:cNvPr>
            <p:cNvSpPr/>
            <p:nvPr/>
          </p:nvSpPr>
          <p:spPr>
            <a:xfrm>
              <a:off x="2183982" y="4848238"/>
              <a:ext cx="914400"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7" name="グループ化 66">
            <a:extLst>
              <a:ext uri="{FF2B5EF4-FFF2-40B4-BE49-F238E27FC236}">
                <a16:creationId xmlns:a16="http://schemas.microsoft.com/office/drawing/2014/main" id="{D5A87AED-4E11-E404-84E8-5A5EA380F85B}"/>
              </a:ext>
            </a:extLst>
          </p:cNvPr>
          <p:cNvGrpSpPr/>
          <p:nvPr/>
        </p:nvGrpSpPr>
        <p:grpSpPr>
          <a:xfrm>
            <a:off x="2186425" y="5102095"/>
            <a:ext cx="809703" cy="252000"/>
            <a:chOff x="2185958" y="5227473"/>
            <a:chExt cx="914400" cy="252000"/>
          </a:xfrm>
        </p:grpSpPr>
        <p:sp>
          <p:nvSpPr>
            <p:cNvPr id="49" name="テキスト ボックス 48">
              <a:extLst>
                <a:ext uri="{FF2B5EF4-FFF2-40B4-BE49-F238E27FC236}">
                  <a16:creationId xmlns:a16="http://schemas.microsoft.com/office/drawing/2014/main" id="{FC3F1887-E758-1C5E-5BDB-416681C820B8}"/>
                </a:ext>
              </a:extLst>
            </p:cNvPr>
            <p:cNvSpPr txBox="1"/>
            <p:nvPr/>
          </p:nvSpPr>
          <p:spPr>
            <a:xfrm>
              <a:off x="2236214" y="5245751"/>
              <a:ext cx="800219" cy="215444"/>
            </a:xfrm>
            <a:prstGeom prst="rect">
              <a:avLst/>
            </a:prstGeom>
            <a:noFill/>
            <a:ln>
              <a:noFill/>
            </a:ln>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試作治具作成</a:t>
              </a:r>
              <a:endParaRPr kumimoji="1" lang="en-US" altLang="ja-JP" sz="800">
                <a:latin typeface="BIZ UDPゴシック" panose="020B0400000000000000" pitchFamily="50" charset="-128"/>
                <a:ea typeface="BIZ UDPゴシック" panose="020B0400000000000000" pitchFamily="50" charset="-128"/>
              </a:endParaRPr>
            </a:p>
          </p:txBody>
        </p:sp>
        <p:sp>
          <p:nvSpPr>
            <p:cNvPr id="62" name="正方形/長方形 61">
              <a:extLst>
                <a:ext uri="{FF2B5EF4-FFF2-40B4-BE49-F238E27FC236}">
                  <a16:creationId xmlns:a16="http://schemas.microsoft.com/office/drawing/2014/main" id="{80AEB4FE-AFF1-12D0-7AEC-50353C28785D}"/>
                </a:ext>
              </a:extLst>
            </p:cNvPr>
            <p:cNvSpPr/>
            <p:nvPr/>
          </p:nvSpPr>
          <p:spPr>
            <a:xfrm>
              <a:off x="2185958" y="5227473"/>
              <a:ext cx="914400"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2" name="グループ化 71">
            <a:extLst>
              <a:ext uri="{FF2B5EF4-FFF2-40B4-BE49-F238E27FC236}">
                <a16:creationId xmlns:a16="http://schemas.microsoft.com/office/drawing/2014/main" id="{DD4E9DF1-9F4E-530E-CE15-9AEDA0FDFED9}"/>
              </a:ext>
            </a:extLst>
          </p:cNvPr>
          <p:cNvGrpSpPr/>
          <p:nvPr/>
        </p:nvGrpSpPr>
        <p:grpSpPr>
          <a:xfrm>
            <a:off x="2186425" y="5813822"/>
            <a:ext cx="809703" cy="252000"/>
            <a:chOff x="2183982" y="5822086"/>
            <a:chExt cx="914400" cy="252000"/>
          </a:xfrm>
        </p:grpSpPr>
        <p:sp>
          <p:nvSpPr>
            <p:cNvPr id="54" name="テキスト ボックス 53">
              <a:extLst>
                <a:ext uri="{FF2B5EF4-FFF2-40B4-BE49-F238E27FC236}">
                  <a16:creationId xmlns:a16="http://schemas.microsoft.com/office/drawing/2014/main" id="{C61DFF66-D7A3-5169-A3C4-F2529063DC03}"/>
                </a:ext>
              </a:extLst>
            </p:cNvPr>
            <p:cNvSpPr txBox="1"/>
            <p:nvPr/>
          </p:nvSpPr>
          <p:spPr>
            <a:xfrm>
              <a:off x="2241951" y="5840364"/>
              <a:ext cx="800218" cy="215444"/>
            </a:xfrm>
            <a:prstGeom prst="rect">
              <a:avLst/>
            </a:prstGeom>
            <a:noFill/>
            <a:ln>
              <a:noFill/>
            </a:ln>
          </p:spPr>
          <p:txBody>
            <a:bodyPr wrap="none" rtlCol="0">
              <a:spAutoFit/>
            </a:bodyPr>
            <a:lstStyle/>
            <a:p>
              <a:pPr algn="ctr"/>
              <a:r>
                <a:rPr lang="ja-JP" altLang="en-US" sz="800">
                  <a:latin typeface="BIZ UDPゴシック" panose="020B0400000000000000" pitchFamily="50" charset="-128"/>
                  <a:ea typeface="BIZ UDPゴシック" panose="020B0400000000000000" pitchFamily="50" charset="-128"/>
                </a:rPr>
                <a:t>検証結果確認</a:t>
              </a:r>
              <a:endParaRPr kumimoji="1" lang="en-US" altLang="ja-JP" sz="800">
                <a:latin typeface="BIZ UDPゴシック" panose="020B0400000000000000" pitchFamily="50" charset="-128"/>
                <a:ea typeface="BIZ UDPゴシック" panose="020B0400000000000000" pitchFamily="50" charset="-128"/>
              </a:endParaRPr>
            </a:p>
          </p:txBody>
        </p:sp>
        <p:sp>
          <p:nvSpPr>
            <p:cNvPr id="63" name="正方形/長方形 62">
              <a:extLst>
                <a:ext uri="{FF2B5EF4-FFF2-40B4-BE49-F238E27FC236}">
                  <a16:creationId xmlns:a16="http://schemas.microsoft.com/office/drawing/2014/main" id="{376439C6-1835-C4AC-5726-04BB294D8451}"/>
                </a:ext>
              </a:extLst>
            </p:cNvPr>
            <p:cNvSpPr/>
            <p:nvPr/>
          </p:nvSpPr>
          <p:spPr>
            <a:xfrm>
              <a:off x="2183982" y="5822086"/>
              <a:ext cx="914400"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74" name="直線矢印コネクタ 73">
            <a:extLst>
              <a:ext uri="{FF2B5EF4-FFF2-40B4-BE49-F238E27FC236}">
                <a16:creationId xmlns:a16="http://schemas.microsoft.com/office/drawing/2014/main" id="{89BB908D-DE2F-63C0-4332-81974A76D311}"/>
              </a:ext>
            </a:extLst>
          </p:cNvPr>
          <p:cNvCxnSpPr>
            <a:cxnSpLocks/>
            <a:stCxn id="56" idx="4"/>
            <a:endCxn id="59" idx="0"/>
          </p:cNvCxnSpPr>
          <p:nvPr/>
        </p:nvCxnSpPr>
        <p:spPr>
          <a:xfrm flipH="1">
            <a:off x="2591277" y="3845639"/>
            <a:ext cx="918" cy="12300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線矢印コネクタ 75">
            <a:extLst>
              <a:ext uri="{FF2B5EF4-FFF2-40B4-BE49-F238E27FC236}">
                <a16:creationId xmlns:a16="http://schemas.microsoft.com/office/drawing/2014/main" id="{80AA9D72-66C1-5DB3-8D5F-984A5D69EFAC}"/>
              </a:ext>
            </a:extLst>
          </p:cNvPr>
          <p:cNvCxnSpPr>
            <a:cxnSpLocks/>
            <a:stCxn id="59" idx="2"/>
            <a:endCxn id="60" idx="0"/>
          </p:cNvCxnSpPr>
          <p:nvPr/>
        </p:nvCxnSpPr>
        <p:spPr>
          <a:xfrm>
            <a:off x="2591277" y="4220648"/>
            <a:ext cx="1362" cy="12803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線矢印コネクタ 79">
            <a:extLst>
              <a:ext uri="{FF2B5EF4-FFF2-40B4-BE49-F238E27FC236}">
                <a16:creationId xmlns:a16="http://schemas.microsoft.com/office/drawing/2014/main" id="{2FA0A9AE-5222-447C-983F-94E666A318A8}"/>
              </a:ext>
            </a:extLst>
          </p:cNvPr>
          <p:cNvCxnSpPr>
            <a:cxnSpLocks/>
            <a:stCxn id="60" idx="2"/>
            <a:endCxn id="61" idx="0"/>
          </p:cNvCxnSpPr>
          <p:nvPr/>
        </p:nvCxnSpPr>
        <p:spPr>
          <a:xfrm flipH="1">
            <a:off x="2591277" y="4600685"/>
            <a:ext cx="1362" cy="12803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線矢印コネクタ 81">
            <a:extLst>
              <a:ext uri="{FF2B5EF4-FFF2-40B4-BE49-F238E27FC236}">
                <a16:creationId xmlns:a16="http://schemas.microsoft.com/office/drawing/2014/main" id="{E7B80250-F8B2-0DA9-3D62-E79712254C19}"/>
              </a:ext>
            </a:extLst>
          </p:cNvPr>
          <p:cNvCxnSpPr>
            <a:cxnSpLocks/>
            <a:stCxn id="61" idx="2"/>
            <a:endCxn id="62" idx="0"/>
          </p:cNvCxnSpPr>
          <p:nvPr/>
        </p:nvCxnSpPr>
        <p:spPr>
          <a:xfrm>
            <a:off x="2591277" y="4980722"/>
            <a:ext cx="0" cy="121373"/>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直線矢印コネクタ 83">
            <a:extLst>
              <a:ext uri="{FF2B5EF4-FFF2-40B4-BE49-F238E27FC236}">
                <a16:creationId xmlns:a16="http://schemas.microsoft.com/office/drawing/2014/main" id="{319E1A24-DB28-023F-CD83-6A43E414EDE9}"/>
              </a:ext>
            </a:extLst>
          </p:cNvPr>
          <p:cNvCxnSpPr>
            <a:cxnSpLocks/>
            <a:stCxn id="62" idx="2"/>
            <a:endCxn id="58" idx="0"/>
          </p:cNvCxnSpPr>
          <p:nvPr/>
        </p:nvCxnSpPr>
        <p:spPr>
          <a:xfrm>
            <a:off x="2591277" y="5354095"/>
            <a:ext cx="918" cy="11942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直線矢印コネクタ 85">
            <a:extLst>
              <a:ext uri="{FF2B5EF4-FFF2-40B4-BE49-F238E27FC236}">
                <a16:creationId xmlns:a16="http://schemas.microsoft.com/office/drawing/2014/main" id="{25E70191-6992-4848-C172-8AA8B77F3F09}"/>
              </a:ext>
            </a:extLst>
          </p:cNvPr>
          <p:cNvCxnSpPr>
            <a:cxnSpLocks/>
            <a:stCxn id="58" idx="2"/>
            <a:endCxn id="63" idx="0"/>
          </p:cNvCxnSpPr>
          <p:nvPr/>
        </p:nvCxnSpPr>
        <p:spPr>
          <a:xfrm flipH="1">
            <a:off x="2591277" y="5689517"/>
            <a:ext cx="918" cy="12430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線矢印コネクタ 88">
            <a:extLst>
              <a:ext uri="{FF2B5EF4-FFF2-40B4-BE49-F238E27FC236}">
                <a16:creationId xmlns:a16="http://schemas.microsoft.com/office/drawing/2014/main" id="{2EE7D1BD-CAF9-E508-B176-313BB71A296E}"/>
              </a:ext>
            </a:extLst>
          </p:cNvPr>
          <p:cNvCxnSpPr>
            <a:cxnSpLocks/>
            <a:stCxn id="63" idx="2"/>
            <a:endCxn id="57" idx="0"/>
          </p:cNvCxnSpPr>
          <p:nvPr/>
        </p:nvCxnSpPr>
        <p:spPr>
          <a:xfrm>
            <a:off x="2591277" y="6065822"/>
            <a:ext cx="918" cy="13527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2" name="正方形/長方形 111">
            <a:extLst>
              <a:ext uri="{FF2B5EF4-FFF2-40B4-BE49-F238E27FC236}">
                <a16:creationId xmlns:a16="http://schemas.microsoft.com/office/drawing/2014/main" id="{730FBA6A-E436-2F4A-22F8-0F7016EFD710}"/>
              </a:ext>
            </a:extLst>
          </p:cNvPr>
          <p:cNvSpPr/>
          <p:nvPr/>
        </p:nvSpPr>
        <p:spPr>
          <a:xfrm>
            <a:off x="157829" y="4348177"/>
            <a:ext cx="809703"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DA2F7EE1-5B0B-035D-4809-28D1BA023CB8}"/>
              </a:ext>
            </a:extLst>
          </p:cNvPr>
          <p:cNvSpPr/>
          <p:nvPr/>
        </p:nvSpPr>
        <p:spPr>
          <a:xfrm>
            <a:off x="4217642" y="3970384"/>
            <a:ext cx="809703"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E006181E-43CC-8492-A9A4-80B50C8B7067}"/>
              </a:ext>
            </a:extLst>
          </p:cNvPr>
          <p:cNvSpPr/>
          <p:nvPr/>
        </p:nvSpPr>
        <p:spPr>
          <a:xfrm>
            <a:off x="160709" y="4730568"/>
            <a:ext cx="809703"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正方形/長方形 116">
            <a:extLst>
              <a:ext uri="{FF2B5EF4-FFF2-40B4-BE49-F238E27FC236}">
                <a16:creationId xmlns:a16="http://schemas.microsoft.com/office/drawing/2014/main" id="{11A315EF-C1AB-A314-0DB5-40180B316E92}"/>
              </a:ext>
            </a:extLst>
          </p:cNvPr>
          <p:cNvSpPr/>
          <p:nvPr/>
        </p:nvSpPr>
        <p:spPr>
          <a:xfrm>
            <a:off x="4217745" y="4728722"/>
            <a:ext cx="809703"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7A69CF5C-1F95-2CD0-3ADF-2DEE2BA306E9}"/>
              </a:ext>
            </a:extLst>
          </p:cNvPr>
          <p:cNvSpPr/>
          <p:nvPr/>
        </p:nvSpPr>
        <p:spPr>
          <a:xfrm>
            <a:off x="155125" y="5454578"/>
            <a:ext cx="809703"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AEFB67F9-9106-8CD9-FB9C-8DD796A26ABB}"/>
              </a:ext>
            </a:extLst>
          </p:cNvPr>
          <p:cNvSpPr/>
          <p:nvPr/>
        </p:nvSpPr>
        <p:spPr>
          <a:xfrm>
            <a:off x="156239" y="5813640"/>
            <a:ext cx="809703" cy="2520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四角形: 角を丸くする 74">
            <a:extLst>
              <a:ext uri="{FF2B5EF4-FFF2-40B4-BE49-F238E27FC236}">
                <a16:creationId xmlns:a16="http://schemas.microsoft.com/office/drawing/2014/main" id="{4632222B-F191-76F6-6D28-B5A00F781746}"/>
              </a:ext>
            </a:extLst>
          </p:cNvPr>
          <p:cNvSpPr/>
          <p:nvPr/>
        </p:nvSpPr>
        <p:spPr>
          <a:xfrm>
            <a:off x="3200719" y="3969502"/>
            <a:ext cx="804253" cy="251146"/>
          </a:xfrm>
          <a:prstGeom prst="round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四角形: 角を丸くする 77">
            <a:extLst>
              <a:ext uri="{FF2B5EF4-FFF2-40B4-BE49-F238E27FC236}">
                <a16:creationId xmlns:a16="http://schemas.microsoft.com/office/drawing/2014/main" id="{3B66D557-0F4B-587C-C31F-2570A4F3EEF8}"/>
              </a:ext>
            </a:extLst>
          </p:cNvPr>
          <p:cNvSpPr/>
          <p:nvPr/>
        </p:nvSpPr>
        <p:spPr>
          <a:xfrm>
            <a:off x="1175688" y="4349900"/>
            <a:ext cx="804253" cy="251146"/>
          </a:xfrm>
          <a:prstGeom prst="round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四角形: 角を丸くする 78">
            <a:extLst>
              <a:ext uri="{FF2B5EF4-FFF2-40B4-BE49-F238E27FC236}">
                <a16:creationId xmlns:a16="http://schemas.microsoft.com/office/drawing/2014/main" id="{2DE899B9-660A-1664-A63E-93D4D47B8751}"/>
              </a:ext>
            </a:extLst>
          </p:cNvPr>
          <p:cNvSpPr/>
          <p:nvPr/>
        </p:nvSpPr>
        <p:spPr>
          <a:xfrm>
            <a:off x="3197284" y="4730475"/>
            <a:ext cx="804253" cy="251146"/>
          </a:xfrm>
          <a:prstGeom prst="round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四角形: 角を丸くする 80">
            <a:extLst>
              <a:ext uri="{FF2B5EF4-FFF2-40B4-BE49-F238E27FC236}">
                <a16:creationId xmlns:a16="http://schemas.microsoft.com/office/drawing/2014/main" id="{339118D9-ACC3-4282-F83F-E87022443B56}"/>
              </a:ext>
            </a:extLst>
          </p:cNvPr>
          <p:cNvSpPr/>
          <p:nvPr/>
        </p:nvSpPr>
        <p:spPr>
          <a:xfrm>
            <a:off x="1174153" y="5455491"/>
            <a:ext cx="810000" cy="251146"/>
          </a:xfrm>
          <a:prstGeom prst="round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7" name="コネクタ: カギ線 86">
            <a:extLst>
              <a:ext uri="{FF2B5EF4-FFF2-40B4-BE49-F238E27FC236}">
                <a16:creationId xmlns:a16="http://schemas.microsoft.com/office/drawing/2014/main" id="{10618D43-9B89-18F6-2182-27122DD9D479}"/>
              </a:ext>
            </a:extLst>
          </p:cNvPr>
          <p:cNvCxnSpPr>
            <a:stCxn id="114" idx="2"/>
            <a:endCxn id="60" idx="3"/>
          </p:cNvCxnSpPr>
          <p:nvPr/>
        </p:nvCxnSpPr>
        <p:spPr>
          <a:xfrm rot="5400000">
            <a:off x="3683842" y="3536032"/>
            <a:ext cx="252301" cy="1625004"/>
          </a:xfrm>
          <a:prstGeom prst="bentConnector2">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直線矢印コネクタ 89">
            <a:extLst>
              <a:ext uri="{FF2B5EF4-FFF2-40B4-BE49-F238E27FC236}">
                <a16:creationId xmlns:a16="http://schemas.microsoft.com/office/drawing/2014/main" id="{396D564D-C673-188A-DA71-4891103AADCD}"/>
              </a:ext>
            </a:extLst>
          </p:cNvPr>
          <p:cNvCxnSpPr>
            <a:stCxn id="59" idx="3"/>
            <a:endCxn id="75" idx="1"/>
          </p:cNvCxnSpPr>
          <p:nvPr/>
        </p:nvCxnSpPr>
        <p:spPr>
          <a:xfrm>
            <a:off x="2996128" y="4094648"/>
            <a:ext cx="204591" cy="427"/>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直線矢印コネクタ 96">
            <a:extLst>
              <a:ext uri="{FF2B5EF4-FFF2-40B4-BE49-F238E27FC236}">
                <a16:creationId xmlns:a16="http://schemas.microsoft.com/office/drawing/2014/main" id="{B727A883-A7E5-025D-0D22-234F03ED7ADB}"/>
              </a:ext>
            </a:extLst>
          </p:cNvPr>
          <p:cNvCxnSpPr>
            <a:stCxn id="75" idx="3"/>
            <a:endCxn id="114" idx="1"/>
          </p:cNvCxnSpPr>
          <p:nvPr/>
        </p:nvCxnSpPr>
        <p:spPr>
          <a:xfrm>
            <a:off x="4004972" y="4095075"/>
            <a:ext cx="212670" cy="1309"/>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線矢印コネクタ 98">
            <a:extLst>
              <a:ext uri="{FF2B5EF4-FFF2-40B4-BE49-F238E27FC236}">
                <a16:creationId xmlns:a16="http://schemas.microsoft.com/office/drawing/2014/main" id="{93410A44-2B1F-7584-5744-C6F9AB08E9EC}"/>
              </a:ext>
            </a:extLst>
          </p:cNvPr>
          <p:cNvCxnSpPr>
            <a:stCxn id="61" idx="3"/>
            <a:endCxn id="79" idx="1"/>
          </p:cNvCxnSpPr>
          <p:nvPr/>
        </p:nvCxnSpPr>
        <p:spPr>
          <a:xfrm>
            <a:off x="2996128" y="4854722"/>
            <a:ext cx="201156" cy="132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線矢印コネクタ 100">
            <a:extLst>
              <a:ext uri="{FF2B5EF4-FFF2-40B4-BE49-F238E27FC236}">
                <a16:creationId xmlns:a16="http://schemas.microsoft.com/office/drawing/2014/main" id="{8D1FDA3F-F0A6-115A-90F0-F0EB7E4B40A6}"/>
              </a:ext>
            </a:extLst>
          </p:cNvPr>
          <p:cNvCxnSpPr>
            <a:stCxn id="79" idx="3"/>
            <a:endCxn id="117" idx="1"/>
          </p:cNvCxnSpPr>
          <p:nvPr/>
        </p:nvCxnSpPr>
        <p:spPr>
          <a:xfrm flipV="1">
            <a:off x="4001537" y="4854722"/>
            <a:ext cx="216208" cy="132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直線矢印コネクタ 102">
            <a:extLst>
              <a:ext uri="{FF2B5EF4-FFF2-40B4-BE49-F238E27FC236}">
                <a16:creationId xmlns:a16="http://schemas.microsoft.com/office/drawing/2014/main" id="{076AB675-4FAB-A8FB-36E3-1A9F12A3DA73}"/>
              </a:ext>
            </a:extLst>
          </p:cNvPr>
          <p:cNvCxnSpPr>
            <a:stCxn id="60" idx="1"/>
            <a:endCxn id="78" idx="3"/>
          </p:cNvCxnSpPr>
          <p:nvPr/>
        </p:nvCxnSpPr>
        <p:spPr>
          <a:xfrm flipH="1">
            <a:off x="1979941" y="4474685"/>
            <a:ext cx="207846" cy="788"/>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直線矢印コネクタ 104">
            <a:extLst>
              <a:ext uri="{FF2B5EF4-FFF2-40B4-BE49-F238E27FC236}">
                <a16:creationId xmlns:a16="http://schemas.microsoft.com/office/drawing/2014/main" id="{CD76BFBB-D309-9348-4C78-2DB22F5144F0}"/>
              </a:ext>
            </a:extLst>
          </p:cNvPr>
          <p:cNvCxnSpPr>
            <a:cxnSpLocks/>
            <a:stCxn id="78" idx="1"/>
            <a:endCxn id="112" idx="3"/>
          </p:cNvCxnSpPr>
          <p:nvPr/>
        </p:nvCxnSpPr>
        <p:spPr>
          <a:xfrm flipH="1" flipV="1">
            <a:off x="967532" y="4474177"/>
            <a:ext cx="208156" cy="1296"/>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直線矢印コネクタ 121">
            <a:extLst>
              <a:ext uri="{FF2B5EF4-FFF2-40B4-BE49-F238E27FC236}">
                <a16:creationId xmlns:a16="http://schemas.microsoft.com/office/drawing/2014/main" id="{594C27BA-01AB-E80A-B1AA-24506C3D19BE}"/>
              </a:ext>
            </a:extLst>
          </p:cNvPr>
          <p:cNvCxnSpPr>
            <a:cxnSpLocks/>
            <a:stCxn id="115" idx="3"/>
            <a:endCxn id="61" idx="1"/>
          </p:cNvCxnSpPr>
          <p:nvPr/>
        </p:nvCxnSpPr>
        <p:spPr>
          <a:xfrm flipV="1">
            <a:off x="970412" y="4854722"/>
            <a:ext cx="1216013" cy="1846"/>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直線矢印コネクタ 125">
            <a:extLst>
              <a:ext uri="{FF2B5EF4-FFF2-40B4-BE49-F238E27FC236}">
                <a16:creationId xmlns:a16="http://schemas.microsoft.com/office/drawing/2014/main" id="{5BAEFB72-1089-8DC7-6948-0E7A1309524A}"/>
              </a:ext>
            </a:extLst>
          </p:cNvPr>
          <p:cNvCxnSpPr>
            <a:stCxn id="112" idx="2"/>
            <a:endCxn id="115" idx="0"/>
          </p:cNvCxnSpPr>
          <p:nvPr/>
        </p:nvCxnSpPr>
        <p:spPr>
          <a:xfrm>
            <a:off x="562681" y="4600177"/>
            <a:ext cx="2880" cy="130391"/>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直線矢印コネクタ 127">
            <a:extLst>
              <a:ext uri="{FF2B5EF4-FFF2-40B4-BE49-F238E27FC236}">
                <a16:creationId xmlns:a16="http://schemas.microsoft.com/office/drawing/2014/main" id="{8883849F-CA20-2006-15B3-C6026A825C9B}"/>
              </a:ext>
            </a:extLst>
          </p:cNvPr>
          <p:cNvCxnSpPr>
            <a:stCxn id="58" idx="1"/>
            <a:endCxn id="81" idx="3"/>
          </p:cNvCxnSpPr>
          <p:nvPr/>
        </p:nvCxnSpPr>
        <p:spPr>
          <a:xfrm flipH="1" flipV="1">
            <a:off x="1984153" y="5581064"/>
            <a:ext cx="230042" cy="453"/>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直線矢印コネクタ 129">
            <a:extLst>
              <a:ext uri="{FF2B5EF4-FFF2-40B4-BE49-F238E27FC236}">
                <a16:creationId xmlns:a16="http://schemas.microsoft.com/office/drawing/2014/main" id="{5F6DBAB9-668E-85D5-605E-7CCC969152B7}"/>
              </a:ext>
            </a:extLst>
          </p:cNvPr>
          <p:cNvCxnSpPr>
            <a:stCxn id="120" idx="3"/>
            <a:endCxn id="63" idx="1"/>
          </p:cNvCxnSpPr>
          <p:nvPr/>
        </p:nvCxnSpPr>
        <p:spPr>
          <a:xfrm>
            <a:off x="965942" y="5939640"/>
            <a:ext cx="1220483" cy="182"/>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直線矢印コネクタ 131">
            <a:extLst>
              <a:ext uri="{FF2B5EF4-FFF2-40B4-BE49-F238E27FC236}">
                <a16:creationId xmlns:a16="http://schemas.microsoft.com/office/drawing/2014/main" id="{F53EE832-DDA1-E667-2384-C9FCACAE7004}"/>
              </a:ext>
            </a:extLst>
          </p:cNvPr>
          <p:cNvCxnSpPr>
            <a:stCxn id="81" idx="1"/>
            <a:endCxn id="119" idx="3"/>
          </p:cNvCxnSpPr>
          <p:nvPr/>
        </p:nvCxnSpPr>
        <p:spPr>
          <a:xfrm flipH="1" flipV="1">
            <a:off x="964828" y="5580578"/>
            <a:ext cx="209325" cy="486"/>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直線矢印コネクタ 133">
            <a:extLst>
              <a:ext uri="{FF2B5EF4-FFF2-40B4-BE49-F238E27FC236}">
                <a16:creationId xmlns:a16="http://schemas.microsoft.com/office/drawing/2014/main" id="{C622BC27-F957-B899-E622-CD524DCDCE5E}"/>
              </a:ext>
            </a:extLst>
          </p:cNvPr>
          <p:cNvCxnSpPr>
            <a:stCxn id="119" idx="2"/>
            <a:endCxn id="120" idx="0"/>
          </p:cNvCxnSpPr>
          <p:nvPr/>
        </p:nvCxnSpPr>
        <p:spPr>
          <a:xfrm>
            <a:off x="559977" y="5706578"/>
            <a:ext cx="1114" cy="107062"/>
          </a:xfrm>
          <a:prstGeom prst="straightConnector1">
            <a:avLst/>
          </a:prstGeom>
          <a:ln w="31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コネクタ: カギ線 135">
            <a:extLst>
              <a:ext uri="{FF2B5EF4-FFF2-40B4-BE49-F238E27FC236}">
                <a16:creationId xmlns:a16="http://schemas.microsoft.com/office/drawing/2014/main" id="{6867C054-E8BD-5E48-13EE-3BB03204F04A}"/>
              </a:ext>
            </a:extLst>
          </p:cNvPr>
          <p:cNvCxnSpPr>
            <a:stCxn id="117" idx="2"/>
            <a:endCxn id="62" idx="3"/>
          </p:cNvCxnSpPr>
          <p:nvPr/>
        </p:nvCxnSpPr>
        <p:spPr>
          <a:xfrm rot="5400000">
            <a:off x="3685677" y="4291174"/>
            <a:ext cx="247373" cy="1626469"/>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7" name="テキスト ボックス 136">
            <a:extLst>
              <a:ext uri="{FF2B5EF4-FFF2-40B4-BE49-F238E27FC236}">
                <a16:creationId xmlns:a16="http://schemas.microsoft.com/office/drawing/2014/main" id="{2A6F38D6-7F50-14D1-2A96-581F88DA8BF3}"/>
              </a:ext>
            </a:extLst>
          </p:cNvPr>
          <p:cNvSpPr txBox="1"/>
          <p:nvPr/>
        </p:nvSpPr>
        <p:spPr>
          <a:xfrm>
            <a:off x="392050" y="3575896"/>
            <a:ext cx="1140056" cy="723275"/>
          </a:xfrm>
          <a:prstGeom prst="rect">
            <a:avLst/>
          </a:prstGeom>
          <a:noFill/>
          <a:ln>
            <a:solidFill>
              <a:schemeClr val="tx1"/>
            </a:solidFill>
          </a:ln>
        </p:spPr>
        <p:txBody>
          <a:bodyPr wrap="none" rtlCol="0">
            <a:spAutoFit/>
          </a:bodyPr>
          <a:lstStyle/>
          <a:p>
            <a:r>
              <a:rPr kumimoji="1" lang="ja-JP" altLang="en-US" sz="900">
                <a:latin typeface="BIZ UDPゴシック" panose="020B0400000000000000" pitchFamily="50" charset="-128"/>
                <a:ea typeface="BIZ UDPゴシック" panose="020B0400000000000000" pitchFamily="50" charset="-128"/>
              </a:rPr>
              <a:t>　　≪制約条件≫</a:t>
            </a:r>
            <a:endParaRPr kumimoji="1" lang="en-US" altLang="ja-JP" sz="9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・作業性を変更しない</a:t>
            </a:r>
            <a:endParaRPr lang="en-US" altLang="ja-JP" sz="800">
              <a:latin typeface="BIZ UDPゴシック" panose="020B0400000000000000" pitchFamily="50" charset="-128"/>
              <a:ea typeface="BIZ UDPゴシック" panose="020B0400000000000000" pitchFamily="50" charset="-128"/>
            </a:endParaRPr>
          </a:p>
          <a:p>
            <a:r>
              <a:rPr kumimoji="1" lang="ja-JP" altLang="en-US" sz="800">
                <a:latin typeface="BIZ UDPゴシック" panose="020B0400000000000000" pitchFamily="50" charset="-128"/>
                <a:ea typeface="BIZ UDPゴシック" panose="020B0400000000000000" pitchFamily="50" charset="-128"/>
              </a:rPr>
              <a:t>・全員で意見を出す</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・安全性最優先</a:t>
            </a:r>
            <a:endParaRPr lang="en-US" altLang="ja-JP" sz="800">
              <a:latin typeface="BIZ UDPゴシック" panose="020B0400000000000000" pitchFamily="50" charset="-128"/>
              <a:ea typeface="BIZ UDPゴシック" panose="020B0400000000000000" pitchFamily="50" charset="-128"/>
            </a:endParaRPr>
          </a:p>
          <a:p>
            <a:r>
              <a:rPr kumimoji="1" lang="ja-JP" altLang="en-US" sz="800">
                <a:latin typeface="BIZ UDPゴシック" panose="020B0400000000000000" pitchFamily="50" charset="-128"/>
                <a:ea typeface="BIZ UDPゴシック" panose="020B0400000000000000" pitchFamily="50" charset="-128"/>
              </a:rPr>
              <a:t>・耐久性が高い</a:t>
            </a:r>
            <a:endParaRPr kumimoji="1" lang="ja-JP" altLang="en-US" sz="90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89118574"/>
      </p:ext>
    </p:extLst>
  </p:cSld>
  <p:clrMapOvr>
    <a:masterClrMapping/>
  </p:clrMapOvr>
  <mc:AlternateContent xmlns:mc="http://schemas.openxmlformats.org/markup-compatibility/2006" xmlns:p14="http://schemas.microsoft.com/office/powerpoint/2010/main">
    <mc:Choice Requires="p14">
      <p:transition spd="slow" p14:dur="2000" advTm="63651"/>
    </mc:Choice>
    <mc:Fallback xmlns="">
      <p:transition spd="slow" advTm="63651"/>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5">
            <a:extLst>
              <a:ext uri="{FF2B5EF4-FFF2-40B4-BE49-F238E27FC236}">
                <a16:creationId xmlns:a16="http://schemas.microsoft.com/office/drawing/2014/main" id="{1A3ED0EF-0AA5-56FA-BE59-54DD1A4EC4C1}"/>
              </a:ext>
            </a:extLst>
          </p:cNvPr>
          <p:cNvSpPr txBox="1"/>
          <p:nvPr/>
        </p:nvSpPr>
        <p:spPr>
          <a:xfrm>
            <a:off x="1063971" y="3244673"/>
            <a:ext cx="3847528" cy="307777"/>
          </a:xfrm>
          <a:prstGeom prst="rect">
            <a:avLst/>
          </a:prstGeom>
          <a:noFill/>
        </p:spPr>
        <p:txBody>
          <a:bodyPr wrap="none" rtlCol="0">
            <a:spAutoFit/>
          </a:bodyPr>
          <a:lstStyle/>
          <a:p>
            <a:r>
              <a:rPr lang="en-US" altLang="ja-JP" sz="1400">
                <a:latin typeface="BIZ UDPゴシック" panose="020B0400000000000000" pitchFamily="50" charset="-128"/>
                <a:ea typeface="BIZ UDPゴシック" panose="020B0400000000000000" pitchFamily="50" charset="-128"/>
              </a:rPr>
              <a:t>【</a:t>
            </a:r>
            <a:r>
              <a:rPr lang="ja-JP" altLang="en-US" sz="1400">
                <a:latin typeface="BIZ UDPゴシック" panose="020B0400000000000000" pitchFamily="50" charset="-128"/>
                <a:ea typeface="BIZ UDPゴシック" panose="020B0400000000000000" pitchFamily="50" charset="-128"/>
              </a:rPr>
              <a:t>図１．</a:t>
            </a:r>
            <a:r>
              <a:rPr lang="en-US" altLang="ja-JP" sz="1400">
                <a:latin typeface="BIZ UDPゴシック" panose="020B0400000000000000" pitchFamily="50" charset="-128"/>
                <a:ea typeface="BIZ UDPゴシック" panose="020B0400000000000000" pitchFamily="50" charset="-128"/>
              </a:rPr>
              <a:t>A</a:t>
            </a:r>
            <a:r>
              <a:rPr lang="ja-JP" altLang="en-US" sz="1400">
                <a:latin typeface="BIZ UDPゴシック" panose="020B0400000000000000" pitchFamily="50" charset="-128"/>
                <a:ea typeface="BIZ UDPゴシック" panose="020B0400000000000000" pitchFamily="50" charset="-128"/>
              </a:rPr>
              <a:t>部品の試験片肌焼き深さヒストグラム</a:t>
            </a:r>
            <a:r>
              <a:rPr lang="en-US" altLang="ja-JP" sz="1400">
                <a:latin typeface="BIZ UDPゴシック" panose="020B0400000000000000" pitchFamily="50" charset="-128"/>
                <a:ea typeface="BIZ UDPゴシック" panose="020B0400000000000000" pitchFamily="50" charset="-128"/>
              </a:rPr>
              <a:t>】</a:t>
            </a:r>
            <a:endParaRPr lang="ja-JP" altLang="en-US" sz="140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08D6C8E4-889B-F33B-121F-9B30D4C007CD}"/>
              </a:ext>
            </a:extLst>
          </p:cNvPr>
          <p:cNvSpPr txBox="1"/>
          <p:nvPr/>
        </p:nvSpPr>
        <p:spPr>
          <a:xfrm>
            <a:off x="7147055" y="3252444"/>
            <a:ext cx="3849131" cy="307777"/>
          </a:xfrm>
          <a:prstGeom prst="rect">
            <a:avLst/>
          </a:prstGeom>
          <a:noFill/>
        </p:spPr>
        <p:txBody>
          <a:bodyPr wrap="none" rtlCol="0">
            <a:spAutoFit/>
          </a:bodyPr>
          <a:lstStyle/>
          <a:p>
            <a:r>
              <a:rPr lang="en-US" altLang="ja-JP" sz="1400">
                <a:latin typeface="BIZ UDPゴシック" panose="020B0400000000000000" pitchFamily="50" charset="-128"/>
                <a:ea typeface="BIZ UDPゴシック" panose="020B0400000000000000" pitchFamily="50" charset="-128"/>
              </a:rPr>
              <a:t>【</a:t>
            </a:r>
            <a:r>
              <a:rPr lang="ja-JP" altLang="en-US" sz="1400">
                <a:latin typeface="BIZ UDPゴシック" panose="020B0400000000000000" pitchFamily="50" charset="-128"/>
                <a:ea typeface="BIZ UDPゴシック" panose="020B0400000000000000" pitchFamily="50" charset="-128"/>
              </a:rPr>
              <a:t>図２．</a:t>
            </a:r>
            <a:r>
              <a:rPr lang="en-US" altLang="ja-JP" sz="1400">
                <a:latin typeface="BIZ UDPゴシック" panose="020B0400000000000000" pitchFamily="50" charset="-128"/>
                <a:ea typeface="BIZ UDPゴシック" panose="020B0400000000000000" pitchFamily="50" charset="-128"/>
              </a:rPr>
              <a:t>A</a:t>
            </a:r>
            <a:r>
              <a:rPr lang="ja-JP" altLang="en-US" sz="1400">
                <a:latin typeface="BIZ UDPゴシック" panose="020B0400000000000000" pitchFamily="50" charset="-128"/>
                <a:ea typeface="BIZ UDPゴシック" panose="020B0400000000000000" pitchFamily="50" charset="-128"/>
              </a:rPr>
              <a:t>部品の試験片肌焼き深さヒストグラム</a:t>
            </a:r>
            <a:r>
              <a:rPr lang="en-US" altLang="ja-JP" sz="1400">
                <a:latin typeface="BIZ UDPゴシック" panose="020B0400000000000000" pitchFamily="50" charset="-128"/>
                <a:ea typeface="BIZ UDPゴシック" panose="020B0400000000000000" pitchFamily="50" charset="-128"/>
              </a:rPr>
              <a:t>】</a:t>
            </a:r>
            <a:endParaRPr lang="ja-JP" altLang="en-US" sz="1400">
              <a:latin typeface="BIZ UDPゴシック" panose="020B0400000000000000" pitchFamily="50" charset="-128"/>
              <a:ea typeface="BIZ UDPゴシック" panose="020B0400000000000000" pitchFamily="50" charset="-128"/>
            </a:endParaRPr>
          </a:p>
        </p:txBody>
      </p:sp>
      <p:sp>
        <p:nvSpPr>
          <p:cNvPr id="59" name="テキスト ボックス 58">
            <a:extLst>
              <a:ext uri="{FF2B5EF4-FFF2-40B4-BE49-F238E27FC236}">
                <a16:creationId xmlns:a16="http://schemas.microsoft.com/office/drawing/2014/main" id="{55B4AAF8-E7AE-ADAC-67B2-45D7D47D736A}"/>
              </a:ext>
            </a:extLst>
          </p:cNvPr>
          <p:cNvSpPr txBox="1"/>
          <p:nvPr/>
        </p:nvSpPr>
        <p:spPr>
          <a:xfrm>
            <a:off x="46315" y="1544675"/>
            <a:ext cx="346377" cy="441788"/>
          </a:xfrm>
          <a:prstGeom prst="rect">
            <a:avLst/>
          </a:prstGeom>
          <a:noFill/>
        </p:spPr>
        <p:txBody>
          <a:bodyPr vert="eaVert" wrap="none" rtlCol="0">
            <a:spAutoFit/>
          </a:bodyPr>
          <a:lstStyle/>
          <a:p>
            <a:pPr algn="ctr"/>
            <a:r>
              <a:rPr lang="ja-JP" altLang="en-US" sz="1051">
                <a:latin typeface="BIZ UDPゴシック" panose="020B0400000000000000" pitchFamily="50" charset="-128"/>
                <a:ea typeface="BIZ UDPゴシック" panose="020B0400000000000000" pitchFamily="50" charset="-128"/>
              </a:rPr>
              <a:t>度　数</a:t>
            </a:r>
          </a:p>
        </p:txBody>
      </p:sp>
      <p:sp>
        <p:nvSpPr>
          <p:cNvPr id="83" name="テキスト ボックス 82">
            <a:extLst>
              <a:ext uri="{FF2B5EF4-FFF2-40B4-BE49-F238E27FC236}">
                <a16:creationId xmlns:a16="http://schemas.microsoft.com/office/drawing/2014/main" id="{795B3BF9-E74C-63B1-8B72-D439B5119F08}"/>
              </a:ext>
            </a:extLst>
          </p:cNvPr>
          <p:cNvSpPr txBox="1"/>
          <p:nvPr/>
        </p:nvSpPr>
        <p:spPr>
          <a:xfrm>
            <a:off x="10673167" y="1461961"/>
            <a:ext cx="1511516" cy="830997"/>
          </a:xfrm>
          <a:prstGeom prst="rect">
            <a:avLst/>
          </a:prstGeom>
          <a:noFill/>
        </p:spPr>
        <p:txBody>
          <a:bodyPr wrap="square">
            <a:spAutoFit/>
          </a:bodyPr>
          <a:lstStyle/>
          <a:p>
            <a:pPr defTabSz="457200">
              <a:defRPr/>
            </a:pPr>
            <a:r>
              <a:rPr kumimoji="0" lang="en-US" altLang="ja-JP" sz="1600" dirty="0">
                <a:solidFill>
                  <a:prstClr val="black"/>
                </a:solidFill>
                <a:latin typeface="BIZ UDPゴシック" panose="020B0400000000000000" pitchFamily="50" charset="-128"/>
                <a:ea typeface="BIZ UDPゴシック" panose="020B0400000000000000" pitchFamily="50" charset="-128"/>
              </a:rPr>
              <a:t>n</a:t>
            </a:r>
            <a:r>
              <a:rPr kumimoji="0" lang="ja-JP" altLang="en-US" sz="1600" dirty="0">
                <a:solidFill>
                  <a:prstClr val="black"/>
                </a:solidFill>
                <a:latin typeface="BIZ UDPゴシック" panose="020B0400000000000000" pitchFamily="50" charset="-128"/>
                <a:ea typeface="BIZ UDPゴシック" panose="020B0400000000000000" pitchFamily="50" charset="-128"/>
              </a:rPr>
              <a:t>＝</a:t>
            </a:r>
            <a:r>
              <a:rPr kumimoji="0" lang="en-US" altLang="ja-JP" sz="1600" dirty="0">
                <a:solidFill>
                  <a:prstClr val="black"/>
                </a:solidFill>
                <a:latin typeface="BIZ UDPゴシック" panose="020B0400000000000000" pitchFamily="50" charset="-128"/>
                <a:ea typeface="BIZ UDPゴシック" panose="020B0400000000000000" pitchFamily="50" charset="-128"/>
              </a:rPr>
              <a:t>48</a:t>
            </a:r>
          </a:p>
          <a:p>
            <a:pPr defTabSz="457200">
              <a:defRPr/>
            </a:pPr>
            <a:r>
              <a:rPr kumimoji="0" lang="en-US" altLang="ja-JP" sz="1600" dirty="0">
                <a:solidFill>
                  <a:prstClr val="black"/>
                </a:solidFill>
                <a:latin typeface="BIZ UDPゴシック" panose="020B0400000000000000" pitchFamily="50" charset="-128"/>
                <a:ea typeface="BIZ UDPゴシック" panose="020B0400000000000000" pitchFamily="50" charset="-128"/>
              </a:rPr>
              <a:t>Xbar</a:t>
            </a:r>
            <a:r>
              <a:rPr kumimoji="0" lang="ja-JP" altLang="en-US" sz="1600" dirty="0">
                <a:solidFill>
                  <a:prstClr val="black"/>
                </a:solidFill>
                <a:latin typeface="BIZ UDPゴシック" panose="020B0400000000000000" pitchFamily="50" charset="-128"/>
                <a:ea typeface="BIZ UDPゴシック" panose="020B0400000000000000" pitchFamily="50" charset="-128"/>
              </a:rPr>
              <a:t>＝</a:t>
            </a:r>
            <a:r>
              <a:rPr kumimoji="0" lang="en-US" altLang="ja-JP" sz="1600" dirty="0">
                <a:solidFill>
                  <a:prstClr val="black"/>
                </a:solidFill>
                <a:latin typeface="BIZ UDPゴシック" panose="020B0400000000000000" pitchFamily="50" charset="-128"/>
                <a:ea typeface="BIZ UDPゴシック" panose="020B0400000000000000" pitchFamily="50" charset="-128"/>
              </a:rPr>
              <a:t>0.6</a:t>
            </a:r>
            <a:r>
              <a:rPr kumimoji="0" lang="ja-JP" altLang="en-US" sz="1600" dirty="0">
                <a:solidFill>
                  <a:prstClr val="black"/>
                </a:solidFill>
                <a:latin typeface="BIZ UDPゴシック" panose="020B0400000000000000" pitchFamily="50" charset="-128"/>
                <a:ea typeface="BIZ UDPゴシック" panose="020B0400000000000000" pitchFamily="50" charset="-128"/>
              </a:rPr>
              <a:t>５</a:t>
            </a:r>
            <a:endParaRPr kumimoji="0" lang="en-US" altLang="ja-JP" sz="1600" dirty="0">
              <a:solidFill>
                <a:prstClr val="black"/>
              </a:solidFill>
              <a:latin typeface="BIZ UDPゴシック" panose="020B0400000000000000" pitchFamily="50" charset="-128"/>
              <a:ea typeface="BIZ UDPゴシック" panose="020B0400000000000000" pitchFamily="50" charset="-128"/>
            </a:endParaRPr>
          </a:p>
          <a:p>
            <a:pPr defTabSz="457200">
              <a:defRPr/>
            </a:pPr>
            <a:r>
              <a:rPr kumimoji="0" lang="en-US" altLang="ja-JP" sz="1600" dirty="0">
                <a:solidFill>
                  <a:prstClr val="black"/>
                </a:solidFill>
                <a:latin typeface="BIZ UDPゴシック" panose="020B0400000000000000" pitchFamily="50" charset="-128"/>
                <a:ea typeface="BIZ UDPゴシック" panose="020B0400000000000000" pitchFamily="50" charset="-128"/>
              </a:rPr>
              <a:t>s</a:t>
            </a:r>
            <a:r>
              <a:rPr kumimoji="0" lang="ja-JP" altLang="en-US" sz="1600" dirty="0">
                <a:solidFill>
                  <a:prstClr val="black"/>
                </a:solidFill>
                <a:latin typeface="BIZ UDPゴシック" panose="020B0400000000000000" pitchFamily="50" charset="-128"/>
                <a:ea typeface="BIZ UDPゴシック" panose="020B0400000000000000" pitchFamily="50" charset="-128"/>
              </a:rPr>
              <a:t>＝</a:t>
            </a:r>
            <a:r>
              <a:rPr kumimoji="0" lang="en-US" altLang="ja-JP" sz="1600" dirty="0">
                <a:solidFill>
                  <a:prstClr val="black"/>
                </a:solidFill>
                <a:latin typeface="BIZ UDPゴシック" panose="020B0400000000000000" pitchFamily="50" charset="-128"/>
                <a:ea typeface="BIZ UDPゴシック" panose="020B0400000000000000" pitchFamily="50" charset="-128"/>
              </a:rPr>
              <a:t>0.027</a:t>
            </a:r>
            <a:endParaRPr kumimoji="0" lang="ja-JP" altLang="en-US" sz="1600" dirty="0">
              <a:solidFill>
                <a:prstClr val="black"/>
              </a:solidFill>
              <a:latin typeface="BIZ UDPゴシック" panose="020B0400000000000000" pitchFamily="50" charset="-128"/>
              <a:ea typeface="BIZ UDPゴシック" panose="020B0400000000000000" pitchFamily="50" charset="-128"/>
            </a:endParaRPr>
          </a:p>
        </p:txBody>
      </p:sp>
      <p:sp>
        <p:nvSpPr>
          <p:cNvPr id="55" name="テキスト ボックス 54">
            <a:extLst>
              <a:ext uri="{FF2B5EF4-FFF2-40B4-BE49-F238E27FC236}">
                <a16:creationId xmlns:a16="http://schemas.microsoft.com/office/drawing/2014/main" id="{59EF534E-75A1-B0BF-A9F7-08EF483F6BBE}"/>
              </a:ext>
            </a:extLst>
          </p:cNvPr>
          <p:cNvSpPr txBox="1"/>
          <p:nvPr/>
        </p:nvSpPr>
        <p:spPr>
          <a:xfrm>
            <a:off x="5453789" y="1122358"/>
            <a:ext cx="877163" cy="369332"/>
          </a:xfrm>
          <a:prstGeom prst="rect">
            <a:avLst/>
          </a:prstGeom>
          <a:noFill/>
        </p:spPr>
        <p:txBody>
          <a:bodyPr wrap="square" rtlCol="0">
            <a:spAutoFit/>
          </a:bodyPr>
          <a:lstStyle/>
          <a:p>
            <a:r>
              <a:rPr lang="ja-JP" altLang="en-US" b="1">
                <a:latin typeface="BIZ UDPゴシック" panose="020B0400000000000000" pitchFamily="50" charset="-128"/>
                <a:ea typeface="BIZ UDPゴシック" panose="020B0400000000000000" pitchFamily="50" charset="-128"/>
              </a:rPr>
              <a:t>対策前</a:t>
            </a:r>
          </a:p>
        </p:txBody>
      </p:sp>
      <p:sp>
        <p:nvSpPr>
          <p:cNvPr id="56" name="テキスト ボックス 55">
            <a:extLst>
              <a:ext uri="{FF2B5EF4-FFF2-40B4-BE49-F238E27FC236}">
                <a16:creationId xmlns:a16="http://schemas.microsoft.com/office/drawing/2014/main" id="{150EA75F-1ECC-4F1C-5FEE-5F3486954442}"/>
              </a:ext>
            </a:extLst>
          </p:cNvPr>
          <p:cNvSpPr txBox="1"/>
          <p:nvPr/>
        </p:nvSpPr>
        <p:spPr>
          <a:xfrm>
            <a:off x="10914658" y="1090857"/>
            <a:ext cx="877163" cy="369332"/>
          </a:xfrm>
          <a:prstGeom prst="rect">
            <a:avLst/>
          </a:prstGeom>
          <a:noFill/>
        </p:spPr>
        <p:txBody>
          <a:bodyPr wrap="none" rtlCol="0">
            <a:spAutoFit/>
          </a:bodyPr>
          <a:lstStyle/>
          <a:p>
            <a:r>
              <a:rPr lang="ja-JP" altLang="en-US" b="1">
                <a:latin typeface="BIZ UDPゴシック" panose="020B0400000000000000" pitchFamily="50" charset="-128"/>
                <a:ea typeface="BIZ UDPゴシック" panose="020B0400000000000000" pitchFamily="50" charset="-128"/>
              </a:rPr>
              <a:t>対策後</a:t>
            </a:r>
          </a:p>
        </p:txBody>
      </p:sp>
      <p:cxnSp>
        <p:nvCxnSpPr>
          <p:cNvPr id="8" name="直線コネクタ 7">
            <a:extLst>
              <a:ext uri="{FF2B5EF4-FFF2-40B4-BE49-F238E27FC236}">
                <a16:creationId xmlns:a16="http://schemas.microsoft.com/office/drawing/2014/main" id="{148E05B4-6925-94D1-9BF8-F5E30CED5373}"/>
              </a:ext>
            </a:extLst>
          </p:cNvPr>
          <p:cNvCxnSpPr>
            <a:cxnSpLocks/>
          </p:cNvCxnSpPr>
          <p:nvPr/>
        </p:nvCxnSpPr>
        <p:spPr>
          <a:xfrm>
            <a:off x="0" y="479086"/>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45E44D1D-5674-870F-3E4F-98F42DC06F4E}"/>
              </a:ext>
            </a:extLst>
          </p:cNvPr>
          <p:cNvSpPr txBox="1"/>
          <p:nvPr/>
        </p:nvSpPr>
        <p:spPr>
          <a:xfrm>
            <a:off x="5685" y="15234"/>
            <a:ext cx="2537490" cy="461665"/>
          </a:xfrm>
          <a:prstGeom prst="rect">
            <a:avLst/>
          </a:prstGeom>
          <a:noFill/>
          <a:ln>
            <a:noFill/>
          </a:ln>
        </p:spPr>
        <p:txBody>
          <a:bodyPr wrap="square" rtlCol="0">
            <a:spAutoFit/>
          </a:bodyPr>
          <a:lstStyle/>
          <a:p>
            <a:pPr algn="ctr"/>
            <a:r>
              <a:rPr lang="en-US" altLang="ja-JP" sz="2400" b="1">
                <a:latin typeface="BIZ UDPゴシック" panose="020B0400000000000000" pitchFamily="50" charset="-128"/>
                <a:ea typeface="BIZ UDPゴシック" panose="020B0400000000000000" pitchFamily="50" charset="-128"/>
              </a:rPr>
              <a:t>16.</a:t>
            </a:r>
            <a:r>
              <a:rPr lang="ja-JP" altLang="en-US" sz="2400" b="1">
                <a:latin typeface="BIZ UDPゴシック" panose="020B0400000000000000" pitchFamily="50" charset="-128"/>
                <a:ea typeface="BIZ UDPゴシック" panose="020B0400000000000000" pitchFamily="50" charset="-128"/>
              </a:rPr>
              <a:t>効果の確認①</a:t>
            </a:r>
          </a:p>
        </p:txBody>
      </p:sp>
      <p:pic>
        <p:nvPicPr>
          <p:cNvPr id="12" name="図 11">
            <a:extLst>
              <a:ext uri="{FF2B5EF4-FFF2-40B4-BE49-F238E27FC236}">
                <a16:creationId xmlns:a16="http://schemas.microsoft.com/office/drawing/2014/main" id="{37B775E0-7F20-115C-B594-2829B2007C8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14397" y="22677"/>
            <a:ext cx="1749013" cy="430467"/>
          </a:xfrm>
          <a:prstGeom prst="rect">
            <a:avLst/>
          </a:prstGeom>
          <a:noFill/>
          <a:extLst>
            <a:ext uri="{909E8E84-426E-40DD-AFC4-6F175D3DCCD1}">
              <a14:hiddenFill xmlns:a14="http://schemas.microsoft.com/office/drawing/2010/main">
                <a:solidFill>
                  <a:srgbClr val="FFFFFF"/>
                </a:solidFill>
              </a14:hiddenFill>
            </a:ext>
          </a:extLst>
        </p:spPr>
      </p:pic>
      <p:sp>
        <p:nvSpPr>
          <p:cNvPr id="28" name="正方形/長方形 27">
            <a:extLst>
              <a:ext uri="{FF2B5EF4-FFF2-40B4-BE49-F238E27FC236}">
                <a16:creationId xmlns:a16="http://schemas.microsoft.com/office/drawing/2014/main" id="{69632F67-CA43-B0B7-E0DF-0E3273FEA88E}"/>
              </a:ext>
            </a:extLst>
          </p:cNvPr>
          <p:cNvSpPr/>
          <p:nvPr/>
        </p:nvSpPr>
        <p:spPr>
          <a:xfrm>
            <a:off x="6634879" y="535957"/>
            <a:ext cx="5450358" cy="302249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 name="HistgramC1">
            <a:extLst>
              <a:ext uri="{FF2B5EF4-FFF2-40B4-BE49-F238E27FC236}">
                <a16:creationId xmlns:a16="http://schemas.microsoft.com/office/drawing/2014/main" id="{44F89C60-AC4E-D3E1-AFA8-1D951E216F64}"/>
              </a:ext>
            </a:extLst>
          </p:cNvPr>
          <p:cNvGraphicFramePr>
            <a:graphicFrameLocks/>
          </p:cNvGraphicFramePr>
          <p:nvPr>
            <p:extLst>
              <p:ext uri="{D42A27DB-BD31-4B8C-83A1-F6EECF244321}">
                <p14:modId xmlns:p14="http://schemas.microsoft.com/office/powerpoint/2010/main" val="1235240194"/>
              </p:ext>
            </p:extLst>
          </p:nvPr>
        </p:nvGraphicFramePr>
        <p:xfrm>
          <a:off x="247489" y="795518"/>
          <a:ext cx="5172802" cy="25250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HistgramC1">
            <a:extLst>
              <a:ext uri="{FF2B5EF4-FFF2-40B4-BE49-F238E27FC236}">
                <a16:creationId xmlns:a16="http://schemas.microsoft.com/office/drawing/2014/main" id="{5C31E6AD-9922-29F1-F053-AF5B77627D59}"/>
              </a:ext>
            </a:extLst>
          </p:cNvPr>
          <p:cNvGraphicFramePr>
            <a:graphicFrameLocks/>
          </p:cNvGraphicFramePr>
          <p:nvPr>
            <p:extLst>
              <p:ext uri="{D42A27DB-BD31-4B8C-83A1-F6EECF244321}">
                <p14:modId xmlns:p14="http://schemas.microsoft.com/office/powerpoint/2010/main" val="1911160273"/>
              </p:ext>
            </p:extLst>
          </p:nvPr>
        </p:nvGraphicFramePr>
        <p:xfrm>
          <a:off x="6758105" y="801116"/>
          <a:ext cx="4356000" cy="2519500"/>
        </p:xfrm>
        <a:graphic>
          <a:graphicData uri="http://schemas.openxmlformats.org/drawingml/2006/chart">
            <c:chart xmlns:c="http://schemas.openxmlformats.org/drawingml/2006/chart" xmlns:r="http://schemas.openxmlformats.org/officeDocument/2006/relationships" r:id="rId5"/>
          </a:graphicData>
        </a:graphic>
      </p:graphicFrame>
      <p:sp>
        <p:nvSpPr>
          <p:cNvPr id="5" name="テキスト ボックス 4">
            <a:extLst>
              <a:ext uri="{FF2B5EF4-FFF2-40B4-BE49-F238E27FC236}">
                <a16:creationId xmlns:a16="http://schemas.microsoft.com/office/drawing/2014/main" id="{65EA6969-A6B8-F59D-A8C4-0B63F862074C}"/>
              </a:ext>
            </a:extLst>
          </p:cNvPr>
          <p:cNvSpPr txBox="1"/>
          <p:nvPr/>
        </p:nvSpPr>
        <p:spPr>
          <a:xfrm>
            <a:off x="3645568" y="886942"/>
            <a:ext cx="1234633" cy="584775"/>
          </a:xfrm>
          <a:prstGeom prst="rect">
            <a:avLst/>
          </a:prstGeom>
          <a:noFill/>
        </p:spPr>
        <p:txBody>
          <a:bodyPr wrap="none" rtlCol="0">
            <a:spAutoFit/>
          </a:bodyPr>
          <a:lstStyle/>
          <a:p>
            <a:r>
              <a:rPr lang="en-US" altLang="ja-JP" sz="800">
                <a:latin typeface="BIZ UDPゴシック" panose="020B0400000000000000" pitchFamily="50" charset="-128"/>
                <a:ea typeface="BIZ UDPゴシック" panose="020B0400000000000000" pitchFamily="50" charset="-128"/>
              </a:rPr>
              <a:t>n= 48</a:t>
            </a:r>
            <a:endParaRPr kumimoji="1" lang="en-US" altLang="ja-JP" sz="800">
              <a:latin typeface="BIZ UDPゴシック" panose="020B0400000000000000" pitchFamily="50" charset="-128"/>
              <a:ea typeface="BIZ UDPゴシック" panose="020B0400000000000000" pitchFamily="50" charset="-128"/>
            </a:endParaRPr>
          </a:p>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a:t>
            </a:r>
            <a:r>
              <a:rPr kumimoji="1" lang="ja-JP" altLang="en-US" sz="800">
                <a:latin typeface="BIZ UDPゴシック" panose="020B0400000000000000" pitchFamily="50" charset="-128"/>
                <a:ea typeface="BIZ UDPゴシック" panose="020B0400000000000000" pitchFamily="50" charset="-128"/>
              </a:rPr>
              <a:t>２年</a:t>
            </a:r>
            <a:r>
              <a:rPr kumimoji="1" lang="en-US" altLang="ja-JP" sz="800">
                <a:latin typeface="BIZ UDPゴシック" panose="020B0400000000000000" pitchFamily="50" charset="-128"/>
                <a:ea typeface="BIZ UDPゴシック" panose="020B0400000000000000" pitchFamily="50" charset="-128"/>
              </a:rPr>
              <a:t>10</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a:t>
            </a:r>
            <a:r>
              <a:rPr kumimoji="1" lang="en-US" altLang="ja-JP" sz="800">
                <a:latin typeface="BIZ UDPゴシック" panose="020B0400000000000000" pitchFamily="50" charset="-128"/>
                <a:ea typeface="BIZ UDPゴシック" panose="020B0400000000000000" pitchFamily="50" charset="-128"/>
              </a:rPr>
              <a:t>2023</a:t>
            </a:r>
            <a:r>
              <a:rPr kumimoji="1" lang="ja-JP" altLang="en-US" sz="800">
                <a:latin typeface="BIZ UDPゴシック" panose="020B0400000000000000" pitchFamily="50" charset="-128"/>
                <a:ea typeface="BIZ UDPゴシック" panose="020B0400000000000000" pitchFamily="50" charset="-128"/>
              </a:rPr>
              <a:t>年</a:t>
            </a:r>
            <a:r>
              <a:rPr lang="en-US" altLang="ja-JP" sz="800">
                <a:latin typeface="BIZ UDPゴシック" panose="020B0400000000000000" pitchFamily="50" charset="-128"/>
                <a:ea typeface="BIZ UDPゴシック" panose="020B0400000000000000" pitchFamily="50" charset="-128"/>
              </a:rPr>
              <a:t>9</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作成者：川添</a:t>
            </a:r>
            <a:endParaRPr lang="en-US" altLang="ja-JP" sz="80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98997D5B-AD9E-6C35-D2DF-7BB768964E38}"/>
              </a:ext>
            </a:extLst>
          </p:cNvPr>
          <p:cNvSpPr txBox="1"/>
          <p:nvPr/>
        </p:nvSpPr>
        <p:spPr>
          <a:xfrm>
            <a:off x="9365417" y="897883"/>
            <a:ext cx="1372492" cy="707886"/>
          </a:xfrm>
          <a:prstGeom prst="rect">
            <a:avLst/>
          </a:prstGeom>
          <a:noFill/>
        </p:spPr>
        <p:txBody>
          <a:bodyPr wrap="none" rtlCol="0">
            <a:spAutoFit/>
          </a:bodyPr>
          <a:lstStyle/>
          <a:p>
            <a:r>
              <a:rPr lang="en-US" altLang="ja-JP" sz="800">
                <a:latin typeface="BIZ UDPゴシック" panose="020B0400000000000000" pitchFamily="50" charset="-128"/>
                <a:ea typeface="BIZ UDPゴシック" panose="020B0400000000000000" pitchFamily="50" charset="-128"/>
              </a:rPr>
              <a:t>n= 48</a:t>
            </a:r>
            <a:endParaRPr kumimoji="1" lang="en-US" altLang="ja-JP" sz="800">
              <a:latin typeface="BIZ UDPゴシック" panose="020B0400000000000000" pitchFamily="50" charset="-128"/>
              <a:ea typeface="BIZ UDPゴシック" panose="020B0400000000000000" pitchFamily="50" charset="-128"/>
            </a:endParaRPr>
          </a:p>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a:t>
            </a:r>
            <a:r>
              <a:rPr lang="en-US" altLang="ja-JP" sz="800">
                <a:latin typeface="BIZ UDPゴシック" panose="020B0400000000000000" pitchFamily="50" charset="-128"/>
                <a:ea typeface="BIZ UDPゴシック" panose="020B0400000000000000" pitchFamily="50" charset="-128"/>
              </a:rPr>
              <a:t>4</a:t>
            </a:r>
            <a:r>
              <a:rPr kumimoji="1" lang="ja-JP" altLang="en-US" sz="800">
                <a:latin typeface="BIZ UDPゴシック" panose="020B0400000000000000" pitchFamily="50" charset="-128"/>
                <a:ea typeface="BIZ UDPゴシック" panose="020B0400000000000000" pitchFamily="50" charset="-128"/>
              </a:rPr>
              <a:t>年</a:t>
            </a:r>
            <a:r>
              <a:rPr kumimoji="1" lang="en-US" altLang="ja-JP" sz="800">
                <a:latin typeface="BIZ UDPゴシック" panose="020B0400000000000000" pitchFamily="50" charset="-128"/>
                <a:ea typeface="BIZ UDPゴシック" panose="020B0400000000000000" pitchFamily="50" charset="-128"/>
              </a:rPr>
              <a:t>1</a:t>
            </a:r>
            <a:r>
              <a:rPr kumimoji="1" lang="ja-JP" altLang="en-US" sz="800">
                <a:latin typeface="BIZ UDPゴシック" panose="020B0400000000000000" pitchFamily="50" charset="-128"/>
                <a:ea typeface="BIZ UDPゴシック" panose="020B0400000000000000" pitchFamily="50" charset="-128"/>
              </a:rPr>
              <a:t>月</a:t>
            </a:r>
            <a:r>
              <a:rPr kumimoji="1" lang="en-US" altLang="ja-JP" sz="800">
                <a:latin typeface="BIZ UDPゴシック" panose="020B0400000000000000" pitchFamily="50" charset="-128"/>
                <a:ea typeface="BIZ UDPゴシック" panose="020B0400000000000000" pitchFamily="50" charset="-128"/>
              </a:rPr>
              <a:t>8</a:t>
            </a:r>
            <a:r>
              <a:rPr kumimoji="1"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a:t>
            </a:r>
            <a:r>
              <a:rPr lang="en-US" altLang="ja-JP" sz="800">
                <a:latin typeface="BIZ UDPゴシック" panose="020B0400000000000000" pitchFamily="50" charset="-128"/>
                <a:ea typeface="BIZ UDPゴシック" panose="020B0400000000000000" pitchFamily="50" charset="-128"/>
              </a:rPr>
              <a:t>2024</a:t>
            </a:r>
            <a:r>
              <a:rPr lang="ja-JP" altLang="en-US" sz="800">
                <a:latin typeface="BIZ UDPゴシック" panose="020B0400000000000000" pitchFamily="50" charset="-128"/>
                <a:ea typeface="BIZ UDPゴシック" panose="020B0400000000000000" pitchFamily="50" charset="-128"/>
              </a:rPr>
              <a:t>年</a:t>
            </a:r>
            <a:r>
              <a:rPr lang="en-US" altLang="ja-JP" sz="800">
                <a:latin typeface="BIZ UDPゴシック" panose="020B0400000000000000" pitchFamily="50" charset="-128"/>
                <a:ea typeface="BIZ UDPゴシック" panose="020B0400000000000000" pitchFamily="50" charset="-128"/>
              </a:rPr>
              <a:t>1</a:t>
            </a:r>
            <a:r>
              <a:rPr lang="ja-JP" altLang="en-US" sz="800">
                <a:latin typeface="BIZ UDPゴシック" panose="020B0400000000000000" pitchFamily="50" charset="-128"/>
                <a:ea typeface="BIZ UDPゴシック" panose="020B0400000000000000" pitchFamily="50" charset="-128"/>
              </a:rPr>
              <a:t>月</a:t>
            </a:r>
            <a:r>
              <a:rPr lang="en-US" altLang="ja-JP" sz="800">
                <a:latin typeface="BIZ UDPゴシック" panose="020B0400000000000000" pitchFamily="50" charset="-128"/>
                <a:ea typeface="BIZ UDPゴシック" panose="020B0400000000000000" pitchFamily="50" charset="-128"/>
              </a:rPr>
              <a:t>15</a:t>
            </a:r>
            <a:r>
              <a:rPr lang="ja-JP" altLang="en-US" sz="800">
                <a:latin typeface="BIZ UDPゴシック" panose="020B0400000000000000" pitchFamily="50" charset="-128"/>
                <a:ea typeface="BIZ UDPゴシック" panose="020B0400000000000000" pitchFamily="50" charset="-128"/>
              </a:rPr>
              <a:t>日</a:t>
            </a:r>
            <a:endParaRPr lang="en-US" altLang="ja-JP" sz="800">
              <a:latin typeface="BIZ UDPゴシック" panose="020B0400000000000000" pitchFamily="50" charset="-128"/>
              <a:ea typeface="BIZ UDPゴシック" panose="020B0400000000000000" pitchFamily="50" charset="-128"/>
            </a:endParaRPr>
          </a:p>
          <a:p>
            <a:r>
              <a:rPr kumimoji="1" lang="ja-JP" altLang="en-US" sz="800">
                <a:latin typeface="BIZ UDPゴシック" panose="020B0400000000000000" pitchFamily="50" charset="-128"/>
                <a:ea typeface="BIZ UDPゴシック" panose="020B0400000000000000" pitchFamily="50" charset="-128"/>
              </a:rPr>
              <a:t>作成日：</a:t>
            </a:r>
            <a:r>
              <a:rPr kumimoji="1" lang="en-US" altLang="ja-JP" sz="800">
                <a:latin typeface="BIZ UDPゴシック" panose="020B0400000000000000" pitchFamily="50" charset="-128"/>
                <a:ea typeface="BIZ UDPゴシック" panose="020B0400000000000000" pitchFamily="50" charset="-128"/>
              </a:rPr>
              <a:t>2024</a:t>
            </a:r>
            <a:r>
              <a:rPr kumimoji="1" lang="ja-JP" altLang="en-US" sz="800">
                <a:latin typeface="BIZ UDPゴシック" panose="020B0400000000000000" pitchFamily="50" charset="-128"/>
                <a:ea typeface="BIZ UDPゴシック" panose="020B0400000000000000" pitchFamily="50" charset="-128"/>
              </a:rPr>
              <a:t>年</a:t>
            </a:r>
            <a:r>
              <a:rPr kumimoji="1" lang="en-US" altLang="ja-JP" sz="800">
                <a:latin typeface="BIZ UDPゴシック" panose="020B0400000000000000" pitchFamily="50" charset="-128"/>
                <a:ea typeface="BIZ UDPゴシック" panose="020B0400000000000000" pitchFamily="50" charset="-128"/>
              </a:rPr>
              <a:t>1</a:t>
            </a:r>
            <a:r>
              <a:rPr kumimoji="1" lang="ja-JP" altLang="en-US" sz="800">
                <a:latin typeface="BIZ UDPゴシック" panose="020B0400000000000000" pitchFamily="50" charset="-128"/>
                <a:ea typeface="BIZ UDPゴシック" panose="020B0400000000000000" pitchFamily="50" charset="-128"/>
              </a:rPr>
              <a:t>月</a:t>
            </a:r>
            <a:r>
              <a:rPr kumimoji="1" lang="en-US" altLang="ja-JP" sz="800">
                <a:latin typeface="BIZ UDPゴシック" panose="020B0400000000000000" pitchFamily="50" charset="-128"/>
                <a:ea typeface="BIZ UDPゴシック" panose="020B0400000000000000" pitchFamily="50" charset="-128"/>
              </a:rPr>
              <a:t>31</a:t>
            </a:r>
            <a:r>
              <a:rPr kumimoji="1"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作成者：川添</a:t>
            </a:r>
            <a:endParaRPr lang="en-US" altLang="ja-JP" sz="80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BBC95539-5FB0-522E-7749-8F76F6820947}"/>
              </a:ext>
            </a:extLst>
          </p:cNvPr>
          <p:cNvSpPr txBox="1"/>
          <p:nvPr/>
        </p:nvSpPr>
        <p:spPr>
          <a:xfrm>
            <a:off x="6568042" y="1619243"/>
            <a:ext cx="346377" cy="441788"/>
          </a:xfrm>
          <a:prstGeom prst="rect">
            <a:avLst/>
          </a:prstGeom>
          <a:noFill/>
        </p:spPr>
        <p:txBody>
          <a:bodyPr vert="eaVert" wrap="none" rtlCol="0">
            <a:spAutoFit/>
          </a:bodyPr>
          <a:lstStyle/>
          <a:p>
            <a:pPr algn="ctr"/>
            <a:r>
              <a:rPr lang="ja-JP" altLang="en-US" sz="1051">
                <a:latin typeface="BIZ UDPゴシック" panose="020B0400000000000000" pitchFamily="50" charset="-128"/>
                <a:ea typeface="BIZ UDPゴシック" panose="020B0400000000000000" pitchFamily="50" charset="-128"/>
              </a:rPr>
              <a:t>度　数</a:t>
            </a:r>
          </a:p>
        </p:txBody>
      </p:sp>
      <p:sp>
        <p:nvSpPr>
          <p:cNvPr id="13" name="テキスト ボックス 12">
            <a:extLst>
              <a:ext uri="{FF2B5EF4-FFF2-40B4-BE49-F238E27FC236}">
                <a16:creationId xmlns:a16="http://schemas.microsoft.com/office/drawing/2014/main" id="{3D4344EA-86D3-68D4-E579-CA2AC1CBD024}"/>
              </a:ext>
            </a:extLst>
          </p:cNvPr>
          <p:cNvSpPr txBox="1"/>
          <p:nvPr/>
        </p:nvSpPr>
        <p:spPr>
          <a:xfrm>
            <a:off x="5157202" y="3034656"/>
            <a:ext cx="463588" cy="261610"/>
          </a:xfrm>
          <a:prstGeom prst="rect">
            <a:avLst/>
          </a:prstGeom>
          <a:noFill/>
        </p:spPr>
        <p:txBody>
          <a:bodyPr wrap="none" rtlCol="0">
            <a:spAutoFit/>
          </a:bodyPr>
          <a:lstStyle/>
          <a:p>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0575D8B1-BF76-E6C6-9D11-7B69421CB5E0}"/>
              </a:ext>
            </a:extLst>
          </p:cNvPr>
          <p:cNvSpPr txBox="1"/>
          <p:nvPr/>
        </p:nvSpPr>
        <p:spPr>
          <a:xfrm>
            <a:off x="10889652" y="3042210"/>
            <a:ext cx="463588" cy="261610"/>
          </a:xfrm>
          <a:prstGeom prst="rect">
            <a:avLst/>
          </a:prstGeom>
          <a:noFill/>
        </p:spPr>
        <p:txBody>
          <a:bodyPr wrap="none" rtlCol="0">
            <a:spAutoFit/>
          </a:bodyPr>
          <a:lstStyle/>
          <a:p>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82" name="テキスト ボックス 81">
            <a:extLst>
              <a:ext uri="{FF2B5EF4-FFF2-40B4-BE49-F238E27FC236}">
                <a16:creationId xmlns:a16="http://schemas.microsoft.com/office/drawing/2014/main" id="{C8AD8231-FDFF-98D1-45CA-ECB5FE5D5FC1}"/>
              </a:ext>
            </a:extLst>
          </p:cNvPr>
          <p:cNvSpPr txBox="1"/>
          <p:nvPr/>
        </p:nvSpPr>
        <p:spPr>
          <a:xfrm>
            <a:off x="5178919" y="1516040"/>
            <a:ext cx="1580448" cy="830997"/>
          </a:xfrm>
          <a:prstGeom prst="rect">
            <a:avLst/>
          </a:prstGeom>
          <a:noFill/>
        </p:spPr>
        <p:txBody>
          <a:bodyPr wrap="square">
            <a:spAutoFit/>
          </a:bodyPr>
          <a:lstStyle/>
          <a:p>
            <a:pPr defTabSz="457200">
              <a:defRPr/>
            </a:pPr>
            <a:r>
              <a:rPr kumimoji="0" lang="en-US" altLang="ja-JP" sz="1600" dirty="0">
                <a:solidFill>
                  <a:prstClr val="black"/>
                </a:solidFill>
                <a:latin typeface="BIZ UDPゴシック" panose="020B0400000000000000" pitchFamily="50" charset="-128"/>
                <a:ea typeface="BIZ UDPゴシック" panose="020B0400000000000000" pitchFamily="50" charset="-128"/>
              </a:rPr>
              <a:t>n</a:t>
            </a:r>
            <a:r>
              <a:rPr kumimoji="0" lang="ja-JP" altLang="en-US" sz="1600" dirty="0">
                <a:solidFill>
                  <a:prstClr val="black"/>
                </a:solidFill>
                <a:latin typeface="BIZ UDPゴシック" panose="020B0400000000000000" pitchFamily="50" charset="-128"/>
                <a:ea typeface="BIZ UDPゴシック" panose="020B0400000000000000" pitchFamily="50" charset="-128"/>
              </a:rPr>
              <a:t>＝</a:t>
            </a:r>
            <a:r>
              <a:rPr kumimoji="0" lang="en-US" altLang="ja-JP" sz="1600" dirty="0">
                <a:solidFill>
                  <a:prstClr val="black"/>
                </a:solidFill>
                <a:latin typeface="BIZ UDPゴシック" panose="020B0400000000000000" pitchFamily="50" charset="-128"/>
                <a:ea typeface="BIZ UDPゴシック" panose="020B0400000000000000" pitchFamily="50" charset="-128"/>
              </a:rPr>
              <a:t>48</a:t>
            </a:r>
          </a:p>
          <a:p>
            <a:pPr defTabSz="457200">
              <a:defRPr/>
            </a:pPr>
            <a:r>
              <a:rPr kumimoji="0" lang="en-US" altLang="ja-JP" sz="1600" dirty="0">
                <a:solidFill>
                  <a:prstClr val="black"/>
                </a:solidFill>
                <a:latin typeface="BIZ UDPゴシック" panose="020B0400000000000000" pitchFamily="50" charset="-128"/>
                <a:ea typeface="BIZ UDPゴシック" panose="020B0400000000000000" pitchFamily="50" charset="-128"/>
              </a:rPr>
              <a:t>Xbar</a:t>
            </a:r>
            <a:r>
              <a:rPr kumimoji="0" lang="ja-JP" altLang="en-US" sz="1600" dirty="0">
                <a:solidFill>
                  <a:prstClr val="black"/>
                </a:solidFill>
                <a:latin typeface="BIZ UDPゴシック" panose="020B0400000000000000" pitchFamily="50" charset="-128"/>
                <a:ea typeface="BIZ UDPゴシック" panose="020B0400000000000000" pitchFamily="50" charset="-128"/>
              </a:rPr>
              <a:t>＝</a:t>
            </a:r>
            <a:r>
              <a:rPr kumimoji="0" lang="en-US" altLang="ja-JP" sz="1600" dirty="0">
                <a:solidFill>
                  <a:prstClr val="black"/>
                </a:solidFill>
                <a:latin typeface="BIZ UDPゴシック" panose="020B0400000000000000" pitchFamily="50" charset="-128"/>
                <a:ea typeface="BIZ UDPゴシック" panose="020B0400000000000000" pitchFamily="50" charset="-128"/>
              </a:rPr>
              <a:t>0.62</a:t>
            </a:r>
          </a:p>
          <a:p>
            <a:pPr defTabSz="457200">
              <a:defRPr/>
            </a:pPr>
            <a:r>
              <a:rPr kumimoji="0" lang="en-US" altLang="ja-JP" sz="1600" dirty="0">
                <a:solidFill>
                  <a:prstClr val="black"/>
                </a:solidFill>
                <a:latin typeface="BIZ UDPゴシック" panose="020B0400000000000000" pitchFamily="50" charset="-128"/>
                <a:ea typeface="BIZ UDPゴシック" panose="020B0400000000000000" pitchFamily="50" charset="-128"/>
              </a:rPr>
              <a:t>s</a:t>
            </a:r>
            <a:r>
              <a:rPr kumimoji="0" lang="ja-JP" altLang="en-US" sz="1600" dirty="0">
                <a:solidFill>
                  <a:prstClr val="black"/>
                </a:solidFill>
                <a:latin typeface="BIZ UDPゴシック" panose="020B0400000000000000" pitchFamily="50" charset="-128"/>
                <a:ea typeface="BIZ UDPゴシック" panose="020B0400000000000000" pitchFamily="50" charset="-128"/>
              </a:rPr>
              <a:t>＝</a:t>
            </a:r>
            <a:r>
              <a:rPr kumimoji="0" lang="en-US" altLang="ja-JP" sz="1600" dirty="0">
                <a:solidFill>
                  <a:prstClr val="black"/>
                </a:solidFill>
                <a:latin typeface="BIZ UDPゴシック" panose="020B0400000000000000" pitchFamily="50" charset="-128"/>
                <a:ea typeface="BIZ UDPゴシック" panose="020B0400000000000000" pitchFamily="50" charset="-128"/>
              </a:rPr>
              <a:t>0.046</a:t>
            </a:r>
            <a:endParaRPr kumimoji="0" lang="ja-JP" altLang="en-US" sz="1600" dirty="0">
              <a:solidFill>
                <a:prstClr val="black"/>
              </a:solidFill>
              <a:latin typeface="BIZ UDPゴシック" panose="020B0400000000000000" pitchFamily="50" charset="-128"/>
              <a:ea typeface="BIZ UDPゴシック" panose="020B0400000000000000" pitchFamily="50" charset="-128"/>
            </a:endParaRPr>
          </a:p>
        </p:txBody>
      </p:sp>
      <p:graphicFrame>
        <p:nvGraphicFramePr>
          <p:cNvPr id="27" name="グラフ 26">
            <a:extLst>
              <a:ext uri="{FF2B5EF4-FFF2-40B4-BE49-F238E27FC236}">
                <a16:creationId xmlns:a16="http://schemas.microsoft.com/office/drawing/2014/main" id="{00000000-0008-0000-1E00-000005000000}"/>
              </a:ext>
            </a:extLst>
          </p:cNvPr>
          <p:cNvGraphicFramePr>
            <a:graphicFrameLocks/>
          </p:cNvGraphicFramePr>
          <p:nvPr>
            <p:extLst>
              <p:ext uri="{D42A27DB-BD31-4B8C-83A1-F6EECF244321}">
                <p14:modId xmlns:p14="http://schemas.microsoft.com/office/powerpoint/2010/main" val="3348311169"/>
              </p:ext>
            </p:extLst>
          </p:nvPr>
        </p:nvGraphicFramePr>
        <p:xfrm>
          <a:off x="7769321" y="4082627"/>
          <a:ext cx="4104000" cy="2487600"/>
        </p:xfrm>
        <a:graphic>
          <a:graphicData uri="http://schemas.openxmlformats.org/drawingml/2006/chart">
            <c:chart xmlns:c="http://schemas.openxmlformats.org/drawingml/2006/chart" xmlns:r="http://schemas.openxmlformats.org/officeDocument/2006/relationships" r:id="rId6"/>
          </a:graphicData>
        </a:graphic>
      </p:graphicFrame>
      <p:sp>
        <p:nvSpPr>
          <p:cNvPr id="29" name="テキスト ボックス 28">
            <a:extLst>
              <a:ext uri="{FF2B5EF4-FFF2-40B4-BE49-F238E27FC236}">
                <a16:creationId xmlns:a16="http://schemas.microsoft.com/office/drawing/2014/main" id="{9FA73EDE-7CE4-14BE-DA55-C6C77E4845E3}"/>
              </a:ext>
            </a:extLst>
          </p:cNvPr>
          <p:cNvSpPr txBox="1"/>
          <p:nvPr/>
        </p:nvSpPr>
        <p:spPr>
          <a:xfrm>
            <a:off x="7531175" y="4881550"/>
            <a:ext cx="353943" cy="656590"/>
          </a:xfrm>
          <a:prstGeom prst="rect">
            <a:avLst/>
          </a:prstGeom>
          <a:noFill/>
        </p:spPr>
        <p:txBody>
          <a:bodyPr vert="eaVert" wrap="none" rtlCol="0">
            <a:spAutoFit/>
          </a:bodyPr>
          <a:lstStyle/>
          <a:p>
            <a:r>
              <a:rPr kumimoji="1" lang="ja-JP" altLang="en-US" sz="1100">
                <a:latin typeface="BIZ UDPゴシック" panose="020B0400000000000000" pitchFamily="50" charset="-128"/>
                <a:ea typeface="BIZ UDPゴシック" panose="020B0400000000000000" pitchFamily="50" charset="-128"/>
              </a:rPr>
              <a:t>生産台数</a:t>
            </a:r>
          </a:p>
        </p:txBody>
      </p:sp>
      <p:sp>
        <p:nvSpPr>
          <p:cNvPr id="30" name="テキスト ボックス 29">
            <a:extLst>
              <a:ext uri="{FF2B5EF4-FFF2-40B4-BE49-F238E27FC236}">
                <a16:creationId xmlns:a16="http://schemas.microsoft.com/office/drawing/2014/main" id="{CF8A0121-A472-63FF-6327-7F5FBA3B6082}"/>
              </a:ext>
            </a:extLst>
          </p:cNvPr>
          <p:cNvSpPr txBox="1"/>
          <p:nvPr/>
        </p:nvSpPr>
        <p:spPr>
          <a:xfrm>
            <a:off x="11705570" y="4669953"/>
            <a:ext cx="353943" cy="1079783"/>
          </a:xfrm>
          <a:prstGeom prst="rect">
            <a:avLst/>
          </a:prstGeom>
          <a:noFill/>
        </p:spPr>
        <p:txBody>
          <a:bodyPr vert="eaVert" wrap="none" rtlCol="0">
            <a:spAutoFit/>
          </a:bodyPr>
          <a:lstStyle/>
          <a:p>
            <a:r>
              <a:rPr lang="ja-JP" altLang="en-US" sz="1100">
                <a:latin typeface="BIZ UDPゴシック" panose="020B0400000000000000" pitchFamily="50" charset="-128"/>
                <a:ea typeface="BIZ UDPゴシック" panose="020B0400000000000000" pitchFamily="50" charset="-128"/>
              </a:rPr>
              <a:t>不適合品発生率</a:t>
            </a:r>
            <a:endParaRPr kumimoji="1" lang="ja-JP" altLang="en-US" sz="1100">
              <a:latin typeface="BIZ UDPゴシック" panose="020B0400000000000000" pitchFamily="50" charset="-128"/>
              <a:ea typeface="BIZ UDPゴシック" panose="020B0400000000000000" pitchFamily="50" charset="-128"/>
            </a:endParaRPr>
          </a:p>
        </p:txBody>
      </p:sp>
      <p:sp>
        <p:nvSpPr>
          <p:cNvPr id="31" name="テキスト ボックス 30">
            <a:extLst>
              <a:ext uri="{FF2B5EF4-FFF2-40B4-BE49-F238E27FC236}">
                <a16:creationId xmlns:a16="http://schemas.microsoft.com/office/drawing/2014/main" id="{DDF0B5D7-31E2-4D1B-449C-EE2F0ABE493D}"/>
              </a:ext>
            </a:extLst>
          </p:cNvPr>
          <p:cNvSpPr txBox="1"/>
          <p:nvPr/>
        </p:nvSpPr>
        <p:spPr>
          <a:xfrm>
            <a:off x="11385442" y="3897138"/>
            <a:ext cx="450764" cy="253916"/>
          </a:xfrm>
          <a:prstGeom prst="rect">
            <a:avLst/>
          </a:prstGeom>
          <a:noFill/>
        </p:spPr>
        <p:txBody>
          <a:bodyPr wrap="none" rtlCol="0">
            <a:spAutoFit/>
          </a:bodyPr>
          <a:lstStyle/>
          <a:p>
            <a:r>
              <a:rPr kumimoji="1" lang="en-US" altLang="ja-JP" sz="1050">
                <a:latin typeface="BIZ UDPゴシック" panose="020B0400000000000000" pitchFamily="50" charset="-128"/>
                <a:ea typeface="BIZ UDPゴシック" panose="020B0400000000000000" pitchFamily="50" charset="-128"/>
              </a:rPr>
              <a:t>(</a:t>
            </a:r>
            <a:r>
              <a:rPr kumimoji="1" lang="ja-JP" altLang="en-US" sz="1050">
                <a:latin typeface="BIZ UDPゴシック" panose="020B0400000000000000" pitchFamily="50" charset="-128"/>
                <a:ea typeface="BIZ UDPゴシック" panose="020B0400000000000000" pitchFamily="50" charset="-128"/>
              </a:rPr>
              <a:t>㏙</a:t>
            </a:r>
            <a:r>
              <a:rPr kumimoji="1" lang="en-US" altLang="ja-JP" sz="1050">
                <a:latin typeface="BIZ UDPゴシック" panose="020B0400000000000000" pitchFamily="50" charset="-128"/>
                <a:ea typeface="BIZ UDPゴシック" panose="020B0400000000000000" pitchFamily="50" charset="-128"/>
              </a:rPr>
              <a:t>)</a:t>
            </a:r>
            <a:endParaRPr kumimoji="1" lang="ja-JP" altLang="en-US" sz="1050">
              <a:latin typeface="BIZ UDPゴシック" panose="020B0400000000000000" pitchFamily="50" charset="-128"/>
              <a:ea typeface="BIZ UDPゴシック" panose="020B0400000000000000" pitchFamily="50" charset="-128"/>
            </a:endParaRPr>
          </a:p>
        </p:txBody>
      </p:sp>
      <p:sp>
        <p:nvSpPr>
          <p:cNvPr id="32" name="テキスト ボックス 31">
            <a:extLst>
              <a:ext uri="{FF2B5EF4-FFF2-40B4-BE49-F238E27FC236}">
                <a16:creationId xmlns:a16="http://schemas.microsoft.com/office/drawing/2014/main" id="{77459DA6-96C6-CCDB-4A5D-5220FF9EC7AB}"/>
              </a:ext>
            </a:extLst>
          </p:cNvPr>
          <p:cNvSpPr txBox="1"/>
          <p:nvPr/>
        </p:nvSpPr>
        <p:spPr>
          <a:xfrm>
            <a:off x="7754821" y="3893470"/>
            <a:ext cx="450764" cy="253916"/>
          </a:xfrm>
          <a:prstGeom prst="rect">
            <a:avLst/>
          </a:prstGeom>
          <a:noFill/>
        </p:spPr>
        <p:txBody>
          <a:bodyPr wrap="none" rtlCol="0">
            <a:spAutoFit/>
          </a:bodyPr>
          <a:lstStyle/>
          <a:p>
            <a:r>
              <a:rPr lang="en-US" altLang="ja-JP" sz="1050">
                <a:latin typeface="BIZ UDPゴシック" panose="020B0400000000000000" pitchFamily="50" charset="-128"/>
                <a:ea typeface="BIZ UDPゴシック" panose="020B0400000000000000" pitchFamily="50" charset="-128"/>
              </a:rPr>
              <a:t>(</a:t>
            </a:r>
            <a:r>
              <a:rPr lang="ja-JP" altLang="en-US" sz="1050">
                <a:latin typeface="BIZ UDPゴシック" panose="020B0400000000000000" pitchFamily="50" charset="-128"/>
                <a:ea typeface="BIZ UDPゴシック" panose="020B0400000000000000" pitchFamily="50" charset="-128"/>
              </a:rPr>
              <a:t>台</a:t>
            </a:r>
            <a:r>
              <a:rPr lang="en-US" altLang="ja-JP" sz="1050">
                <a:latin typeface="BIZ UDPゴシック" panose="020B0400000000000000" pitchFamily="50" charset="-128"/>
                <a:ea typeface="BIZ UDPゴシック" panose="020B0400000000000000" pitchFamily="50" charset="-128"/>
              </a:rPr>
              <a:t>)</a:t>
            </a:r>
            <a:endParaRPr kumimoji="1" lang="ja-JP" altLang="en-US" sz="1050">
              <a:latin typeface="BIZ UDPゴシック" panose="020B0400000000000000" pitchFamily="50" charset="-128"/>
              <a:ea typeface="BIZ UDPゴシック" panose="020B0400000000000000" pitchFamily="50" charset="-128"/>
            </a:endParaRPr>
          </a:p>
        </p:txBody>
      </p:sp>
      <p:cxnSp>
        <p:nvCxnSpPr>
          <p:cNvPr id="36" name="直線コネクタ 35">
            <a:extLst>
              <a:ext uri="{FF2B5EF4-FFF2-40B4-BE49-F238E27FC236}">
                <a16:creationId xmlns:a16="http://schemas.microsoft.com/office/drawing/2014/main" id="{81E8DA0E-56E9-B38A-0A2D-9984AD0DB598}"/>
              </a:ext>
            </a:extLst>
          </p:cNvPr>
          <p:cNvCxnSpPr/>
          <p:nvPr/>
        </p:nvCxnSpPr>
        <p:spPr>
          <a:xfrm>
            <a:off x="3239162" y="3898009"/>
            <a:ext cx="3708000" cy="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33" name="グラフ 32">
            <a:extLst>
              <a:ext uri="{FF2B5EF4-FFF2-40B4-BE49-F238E27FC236}">
                <a16:creationId xmlns:a16="http://schemas.microsoft.com/office/drawing/2014/main" id="{4F589B77-4EE0-E390-B72F-39BF8249A75F}"/>
              </a:ext>
            </a:extLst>
          </p:cNvPr>
          <p:cNvGraphicFramePr>
            <a:graphicFrameLocks/>
          </p:cNvGraphicFramePr>
          <p:nvPr>
            <p:extLst>
              <p:ext uri="{D42A27DB-BD31-4B8C-83A1-F6EECF244321}">
                <p14:modId xmlns:p14="http://schemas.microsoft.com/office/powerpoint/2010/main" val="3784504570"/>
              </p:ext>
            </p:extLst>
          </p:nvPr>
        </p:nvGraphicFramePr>
        <p:xfrm>
          <a:off x="345253" y="3807114"/>
          <a:ext cx="3420000" cy="2679121"/>
        </p:xfrm>
        <a:graphic>
          <a:graphicData uri="http://schemas.openxmlformats.org/drawingml/2006/chart">
            <c:chart xmlns:c="http://schemas.openxmlformats.org/drawingml/2006/chart" xmlns:r="http://schemas.openxmlformats.org/officeDocument/2006/relationships" r:id="rId7"/>
          </a:graphicData>
        </a:graphic>
      </p:graphicFrame>
      <p:cxnSp>
        <p:nvCxnSpPr>
          <p:cNvPr id="38" name="直線矢印コネクタ 37">
            <a:extLst>
              <a:ext uri="{FF2B5EF4-FFF2-40B4-BE49-F238E27FC236}">
                <a16:creationId xmlns:a16="http://schemas.microsoft.com/office/drawing/2014/main" id="{B8BC8886-4AFF-B64B-5B5F-C7D86FC47474}"/>
              </a:ext>
            </a:extLst>
          </p:cNvPr>
          <p:cNvCxnSpPr>
            <a:cxnSpLocks/>
          </p:cNvCxnSpPr>
          <p:nvPr/>
        </p:nvCxnSpPr>
        <p:spPr>
          <a:xfrm>
            <a:off x="6864039" y="3940430"/>
            <a:ext cx="0" cy="153098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D86B1D1A-681A-4431-82F3-AE0EA05175FE}"/>
              </a:ext>
            </a:extLst>
          </p:cNvPr>
          <p:cNvSpPr txBox="1"/>
          <p:nvPr/>
        </p:nvSpPr>
        <p:spPr>
          <a:xfrm>
            <a:off x="91410" y="4480299"/>
            <a:ext cx="338554" cy="858568"/>
          </a:xfrm>
          <a:prstGeom prst="rect">
            <a:avLst/>
          </a:prstGeom>
          <a:noFill/>
        </p:spPr>
        <p:txBody>
          <a:bodyPr vert="eaVert" wrap="none" rtlCol="0">
            <a:spAutoFit/>
          </a:bodyPr>
          <a:lstStyle/>
          <a:p>
            <a:r>
              <a:rPr kumimoji="1" lang="ja-JP" altLang="en-US" sz="1000">
                <a:latin typeface="BIZ UDPゴシック" panose="020B0400000000000000" pitchFamily="50" charset="-128"/>
                <a:ea typeface="BIZ UDPゴシック" panose="020B0400000000000000" pitchFamily="50" charset="-128"/>
              </a:rPr>
              <a:t>管理値外れ数</a:t>
            </a:r>
          </a:p>
        </p:txBody>
      </p:sp>
      <p:sp>
        <p:nvSpPr>
          <p:cNvPr id="41" name="テキスト ボックス 40">
            <a:extLst>
              <a:ext uri="{FF2B5EF4-FFF2-40B4-BE49-F238E27FC236}">
                <a16:creationId xmlns:a16="http://schemas.microsoft.com/office/drawing/2014/main" id="{8B67FBC5-95BC-50CF-55A3-9471A95419F7}"/>
              </a:ext>
            </a:extLst>
          </p:cNvPr>
          <p:cNvSpPr txBox="1"/>
          <p:nvPr/>
        </p:nvSpPr>
        <p:spPr>
          <a:xfrm>
            <a:off x="3592472" y="4608539"/>
            <a:ext cx="338554" cy="605294"/>
          </a:xfrm>
          <a:prstGeom prst="rect">
            <a:avLst/>
          </a:prstGeom>
          <a:noFill/>
        </p:spPr>
        <p:txBody>
          <a:bodyPr vert="eaVert" wrap="none" rtlCol="0">
            <a:spAutoFit/>
          </a:bodyPr>
          <a:lstStyle/>
          <a:p>
            <a:r>
              <a:rPr kumimoji="1" lang="ja-JP" altLang="en-US" sz="1000">
                <a:latin typeface="BIZ UDPゴシック" panose="020B0400000000000000" pitchFamily="50" charset="-128"/>
                <a:ea typeface="BIZ UDPゴシック" panose="020B0400000000000000" pitchFamily="50" charset="-128"/>
              </a:rPr>
              <a:t>累積比率</a:t>
            </a:r>
          </a:p>
        </p:txBody>
      </p:sp>
      <p:sp>
        <p:nvSpPr>
          <p:cNvPr id="43" name="テキスト ボックス 42">
            <a:extLst>
              <a:ext uri="{FF2B5EF4-FFF2-40B4-BE49-F238E27FC236}">
                <a16:creationId xmlns:a16="http://schemas.microsoft.com/office/drawing/2014/main" id="{48530037-70A5-758F-78BC-EDA977E23A84}"/>
              </a:ext>
            </a:extLst>
          </p:cNvPr>
          <p:cNvSpPr txBox="1"/>
          <p:nvPr/>
        </p:nvSpPr>
        <p:spPr>
          <a:xfrm>
            <a:off x="3781339" y="5353126"/>
            <a:ext cx="338554" cy="858568"/>
          </a:xfrm>
          <a:prstGeom prst="rect">
            <a:avLst/>
          </a:prstGeom>
          <a:noFill/>
        </p:spPr>
        <p:txBody>
          <a:bodyPr vert="eaVert" wrap="none" rtlCol="0">
            <a:spAutoFit/>
          </a:bodyPr>
          <a:lstStyle/>
          <a:p>
            <a:r>
              <a:rPr kumimoji="1" lang="ja-JP" altLang="en-US" sz="1000">
                <a:latin typeface="BIZ UDPゴシック" panose="020B0400000000000000" pitchFamily="50" charset="-128"/>
                <a:ea typeface="BIZ UDPゴシック" panose="020B0400000000000000" pitchFamily="50" charset="-128"/>
              </a:rPr>
              <a:t>管理値外れ数</a:t>
            </a:r>
          </a:p>
        </p:txBody>
      </p:sp>
      <p:sp>
        <p:nvSpPr>
          <p:cNvPr id="44" name="テキスト ボックス 43">
            <a:extLst>
              <a:ext uri="{FF2B5EF4-FFF2-40B4-BE49-F238E27FC236}">
                <a16:creationId xmlns:a16="http://schemas.microsoft.com/office/drawing/2014/main" id="{91A51B32-71E3-E015-7D55-6F4E34A02488}"/>
              </a:ext>
            </a:extLst>
          </p:cNvPr>
          <p:cNvSpPr txBox="1"/>
          <p:nvPr/>
        </p:nvSpPr>
        <p:spPr>
          <a:xfrm>
            <a:off x="7226985" y="5749215"/>
            <a:ext cx="338554" cy="605294"/>
          </a:xfrm>
          <a:prstGeom prst="rect">
            <a:avLst/>
          </a:prstGeom>
          <a:noFill/>
        </p:spPr>
        <p:txBody>
          <a:bodyPr vert="eaVert" wrap="none" rtlCol="0">
            <a:spAutoFit/>
          </a:bodyPr>
          <a:lstStyle/>
          <a:p>
            <a:r>
              <a:rPr kumimoji="1" lang="ja-JP" altLang="en-US" sz="1000">
                <a:latin typeface="BIZ UDPゴシック" panose="020B0400000000000000" pitchFamily="50" charset="-128"/>
                <a:ea typeface="BIZ UDPゴシック" panose="020B0400000000000000" pitchFamily="50" charset="-128"/>
              </a:rPr>
              <a:t>累積比率</a:t>
            </a:r>
          </a:p>
        </p:txBody>
      </p:sp>
      <p:sp>
        <p:nvSpPr>
          <p:cNvPr id="45" name="角丸四角形吹き出し 12">
            <a:extLst>
              <a:ext uri="{FF2B5EF4-FFF2-40B4-BE49-F238E27FC236}">
                <a16:creationId xmlns:a16="http://schemas.microsoft.com/office/drawing/2014/main" id="{300CF079-B14D-4BA8-83FA-3F6163B840B4}"/>
              </a:ext>
            </a:extLst>
          </p:cNvPr>
          <p:cNvSpPr/>
          <p:nvPr/>
        </p:nvSpPr>
        <p:spPr>
          <a:xfrm>
            <a:off x="5087905" y="4264561"/>
            <a:ext cx="1438923" cy="400402"/>
          </a:xfrm>
          <a:prstGeom prst="wedgeRoundRectCallout">
            <a:avLst>
              <a:gd name="adj1" fmla="val 70018"/>
              <a:gd name="adj2" fmla="val 3563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a:solidFill>
                  <a:schemeClr val="tx1"/>
                </a:solidFill>
                <a:latin typeface="BIZ UDPゴシック" panose="020B0400000000000000" pitchFamily="50" charset="-128"/>
                <a:ea typeface="BIZ UDPゴシック" panose="020B0400000000000000" pitchFamily="50" charset="-128"/>
              </a:rPr>
              <a:t>59</a:t>
            </a:r>
            <a:r>
              <a:rPr kumimoji="1" lang="ja-JP" altLang="en-US" sz="1400">
                <a:solidFill>
                  <a:schemeClr val="tx1"/>
                </a:solidFill>
                <a:latin typeface="BIZ UDPゴシック" panose="020B0400000000000000" pitchFamily="50" charset="-128"/>
                <a:ea typeface="BIZ UDPゴシック" panose="020B0400000000000000" pitchFamily="50" charset="-128"/>
              </a:rPr>
              <a:t>件／月低減</a:t>
            </a:r>
          </a:p>
        </p:txBody>
      </p:sp>
      <p:graphicFrame>
        <p:nvGraphicFramePr>
          <p:cNvPr id="50" name="グラフ 49">
            <a:extLst>
              <a:ext uri="{FF2B5EF4-FFF2-40B4-BE49-F238E27FC236}">
                <a16:creationId xmlns:a16="http://schemas.microsoft.com/office/drawing/2014/main" id="{81E275A7-2B0F-76B7-0943-782F4DDD7684}"/>
              </a:ext>
            </a:extLst>
          </p:cNvPr>
          <p:cNvGraphicFramePr>
            <a:graphicFrameLocks/>
          </p:cNvGraphicFramePr>
          <p:nvPr>
            <p:extLst>
              <p:ext uri="{D42A27DB-BD31-4B8C-83A1-F6EECF244321}">
                <p14:modId xmlns:p14="http://schemas.microsoft.com/office/powerpoint/2010/main" val="4141326669"/>
              </p:ext>
            </p:extLst>
          </p:nvPr>
        </p:nvGraphicFramePr>
        <p:xfrm>
          <a:off x="3958343" y="5452364"/>
          <a:ext cx="3420000" cy="978202"/>
        </p:xfrm>
        <a:graphic>
          <a:graphicData uri="http://schemas.openxmlformats.org/drawingml/2006/chart">
            <c:chart xmlns:c="http://schemas.openxmlformats.org/drawingml/2006/chart" xmlns:r="http://schemas.openxmlformats.org/officeDocument/2006/relationships" r:id="rId8"/>
          </a:graphicData>
        </a:graphic>
      </p:graphicFrame>
      <p:sp>
        <p:nvSpPr>
          <p:cNvPr id="52" name="テキスト ボックス 51">
            <a:extLst>
              <a:ext uri="{FF2B5EF4-FFF2-40B4-BE49-F238E27FC236}">
                <a16:creationId xmlns:a16="http://schemas.microsoft.com/office/drawing/2014/main" id="{11B77F3F-ABAC-2AF3-A24A-6AB89A4C2967}"/>
              </a:ext>
            </a:extLst>
          </p:cNvPr>
          <p:cNvSpPr txBox="1"/>
          <p:nvPr/>
        </p:nvSpPr>
        <p:spPr>
          <a:xfrm>
            <a:off x="697610" y="6421101"/>
            <a:ext cx="2574744" cy="307777"/>
          </a:xfrm>
          <a:prstGeom prst="rect">
            <a:avLst/>
          </a:prstGeom>
          <a:noFill/>
        </p:spPr>
        <p:txBody>
          <a:bodyPr wrap="none" rtlCol="0">
            <a:spAutoFit/>
          </a:bodyPr>
          <a:lstStyle/>
          <a:p>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図３．月平均不適合品の割合</a:t>
            </a:r>
            <a:r>
              <a:rPr kumimoji="1" lang="en-US" altLang="ja-JP" sz="1400">
                <a:latin typeface="BIZ UDPゴシック" panose="020B0400000000000000" pitchFamily="50" charset="-128"/>
                <a:ea typeface="BIZ UDPゴシック" panose="020B0400000000000000" pitchFamily="50" charset="-128"/>
              </a:rPr>
              <a:t>】</a:t>
            </a:r>
            <a:endParaRPr kumimoji="1" lang="ja-JP" altLang="en-US" sz="1400">
              <a:latin typeface="BIZ UDPゴシック" panose="020B0400000000000000" pitchFamily="50" charset="-128"/>
              <a:ea typeface="BIZ UDPゴシック" panose="020B0400000000000000" pitchFamily="50" charset="-128"/>
            </a:endParaRPr>
          </a:p>
        </p:txBody>
      </p:sp>
      <p:sp>
        <p:nvSpPr>
          <p:cNvPr id="54" name="テキスト ボックス 53">
            <a:extLst>
              <a:ext uri="{FF2B5EF4-FFF2-40B4-BE49-F238E27FC236}">
                <a16:creationId xmlns:a16="http://schemas.microsoft.com/office/drawing/2014/main" id="{B54CCE50-91B5-6893-BB9E-3FFF5FBAEE9A}"/>
              </a:ext>
            </a:extLst>
          </p:cNvPr>
          <p:cNvSpPr txBox="1"/>
          <p:nvPr/>
        </p:nvSpPr>
        <p:spPr>
          <a:xfrm>
            <a:off x="4290235" y="6421468"/>
            <a:ext cx="2465740" cy="307777"/>
          </a:xfrm>
          <a:prstGeom prst="rect">
            <a:avLst/>
          </a:prstGeom>
          <a:noFill/>
        </p:spPr>
        <p:txBody>
          <a:bodyPr wrap="none" rtlCol="0">
            <a:spAutoFit/>
          </a:bodyPr>
          <a:lstStyle/>
          <a:p>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図４．１２月不適合品の割合</a:t>
            </a:r>
            <a:r>
              <a:rPr kumimoji="1" lang="en-US" altLang="ja-JP" sz="1400">
                <a:latin typeface="BIZ UDPゴシック" panose="020B0400000000000000" pitchFamily="50" charset="-128"/>
                <a:ea typeface="BIZ UDPゴシック" panose="020B0400000000000000" pitchFamily="50" charset="-128"/>
              </a:rPr>
              <a:t>】</a:t>
            </a:r>
            <a:endParaRPr kumimoji="1" lang="ja-JP" altLang="en-US" sz="1400">
              <a:latin typeface="BIZ UDPゴシック" panose="020B0400000000000000" pitchFamily="50" charset="-128"/>
              <a:ea typeface="BIZ UDPゴシック" panose="020B0400000000000000" pitchFamily="50" charset="-128"/>
            </a:endParaRPr>
          </a:p>
        </p:txBody>
      </p:sp>
      <p:sp>
        <p:nvSpPr>
          <p:cNvPr id="57" name="テキスト ボックス 56">
            <a:extLst>
              <a:ext uri="{FF2B5EF4-FFF2-40B4-BE49-F238E27FC236}">
                <a16:creationId xmlns:a16="http://schemas.microsoft.com/office/drawing/2014/main" id="{0DF62E6F-365E-0287-9E2A-29FE6E153647}"/>
              </a:ext>
            </a:extLst>
          </p:cNvPr>
          <p:cNvSpPr txBox="1"/>
          <p:nvPr/>
        </p:nvSpPr>
        <p:spPr>
          <a:xfrm>
            <a:off x="8122061" y="6423942"/>
            <a:ext cx="3466013" cy="307777"/>
          </a:xfrm>
          <a:prstGeom prst="rect">
            <a:avLst/>
          </a:prstGeom>
          <a:noFill/>
        </p:spPr>
        <p:txBody>
          <a:bodyPr wrap="none" rtlCol="0">
            <a:spAutoFit/>
          </a:bodyPr>
          <a:lstStyle/>
          <a:p>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図５．生産台数と不適合品発生率の推移</a:t>
            </a:r>
            <a:r>
              <a:rPr kumimoji="1" lang="en-US" altLang="ja-JP" sz="1400">
                <a:latin typeface="BIZ UDPゴシック" panose="020B0400000000000000" pitchFamily="50" charset="-128"/>
                <a:ea typeface="BIZ UDPゴシック" panose="020B0400000000000000" pitchFamily="50" charset="-128"/>
              </a:rPr>
              <a:t>】</a:t>
            </a:r>
            <a:endParaRPr kumimoji="1" lang="ja-JP" altLang="en-US" sz="1400">
              <a:latin typeface="BIZ UDPゴシック" panose="020B0400000000000000" pitchFamily="50" charset="-128"/>
              <a:ea typeface="BIZ UDPゴシック" panose="020B0400000000000000" pitchFamily="50" charset="-128"/>
            </a:endParaRPr>
          </a:p>
        </p:txBody>
      </p:sp>
      <p:sp>
        <p:nvSpPr>
          <p:cNvPr id="58" name="正方形/長方形 57">
            <a:extLst>
              <a:ext uri="{FF2B5EF4-FFF2-40B4-BE49-F238E27FC236}">
                <a16:creationId xmlns:a16="http://schemas.microsoft.com/office/drawing/2014/main" id="{0717A088-2C21-9B09-B88F-49377CAD9DA6}"/>
              </a:ext>
            </a:extLst>
          </p:cNvPr>
          <p:cNvSpPr/>
          <p:nvPr/>
        </p:nvSpPr>
        <p:spPr>
          <a:xfrm>
            <a:off x="102908" y="535957"/>
            <a:ext cx="6475378" cy="302249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405AE401-9008-E287-04B7-8903F2C19D73}"/>
              </a:ext>
            </a:extLst>
          </p:cNvPr>
          <p:cNvSpPr/>
          <p:nvPr/>
        </p:nvSpPr>
        <p:spPr>
          <a:xfrm>
            <a:off x="5376569" y="1040754"/>
            <a:ext cx="1030970" cy="51315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楕円 61">
            <a:extLst>
              <a:ext uri="{FF2B5EF4-FFF2-40B4-BE49-F238E27FC236}">
                <a16:creationId xmlns:a16="http://schemas.microsoft.com/office/drawing/2014/main" id="{19BE4C93-2281-2972-D87D-F34EA6A798D5}"/>
              </a:ext>
            </a:extLst>
          </p:cNvPr>
          <p:cNvSpPr/>
          <p:nvPr/>
        </p:nvSpPr>
        <p:spPr>
          <a:xfrm>
            <a:off x="10821647" y="1011644"/>
            <a:ext cx="1030970" cy="51315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テキスト ボックス 72">
            <a:extLst>
              <a:ext uri="{FF2B5EF4-FFF2-40B4-BE49-F238E27FC236}">
                <a16:creationId xmlns:a16="http://schemas.microsoft.com/office/drawing/2014/main" id="{010404FB-2316-9880-9690-1F69AC11C32B}"/>
              </a:ext>
            </a:extLst>
          </p:cNvPr>
          <p:cNvSpPr txBox="1"/>
          <p:nvPr/>
        </p:nvSpPr>
        <p:spPr>
          <a:xfrm>
            <a:off x="472228" y="3644996"/>
            <a:ext cx="450764" cy="253916"/>
          </a:xfrm>
          <a:prstGeom prst="rect">
            <a:avLst/>
          </a:prstGeom>
          <a:noFill/>
        </p:spPr>
        <p:txBody>
          <a:bodyPr wrap="none" rtlCol="0">
            <a:spAutoFit/>
          </a:bodyPr>
          <a:lstStyle/>
          <a:p>
            <a:r>
              <a:rPr lang="en-US" altLang="ja-JP" sz="1050">
                <a:latin typeface="BIZ UDPゴシック" panose="020B0400000000000000" pitchFamily="50" charset="-128"/>
                <a:ea typeface="BIZ UDPゴシック" panose="020B0400000000000000" pitchFamily="50" charset="-128"/>
              </a:rPr>
              <a:t>(</a:t>
            </a:r>
            <a:r>
              <a:rPr lang="ja-JP" altLang="en-US" sz="1050">
                <a:latin typeface="BIZ UDPゴシック" panose="020B0400000000000000" pitchFamily="50" charset="-128"/>
                <a:ea typeface="BIZ UDPゴシック" panose="020B0400000000000000" pitchFamily="50" charset="-128"/>
              </a:rPr>
              <a:t>件</a:t>
            </a:r>
            <a:r>
              <a:rPr lang="en-US" altLang="ja-JP" sz="1050">
                <a:latin typeface="BIZ UDPゴシック" panose="020B0400000000000000" pitchFamily="50" charset="-128"/>
                <a:ea typeface="BIZ UDPゴシック" panose="020B0400000000000000" pitchFamily="50" charset="-128"/>
              </a:rPr>
              <a:t>)</a:t>
            </a:r>
            <a:endParaRPr kumimoji="1" lang="ja-JP" altLang="en-US" sz="1050">
              <a:latin typeface="BIZ UDPゴシック" panose="020B0400000000000000" pitchFamily="50" charset="-128"/>
              <a:ea typeface="BIZ UDPゴシック" panose="020B0400000000000000" pitchFamily="50" charset="-128"/>
            </a:endParaRPr>
          </a:p>
        </p:txBody>
      </p:sp>
      <p:sp>
        <p:nvSpPr>
          <p:cNvPr id="74" name="テキスト ボックス 73">
            <a:extLst>
              <a:ext uri="{FF2B5EF4-FFF2-40B4-BE49-F238E27FC236}">
                <a16:creationId xmlns:a16="http://schemas.microsoft.com/office/drawing/2014/main" id="{EDFC2C8D-32F8-3FF0-2988-D8F8BD1DC66F}"/>
              </a:ext>
            </a:extLst>
          </p:cNvPr>
          <p:cNvSpPr txBox="1"/>
          <p:nvPr/>
        </p:nvSpPr>
        <p:spPr>
          <a:xfrm>
            <a:off x="4087601" y="5198448"/>
            <a:ext cx="450764" cy="253916"/>
          </a:xfrm>
          <a:prstGeom prst="rect">
            <a:avLst/>
          </a:prstGeom>
          <a:noFill/>
        </p:spPr>
        <p:txBody>
          <a:bodyPr wrap="none" rtlCol="0">
            <a:spAutoFit/>
          </a:bodyPr>
          <a:lstStyle/>
          <a:p>
            <a:r>
              <a:rPr lang="en-US" altLang="ja-JP" sz="1050">
                <a:latin typeface="BIZ UDPゴシック" panose="020B0400000000000000" pitchFamily="50" charset="-128"/>
                <a:ea typeface="BIZ UDPゴシック" panose="020B0400000000000000" pitchFamily="50" charset="-128"/>
              </a:rPr>
              <a:t>(</a:t>
            </a:r>
            <a:r>
              <a:rPr lang="ja-JP" altLang="en-US" sz="1050">
                <a:latin typeface="BIZ UDPゴシック" panose="020B0400000000000000" pitchFamily="50" charset="-128"/>
                <a:ea typeface="BIZ UDPゴシック" panose="020B0400000000000000" pitchFamily="50" charset="-128"/>
              </a:rPr>
              <a:t>件</a:t>
            </a:r>
            <a:r>
              <a:rPr lang="en-US" altLang="ja-JP" sz="1050">
                <a:latin typeface="BIZ UDPゴシック" panose="020B0400000000000000" pitchFamily="50" charset="-128"/>
                <a:ea typeface="BIZ UDPゴシック" panose="020B0400000000000000" pitchFamily="50" charset="-128"/>
              </a:rPr>
              <a:t>)</a:t>
            </a:r>
            <a:endParaRPr kumimoji="1" lang="ja-JP" altLang="en-US" sz="1050">
              <a:latin typeface="BIZ UDPゴシック" panose="020B0400000000000000" pitchFamily="50" charset="-128"/>
              <a:ea typeface="BIZ UDPゴシック" panose="020B0400000000000000" pitchFamily="50" charset="-128"/>
            </a:endParaRPr>
          </a:p>
        </p:txBody>
      </p:sp>
      <p:cxnSp>
        <p:nvCxnSpPr>
          <p:cNvPr id="76" name="直線コネクタ 75">
            <a:extLst>
              <a:ext uri="{FF2B5EF4-FFF2-40B4-BE49-F238E27FC236}">
                <a16:creationId xmlns:a16="http://schemas.microsoft.com/office/drawing/2014/main" id="{779A8673-B8EA-B1E9-826E-4B3B098BF3AD}"/>
              </a:ext>
            </a:extLst>
          </p:cNvPr>
          <p:cNvCxnSpPr>
            <a:cxnSpLocks/>
          </p:cNvCxnSpPr>
          <p:nvPr/>
        </p:nvCxnSpPr>
        <p:spPr>
          <a:xfrm>
            <a:off x="3023162" y="1002408"/>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線コネクタ 77">
            <a:extLst>
              <a:ext uri="{FF2B5EF4-FFF2-40B4-BE49-F238E27FC236}">
                <a16:creationId xmlns:a16="http://schemas.microsoft.com/office/drawing/2014/main" id="{C2EC4575-DFDF-907B-9C73-34F267B22BCF}"/>
              </a:ext>
            </a:extLst>
          </p:cNvPr>
          <p:cNvCxnSpPr>
            <a:cxnSpLocks/>
          </p:cNvCxnSpPr>
          <p:nvPr/>
        </p:nvCxnSpPr>
        <p:spPr>
          <a:xfrm>
            <a:off x="8773661" y="841961"/>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CC3B456D-DF24-36FB-A1AC-7AD0336C0B87}"/>
              </a:ext>
            </a:extLst>
          </p:cNvPr>
          <p:cNvSpPr txBox="1"/>
          <p:nvPr/>
        </p:nvSpPr>
        <p:spPr>
          <a:xfrm>
            <a:off x="5240745" y="4698351"/>
            <a:ext cx="1372492" cy="707886"/>
          </a:xfrm>
          <a:prstGeom prst="rect">
            <a:avLst/>
          </a:prstGeom>
          <a:noFill/>
        </p:spPr>
        <p:txBody>
          <a:bodyPr wrap="none" rtlCol="0">
            <a:spAutoFit/>
          </a:bodyPr>
          <a:lstStyle/>
          <a:p>
            <a:r>
              <a:rPr lang="en-US" altLang="ja-JP" sz="800">
                <a:latin typeface="BIZ UDPゴシック" panose="020B0400000000000000" pitchFamily="50" charset="-128"/>
                <a:ea typeface="BIZ UDPゴシック" panose="020B0400000000000000" pitchFamily="50" charset="-128"/>
              </a:rPr>
              <a:t>n= 17</a:t>
            </a:r>
            <a:endParaRPr kumimoji="1" lang="en-US" altLang="ja-JP" sz="800">
              <a:latin typeface="BIZ UDPゴシック" panose="020B0400000000000000" pitchFamily="50" charset="-128"/>
              <a:ea typeface="BIZ UDPゴシック" panose="020B0400000000000000" pitchFamily="50" charset="-128"/>
            </a:endParaRPr>
          </a:p>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a:t>
            </a:r>
            <a:r>
              <a:rPr lang="en-US" altLang="ja-JP" sz="800">
                <a:latin typeface="BIZ UDPゴシック" panose="020B0400000000000000" pitchFamily="50" charset="-128"/>
                <a:ea typeface="BIZ UDPゴシック" panose="020B0400000000000000" pitchFamily="50" charset="-128"/>
              </a:rPr>
              <a:t>4</a:t>
            </a:r>
            <a:r>
              <a:rPr kumimoji="1" lang="ja-JP" altLang="en-US" sz="800">
                <a:latin typeface="BIZ UDPゴシック" panose="020B0400000000000000" pitchFamily="50" charset="-128"/>
                <a:ea typeface="BIZ UDPゴシック" panose="020B0400000000000000" pitchFamily="50" charset="-128"/>
              </a:rPr>
              <a:t>年</a:t>
            </a:r>
            <a:r>
              <a:rPr kumimoji="1" lang="en-US" altLang="ja-JP" sz="800">
                <a:latin typeface="BIZ UDPゴシック" panose="020B0400000000000000" pitchFamily="50" charset="-128"/>
                <a:ea typeface="BIZ UDPゴシック" panose="020B0400000000000000" pitchFamily="50" charset="-128"/>
              </a:rPr>
              <a:t>1</a:t>
            </a:r>
            <a:r>
              <a:rPr kumimoji="1" lang="ja-JP" altLang="en-US" sz="800">
                <a:latin typeface="BIZ UDPゴシック" panose="020B0400000000000000" pitchFamily="50" charset="-128"/>
                <a:ea typeface="BIZ UDPゴシック" panose="020B0400000000000000" pitchFamily="50" charset="-128"/>
              </a:rPr>
              <a:t>月</a:t>
            </a:r>
            <a:r>
              <a:rPr kumimoji="1" lang="en-US" altLang="ja-JP" sz="800">
                <a:latin typeface="BIZ UDPゴシック" panose="020B0400000000000000" pitchFamily="50" charset="-128"/>
                <a:ea typeface="BIZ UDPゴシック" panose="020B0400000000000000" pitchFamily="50" charset="-128"/>
              </a:rPr>
              <a:t>8</a:t>
            </a:r>
            <a:r>
              <a:rPr kumimoji="1"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a:t>
            </a:r>
            <a:r>
              <a:rPr lang="en-US" altLang="ja-JP" sz="800">
                <a:latin typeface="BIZ UDPゴシック" panose="020B0400000000000000" pitchFamily="50" charset="-128"/>
                <a:ea typeface="BIZ UDPゴシック" panose="020B0400000000000000" pitchFamily="50" charset="-128"/>
              </a:rPr>
              <a:t>2024</a:t>
            </a:r>
            <a:r>
              <a:rPr lang="ja-JP" altLang="en-US" sz="800">
                <a:latin typeface="BIZ UDPゴシック" panose="020B0400000000000000" pitchFamily="50" charset="-128"/>
                <a:ea typeface="BIZ UDPゴシック" panose="020B0400000000000000" pitchFamily="50" charset="-128"/>
              </a:rPr>
              <a:t>年</a:t>
            </a:r>
            <a:r>
              <a:rPr lang="en-US" altLang="ja-JP" sz="800">
                <a:latin typeface="BIZ UDPゴシック" panose="020B0400000000000000" pitchFamily="50" charset="-128"/>
                <a:ea typeface="BIZ UDPゴシック" panose="020B0400000000000000" pitchFamily="50" charset="-128"/>
              </a:rPr>
              <a:t>1</a:t>
            </a:r>
            <a:r>
              <a:rPr lang="ja-JP" altLang="en-US" sz="800">
                <a:latin typeface="BIZ UDPゴシック" panose="020B0400000000000000" pitchFamily="50" charset="-128"/>
                <a:ea typeface="BIZ UDPゴシック" panose="020B0400000000000000" pitchFamily="50" charset="-128"/>
              </a:rPr>
              <a:t>月</a:t>
            </a:r>
            <a:r>
              <a:rPr lang="en-US" altLang="ja-JP" sz="800">
                <a:latin typeface="BIZ UDPゴシック" panose="020B0400000000000000" pitchFamily="50" charset="-128"/>
                <a:ea typeface="BIZ UDPゴシック" panose="020B0400000000000000" pitchFamily="50" charset="-128"/>
              </a:rPr>
              <a:t>31</a:t>
            </a:r>
            <a:r>
              <a:rPr lang="ja-JP" altLang="en-US" sz="800">
                <a:latin typeface="BIZ UDPゴシック" panose="020B0400000000000000" pitchFamily="50" charset="-128"/>
                <a:ea typeface="BIZ UDPゴシック" panose="020B0400000000000000" pitchFamily="50" charset="-128"/>
              </a:rPr>
              <a:t>日</a:t>
            </a:r>
            <a:endParaRPr lang="en-US" altLang="ja-JP" sz="800">
              <a:latin typeface="BIZ UDPゴシック" panose="020B0400000000000000" pitchFamily="50" charset="-128"/>
              <a:ea typeface="BIZ UDPゴシック" panose="020B0400000000000000" pitchFamily="50" charset="-128"/>
            </a:endParaRPr>
          </a:p>
          <a:p>
            <a:r>
              <a:rPr kumimoji="1" lang="ja-JP" altLang="en-US" sz="800">
                <a:latin typeface="BIZ UDPゴシック" panose="020B0400000000000000" pitchFamily="50" charset="-128"/>
                <a:ea typeface="BIZ UDPゴシック" panose="020B0400000000000000" pitchFamily="50" charset="-128"/>
              </a:rPr>
              <a:t>作成日：</a:t>
            </a:r>
            <a:r>
              <a:rPr kumimoji="1" lang="en-US" altLang="ja-JP" sz="800">
                <a:latin typeface="BIZ UDPゴシック" panose="020B0400000000000000" pitchFamily="50" charset="-128"/>
                <a:ea typeface="BIZ UDPゴシック" panose="020B0400000000000000" pitchFamily="50" charset="-128"/>
              </a:rPr>
              <a:t>2024</a:t>
            </a:r>
            <a:r>
              <a:rPr kumimoji="1" lang="ja-JP" altLang="en-US" sz="800">
                <a:latin typeface="BIZ UDPゴシック" panose="020B0400000000000000" pitchFamily="50" charset="-128"/>
                <a:ea typeface="BIZ UDPゴシック" panose="020B0400000000000000" pitchFamily="50" charset="-128"/>
              </a:rPr>
              <a:t>年</a:t>
            </a:r>
            <a:r>
              <a:rPr kumimoji="1" lang="en-US" altLang="ja-JP" sz="800">
                <a:latin typeface="BIZ UDPゴシック" panose="020B0400000000000000" pitchFamily="50" charset="-128"/>
                <a:ea typeface="BIZ UDPゴシック" panose="020B0400000000000000" pitchFamily="50" charset="-128"/>
              </a:rPr>
              <a:t>1</a:t>
            </a:r>
            <a:r>
              <a:rPr kumimoji="1" lang="ja-JP" altLang="en-US" sz="800">
                <a:latin typeface="BIZ UDPゴシック" panose="020B0400000000000000" pitchFamily="50" charset="-128"/>
                <a:ea typeface="BIZ UDPゴシック" panose="020B0400000000000000" pitchFamily="50" charset="-128"/>
              </a:rPr>
              <a:t>月</a:t>
            </a:r>
            <a:r>
              <a:rPr kumimoji="1" lang="en-US" altLang="ja-JP" sz="800">
                <a:latin typeface="BIZ UDPゴシック" panose="020B0400000000000000" pitchFamily="50" charset="-128"/>
                <a:ea typeface="BIZ UDPゴシック" panose="020B0400000000000000" pitchFamily="50" charset="-128"/>
              </a:rPr>
              <a:t>31</a:t>
            </a:r>
            <a:r>
              <a:rPr kumimoji="1"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作成者：山田</a:t>
            </a:r>
            <a:endParaRPr lang="en-US" altLang="ja-JP" sz="800">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3B3C1759-CB3E-1F16-37F6-01749916E66E}"/>
              </a:ext>
            </a:extLst>
          </p:cNvPr>
          <p:cNvSpPr txBox="1"/>
          <p:nvPr/>
        </p:nvSpPr>
        <p:spPr>
          <a:xfrm>
            <a:off x="1643058" y="4708544"/>
            <a:ext cx="1451038" cy="707886"/>
          </a:xfrm>
          <a:prstGeom prst="rect">
            <a:avLst/>
          </a:prstGeom>
          <a:noFill/>
        </p:spPr>
        <p:txBody>
          <a:bodyPr wrap="none" rtlCol="0">
            <a:spAutoFit/>
          </a:bodyPr>
          <a:lstStyle/>
          <a:p>
            <a:r>
              <a:rPr lang="en-US" altLang="ja-JP" sz="800">
                <a:latin typeface="BIZ UDPゴシック" panose="020B0400000000000000" pitchFamily="50" charset="-128"/>
                <a:ea typeface="BIZ UDPゴシック" panose="020B0400000000000000" pitchFamily="50" charset="-128"/>
              </a:rPr>
              <a:t>n= 80</a:t>
            </a:r>
            <a:endParaRPr kumimoji="1" lang="en-US" altLang="ja-JP" sz="800">
              <a:latin typeface="BIZ UDPゴシック" panose="020B0400000000000000" pitchFamily="50" charset="-128"/>
              <a:ea typeface="BIZ UDPゴシック" panose="020B0400000000000000" pitchFamily="50" charset="-128"/>
            </a:endParaRPr>
          </a:p>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a:t>
            </a:r>
            <a:r>
              <a:rPr lang="ja-JP" altLang="en-US" sz="800">
                <a:latin typeface="BIZ UDPゴシック" panose="020B0400000000000000" pitchFamily="50" charset="-128"/>
                <a:ea typeface="BIZ UDPゴシック" panose="020B0400000000000000" pitchFamily="50" charset="-128"/>
              </a:rPr>
              <a:t>３</a:t>
            </a:r>
            <a:r>
              <a:rPr kumimoji="1" lang="ja-JP" altLang="en-US" sz="800">
                <a:latin typeface="BIZ UDPゴシック" panose="020B0400000000000000" pitchFamily="50" charset="-128"/>
                <a:ea typeface="BIZ UDPゴシック" panose="020B0400000000000000" pitchFamily="50" charset="-128"/>
              </a:rPr>
              <a:t>年</a:t>
            </a:r>
            <a:r>
              <a:rPr lang="ja-JP" altLang="en-US" sz="800">
                <a:latin typeface="BIZ UDPゴシック" panose="020B0400000000000000" pitchFamily="50" charset="-128"/>
                <a:ea typeface="BIZ UDPゴシック" panose="020B0400000000000000" pitchFamily="50" charset="-128"/>
              </a:rPr>
              <a:t>７</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a:t>
            </a:r>
            <a:r>
              <a:rPr kumimoji="1" lang="en-US" altLang="ja-JP" sz="800">
                <a:latin typeface="BIZ UDPゴシック" panose="020B0400000000000000" pitchFamily="50" charset="-128"/>
                <a:ea typeface="BIZ UDPゴシック" panose="020B0400000000000000" pitchFamily="50" charset="-128"/>
              </a:rPr>
              <a:t>2023</a:t>
            </a:r>
            <a:r>
              <a:rPr kumimoji="1" lang="ja-JP" altLang="en-US" sz="800">
                <a:latin typeface="BIZ UDPゴシック" panose="020B0400000000000000" pitchFamily="50" charset="-128"/>
                <a:ea typeface="BIZ UDPゴシック" panose="020B0400000000000000" pitchFamily="50" charset="-128"/>
              </a:rPr>
              <a:t>年９月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作成日：２０２３年１０月１０日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作成者：山田</a:t>
            </a:r>
            <a:endParaRPr lang="en-US" altLang="ja-JP" sz="800">
              <a:latin typeface="BIZ UDPゴシック" panose="020B0400000000000000" pitchFamily="50" charset="-128"/>
              <a:ea typeface="BIZ UDPゴシック" panose="020B0400000000000000" pitchFamily="50" charset="-128"/>
            </a:endParaRPr>
          </a:p>
        </p:txBody>
      </p:sp>
      <p:sp>
        <p:nvSpPr>
          <p:cNvPr id="19" name="テキスト ボックス 18">
            <a:extLst>
              <a:ext uri="{FF2B5EF4-FFF2-40B4-BE49-F238E27FC236}">
                <a16:creationId xmlns:a16="http://schemas.microsoft.com/office/drawing/2014/main" id="{BA04B1F8-2410-42FF-7910-97313FF62CE2}"/>
              </a:ext>
            </a:extLst>
          </p:cNvPr>
          <p:cNvSpPr txBox="1"/>
          <p:nvPr/>
        </p:nvSpPr>
        <p:spPr>
          <a:xfrm>
            <a:off x="9962826" y="3787341"/>
            <a:ext cx="1372492" cy="584775"/>
          </a:xfrm>
          <a:prstGeom prst="rect">
            <a:avLst/>
          </a:prstGeom>
          <a:noFill/>
        </p:spPr>
        <p:txBody>
          <a:bodyPr wrap="none" rtlCol="0">
            <a:spAutoFit/>
          </a:bodyPr>
          <a:lstStyle/>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2023</a:t>
            </a:r>
            <a:r>
              <a:rPr kumimoji="1" lang="ja-JP" altLang="en-US" sz="800">
                <a:latin typeface="BIZ UDPゴシック" panose="020B0400000000000000" pitchFamily="50" charset="-128"/>
                <a:ea typeface="BIZ UDPゴシック" panose="020B0400000000000000" pitchFamily="50" charset="-128"/>
              </a:rPr>
              <a:t>年</a:t>
            </a:r>
            <a:r>
              <a:rPr lang="en-US" altLang="ja-JP" sz="800">
                <a:latin typeface="BIZ UDPゴシック" panose="020B0400000000000000" pitchFamily="50" charset="-128"/>
                <a:ea typeface="BIZ UDPゴシック" panose="020B0400000000000000" pitchFamily="50" charset="-128"/>
              </a:rPr>
              <a:t>8</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a:t>
            </a:r>
            <a:r>
              <a:rPr kumimoji="1" lang="en-US" altLang="ja-JP" sz="800">
                <a:latin typeface="BIZ UDPゴシック" panose="020B0400000000000000" pitchFamily="50" charset="-128"/>
                <a:ea typeface="BIZ UDPゴシック" panose="020B0400000000000000" pitchFamily="50" charset="-128"/>
              </a:rPr>
              <a:t>2024</a:t>
            </a:r>
            <a:r>
              <a:rPr kumimoji="1" lang="ja-JP" altLang="en-US" sz="800">
                <a:latin typeface="BIZ UDPゴシック" panose="020B0400000000000000" pitchFamily="50" charset="-128"/>
                <a:ea typeface="BIZ UDPゴシック" panose="020B0400000000000000" pitchFamily="50" charset="-128"/>
              </a:rPr>
              <a:t>年</a:t>
            </a:r>
            <a:r>
              <a:rPr kumimoji="1" lang="en-US" altLang="ja-JP" sz="800">
                <a:latin typeface="BIZ UDPゴシック" panose="020B0400000000000000" pitchFamily="50" charset="-128"/>
                <a:ea typeface="BIZ UDPゴシック" panose="020B0400000000000000" pitchFamily="50" charset="-128"/>
              </a:rPr>
              <a:t>1</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作成日：２０２</a:t>
            </a:r>
            <a:r>
              <a:rPr lang="en-US" altLang="ja-JP" sz="800">
                <a:latin typeface="BIZ UDPゴシック" panose="020B0400000000000000" pitchFamily="50" charset="-128"/>
                <a:ea typeface="BIZ UDPゴシック" panose="020B0400000000000000" pitchFamily="50" charset="-128"/>
              </a:rPr>
              <a:t>4</a:t>
            </a:r>
            <a:r>
              <a:rPr lang="ja-JP" altLang="en-US" sz="800">
                <a:latin typeface="BIZ UDPゴシック" panose="020B0400000000000000" pitchFamily="50" charset="-128"/>
                <a:ea typeface="BIZ UDPゴシック" panose="020B0400000000000000" pitchFamily="50" charset="-128"/>
              </a:rPr>
              <a:t>年１月</a:t>
            </a:r>
            <a:r>
              <a:rPr lang="en-US" altLang="ja-JP" sz="800">
                <a:latin typeface="BIZ UDPゴシック" panose="020B0400000000000000" pitchFamily="50" charset="-128"/>
                <a:ea typeface="BIZ UDPゴシック" panose="020B0400000000000000" pitchFamily="50" charset="-128"/>
              </a:rPr>
              <a:t>31</a:t>
            </a:r>
            <a:r>
              <a:rPr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作成者：岩崎</a:t>
            </a:r>
            <a:endParaRPr lang="en-US" altLang="ja-JP" sz="800">
              <a:latin typeface="BIZ UDPゴシック" panose="020B0400000000000000" pitchFamily="50" charset="-128"/>
              <a:ea typeface="BIZ UDPゴシック" panose="020B0400000000000000" pitchFamily="50" charset="-128"/>
            </a:endParaRPr>
          </a:p>
        </p:txBody>
      </p:sp>
      <p:sp>
        <p:nvSpPr>
          <p:cNvPr id="23" name="正方形/長方形 22">
            <a:extLst>
              <a:ext uri="{FF2B5EF4-FFF2-40B4-BE49-F238E27FC236}">
                <a16:creationId xmlns:a16="http://schemas.microsoft.com/office/drawing/2014/main" id="{07EE3D06-CC57-EAB6-BFC6-05365B8FFE48}"/>
              </a:ext>
            </a:extLst>
          </p:cNvPr>
          <p:cNvSpPr/>
          <p:nvPr/>
        </p:nvSpPr>
        <p:spPr>
          <a:xfrm>
            <a:off x="102908" y="3609975"/>
            <a:ext cx="11980803" cy="315811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6" name="テキスト ボックス 5">
            <a:extLst>
              <a:ext uri="{FF2B5EF4-FFF2-40B4-BE49-F238E27FC236}">
                <a16:creationId xmlns:a16="http://schemas.microsoft.com/office/drawing/2014/main" id="{F1E91C13-1E2E-8680-D2DB-80F59FA376B7}"/>
              </a:ext>
            </a:extLst>
          </p:cNvPr>
          <p:cNvSpPr txBox="1"/>
          <p:nvPr/>
        </p:nvSpPr>
        <p:spPr>
          <a:xfrm>
            <a:off x="5122440" y="2456308"/>
            <a:ext cx="1423381" cy="553998"/>
          </a:xfrm>
          <a:prstGeom prst="rect">
            <a:avLst/>
          </a:prstGeom>
          <a:solidFill>
            <a:schemeClr val="bg1"/>
          </a:solidFill>
          <a:ln>
            <a:solidFill>
              <a:schemeClr val="tx1">
                <a:lumMod val="50000"/>
                <a:lumOff val="50000"/>
              </a:schemeClr>
            </a:solidFill>
          </a:ln>
        </p:spPr>
        <p:txBody>
          <a:bodyPr wrap="square">
            <a:spAutoFit/>
          </a:bodyPr>
          <a:lstStyle/>
          <a:p>
            <a:pPr algn="ctr"/>
            <a:r>
              <a:rPr kumimoji="1" lang="ja-JP" altLang="en-US" sz="1000" b="0">
                <a:solidFill>
                  <a:sysClr val="windowText" lastClr="000000"/>
                </a:solidFill>
                <a:latin typeface="BIZ UDPゴシック" panose="020B0400000000000000" pitchFamily="50" charset="-128"/>
                <a:ea typeface="BIZ UDPゴシック" panose="020B0400000000000000" pitchFamily="50" charset="-128"/>
              </a:rPr>
              <a:t>目標</a:t>
            </a:r>
            <a:endParaRPr kumimoji="1" lang="en-US" altLang="ja-JP" sz="1000" b="0">
              <a:solidFill>
                <a:sysClr val="windowText" lastClr="000000"/>
              </a:solidFill>
              <a:latin typeface="BIZ UDPゴシック" panose="020B0400000000000000" pitchFamily="50" charset="-128"/>
              <a:ea typeface="BIZ UDPゴシック" panose="020B0400000000000000" pitchFamily="50" charset="-128"/>
            </a:endParaRPr>
          </a:p>
          <a:p>
            <a:pPr algn="ctr"/>
            <a:r>
              <a:rPr kumimoji="1" lang="ja-JP" altLang="en-US" sz="1000" b="0">
                <a:solidFill>
                  <a:sysClr val="windowText" lastClr="000000"/>
                </a:solidFill>
                <a:latin typeface="BIZ UDPゴシック" panose="020B0400000000000000" pitchFamily="50" charset="-128"/>
                <a:ea typeface="BIZ UDPゴシック" panose="020B0400000000000000" pitchFamily="50" charset="-128"/>
              </a:rPr>
              <a:t>平均値：</a:t>
            </a:r>
            <a:r>
              <a:rPr kumimoji="1" lang="en-US" altLang="ja-JP" sz="1000" b="0">
                <a:solidFill>
                  <a:sysClr val="windowText" lastClr="000000"/>
                </a:solidFill>
                <a:latin typeface="BIZ UDPゴシック" panose="020B0400000000000000" pitchFamily="50" charset="-128"/>
                <a:ea typeface="BIZ UDPゴシック" panose="020B0400000000000000" pitchFamily="50" charset="-128"/>
              </a:rPr>
              <a:t>0.03</a:t>
            </a:r>
            <a:r>
              <a:rPr kumimoji="1" lang="ja-JP" altLang="en-US" sz="1000" b="0">
                <a:solidFill>
                  <a:sysClr val="windowText" lastClr="000000"/>
                </a:solidFill>
                <a:latin typeface="BIZ UDPゴシック" panose="020B0400000000000000" pitchFamily="50" charset="-128"/>
                <a:ea typeface="BIZ UDPゴシック" panose="020B0400000000000000" pitchFamily="50" charset="-128"/>
              </a:rPr>
              <a:t>㎜向上</a:t>
            </a:r>
            <a:endParaRPr kumimoji="1" lang="en-US" altLang="ja-JP" sz="1000" b="0">
              <a:solidFill>
                <a:sysClr val="windowText" lastClr="000000"/>
              </a:solidFill>
              <a:latin typeface="BIZ UDPゴシック" panose="020B0400000000000000" pitchFamily="50" charset="-128"/>
              <a:ea typeface="BIZ UDPゴシック" panose="020B0400000000000000" pitchFamily="50" charset="-128"/>
            </a:endParaRPr>
          </a:p>
          <a:p>
            <a:pPr algn="ctr"/>
            <a:r>
              <a:rPr kumimoji="1" lang="ja-JP" altLang="en-US" sz="1000" b="0">
                <a:solidFill>
                  <a:sysClr val="windowText" lastClr="000000"/>
                </a:solidFill>
                <a:latin typeface="BIZ UDPゴシック" panose="020B0400000000000000" pitchFamily="50" charset="-128"/>
                <a:ea typeface="BIZ UDPゴシック" panose="020B0400000000000000" pitchFamily="50" charset="-128"/>
              </a:rPr>
              <a:t>標準偏差：</a:t>
            </a:r>
            <a:r>
              <a:rPr kumimoji="1" lang="en-US" altLang="ja-JP" sz="1000" b="0">
                <a:solidFill>
                  <a:sysClr val="windowText" lastClr="000000"/>
                </a:solidFill>
                <a:latin typeface="BIZ UDPゴシック" panose="020B0400000000000000" pitchFamily="50" charset="-128"/>
                <a:ea typeface="BIZ UDPゴシック" panose="020B0400000000000000" pitchFamily="50" charset="-128"/>
              </a:rPr>
              <a:t>0.017</a:t>
            </a:r>
            <a:r>
              <a:rPr kumimoji="1" lang="ja-JP" altLang="en-US" sz="1000" b="0">
                <a:solidFill>
                  <a:sysClr val="windowText" lastClr="000000"/>
                </a:solidFill>
                <a:latin typeface="BIZ UDPゴシック" panose="020B0400000000000000" pitchFamily="50" charset="-128"/>
                <a:ea typeface="BIZ UDPゴシック" panose="020B0400000000000000" pitchFamily="50" charset="-128"/>
              </a:rPr>
              <a:t>低減</a:t>
            </a:r>
            <a:endParaRPr kumimoji="1" lang="en-US" altLang="ja-JP" sz="1000" b="0">
              <a:solidFill>
                <a:sysClr val="windowText" lastClr="000000"/>
              </a:solidFill>
              <a:latin typeface="BIZ UDPゴシック" panose="020B0400000000000000" pitchFamily="50" charset="-128"/>
              <a:ea typeface="BIZ UDPゴシック" panose="020B0400000000000000" pitchFamily="50" charset="-128"/>
            </a:endParaRPr>
          </a:p>
        </p:txBody>
      </p:sp>
      <p:sp>
        <p:nvSpPr>
          <p:cNvPr id="3" name="二等辺三角形 2">
            <a:extLst>
              <a:ext uri="{FF2B5EF4-FFF2-40B4-BE49-F238E27FC236}">
                <a16:creationId xmlns:a16="http://schemas.microsoft.com/office/drawing/2014/main" id="{40BB1843-3721-12A5-95A6-D532EC3262B5}"/>
              </a:ext>
            </a:extLst>
          </p:cNvPr>
          <p:cNvSpPr/>
          <p:nvPr/>
        </p:nvSpPr>
        <p:spPr>
          <a:xfrm flipV="1">
            <a:off x="5704626" y="2303546"/>
            <a:ext cx="289540" cy="138615"/>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76728263"/>
      </p:ext>
    </p:extLst>
  </p:cSld>
  <p:clrMapOvr>
    <a:masterClrMapping/>
  </p:clrMapOvr>
  <mc:AlternateContent xmlns:mc="http://schemas.openxmlformats.org/markup-compatibility/2006" xmlns:p14="http://schemas.microsoft.com/office/powerpoint/2010/main">
    <mc:Choice Requires="p14">
      <p:transition spd="slow" p14:dur="2000" advTm="26133"/>
    </mc:Choice>
    <mc:Fallback xmlns="">
      <p:transition spd="slow" advTm="26133"/>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グラフ 14">
            <a:extLst>
              <a:ext uri="{FF2B5EF4-FFF2-40B4-BE49-F238E27FC236}">
                <a16:creationId xmlns:a16="http://schemas.microsoft.com/office/drawing/2014/main" id="{00000000-0008-0000-0700-000002000000}"/>
              </a:ext>
            </a:extLst>
          </p:cNvPr>
          <p:cNvGraphicFramePr>
            <a:graphicFrameLocks/>
          </p:cNvGraphicFramePr>
          <p:nvPr>
            <p:extLst>
              <p:ext uri="{D42A27DB-BD31-4B8C-83A1-F6EECF244321}">
                <p14:modId xmlns:p14="http://schemas.microsoft.com/office/powerpoint/2010/main" val="383379383"/>
              </p:ext>
            </p:extLst>
          </p:nvPr>
        </p:nvGraphicFramePr>
        <p:xfrm>
          <a:off x="6878074" y="767761"/>
          <a:ext cx="4597689" cy="2476025"/>
        </p:xfrm>
        <a:graphic>
          <a:graphicData uri="http://schemas.openxmlformats.org/drawingml/2006/chart">
            <c:chart xmlns:c="http://schemas.openxmlformats.org/drawingml/2006/chart" xmlns:r="http://schemas.openxmlformats.org/officeDocument/2006/relationships" r:id="rId2"/>
          </a:graphicData>
        </a:graphic>
      </p:graphicFrame>
      <p:sp>
        <p:nvSpPr>
          <p:cNvPr id="12" name="楕円 11">
            <a:extLst>
              <a:ext uri="{FF2B5EF4-FFF2-40B4-BE49-F238E27FC236}">
                <a16:creationId xmlns:a16="http://schemas.microsoft.com/office/drawing/2014/main" id="{40220AA6-F998-80B5-5E26-FD9D13948BED}"/>
              </a:ext>
            </a:extLst>
          </p:cNvPr>
          <p:cNvSpPr/>
          <p:nvPr/>
        </p:nvSpPr>
        <p:spPr>
          <a:xfrm>
            <a:off x="10136097" y="724891"/>
            <a:ext cx="1707782" cy="755296"/>
          </a:xfrm>
          <a:prstGeom prst="ellips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06" name="楕円 105">
            <a:extLst>
              <a:ext uri="{FF2B5EF4-FFF2-40B4-BE49-F238E27FC236}">
                <a16:creationId xmlns:a16="http://schemas.microsoft.com/office/drawing/2014/main" id="{7A43E6D7-753C-689D-2D62-10E508C13058}"/>
              </a:ext>
            </a:extLst>
          </p:cNvPr>
          <p:cNvSpPr/>
          <p:nvPr/>
        </p:nvSpPr>
        <p:spPr>
          <a:xfrm>
            <a:off x="1450830" y="2022005"/>
            <a:ext cx="3146430" cy="878580"/>
          </a:xfrm>
          <a:prstGeom prst="ellips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05" name="楕円 104">
            <a:extLst>
              <a:ext uri="{FF2B5EF4-FFF2-40B4-BE49-F238E27FC236}">
                <a16:creationId xmlns:a16="http://schemas.microsoft.com/office/drawing/2014/main" id="{F45B299A-85E9-327B-E587-2686A737D6DC}"/>
              </a:ext>
            </a:extLst>
          </p:cNvPr>
          <p:cNvSpPr/>
          <p:nvPr/>
        </p:nvSpPr>
        <p:spPr>
          <a:xfrm>
            <a:off x="1470597" y="812334"/>
            <a:ext cx="3146430" cy="878580"/>
          </a:xfrm>
          <a:prstGeom prst="ellips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7" name="テキスト ボックス 16">
            <a:extLst>
              <a:ext uri="{FF2B5EF4-FFF2-40B4-BE49-F238E27FC236}">
                <a16:creationId xmlns:a16="http://schemas.microsoft.com/office/drawing/2014/main" id="{435CFBEE-77F3-3CC9-6B91-6D566EF3E97E}"/>
              </a:ext>
            </a:extLst>
          </p:cNvPr>
          <p:cNvSpPr txBox="1"/>
          <p:nvPr/>
        </p:nvSpPr>
        <p:spPr>
          <a:xfrm>
            <a:off x="232211" y="3130984"/>
            <a:ext cx="3861955" cy="369332"/>
          </a:xfrm>
          <a:prstGeom prst="rect">
            <a:avLst/>
          </a:prstGeom>
          <a:noFill/>
        </p:spPr>
        <p:txBody>
          <a:bodyPr wrap="none" rtlCol="0">
            <a:spAutoFit/>
          </a:bodyPr>
          <a:lstStyle/>
          <a:p>
            <a:r>
              <a:rPr lang="en-US" altLang="ja-JP" b="1">
                <a:latin typeface="BIZ UDPゴシック" panose="020B0400000000000000" pitchFamily="50" charset="-128"/>
                <a:ea typeface="BIZ UDPゴシック" panose="020B0400000000000000" pitchFamily="50" charset="-128"/>
              </a:rPr>
              <a:t>21.2</a:t>
            </a:r>
            <a:r>
              <a:rPr lang="ja-JP" altLang="en-US" b="1">
                <a:latin typeface="BIZ UDPゴシック" panose="020B0400000000000000" pitchFamily="50" charset="-128"/>
                <a:ea typeface="BIZ UDPゴシック" panose="020B0400000000000000" pitchFamily="50" charset="-128"/>
              </a:rPr>
              <a:t>円</a:t>
            </a:r>
            <a:r>
              <a:rPr lang="en-US" altLang="ja-JP" b="1">
                <a:latin typeface="BIZ UDPゴシック" panose="020B0400000000000000" pitchFamily="50" charset="-128"/>
                <a:ea typeface="BIZ UDPゴシック" panose="020B0400000000000000" pitchFamily="50" charset="-128"/>
              </a:rPr>
              <a:t>/</a:t>
            </a:r>
            <a:r>
              <a:rPr lang="ja-JP" altLang="en-US" b="1">
                <a:latin typeface="BIZ UDPゴシック" panose="020B0400000000000000" pitchFamily="50" charset="-128"/>
                <a:ea typeface="BIZ UDPゴシック" panose="020B0400000000000000" pitchFamily="50" charset="-128"/>
              </a:rPr>
              <a:t>回</a:t>
            </a:r>
            <a:r>
              <a:rPr lang="en-US" altLang="ja-JP" b="1">
                <a:latin typeface="BIZ UDPゴシック" panose="020B0400000000000000" pitchFamily="50" charset="-128"/>
                <a:ea typeface="BIZ UDPゴシック" panose="020B0400000000000000" pitchFamily="50" charset="-128"/>
              </a:rPr>
              <a:t>×4487</a:t>
            </a:r>
            <a:r>
              <a:rPr lang="ja-JP" altLang="en-US" b="1">
                <a:latin typeface="BIZ UDPゴシック" panose="020B0400000000000000" pitchFamily="50" charset="-128"/>
                <a:ea typeface="BIZ UDPゴシック" panose="020B0400000000000000" pitchFamily="50" charset="-128"/>
              </a:rPr>
              <a:t>製品</a:t>
            </a:r>
            <a:r>
              <a:rPr lang="en-US" altLang="ja-JP" b="1">
                <a:latin typeface="BIZ UDPゴシック" panose="020B0400000000000000" pitchFamily="50" charset="-128"/>
                <a:ea typeface="BIZ UDPゴシック" panose="020B0400000000000000" pitchFamily="50" charset="-128"/>
              </a:rPr>
              <a:t>÷11</a:t>
            </a:r>
            <a:r>
              <a:rPr lang="ja-JP" altLang="en-US" b="1">
                <a:latin typeface="BIZ UDPゴシック" panose="020B0400000000000000" pitchFamily="50" charset="-128"/>
                <a:ea typeface="BIZ UDPゴシック" panose="020B0400000000000000" pitchFamily="50" charset="-128"/>
              </a:rPr>
              <a:t>製品毎</a:t>
            </a:r>
          </a:p>
        </p:txBody>
      </p:sp>
      <p:sp>
        <p:nvSpPr>
          <p:cNvPr id="18" name="テキスト ボックス 17">
            <a:extLst>
              <a:ext uri="{FF2B5EF4-FFF2-40B4-BE49-F238E27FC236}">
                <a16:creationId xmlns:a16="http://schemas.microsoft.com/office/drawing/2014/main" id="{F4A20D98-C62A-AA55-2A76-8F7C860CAA8F}"/>
              </a:ext>
            </a:extLst>
          </p:cNvPr>
          <p:cNvSpPr txBox="1"/>
          <p:nvPr/>
        </p:nvSpPr>
        <p:spPr>
          <a:xfrm>
            <a:off x="3961275" y="3125383"/>
            <a:ext cx="2462534" cy="400110"/>
          </a:xfrm>
          <a:prstGeom prst="rect">
            <a:avLst/>
          </a:prstGeom>
          <a:noFill/>
        </p:spPr>
        <p:txBody>
          <a:bodyPr wrap="none" rtlCol="0">
            <a:spAutoFit/>
          </a:bodyPr>
          <a:lstStyle/>
          <a:p>
            <a:r>
              <a:rPr lang="ja-JP" altLang="en-US" sz="2000" b="1">
                <a:latin typeface="BIZ UDPゴシック" panose="020B0400000000000000" pitchFamily="50" charset="-128"/>
                <a:ea typeface="BIZ UDPゴシック" panose="020B0400000000000000" pitchFamily="50" charset="-128"/>
              </a:rPr>
              <a:t>＝</a:t>
            </a:r>
            <a:r>
              <a:rPr lang="en-US" altLang="ja-JP" sz="2000" b="1">
                <a:solidFill>
                  <a:srgbClr val="FF0000"/>
                </a:solidFill>
                <a:latin typeface="BIZ UDPゴシック" panose="020B0400000000000000" pitchFamily="50" charset="-128"/>
                <a:ea typeface="BIZ UDPゴシック" panose="020B0400000000000000" pitchFamily="50" charset="-128"/>
              </a:rPr>
              <a:t>8,648</a:t>
            </a:r>
            <a:r>
              <a:rPr lang="ja-JP" altLang="en-US" sz="2000" b="1">
                <a:solidFill>
                  <a:srgbClr val="FF0000"/>
                </a:solidFill>
                <a:latin typeface="BIZ UDPゴシック" panose="020B0400000000000000" pitchFamily="50" charset="-128"/>
                <a:ea typeface="BIZ UDPゴシック" panose="020B0400000000000000" pitchFamily="50" charset="-128"/>
              </a:rPr>
              <a:t>円</a:t>
            </a:r>
            <a:r>
              <a:rPr lang="en-US" altLang="ja-JP" sz="2000" b="1">
                <a:solidFill>
                  <a:srgbClr val="FF0000"/>
                </a:solidFill>
                <a:latin typeface="BIZ UDPゴシック" panose="020B0400000000000000" pitchFamily="50" charset="-128"/>
                <a:ea typeface="BIZ UDPゴシック" panose="020B0400000000000000" pitchFamily="50" charset="-128"/>
              </a:rPr>
              <a:t>/</a:t>
            </a:r>
            <a:r>
              <a:rPr lang="ja-JP" altLang="en-US" sz="2000" b="1">
                <a:solidFill>
                  <a:srgbClr val="FF0000"/>
                </a:solidFill>
                <a:latin typeface="BIZ UDPゴシック" panose="020B0400000000000000" pitchFamily="50" charset="-128"/>
                <a:ea typeface="BIZ UDPゴシック" panose="020B0400000000000000" pitchFamily="50" charset="-128"/>
              </a:rPr>
              <a:t>月低減</a:t>
            </a:r>
          </a:p>
        </p:txBody>
      </p:sp>
      <p:sp>
        <p:nvSpPr>
          <p:cNvPr id="117" name="テキスト ボックス 116">
            <a:extLst>
              <a:ext uri="{FF2B5EF4-FFF2-40B4-BE49-F238E27FC236}">
                <a16:creationId xmlns:a16="http://schemas.microsoft.com/office/drawing/2014/main" id="{83BE2BDF-257A-43A3-309A-27B079DF98FD}"/>
              </a:ext>
            </a:extLst>
          </p:cNvPr>
          <p:cNvSpPr txBox="1"/>
          <p:nvPr/>
        </p:nvSpPr>
        <p:spPr>
          <a:xfrm>
            <a:off x="2476054" y="6351840"/>
            <a:ext cx="2516599" cy="338554"/>
          </a:xfrm>
          <a:prstGeom prst="rect">
            <a:avLst/>
          </a:prstGeom>
          <a:noFill/>
        </p:spPr>
        <p:txBody>
          <a:bodyPr wrap="square" rtlCol="0">
            <a:spAutoFit/>
          </a:bodyPr>
          <a:lstStyle/>
          <a:p>
            <a:pPr algn="ctr"/>
            <a:r>
              <a:rPr lang="en-US" altLang="ja-JP" sz="1600" b="1">
                <a:latin typeface="BIZ UDPゴシック" panose="020B0400000000000000" pitchFamily="50" charset="-128"/>
                <a:ea typeface="BIZ UDPゴシック" panose="020B0400000000000000" pitchFamily="50" charset="-128"/>
              </a:rPr>
              <a:t>【</a:t>
            </a:r>
            <a:r>
              <a:rPr lang="ja-JP" altLang="en-US" sz="1600" b="1">
                <a:latin typeface="BIZ UDPゴシック" panose="020B0400000000000000" pitchFamily="50" charset="-128"/>
                <a:ea typeface="BIZ UDPゴシック" panose="020B0400000000000000" pitchFamily="50" charset="-128"/>
              </a:rPr>
              <a:t>サークルレベル評価</a:t>
            </a:r>
            <a:r>
              <a:rPr lang="en-US" altLang="ja-JP" sz="1600" b="1">
                <a:latin typeface="BIZ UDPゴシック" panose="020B0400000000000000" pitchFamily="50" charset="-128"/>
                <a:ea typeface="BIZ UDPゴシック" panose="020B0400000000000000" pitchFamily="50" charset="-128"/>
              </a:rPr>
              <a:t>】</a:t>
            </a:r>
            <a:endParaRPr lang="ja-JP" altLang="en-US" sz="1600" b="1">
              <a:latin typeface="BIZ UDPゴシック" panose="020B0400000000000000" pitchFamily="50" charset="-128"/>
              <a:ea typeface="BIZ UDPゴシック" panose="020B0400000000000000" pitchFamily="50" charset="-128"/>
            </a:endParaRPr>
          </a:p>
        </p:txBody>
      </p:sp>
      <p:cxnSp>
        <p:nvCxnSpPr>
          <p:cNvPr id="2" name="直線コネクタ 1">
            <a:extLst>
              <a:ext uri="{FF2B5EF4-FFF2-40B4-BE49-F238E27FC236}">
                <a16:creationId xmlns:a16="http://schemas.microsoft.com/office/drawing/2014/main" id="{0DF3F3E8-87F3-CCBA-F5F8-C6C9D27E9E3C}"/>
              </a:ext>
            </a:extLst>
          </p:cNvPr>
          <p:cNvCxnSpPr>
            <a:cxnSpLocks/>
          </p:cNvCxnSpPr>
          <p:nvPr/>
        </p:nvCxnSpPr>
        <p:spPr>
          <a:xfrm>
            <a:off x="0" y="479086"/>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D91F8DC9-DE20-D2C4-83BF-99C19BA57371}"/>
              </a:ext>
            </a:extLst>
          </p:cNvPr>
          <p:cNvSpPr txBox="1"/>
          <p:nvPr/>
        </p:nvSpPr>
        <p:spPr>
          <a:xfrm>
            <a:off x="9540" y="15234"/>
            <a:ext cx="2535923" cy="461665"/>
          </a:xfrm>
          <a:prstGeom prst="rect">
            <a:avLst/>
          </a:prstGeom>
          <a:noFill/>
          <a:ln>
            <a:noFill/>
          </a:ln>
        </p:spPr>
        <p:txBody>
          <a:bodyPr wrap="square" rtlCol="0">
            <a:spAutoFit/>
          </a:bodyPr>
          <a:lstStyle/>
          <a:p>
            <a:pPr algn="ctr"/>
            <a:r>
              <a:rPr lang="en-US" altLang="ja-JP" sz="2400" b="1">
                <a:latin typeface="BIZ UDPゴシック" panose="020B0400000000000000" pitchFamily="50" charset="-128"/>
                <a:ea typeface="BIZ UDPゴシック" panose="020B0400000000000000" pitchFamily="50" charset="-128"/>
              </a:rPr>
              <a:t>17.</a:t>
            </a:r>
            <a:r>
              <a:rPr lang="ja-JP" altLang="en-US" sz="2400" b="1">
                <a:latin typeface="BIZ UDPゴシック" panose="020B0400000000000000" pitchFamily="50" charset="-128"/>
                <a:ea typeface="BIZ UDPゴシック" panose="020B0400000000000000" pitchFamily="50" charset="-128"/>
              </a:rPr>
              <a:t>効果の確認②</a:t>
            </a:r>
          </a:p>
        </p:txBody>
      </p:sp>
      <p:pic>
        <p:nvPicPr>
          <p:cNvPr id="8" name="図 7">
            <a:extLst>
              <a:ext uri="{FF2B5EF4-FFF2-40B4-BE49-F238E27FC236}">
                <a16:creationId xmlns:a16="http://schemas.microsoft.com/office/drawing/2014/main" id="{6614646F-856A-5106-281D-51DA2D82AD4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14397" y="22677"/>
            <a:ext cx="1749013" cy="430467"/>
          </a:xfrm>
          <a:prstGeom prst="rect">
            <a:avLst/>
          </a:prstGeom>
          <a:noFill/>
          <a:extLst>
            <a:ext uri="{909E8E84-426E-40DD-AFC4-6F175D3DCCD1}">
              <a14:hiddenFill xmlns:a14="http://schemas.microsoft.com/office/drawing/2010/main">
                <a:solidFill>
                  <a:srgbClr val="FFFFFF"/>
                </a:solidFill>
              </a14:hiddenFill>
            </a:ext>
          </a:extLst>
        </p:spPr>
      </p:pic>
      <p:sp>
        <p:nvSpPr>
          <p:cNvPr id="4" name="正方形/長方形 3">
            <a:extLst>
              <a:ext uri="{FF2B5EF4-FFF2-40B4-BE49-F238E27FC236}">
                <a16:creationId xmlns:a16="http://schemas.microsoft.com/office/drawing/2014/main" id="{CCFEDB27-897B-A9D9-558B-221908E586DB}"/>
              </a:ext>
            </a:extLst>
          </p:cNvPr>
          <p:cNvSpPr/>
          <p:nvPr/>
        </p:nvSpPr>
        <p:spPr>
          <a:xfrm>
            <a:off x="98287" y="563823"/>
            <a:ext cx="6420997" cy="29791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5" name="正方形/長方形 4">
            <a:extLst>
              <a:ext uri="{FF2B5EF4-FFF2-40B4-BE49-F238E27FC236}">
                <a16:creationId xmlns:a16="http://schemas.microsoft.com/office/drawing/2014/main" id="{94ABE556-1497-E5D7-B901-FADDC9ECA100}"/>
              </a:ext>
            </a:extLst>
          </p:cNvPr>
          <p:cNvSpPr/>
          <p:nvPr/>
        </p:nvSpPr>
        <p:spPr>
          <a:xfrm>
            <a:off x="102908" y="3579511"/>
            <a:ext cx="11980803" cy="318857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grpSp>
        <p:nvGrpSpPr>
          <p:cNvPr id="57" name="グループ化 56">
            <a:extLst>
              <a:ext uri="{FF2B5EF4-FFF2-40B4-BE49-F238E27FC236}">
                <a16:creationId xmlns:a16="http://schemas.microsoft.com/office/drawing/2014/main" id="{69534840-3CF6-A256-8FE9-F96DF4ED3336}"/>
              </a:ext>
            </a:extLst>
          </p:cNvPr>
          <p:cNvGrpSpPr/>
          <p:nvPr/>
        </p:nvGrpSpPr>
        <p:grpSpPr>
          <a:xfrm>
            <a:off x="97527" y="3721669"/>
            <a:ext cx="3588872" cy="2515871"/>
            <a:chOff x="97527" y="4007419"/>
            <a:chExt cx="3588872" cy="2515871"/>
          </a:xfrm>
        </p:grpSpPr>
        <p:sp>
          <p:nvSpPr>
            <p:cNvPr id="53" name="フリーフォーム: 図形 52">
              <a:extLst>
                <a:ext uri="{FF2B5EF4-FFF2-40B4-BE49-F238E27FC236}">
                  <a16:creationId xmlns:a16="http://schemas.microsoft.com/office/drawing/2014/main" id="{E0122D17-15F0-3F8C-6DD7-A95F8A7544D0}"/>
                </a:ext>
              </a:extLst>
            </p:cNvPr>
            <p:cNvSpPr/>
            <p:nvPr/>
          </p:nvSpPr>
          <p:spPr>
            <a:xfrm>
              <a:off x="1303361" y="4865427"/>
              <a:ext cx="532263" cy="1023582"/>
            </a:xfrm>
            <a:custGeom>
              <a:avLst/>
              <a:gdLst>
                <a:gd name="connsiteX0" fmla="*/ 532263 w 532263"/>
                <a:gd name="connsiteY0" fmla="*/ 0 h 1023582"/>
                <a:gd name="connsiteX1" fmla="*/ 0 w 532263"/>
                <a:gd name="connsiteY1" fmla="*/ 409433 h 1023582"/>
                <a:gd name="connsiteX2" fmla="*/ 204717 w 532263"/>
                <a:gd name="connsiteY2" fmla="*/ 1023582 h 1023582"/>
                <a:gd name="connsiteX3" fmla="*/ 170597 w 532263"/>
                <a:gd name="connsiteY3" fmla="*/ 470848 h 1023582"/>
                <a:gd name="connsiteX4" fmla="*/ 532263 w 532263"/>
                <a:gd name="connsiteY4" fmla="*/ 0 h 1023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263" h="1023582">
                  <a:moveTo>
                    <a:pt x="532263" y="0"/>
                  </a:moveTo>
                  <a:lnTo>
                    <a:pt x="0" y="409433"/>
                  </a:lnTo>
                  <a:lnTo>
                    <a:pt x="204717" y="1023582"/>
                  </a:lnTo>
                  <a:lnTo>
                    <a:pt x="170597" y="470848"/>
                  </a:lnTo>
                  <a:lnTo>
                    <a:pt x="532263" y="0"/>
                  </a:lnTo>
                  <a:close/>
                </a:path>
              </a:pathLst>
            </a:custGeom>
            <a:solidFill>
              <a:srgbClr val="FF0000">
                <a:alpha val="50196"/>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52" name="フリーフォーム: 図形 51">
              <a:extLst>
                <a:ext uri="{FF2B5EF4-FFF2-40B4-BE49-F238E27FC236}">
                  <a16:creationId xmlns:a16="http://schemas.microsoft.com/office/drawing/2014/main" id="{5D574E9F-D53A-1CDB-9C8D-418F495733B9}"/>
                </a:ext>
              </a:extLst>
            </p:cNvPr>
            <p:cNvSpPr/>
            <p:nvPr/>
          </p:nvSpPr>
          <p:spPr>
            <a:xfrm>
              <a:off x="1842448" y="4865427"/>
              <a:ext cx="716507" cy="1180531"/>
            </a:xfrm>
            <a:custGeom>
              <a:avLst/>
              <a:gdLst>
                <a:gd name="connsiteX0" fmla="*/ 0 w 716507"/>
                <a:gd name="connsiteY0" fmla="*/ 0 h 1180531"/>
                <a:gd name="connsiteX1" fmla="*/ 539086 w 716507"/>
                <a:gd name="connsiteY1" fmla="*/ 409433 h 1180531"/>
                <a:gd name="connsiteX2" fmla="*/ 443552 w 716507"/>
                <a:gd name="connsiteY2" fmla="*/ 1180531 h 1180531"/>
                <a:gd name="connsiteX3" fmla="*/ 716507 w 716507"/>
                <a:gd name="connsiteY3" fmla="*/ 354842 h 1180531"/>
                <a:gd name="connsiteX4" fmla="*/ 0 w 716507"/>
                <a:gd name="connsiteY4" fmla="*/ 0 h 1180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507" h="1180531">
                  <a:moveTo>
                    <a:pt x="0" y="0"/>
                  </a:moveTo>
                  <a:lnTo>
                    <a:pt x="539086" y="409433"/>
                  </a:lnTo>
                  <a:lnTo>
                    <a:pt x="443552" y="1180531"/>
                  </a:lnTo>
                  <a:lnTo>
                    <a:pt x="716507" y="354842"/>
                  </a:lnTo>
                  <a:lnTo>
                    <a:pt x="0" y="0"/>
                  </a:lnTo>
                  <a:close/>
                </a:path>
              </a:pathLst>
            </a:custGeom>
            <a:solidFill>
              <a:srgbClr val="FF0000">
                <a:alpha val="50196"/>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51" name="フリーフォーム: 図形 50">
              <a:extLst>
                <a:ext uri="{FF2B5EF4-FFF2-40B4-BE49-F238E27FC236}">
                  <a16:creationId xmlns:a16="http://schemas.microsoft.com/office/drawing/2014/main" id="{EB79F023-101E-E162-D38E-2E3A178E25E2}"/>
                </a:ext>
              </a:extLst>
            </p:cNvPr>
            <p:cNvSpPr/>
            <p:nvPr/>
          </p:nvSpPr>
          <p:spPr>
            <a:xfrm>
              <a:off x="1303361" y="4865427"/>
              <a:ext cx="1255594" cy="1194179"/>
            </a:xfrm>
            <a:custGeom>
              <a:avLst/>
              <a:gdLst>
                <a:gd name="connsiteX0" fmla="*/ 532263 w 1255594"/>
                <a:gd name="connsiteY0" fmla="*/ 0 h 1194179"/>
                <a:gd name="connsiteX1" fmla="*/ 1255594 w 1255594"/>
                <a:gd name="connsiteY1" fmla="*/ 354842 h 1194179"/>
                <a:gd name="connsiteX2" fmla="*/ 975815 w 1255594"/>
                <a:gd name="connsiteY2" fmla="*/ 1194179 h 1194179"/>
                <a:gd name="connsiteX3" fmla="*/ 204717 w 1255594"/>
                <a:gd name="connsiteY3" fmla="*/ 1030406 h 1194179"/>
                <a:gd name="connsiteX4" fmla="*/ 0 w 1255594"/>
                <a:gd name="connsiteY4" fmla="*/ 416257 h 1194179"/>
                <a:gd name="connsiteX5" fmla="*/ 532263 w 1255594"/>
                <a:gd name="connsiteY5" fmla="*/ 0 h 119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5594" h="1194179">
                  <a:moveTo>
                    <a:pt x="532263" y="0"/>
                  </a:moveTo>
                  <a:lnTo>
                    <a:pt x="1255594" y="354842"/>
                  </a:lnTo>
                  <a:lnTo>
                    <a:pt x="975815" y="1194179"/>
                  </a:lnTo>
                  <a:lnTo>
                    <a:pt x="204717" y="1030406"/>
                  </a:lnTo>
                  <a:lnTo>
                    <a:pt x="0" y="416257"/>
                  </a:lnTo>
                  <a:lnTo>
                    <a:pt x="532263" y="0"/>
                  </a:lnTo>
                  <a:close/>
                </a:path>
              </a:pathLst>
            </a:custGeom>
            <a:solidFill>
              <a:srgbClr val="FF66FF">
                <a:alpha val="5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graphicFrame>
          <p:nvGraphicFramePr>
            <p:cNvPr id="7" name="グラフ 6">
              <a:extLst>
                <a:ext uri="{FF2B5EF4-FFF2-40B4-BE49-F238E27FC236}">
                  <a16:creationId xmlns:a16="http://schemas.microsoft.com/office/drawing/2014/main" id="{08A2C912-A05A-64E7-B517-D6802DAE0418}"/>
                </a:ext>
              </a:extLst>
            </p:cNvPr>
            <p:cNvGraphicFramePr>
              <a:graphicFrameLocks/>
            </p:cNvGraphicFramePr>
            <p:nvPr>
              <p:extLst>
                <p:ext uri="{D42A27DB-BD31-4B8C-83A1-F6EECF244321}">
                  <p14:modId xmlns:p14="http://schemas.microsoft.com/office/powerpoint/2010/main" val="234241219"/>
                </p:ext>
              </p:extLst>
            </p:nvPr>
          </p:nvGraphicFramePr>
          <p:xfrm>
            <a:off x="761375" y="4363290"/>
            <a:ext cx="2160000" cy="2160000"/>
          </p:xfrm>
          <a:graphic>
            <a:graphicData uri="http://schemas.openxmlformats.org/drawingml/2006/chart">
              <c:chart xmlns:c="http://schemas.openxmlformats.org/drawingml/2006/chart" xmlns:r="http://schemas.openxmlformats.org/officeDocument/2006/relationships" r:id="rId4"/>
            </a:graphicData>
          </a:graphic>
        </p:graphicFrame>
        <p:sp>
          <p:nvSpPr>
            <p:cNvPr id="39" name="テキスト ボックス 38">
              <a:extLst>
                <a:ext uri="{FF2B5EF4-FFF2-40B4-BE49-F238E27FC236}">
                  <a16:creationId xmlns:a16="http://schemas.microsoft.com/office/drawing/2014/main" id="{CF0D19DA-F353-C86D-69FB-F3AE5D638463}"/>
                </a:ext>
              </a:extLst>
            </p:cNvPr>
            <p:cNvSpPr txBox="1"/>
            <p:nvPr/>
          </p:nvSpPr>
          <p:spPr>
            <a:xfrm>
              <a:off x="669181" y="4007419"/>
              <a:ext cx="2428870" cy="276999"/>
            </a:xfrm>
            <a:prstGeom prst="rect">
              <a:avLst/>
            </a:prstGeom>
            <a:noFill/>
          </p:spPr>
          <p:txBody>
            <a:bodyPr wrap="none" rtlCol="0">
              <a:spAutoFit/>
            </a:bodyPr>
            <a:lstStyle/>
            <a:p>
              <a:r>
                <a:rPr kumimoji="1" lang="ja-JP" altLang="en-US" sz="1200">
                  <a:latin typeface="BIZ UDPゴシック" panose="020B0400000000000000" pitchFamily="50" charset="-128"/>
                  <a:ea typeface="BIZ UDPゴシック" panose="020B0400000000000000" pitchFamily="50" charset="-128"/>
                </a:rPr>
                <a:t>明るく働きがいのある職場</a:t>
              </a:r>
              <a:r>
                <a:rPr kumimoji="1" lang="en-US" altLang="ja-JP" sz="1200">
                  <a:latin typeface="BIZ UDPゴシック" panose="020B0400000000000000" pitchFamily="50" charset="-128"/>
                  <a:ea typeface="BIZ UDPゴシック" panose="020B0400000000000000" pitchFamily="50" charset="-128"/>
                </a:rPr>
                <a:t>(Y</a:t>
              </a:r>
              <a:r>
                <a:rPr kumimoji="1" lang="ja-JP" altLang="en-US" sz="1200">
                  <a:latin typeface="BIZ UDPゴシック" panose="020B0400000000000000" pitchFamily="50" charset="-128"/>
                  <a:ea typeface="BIZ UDPゴシック" panose="020B0400000000000000" pitchFamily="50" charset="-128"/>
                </a:rPr>
                <a:t>軸</a:t>
              </a:r>
              <a:r>
                <a:rPr kumimoji="1" lang="en-US" altLang="ja-JP" sz="1200">
                  <a:latin typeface="BIZ UDPゴシック" panose="020B0400000000000000" pitchFamily="50" charset="-128"/>
                  <a:ea typeface="BIZ UDPゴシック" panose="020B0400000000000000" pitchFamily="50" charset="-128"/>
                </a:rPr>
                <a:t>)</a:t>
              </a:r>
              <a:endParaRPr kumimoji="1" lang="ja-JP" altLang="en-US" sz="1200">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F3A80B5B-4926-023A-82C6-3E6E23AE4907}"/>
                </a:ext>
              </a:extLst>
            </p:cNvPr>
            <p:cNvSpPr txBox="1"/>
            <p:nvPr/>
          </p:nvSpPr>
          <p:spPr>
            <a:xfrm>
              <a:off x="1389969" y="4214545"/>
              <a:ext cx="902811" cy="307777"/>
            </a:xfrm>
            <a:prstGeom prst="rect">
              <a:avLst/>
            </a:prstGeom>
            <a:noFill/>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人間関係</a:t>
              </a:r>
            </a:p>
          </p:txBody>
        </p:sp>
        <p:sp>
          <p:nvSpPr>
            <p:cNvPr id="42" name="テキスト ボックス 41">
              <a:extLst>
                <a:ext uri="{FF2B5EF4-FFF2-40B4-BE49-F238E27FC236}">
                  <a16:creationId xmlns:a16="http://schemas.microsoft.com/office/drawing/2014/main" id="{D558CD73-EBAF-7585-B28D-3BA0E0B1BE1D}"/>
                </a:ext>
              </a:extLst>
            </p:cNvPr>
            <p:cNvSpPr txBox="1"/>
            <p:nvPr/>
          </p:nvSpPr>
          <p:spPr>
            <a:xfrm>
              <a:off x="2783588" y="4820065"/>
              <a:ext cx="902811" cy="523220"/>
            </a:xfrm>
            <a:prstGeom prst="rect">
              <a:avLst/>
            </a:prstGeom>
            <a:noFill/>
          </p:spPr>
          <p:txBody>
            <a:bodyPr wrap="none" rtlCol="0">
              <a:spAutoFit/>
            </a:bodyPr>
            <a:lstStyle/>
            <a:p>
              <a:r>
                <a:rPr lang="ja-JP" altLang="en-US" sz="1400">
                  <a:solidFill>
                    <a:srgbClr val="FF0000"/>
                  </a:solidFill>
                  <a:latin typeface="BIZ UDPゴシック" panose="020B0400000000000000" pitchFamily="50" charset="-128"/>
                  <a:ea typeface="BIZ UDPゴシック" panose="020B0400000000000000" pitchFamily="50" charset="-128"/>
                </a:rPr>
                <a:t>関係部署</a:t>
              </a:r>
              <a:endParaRPr lang="en-US" altLang="ja-JP" sz="1400">
                <a:solidFill>
                  <a:srgbClr val="FF0000"/>
                </a:solidFill>
                <a:latin typeface="BIZ UDPゴシック" panose="020B0400000000000000" pitchFamily="50" charset="-128"/>
                <a:ea typeface="BIZ UDPゴシック" panose="020B0400000000000000" pitchFamily="50" charset="-128"/>
              </a:endParaRPr>
            </a:p>
            <a:p>
              <a:r>
                <a:rPr kumimoji="1" lang="ja-JP" altLang="en-US" sz="1400">
                  <a:solidFill>
                    <a:srgbClr val="FF0000"/>
                  </a:solidFill>
                  <a:latin typeface="BIZ UDPゴシック" panose="020B0400000000000000" pitchFamily="50" charset="-128"/>
                  <a:ea typeface="BIZ UDPゴシック" panose="020B0400000000000000" pitchFamily="50" charset="-128"/>
                </a:rPr>
                <a:t>との連携</a:t>
              </a:r>
            </a:p>
          </p:txBody>
        </p:sp>
        <p:sp>
          <p:nvSpPr>
            <p:cNvPr id="43" name="テキスト ボックス 42">
              <a:extLst>
                <a:ext uri="{FF2B5EF4-FFF2-40B4-BE49-F238E27FC236}">
                  <a16:creationId xmlns:a16="http://schemas.microsoft.com/office/drawing/2014/main" id="{0171A4CB-3174-A6DB-34BE-76A7DAC2CCB4}"/>
                </a:ext>
              </a:extLst>
            </p:cNvPr>
            <p:cNvSpPr txBox="1"/>
            <p:nvPr/>
          </p:nvSpPr>
          <p:spPr>
            <a:xfrm>
              <a:off x="2504047" y="6105798"/>
              <a:ext cx="902811" cy="307777"/>
            </a:xfrm>
            <a:prstGeom prst="rect">
              <a:avLst/>
            </a:prstGeom>
            <a:noFill/>
          </p:spPr>
          <p:txBody>
            <a:bodyPr wrap="none" rtlCol="0">
              <a:spAutoFit/>
            </a:bodyPr>
            <a:lstStyle/>
            <a:p>
              <a:r>
                <a:rPr lang="ja-JP" altLang="en-US" sz="1400">
                  <a:latin typeface="BIZ UDPゴシック" panose="020B0400000000000000" pitchFamily="50" charset="-128"/>
                  <a:ea typeface="BIZ UDPゴシック" panose="020B0400000000000000" pitchFamily="50" charset="-128"/>
                </a:rPr>
                <a:t>向上意欲</a:t>
              </a:r>
              <a:endParaRPr kumimoji="1" lang="ja-JP" altLang="en-US" sz="1400">
                <a:latin typeface="BIZ UDPゴシック" panose="020B0400000000000000" pitchFamily="50" charset="-128"/>
                <a:ea typeface="BIZ UDPゴシック" panose="020B0400000000000000" pitchFamily="50" charset="-128"/>
              </a:endParaRPr>
            </a:p>
          </p:txBody>
        </p:sp>
        <p:sp>
          <p:nvSpPr>
            <p:cNvPr id="44" name="テキスト ボックス 43">
              <a:extLst>
                <a:ext uri="{FF2B5EF4-FFF2-40B4-BE49-F238E27FC236}">
                  <a16:creationId xmlns:a16="http://schemas.microsoft.com/office/drawing/2014/main" id="{C43099F9-C281-3A23-764D-BE3F998475C3}"/>
                </a:ext>
              </a:extLst>
            </p:cNvPr>
            <p:cNvSpPr txBox="1"/>
            <p:nvPr/>
          </p:nvSpPr>
          <p:spPr>
            <a:xfrm>
              <a:off x="317124" y="6104296"/>
              <a:ext cx="1067921" cy="307777"/>
            </a:xfrm>
            <a:prstGeom prst="rect">
              <a:avLst/>
            </a:prstGeom>
            <a:noFill/>
          </p:spPr>
          <p:txBody>
            <a:bodyPr wrap="none" rtlCol="0">
              <a:spAutoFit/>
            </a:bodyPr>
            <a:lstStyle/>
            <a:p>
              <a:r>
                <a:rPr lang="ja-JP" altLang="en-US" sz="1400">
                  <a:latin typeface="BIZ UDPゴシック" panose="020B0400000000000000" pitchFamily="50" charset="-128"/>
                  <a:ea typeface="BIZ UDPゴシック" panose="020B0400000000000000" pitchFamily="50" charset="-128"/>
                </a:rPr>
                <a:t>５</a:t>
              </a:r>
              <a:r>
                <a:rPr lang="en-US" altLang="ja-JP" sz="1400">
                  <a:latin typeface="BIZ UDPゴシック" panose="020B0400000000000000" pitchFamily="50" charset="-128"/>
                  <a:ea typeface="BIZ UDPゴシック" panose="020B0400000000000000" pitchFamily="50" charset="-128"/>
                </a:rPr>
                <a:t>S</a:t>
              </a:r>
              <a:r>
                <a:rPr lang="ja-JP" altLang="en-US" sz="1400">
                  <a:latin typeface="BIZ UDPゴシック" panose="020B0400000000000000" pitchFamily="50" charset="-128"/>
                  <a:ea typeface="BIZ UDPゴシック" panose="020B0400000000000000" pitchFamily="50" charset="-128"/>
                </a:rPr>
                <a:t>・ルール</a:t>
              </a:r>
              <a:endParaRPr kumimoji="1" lang="ja-JP" altLang="en-US" sz="1400">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D3B9F1B8-09D9-7D63-535F-3411A8563E7B}"/>
                </a:ext>
              </a:extLst>
            </p:cNvPr>
            <p:cNvSpPr txBox="1"/>
            <p:nvPr/>
          </p:nvSpPr>
          <p:spPr>
            <a:xfrm>
              <a:off x="97527" y="4821392"/>
              <a:ext cx="902811" cy="523220"/>
            </a:xfrm>
            <a:prstGeom prst="rect">
              <a:avLst/>
            </a:prstGeom>
            <a:noFill/>
          </p:spPr>
          <p:txBody>
            <a:bodyPr wrap="none" rtlCol="0">
              <a:spAutoFit/>
            </a:bodyPr>
            <a:lstStyle/>
            <a:p>
              <a:pPr algn="ctr"/>
              <a:r>
                <a:rPr lang="ja-JP" altLang="en-US" sz="1400">
                  <a:solidFill>
                    <a:srgbClr val="FF0000"/>
                  </a:solidFill>
                  <a:latin typeface="BIZ UDPゴシック" panose="020B0400000000000000" pitchFamily="50" charset="-128"/>
                  <a:ea typeface="BIZ UDPゴシック" panose="020B0400000000000000" pitchFamily="50" charset="-128"/>
                </a:rPr>
                <a:t>会合実施</a:t>
              </a:r>
              <a:endParaRPr lang="en-US" altLang="ja-JP" sz="1400">
                <a:solidFill>
                  <a:srgbClr val="FF0000"/>
                </a:solidFill>
                <a:latin typeface="BIZ UDPゴシック" panose="020B0400000000000000" pitchFamily="50" charset="-128"/>
                <a:ea typeface="BIZ UDPゴシック" panose="020B0400000000000000" pitchFamily="50" charset="-128"/>
              </a:endParaRPr>
            </a:p>
            <a:p>
              <a:pPr algn="ctr"/>
              <a:r>
                <a:rPr kumimoji="1" lang="ja-JP" altLang="en-US" sz="1400">
                  <a:solidFill>
                    <a:srgbClr val="FF0000"/>
                  </a:solidFill>
                  <a:latin typeface="BIZ UDPゴシック" panose="020B0400000000000000" pitchFamily="50" charset="-128"/>
                  <a:ea typeface="BIZ UDPゴシック" panose="020B0400000000000000" pitchFamily="50" charset="-128"/>
                </a:rPr>
                <a:t>状況</a:t>
              </a:r>
            </a:p>
          </p:txBody>
        </p:sp>
      </p:grpSp>
      <p:grpSp>
        <p:nvGrpSpPr>
          <p:cNvPr id="58" name="グループ化 57">
            <a:extLst>
              <a:ext uri="{FF2B5EF4-FFF2-40B4-BE49-F238E27FC236}">
                <a16:creationId xmlns:a16="http://schemas.microsoft.com/office/drawing/2014/main" id="{074D6382-B533-3D5E-967D-6180EC84AD9B}"/>
              </a:ext>
            </a:extLst>
          </p:cNvPr>
          <p:cNvGrpSpPr/>
          <p:nvPr/>
        </p:nvGrpSpPr>
        <p:grpSpPr>
          <a:xfrm>
            <a:off x="3938337" y="3711327"/>
            <a:ext cx="3397844" cy="2526213"/>
            <a:chOff x="3938337" y="3997077"/>
            <a:chExt cx="3397844" cy="2526213"/>
          </a:xfrm>
        </p:grpSpPr>
        <p:sp>
          <p:nvSpPr>
            <p:cNvPr id="55" name="フリーフォーム: 図形 54">
              <a:extLst>
                <a:ext uri="{FF2B5EF4-FFF2-40B4-BE49-F238E27FC236}">
                  <a16:creationId xmlns:a16="http://schemas.microsoft.com/office/drawing/2014/main" id="{BF144BA6-A775-555F-55AC-76A00E66F829}"/>
                </a:ext>
              </a:extLst>
            </p:cNvPr>
            <p:cNvSpPr/>
            <p:nvPr/>
          </p:nvSpPr>
          <p:spPr>
            <a:xfrm>
              <a:off x="5404513" y="5268036"/>
              <a:ext cx="852986" cy="798394"/>
            </a:xfrm>
            <a:custGeom>
              <a:avLst/>
              <a:gdLst>
                <a:gd name="connsiteX0" fmla="*/ 852986 w 852986"/>
                <a:gd name="connsiteY0" fmla="*/ 0 h 798394"/>
                <a:gd name="connsiteX1" fmla="*/ 757451 w 852986"/>
                <a:gd name="connsiteY1" fmla="*/ 798394 h 798394"/>
                <a:gd name="connsiteX2" fmla="*/ 0 w 852986"/>
                <a:gd name="connsiteY2" fmla="*/ 641445 h 798394"/>
                <a:gd name="connsiteX3" fmla="*/ 655093 w 852986"/>
                <a:gd name="connsiteY3" fmla="*/ 641445 h 798394"/>
                <a:gd name="connsiteX4" fmla="*/ 852986 w 852986"/>
                <a:gd name="connsiteY4" fmla="*/ 0 h 79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986" h="798394">
                  <a:moveTo>
                    <a:pt x="852986" y="0"/>
                  </a:moveTo>
                  <a:lnTo>
                    <a:pt x="757451" y="798394"/>
                  </a:lnTo>
                  <a:lnTo>
                    <a:pt x="0" y="641445"/>
                  </a:lnTo>
                  <a:lnTo>
                    <a:pt x="655093" y="641445"/>
                  </a:lnTo>
                  <a:lnTo>
                    <a:pt x="852986" y="0"/>
                  </a:lnTo>
                  <a:close/>
                </a:path>
              </a:pathLst>
            </a:custGeom>
            <a:solidFill>
              <a:srgbClr val="FF0000">
                <a:alpha val="50196"/>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54" name="フリーフォーム: 図形 53">
              <a:extLst>
                <a:ext uri="{FF2B5EF4-FFF2-40B4-BE49-F238E27FC236}">
                  <a16:creationId xmlns:a16="http://schemas.microsoft.com/office/drawing/2014/main" id="{58C44A3E-472D-4A95-74A8-5E6FE64B1CA1}"/>
                </a:ext>
              </a:extLst>
            </p:cNvPr>
            <p:cNvSpPr/>
            <p:nvPr/>
          </p:nvSpPr>
          <p:spPr>
            <a:xfrm>
              <a:off x="5008728" y="4885899"/>
              <a:ext cx="1255594" cy="1166883"/>
            </a:xfrm>
            <a:custGeom>
              <a:avLst/>
              <a:gdLst>
                <a:gd name="connsiteX0" fmla="*/ 0 w 1255594"/>
                <a:gd name="connsiteY0" fmla="*/ 327546 h 1166883"/>
                <a:gd name="connsiteX1" fmla="*/ 723332 w 1255594"/>
                <a:gd name="connsiteY1" fmla="*/ 0 h 1166883"/>
                <a:gd name="connsiteX2" fmla="*/ 1255594 w 1255594"/>
                <a:gd name="connsiteY2" fmla="*/ 388961 h 1166883"/>
                <a:gd name="connsiteX3" fmla="*/ 1166884 w 1255594"/>
                <a:gd name="connsiteY3" fmla="*/ 1166883 h 1166883"/>
                <a:gd name="connsiteX4" fmla="*/ 388962 w 1255594"/>
                <a:gd name="connsiteY4" fmla="*/ 1009934 h 1166883"/>
                <a:gd name="connsiteX5" fmla="*/ 0 w 1255594"/>
                <a:gd name="connsiteY5" fmla="*/ 327546 h 1166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5594" h="1166883">
                  <a:moveTo>
                    <a:pt x="0" y="327546"/>
                  </a:moveTo>
                  <a:lnTo>
                    <a:pt x="723332" y="0"/>
                  </a:lnTo>
                  <a:lnTo>
                    <a:pt x="1255594" y="388961"/>
                  </a:lnTo>
                  <a:lnTo>
                    <a:pt x="1166884" y="1166883"/>
                  </a:lnTo>
                  <a:lnTo>
                    <a:pt x="388962" y="1009934"/>
                  </a:lnTo>
                  <a:lnTo>
                    <a:pt x="0" y="327546"/>
                  </a:lnTo>
                  <a:close/>
                </a:path>
              </a:pathLst>
            </a:custGeom>
            <a:solidFill>
              <a:srgbClr val="FF66FF">
                <a:alpha val="5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graphicFrame>
          <p:nvGraphicFramePr>
            <p:cNvPr id="25" name="グラフ 24">
              <a:extLst>
                <a:ext uri="{FF2B5EF4-FFF2-40B4-BE49-F238E27FC236}">
                  <a16:creationId xmlns:a16="http://schemas.microsoft.com/office/drawing/2014/main" id="{67987DF3-8DD7-134F-DCA8-53DBA3861227}"/>
                </a:ext>
              </a:extLst>
            </p:cNvPr>
            <p:cNvGraphicFramePr>
              <a:graphicFrameLocks/>
            </p:cNvGraphicFramePr>
            <p:nvPr>
              <p:extLst>
                <p:ext uri="{D42A27DB-BD31-4B8C-83A1-F6EECF244321}">
                  <p14:modId xmlns:p14="http://schemas.microsoft.com/office/powerpoint/2010/main" val="1877786056"/>
                </p:ext>
              </p:extLst>
            </p:nvPr>
          </p:nvGraphicFramePr>
          <p:xfrm>
            <a:off x="4650072" y="4363290"/>
            <a:ext cx="2160000" cy="2160000"/>
          </p:xfrm>
          <a:graphic>
            <a:graphicData uri="http://schemas.openxmlformats.org/drawingml/2006/chart">
              <c:chart xmlns:c="http://schemas.openxmlformats.org/drawingml/2006/chart" xmlns:r="http://schemas.openxmlformats.org/officeDocument/2006/relationships" r:id="rId5"/>
            </a:graphicData>
          </a:graphic>
        </p:graphicFrame>
        <p:sp>
          <p:nvSpPr>
            <p:cNvPr id="40" name="テキスト ボックス 39">
              <a:extLst>
                <a:ext uri="{FF2B5EF4-FFF2-40B4-BE49-F238E27FC236}">
                  <a16:creationId xmlns:a16="http://schemas.microsoft.com/office/drawing/2014/main" id="{199AC71A-C53D-4B0C-CC96-55FEA7C191B8}"/>
                </a:ext>
              </a:extLst>
            </p:cNvPr>
            <p:cNvSpPr txBox="1"/>
            <p:nvPr/>
          </p:nvSpPr>
          <p:spPr>
            <a:xfrm>
              <a:off x="5002522" y="3997077"/>
              <a:ext cx="1516762" cy="276999"/>
            </a:xfrm>
            <a:prstGeom prst="rect">
              <a:avLst/>
            </a:prstGeom>
            <a:noFill/>
          </p:spPr>
          <p:txBody>
            <a:bodyPr wrap="none" rtlCol="0">
              <a:spAutoFit/>
            </a:bodyPr>
            <a:lstStyle/>
            <a:p>
              <a:r>
                <a:rPr lang="ja-JP" altLang="en-US" sz="1200">
                  <a:latin typeface="BIZ UDPゴシック" panose="020B0400000000000000" pitchFamily="50" charset="-128"/>
                  <a:ea typeface="BIZ UDPゴシック" panose="020B0400000000000000" pitchFamily="50" charset="-128"/>
                </a:rPr>
                <a:t>サークル能力</a:t>
              </a:r>
              <a:r>
                <a:rPr kumimoji="1" lang="en-US" altLang="ja-JP" sz="1200">
                  <a:latin typeface="BIZ UDPゴシック" panose="020B0400000000000000" pitchFamily="50" charset="-128"/>
                  <a:ea typeface="BIZ UDPゴシック" panose="020B0400000000000000" pitchFamily="50" charset="-128"/>
                </a:rPr>
                <a:t>(</a:t>
              </a:r>
              <a:r>
                <a:rPr lang="en-US" altLang="ja-JP" sz="1200">
                  <a:latin typeface="BIZ UDPゴシック" panose="020B0400000000000000" pitchFamily="50" charset="-128"/>
                  <a:ea typeface="BIZ UDPゴシック" panose="020B0400000000000000" pitchFamily="50" charset="-128"/>
                </a:rPr>
                <a:t>X</a:t>
              </a:r>
              <a:r>
                <a:rPr kumimoji="1" lang="ja-JP" altLang="en-US" sz="1200">
                  <a:latin typeface="BIZ UDPゴシック" panose="020B0400000000000000" pitchFamily="50" charset="-128"/>
                  <a:ea typeface="BIZ UDPゴシック" panose="020B0400000000000000" pitchFamily="50" charset="-128"/>
                </a:rPr>
                <a:t>軸</a:t>
              </a:r>
              <a:r>
                <a:rPr kumimoji="1" lang="en-US" altLang="ja-JP" sz="1200">
                  <a:latin typeface="BIZ UDPゴシック" panose="020B0400000000000000" pitchFamily="50" charset="-128"/>
                  <a:ea typeface="BIZ UDPゴシック" panose="020B0400000000000000" pitchFamily="50" charset="-128"/>
                </a:rPr>
                <a:t>)</a:t>
              </a:r>
              <a:endParaRPr kumimoji="1" lang="ja-JP" altLang="en-US" sz="1200">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C5A73559-8A34-CCDA-FD14-8C714714E98F}"/>
                </a:ext>
              </a:extLst>
            </p:cNvPr>
            <p:cNvSpPr txBox="1"/>
            <p:nvPr/>
          </p:nvSpPr>
          <p:spPr>
            <a:xfrm>
              <a:off x="5278666" y="4214545"/>
              <a:ext cx="902811" cy="307777"/>
            </a:xfrm>
            <a:prstGeom prst="rect">
              <a:avLst/>
            </a:prstGeom>
            <a:noFill/>
          </p:spPr>
          <p:txBody>
            <a:bodyPr wrap="none" rtlCol="0">
              <a:spAutoFit/>
            </a:bodyPr>
            <a:lstStyle/>
            <a:p>
              <a:r>
                <a:rPr lang="ja-JP" altLang="en-US" sz="1400">
                  <a:latin typeface="BIZ UDPゴシック" panose="020B0400000000000000" pitchFamily="50" charset="-128"/>
                  <a:ea typeface="BIZ UDPゴシック" panose="020B0400000000000000" pitchFamily="50" charset="-128"/>
                </a:rPr>
                <a:t>改善技能</a:t>
              </a:r>
              <a:endParaRPr kumimoji="1" lang="ja-JP" altLang="en-US" sz="1400">
                <a:latin typeface="BIZ UDPゴシック" panose="020B0400000000000000" pitchFamily="50" charset="-128"/>
                <a:ea typeface="BIZ UDPゴシック" panose="020B0400000000000000" pitchFamily="50" charset="-128"/>
              </a:endParaRPr>
            </a:p>
          </p:txBody>
        </p:sp>
        <p:sp>
          <p:nvSpPr>
            <p:cNvPr id="47" name="テキスト ボックス 46">
              <a:extLst>
                <a:ext uri="{FF2B5EF4-FFF2-40B4-BE49-F238E27FC236}">
                  <a16:creationId xmlns:a16="http://schemas.microsoft.com/office/drawing/2014/main" id="{2850B663-905D-C2DD-3DBB-5366BAB2F05F}"/>
                </a:ext>
              </a:extLst>
            </p:cNvPr>
            <p:cNvSpPr txBox="1"/>
            <p:nvPr/>
          </p:nvSpPr>
          <p:spPr>
            <a:xfrm>
              <a:off x="6612906" y="4820065"/>
              <a:ext cx="723275" cy="523220"/>
            </a:xfrm>
            <a:prstGeom prst="rect">
              <a:avLst/>
            </a:prstGeom>
            <a:noFill/>
          </p:spPr>
          <p:txBody>
            <a:bodyPr wrap="none" rtlCol="0">
              <a:spAutoFit/>
            </a:bodyPr>
            <a:lstStyle/>
            <a:p>
              <a:pPr algn="ctr"/>
              <a:r>
                <a:rPr lang="ja-JP" altLang="en-US" sz="1400">
                  <a:latin typeface="BIZ UDPゴシック" panose="020B0400000000000000" pitchFamily="50" charset="-128"/>
                  <a:ea typeface="BIZ UDPゴシック" panose="020B0400000000000000" pitchFamily="50" charset="-128"/>
                </a:rPr>
                <a:t>活動の</a:t>
              </a:r>
              <a:endParaRPr lang="en-US" altLang="ja-JP" sz="1400">
                <a:latin typeface="BIZ UDPゴシック" panose="020B0400000000000000" pitchFamily="50" charset="-128"/>
                <a:ea typeface="BIZ UDPゴシック" panose="020B0400000000000000" pitchFamily="50" charset="-128"/>
              </a:endParaRPr>
            </a:p>
            <a:p>
              <a:pPr algn="ctr"/>
              <a:r>
                <a:rPr kumimoji="1" lang="ja-JP" altLang="en-US" sz="1400">
                  <a:latin typeface="BIZ UDPゴシック" panose="020B0400000000000000" pitchFamily="50" charset="-128"/>
                  <a:ea typeface="BIZ UDPゴシック" panose="020B0400000000000000" pitchFamily="50" charset="-128"/>
                </a:rPr>
                <a:t>運営</a:t>
              </a:r>
            </a:p>
          </p:txBody>
        </p:sp>
        <p:sp>
          <p:nvSpPr>
            <p:cNvPr id="48" name="テキスト ボックス 47">
              <a:extLst>
                <a:ext uri="{FF2B5EF4-FFF2-40B4-BE49-F238E27FC236}">
                  <a16:creationId xmlns:a16="http://schemas.microsoft.com/office/drawing/2014/main" id="{C2E778E3-3BD1-B60B-5446-C0B051E2480A}"/>
                </a:ext>
              </a:extLst>
            </p:cNvPr>
            <p:cNvSpPr txBox="1"/>
            <p:nvPr/>
          </p:nvSpPr>
          <p:spPr>
            <a:xfrm>
              <a:off x="6398587" y="6105798"/>
              <a:ext cx="902811" cy="307777"/>
            </a:xfrm>
            <a:prstGeom prst="rect">
              <a:avLst/>
            </a:prstGeom>
            <a:noFill/>
          </p:spPr>
          <p:txBody>
            <a:bodyPr wrap="none" rtlCol="0">
              <a:spAutoFit/>
            </a:bodyPr>
            <a:lstStyle/>
            <a:p>
              <a:r>
                <a:rPr lang="ja-JP" altLang="en-US" sz="1400">
                  <a:solidFill>
                    <a:srgbClr val="FF0000"/>
                  </a:solidFill>
                  <a:latin typeface="BIZ UDPゴシック" panose="020B0400000000000000" pitchFamily="50" charset="-128"/>
                  <a:ea typeface="BIZ UDPゴシック" panose="020B0400000000000000" pitchFamily="50" charset="-128"/>
                </a:rPr>
                <a:t>専門知識</a:t>
              </a:r>
              <a:endParaRPr kumimoji="1" lang="ja-JP" altLang="en-US" sz="1400">
                <a:solidFill>
                  <a:srgbClr val="FF0000"/>
                </a:solidFill>
                <a:latin typeface="BIZ UDPゴシック" panose="020B0400000000000000" pitchFamily="50" charset="-128"/>
                <a:ea typeface="BIZ UDPゴシック" panose="020B0400000000000000" pitchFamily="50" charset="-128"/>
              </a:endParaRPr>
            </a:p>
          </p:txBody>
        </p:sp>
        <p:sp>
          <p:nvSpPr>
            <p:cNvPr id="49" name="テキスト ボックス 48">
              <a:extLst>
                <a:ext uri="{FF2B5EF4-FFF2-40B4-BE49-F238E27FC236}">
                  <a16:creationId xmlns:a16="http://schemas.microsoft.com/office/drawing/2014/main" id="{C82B1841-3BB4-4EFF-0163-DFA018EAD52C}"/>
                </a:ext>
              </a:extLst>
            </p:cNvPr>
            <p:cNvSpPr txBox="1"/>
            <p:nvPr/>
          </p:nvSpPr>
          <p:spPr>
            <a:xfrm>
              <a:off x="4325328" y="6104295"/>
              <a:ext cx="902811" cy="307777"/>
            </a:xfrm>
            <a:prstGeom prst="rect">
              <a:avLst/>
            </a:prstGeom>
            <a:noFill/>
          </p:spPr>
          <p:txBody>
            <a:bodyPr wrap="none" rtlCol="0">
              <a:spAutoFit/>
            </a:bodyPr>
            <a:lstStyle/>
            <a:p>
              <a:r>
                <a:rPr lang="ja-JP" altLang="en-US" sz="1400">
                  <a:latin typeface="BIZ UDPゴシック" panose="020B0400000000000000" pitchFamily="50" charset="-128"/>
                  <a:ea typeface="BIZ UDPゴシック" panose="020B0400000000000000" pitchFamily="50" charset="-128"/>
                </a:rPr>
                <a:t>問題解決</a:t>
              </a:r>
              <a:endParaRPr kumimoji="1" lang="ja-JP" altLang="en-US" sz="1400">
                <a:latin typeface="BIZ UDPゴシック" panose="020B0400000000000000" pitchFamily="50" charset="-128"/>
                <a:ea typeface="BIZ UDPゴシック" panose="020B0400000000000000" pitchFamily="50" charset="-128"/>
              </a:endParaRPr>
            </a:p>
          </p:txBody>
        </p:sp>
        <p:sp>
          <p:nvSpPr>
            <p:cNvPr id="50" name="テキスト ボックス 49">
              <a:extLst>
                <a:ext uri="{FF2B5EF4-FFF2-40B4-BE49-F238E27FC236}">
                  <a16:creationId xmlns:a16="http://schemas.microsoft.com/office/drawing/2014/main" id="{1C94B2A1-2E49-2424-85C3-DA717B52677A}"/>
                </a:ext>
              </a:extLst>
            </p:cNvPr>
            <p:cNvSpPr txBox="1"/>
            <p:nvPr/>
          </p:nvSpPr>
          <p:spPr>
            <a:xfrm>
              <a:off x="3938337" y="4943368"/>
              <a:ext cx="851515" cy="307777"/>
            </a:xfrm>
            <a:prstGeom prst="rect">
              <a:avLst/>
            </a:prstGeom>
            <a:noFill/>
          </p:spPr>
          <p:txBody>
            <a:bodyPr wrap="none" rtlCol="0">
              <a:spAutoFit/>
            </a:bodyPr>
            <a:lstStyle/>
            <a:p>
              <a:r>
                <a:rPr lang="en-US" altLang="ja-JP" sz="1400">
                  <a:latin typeface="BIZ UDPゴシック" panose="020B0400000000000000" pitchFamily="50" charset="-128"/>
                  <a:ea typeface="BIZ UDPゴシック" panose="020B0400000000000000" pitchFamily="50" charset="-128"/>
                </a:rPr>
                <a:t>QC</a:t>
              </a:r>
              <a:r>
                <a:rPr lang="ja-JP" altLang="en-US" sz="1400">
                  <a:latin typeface="BIZ UDPゴシック" panose="020B0400000000000000" pitchFamily="50" charset="-128"/>
                  <a:ea typeface="BIZ UDPゴシック" panose="020B0400000000000000" pitchFamily="50" charset="-128"/>
                </a:rPr>
                <a:t>手法</a:t>
              </a:r>
              <a:endParaRPr kumimoji="1" lang="ja-JP" altLang="en-US" sz="1400">
                <a:latin typeface="BIZ UDPゴシック" panose="020B0400000000000000" pitchFamily="50" charset="-128"/>
                <a:ea typeface="BIZ UDPゴシック" panose="020B0400000000000000" pitchFamily="50" charset="-128"/>
              </a:endParaRPr>
            </a:p>
          </p:txBody>
        </p:sp>
      </p:grpSp>
      <p:sp>
        <p:nvSpPr>
          <p:cNvPr id="56" name="テキスト ボックス 55">
            <a:extLst>
              <a:ext uri="{FF2B5EF4-FFF2-40B4-BE49-F238E27FC236}">
                <a16:creationId xmlns:a16="http://schemas.microsoft.com/office/drawing/2014/main" id="{F3D6BB35-C469-E21B-C5F5-99DB7BF3BDC2}"/>
              </a:ext>
            </a:extLst>
          </p:cNvPr>
          <p:cNvSpPr txBox="1"/>
          <p:nvPr/>
        </p:nvSpPr>
        <p:spPr>
          <a:xfrm>
            <a:off x="1546954" y="6100050"/>
            <a:ext cx="606256" cy="369332"/>
          </a:xfrm>
          <a:prstGeom prst="rect">
            <a:avLst/>
          </a:prstGeom>
          <a:noFill/>
          <a:ln>
            <a:solidFill>
              <a:schemeClr val="tx1"/>
            </a:solidFill>
          </a:ln>
        </p:spPr>
        <p:txBody>
          <a:bodyPr wrap="none" rtlCol="0">
            <a:spAutoFit/>
          </a:bodyPr>
          <a:lstStyle/>
          <a:p>
            <a:r>
              <a:rPr kumimoji="1" lang="en-US" altLang="ja-JP" b="1">
                <a:latin typeface="BIZ UDPゴシック" panose="020B0400000000000000" pitchFamily="50" charset="-128"/>
                <a:ea typeface="BIZ UDPゴシック" panose="020B0400000000000000" pitchFamily="50" charset="-128"/>
              </a:rPr>
              <a:t>3.4</a:t>
            </a:r>
            <a:endParaRPr kumimoji="1" lang="ja-JP" altLang="en-US" b="1">
              <a:latin typeface="BIZ UDPゴシック" panose="020B0400000000000000" pitchFamily="50" charset="-128"/>
              <a:ea typeface="BIZ UDPゴシック" panose="020B0400000000000000" pitchFamily="50" charset="-128"/>
            </a:endParaRPr>
          </a:p>
        </p:txBody>
      </p:sp>
      <p:sp>
        <p:nvSpPr>
          <p:cNvPr id="59" name="テキスト ボックス 58">
            <a:extLst>
              <a:ext uri="{FF2B5EF4-FFF2-40B4-BE49-F238E27FC236}">
                <a16:creationId xmlns:a16="http://schemas.microsoft.com/office/drawing/2014/main" id="{15BD54D4-3E3B-4A6F-AEF3-4216D6CCF2F9}"/>
              </a:ext>
            </a:extLst>
          </p:cNvPr>
          <p:cNvSpPr txBox="1"/>
          <p:nvPr/>
        </p:nvSpPr>
        <p:spPr>
          <a:xfrm>
            <a:off x="5460405" y="6100050"/>
            <a:ext cx="606256" cy="369332"/>
          </a:xfrm>
          <a:prstGeom prst="rect">
            <a:avLst/>
          </a:prstGeom>
          <a:noFill/>
          <a:ln>
            <a:solidFill>
              <a:schemeClr val="tx1"/>
            </a:solidFill>
          </a:ln>
        </p:spPr>
        <p:txBody>
          <a:bodyPr wrap="none" rtlCol="0">
            <a:spAutoFit/>
          </a:bodyPr>
          <a:lstStyle/>
          <a:p>
            <a:r>
              <a:rPr kumimoji="1" lang="en-US" altLang="ja-JP" b="1">
                <a:latin typeface="BIZ UDPゴシック" panose="020B0400000000000000" pitchFamily="50" charset="-128"/>
                <a:ea typeface="BIZ UDPゴシック" panose="020B0400000000000000" pitchFamily="50" charset="-128"/>
              </a:rPr>
              <a:t>3.2</a:t>
            </a:r>
            <a:endParaRPr kumimoji="1" lang="ja-JP" altLang="en-US" b="1">
              <a:latin typeface="BIZ UDPゴシック" panose="020B0400000000000000" pitchFamily="50" charset="-128"/>
              <a:ea typeface="BIZ UDPゴシック" panose="020B0400000000000000" pitchFamily="50" charset="-128"/>
            </a:endParaRPr>
          </a:p>
        </p:txBody>
      </p:sp>
      <p:grpSp>
        <p:nvGrpSpPr>
          <p:cNvPr id="61" name="グループ化 60">
            <a:extLst>
              <a:ext uri="{FF2B5EF4-FFF2-40B4-BE49-F238E27FC236}">
                <a16:creationId xmlns:a16="http://schemas.microsoft.com/office/drawing/2014/main" id="{FDF5A35C-5784-25F1-5E0B-7184ECE99F93}"/>
              </a:ext>
            </a:extLst>
          </p:cNvPr>
          <p:cNvGrpSpPr/>
          <p:nvPr/>
        </p:nvGrpSpPr>
        <p:grpSpPr>
          <a:xfrm>
            <a:off x="7758168" y="3708336"/>
            <a:ext cx="3133616" cy="2822693"/>
            <a:chOff x="12055380" y="1514165"/>
            <a:chExt cx="3133616" cy="2822693"/>
          </a:xfrm>
        </p:grpSpPr>
        <p:pic>
          <p:nvPicPr>
            <p:cNvPr id="62" name="図 61">
              <a:extLst>
                <a:ext uri="{FF2B5EF4-FFF2-40B4-BE49-F238E27FC236}">
                  <a16:creationId xmlns:a16="http://schemas.microsoft.com/office/drawing/2014/main" id="{9F6BE44A-E2B4-DABC-DA42-97F61128591B}"/>
                </a:ext>
              </a:extLst>
            </p:cNvPr>
            <p:cNvPicPr>
              <a:picLocks noChangeAspect="1"/>
            </p:cNvPicPr>
            <p:nvPr/>
          </p:nvPicPr>
          <p:blipFill>
            <a:blip r:embed="rId6"/>
            <a:stretch>
              <a:fillRect/>
            </a:stretch>
          </p:blipFill>
          <p:spPr>
            <a:xfrm>
              <a:off x="12055380" y="1514165"/>
              <a:ext cx="3133616" cy="2822693"/>
            </a:xfrm>
            <a:prstGeom prst="rect">
              <a:avLst/>
            </a:prstGeom>
          </p:spPr>
        </p:pic>
        <p:sp>
          <p:nvSpPr>
            <p:cNvPr id="63" name="楕円 62">
              <a:extLst>
                <a:ext uri="{FF2B5EF4-FFF2-40B4-BE49-F238E27FC236}">
                  <a16:creationId xmlns:a16="http://schemas.microsoft.com/office/drawing/2014/main" id="{2DB0FB59-6B54-2212-8167-CB4D292359AE}"/>
                </a:ext>
              </a:extLst>
            </p:cNvPr>
            <p:cNvSpPr/>
            <p:nvPr/>
          </p:nvSpPr>
          <p:spPr>
            <a:xfrm>
              <a:off x="13549068" y="2700338"/>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64" name="楕円 63">
              <a:extLst>
                <a:ext uri="{FF2B5EF4-FFF2-40B4-BE49-F238E27FC236}">
                  <a16:creationId xmlns:a16="http://schemas.microsoft.com/office/drawing/2014/main" id="{1EA080DF-028F-2145-69AD-892186882966}"/>
                </a:ext>
              </a:extLst>
            </p:cNvPr>
            <p:cNvSpPr/>
            <p:nvPr/>
          </p:nvSpPr>
          <p:spPr>
            <a:xfrm>
              <a:off x="13776197" y="2698454"/>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65" name="楕円 64">
              <a:extLst>
                <a:ext uri="{FF2B5EF4-FFF2-40B4-BE49-F238E27FC236}">
                  <a16:creationId xmlns:a16="http://schemas.microsoft.com/office/drawing/2014/main" id="{55727888-8867-ED52-9713-5400CDA140C3}"/>
                </a:ext>
              </a:extLst>
            </p:cNvPr>
            <p:cNvSpPr/>
            <p:nvPr/>
          </p:nvSpPr>
          <p:spPr>
            <a:xfrm>
              <a:off x="13871447" y="2698454"/>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66" name="楕円 65">
              <a:extLst>
                <a:ext uri="{FF2B5EF4-FFF2-40B4-BE49-F238E27FC236}">
                  <a16:creationId xmlns:a16="http://schemas.microsoft.com/office/drawing/2014/main" id="{85B9B9B9-629C-3729-A01D-672BC0C6173F}"/>
                </a:ext>
              </a:extLst>
            </p:cNvPr>
            <p:cNvSpPr/>
            <p:nvPr/>
          </p:nvSpPr>
          <p:spPr>
            <a:xfrm>
              <a:off x="13776197" y="2860379"/>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67" name="楕円 66">
              <a:extLst>
                <a:ext uri="{FF2B5EF4-FFF2-40B4-BE49-F238E27FC236}">
                  <a16:creationId xmlns:a16="http://schemas.microsoft.com/office/drawing/2014/main" id="{4B3C73E8-2A14-8896-F745-BFC0A8A287A0}"/>
                </a:ext>
              </a:extLst>
            </p:cNvPr>
            <p:cNvSpPr/>
            <p:nvPr/>
          </p:nvSpPr>
          <p:spPr>
            <a:xfrm>
              <a:off x="13452347" y="3117554"/>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68" name="楕円 67">
              <a:extLst>
                <a:ext uri="{FF2B5EF4-FFF2-40B4-BE49-F238E27FC236}">
                  <a16:creationId xmlns:a16="http://schemas.microsoft.com/office/drawing/2014/main" id="{BD890A18-B249-2CA4-81EB-903E6CF34190}"/>
                </a:ext>
              </a:extLst>
            </p:cNvPr>
            <p:cNvSpPr/>
            <p:nvPr/>
          </p:nvSpPr>
          <p:spPr>
            <a:xfrm>
              <a:off x="13776197" y="3003254"/>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69" name="楕円 68">
              <a:extLst>
                <a:ext uri="{FF2B5EF4-FFF2-40B4-BE49-F238E27FC236}">
                  <a16:creationId xmlns:a16="http://schemas.microsoft.com/office/drawing/2014/main" id="{C0BCA89C-6656-8A91-5DC9-7CB59ABC745B}"/>
                </a:ext>
              </a:extLst>
            </p:cNvPr>
            <p:cNvSpPr/>
            <p:nvPr/>
          </p:nvSpPr>
          <p:spPr>
            <a:xfrm>
              <a:off x="13871447" y="2612729"/>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70" name="楕円 69">
              <a:extLst>
                <a:ext uri="{FF2B5EF4-FFF2-40B4-BE49-F238E27FC236}">
                  <a16:creationId xmlns:a16="http://schemas.microsoft.com/office/drawing/2014/main" id="{A4B66688-767C-E3A1-32FC-65ACABE552B9}"/>
                </a:ext>
              </a:extLst>
            </p:cNvPr>
            <p:cNvSpPr/>
            <p:nvPr/>
          </p:nvSpPr>
          <p:spPr>
            <a:xfrm>
              <a:off x="13871447" y="2517479"/>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71" name="楕円 70">
              <a:extLst>
                <a:ext uri="{FF2B5EF4-FFF2-40B4-BE49-F238E27FC236}">
                  <a16:creationId xmlns:a16="http://schemas.microsoft.com/office/drawing/2014/main" id="{6B6A2DC2-6712-B4D8-35EC-772E941B60A3}"/>
                </a:ext>
              </a:extLst>
            </p:cNvPr>
            <p:cNvSpPr/>
            <p:nvPr/>
          </p:nvSpPr>
          <p:spPr>
            <a:xfrm>
              <a:off x="13966697" y="2618875"/>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72" name="楕円 71">
              <a:extLst>
                <a:ext uri="{FF2B5EF4-FFF2-40B4-BE49-F238E27FC236}">
                  <a16:creationId xmlns:a16="http://schemas.microsoft.com/office/drawing/2014/main" id="{C8E93050-9DE4-D3BE-0E43-F0DD73A04EC4}"/>
                </a:ext>
              </a:extLst>
            </p:cNvPr>
            <p:cNvSpPr/>
            <p:nvPr/>
          </p:nvSpPr>
          <p:spPr>
            <a:xfrm>
              <a:off x="14023059" y="2683647"/>
              <a:ext cx="108000" cy="108000"/>
            </a:xfrm>
            <a:prstGeom prst="ellipse">
              <a:avLst/>
            </a:prstGeom>
            <a:noFill/>
            <a:ln w="12700">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grpSp>
      <p:sp>
        <p:nvSpPr>
          <p:cNvPr id="73" name="テキスト ボックス 72">
            <a:extLst>
              <a:ext uri="{FF2B5EF4-FFF2-40B4-BE49-F238E27FC236}">
                <a16:creationId xmlns:a16="http://schemas.microsoft.com/office/drawing/2014/main" id="{0A890299-21EF-F6F9-2F46-51D079AFD968}"/>
              </a:ext>
            </a:extLst>
          </p:cNvPr>
          <p:cNvSpPr txBox="1"/>
          <p:nvPr/>
        </p:nvSpPr>
        <p:spPr>
          <a:xfrm>
            <a:off x="7850592" y="6485311"/>
            <a:ext cx="3328786" cy="261610"/>
          </a:xfrm>
          <a:prstGeom prst="rect">
            <a:avLst/>
          </a:prstGeom>
          <a:noFill/>
        </p:spPr>
        <p:txBody>
          <a:bodyPr wrap="square" rtlCol="0">
            <a:spAutoFit/>
          </a:bodyPr>
          <a:lstStyle/>
          <a:p>
            <a:pPr algn="ctr"/>
            <a:r>
              <a:rPr lang="en-US" altLang="ja-JP" sz="1100">
                <a:latin typeface="BIZ UDPゴシック" panose="020B0400000000000000" pitchFamily="50" charset="-128"/>
                <a:ea typeface="BIZ UDPゴシック" panose="020B0400000000000000" pitchFamily="50" charset="-128"/>
              </a:rPr>
              <a:t>【QC</a:t>
            </a:r>
            <a:r>
              <a:rPr lang="ja-JP" altLang="en-US" sz="1100">
                <a:latin typeface="BIZ UDPゴシック" panose="020B0400000000000000" pitchFamily="50" charset="-128"/>
                <a:ea typeface="BIZ UDPゴシック" panose="020B0400000000000000" pitchFamily="50" charset="-128"/>
              </a:rPr>
              <a:t>サークルレベル把握（駆動鍛造課全体）</a:t>
            </a:r>
            <a:r>
              <a:rPr lang="en-US" altLang="ja-JP" sz="1100">
                <a:latin typeface="BIZ UDPゴシック" panose="020B0400000000000000" pitchFamily="50" charset="-128"/>
                <a:ea typeface="BIZ UDPゴシック" panose="020B0400000000000000" pitchFamily="50" charset="-128"/>
              </a:rPr>
              <a:t>】</a:t>
            </a:r>
            <a:endParaRPr lang="ja-JP" altLang="en-US" sz="1100">
              <a:latin typeface="BIZ UDPゴシック" panose="020B0400000000000000" pitchFamily="50" charset="-128"/>
              <a:ea typeface="BIZ UDPゴシック" panose="020B0400000000000000" pitchFamily="50" charset="-128"/>
            </a:endParaRPr>
          </a:p>
        </p:txBody>
      </p:sp>
      <p:grpSp>
        <p:nvGrpSpPr>
          <p:cNvPr id="74" name="グループ化 73">
            <a:extLst>
              <a:ext uri="{FF2B5EF4-FFF2-40B4-BE49-F238E27FC236}">
                <a16:creationId xmlns:a16="http://schemas.microsoft.com/office/drawing/2014/main" id="{E01A008C-7BA2-74E6-C5A2-6CCBAAB2B884}"/>
              </a:ext>
            </a:extLst>
          </p:cNvPr>
          <p:cNvGrpSpPr/>
          <p:nvPr/>
        </p:nvGrpSpPr>
        <p:grpSpPr>
          <a:xfrm>
            <a:off x="10979777" y="4040186"/>
            <a:ext cx="1088954" cy="449896"/>
            <a:chOff x="7433333" y="3718262"/>
            <a:chExt cx="1088954" cy="449896"/>
          </a:xfrm>
        </p:grpSpPr>
        <p:sp>
          <p:nvSpPr>
            <p:cNvPr id="75" name="Text Box 5">
              <a:extLst>
                <a:ext uri="{FF2B5EF4-FFF2-40B4-BE49-F238E27FC236}">
                  <a16:creationId xmlns:a16="http://schemas.microsoft.com/office/drawing/2014/main" id="{6B0FF1C6-48EB-3CEE-8F1F-A04ADE122447}"/>
                </a:ext>
              </a:extLst>
            </p:cNvPr>
            <p:cNvSpPr txBox="1">
              <a:spLocks noChangeAspect="1" noChangeArrowheads="1"/>
            </p:cNvSpPr>
            <p:nvPr/>
          </p:nvSpPr>
          <p:spPr bwMode="gray">
            <a:xfrm>
              <a:off x="7433333" y="3904246"/>
              <a:ext cx="857746" cy="263912"/>
            </a:xfrm>
            <a:prstGeom prst="rect">
              <a:avLst/>
            </a:prstGeom>
            <a:noFill/>
            <a:ln>
              <a:noFill/>
            </a:ln>
            <a:effectLst/>
            <a:extLs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48500" tIns="62100" rIns="148500" bIns="62100" anchorCtr="1">
              <a:spAutoFit/>
            </a:bodyPr>
            <a:lstStyle>
              <a:lvl1pPr eaLnBrk="0" hangingPunct="0">
                <a:defRPr kumimoji="1" sz="2000">
                  <a:solidFill>
                    <a:schemeClr val="tx1"/>
                  </a:solidFill>
                  <a:latin typeface="Arial" charset="0"/>
                  <a:ea typeface="ＭＳ Ｐゴシック" charset="-128"/>
                </a:defRPr>
              </a:lvl1pPr>
              <a:lvl2pPr marL="742950" indent="-285750" eaLnBrk="0" hangingPunct="0">
                <a:defRPr kumimoji="1" sz="2000">
                  <a:solidFill>
                    <a:schemeClr val="tx1"/>
                  </a:solidFill>
                  <a:latin typeface="Arial" charset="0"/>
                  <a:ea typeface="ＭＳ Ｐゴシック" charset="-128"/>
                </a:defRPr>
              </a:lvl2pPr>
              <a:lvl3pPr marL="1143000" indent="-228600" eaLnBrk="0" hangingPunct="0">
                <a:defRPr kumimoji="1" sz="2000">
                  <a:solidFill>
                    <a:schemeClr val="tx1"/>
                  </a:solidFill>
                  <a:latin typeface="Arial" charset="0"/>
                  <a:ea typeface="ＭＳ Ｐゴシック" charset="-128"/>
                </a:defRPr>
              </a:lvl3pPr>
              <a:lvl4pPr marL="1600200" indent="-228600" eaLnBrk="0" hangingPunct="0">
                <a:defRPr kumimoji="1" sz="2000">
                  <a:solidFill>
                    <a:schemeClr val="tx1"/>
                  </a:solidFill>
                  <a:latin typeface="Arial" charset="0"/>
                  <a:ea typeface="ＭＳ Ｐゴシック" charset="-128"/>
                </a:defRPr>
              </a:lvl4pPr>
              <a:lvl5pPr marL="2057400" indent="-228600" eaLnBrk="0" hangingPunct="0">
                <a:defRPr kumimoji="1" sz="20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0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0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0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000">
                  <a:solidFill>
                    <a:schemeClr val="tx1"/>
                  </a:solidFill>
                  <a:latin typeface="Arial" charset="0"/>
                  <a:ea typeface="ＭＳ Ｐゴシック" charset="-128"/>
                </a:defRPr>
              </a:lvl9pPr>
            </a:lstStyle>
            <a:p>
              <a:pPr algn="ctr"/>
              <a:r>
                <a:rPr kumimoji="0" lang="ja-JP" altLang="en-US" sz="900" b="1">
                  <a:latin typeface="BIZ UDPゴシック" panose="020B0400000000000000" pitchFamily="50" charset="-128"/>
                  <a:ea typeface="BIZ UDPゴシック" panose="020B0400000000000000" pitchFamily="50" charset="-128"/>
                </a:rPr>
                <a:t>他サークル</a:t>
              </a:r>
              <a:endParaRPr kumimoji="0" lang="ja-JP" altLang="en-US" sz="700" b="1">
                <a:latin typeface="BIZ UDPゴシック" panose="020B0400000000000000" pitchFamily="50" charset="-128"/>
                <a:ea typeface="BIZ UDPゴシック" panose="020B0400000000000000" pitchFamily="50" charset="-128"/>
              </a:endParaRPr>
            </a:p>
          </p:txBody>
        </p:sp>
        <p:sp>
          <p:nvSpPr>
            <p:cNvPr id="76" name="Text Box 5">
              <a:extLst>
                <a:ext uri="{FF2B5EF4-FFF2-40B4-BE49-F238E27FC236}">
                  <a16:creationId xmlns:a16="http://schemas.microsoft.com/office/drawing/2014/main" id="{9F964FA4-7355-7EB8-83CD-6DFBE70B4B6C}"/>
                </a:ext>
              </a:extLst>
            </p:cNvPr>
            <p:cNvSpPr txBox="1">
              <a:spLocks noChangeAspect="1" noChangeArrowheads="1"/>
            </p:cNvSpPr>
            <p:nvPr/>
          </p:nvSpPr>
          <p:spPr bwMode="gray">
            <a:xfrm>
              <a:off x="7433709" y="3718262"/>
              <a:ext cx="1088578" cy="263912"/>
            </a:xfrm>
            <a:prstGeom prst="rect">
              <a:avLst/>
            </a:prstGeom>
            <a:noFill/>
            <a:ln>
              <a:noFill/>
            </a:ln>
            <a:effectLst/>
            <a:extLs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48500" tIns="62100" rIns="148500" bIns="62100" anchorCtr="1">
              <a:spAutoFit/>
            </a:bodyPr>
            <a:lstStyle>
              <a:lvl1pPr eaLnBrk="0" hangingPunct="0">
                <a:defRPr kumimoji="1" sz="2000">
                  <a:solidFill>
                    <a:schemeClr val="tx1"/>
                  </a:solidFill>
                  <a:latin typeface="Arial" charset="0"/>
                  <a:ea typeface="ＭＳ Ｐゴシック" charset="-128"/>
                </a:defRPr>
              </a:lvl1pPr>
              <a:lvl2pPr marL="742950" indent="-285750" eaLnBrk="0" hangingPunct="0">
                <a:defRPr kumimoji="1" sz="2000">
                  <a:solidFill>
                    <a:schemeClr val="tx1"/>
                  </a:solidFill>
                  <a:latin typeface="Arial" charset="0"/>
                  <a:ea typeface="ＭＳ Ｐゴシック" charset="-128"/>
                </a:defRPr>
              </a:lvl2pPr>
              <a:lvl3pPr marL="1143000" indent="-228600" eaLnBrk="0" hangingPunct="0">
                <a:defRPr kumimoji="1" sz="2000">
                  <a:solidFill>
                    <a:schemeClr val="tx1"/>
                  </a:solidFill>
                  <a:latin typeface="Arial" charset="0"/>
                  <a:ea typeface="ＭＳ Ｐゴシック" charset="-128"/>
                </a:defRPr>
              </a:lvl3pPr>
              <a:lvl4pPr marL="1600200" indent="-228600" eaLnBrk="0" hangingPunct="0">
                <a:defRPr kumimoji="1" sz="2000">
                  <a:solidFill>
                    <a:schemeClr val="tx1"/>
                  </a:solidFill>
                  <a:latin typeface="Arial" charset="0"/>
                  <a:ea typeface="ＭＳ Ｐゴシック" charset="-128"/>
                </a:defRPr>
              </a:lvl4pPr>
              <a:lvl5pPr marL="2057400" indent="-228600" eaLnBrk="0" hangingPunct="0">
                <a:defRPr kumimoji="1" sz="20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0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0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0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000">
                  <a:solidFill>
                    <a:schemeClr val="tx1"/>
                  </a:solidFill>
                  <a:latin typeface="Arial" charset="0"/>
                  <a:ea typeface="ＭＳ Ｐゴシック" charset="-128"/>
                </a:defRPr>
              </a:lvl9pPr>
            </a:lstStyle>
            <a:p>
              <a:pPr algn="ctr"/>
              <a:r>
                <a:rPr kumimoji="0" lang="ja-JP" altLang="en-US" sz="900" b="1">
                  <a:latin typeface="BIZ UDPゴシック" panose="020B0400000000000000" pitchFamily="50" charset="-128"/>
                  <a:ea typeface="BIZ UDPゴシック" panose="020B0400000000000000" pitchFamily="50" charset="-128"/>
                </a:rPr>
                <a:t>全真空サークル</a:t>
              </a:r>
              <a:endParaRPr kumimoji="0" lang="ja-JP" altLang="en-US" sz="700" b="1">
                <a:latin typeface="BIZ UDPゴシック" panose="020B0400000000000000" pitchFamily="50" charset="-128"/>
                <a:ea typeface="BIZ UDPゴシック" panose="020B0400000000000000" pitchFamily="50" charset="-128"/>
              </a:endParaRPr>
            </a:p>
          </p:txBody>
        </p:sp>
        <p:sp>
          <p:nvSpPr>
            <p:cNvPr id="77" name="楕円 76">
              <a:extLst>
                <a:ext uri="{FF2B5EF4-FFF2-40B4-BE49-F238E27FC236}">
                  <a16:creationId xmlns:a16="http://schemas.microsoft.com/office/drawing/2014/main" id="{D1857082-64EE-85AF-6AC9-E560F4728E9C}"/>
                </a:ext>
              </a:extLst>
            </p:cNvPr>
            <p:cNvSpPr/>
            <p:nvPr/>
          </p:nvSpPr>
          <p:spPr>
            <a:xfrm>
              <a:off x="7446509" y="3834052"/>
              <a:ext cx="72000" cy="72000"/>
            </a:xfrm>
            <a:prstGeom prst="ellipse">
              <a:avLst/>
            </a:prstGeom>
            <a:solidFill>
              <a:srgbClr val="FF0000"/>
            </a:solid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78" name="楕円 77">
              <a:extLst>
                <a:ext uri="{FF2B5EF4-FFF2-40B4-BE49-F238E27FC236}">
                  <a16:creationId xmlns:a16="http://schemas.microsoft.com/office/drawing/2014/main" id="{E1F6BCCF-39DC-1112-A62D-E2F035B27391}"/>
                </a:ext>
              </a:extLst>
            </p:cNvPr>
            <p:cNvSpPr/>
            <p:nvPr/>
          </p:nvSpPr>
          <p:spPr>
            <a:xfrm>
              <a:off x="7446945" y="4018027"/>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grpSp>
      <p:sp>
        <p:nvSpPr>
          <p:cNvPr id="80" name="テキスト ボックス 79">
            <a:extLst>
              <a:ext uri="{FF2B5EF4-FFF2-40B4-BE49-F238E27FC236}">
                <a16:creationId xmlns:a16="http://schemas.microsoft.com/office/drawing/2014/main" id="{C31ED026-2102-0CAA-49F4-C73C7FA6DF39}"/>
              </a:ext>
            </a:extLst>
          </p:cNvPr>
          <p:cNvSpPr txBox="1"/>
          <p:nvPr/>
        </p:nvSpPr>
        <p:spPr>
          <a:xfrm>
            <a:off x="8764490" y="3997010"/>
            <a:ext cx="1691489" cy="307777"/>
          </a:xfrm>
          <a:prstGeom prst="rect">
            <a:avLst/>
          </a:prstGeom>
          <a:solidFill>
            <a:schemeClr val="tx1"/>
          </a:solidFill>
        </p:spPr>
        <p:txBody>
          <a:bodyPr wrap="none" rtlCol="0">
            <a:spAutoFit/>
          </a:bodyPr>
          <a:lstStyle/>
          <a:p>
            <a:r>
              <a:rPr kumimoji="1" lang="ja-JP" altLang="en-US" sz="1400" b="1">
                <a:solidFill>
                  <a:schemeClr val="bg1"/>
                </a:solidFill>
                <a:latin typeface="BIZ UDPゴシック" panose="020B0400000000000000" pitchFamily="50" charset="-128"/>
                <a:ea typeface="BIZ UDPゴシック" panose="020B0400000000000000" pitchFamily="50" charset="-128"/>
              </a:rPr>
              <a:t>課内№１サークルへ</a:t>
            </a:r>
          </a:p>
        </p:txBody>
      </p:sp>
      <p:sp>
        <p:nvSpPr>
          <p:cNvPr id="81" name="楕円 80">
            <a:extLst>
              <a:ext uri="{FF2B5EF4-FFF2-40B4-BE49-F238E27FC236}">
                <a16:creationId xmlns:a16="http://schemas.microsoft.com/office/drawing/2014/main" id="{D98C3ED8-53C8-D673-7E40-ED6A6820511E}"/>
              </a:ext>
            </a:extLst>
          </p:cNvPr>
          <p:cNvSpPr/>
          <p:nvPr/>
        </p:nvSpPr>
        <p:spPr>
          <a:xfrm>
            <a:off x="9843264" y="4650025"/>
            <a:ext cx="72000" cy="72000"/>
          </a:xfrm>
          <a:prstGeom prst="ellipse">
            <a:avLst/>
          </a:prstGeom>
          <a:solidFill>
            <a:srgbClr val="FF0000"/>
          </a:solid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cxnSp>
        <p:nvCxnSpPr>
          <p:cNvPr id="83" name="直線矢印コネクタ 82">
            <a:extLst>
              <a:ext uri="{FF2B5EF4-FFF2-40B4-BE49-F238E27FC236}">
                <a16:creationId xmlns:a16="http://schemas.microsoft.com/office/drawing/2014/main" id="{1999C9F8-2F70-9461-BECE-8504E72207A9}"/>
              </a:ext>
            </a:extLst>
          </p:cNvPr>
          <p:cNvCxnSpPr>
            <a:cxnSpLocks/>
          </p:cNvCxnSpPr>
          <p:nvPr/>
        </p:nvCxnSpPr>
        <p:spPr>
          <a:xfrm flipV="1">
            <a:off x="9786115" y="4735074"/>
            <a:ext cx="72000" cy="18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85" name="図 84">
            <a:extLst>
              <a:ext uri="{FF2B5EF4-FFF2-40B4-BE49-F238E27FC236}">
                <a16:creationId xmlns:a16="http://schemas.microsoft.com/office/drawing/2014/main" id="{5D6DEF31-7495-FD1A-C791-DB40843B10F0}"/>
              </a:ext>
            </a:extLst>
          </p:cNvPr>
          <p:cNvPicPr>
            <a:picLocks noChangeAspect="1"/>
          </p:cNvPicPr>
          <p:nvPr/>
        </p:nvPicPr>
        <p:blipFill rotWithShape="1">
          <a:blip r:embed="rId7"/>
          <a:srcRect l="38343" t="18104" r="39828" b="18296"/>
          <a:stretch/>
        </p:blipFill>
        <p:spPr>
          <a:xfrm>
            <a:off x="10852078" y="4566873"/>
            <a:ext cx="1038876" cy="1702546"/>
          </a:xfrm>
          <a:prstGeom prst="rect">
            <a:avLst/>
          </a:prstGeom>
        </p:spPr>
      </p:pic>
      <p:sp>
        <p:nvSpPr>
          <p:cNvPr id="6" name="テキスト ボックス 5">
            <a:extLst>
              <a:ext uri="{FF2B5EF4-FFF2-40B4-BE49-F238E27FC236}">
                <a16:creationId xmlns:a16="http://schemas.microsoft.com/office/drawing/2014/main" id="{6125678C-6214-5C27-F8F9-5C7D35839DC3}"/>
              </a:ext>
            </a:extLst>
          </p:cNvPr>
          <p:cNvSpPr txBox="1"/>
          <p:nvPr/>
        </p:nvSpPr>
        <p:spPr>
          <a:xfrm>
            <a:off x="1077490" y="553748"/>
            <a:ext cx="877163" cy="369332"/>
          </a:xfrm>
          <a:prstGeom prst="rect">
            <a:avLst/>
          </a:prstGeom>
          <a:noFill/>
        </p:spPr>
        <p:txBody>
          <a:bodyPr wrap="none" rtlCol="0">
            <a:spAutoFit/>
          </a:bodyPr>
          <a:lstStyle/>
          <a:p>
            <a:r>
              <a:rPr kumimoji="1" lang="ja-JP" altLang="en-US" b="1">
                <a:latin typeface="BIZ UDPゴシック" panose="020B0400000000000000" pitchFamily="50" charset="-128"/>
                <a:ea typeface="BIZ UDPゴシック" panose="020B0400000000000000" pitchFamily="50" charset="-128"/>
              </a:rPr>
              <a:t>対策前</a:t>
            </a:r>
          </a:p>
        </p:txBody>
      </p:sp>
      <p:sp>
        <p:nvSpPr>
          <p:cNvPr id="9" name="テキスト ボックス 8">
            <a:extLst>
              <a:ext uri="{FF2B5EF4-FFF2-40B4-BE49-F238E27FC236}">
                <a16:creationId xmlns:a16="http://schemas.microsoft.com/office/drawing/2014/main" id="{0BE2B097-4F52-C763-3CEE-13FF81B37F02}"/>
              </a:ext>
            </a:extLst>
          </p:cNvPr>
          <p:cNvSpPr txBox="1"/>
          <p:nvPr/>
        </p:nvSpPr>
        <p:spPr>
          <a:xfrm>
            <a:off x="1075893" y="1758302"/>
            <a:ext cx="870751" cy="369332"/>
          </a:xfrm>
          <a:prstGeom prst="rect">
            <a:avLst/>
          </a:prstGeom>
          <a:noFill/>
        </p:spPr>
        <p:txBody>
          <a:bodyPr wrap="none" rtlCol="0">
            <a:spAutoFit/>
          </a:bodyPr>
          <a:lstStyle/>
          <a:p>
            <a:r>
              <a:rPr kumimoji="1" lang="ja-JP" altLang="en-US" b="1">
                <a:latin typeface="BIZ UDPゴシック" panose="020B0400000000000000" pitchFamily="50" charset="-128"/>
                <a:ea typeface="BIZ UDPゴシック" panose="020B0400000000000000" pitchFamily="50" charset="-128"/>
              </a:rPr>
              <a:t>対策後</a:t>
            </a:r>
          </a:p>
        </p:txBody>
      </p:sp>
      <p:pic>
        <p:nvPicPr>
          <p:cNvPr id="11" name="図 10">
            <a:extLst>
              <a:ext uri="{FF2B5EF4-FFF2-40B4-BE49-F238E27FC236}">
                <a16:creationId xmlns:a16="http://schemas.microsoft.com/office/drawing/2014/main" id="{44DEE74D-6956-3C34-1837-432B0679B65E}"/>
              </a:ext>
            </a:extLst>
          </p:cNvPr>
          <p:cNvPicPr>
            <a:picLocks noChangeAspect="1"/>
          </p:cNvPicPr>
          <p:nvPr/>
        </p:nvPicPr>
        <p:blipFill>
          <a:blip r:embed="rId8"/>
          <a:stretch>
            <a:fillRect/>
          </a:stretch>
        </p:blipFill>
        <p:spPr>
          <a:xfrm>
            <a:off x="348121" y="787389"/>
            <a:ext cx="655614" cy="953621"/>
          </a:xfrm>
          <a:prstGeom prst="rect">
            <a:avLst/>
          </a:prstGeom>
        </p:spPr>
      </p:pic>
      <p:pic>
        <p:nvPicPr>
          <p:cNvPr id="89" name="図 88">
            <a:extLst>
              <a:ext uri="{FF2B5EF4-FFF2-40B4-BE49-F238E27FC236}">
                <a16:creationId xmlns:a16="http://schemas.microsoft.com/office/drawing/2014/main" id="{961D89F0-8459-FC0E-B603-82FA8B905EEF}"/>
              </a:ext>
            </a:extLst>
          </p:cNvPr>
          <p:cNvPicPr>
            <a:picLocks noChangeAspect="1"/>
          </p:cNvPicPr>
          <p:nvPr/>
        </p:nvPicPr>
        <p:blipFill rotWithShape="1">
          <a:blip r:embed="rId9"/>
          <a:srcRect t="9669" r="14751"/>
          <a:stretch/>
        </p:blipFill>
        <p:spPr>
          <a:xfrm>
            <a:off x="352048" y="1993662"/>
            <a:ext cx="633502" cy="915161"/>
          </a:xfrm>
          <a:prstGeom prst="rect">
            <a:avLst/>
          </a:prstGeom>
        </p:spPr>
      </p:pic>
      <p:sp>
        <p:nvSpPr>
          <p:cNvPr id="90" name="テキスト ボックス 89">
            <a:extLst>
              <a:ext uri="{FF2B5EF4-FFF2-40B4-BE49-F238E27FC236}">
                <a16:creationId xmlns:a16="http://schemas.microsoft.com/office/drawing/2014/main" id="{9BB2299B-9BD4-91C6-D489-8FA22290B860}"/>
              </a:ext>
            </a:extLst>
          </p:cNvPr>
          <p:cNvSpPr txBox="1"/>
          <p:nvPr/>
        </p:nvSpPr>
        <p:spPr>
          <a:xfrm>
            <a:off x="1174067" y="918674"/>
            <a:ext cx="1483098" cy="430887"/>
          </a:xfrm>
          <a:prstGeom prst="rect">
            <a:avLst/>
          </a:prstGeom>
          <a:noFill/>
          <a:ln>
            <a:noFill/>
          </a:ln>
        </p:spPr>
        <p:txBody>
          <a:bodyPr wrap="square" rtlCol="0">
            <a:spAutoFit/>
          </a:bodyPr>
          <a:lstStyle/>
          <a:p>
            <a:pPr algn="ctr"/>
            <a:r>
              <a:rPr kumimoji="1" lang="ja-JP" altLang="en-US" sz="1100">
                <a:latin typeface="BIZ UDPゴシック" panose="020B0400000000000000" pitchFamily="50" charset="-128"/>
                <a:ea typeface="BIZ UDPゴシック" panose="020B0400000000000000" pitchFamily="50" charset="-128"/>
              </a:rPr>
              <a:t>ニクロム線費</a:t>
            </a:r>
            <a:endParaRPr kumimoji="1" lang="en-US" altLang="ja-JP" sz="1100">
              <a:latin typeface="BIZ UDPゴシック" panose="020B0400000000000000" pitchFamily="50" charset="-128"/>
              <a:ea typeface="BIZ UDPゴシック" panose="020B0400000000000000" pitchFamily="50" charset="-128"/>
            </a:endParaRPr>
          </a:p>
          <a:p>
            <a:pPr algn="ctr"/>
            <a:r>
              <a:rPr lang="en-US" altLang="ja-JP" sz="1100">
                <a:latin typeface="BIZ UDPゴシック" panose="020B0400000000000000" pitchFamily="50" charset="-128"/>
                <a:ea typeface="BIZ UDPゴシック" panose="020B0400000000000000" pitchFamily="50" charset="-128"/>
              </a:rPr>
              <a:t>0.04</a:t>
            </a:r>
            <a:r>
              <a:rPr lang="ja-JP" altLang="en-US" sz="1100">
                <a:latin typeface="BIZ UDPゴシック" panose="020B0400000000000000" pitchFamily="50" charset="-128"/>
                <a:ea typeface="BIZ UDPゴシック" panose="020B0400000000000000" pitchFamily="50" charset="-128"/>
              </a:rPr>
              <a:t>円</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91" name="テキスト ボックス 90">
            <a:extLst>
              <a:ext uri="{FF2B5EF4-FFF2-40B4-BE49-F238E27FC236}">
                <a16:creationId xmlns:a16="http://schemas.microsoft.com/office/drawing/2014/main" id="{600059BC-9D98-D803-0780-451B6EEE8ED0}"/>
              </a:ext>
            </a:extLst>
          </p:cNvPr>
          <p:cNvSpPr txBox="1"/>
          <p:nvPr/>
        </p:nvSpPr>
        <p:spPr>
          <a:xfrm>
            <a:off x="2248307" y="899624"/>
            <a:ext cx="1709121" cy="430887"/>
          </a:xfrm>
          <a:prstGeom prst="rect">
            <a:avLst/>
          </a:prstGeom>
          <a:noFill/>
          <a:ln>
            <a:noFill/>
          </a:ln>
        </p:spPr>
        <p:txBody>
          <a:bodyPr wrap="square" rtlCol="0">
            <a:spAutoFit/>
          </a:bodyPr>
          <a:lstStyle/>
          <a:p>
            <a:pPr algn="ctr"/>
            <a:r>
              <a:rPr kumimoji="1" lang="ja-JP" altLang="en-US" sz="1100">
                <a:latin typeface="BIZ UDPゴシック" panose="020B0400000000000000" pitchFamily="50" charset="-128"/>
                <a:ea typeface="BIZ UDPゴシック" panose="020B0400000000000000" pitchFamily="50" charset="-128"/>
              </a:rPr>
              <a:t>ニクロム線長さ</a:t>
            </a:r>
            <a:endParaRPr kumimoji="1" lang="en-US" altLang="ja-JP" sz="1100">
              <a:latin typeface="BIZ UDPゴシック" panose="020B0400000000000000" pitchFamily="50" charset="-128"/>
              <a:ea typeface="BIZ UDPゴシック" panose="020B0400000000000000" pitchFamily="50" charset="-128"/>
            </a:endParaRPr>
          </a:p>
          <a:p>
            <a:pPr algn="ctr"/>
            <a:r>
              <a:rPr lang="en-US" altLang="ja-JP" sz="1100">
                <a:latin typeface="BIZ UDPゴシック" panose="020B0400000000000000" pitchFamily="50" charset="-128"/>
                <a:ea typeface="BIZ UDPゴシック" panose="020B0400000000000000" pitchFamily="50" charset="-128"/>
              </a:rPr>
              <a:t>280</a:t>
            </a:r>
            <a:r>
              <a:rPr lang="ja-JP" altLang="en-US" sz="1100">
                <a:latin typeface="BIZ UDPゴシック" panose="020B0400000000000000" pitchFamily="50" charset="-128"/>
                <a:ea typeface="BIZ UDPゴシック" panose="020B0400000000000000" pitchFamily="50" charset="-128"/>
              </a:rPr>
              <a:t>㎜</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回</a:t>
            </a:r>
            <a:endParaRPr kumimoji="1" lang="ja-JP" altLang="en-US" sz="1100">
              <a:latin typeface="BIZ UDPゴシック" panose="020B0400000000000000" pitchFamily="50" charset="-128"/>
              <a:ea typeface="BIZ UDPゴシック" panose="020B0400000000000000" pitchFamily="50" charset="-128"/>
            </a:endParaRPr>
          </a:p>
        </p:txBody>
      </p:sp>
      <p:sp>
        <p:nvSpPr>
          <p:cNvPr id="92" name="テキスト ボックス 91">
            <a:extLst>
              <a:ext uri="{FF2B5EF4-FFF2-40B4-BE49-F238E27FC236}">
                <a16:creationId xmlns:a16="http://schemas.microsoft.com/office/drawing/2014/main" id="{C0F02244-CE66-21A3-1D08-710B7D3C8350}"/>
              </a:ext>
            </a:extLst>
          </p:cNvPr>
          <p:cNvSpPr txBox="1"/>
          <p:nvPr/>
        </p:nvSpPr>
        <p:spPr>
          <a:xfrm>
            <a:off x="3511898" y="899624"/>
            <a:ext cx="1492716" cy="430887"/>
          </a:xfrm>
          <a:prstGeom prst="rect">
            <a:avLst/>
          </a:prstGeom>
          <a:noFill/>
          <a:ln>
            <a:noFill/>
          </a:ln>
        </p:spPr>
        <p:txBody>
          <a:bodyPr wrap="square" rtlCol="0">
            <a:spAutoFit/>
          </a:bodyPr>
          <a:lstStyle/>
          <a:p>
            <a:pPr algn="ctr"/>
            <a:r>
              <a:rPr kumimoji="1" lang="ja-JP" altLang="en-US" sz="1100">
                <a:latin typeface="BIZ UDPゴシック" panose="020B0400000000000000" pitchFamily="50" charset="-128"/>
                <a:ea typeface="BIZ UDPゴシック" panose="020B0400000000000000" pitchFamily="50" charset="-128"/>
              </a:rPr>
              <a:t>自職場</a:t>
            </a:r>
            <a:r>
              <a:rPr kumimoji="1" lang="ja-JP" altLang="en-US" sz="1050">
                <a:latin typeface="BIZ UDPゴシック" panose="020B0400000000000000" pitchFamily="50" charset="-128"/>
                <a:ea typeface="BIZ UDPゴシック" panose="020B0400000000000000" pitchFamily="50" charset="-128"/>
              </a:rPr>
              <a:t>試験片</a:t>
            </a:r>
            <a:endParaRPr kumimoji="1" lang="en-US" altLang="ja-JP" sz="1100">
              <a:latin typeface="BIZ UDPゴシック" panose="020B0400000000000000" pitchFamily="50" charset="-128"/>
              <a:ea typeface="BIZ UDPゴシック" panose="020B0400000000000000" pitchFamily="50" charset="-128"/>
            </a:endParaRPr>
          </a:p>
          <a:p>
            <a:pPr algn="ctr"/>
            <a:r>
              <a:rPr lang="ja-JP" altLang="en-US" sz="1100">
                <a:latin typeface="BIZ UDPゴシック" panose="020B0400000000000000" pitchFamily="50" charset="-128"/>
                <a:ea typeface="BIZ UDPゴシック" panose="020B0400000000000000" pitchFamily="50" charset="-128"/>
              </a:rPr>
              <a:t>約</a:t>
            </a:r>
            <a:r>
              <a:rPr lang="en-US" altLang="ja-JP" sz="1100">
                <a:latin typeface="BIZ UDPゴシック" panose="020B0400000000000000" pitchFamily="50" charset="-128"/>
                <a:ea typeface="BIZ UDPゴシック" panose="020B0400000000000000" pitchFamily="50" charset="-128"/>
              </a:rPr>
              <a:t>90</a:t>
            </a:r>
            <a:r>
              <a:rPr lang="ja-JP" altLang="en-US" sz="1100">
                <a:latin typeface="BIZ UDPゴシック" panose="020B0400000000000000" pitchFamily="50" charset="-128"/>
                <a:ea typeface="BIZ UDPゴシック" panose="020B0400000000000000" pitchFamily="50" charset="-128"/>
              </a:rPr>
              <a:t>円</a:t>
            </a:r>
            <a:endParaRPr kumimoji="1" lang="ja-JP" altLang="en-US" sz="1100">
              <a:latin typeface="BIZ UDPゴシック" panose="020B0400000000000000" pitchFamily="50" charset="-128"/>
              <a:ea typeface="BIZ UDPゴシック" panose="020B0400000000000000" pitchFamily="50" charset="-128"/>
            </a:endParaRPr>
          </a:p>
        </p:txBody>
      </p:sp>
      <p:sp>
        <p:nvSpPr>
          <p:cNvPr id="93" name="テキスト ボックス 92">
            <a:extLst>
              <a:ext uri="{FF2B5EF4-FFF2-40B4-BE49-F238E27FC236}">
                <a16:creationId xmlns:a16="http://schemas.microsoft.com/office/drawing/2014/main" id="{C7FB1EBF-350B-AA91-D9DC-B72CFE75C146}"/>
              </a:ext>
            </a:extLst>
          </p:cNvPr>
          <p:cNvSpPr txBox="1"/>
          <p:nvPr/>
        </p:nvSpPr>
        <p:spPr>
          <a:xfrm>
            <a:off x="2293800" y="1348175"/>
            <a:ext cx="1754006" cy="307777"/>
          </a:xfrm>
          <a:prstGeom prst="rect">
            <a:avLst/>
          </a:prstGeom>
          <a:noFill/>
          <a:ln>
            <a:noFill/>
          </a:ln>
        </p:spPr>
        <p:txBody>
          <a:bodyPr wrap="square" rtlCol="0">
            <a:spAutoFit/>
          </a:bodyPr>
          <a:lstStyle/>
          <a:p>
            <a:r>
              <a:rPr kumimoji="1" lang="ja-JP" altLang="en-US" sz="1400" b="1">
                <a:latin typeface="BIZ UDPゴシック" panose="020B0400000000000000" pitchFamily="50" charset="-128"/>
                <a:ea typeface="BIZ UDPゴシック" panose="020B0400000000000000" pitchFamily="50" charset="-128"/>
              </a:rPr>
              <a:t>＝</a:t>
            </a:r>
            <a:r>
              <a:rPr lang="en-US" altLang="ja-JP" sz="1400" b="1">
                <a:latin typeface="BIZ UDPゴシック" panose="020B0400000000000000" pitchFamily="50" charset="-128"/>
                <a:ea typeface="BIZ UDPゴシック" panose="020B0400000000000000" pitchFamily="50" charset="-128"/>
              </a:rPr>
              <a:t>101</a:t>
            </a:r>
            <a:r>
              <a:rPr kumimoji="1" lang="en-US" altLang="ja-JP" sz="1400" b="1">
                <a:latin typeface="BIZ UDPゴシック" panose="020B0400000000000000" pitchFamily="50" charset="-128"/>
                <a:ea typeface="BIZ UDPゴシック" panose="020B0400000000000000" pitchFamily="50" charset="-128"/>
              </a:rPr>
              <a:t>.2</a:t>
            </a:r>
            <a:r>
              <a:rPr kumimoji="1" lang="ja-JP" altLang="en-US" sz="1400" b="1">
                <a:latin typeface="BIZ UDPゴシック" panose="020B0400000000000000" pitchFamily="50" charset="-128"/>
                <a:ea typeface="BIZ UDPゴシック" panose="020B0400000000000000" pitchFamily="50" charset="-128"/>
              </a:rPr>
              <a:t>円</a:t>
            </a:r>
            <a:r>
              <a:rPr kumimoji="1" lang="en-US" altLang="ja-JP" sz="1400" b="1">
                <a:latin typeface="BIZ UDPゴシック" panose="020B0400000000000000" pitchFamily="50" charset="-128"/>
                <a:ea typeface="BIZ UDPゴシック" panose="020B0400000000000000" pitchFamily="50" charset="-128"/>
              </a:rPr>
              <a:t>/</a:t>
            </a:r>
            <a:r>
              <a:rPr kumimoji="1" lang="ja-JP" altLang="en-US" sz="1400" b="1">
                <a:latin typeface="BIZ UDPゴシック" panose="020B0400000000000000" pitchFamily="50" charset="-128"/>
                <a:ea typeface="BIZ UDPゴシック" panose="020B0400000000000000" pitchFamily="50" charset="-128"/>
              </a:rPr>
              <a:t>回</a:t>
            </a:r>
          </a:p>
        </p:txBody>
      </p:sp>
      <p:sp>
        <p:nvSpPr>
          <p:cNvPr id="94" name="テキスト ボックス 93">
            <a:extLst>
              <a:ext uri="{FF2B5EF4-FFF2-40B4-BE49-F238E27FC236}">
                <a16:creationId xmlns:a16="http://schemas.microsoft.com/office/drawing/2014/main" id="{DC2A8CC1-4A28-7650-93D6-00E96E081918}"/>
              </a:ext>
            </a:extLst>
          </p:cNvPr>
          <p:cNvSpPr txBox="1"/>
          <p:nvPr/>
        </p:nvSpPr>
        <p:spPr>
          <a:xfrm>
            <a:off x="3518936" y="1022734"/>
            <a:ext cx="415498" cy="261610"/>
          </a:xfrm>
          <a:prstGeom prst="rect">
            <a:avLst/>
          </a:prstGeom>
          <a:noFill/>
          <a:ln>
            <a:noFill/>
          </a:ln>
        </p:spPr>
        <p:txBody>
          <a:bodyPr wrap="square" rtlCol="0">
            <a:spAutoFit/>
          </a:bodyPr>
          <a:lstStyle/>
          <a:p>
            <a:r>
              <a:rPr kumimoji="1" lang="ja-JP" altLang="en-US" sz="1100">
                <a:latin typeface="BIZ UDPゴシック" panose="020B0400000000000000" pitchFamily="50" charset="-128"/>
                <a:ea typeface="BIZ UDPゴシック" panose="020B0400000000000000" pitchFamily="50" charset="-128"/>
              </a:rPr>
              <a:t>＋</a:t>
            </a:r>
          </a:p>
        </p:txBody>
      </p:sp>
      <p:sp>
        <p:nvSpPr>
          <p:cNvPr id="95" name="テキスト ボックス 94">
            <a:extLst>
              <a:ext uri="{FF2B5EF4-FFF2-40B4-BE49-F238E27FC236}">
                <a16:creationId xmlns:a16="http://schemas.microsoft.com/office/drawing/2014/main" id="{2A6F98BD-062A-4BF4-9D64-7F44BBD988B9}"/>
              </a:ext>
            </a:extLst>
          </p:cNvPr>
          <p:cNvSpPr txBox="1"/>
          <p:nvPr/>
        </p:nvSpPr>
        <p:spPr>
          <a:xfrm>
            <a:off x="2342580" y="1022734"/>
            <a:ext cx="378630" cy="261610"/>
          </a:xfrm>
          <a:prstGeom prst="rect">
            <a:avLst/>
          </a:prstGeom>
          <a:noFill/>
          <a:ln>
            <a:noFill/>
          </a:ln>
        </p:spPr>
        <p:txBody>
          <a:bodyPr wrap="square" rtlCol="0">
            <a:spAutoFit/>
          </a:bodyPr>
          <a:lstStyle/>
          <a:p>
            <a:r>
              <a:rPr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96" name="テキスト ボックス 95">
            <a:extLst>
              <a:ext uri="{FF2B5EF4-FFF2-40B4-BE49-F238E27FC236}">
                <a16:creationId xmlns:a16="http://schemas.microsoft.com/office/drawing/2014/main" id="{CAEFA015-14F6-5E23-09AE-D15600A1CA8B}"/>
              </a:ext>
            </a:extLst>
          </p:cNvPr>
          <p:cNvSpPr txBox="1"/>
          <p:nvPr/>
        </p:nvSpPr>
        <p:spPr>
          <a:xfrm>
            <a:off x="1336027" y="2129886"/>
            <a:ext cx="1151276" cy="430887"/>
          </a:xfrm>
          <a:prstGeom prst="rect">
            <a:avLst/>
          </a:prstGeom>
          <a:noFill/>
        </p:spPr>
        <p:txBody>
          <a:bodyPr wrap="none" rtlCol="0">
            <a:spAutoFit/>
          </a:bodyPr>
          <a:lstStyle/>
          <a:p>
            <a:pPr algn="ctr"/>
            <a:r>
              <a:rPr kumimoji="1" lang="ja-JP" altLang="en-US" sz="1100">
                <a:latin typeface="BIZ UDPゴシック" panose="020B0400000000000000" pitchFamily="50" charset="-128"/>
                <a:ea typeface="BIZ UDPゴシック" panose="020B0400000000000000" pitchFamily="50" charset="-128"/>
              </a:rPr>
              <a:t>治具費</a:t>
            </a:r>
            <a:endParaRPr kumimoji="1" lang="en-US" altLang="ja-JP" sz="1100">
              <a:latin typeface="BIZ UDPゴシック" panose="020B0400000000000000" pitchFamily="50" charset="-128"/>
              <a:ea typeface="BIZ UDPゴシック" panose="020B0400000000000000" pitchFamily="50" charset="-128"/>
            </a:endParaRPr>
          </a:p>
          <a:p>
            <a:pPr algn="ctr"/>
            <a:r>
              <a:rPr lang="ja-JP" altLang="en-US" sz="1100">
                <a:latin typeface="BIZ UDPゴシック" panose="020B0400000000000000" pitchFamily="50" charset="-128"/>
                <a:ea typeface="BIZ UDPゴシック" panose="020B0400000000000000" pitchFamily="50" charset="-128"/>
              </a:rPr>
              <a:t>約</a:t>
            </a:r>
            <a:r>
              <a:rPr lang="en-US" altLang="ja-JP" sz="1100">
                <a:latin typeface="BIZ UDPゴシック" panose="020B0400000000000000" pitchFamily="50" charset="-128"/>
                <a:ea typeface="BIZ UDPゴシック" panose="020B0400000000000000" pitchFamily="50" charset="-128"/>
              </a:rPr>
              <a:t>2,500</a:t>
            </a:r>
            <a:r>
              <a:rPr lang="ja-JP" altLang="en-US" sz="1100">
                <a:latin typeface="BIZ UDPゴシック" panose="020B0400000000000000" pitchFamily="50" charset="-128"/>
                <a:ea typeface="BIZ UDPゴシック" panose="020B0400000000000000" pitchFamily="50" charset="-128"/>
              </a:rPr>
              <a:t>円</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個</a:t>
            </a:r>
            <a:endParaRPr kumimoji="1" lang="ja-JP" altLang="en-US" sz="1100">
              <a:latin typeface="BIZ UDPゴシック" panose="020B0400000000000000" pitchFamily="50" charset="-128"/>
              <a:ea typeface="BIZ UDPゴシック" panose="020B0400000000000000" pitchFamily="50" charset="-128"/>
            </a:endParaRPr>
          </a:p>
        </p:txBody>
      </p:sp>
      <p:sp>
        <p:nvSpPr>
          <p:cNvPr id="97" name="テキスト ボックス 96">
            <a:extLst>
              <a:ext uri="{FF2B5EF4-FFF2-40B4-BE49-F238E27FC236}">
                <a16:creationId xmlns:a16="http://schemas.microsoft.com/office/drawing/2014/main" id="{B39D37DD-EA9B-33C9-F5F8-0E6F31FAA52F}"/>
              </a:ext>
            </a:extLst>
          </p:cNvPr>
          <p:cNvSpPr txBox="1"/>
          <p:nvPr/>
        </p:nvSpPr>
        <p:spPr>
          <a:xfrm>
            <a:off x="2453259" y="2112501"/>
            <a:ext cx="1168910" cy="430887"/>
          </a:xfrm>
          <a:prstGeom prst="rect">
            <a:avLst/>
          </a:prstGeom>
          <a:noFill/>
        </p:spPr>
        <p:txBody>
          <a:bodyPr wrap="none" rtlCol="0">
            <a:spAutoFit/>
          </a:bodyPr>
          <a:lstStyle/>
          <a:p>
            <a:pPr algn="ctr"/>
            <a:r>
              <a:rPr lang="ja-JP" altLang="en-US" sz="1100">
                <a:latin typeface="BIZ UDPゴシック" panose="020B0400000000000000" pitchFamily="50" charset="-128"/>
                <a:ea typeface="BIZ UDPゴシック" panose="020B0400000000000000" pitchFamily="50" charset="-128"/>
              </a:rPr>
              <a:t>使用回数</a:t>
            </a:r>
            <a:r>
              <a:rPr lang="en-US" altLang="ja-JP" sz="1100">
                <a:latin typeface="BIZ UDPゴシック" panose="020B0400000000000000" pitchFamily="50" charset="-128"/>
                <a:ea typeface="BIZ UDPゴシック" panose="020B0400000000000000" pitchFamily="50" charset="-128"/>
              </a:rPr>
              <a:t>(</a:t>
            </a:r>
            <a:r>
              <a:rPr lang="ja-JP" altLang="en-US" sz="1100">
                <a:latin typeface="BIZ UDPゴシック" panose="020B0400000000000000" pitchFamily="50" charset="-128"/>
                <a:ea typeface="BIZ UDPゴシック" panose="020B0400000000000000" pitchFamily="50" charset="-128"/>
              </a:rPr>
              <a:t>暫定</a:t>
            </a:r>
            <a:r>
              <a:rPr lang="en-US" altLang="ja-JP" sz="1100">
                <a:latin typeface="BIZ UDPゴシック" panose="020B0400000000000000" pitchFamily="50" charset="-128"/>
                <a:ea typeface="BIZ UDPゴシック" panose="020B0400000000000000" pitchFamily="50" charset="-128"/>
              </a:rPr>
              <a:t>)</a:t>
            </a:r>
            <a:endParaRPr kumimoji="1" lang="en-US" altLang="ja-JP" sz="1100">
              <a:latin typeface="BIZ UDPゴシック" panose="020B0400000000000000" pitchFamily="50" charset="-128"/>
              <a:ea typeface="BIZ UDPゴシック" panose="020B0400000000000000" pitchFamily="50" charset="-128"/>
            </a:endParaRPr>
          </a:p>
          <a:p>
            <a:pPr algn="ctr"/>
            <a:r>
              <a:rPr kumimoji="1" lang="en-US" altLang="ja-JP" sz="1100">
                <a:latin typeface="BIZ UDPゴシック" panose="020B0400000000000000" pitchFamily="50" charset="-128"/>
                <a:ea typeface="BIZ UDPゴシック" panose="020B0400000000000000" pitchFamily="50" charset="-128"/>
              </a:rPr>
              <a:t>250</a:t>
            </a:r>
            <a:r>
              <a:rPr kumimoji="1" lang="ja-JP" altLang="en-US" sz="1100">
                <a:latin typeface="BIZ UDPゴシック" panose="020B0400000000000000" pitchFamily="50" charset="-128"/>
                <a:ea typeface="BIZ UDPゴシック" panose="020B0400000000000000" pitchFamily="50" charset="-128"/>
              </a:rPr>
              <a:t>回</a:t>
            </a:r>
          </a:p>
        </p:txBody>
      </p:sp>
      <p:sp>
        <p:nvSpPr>
          <p:cNvPr id="98" name="テキスト ボックス 97">
            <a:extLst>
              <a:ext uri="{FF2B5EF4-FFF2-40B4-BE49-F238E27FC236}">
                <a16:creationId xmlns:a16="http://schemas.microsoft.com/office/drawing/2014/main" id="{5393457E-E9D2-4CD4-0B0B-C80EE0A8F949}"/>
              </a:ext>
            </a:extLst>
          </p:cNvPr>
          <p:cNvSpPr txBox="1"/>
          <p:nvPr/>
        </p:nvSpPr>
        <p:spPr>
          <a:xfrm>
            <a:off x="3457449" y="2116365"/>
            <a:ext cx="1492716" cy="430887"/>
          </a:xfrm>
          <a:prstGeom prst="rect">
            <a:avLst/>
          </a:prstGeom>
          <a:noFill/>
          <a:ln>
            <a:noFill/>
          </a:ln>
        </p:spPr>
        <p:txBody>
          <a:bodyPr wrap="square" rtlCol="0">
            <a:spAutoFit/>
          </a:bodyPr>
          <a:lstStyle/>
          <a:p>
            <a:pPr algn="ctr"/>
            <a:r>
              <a:rPr lang="ja-JP" altLang="en-US" sz="1100">
                <a:latin typeface="BIZ UDPゴシック" panose="020B0400000000000000" pitchFamily="50" charset="-128"/>
                <a:ea typeface="BIZ UDPゴシック" panose="020B0400000000000000" pitchFamily="50" charset="-128"/>
              </a:rPr>
              <a:t>他</a:t>
            </a:r>
            <a:r>
              <a:rPr kumimoji="1" lang="ja-JP" altLang="en-US" sz="1100">
                <a:latin typeface="BIZ UDPゴシック" panose="020B0400000000000000" pitchFamily="50" charset="-128"/>
                <a:ea typeface="BIZ UDPゴシック" panose="020B0400000000000000" pitchFamily="50" charset="-128"/>
              </a:rPr>
              <a:t>職場</a:t>
            </a:r>
            <a:r>
              <a:rPr kumimoji="1" lang="ja-JP" altLang="en-US" sz="1050">
                <a:latin typeface="BIZ UDPゴシック" panose="020B0400000000000000" pitchFamily="50" charset="-128"/>
                <a:ea typeface="BIZ UDPゴシック" panose="020B0400000000000000" pitchFamily="50" charset="-128"/>
              </a:rPr>
              <a:t>試験片</a:t>
            </a:r>
            <a:endParaRPr kumimoji="1" lang="en-US" altLang="ja-JP" sz="1100">
              <a:latin typeface="BIZ UDPゴシック" panose="020B0400000000000000" pitchFamily="50" charset="-128"/>
              <a:ea typeface="BIZ UDPゴシック" panose="020B0400000000000000" pitchFamily="50" charset="-128"/>
            </a:endParaRPr>
          </a:p>
          <a:p>
            <a:pPr algn="ctr"/>
            <a:r>
              <a:rPr lang="ja-JP" altLang="en-US" sz="1100">
                <a:latin typeface="BIZ UDPゴシック" panose="020B0400000000000000" pitchFamily="50" charset="-128"/>
                <a:ea typeface="BIZ UDPゴシック" panose="020B0400000000000000" pitchFamily="50" charset="-128"/>
              </a:rPr>
              <a:t>約</a:t>
            </a:r>
            <a:r>
              <a:rPr lang="en-US" altLang="ja-JP" sz="1100">
                <a:latin typeface="BIZ UDPゴシック" panose="020B0400000000000000" pitchFamily="50" charset="-128"/>
                <a:ea typeface="BIZ UDPゴシック" panose="020B0400000000000000" pitchFamily="50" charset="-128"/>
              </a:rPr>
              <a:t>70</a:t>
            </a:r>
            <a:r>
              <a:rPr lang="ja-JP" altLang="en-US" sz="1100">
                <a:latin typeface="BIZ UDPゴシック" panose="020B0400000000000000" pitchFamily="50" charset="-128"/>
                <a:ea typeface="BIZ UDPゴシック" panose="020B0400000000000000" pitchFamily="50" charset="-128"/>
              </a:rPr>
              <a:t>円</a:t>
            </a:r>
            <a:endParaRPr kumimoji="1" lang="ja-JP" altLang="en-US" sz="1100">
              <a:latin typeface="BIZ UDPゴシック" panose="020B0400000000000000" pitchFamily="50" charset="-128"/>
              <a:ea typeface="BIZ UDPゴシック" panose="020B0400000000000000" pitchFamily="50" charset="-128"/>
            </a:endParaRPr>
          </a:p>
        </p:txBody>
      </p:sp>
      <p:sp>
        <p:nvSpPr>
          <p:cNvPr id="99" name="テキスト ボックス 98">
            <a:extLst>
              <a:ext uri="{FF2B5EF4-FFF2-40B4-BE49-F238E27FC236}">
                <a16:creationId xmlns:a16="http://schemas.microsoft.com/office/drawing/2014/main" id="{7DA2ADCF-0A64-54FD-D23D-F1184699F8E0}"/>
              </a:ext>
            </a:extLst>
          </p:cNvPr>
          <p:cNvSpPr txBox="1"/>
          <p:nvPr/>
        </p:nvSpPr>
        <p:spPr>
          <a:xfrm>
            <a:off x="3434363" y="2284724"/>
            <a:ext cx="415498" cy="261610"/>
          </a:xfrm>
          <a:prstGeom prst="rect">
            <a:avLst/>
          </a:prstGeom>
          <a:noFill/>
          <a:ln>
            <a:noFill/>
          </a:ln>
        </p:spPr>
        <p:txBody>
          <a:bodyPr wrap="square" rtlCol="0">
            <a:spAutoFit/>
          </a:bodyPr>
          <a:lstStyle/>
          <a:p>
            <a:r>
              <a:rPr kumimoji="1" lang="ja-JP" altLang="en-US" sz="1100">
                <a:latin typeface="BIZ UDPゴシック" panose="020B0400000000000000" pitchFamily="50" charset="-128"/>
                <a:ea typeface="BIZ UDPゴシック" panose="020B0400000000000000" pitchFamily="50" charset="-128"/>
              </a:rPr>
              <a:t>＋</a:t>
            </a:r>
          </a:p>
        </p:txBody>
      </p:sp>
      <p:sp>
        <p:nvSpPr>
          <p:cNvPr id="100" name="テキスト ボックス 99">
            <a:extLst>
              <a:ext uri="{FF2B5EF4-FFF2-40B4-BE49-F238E27FC236}">
                <a16:creationId xmlns:a16="http://schemas.microsoft.com/office/drawing/2014/main" id="{17469AD9-9BEA-22AD-09F3-2736D8A39DA7}"/>
              </a:ext>
            </a:extLst>
          </p:cNvPr>
          <p:cNvSpPr txBox="1"/>
          <p:nvPr/>
        </p:nvSpPr>
        <p:spPr>
          <a:xfrm>
            <a:off x="2378830" y="2287670"/>
            <a:ext cx="378630" cy="261610"/>
          </a:xfrm>
          <a:prstGeom prst="rect">
            <a:avLst/>
          </a:prstGeom>
          <a:noFill/>
          <a:ln>
            <a:noFill/>
          </a:ln>
        </p:spPr>
        <p:txBody>
          <a:bodyPr wrap="square" rtlCol="0">
            <a:spAutoFit/>
          </a:bodyPr>
          <a:lstStyle/>
          <a:p>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101" name="テキスト ボックス 100">
            <a:extLst>
              <a:ext uri="{FF2B5EF4-FFF2-40B4-BE49-F238E27FC236}">
                <a16:creationId xmlns:a16="http://schemas.microsoft.com/office/drawing/2014/main" id="{3ABC7924-6A35-AFAA-E625-A79FBF62618E}"/>
              </a:ext>
            </a:extLst>
          </p:cNvPr>
          <p:cNvSpPr txBox="1"/>
          <p:nvPr/>
        </p:nvSpPr>
        <p:spPr>
          <a:xfrm>
            <a:off x="2409252" y="2558657"/>
            <a:ext cx="1754006" cy="307777"/>
          </a:xfrm>
          <a:prstGeom prst="rect">
            <a:avLst/>
          </a:prstGeom>
          <a:noFill/>
          <a:ln>
            <a:noFill/>
          </a:ln>
        </p:spPr>
        <p:txBody>
          <a:bodyPr wrap="square" rtlCol="0">
            <a:spAutoFit/>
          </a:bodyPr>
          <a:lstStyle/>
          <a:p>
            <a:r>
              <a:rPr kumimoji="1" lang="ja-JP" altLang="en-US" sz="1400" b="1">
                <a:latin typeface="BIZ UDPゴシック" panose="020B0400000000000000" pitchFamily="50" charset="-128"/>
                <a:ea typeface="BIZ UDPゴシック" panose="020B0400000000000000" pitchFamily="50" charset="-128"/>
              </a:rPr>
              <a:t>＝約</a:t>
            </a:r>
            <a:r>
              <a:rPr kumimoji="1" lang="en-US" altLang="ja-JP" sz="1400" b="1">
                <a:latin typeface="BIZ UDPゴシック" panose="020B0400000000000000" pitchFamily="50" charset="-128"/>
                <a:ea typeface="BIZ UDPゴシック" panose="020B0400000000000000" pitchFamily="50" charset="-128"/>
              </a:rPr>
              <a:t>80</a:t>
            </a:r>
            <a:r>
              <a:rPr kumimoji="1" lang="ja-JP" altLang="en-US" sz="1400" b="1">
                <a:latin typeface="BIZ UDPゴシック" panose="020B0400000000000000" pitchFamily="50" charset="-128"/>
                <a:ea typeface="BIZ UDPゴシック" panose="020B0400000000000000" pitchFamily="50" charset="-128"/>
              </a:rPr>
              <a:t>円</a:t>
            </a:r>
            <a:r>
              <a:rPr kumimoji="1" lang="en-US" altLang="ja-JP" sz="1400" b="1">
                <a:latin typeface="BIZ UDPゴシック" panose="020B0400000000000000" pitchFamily="50" charset="-128"/>
                <a:ea typeface="BIZ UDPゴシック" panose="020B0400000000000000" pitchFamily="50" charset="-128"/>
              </a:rPr>
              <a:t>/</a:t>
            </a:r>
            <a:r>
              <a:rPr kumimoji="1" lang="ja-JP" altLang="en-US" sz="1400" b="1">
                <a:latin typeface="BIZ UDPゴシック" panose="020B0400000000000000" pitchFamily="50" charset="-128"/>
                <a:ea typeface="BIZ UDPゴシック" panose="020B0400000000000000" pitchFamily="50" charset="-128"/>
              </a:rPr>
              <a:t>回</a:t>
            </a:r>
          </a:p>
        </p:txBody>
      </p:sp>
      <p:sp>
        <p:nvSpPr>
          <p:cNvPr id="102" name="テキスト ボックス 101">
            <a:extLst>
              <a:ext uri="{FF2B5EF4-FFF2-40B4-BE49-F238E27FC236}">
                <a16:creationId xmlns:a16="http://schemas.microsoft.com/office/drawing/2014/main" id="{B65CD433-FAEC-10DF-4536-E825FF546A67}"/>
              </a:ext>
            </a:extLst>
          </p:cNvPr>
          <p:cNvSpPr txBox="1"/>
          <p:nvPr/>
        </p:nvSpPr>
        <p:spPr>
          <a:xfrm>
            <a:off x="705292" y="2926826"/>
            <a:ext cx="607859" cy="261610"/>
          </a:xfrm>
          <a:prstGeom prst="rect">
            <a:avLst/>
          </a:prstGeom>
          <a:noFill/>
        </p:spPr>
        <p:txBody>
          <a:bodyPr wrap="none" rtlCol="0">
            <a:spAutoFit/>
          </a:bodyPr>
          <a:lstStyle/>
          <a:p>
            <a:r>
              <a:rPr kumimoji="1" lang="ja-JP" altLang="en-US" sz="1050" b="1">
                <a:latin typeface="BIZ UDPゴシック" panose="020B0400000000000000" pitchFamily="50" charset="-128"/>
                <a:ea typeface="BIZ UDPゴシック" panose="020B0400000000000000" pitchFamily="50" charset="-128"/>
              </a:rPr>
              <a:t>改善差</a:t>
            </a:r>
          </a:p>
        </p:txBody>
      </p:sp>
      <p:sp>
        <p:nvSpPr>
          <p:cNvPr id="103" name="テキスト ボックス 102">
            <a:extLst>
              <a:ext uri="{FF2B5EF4-FFF2-40B4-BE49-F238E27FC236}">
                <a16:creationId xmlns:a16="http://schemas.microsoft.com/office/drawing/2014/main" id="{4BE0E93B-C3D1-220E-96E6-5B437619171A}"/>
              </a:ext>
            </a:extLst>
          </p:cNvPr>
          <p:cNvSpPr txBox="1"/>
          <p:nvPr/>
        </p:nvSpPr>
        <p:spPr>
          <a:xfrm>
            <a:off x="1763198" y="2936536"/>
            <a:ext cx="1040670" cy="253916"/>
          </a:xfrm>
          <a:prstGeom prst="rect">
            <a:avLst/>
          </a:prstGeom>
          <a:noFill/>
        </p:spPr>
        <p:txBody>
          <a:bodyPr wrap="none" rtlCol="0">
            <a:spAutoFit/>
          </a:bodyPr>
          <a:lstStyle/>
          <a:p>
            <a:r>
              <a:rPr lang="en-US" altLang="ja-JP" sz="1050" b="1">
                <a:latin typeface="BIZ UDPゴシック" panose="020B0400000000000000" pitchFamily="50" charset="-128"/>
                <a:ea typeface="BIZ UDPゴシック" panose="020B0400000000000000" pitchFamily="50" charset="-128"/>
              </a:rPr>
              <a:t>12</a:t>
            </a:r>
            <a:r>
              <a:rPr lang="ja-JP" altLang="en-US" sz="1050" b="1">
                <a:latin typeface="BIZ UDPゴシック" panose="020B0400000000000000" pitchFamily="50" charset="-128"/>
                <a:ea typeface="BIZ UDPゴシック" panose="020B0400000000000000" pitchFamily="50" charset="-128"/>
              </a:rPr>
              <a:t>月仕掛け数</a:t>
            </a:r>
            <a:endParaRPr kumimoji="1" lang="ja-JP" altLang="en-US" sz="1050" b="1">
              <a:latin typeface="BIZ UDPゴシック" panose="020B0400000000000000" pitchFamily="50" charset="-128"/>
              <a:ea typeface="BIZ UDPゴシック" panose="020B0400000000000000" pitchFamily="50" charset="-128"/>
            </a:endParaRPr>
          </a:p>
        </p:txBody>
      </p:sp>
      <p:sp>
        <p:nvSpPr>
          <p:cNvPr id="104" name="テキスト ボックス 103">
            <a:extLst>
              <a:ext uri="{FF2B5EF4-FFF2-40B4-BE49-F238E27FC236}">
                <a16:creationId xmlns:a16="http://schemas.microsoft.com/office/drawing/2014/main" id="{FDBBFCEB-C543-D578-D2F3-868EB17C15DE}"/>
              </a:ext>
            </a:extLst>
          </p:cNvPr>
          <p:cNvSpPr txBox="1"/>
          <p:nvPr/>
        </p:nvSpPr>
        <p:spPr>
          <a:xfrm>
            <a:off x="3129150" y="2934232"/>
            <a:ext cx="723275" cy="253916"/>
          </a:xfrm>
          <a:prstGeom prst="rect">
            <a:avLst/>
          </a:prstGeom>
          <a:noFill/>
        </p:spPr>
        <p:txBody>
          <a:bodyPr wrap="none" rtlCol="0">
            <a:spAutoFit/>
          </a:bodyPr>
          <a:lstStyle/>
          <a:p>
            <a:r>
              <a:rPr kumimoji="1" lang="ja-JP" altLang="en-US" sz="1050" b="1">
                <a:latin typeface="BIZ UDPゴシック" panose="020B0400000000000000" pitchFamily="50" charset="-128"/>
                <a:ea typeface="BIZ UDPゴシック" panose="020B0400000000000000" pitchFamily="50" charset="-128"/>
              </a:rPr>
              <a:t>品質確認</a:t>
            </a:r>
          </a:p>
        </p:txBody>
      </p:sp>
      <p:sp>
        <p:nvSpPr>
          <p:cNvPr id="107" name="テキスト ボックス 106">
            <a:extLst>
              <a:ext uri="{FF2B5EF4-FFF2-40B4-BE49-F238E27FC236}">
                <a16:creationId xmlns:a16="http://schemas.microsoft.com/office/drawing/2014/main" id="{19C2D495-F2B3-B5EF-34F5-0CCE3EBBA221}"/>
              </a:ext>
            </a:extLst>
          </p:cNvPr>
          <p:cNvSpPr txBox="1"/>
          <p:nvPr/>
        </p:nvSpPr>
        <p:spPr>
          <a:xfrm>
            <a:off x="5141308" y="1151935"/>
            <a:ext cx="902811" cy="307777"/>
          </a:xfrm>
          <a:prstGeom prst="rect">
            <a:avLst/>
          </a:prstGeom>
          <a:noFill/>
        </p:spPr>
        <p:txBody>
          <a:bodyPr wrap="none" rtlCol="0">
            <a:spAutoFit/>
          </a:bodyPr>
          <a:lstStyle/>
          <a:p>
            <a:r>
              <a:rPr lang="ja-JP" altLang="en-US" sz="1400" b="1">
                <a:latin typeface="BIZ UDPゴシック" panose="020B0400000000000000" pitchFamily="50" charset="-128"/>
                <a:ea typeface="BIZ UDPゴシック" panose="020B0400000000000000" pitchFamily="50" charset="-128"/>
              </a:rPr>
              <a:t>補助材費</a:t>
            </a:r>
          </a:p>
        </p:txBody>
      </p:sp>
      <p:sp>
        <p:nvSpPr>
          <p:cNvPr id="108" name="テキスト ボックス 107">
            <a:extLst>
              <a:ext uri="{FF2B5EF4-FFF2-40B4-BE49-F238E27FC236}">
                <a16:creationId xmlns:a16="http://schemas.microsoft.com/office/drawing/2014/main" id="{24D66171-15B5-63C7-20DC-9344111C6DA3}"/>
              </a:ext>
            </a:extLst>
          </p:cNvPr>
          <p:cNvSpPr txBox="1"/>
          <p:nvPr/>
        </p:nvSpPr>
        <p:spPr>
          <a:xfrm>
            <a:off x="4867291" y="1752760"/>
            <a:ext cx="415498" cy="369332"/>
          </a:xfrm>
          <a:prstGeom prst="rect">
            <a:avLst/>
          </a:prstGeom>
          <a:noFill/>
        </p:spPr>
        <p:txBody>
          <a:bodyPr wrap="none" rtlCol="0">
            <a:spAutoFit/>
          </a:bodyPr>
          <a:lstStyle/>
          <a:p>
            <a:r>
              <a:rPr lang="ja-JP" altLang="en-US" b="1">
                <a:latin typeface="BIZ UDPゴシック" panose="020B0400000000000000" pitchFamily="50" charset="-128"/>
                <a:ea typeface="BIZ UDPゴシック" panose="020B0400000000000000" pitchFamily="50" charset="-128"/>
              </a:rPr>
              <a:t>低</a:t>
            </a:r>
          </a:p>
        </p:txBody>
      </p:sp>
      <p:sp>
        <p:nvSpPr>
          <p:cNvPr id="109" name="テキスト ボックス 108">
            <a:extLst>
              <a:ext uri="{FF2B5EF4-FFF2-40B4-BE49-F238E27FC236}">
                <a16:creationId xmlns:a16="http://schemas.microsoft.com/office/drawing/2014/main" id="{366485EF-F427-53D4-1446-D031C05881C6}"/>
              </a:ext>
            </a:extLst>
          </p:cNvPr>
          <p:cNvSpPr txBox="1"/>
          <p:nvPr/>
        </p:nvSpPr>
        <p:spPr>
          <a:xfrm>
            <a:off x="5979210" y="1736123"/>
            <a:ext cx="415498" cy="369332"/>
          </a:xfrm>
          <a:prstGeom prst="rect">
            <a:avLst/>
          </a:prstGeom>
          <a:noFill/>
        </p:spPr>
        <p:txBody>
          <a:bodyPr wrap="none" rtlCol="0">
            <a:spAutoFit/>
          </a:bodyPr>
          <a:lstStyle/>
          <a:p>
            <a:r>
              <a:rPr lang="ja-JP" altLang="en-US" b="1">
                <a:latin typeface="BIZ UDPゴシック" panose="020B0400000000000000" pitchFamily="50" charset="-128"/>
                <a:ea typeface="BIZ UDPゴシック" panose="020B0400000000000000" pitchFamily="50" charset="-128"/>
              </a:rPr>
              <a:t>減</a:t>
            </a:r>
          </a:p>
        </p:txBody>
      </p:sp>
      <p:pic>
        <p:nvPicPr>
          <p:cNvPr id="110" name="図 109">
            <a:extLst>
              <a:ext uri="{FF2B5EF4-FFF2-40B4-BE49-F238E27FC236}">
                <a16:creationId xmlns:a16="http://schemas.microsoft.com/office/drawing/2014/main" id="{3190206B-3917-7533-46FA-BB35E4391EFC}"/>
              </a:ext>
            </a:extLst>
          </p:cNvPr>
          <p:cNvPicPr>
            <a:picLocks noChangeAspect="1"/>
          </p:cNvPicPr>
          <p:nvPr/>
        </p:nvPicPr>
        <p:blipFill rotWithShape="1">
          <a:blip r:embed="rId10"/>
          <a:srcRect l="39242" t="18683" r="41946" b="44379"/>
          <a:stretch/>
        </p:blipFill>
        <p:spPr>
          <a:xfrm>
            <a:off x="5064397" y="1374464"/>
            <a:ext cx="1011038" cy="1116653"/>
          </a:xfrm>
          <a:prstGeom prst="rect">
            <a:avLst/>
          </a:prstGeom>
        </p:spPr>
      </p:pic>
      <p:sp>
        <p:nvSpPr>
          <p:cNvPr id="19" name="正方形/長方形 18">
            <a:extLst>
              <a:ext uri="{FF2B5EF4-FFF2-40B4-BE49-F238E27FC236}">
                <a16:creationId xmlns:a16="http://schemas.microsoft.com/office/drawing/2014/main" id="{6D07B36B-B00C-1682-631D-864579563FC4}"/>
              </a:ext>
            </a:extLst>
          </p:cNvPr>
          <p:cNvSpPr/>
          <p:nvPr/>
        </p:nvSpPr>
        <p:spPr>
          <a:xfrm>
            <a:off x="6563556" y="563823"/>
            <a:ext cx="5515533" cy="29791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20" name="テキスト ボックス 19">
            <a:extLst>
              <a:ext uri="{FF2B5EF4-FFF2-40B4-BE49-F238E27FC236}">
                <a16:creationId xmlns:a16="http://schemas.microsoft.com/office/drawing/2014/main" id="{4E8F7F68-B8F4-A67A-A5AF-5251243C6764}"/>
              </a:ext>
            </a:extLst>
          </p:cNvPr>
          <p:cNvSpPr txBox="1"/>
          <p:nvPr/>
        </p:nvSpPr>
        <p:spPr>
          <a:xfrm>
            <a:off x="7658813" y="3177164"/>
            <a:ext cx="3294492" cy="338554"/>
          </a:xfrm>
          <a:prstGeom prst="rect">
            <a:avLst/>
          </a:prstGeom>
          <a:noFill/>
        </p:spPr>
        <p:txBody>
          <a:bodyPr wrap="none" rtlCol="0">
            <a:spAutoFit/>
          </a:bodyPr>
          <a:lstStyle/>
          <a:p>
            <a:r>
              <a:rPr kumimoji="1" lang="en-US" altLang="ja-JP" sz="1600">
                <a:latin typeface="BIZ UDPゴシック" panose="020B0400000000000000" pitchFamily="50" charset="-128"/>
                <a:ea typeface="BIZ UDPゴシック" panose="020B0400000000000000" pitchFamily="50" charset="-128"/>
              </a:rPr>
              <a:t>【</a:t>
            </a:r>
            <a:r>
              <a:rPr kumimoji="1" lang="ja-JP" altLang="en-US" sz="1600">
                <a:latin typeface="BIZ UDPゴシック" panose="020B0400000000000000" pitchFamily="50" charset="-128"/>
                <a:ea typeface="BIZ UDPゴシック" panose="020B0400000000000000" pitchFamily="50" charset="-128"/>
              </a:rPr>
              <a:t>図１．試験片管理値外れ発生件数</a:t>
            </a:r>
            <a:r>
              <a:rPr kumimoji="1" lang="en-US" altLang="ja-JP" sz="1600">
                <a:latin typeface="BIZ UDPゴシック" panose="020B0400000000000000" pitchFamily="50" charset="-128"/>
                <a:ea typeface="BIZ UDPゴシック" panose="020B0400000000000000" pitchFamily="50" charset="-128"/>
              </a:rPr>
              <a:t>】</a:t>
            </a:r>
            <a:endParaRPr kumimoji="1" lang="ja-JP" altLang="en-US" sz="1600">
              <a:latin typeface="BIZ UDPゴシック" panose="020B0400000000000000" pitchFamily="50" charset="-128"/>
              <a:ea typeface="BIZ UDPゴシック" panose="020B0400000000000000" pitchFamily="50" charset="-128"/>
            </a:endParaRPr>
          </a:p>
        </p:txBody>
      </p:sp>
      <p:cxnSp>
        <p:nvCxnSpPr>
          <p:cNvPr id="23" name="直線矢印コネクタ 22">
            <a:extLst>
              <a:ext uri="{FF2B5EF4-FFF2-40B4-BE49-F238E27FC236}">
                <a16:creationId xmlns:a16="http://schemas.microsoft.com/office/drawing/2014/main" id="{3A2259FC-A395-DCCE-F5C9-06940226E230}"/>
              </a:ext>
            </a:extLst>
          </p:cNvPr>
          <p:cNvCxnSpPr/>
          <p:nvPr/>
        </p:nvCxnSpPr>
        <p:spPr>
          <a:xfrm>
            <a:off x="8764490" y="1115067"/>
            <a:ext cx="1220019" cy="142832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DE1E6A1A-8D70-2AEC-177D-DA967E233593}"/>
              </a:ext>
            </a:extLst>
          </p:cNvPr>
          <p:cNvSpPr txBox="1"/>
          <p:nvPr/>
        </p:nvSpPr>
        <p:spPr>
          <a:xfrm>
            <a:off x="10081202" y="756930"/>
            <a:ext cx="1734770" cy="646331"/>
          </a:xfrm>
          <a:prstGeom prst="rect">
            <a:avLst/>
          </a:prstGeom>
          <a:noFill/>
        </p:spPr>
        <p:txBody>
          <a:bodyPr wrap="none" rtlCol="0">
            <a:spAutoFit/>
          </a:bodyPr>
          <a:lstStyle/>
          <a:p>
            <a:pPr algn="ctr"/>
            <a:r>
              <a:rPr kumimoji="1" lang="ja-JP" altLang="en-US" b="1">
                <a:latin typeface="BIZ UDPゴシック" panose="020B0400000000000000" pitchFamily="50" charset="-128"/>
                <a:ea typeface="BIZ UDPゴシック" panose="020B0400000000000000" pitchFamily="50" charset="-128"/>
              </a:rPr>
              <a:t>≪製品単価≫</a:t>
            </a:r>
            <a:endParaRPr kumimoji="1" lang="en-US" altLang="ja-JP" b="1">
              <a:latin typeface="BIZ UDPゴシック" panose="020B0400000000000000" pitchFamily="50" charset="-128"/>
              <a:ea typeface="BIZ UDPゴシック" panose="020B0400000000000000" pitchFamily="50" charset="-128"/>
            </a:endParaRPr>
          </a:p>
          <a:p>
            <a:pPr algn="ctr"/>
            <a:r>
              <a:rPr lang="ja-JP" altLang="en-US" b="1">
                <a:latin typeface="BIZ UDPゴシック" panose="020B0400000000000000" pitchFamily="50" charset="-128"/>
                <a:ea typeface="BIZ UDPゴシック" panose="020B0400000000000000" pitchFamily="50" charset="-128"/>
              </a:rPr>
              <a:t>約</a:t>
            </a:r>
            <a:r>
              <a:rPr lang="en-US" altLang="ja-JP" b="1">
                <a:latin typeface="BIZ UDPゴシック" panose="020B0400000000000000" pitchFamily="50" charset="-128"/>
                <a:ea typeface="BIZ UDPゴシック" panose="020B0400000000000000" pitchFamily="50" charset="-128"/>
              </a:rPr>
              <a:t>1,400</a:t>
            </a:r>
            <a:r>
              <a:rPr lang="ja-JP" altLang="en-US" b="1">
                <a:latin typeface="BIZ UDPゴシック" panose="020B0400000000000000" pitchFamily="50" charset="-128"/>
                <a:ea typeface="BIZ UDPゴシック" panose="020B0400000000000000" pitchFamily="50" charset="-128"/>
              </a:rPr>
              <a:t>円</a:t>
            </a:r>
            <a:r>
              <a:rPr lang="en-US" altLang="ja-JP" b="1">
                <a:latin typeface="BIZ UDPゴシック" panose="020B0400000000000000" pitchFamily="50" charset="-128"/>
                <a:ea typeface="BIZ UDPゴシック" panose="020B0400000000000000" pitchFamily="50" charset="-128"/>
              </a:rPr>
              <a:t>/</a:t>
            </a:r>
            <a:r>
              <a:rPr lang="ja-JP" altLang="en-US" b="1">
                <a:latin typeface="BIZ UDPゴシック" panose="020B0400000000000000" pitchFamily="50" charset="-128"/>
                <a:ea typeface="BIZ UDPゴシック" panose="020B0400000000000000" pitchFamily="50" charset="-128"/>
              </a:rPr>
              <a:t>個</a:t>
            </a:r>
            <a:endParaRPr kumimoji="1" lang="ja-JP" altLang="en-US" b="1">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38AAA06E-6D2E-EAD4-F395-1792104F45BB}"/>
              </a:ext>
            </a:extLst>
          </p:cNvPr>
          <p:cNvSpPr txBox="1"/>
          <p:nvPr/>
        </p:nvSpPr>
        <p:spPr>
          <a:xfrm>
            <a:off x="9843264" y="1515679"/>
            <a:ext cx="2084225" cy="800219"/>
          </a:xfrm>
          <a:prstGeom prst="rect">
            <a:avLst/>
          </a:prstGeom>
          <a:noFill/>
        </p:spPr>
        <p:txBody>
          <a:bodyPr wrap="none" rtlCol="0">
            <a:spAutoFit/>
          </a:bodyPr>
          <a:lstStyle/>
          <a:p>
            <a:pPr algn="ctr"/>
            <a:r>
              <a:rPr kumimoji="1" lang="ja-JP" altLang="en-US" sz="1400" u="sng">
                <a:latin typeface="BIZ UDPゴシック" panose="020B0400000000000000" pitchFamily="50" charset="-128"/>
                <a:ea typeface="BIZ UDPゴシック" panose="020B0400000000000000" pitchFamily="50" charset="-128"/>
              </a:rPr>
              <a:t>製品品質確認</a:t>
            </a:r>
            <a:endParaRPr kumimoji="1" lang="en-US" altLang="ja-JP" sz="1400" u="sng">
              <a:latin typeface="BIZ UDPゴシック" panose="020B0400000000000000" pitchFamily="50" charset="-128"/>
              <a:ea typeface="BIZ UDPゴシック" panose="020B0400000000000000" pitchFamily="50" charset="-128"/>
            </a:endParaRPr>
          </a:p>
          <a:p>
            <a:pPr algn="ctr"/>
            <a:r>
              <a:rPr kumimoji="1" lang="en-US" altLang="ja-JP" sz="1400">
                <a:latin typeface="BIZ UDPゴシック" panose="020B0400000000000000" pitchFamily="50" charset="-128"/>
                <a:ea typeface="BIZ UDPゴシック" panose="020B0400000000000000" pitchFamily="50" charset="-128"/>
              </a:rPr>
              <a:t>1,400</a:t>
            </a:r>
            <a:r>
              <a:rPr kumimoji="1" lang="ja-JP" altLang="en-US" sz="1400">
                <a:latin typeface="BIZ UDPゴシック" panose="020B0400000000000000" pitchFamily="50" charset="-128"/>
                <a:ea typeface="BIZ UDPゴシック" panose="020B0400000000000000" pitchFamily="50" charset="-128"/>
              </a:rPr>
              <a:t>円</a:t>
            </a:r>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個</a:t>
            </a:r>
            <a:r>
              <a:rPr kumimoji="1" lang="en-US" altLang="ja-JP" sz="1400">
                <a:latin typeface="BIZ UDPゴシック" panose="020B0400000000000000" pitchFamily="50" charset="-128"/>
                <a:ea typeface="BIZ UDPゴシック" panose="020B0400000000000000" pitchFamily="50" charset="-128"/>
              </a:rPr>
              <a:t>×59</a:t>
            </a:r>
            <a:r>
              <a:rPr lang="ja-JP" altLang="en-US" sz="1400">
                <a:latin typeface="BIZ UDPゴシック" panose="020B0400000000000000" pitchFamily="50" charset="-128"/>
                <a:ea typeface="BIZ UDPゴシック" panose="020B0400000000000000" pitchFamily="50" charset="-128"/>
              </a:rPr>
              <a:t>件</a:t>
            </a:r>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月</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b="1">
                <a:latin typeface="BIZ UDPゴシック" panose="020B0400000000000000" pitchFamily="50" charset="-128"/>
                <a:ea typeface="BIZ UDPゴシック" panose="020B0400000000000000" pitchFamily="50" charset="-128"/>
              </a:rPr>
              <a:t>＝</a:t>
            </a:r>
            <a:r>
              <a:rPr lang="en-US" altLang="ja-JP" b="1">
                <a:solidFill>
                  <a:srgbClr val="FF0000"/>
                </a:solidFill>
                <a:latin typeface="BIZ UDPゴシック" panose="020B0400000000000000" pitchFamily="50" charset="-128"/>
                <a:ea typeface="BIZ UDPゴシック" panose="020B0400000000000000" pitchFamily="50" charset="-128"/>
              </a:rPr>
              <a:t>82,600</a:t>
            </a:r>
            <a:r>
              <a:rPr lang="ja-JP" altLang="en-US" b="1">
                <a:solidFill>
                  <a:srgbClr val="FF0000"/>
                </a:solidFill>
                <a:latin typeface="BIZ UDPゴシック" panose="020B0400000000000000" pitchFamily="50" charset="-128"/>
                <a:ea typeface="BIZ UDPゴシック" panose="020B0400000000000000" pitchFamily="50" charset="-128"/>
              </a:rPr>
              <a:t>円</a:t>
            </a:r>
            <a:r>
              <a:rPr lang="en-US" altLang="ja-JP" b="1">
                <a:solidFill>
                  <a:srgbClr val="FF0000"/>
                </a:solidFill>
                <a:latin typeface="BIZ UDPゴシック" panose="020B0400000000000000" pitchFamily="50" charset="-128"/>
                <a:ea typeface="BIZ UDPゴシック" panose="020B0400000000000000" pitchFamily="50" charset="-128"/>
              </a:rPr>
              <a:t>/</a:t>
            </a:r>
            <a:r>
              <a:rPr lang="ja-JP" altLang="en-US" b="1">
                <a:solidFill>
                  <a:srgbClr val="FF0000"/>
                </a:solidFill>
                <a:latin typeface="BIZ UDPゴシック" panose="020B0400000000000000" pitchFamily="50" charset="-128"/>
                <a:ea typeface="BIZ UDPゴシック" panose="020B0400000000000000" pitchFamily="50" charset="-128"/>
              </a:rPr>
              <a:t>月</a:t>
            </a:r>
            <a:endParaRPr kumimoji="1" lang="ja-JP" altLang="en-US" b="1">
              <a:solidFill>
                <a:srgbClr val="FF0000"/>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2BB95B32-322B-635A-15DE-7E13D671FA62}"/>
              </a:ext>
            </a:extLst>
          </p:cNvPr>
          <p:cNvSpPr txBox="1"/>
          <p:nvPr/>
        </p:nvSpPr>
        <p:spPr>
          <a:xfrm>
            <a:off x="7066112" y="596464"/>
            <a:ext cx="455574" cy="253916"/>
          </a:xfrm>
          <a:prstGeom prst="rect">
            <a:avLst/>
          </a:prstGeom>
          <a:noFill/>
        </p:spPr>
        <p:txBody>
          <a:bodyPr wrap="none" rtlCol="0">
            <a:spAutoFit/>
          </a:bodyPr>
          <a:lstStyle/>
          <a:p>
            <a:r>
              <a:rPr lang="en-US" altLang="ja-JP" sz="1050" b="1">
                <a:latin typeface="BIZ UDPゴシック" panose="020B0400000000000000" pitchFamily="50" charset="-128"/>
                <a:ea typeface="BIZ UDPゴシック" panose="020B0400000000000000" pitchFamily="50" charset="-128"/>
              </a:rPr>
              <a:t>(</a:t>
            </a:r>
            <a:r>
              <a:rPr lang="ja-JP" altLang="en-US" sz="1050" b="1">
                <a:latin typeface="BIZ UDPゴシック" panose="020B0400000000000000" pitchFamily="50" charset="-128"/>
                <a:ea typeface="BIZ UDPゴシック" panose="020B0400000000000000" pitchFamily="50" charset="-128"/>
              </a:rPr>
              <a:t>件</a:t>
            </a:r>
            <a:r>
              <a:rPr lang="en-US" altLang="ja-JP" sz="1050" b="1">
                <a:latin typeface="BIZ UDPゴシック" panose="020B0400000000000000" pitchFamily="50" charset="-128"/>
                <a:ea typeface="BIZ UDPゴシック" panose="020B0400000000000000" pitchFamily="50" charset="-128"/>
              </a:rPr>
              <a:t>)</a:t>
            </a:r>
            <a:endParaRPr kumimoji="1" lang="ja-JP" altLang="en-US" sz="1050" b="1">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85AABD2D-9C88-514B-5B16-2DF8601D6A9D}"/>
              </a:ext>
            </a:extLst>
          </p:cNvPr>
          <p:cNvSpPr txBox="1"/>
          <p:nvPr/>
        </p:nvSpPr>
        <p:spPr>
          <a:xfrm>
            <a:off x="8792739" y="576485"/>
            <a:ext cx="1372492" cy="584775"/>
          </a:xfrm>
          <a:prstGeom prst="rect">
            <a:avLst/>
          </a:prstGeom>
          <a:noFill/>
        </p:spPr>
        <p:txBody>
          <a:bodyPr wrap="none" rtlCol="0">
            <a:spAutoFit/>
          </a:bodyPr>
          <a:lstStyle/>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2023</a:t>
            </a:r>
            <a:r>
              <a:rPr kumimoji="1" lang="ja-JP" altLang="en-US" sz="800">
                <a:latin typeface="BIZ UDPゴシック" panose="020B0400000000000000" pitchFamily="50" charset="-128"/>
                <a:ea typeface="BIZ UDPゴシック" panose="020B0400000000000000" pitchFamily="50" charset="-128"/>
              </a:rPr>
              <a:t>年</a:t>
            </a:r>
            <a:r>
              <a:rPr kumimoji="1" lang="en-US" altLang="ja-JP" sz="800">
                <a:latin typeface="BIZ UDPゴシック" panose="020B0400000000000000" pitchFamily="50" charset="-128"/>
                <a:ea typeface="BIZ UDPゴシック" panose="020B0400000000000000" pitchFamily="50" charset="-128"/>
              </a:rPr>
              <a:t>9</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a:t>
            </a:r>
            <a:r>
              <a:rPr kumimoji="1" lang="en-US" altLang="ja-JP" sz="800">
                <a:latin typeface="BIZ UDPゴシック" panose="020B0400000000000000" pitchFamily="50" charset="-128"/>
                <a:ea typeface="BIZ UDPゴシック" panose="020B0400000000000000" pitchFamily="50" charset="-128"/>
              </a:rPr>
              <a:t>2024</a:t>
            </a:r>
            <a:r>
              <a:rPr kumimoji="1" lang="ja-JP" altLang="en-US" sz="800">
                <a:latin typeface="BIZ UDPゴシック" panose="020B0400000000000000" pitchFamily="50" charset="-128"/>
                <a:ea typeface="BIZ UDPゴシック" panose="020B0400000000000000" pitchFamily="50" charset="-128"/>
              </a:rPr>
              <a:t>年</a:t>
            </a:r>
            <a:r>
              <a:rPr kumimoji="1" lang="en-US" altLang="ja-JP" sz="800">
                <a:latin typeface="BIZ UDPゴシック" panose="020B0400000000000000" pitchFamily="50" charset="-128"/>
                <a:ea typeface="BIZ UDPゴシック" panose="020B0400000000000000" pitchFamily="50" charset="-128"/>
              </a:rPr>
              <a:t>1</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作成日：２０２</a:t>
            </a:r>
            <a:r>
              <a:rPr lang="en-US" altLang="ja-JP" sz="800">
                <a:latin typeface="BIZ UDPゴシック" panose="020B0400000000000000" pitchFamily="50" charset="-128"/>
                <a:ea typeface="BIZ UDPゴシック" panose="020B0400000000000000" pitchFamily="50" charset="-128"/>
              </a:rPr>
              <a:t>4</a:t>
            </a:r>
            <a:r>
              <a:rPr lang="ja-JP" altLang="en-US" sz="800">
                <a:latin typeface="BIZ UDPゴシック" panose="020B0400000000000000" pitchFamily="50" charset="-128"/>
                <a:ea typeface="BIZ UDPゴシック" panose="020B0400000000000000" pitchFamily="50" charset="-128"/>
              </a:rPr>
              <a:t>年１月</a:t>
            </a:r>
            <a:r>
              <a:rPr lang="en-US" altLang="ja-JP" sz="800">
                <a:latin typeface="BIZ UDPゴシック" panose="020B0400000000000000" pitchFamily="50" charset="-128"/>
                <a:ea typeface="BIZ UDPゴシック" panose="020B0400000000000000" pitchFamily="50" charset="-128"/>
              </a:rPr>
              <a:t>31</a:t>
            </a:r>
            <a:r>
              <a:rPr lang="ja-JP" altLang="en-US" sz="800">
                <a:latin typeface="BIZ UDPゴシック" panose="020B0400000000000000" pitchFamily="50" charset="-128"/>
                <a:ea typeface="BIZ UDPゴシック" panose="020B0400000000000000" pitchFamily="50" charset="-128"/>
              </a:rPr>
              <a:t>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作成者：岩崎</a:t>
            </a:r>
            <a:endParaRPr lang="en-US" altLang="ja-JP" sz="80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700019541"/>
      </p:ext>
    </p:extLst>
  </p:cSld>
  <p:clrMapOvr>
    <a:masterClrMapping/>
  </p:clrMapOvr>
  <mc:AlternateContent xmlns:mc="http://schemas.openxmlformats.org/markup-compatibility/2006" xmlns:p14="http://schemas.microsoft.com/office/powerpoint/2010/main">
    <mc:Choice Requires="p14">
      <p:transition spd="slow" p14:dur="2000" advTm="22614"/>
    </mc:Choice>
    <mc:Fallback xmlns="">
      <p:transition spd="slow" advTm="22614"/>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a:extLst>
              <a:ext uri="{FF2B5EF4-FFF2-40B4-BE49-F238E27FC236}">
                <a16:creationId xmlns:a16="http://schemas.microsoft.com/office/drawing/2014/main" id="{1AA85691-7370-653E-DDEC-9F52911564DB}"/>
              </a:ext>
            </a:extLst>
          </p:cNvPr>
          <p:cNvPicPr>
            <a:picLocks noChangeAspect="1"/>
          </p:cNvPicPr>
          <p:nvPr/>
        </p:nvPicPr>
        <p:blipFill>
          <a:blip r:embed="rId2"/>
          <a:stretch>
            <a:fillRect/>
          </a:stretch>
        </p:blipFill>
        <p:spPr>
          <a:xfrm>
            <a:off x="215180" y="4592511"/>
            <a:ext cx="6753470" cy="2061807"/>
          </a:xfrm>
          <a:prstGeom prst="rect">
            <a:avLst/>
          </a:prstGeom>
        </p:spPr>
      </p:pic>
      <p:pic>
        <p:nvPicPr>
          <p:cNvPr id="4" name="図 3">
            <a:extLst>
              <a:ext uri="{FF2B5EF4-FFF2-40B4-BE49-F238E27FC236}">
                <a16:creationId xmlns:a16="http://schemas.microsoft.com/office/drawing/2014/main" id="{7436EAB7-14DD-96FC-1F83-C1E5D325EB3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41498" y="22678"/>
            <a:ext cx="1749013" cy="430467"/>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線コネクタ 4">
            <a:extLst>
              <a:ext uri="{FF2B5EF4-FFF2-40B4-BE49-F238E27FC236}">
                <a16:creationId xmlns:a16="http://schemas.microsoft.com/office/drawing/2014/main" id="{B85ABE31-031C-77B7-9A65-996C078F83B2}"/>
              </a:ext>
            </a:extLst>
          </p:cNvPr>
          <p:cNvCxnSpPr>
            <a:cxnSpLocks/>
          </p:cNvCxnSpPr>
          <p:nvPr/>
        </p:nvCxnSpPr>
        <p:spPr>
          <a:xfrm>
            <a:off x="0" y="479349"/>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F99B6A62-2883-7580-FAFB-4FD099E111AA}"/>
              </a:ext>
            </a:extLst>
          </p:cNvPr>
          <p:cNvSpPr/>
          <p:nvPr/>
        </p:nvSpPr>
        <p:spPr>
          <a:xfrm>
            <a:off x="13512" y="22089"/>
            <a:ext cx="3453587" cy="461665"/>
          </a:xfrm>
          <a:prstGeom prst="rect">
            <a:avLst/>
          </a:prstGeom>
          <a:noFill/>
          <a:ln>
            <a:noFill/>
          </a:ln>
        </p:spPr>
        <p:txBody>
          <a:bodyPr wrap="square" lIns="91440" tIns="45720" rIns="91440" bIns="45720">
            <a:spAutoFit/>
          </a:bodyPr>
          <a:lstStyle/>
          <a:p>
            <a:pPr algn="ctr"/>
            <a:r>
              <a:rPr lang="en-US" altLang="ja-JP" sz="2400" b="1">
                <a:ln w="0"/>
                <a:latin typeface="BIZ UDPゴシック" panose="020B0400000000000000" pitchFamily="50" charset="-128"/>
                <a:ea typeface="BIZ UDPゴシック" panose="020B0400000000000000" pitchFamily="50" charset="-128"/>
              </a:rPr>
              <a:t>18.</a:t>
            </a:r>
            <a:r>
              <a:rPr lang="ja-JP" altLang="en-US" sz="2400" b="1">
                <a:ln w="0"/>
                <a:latin typeface="BIZ UDPゴシック" panose="020B0400000000000000" pitchFamily="50" charset="-128"/>
                <a:ea typeface="BIZ UDPゴシック" panose="020B0400000000000000" pitchFamily="50" charset="-128"/>
              </a:rPr>
              <a:t>標準化と管理の定着</a:t>
            </a:r>
          </a:p>
        </p:txBody>
      </p:sp>
      <p:sp>
        <p:nvSpPr>
          <p:cNvPr id="8" name="正方形/長方形 7">
            <a:extLst>
              <a:ext uri="{FF2B5EF4-FFF2-40B4-BE49-F238E27FC236}">
                <a16:creationId xmlns:a16="http://schemas.microsoft.com/office/drawing/2014/main" id="{E52C9F1D-D71A-D3FC-48A2-C01AD8521657}"/>
              </a:ext>
            </a:extLst>
          </p:cNvPr>
          <p:cNvSpPr/>
          <p:nvPr/>
        </p:nvSpPr>
        <p:spPr>
          <a:xfrm>
            <a:off x="56658" y="3998839"/>
            <a:ext cx="3562842" cy="461665"/>
          </a:xfrm>
          <a:prstGeom prst="rect">
            <a:avLst/>
          </a:prstGeom>
          <a:noFill/>
          <a:ln>
            <a:noFill/>
          </a:ln>
        </p:spPr>
        <p:txBody>
          <a:bodyPr wrap="square" lIns="91440" tIns="45720" rIns="91440" bIns="45720">
            <a:spAutoFit/>
          </a:bodyPr>
          <a:lstStyle/>
          <a:p>
            <a:pPr algn="ctr"/>
            <a:r>
              <a:rPr lang="en-US" altLang="ja-JP" sz="2400" b="1">
                <a:ln w="0"/>
                <a:latin typeface="BIZ UDPゴシック" panose="020B0400000000000000" pitchFamily="50" charset="-128"/>
                <a:ea typeface="BIZ UDPゴシック" panose="020B0400000000000000" pitchFamily="50" charset="-128"/>
              </a:rPr>
              <a:t>19.</a:t>
            </a:r>
            <a:r>
              <a:rPr lang="ja-JP" altLang="en-US" sz="2400" b="1">
                <a:ln w="0"/>
                <a:latin typeface="BIZ UDPゴシック" panose="020B0400000000000000" pitchFamily="50" charset="-128"/>
                <a:ea typeface="BIZ UDPゴシック" panose="020B0400000000000000" pitchFamily="50" charset="-128"/>
              </a:rPr>
              <a:t>反省と今後の進め方</a:t>
            </a:r>
          </a:p>
        </p:txBody>
      </p:sp>
      <p:sp>
        <p:nvSpPr>
          <p:cNvPr id="11" name="テキスト ボックス 10">
            <a:extLst>
              <a:ext uri="{FF2B5EF4-FFF2-40B4-BE49-F238E27FC236}">
                <a16:creationId xmlns:a16="http://schemas.microsoft.com/office/drawing/2014/main" id="{DB275416-C27F-92F4-74BD-8FC4CEB0B711}"/>
              </a:ext>
            </a:extLst>
          </p:cNvPr>
          <p:cNvSpPr txBox="1"/>
          <p:nvPr/>
        </p:nvSpPr>
        <p:spPr>
          <a:xfrm>
            <a:off x="7088823" y="4627453"/>
            <a:ext cx="4922202" cy="20313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defTabSz="685783"/>
            <a:r>
              <a:rPr lang="ja-JP" altLang="en-US" sz="1800">
                <a:latin typeface="BIZ UDPゴシック" panose="020B0400000000000000" pitchFamily="50" charset="-128"/>
                <a:ea typeface="BIZ UDPゴシック" panose="020B0400000000000000" pitchFamily="50" charset="-128"/>
              </a:rPr>
              <a:t>今回の活動は、</a:t>
            </a:r>
            <a:r>
              <a:rPr lang="ja-JP" altLang="en-US" sz="1800" b="1" u="sng">
                <a:latin typeface="BIZ UDPゴシック" panose="020B0400000000000000" pitchFamily="50" charset="-128"/>
                <a:ea typeface="BIZ UDPゴシック" panose="020B0400000000000000" pitchFamily="50" charset="-128"/>
              </a:rPr>
              <a:t>新人を巻き込んだ活動を進め、新人のやる気がベテランへ波及しチームとして成長する事が出来ました。</a:t>
            </a:r>
            <a:r>
              <a:rPr lang="ja-JP" altLang="en-US" sz="1800">
                <a:latin typeface="BIZ UDPゴシック" panose="020B0400000000000000" pitchFamily="50" charset="-128"/>
                <a:ea typeface="BIZ UDPゴシック" panose="020B0400000000000000" pitchFamily="50" charset="-128"/>
              </a:rPr>
              <a:t>他職場との交流を図りながら解決できた事で、新人が専門的な知識を得られるだけでなく意欲も高まりました。</a:t>
            </a:r>
            <a:r>
              <a:rPr lang="ja-JP" altLang="en-US" sz="1800" b="1" u="sng">
                <a:latin typeface="BIZ UDPゴシック" panose="020B0400000000000000" pitchFamily="50" charset="-128"/>
                <a:ea typeface="BIZ UDPゴシック" panose="020B0400000000000000" pitchFamily="50" charset="-128"/>
              </a:rPr>
              <a:t>今後もサークル一丸となり、</a:t>
            </a:r>
            <a:r>
              <a:rPr lang="ja-JP" altLang="en-US" sz="1800">
                <a:latin typeface="BIZ UDPゴシック" panose="020B0400000000000000" pitchFamily="50" charset="-128"/>
                <a:ea typeface="BIZ UDPゴシック" panose="020B0400000000000000" pitchFamily="50" charset="-128"/>
              </a:rPr>
              <a:t>問題に向かって</a:t>
            </a:r>
            <a:r>
              <a:rPr lang="ja-JP" altLang="en-US" sz="1800" b="1" u="sng">
                <a:latin typeface="BIZ UDPゴシック" panose="020B0400000000000000" pitchFamily="50" charset="-128"/>
                <a:ea typeface="BIZ UDPゴシック" panose="020B0400000000000000" pitchFamily="50" charset="-128"/>
              </a:rPr>
              <a:t>改善を進めていきます</a:t>
            </a:r>
            <a:endParaRPr lang="en-US" altLang="ja-JP" sz="1800" b="1" u="sng">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55685EF6-58D7-9B23-35F9-6AC39DB83036}"/>
              </a:ext>
            </a:extLst>
          </p:cNvPr>
          <p:cNvSpPr txBox="1"/>
          <p:nvPr/>
        </p:nvSpPr>
        <p:spPr>
          <a:xfrm>
            <a:off x="3502350" y="6304297"/>
            <a:ext cx="1107996" cy="369332"/>
          </a:xfrm>
          <a:prstGeom prst="rect">
            <a:avLst/>
          </a:prstGeom>
          <a:noFill/>
          <a:effectLst>
            <a:glow rad="127000">
              <a:schemeClr val="bg1"/>
            </a:glow>
          </a:effectLst>
        </p:spPr>
        <p:txBody>
          <a:bodyPr wrap="none" rtlCol="0">
            <a:spAutoFit/>
          </a:bodyPr>
          <a:lstStyle/>
          <a:p>
            <a:r>
              <a:rPr lang="ja-JP" altLang="en-US" b="1">
                <a:solidFill>
                  <a:srgbClr val="FF0000"/>
                </a:solidFill>
                <a:effectLst>
                  <a:glow rad="127000">
                    <a:schemeClr val="bg1"/>
                  </a:glow>
                </a:effectLst>
              </a:rPr>
              <a:t>次回候補</a:t>
            </a:r>
          </a:p>
        </p:txBody>
      </p:sp>
      <p:sp>
        <p:nvSpPr>
          <p:cNvPr id="14" name="正方形/長方形 13">
            <a:extLst>
              <a:ext uri="{FF2B5EF4-FFF2-40B4-BE49-F238E27FC236}">
                <a16:creationId xmlns:a16="http://schemas.microsoft.com/office/drawing/2014/main" id="{4F9645F2-755D-A4AA-9A2E-EB05EAA04D0E}"/>
              </a:ext>
            </a:extLst>
          </p:cNvPr>
          <p:cNvSpPr/>
          <p:nvPr/>
        </p:nvSpPr>
        <p:spPr>
          <a:xfrm>
            <a:off x="205944" y="6223646"/>
            <a:ext cx="6753470" cy="4051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50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D430FD2D-A66D-8746-9F2B-38E49862F355}"/>
              </a:ext>
            </a:extLst>
          </p:cNvPr>
          <p:cNvSpPr/>
          <p:nvPr/>
        </p:nvSpPr>
        <p:spPr>
          <a:xfrm>
            <a:off x="177427" y="3304779"/>
            <a:ext cx="3761428" cy="63031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a:latin typeface="+mn-ea"/>
            </a:endParaRPr>
          </a:p>
        </p:txBody>
      </p:sp>
      <p:sp>
        <p:nvSpPr>
          <p:cNvPr id="19" name="テキスト ボックス 18">
            <a:extLst>
              <a:ext uri="{FF2B5EF4-FFF2-40B4-BE49-F238E27FC236}">
                <a16:creationId xmlns:a16="http://schemas.microsoft.com/office/drawing/2014/main" id="{CF657CE8-87E8-C551-6800-3283D95A2240}"/>
              </a:ext>
            </a:extLst>
          </p:cNvPr>
          <p:cNvSpPr txBox="1"/>
          <p:nvPr/>
        </p:nvSpPr>
        <p:spPr>
          <a:xfrm>
            <a:off x="263151" y="3282940"/>
            <a:ext cx="954107" cy="276999"/>
          </a:xfrm>
          <a:prstGeom prst="rect">
            <a:avLst/>
          </a:prstGeom>
          <a:noFill/>
        </p:spPr>
        <p:txBody>
          <a:bodyPr wrap="none" rtlCol="0">
            <a:spAutoFit/>
          </a:bodyPr>
          <a:lstStyle/>
          <a:p>
            <a:r>
              <a:rPr lang="en-US" altLang="ja-JP" sz="1200">
                <a:latin typeface="BIZ UDPゴシック" panose="020B0400000000000000" pitchFamily="50" charset="-128"/>
                <a:ea typeface="BIZ UDPゴシック" panose="020B0400000000000000" pitchFamily="50" charset="-128"/>
              </a:rPr>
              <a:t>【</a:t>
            </a:r>
            <a:r>
              <a:rPr lang="ja-JP" altLang="en-US" sz="1200">
                <a:latin typeface="BIZ UDPゴシック" panose="020B0400000000000000" pitchFamily="50" charset="-128"/>
                <a:ea typeface="BIZ UDPゴシック" panose="020B0400000000000000" pitchFamily="50" charset="-128"/>
              </a:rPr>
              <a:t>再発防止</a:t>
            </a:r>
            <a:r>
              <a:rPr lang="en-US" altLang="ja-JP" sz="1200">
                <a:latin typeface="BIZ UDPゴシック" panose="020B0400000000000000" pitchFamily="50" charset="-128"/>
                <a:ea typeface="BIZ UDPゴシック" panose="020B0400000000000000" pitchFamily="50" charset="-128"/>
              </a:rPr>
              <a:t>】</a:t>
            </a:r>
            <a:endParaRPr lang="ja-JP" altLang="en-US" sz="120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08D6F6BC-EE28-B40E-4782-6A1206839D14}"/>
              </a:ext>
            </a:extLst>
          </p:cNvPr>
          <p:cNvSpPr txBox="1"/>
          <p:nvPr/>
        </p:nvSpPr>
        <p:spPr>
          <a:xfrm>
            <a:off x="175438" y="3490057"/>
            <a:ext cx="3779285" cy="461665"/>
          </a:xfrm>
          <a:prstGeom prst="rect">
            <a:avLst/>
          </a:prstGeom>
          <a:noFill/>
        </p:spPr>
        <p:txBody>
          <a:bodyPr wrap="square" rtlCol="0">
            <a:spAutoFit/>
          </a:bodyPr>
          <a:lstStyle/>
          <a:p>
            <a:r>
              <a:rPr lang="ja-JP" altLang="en-US" sz="1200">
                <a:latin typeface="BIZ UDPゴシック" panose="020B0400000000000000" pitchFamily="50" charset="-128"/>
                <a:ea typeface="BIZ UDPゴシック" panose="020B0400000000000000" pitchFamily="50" charset="-128"/>
              </a:rPr>
              <a:t>・同ショップ、他工場との情報共有。横展実施</a:t>
            </a:r>
            <a:endParaRPr lang="en-US" altLang="ja-JP" sz="1200">
              <a:latin typeface="BIZ UDPゴシック" panose="020B0400000000000000" pitchFamily="50" charset="-128"/>
              <a:ea typeface="BIZ UDPゴシック" panose="020B0400000000000000" pitchFamily="50" charset="-128"/>
            </a:endParaRPr>
          </a:p>
          <a:p>
            <a:r>
              <a:rPr lang="ja-JP" altLang="en-US" sz="1200">
                <a:latin typeface="BIZ UDPゴシック" panose="020B0400000000000000" pitchFamily="50" charset="-128"/>
                <a:ea typeface="BIZ UDPゴシック" panose="020B0400000000000000" pitchFamily="50" charset="-128"/>
              </a:rPr>
              <a:t>・治具メーカーとの情報共有会議実施</a:t>
            </a:r>
          </a:p>
        </p:txBody>
      </p:sp>
      <p:sp>
        <p:nvSpPr>
          <p:cNvPr id="21" name="正方形/長方形 20">
            <a:extLst>
              <a:ext uri="{FF2B5EF4-FFF2-40B4-BE49-F238E27FC236}">
                <a16:creationId xmlns:a16="http://schemas.microsoft.com/office/drawing/2014/main" id="{D58BE0FC-A224-2FD8-079D-C48120118B22}"/>
              </a:ext>
            </a:extLst>
          </p:cNvPr>
          <p:cNvSpPr/>
          <p:nvPr/>
        </p:nvSpPr>
        <p:spPr>
          <a:xfrm>
            <a:off x="4084744" y="3309533"/>
            <a:ext cx="3687108" cy="63031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a:latin typeface="+mn-ea"/>
            </a:endParaRPr>
          </a:p>
        </p:txBody>
      </p:sp>
      <p:sp>
        <p:nvSpPr>
          <p:cNvPr id="22" name="テキスト ボックス 21">
            <a:extLst>
              <a:ext uri="{FF2B5EF4-FFF2-40B4-BE49-F238E27FC236}">
                <a16:creationId xmlns:a16="http://schemas.microsoft.com/office/drawing/2014/main" id="{B312E2B8-18B4-2502-45A4-03D946049EE5}"/>
              </a:ext>
            </a:extLst>
          </p:cNvPr>
          <p:cNvSpPr txBox="1"/>
          <p:nvPr/>
        </p:nvSpPr>
        <p:spPr>
          <a:xfrm>
            <a:off x="4056348" y="3283546"/>
            <a:ext cx="2382383" cy="276999"/>
          </a:xfrm>
          <a:prstGeom prst="rect">
            <a:avLst/>
          </a:prstGeom>
          <a:noFill/>
        </p:spPr>
        <p:txBody>
          <a:bodyPr wrap="none" rtlCol="0">
            <a:spAutoFit/>
          </a:bodyPr>
          <a:lstStyle/>
          <a:p>
            <a:r>
              <a:rPr lang="en-US" altLang="ja-JP" sz="1200">
                <a:latin typeface="BIZ UDPゴシック" panose="020B0400000000000000" pitchFamily="50" charset="-128"/>
                <a:ea typeface="BIZ UDPゴシック" panose="020B0400000000000000" pitchFamily="50" charset="-128"/>
              </a:rPr>
              <a:t>【</a:t>
            </a:r>
            <a:r>
              <a:rPr lang="ja-JP" altLang="en-US" sz="1200">
                <a:latin typeface="BIZ UDPゴシック" panose="020B0400000000000000" pitchFamily="50" charset="-128"/>
                <a:ea typeface="BIZ UDPゴシック" panose="020B0400000000000000" pitchFamily="50" charset="-128"/>
              </a:rPr>
              <a:t>他工場へのフィードバック結果</a:t>
            </a:r>
            <a:r>
              <a:rPr lang="en-US" altLang="ja-JP" sz="1200">
                <a:latin typeface="BIZ UDPゴシック" panose="020B0400000000000000" pitchFamily="50" charset="-128"/>
                <a:ea typeface="BIZ UDPゴシック" panose="020B0400000000000000" pitchFamily="50" charset="-128"/>
              </a:rPr>
              <a:t>】</a:t>
            </a:r>
            <a:endParaRPr lang="ja-JP" altLang="en-US" sz="1200">
              <a:latin typeface="BIZ UDPゴシック" panose="020B0400000000000000" pitchFamily="50" charset="-128"/>
              <a:ea typeface="BIZ UDPゴシック" panose="020B0400000000000000" pitchFamily="50" charset="-128"/>
            </a:endParaRPr>
          </a:p>
        </p:txBody>
      </p:sp>
      <p:sp>
        <p:nvSpPr>
          <p:cNvPr id="23" name="テキスト ボックス 22">
            <a:extLst>
              <a:ext uri="{FF2B5EF4-FFF2-40B4-BE49-F238E27FC236}">
                <a16:creationId xmlns:a16="http://schemas.microsoft.com/office/drawing/2014/main" id="{56677FEC-5649-8D85-D951-E114E2E07600}"/>
              </a:ext>
            </a:extLst>
          </p:cNvPr>
          <p:cNvSpPr txBox="1"/>
          <p:nvPr/>
        </p:nvSpPr>
        <p:spPr>
          <a:xfrm>
            <a:off x="4111051" y="3500541"/>
            <a:ext cx="3808578" cy="461665"/>
          </a:xfrm>
          <a:prstGeom prst="rect">
            <a:avLst/>
          </a:prstGeom>
          <a:noFill/>
        </p:spPr>
        <p:txBody>
          <a:bodyPr wrap="square" rtlCol="0">
            <a:spAutoFit/>
          </a:bodyPr>
          <a:lstStyle/>
          <a:p>
            <a:r>
              <a:rPr lang="ja-JP" altLang="en-US" sz="1200">
                <a:latin typeface="BIZ UDPゴシック" panose="020B0400000000000000" pitchFamily="50" charset="-128"/>
                <a:ea typeface="BIZ UDPゴシック" panose="020B0400000000000000" pitchFamily="50" charset="-128"/>
              </a:rPr>
              <a:t>・同じ熱処理ショップとして、</a:t>
            </a:r>
            <a:endParaRPr lang="en-US" altLang="ja-JP" sz="1200">
              <a:latin typeface="BIZ UDPゴシック" panose="020B0400000000000000" pitchFamily="50" charset="-128"/>
              <a:ea typeface="BIZ UDPゴシック" panose="020B0400000000000000" pitchFamily="50" charset="-128"/>
            </a:endParaRPr>
          </a:p>
          <a:p>
            <a:r>
              <a:rPr lang="ja-JP" altLang="en-US" sz="1200">
                <a:latin typeface="BIZ UDPゴシック" panose="020B0400000000000000" pitchFamily="50" charset="-128"/>
                <a:ea typeface="BIZ UDPゴシック" panose="020B0400000000000000" pitchFamily="50" charset="-128"/>
              </a:rPr>
              <a:t>問題共有を行いより良い職場を作りましょう</a:t>
            </a:r>
          </a:p>
        </p:txBody>
      </p:sp>
      <p:sp>
        <p:nvSpPr>
          <p:cNvPr id="24" name="正方形/長方形 23">
            <a:extLst>
              <a:ext uri="{FF2B5EF4-FFF2-40B4-BE49-F238E27FC236}">
                <a16:creationId xmlns:a16="http://schemas.microsoft.com/office/drawing/2014/main" id="{67807D0D-6F13-A94E-AFE5-DBB9D277F10E}"/>
              </a:ext>
            </a:extLst>
          </p:cNvPr>
          <p:cNvSpPr/>
          <p:nvPr/>
        </p:nvSpPr>
        <p:spPr>
          <a:xfrm>
            <a:off x="7982895" y="3304779"/>
            <a:ext cx="3923355" cy="63031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a:latin typeface="+mn-ea"/>
            </a:endParaRPr>
          </a:p>
        </p:txBody>
      </p:sp>
      <p:sp>
        <p:nvSpPr>
          <p:cNvPr id="25" name="テキスト ボックス 24">
            <a:extLst>
              <a:ext uri="{FF2B5EF4-FFF2-40B4-BE49-F238E27FC236}">
                <a16:creationId xmlns:a16="http://schemas.microsoft.com/office/drawing/2014/main" id="{762BC243-6BAF-E207-800E-520A82022546}"/>
              </a:ext>
            </a:extLst>
          </p:cNvPr>
          <p:cNvSpPr txBox="1"/>
          <p:nvPr/>
        </p:nvSpPr>
        <p:spPr>
          <a:xfrm>
            <a:off x="7916625" y="3268574"/>
            <a:ext cx="1107996" cy="276999"/>
          </a:xfrm>
          <a:prstGeom prst="rect">
            <a:avLst/>
          </a:prstGeom>
          <a:noFill/>
        </p:spPr>
        <p:txBody>
          <a:bodyPr wrap="square" rtlCol="0">
            <a:spAutoFit/>
          </a:bodyPr>
          <a:lstStyle/>
          <a:p>
            <a:r>
              <a:rPr lang="en-US" altLang="ja-JP" sz="1200">
                <a:latin typeface="BIZ UDPゴシック" panose="020B0400000000000000" pitchFamily="50" charset="-128"/>
                <a:ea typeface="BIZ UDPゴシック" panose="020B0400000000000000" pitchFamily="50" charset="-128"/>
              </a:rPr>
              <a:t>【</a:t>
            </a:r>
            <a:r>
              <a:rPr lang="ja-JP" altLang="en-US" sz="1200">
                <a:latin typeface="BIZ UDPゴシック" panose="020B0400000000000000" pitchFamily="50" charset="-128"/>
                <a:ea typeface="BIZ UDPゴシック" panose="020B0400000000000000" pitchFamily="50" charset="-128"/>
              </a:rPr>
              <a:t>周知徹底</a:t>
            </a:r>
            <a:r>
              <a:rPr lang="en-US" altLang="ja-JP" sz="1200">
                <a:latin typeface="BIZ UDPゴシック" panose="020B0400000000000000" pitchFamily="50" charset="-128"/>
                <a:ea typeface="BIZ UDPゴシック" panose="020B0400000000000000" pitchFamily="50" charset="-128"/>
              </a:rPr>
              <a:t>】</a:t>
            </a:r>
            <a:endParaRPr lang="ja-JP" altLang="en-US" sz="1200">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2304F469-4092-5A87-7CA0-A2F409049456}"/>
              </a:ext>
            </a:extLst>
          </p:cNvPr>
          <p:cNvSpPr txBox="1"/>
          <p:nvPr/>
        </p:nvSpPr>
        <p:spPr>
          <a:xfrm>
            <a:off x="8013559" y="3454666"/>
            <a:ext cx="3915290" cy="523220"/>
          </a:xfrm>
          <a:prstGeom prst="rect">
            <a:avLst/>
          </a:prstGeom>
          <a:noFill/>
        </p:spPr>
        <p:txBody>
          <a:bodyPr wrap="square" rtlCol="0">
            <a:spAutoFit/>
          </a:bodyPr>
          <a:lstStyle/>
          <a:p>
            <a:r>
              <a:rPr lang="ja-JP" altLang="en-US" sz="1400">
                <a:latin typeface="BIZ UDPゴシック" panose="020B0400000000000000" pitchFamily="50" charset="-128"/>
                <a:ea typeface="BIZ UDPゴシック" panose="020B0400000000000000" pitchFamily="50" charset="-128"/>
              </a:rPr>
              <a:t>毎週火曜日実施の技術員との情報共有会議で</a:t>
            </a:r>
            <a:endParaRPr lang="en-US" altLang="ja-JP" sz="1400">
              <a:latin typeface="BIZ UDPゴシック" panose="020B0400000000000000" pitchFamily="50" charset="-128"/>
              <a:ea typeface="BIZ UDPゴシック" panose="020B0400000000000000" pitchFamily="50" charset="-128"/>
            </a:endParaRPr>
          </a:p>
          <a:p>
            <a:r>
              <a:rPr lang="ja-JP" altLang="en-US" sz="1400">
                <a:latin typeface="BIZ UDPゴシック" panose="020B0400000000000000" pitchFamily="50" charset="-128"/>
                <a:ea typeface="BIZ UDPゴシック" panose="020B0400000000000000" pitchFamily="50" charset="-128"/>
              </a:rPr>
              <a:t>議題に取り上げ全直での共有実施</a:t>
            </a:r>
          </a:p>
        </p:txBody>
      </p:sp>
      <p:sp>
        <p:nvSpPr>
          <p:cNvPr id="2" name="正方形/長方形 1">
            <a:extLst>
              <a:ext uri="{FF2B5EF4-FFF2-40B4-BE49-F238E27FC236}">
                <a16:creationId xmlns:a16="http://schemas.microsoft.com/office/drawing/2014/main" id="{1A37429B-ADA1-CA06-DECE-335B1B90F384}"/>
              </a:ext>
            </a:extLst>
          </p:cNvPr>
          <p:cNvSpPr/>
          <p:nvPr/>
        </p:nvSpPr>
        <p:spPr>
          <a:xfrm>
            <a:off x="98287" y="558396"/>
            <a:ext cx="11969481" cy="34732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1E3583AD-09A4-F09E-1DD1-CF0FFF297993}"/>
              </a:ext>
            </a:extLst>
          </p:cNvPr>
          <p:cNvSpPr/>
          <p:nvPr/>
        </p:nvSpPr>
        <p:spPr>
          <a:xfrm>
            <a:off x="98287" y="4468838"/>
            <a:ext cx="11969481" cy="230915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80DB0E36-CC0B-3D41-9BB1-A716D4D8AEE0}"/>
              </a:ext>
            </a:extLst>
          </p:cNvPr>
          <p:cNvSpPr/>
          <p:nvPr/>
        </p:nvSpPr>
        <p:spPr>
          <a:xfrm>
            <a:off x="227091" y="5809673"/>
            <a:ext cx="6696000" cy="396000"/>
          </a:xfrm>
          <a:prstGeom prst="rect">
            <a:avLst/>
          </a:prstGeom>
          <a:solidFill>
            <a:srgbClr val="D9D9D9">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2" name="図 31">
            <a:extLst>
              <a:ext uri="{FF2B5EF4-FFF2-40B4-BE49-F238E27FC236}">
                <a16:creationId xmlns:a16="http://schemas.microsoft.com/office/drawing/2014/main" id="{49F70B22-0659-3EB8-89D4-92810325A674}"/>
              </a:ext>
            </a:extLst>
          </p:cNvPr>
          <p:cNvPicPr preferRelativeResize="0">
            <a:picLocks/>
          </p:cNvPicPr>
          <p:nvPr/>
        </p:nvPicPr>
        <p:blipFill>
          <a:blip r:embed="rId4"/>
          <a:stretch>
            <a:fillRect/>
          </a:stretch>
        </p:blipFill>
        <p:spPr>
          <a:xfrm>
            <a:off x="382750" y="5986363"/>
            <a:ext cx="6336000" cy="108000"/>
          </a:xfrm>
          <a:prstGeom prst="rect">
            <a:avLst/>
          </a:prstGeom>
        </p:spPr>
      </p:pic>
      <p:graphicFrame>
        <p:nvGraphicFramePr>
          <p:cNvPr id="12" name="表 11">
            <a:extLst>
              <a:ext uri="{FF2B5EF4-FFF2-40B4-BE49-F238E27FC236}">
                <a16:creationId xmlns:a16="http://schemas.microsoft.com/office/drawing/2014/main" id="{B9EA4FD6-8F38-2B92-E89A-5F3C7DD9376C}"/>
              </a:ext>
            </a:extLst>
          </p:cNvPr>
          <p:cNvGraphicFramePr>
            <a:graphicFrameLocks noGrp="1"/>
          </p:cNvGraphicFramePr>
          <p:nvPr>
            <p:extLst>
              <p:ext uri="{D42A27DB-BD31-4B8C-83A1-F6EECF244321}">
                <p14:modId xmlns:p14="http://schemas.microsoft.com/office/powerpoint/2010/main" val="1292410524"/>
              </p:ext>
            </p:extLst>
          </p:nvPr>
        </p:nvGraphicFramePr>
        <p:xfrm>
          <a:off x="205944" y="645577"/>
          <a:ext cx="11722904" cy="2552648"/>
        </p:xfrm>
        <a:graphic>
          <a:graphicData uri="http://schemas.openxmlformats.org/drawingml/2006/table">
            <a:tbl>
              <a:tblPr/>
              <a:tblGrid>
                <a:gridCol w="663895">
                  <a:extLst>
                    <a:ext uri="{9D8B030D-6E8A-4147-A177-3AD203B41FA5}">
                      <a16:colId xmlns:a16="http://schemas.microsoft.com/office/drawing/2014/main" val="1812134822"/>
                    </a:ext>
                  </a:extLst>
                </a:gridCol>
                <a:gridCol w="451448">
                  <a:extLst>
                    <a:ext uri="{9D8B030D-6E8A-4147-A177-3AD203B41FA5}">
                      <a16:colId xmlns:a16="http://schemas.microsoft.com/office/drawing/2014/main" val="4109614533"/>
                    </a:ext>
                  </a:extLst>
                </a:gridCol>
                <a:gridCol w="1906114">
                  <a:extLst>
                    <a:ext uri="{9D8B030D-6E8A-4147-A177-3AD203B41FA5}">
                      <a16:colId xmlns:a16="http://schemas.microsoft.com/office/drawing/2014/main" val="3967637333"/>
                    </a:ext>
                  </a:extLst>
                </a:gridCol>
                <a:gridCol w="1569742">
                  <a:extLst>
                    <a:ext uri="{9D8B030D-6E8A-4147-A177-3AD203B41FA5}">
                      <a16:colId xmlns:a16="http://schemas.microsoft.com/office/drawing/2014/main" val="4049283818"/>
                    </a:ext>
                  </a:extLst>
                </a:gridCol>
                <a:gridCol w="1569742">
                  <a:extLst>
                    <a:ext uri="{9D8B030D-6E8A-4147-A177-3AD203B41FA5}">
                      <a16:colId xmlns:a16="http://schemas.microsoft.com/office/drawing/2014/main" val="3460770650"/>
                    </a:ext>
                  </a:extLst>
                </a:gridCol>
                <a:gridCol w="1053379">
                  <a:extLst>
                    <a:ext uri="{9D8B030D-6E8A-4147-A177-3AD203B41FA5}">
                      <a16:colId xmlns:a16="http://schemas.microsoft.com/office/drawing/2014/main" val="1756667485"/>
                    </a:ext>
                  </a:extLst>
                </a:gridCol>
                <a:gridCol w="1038627">
                  <a:extLst>
                    <a:ext uri="{9D8B030D-6E8A-4147-A177-3AD203B41FA5}">
                      <a16:colId xmlns:a16="http://schemas.microsoft.com/office/drawing/2014/main" val="1458384898"/>
                    </a:ext>
                  </a:extLst>
                </a:gridCol>
                <a:gridCol w="1215665">
                  <a:extLst>
                    <a:ext uri="{9D8B030D-6E8A-4147-A177-3AD203B41FA5}">
                      <a16:colId xmlns:a16="http://schemas.microsoft.com/office/drawing/2014/main" val="749556942"/>
                    </a:ext>
                  </a:extLst>
                </a:gridCol>
                <a:gridCol w="1215665">
                  <a:extLst>
                    <a:ext uri="{9D8B030D-6E8A-4147-A177-3AD203B41FA5}">
                      <a16:colId xmlns:a16="http://schemas.microsoft.com/office/drawing/2014/main" val="4144274423"/>
                    </a:ext>
                  </a:extLst>
                </a:gridCol>
                <a:gridCol w="1038627">
                  <a:extLst>
                    <a:ext uri="{9D8B030D-6E8A-4147-A177-3AD203B41FA5}">
                      <a16:colId xmlns:a16="http://schemas.microsoft.com/office/drawing/2014/main" val="3877159238"/>
                    </a:ext>
                  </a:extLst>
                </a:gridCol>
              </a:tblGrid>
              <a:tr h="220396">
                <a:tc rowSpan="2">
                  <a:txBody>
                    <a:bodyPr/>
                    <a:lstStyle/>
                    <a:p>
                      <a:pPr algn="ctr" fontAlgn="b"/>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9D9D9"/>
                    </a:solidFill>
                  </a:tcPr>
                </a:tc>
                <a:tc rowSpan="2">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項目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Why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What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When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Where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Who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How</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9D9D9"/>
                    </a:solidFill>
                  </a:tcPr>
                </a:tc>
                <a:tc rowSpan="2">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チェック</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90820724"/>
                  </a:ext>
                </a:extLst>
              </a:tr>
              <a:tr h="22039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t"/>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（なぜ）</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（何を）</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（いつ）</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（どこで）</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（誰が）</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（どの様に）</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9D9D9"/>
                    </a:solidFill>
                  </a:tcPr>
                </a:tc>
                <a:tc vMerge="1">
                  <a:txBody>
                    <a:bodyPr/>
                    <a:lstStyle/>
                    <a:p>
                      <a:endParaRPr kumimoji="1" lang="ja-JP" altLang="en-US"/>
                    </a:p>
                  </a:txBody>
                  <a:tcPr/>
                </a:tc>
                <a:extLst>
                  <a:ext uri="{0D108BD9-81ED-4DB2-BD59-A6C34878D82A}">
                    <a16:rowId xmlns:a16="http://schemas.microsoft.com/office/drawing/2014/main" val="3837417135"/>
                  </a:ext>
                </a:extLst>
              </a:tr>
              <a:tr h="351976">
                <a:tc rowSpan="3">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標準化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TW" altLang="en-US" sz="1100" b="0" i="0" u="none" strike="noStrike">
                          <a:solidFill>
                            <a:srgbClr val="000000"/>
                          </a:solidFill>
                          <a:effectLst/>
                          <a:latin typeface="BIZ UDPゴシック" panose="020B0400000000000000" pitchFamily="50" charset="-128"/>
                          <a:ea typeface="BIZ UDPゴシック" panose="020B0400000000000000" pitchFamily="50" charset="-128"/>
                        </a:rPr>
                        <a:t>作業要領書改正</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トーチ型治具</a:t>
                      </a:r>
                      <a:b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導入に伴い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トーチ型治具を</a:t>
                      </a:r>
                      <a:b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使用した作業要領</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100" b="0" i="0" u="none" strike="noStrike">
                          <a:solidFill>
                            <a:srgbClr val="000000"/>
                          </a:solidFill>
                          <a:effectLst/>
                          <a:latin typeface="BIZ UDPゴシック" panose="020B0400000000000000" pitchFamily="50" charset="-128"/>
                          <a:ea typeface="BIZ UDPゴシック" panose="020B0400000000000000" pitchFamily="50" charset="-128"/>
                        </a:rPr>
                        <a:t>9</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月末までに</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自組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岩崎</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作成する</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管理監督者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10747835"/>
                  </a:ext>
                </a:extLst>
              </a:tr>
              <a:tr h="351976">
                <a:tc vMerge="1">
                  <a:txBody>
                    <a:bodyPr/>
                    <a:lstStyle/>
                    <a:p>
                      <a:endParaRPr kumimoji="1" lang="ja-JP" altLang="en-US"/>
                    </a:p>
                  </a:txBody>
                  <a:tcPr/>
                </a:tc>
                <a:tc>
                  <a:txBody>
                    <a:bodyPr/>
                    <a:lstStyle/>
                    <a:p>
                      <a:pPr algn="ctr" fontAlgn="ct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TW"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治具運用方法新設</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トーチ型治具</a:t>
                      </a:r>
                      <a:b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導入に伴い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使用期限の策定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１月末までに</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岩崎</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作成・表示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TL・</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組長確認</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8401449"/>
                  </a:ext>
                </a:extLst>
              </a:tr>
              <a:tr h="351976">
                <a:tc vMerge="1">
                  <a:txBody>
                    <a:bodyPr/>
                    <a:lstStyle/>
                    <a:p>
                      <a:endParaRPr kumimoji="1" lang="ja-JP" altLang="en-US"/>
                    </a:p>
                  </a:txBody>
                  <a:tcPr/>
                </a:tc>
                <a:tc>
                  <a:txBody>
                    <a:bodyPr/>
                    <a:lstStyle/>
                    <a:p>
                      <a:pPr algn="ctr" fontAlgn="ct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③</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治具リスト追記</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トーチ型治具</a:t>
                      </a:r>
                      <a:b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導入に伴い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治具リスト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１月末までに</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宮堂</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PC</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追記</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組長確認</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04233"/>
                  </a:ext>
                </a:extLst>
              </a:tr>
              <a:tr h="351976">
                <a:tc rowSpan="3">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管理の</a:t>
                      </a:r>
                      <a:b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定着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TW" altLang="en-US" sz="1100" b="0" i="0" u="none" strike="noStrike">
                          <a:solidFill>
                            <a:srgbClr val="000000"/>
                          </a:solidFill>
                          <a:effectLst/>
                          <a:latin typeface="BIZ UDPゴシック" panose="020B0400000000000000" pitchFamily="50" charset="-128"/>
                          <a:ea typeface="BIZ UDPゴシック" panose="020B0400000000000000" pitchFamily="50" charset="-128"/>
                        </a:rPr>
                        <a:t>作業動作観察</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動作のムダ防止</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トーチ型治具を</a:t>
                      </a:r>
                      <a:b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使用した運用方法</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100" b="0" i="0" u="none" strike="noStrike">
                          <a:solidFill>
                            <a:srgbClr val="000000"/>
                          </a:solidFill>
                          <a:effectLst/>
                          <a:latin typeface="BIZ UDPゴシック" panose="020B0400000000000000" pitchFamily="50" charset="-128"/>
                          <a:ea typeface="BIZ UDPゴシック" panose="020B0400000000000000" pitchFamily="50" charset="-128"/>
                        </a:rPr>
                        <a:t>1</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回</a:t>
                      </a:r>
                      <a:r>
                        <a:rPr lang="en-US" altLang="ja-JP" sz="1100" b="0" i="0" u="none" strike="noStrike">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半年</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現地現物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各</a:t>
                      </a:r>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TL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動作確認表</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組長確認</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36280894"/>
                  </a:ext>
                </a:extLst>
              </a:tr>
              <a:tr h="351976">
                <a:tc vMerge="1">
                  <a:txBody>
                    <a:bodyPr/>
                    <a:lstStyle/>
                    <a:p>
                      <a:endParaRPr kumimoji="1" lang="ja-JP" altLang="en-US"/>
                    </a:p>
                  </a:txBody>
                  <a:tcPr/>
                </a:tc>
                <a:tc>
                  <a:txBody>
                    <a:bodyPr/>
                    <a:lstStyle/>
                    <a:p>
                      <a:pPr algn="ctr" fontAlgn="ct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歪量調査</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炉内トラブル防止</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トーチ型治具の歪量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治具交換時に</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現地現物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治具担当者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インジケータ</a:t>
                      </a:r>
                      <a:b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測定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異常時は</a:t>
                      </a:r>
                      <a:b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組長報告</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09956582"/>
                  </a:ext>
                </a:extLst>
              </a:tr>
              <a:tr h="351976">
                <a:tc vMerge="1">
                  <a:txBody>
                    <a:bodyPr/>
                    <a:lstStyle/>
                    <a:p>
                      <a:endParaRPr kumimoji="1" lang="ja-JP" altLang="en-US"/>
                    </a:p>
                  </a:txBody>
                  <a:tcPr/>
                </a:tc>
                <a:tc>
                  <a:txBody>
                    <a:bodyPr/>
                    <a:lstStyle/>
                    <a:p>
                      <a:pPr algn="ctr" fontAlgn="ct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③’</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TW"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治具在庫管理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治具耐久異常の</a:t>
                      </a:r>
                      <a:b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早期発見</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トーチ型治具在庫数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100" b="0" i="0" u="none" strike="noStrike">
                          <a:solidFill>
                            <a:srgbClr val="000000"/>
                          </a:solidFill>
                          <a:effectLst/>
                          <a:latin typeface="BIZ UDPゴシック" panose="020B0400000000000000" pitchFamily="50" charset="-128"/>
                          <a:ea typeface="BIZ UDPゴシック" panose="020B0400000000000000" pitchFamily="50" charset="-128"/>
                        </a:rPr>
                        <a:t>1</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回</a:t>
                      </a:r>
                      <a:r>
                        <a:rPr lang="en-US" altLang="ja-JP" sz="1100" b="0" i="0" u="none" strike="noStrike">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現地現物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治具担当者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管理モニター</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各</a:t>
                      </a:r>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TL</a:t>
                      </a:r>
                      <a:br>
                        <a:rPr lang="en-US" sz="1100" b="0"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組長確認</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6052231"/>
                  </a:ext>
                </a:extLst>
              </a:tr>
            </a:tbl>
          </a:graphicData>
        </a:graphic>
      </p:graphicFrame>
    </p:spTree>
    <p:extLst>
      <p:ext uri="{BB962C8B-B14F-4D97-AF65-F5344CB8AC3E}">
        <p14:creationId xmlns:p14="http://schemas.microsoft.com/office/powerpoint/2010/main" val="3764507356"/>
      </p:ext>
    </p:extLst>
  </p:cSld>
  <p:clrMapOvr>
    <a:masterClrMapping/>
  </p:clrMapOvr>
  <mc:AlternateContent xmlns:mc="http://schemas.openxmlformats.org/markup-compatibility/2006" xmlns:p14="http://schemas.microsoft.com/office/powerpoint/2010/main">
    <mc:Choice Requires="p14">
      <p:transition spd="slow" p14:dur="2000" advTm="32569"/>
    </mc:Choice>
    <mc:Fallback xmlns="">
      <p:transition spd="slow" advTm="32569"/>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5052106" y="626145"/>
            <a:ext cx="2148578" cy="2968276"/>
            <a:chOff x="3969603" y="833920"/>
            <a:chExt cx="2371491" cy="3877613"/>
          </a:xfrm>
        </p:grpSpPr>
        <p:pic>
          <p:nvPicPr>
            <p:cNvPr id="219" name="図 2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7692" y="1238515"/>
              <a:ext cx="2040116" cy="2686572"/>
            </a:xfrm>
            <a:prstGeom prst="rect">
              <a:avLst/>
            </a:prstGeom>
          </p:spPr>
        </p:pic>
        <p:sp>
          <p:nvSpPr>
            <p:cNvPr id="220" name="WordArt 2200"/>
            <p:cNvSpPr>
              <a:spLocks noChangeArrowheads="1" noChangeShapeType="1" noTextEdit="1"/>
            </p:cNvSpPr>
            <p:nvPr/>
          </p:nvSpPr>
          <p:spPr bwMode="auto">
            <a:xfrm>
              <a:off x="4579069" y="833920"/>
              <a:ext cx="958060" cy="354961"/>
            </a:xfrm>
            <a:prstGeom prst="rect">
              <a:avLst/>
            </a:prstGeom>
            <a:extLst>
              <a:ext uri="{91240B29-F687-4F45-9708-019B960494DF}">
                <a14:hiddenLine xmlns:a14="http://schemas.microsoft.com/office/drawing/2010/main" w="9525">
                  <a:solidFill>
                    <a:schemeClr val="tx1"/>
                  </a:solidFill>
                  <a:round/>
                  <a:headEnd/>
                  <a:tailEnd/>
                </a14:hiddenLine>
              </a:ext>
            </a:extLst>
          </p:spPr>
          <p:txBody>
            <a:bodyPr wrap="none" fromWordArt="1">
              <a:prstTxWarp prst="textSlantUp">
                <a:avLst>
                  <a:gd name="adj" fmla="val 0"/>
                </a:avLst>
              </a:prstTxWarp>
            </a:bodyPr>
            <a:lstStyle/>
            <a:p>
              <a:r>
                <a:rPr lang="ja-JP" altLang="en-US" sz="2000" b="1" kern="10">
                  <a:solidFill>
                    <a:sysClr val="windowText" lastClr="000000"/>
                  </a:solidFill>
                  <a:latin typeface="ＭＳ ゴシック" panose="020B0609070205080204" pitchFamily="49" charset="-128"/>
                  <a:ea typeface="ＭＳ ゴシック" panose="020B0609070205080204" pitchFamily="49" charset="-128"/>
                </a:rPr>
                <a:t>創業者</a:t>
              </a:r>
            </a:p>
          </p:txBody>
        </p:sp>
        <p:sp>
          <p:nvSpPr>
            <p:cNvPr id="223" name="WordArt 2200"/>
            <p:cNvSpPr>
              <a:spLocks noChangeArrowheads="1" noChangeShapeType="1" noTextEdit="1"/>
            </p:cNvSpPr>
            <p:nvPr/>
          </p:nvSpPr>
          <p:spPr bwMode="auto">
            <a:xfrm>
              <a:off x="3969603" y="3976966"/>
              <a:ext cx="2371491" cy="734567"/>
            </a:xfrm>
            <a:prstGeom prst="rect">
              <a:avLst/>
            </a:prstGeom>
            <a:extLst>
              <a:ext uri="{91240B29-F687-4F45-9708-019B960494DF}">
                <a14:hiddenLine xmlns:a14="http://schemas.microsoft.com/office/drawing/2010/main" w="9525">
                  <a:solidFill>
                    <a:schemeClr val="tx1"/>
                  </a:solidFill>
                  <a:round/>
                  <a:headEnd/>
                  <a:tailEnd/>
                </a14:hiddenLine>
              </a:ext>
            </a:extLst>
          </p:spPr>
          <p:txBody>
            <a:bodyPr wrap="none" fromWordArt="1">
              <a:prstTxWarp prst="textSlantUp">
                <a:avLst>
                  <a:gd name="adj" fmla="val 0"/>
                </a:avLst>
              </a:prstTxWarp>
            </a:bodyPr>
            <a:lstStyle/>
            <a:p>
              <a:pPr algn="ctr"/>
              <a:r>
                <a:rPr lang="ja-JP" altLang="en-US" sz="2000" b="1" kern="10">
                  <a:solidFill>
                    <a:sysClr val="windowText" lastClr="000000"/>
                  </a:solidFill>
                  <a:latin typeface="ＭＳ ゴシック" panose="020B0609070205080204" pitchFamily="49" charset="-128"/>
                  <a:ea typeface="ＭＳ ゴシック" panose="020B0609070205080204" pitchFamily="49" charset="-128"/>
                </a:rPr>
                <a:t>豊田　喜一郎</a:t>
              </a:r>
              <a:endParaRPr lang="en-US" altLang="ja-JP" sz="2000" b="1" kern="10">
                <a:solidFill>
                  <a:sysClr val="windowText" lastClr="000000"/>
                </a:solidFill>
                <a:latin typeface="ＭＳ ゴシック" panose="020B0609070205080204" pitchFamily="49" charset="-128"/>
                <a:ea typeface="ＭＳ ゴシック" panose="020B0609070205080204" pitchFamily="49" charset="-128"/>
              </a:endParaRPr>
            </a:p>
            <a:p>
              <a:pPr algn="ctr"/>
              <a:r>
                <a:rPr lang="ja-JP" altLang="en-US" sz="2000" b="1" kern="10">
                  <a:solidFill>
                    <a:sysClr val="windowText" lastClr="000000"/>
                  </a:solidFill>
                  <a:latin typeface="ＭＳ ゴシック" panose="020B0609070205080204" pitchFamily="49" charset="-128"/>
                  <a:ea typeface="ＭＳ ゴシック" panose="020B0609070205080204" pitchFamily="49" charset="-128"/>
                </a:rPr>
                <a:t>（</a:t>
              </a:r>
              <a:r>
                <a:rPr lang="en-US" altLang="ja-JP" sz="2000" b="1" kern="10">
                  <a:solidFill>
                    <a:sysClr val="windowText" lastClr="000000"/>
                  </a:solidFill>
                  <a:latin typeface="ＭＳ ゴシック" panose="020B0609070205080204" pitchFamily="49" charset="-128"/>
                  <a:ea typeface="ＭＳ ゴシック" panose="020B0609070205080204" pitchFamily="49" charset="-128"/>
                </a:rPr>
                <a:t>1938</a:t>
              </a:r>
              <a:r>
                <a:rPr lang="ja-JP" altLang="en-US" sz="2000" b="1" kern="10">
                  <a:solidFill>
                    <a:sysClr val="windowText" lastClr="000000"/>
                  </a:solidFill>
                  <a:latin typeface="ＭＳ ゴシック" panose="020B0609070205080204" pitchFamily="49" charset="-128"/>
                  <a:ea typeface="ＭＳ ゴシック" panose="020B0609070205080204" pitchFamily="49" charset="-128"/>
                </a:rPr>
                <a:t>～</a:t>
              </a:r>
              <a:r>
                <a:rPr lang="en-US" altLang="ja-JP" sz="2000" b="1" kern="10">
                  <a:solidFill>
                    <a:sysClr val="windowText" lastClr="000000"/>
                  </a:solidFill>
                  <a:latin typeface="ＭＳ ゴシック" panose="020B0609070205080204" pitchFamily="49" charset="-128"/>
                  <a:ea typeface="ＭＳ ゴシック" panose="020B0609070205080204" pitchFamily="49" charset="-128"/>
                </a:rPr>
                <a:t>1950</a:t>
              </a:r>
              <a:r>
                <a:rPr lang="ja-JP" altLang="en-US" sz="2000" b="1" kern="10">
                  <a:solidFill>
                    <a:sysClr val="windowText" lastClr="000000"/>
                  </a:solidFill>
                  <a:latin typeface="ＭＳ ゴシック" panose="020B0609070205080204" pitchFamily="49" charset="-128"/>
                  <a:ea typeface="ＭＳ ゴシック" panose="020B0609070205080204" pitchFamily="49" charset="-128"/>
                </a:rPr>
                <a:t>年在籍）</a:t>
              </a:r>
            </a:p>
          </p:txBody>
        </p:sp>
      </p:grpSp>
      <p:pic>
        <p:nvPicPr>
          <p:cNvPr id="229" name="image53.jpg">
            <a:extLst>
              <a:ext uri="{FF2B5EF4-FFF2-40B4-BE49-F238E27FC236}">
                <a16:creationId xmlns:a16="http://schemas.microsoft.com/office/drawing/2014/main" id="{00000000-0008-0000-0000-000033000000}"/>
              </a:ext>
            </a:extLst>
          </p:cNvPr>
          <p:cNvPicPr preferRelativeResize="0"/>
          <p:nvPr/>
        </p:nvPicPr>
        <p:blipFill>
          <a:blip r:embed="rId4" cstate="print">
            <a:extLst>
              <a:ext uri="{28A0092B-C50C-407E-A947-70E740481C1C}">
                <a14:useLocalDpi xmlns:a14="http://schemas.microsoft.com/office/drawing/2010/main"/>
              </a:ext>
            </a:extLst>
          </a:blip>
          <a:stretch>
            <a:fillRect/>
          </a:stretch>
        </p:blipFill>
        <p:spPr>
          <a:xfrm>
            <a:off x="7400634" y="600050"/>
            <a:ext cx="2621904" cy="1233466"/>
          </a:xfrm>
          <a:prstGeom prst="rect">
            <a:avLst/>
          </a:prstGeom>
          <a:ln>
            <a:noFill/>
          </a:ln>
          <a:effectLst>
            <a:softEdge rad="112500"/>
          </a:effectLst>
        </p:spPr>
      </p:pic>
      <p:pic>
        <p:nvPicPr>
          <p:cNvPr id="231" name="image130.jpg">
            <a:extLst>
              <a:ext uri="{FF2B5EF4-FFF2-40B4-BE49-F238E27FC236}">
                <a16:creationId xmlns:a16="http://schemas.microsoft.com/office/drawing/2014/main" id="{00000000-0008-0000-0000-00008C000000}"/>
              </a:ext>
            </a:extLst>
          </p:cNvPr>
          <p:cNvPicPr preferRelativeResize="0"/>
          <p:nvPr/>
        </p:nvPicPr>
        <p:blipFill>
          <a:blip r:embed="rId5" cstate="print">
            <a:extLst>
              <a:ext uri="{28A0092B-C50C-407E-A947-70E740481C1C}">
                <a14:useLocalDpi xmlns:a14="http://schemas.microsoft.com/office/drawing/2010/main"/>
              </a:ext>
            </a:extLst>
          </a:blip>
          <a:srcRect/>
          <a:stretch/>
        </p:blipFill>
        <p:spPr>
          <a:xfrm>
            <a:off x="9090758" y="2562791"/>
            <a:ext cx="2643818" cy="1366338"/>
          </a:xfrm>
          <a:prstGeom prst="rect">
            <a:avLst/>
          </a:prstGeom>
          <a:ln>
            <a:noFill/>
          </a:ln>
          <a:effectLst>
            <a:softEdge rad="112500"/>
          </a:effectLst>
        </p:spPr>
      </p:pic>
      <p:grpSp>
        <p:nvGrpSpPr>
          <p:cNvPr id="6" name="グループ化 5">
            <a:extLst>
              <a:ext uri="{FF2B5EF4-FFF2-40B4-BE49-F238E27FC236}">
                <a16:creationId xmlns:a16="http://schemas.microsoft.com/office/drawing/2014/main" id="{DC6E4374-6545-4C24-BFAA-FDDFC2B29321}"/>
              </a:ext>
            </a:extLst>
          </p:cNvPr>
          <p:cNvGrpSpPr/>
          <p:nvPr/>
        </p:nvGrpSpPr>
        <p:grpSpPr>
          <a:xfrm>
            <a:off x="328875" y="455440"/>
            <a:ext cx="4322372" cy="3213132"/>
            <a:chOff x="-110231" y="562917"/>
            <a:chExt cx="4069139" cy="3344877"/>
          </a:xfrm>
        </p:grpSpPr>
        <p:grpSp>
          <p:nvGrpSpPr>
            <p:cNvPr id="24" name="グループ化 23">
              <a:extLst>
                <a:ext uri="{FF2B5EF4-FFF2-40B4-BE49-F238E27FC236}">
                  <a16:creationId xmlns:a16="http://schemas.microsoft.com/office/drawing/2014/main" id="{A3B83297-187F-4A76-B28B-831A4E3F446C}"/>
                </a:ext>
              </a:extLst>
            </p:cNvPr>
            <p:cNvGrpSpPr/>
            <p:nvPr/>
          </p:nvGrpSpPr>
          <p:grpSpPr>
            <a:xfrm>
              <a:off x="225359" y="1134670"/>
              <a:ext cx="3221836" cy="2773124"/>
              <a:chOff x="128215" y="1509947"/>
              <a:chExt cx="3795713" cy="3267076"/>
            </a:xfrm>
          </p:grpSpPr>
          <p:sp>
            <p:nvSpPr>
              <p:cNvPr id="25" name="フリーフォーム 50">
                <a:extLst>
                  <a:ext uri="{FF2B5EF4-FFF2-40B4-BE49-F238E27FC236}">
                    <a16:creationId xmlns:a16="http://schemas.microsoft.com/office/drawing/2014/main" id="{5985CEAC-4525-4742-AB3B-046C8F184AEC}"/>
                  </a:ext>
                </a:extLst>
              </p:cNvPr>
              <p:cNvSpPr/>
              <p:nvPr/>
            </p:nvSpPr>
            <p:spPr bwMode="auto">
              <a:xfrm>
                <a:off x="128215" y="1509947"/>
                <a:ext cx="3795713" cy="2389188"/>
              </a:xfrm>
              <a:custGeom>
                <a:avLst/>
                <a:gdLst>
                  <a:gd name="connsiteX0" fmla="*/ 0 w 6598227"/>
                  <a:gd name="connsiteY0" fmla="*/ 1861705 h 4147705"/>
                  <a:gd name="connsiteX1" fmla="*/ 86591 w 6598227"/>
                  <a:gd name="connsiteY1" fmla="*/ 1731818 h 4147705"/>
                  <a:gd name="connsiteX2" fmla="*/ 77932 w 6598227"/>
                  <a:gd name="connsiteY2" fmla="*/ 1463386 h 4147705"/>
                  <a:gd name="connsiteX3" fmla="*/ 60614 w 6598227"/>
                  <a:gd name="connsiteY3" fmla="*/ 1264227 h 4147705"/>
                  <a:gd name="connsiteX4" fmla="*/ 129886 w 6598227"/>
                  <a:gd name="connsiteY4" fmla="*/ 1125682 h 4147705"/>
                  <a:gd name="connsiteX5" fmla="*/ 199159 w 6598227"/>
                  <a:gd name="connsiteY5" fmla="*/ 926523 h 4147705"/>
                  <a:gd name="connsiteX6" fmla="*/ 259773 w 6598227"/>
                  <a:gd name="connsiteY6" fmla="*/ 883227 h 4147705"/>
                  <a:gd name="connsiteX7" fmla="*/ 389659 w 6598227"/>
                  <a:gd name="connsiteY7" fmla="*/ 710045 h 4147705"/>
                  <a:gd name="connsiteX8" fmla="*/ 632114 w 6598227"/>
                  <a:gd name="connsiteY8" fmla="*/ 320386 h 4147705"/>
                  <a:gd name="connsiteX9" fmla="*/ 1013114 w 6598227"/>
                  <a:gd name="connsiteY9" fmla="*/ 406977 h 4147705"/>
                  <a:gd name="connsiteX10" fmla="*/ 1134341 w 6598227"/>
                  <a:gd name="connsiteY10" fmla="*/ 415636 h 4147705"/>
                  <a:gd name="connsiteX11" fmla="*/ 1272886 w 6598227"/>
                  <a:gd name="connsiteY11" fmla="*/ 303068 h 4147705"/>
                  <a:gd name="connsiteX12" fmla="*/ 1376796 w 6598227"/>
                  <a:gd name="connsiteY12" fmla="*/ 303068 h 4147705"/>
                  <a:gd name="connsiteX13" fmla="*/ 1498023 w 6598227"/>
                  <a:gd name="connsiteY13" fmla="*/ 285750 h 4147705"/>
                  <a:gd name="connsiteX14" fmla="*/ 1714500 w 6598227"/>
                  <a:gd name="connsiteY14" fmla="*/ 181841 h 4147705"/>
                  <a:gd name="connsiteX15" fmla="*/ 1775114 w 6598227"/>
                  <a:gd name="connsiteY15" fmla="*/ 25977 h 4147705"/>
                  <a:gd name="connsiteX16" fmla="*/ 1870364 w 6598227"/>
                  <a:gd name="connsiteY16" fmla="*/ 0 h 4147705"/>
                  <a:gd name="connsiteX17" fmla="*/ 1844386 w 6598227"/>
                  <a:gd name="connsiteY17" fmla="*/ 121227 h 4147705"/>
                  <a:gd name="connsiteX18" fmla="*/ 1930977 w 6598227"/>
                  <a:gd name="connsiteY18" fmla="*/ 259773 h 4147705"/>
                  <a:gd name="connsiteX19" fmla="*/ 2078182 w 6598227"/>
                  <a:gd name="connsiteY19" fmla="*/ 303068 h 4147705"/>
                  <a:gd name="connsiteX20" fmla="*/ 2156114 w 6598227"/>
                  <a:gd name="connsiteY20" fmla="*/ 389659 h 4147705"/>
                  <a:gd name="connsiteX21" fmla="*/ 2182091 w 6598227"/>
                  <a:gd name="connsiteY21" fmla="*/ 493568 h 4147705"/>
                  <a:gd name="connsiteX22" fmla="*/ 2234046 w 6598227"/>
                  <a:gd name="connsiteY22" fmla="*/ 545523 h 4147705"/>
                  <a:gd name="connsiteX23" fmla="*/ 2216727 w 6598227"/>
                  <a:gd name="connsiteY23" fmla="*/ 588818 h 4147705"/>
                  <a:gd name="connsiteX24" fmla="*/ 2346614 w 6598227"/>
                  <a:gd name="connsiteY24" fmla="*/ 606136 h 4147705"/>
                  <a:gd name="connsiteX25" fmla="*/ 2320636 w 6598227"/>
                  <a:gd name="connsiteY25" fmla="*/ 710045 h 4147705"/>
                  <a:gd name="connsiteX26" fmla="*/ 2485159 w 6598227"/>
                  <a:gd name="connsiteY26" fmla="*/ 865909 h 4147705"/>
                  <a:gd name="connsiteX27" fmla="*/ 2537114 w 6598227"/>
                  <a:gd name="connsiteY27" fmla="*/ 839932 h 4147705"/>
                  <a:gd name="connsiteX28" fmla="*/ 2684318 w 6598227"/>
                  <a:gd name="connsiteY28" fmla="*/ 935182 h 4147705"/>
                  <a:gd name="connsiteX29" fmla="*/ 2848841 w 6598227"/>
                  <a:gd name="connsiteY29" fmla="*/ 935182 h 4147705"/>
                  <a:gd name="connsiteX30" fmla="*/ 2918114 w 6598227"/>
                  <a:gd name="connsiteY30" fmla="*/ 987136 h 4147705"/>
                  <a:gd name="connsiteX31" fmla="*/ 2935432 w 6598227"/>
                  <a:gd name="connsiteY31" fmla="*/ 1125682 h 4147705"/>
                  <a:gd name="connsiteX32" fmla="*/ 3004705 w 6598227"/>
                  <a:gd name="connsiteY32" fmla="*/ 1125682 h 4147705"/>
                  <a:gd name="connsiteX33" fmla="*/ 3273136 w 6598227"/>
                  <a:gd name="connsiteY33" fmla="*/ 1065068 h 4147705"/>
                  <a:gd name="connsiteX34" fmla="*/ 3351068 w 6598227"/>
                  <a:gd name="connsiteY34" fmla="*/ 1056409 h 4147705"/>
                  <a:gd name="connsiteX35" fmla="*/ 3463636 w 6598227"/>
                  <a:gd name="connsiteY35" fmla="*/ 917864 h 4147705"/>
                  <a:gd name="connsiteX36" fmla="*/ 3636818 w 6598227"/>
                  <a:gd name="connsiteY36" fmla="*/ 909205 h 4147705"/>
                  <a:gd name="connsiteX37" fmla="*/ 3827318 w 6598227"/>
                  <a:gd name="connsiteY37" fmla="*/ 1013114 h 4147705"/>
                  <a:gd name="connsiteX38" fmla="*/ 3827318 w 6598227"/>
                  <a:gd name="connsiteY38" fmla="*/ 1073727 h 4147705"/>
                  <a:gd name="connsiteX39" fmla="*/ 4035136 w 6598227"/>
                  <a:gd name="connsiteY39" fmla="*/ 1073727 h 4147705"/>
                  <a:gd name="connsiteX40" fmla="*/ 4087091 w 6598227"/>
                  <a:gd name="connsiteY40" fmla="*/ 1143000 h 4147705"/>
                  <a:gd name="connsiteX41" fmla="*/ 4130386 w 6598227"/>
                  <a:gd name="connsiteY41" fmla="*/ 1220932 h 4147705"/>
                  <a:gd name="connsiteX42" fmla="*/ 4260273 w 6598227"/>
                  <a:gd name="connsiteY42" fmla="*/ 1229591 h 4147705"/>
                  <a:gd name="connsiteX43" fmla="*/ 4329546 w 6598227"/>
                  <a:gd name="connsiteY43" fmla="*/ 1324841 h 4147705"/>
                  <a:gd name="connsiteX44" fmla="*/ 4823114 w 6598227"/>
                  <a:gd name="connsiteY44" fmla="*/ 1021773 h 4147705"/>
                  <a:gd name="connsiteX45" fmla="*/ 4840432 w 6598227"/>
                  <a:gd name="connsiteY45" fmla="*/ 943841 h 4147705"/>
                  <a:gd name="connsiteX46" fmla="*/ 4996296 w 6598227"/>
                  <a:gd name="connsiteY46" fmla="*/ 969818 h 4147705"/>
                  <a:gd name="connsiteX47" fmla="*/ 5100205 w 6598227"/>
                  <a:gd name="connsiteY47" fmla="*/ 926523 h 4147705"/>
                  <a:gd name="connsiteX48" fmla="*/ 5048250 w 6598227"/>
                  <a:gd name="connsiteY48" fmla="*/ 1117023 h 4147705"/>
                  <a:gd name="connsiteX49" fmla="*/ 5082886 w 6598227"/>
                  <a:gd name="connsiteY49" fmla="*/ 1220932 h 4147705"/>
                  <a:gd name="connsiteX50" fmla="*/ 5178136 w 6598227"/>
                  <a:gd name="connsiteY50" fmla="*/ 1368136 h 4147705"/>
                  <a:gd name="connsiteX51" fmla="*/ 5195455 w 6598227"/>
                  <a:gd name="connsiteY51" fmla="*/ 1480705 h 4147705"/>
                  <a:gd name="connsiteX52" fmla="*/ 5403273 w 6598227"/>
                  <a:gd name="connsiteY52" fmla="*/ 1480705 h 4147705"/>
                  <a:gd name="connsiteX53" fmla="*/ 5585114 w 6598227"/>
                  <a:gd name="connsiteY53" fmla="*/ 1428750 h 4147705"/>
                  <a:gd name="connsiteX54" fmla="*/ 5663046 w 6598227"/>
                  <a:gd name="connsiteY54" fmla="*/ 1350818 h 4147705"/>
                  <a:gd name="connsiteX55" fmla="*/ 6000750 w 6598227"/>
                  <a:gd name="connsiteY55" fmla="*/ 1290205 h 4147705"/>
                  <a:gd name="connsiteX56" fmla="*/ 6078682 w 6598227"/>
                  <a:gd name="connsiteY56" fmla="*/ 1368136 h 4147705"/>
                  <a:gd name="connsiteX57" fmla="*/ 6217227 w 6598227"/>
                  <a:gd name="connsiteY57" fmla="*/ 1376795 h 4147705"/>
                  <a:gd name="connsiteX58" fmla="*/ 6286500 w 6598227"/>
                  <a:gd name="connsiteY58" fmla="*/ 1463386 h 4147705"/>
                  <a:gd name="connsiteX59" fmla="*/ 6546273 w 6598227"/>
                  <a:gd name="connsiteY59" fmla="*/ 1385455 h 4147705"/>
                  <a:gd name="connsiteX60" fmla="*/ 6580909 w 6598227"/>
                  <a:gd name="connsiteY60" fmla="*/ 1446068 h 4147705"/>
                  <a:gd name="connsiteX61" fmla="*/ 6468341 w 6598227"/>
                  <a:gd name="connsiteY61" fmla="*/ 1610591 h 4147705"/>
                  <a:gd name="connsiteX62" fmla="*/ 6598227 w 6598227"/>
                  <a:gd name="connsiteY62" fmla="*/ 1801091 h 4147705"/>
                  <a:gd name="connsiteX63" fmla="*/ 6502977 w 6598227"/>
                  <a:gd name="connsiteY63" fmla="*/ 1879023 h 4147705"/>
                  <a:gd name="connsiteX64" fmla="*/ 6477000 w 6598227"/>
                  <a:gd name="connsiteY64" fmla="*/ 1948295 h 4147705"/>
                  <a:gd name="connsiteX65" fmla="*/ 6416386 w 6598227"/>
                  <a:gd name="connsiteY65" fmla="*/ 1956955 h 4147705"/>
                  <a:gd name="connsiteX66" fmla="*/ 6416386 w 6598227"/>
                  <a:gd name="connsiteY66" fmla="*/ 2156114 h 4147705"/>
                  <a:gd name="connsiteX67" fmla="*/ 6373091 w 6598227"/>
                  <a:gd name="connsiteY67" fmla="*/ 2208068 h 4147705"/>
                  <a:gd name="connsiteX68" fmla="*/ 6312477 w 6598227"/>
                  <a:gd name="connsiteY68" fmla="*/ 2208068 h 4147705"/>
                  <a:gd name="connsiteX69" fmla="*/ 6260523 w 6598227"/>
                  <a:gd name="connsiteY69" fmla="*/ 2303318 h 4147705"/>
                  <a:gd name="connsiteX70" fmla="*/ 6026727 w 6598227"/>
                  <a:gd name="connsiteY70" fmla="*/ 2554432 h 4147705"/>
                  <a:gd name="connsiteX71" fmla="*/ 5931477 w 6598227"/>
                  <a:gd name="connsiteY71" fmla="*/ 2667000 h 4147705"/>
                  <a:gd name="connsiteX72" fmla="*/ 5940136 w 6598227"/>
                  <a:gd name="connsiteY72" fmla="*/ 2753591 h 4147705"/>
                  <a:gd name="connsiteX73" fmla="*/ 5853546 w 6598227"/>
                  <a:gd name="connsiteY73" fmla="*/ 2814205 h 4147705"/>
                  <a:gd name="connsiteX74" fmla="*/ 5862205 w 6598227"/>
                  <a:gd name="connsiteY74" fmla="*/ 2987386 h 4147705"/>
                  <a:gd name="connsiteX75" fmla="*/ 5749636 w 6598227"/>
                  <a:gd name="connsiteY75" fmla="*/ 3177886 h 4147705"/>
                  <a:gd name="connsiteX76" fmla="*/ 5663046 w 6598227"/>
                  <a:gd name="connsiteY76" fmla="*/ 3255818 h 4147705"/>
                  <a:gd name="connsiteX77" fmla="*/ 5628409 w 6598227"/>
                  <a:gd name="connsiteY77" fmla="*/ 3255818 h 4147705"/>
                  <a:gd name="connsiteX78" fmla="*/ 5481205 w 6598227"/>
                  <a:gd name="connsiteY78" fmla="*/ 3602182 h 4147705"/>
                  <a:gd name="connsiteX79" fmla="*/ 5282046 w 6598227"/>
                  <a:gd name="connsiteY79" fmla="*/ 3697432 h 4147705"/>
                  <a:gd name="connsiteX80" fmla="*/ 5186796 w 6598227"/>
                  <a:gd name="connsiteY80" fmla="*/ 3896591 h 4147705"/>
                  <a:gd name="connsiteX81" fmla="*/ 5048250 w 6598227"/>
                  <a:gd name="connsiteY81" fmla="*/ 3853295 h 4147705"/>
                  <a:gd name="connsiteX82" fmla="*/ 4814455 w 6598227"/>
                  <a:gd name="connsiteY82" fmla="*/ 3957205 h 4147705"/>
                  <a:gd name="connsiteX83" fmla="*/ 4701886 w 6598227"/>
                  <a:gd name="connsiteY83" fmla="*/ 4043795 h 4147705"/>
                  <a:gd name="connsiteX84" fmla="*/ 4710546 w 6598227"/>
                  <a:gd name="connsiteY84" fmla="*/ 4139045 h 4147705"/>
                  <a:gd name="connsiteX85" fmla="*/ 1965614 w 6598227"/>
                  <a:gd name="connsiteY85" fmla="*/ 4147705 h 4147705"/>
                  <a:gd name="connsiteX86" fmla="*/ 1930977 w 6598227"/>
                  <a:gd name="connsiteY86" fmla="*/ 4061114 h 4147705"/>
                  <a:gd name="connsiteX87" fmla="*/ 1974273 w 6598227"/>
                  <a:gd name="connsiteY87" fmla="*/ 3905250 h 4147705"/>
                  <a:gd name="connsiteX88" fmla="*/ 1974273 w 6598227"/>
                  <a:gd name="connsiteY88" fmla="*/ 3905250 h 4147705"/>
                  <a:gd name="connsiteX89" fmla="*/ 1809750 w 6598227"/>
                  <a:gd name="connsiteY89" fmla="*/ 3991841 h 4147705"/>
                  <a:gd name="connsiteX90" fmla="*/ 1853046 w 6598227"/>
                  <a:gd name="connsiteY90" fmla="*/ 3896591 h 4147705"/>
                  <a:gd name="connsiteX91" fmla="*/ 1922318 w 6598227"/>
                  <a:gd name="connsiteY91" fmla="*/ 3775364 h 4147705"/>
                  <a:gd name="connsiteX92" fmla="*/ 1783773 w 6598227"/>
                  <a:gd name="connsiteY92" fmla="*/ 3861955 h 4147705"/>
                  <a:gd name="connsiteX93" fmla="*/ 1697182 w 6598227"/>
                  <a:gd name="connsiteY93" fmla="*/ 3723409 h 4147705"/>
                  <a:gd name="connsiteX94" fmla="*/ 1827068 w 6598227"/>
                  <a:gd name="connsiteY94" fmla="*/ 3567545 h 4147705"/>
                  <a:gd name="connsiteX95" fmla="*/ 1835727 w 6598227"/>
                  <a:gd name="connsiteY95" fmla="*/ 3385705 h 4147705"/>
                  <a:gd name="connsiteX96" fmla="*/ 1775114 w 6598227"/>
                  <a:gd name="connsiteY96" fmla="*/ 3325091 h 4147705"/>
                  <a:gd name="connsiteX97" fmla="*/ 1723159 w 6598227"/>
                  <a:gd name="connsiteY97" fmla="*/ 3377045 h 4147705"/>
                  <a:gd name="connsiteX98" fmla="*/ 1723159 w 6598227"/>
                  <a:gd name="connsiteY98" fmla="*/ 3437659 h 4147705"/>
                  <a:gd name="connsiteX99" fmla="*/ 1627909 w 6598227"/>
                  <a:gd name="connsiteY99" fmla="*/ 3446318 h 4147705"/>
                  <a:gd name="connsiteX100" fmla="*/ 1524000 w 6598227"/>
                  <a:gd name="connsiteY100" fmla="*/ 3688773 h 4147705"/>
                  <a:gd name="connsiteX101" fmla="*/ 1541318 w 6598227"/>
                  <a:gd name="connsiteY101" fmla="*/ 3974523 h 4147705"/>
                  <a:gd name="connsiteX102" fmla="*/ 1498023 w 6598227"/>
                  <a:gd name="connsiteY102" fmla="*/ 4052455 h 4147705"/>
                  <a:gd name="connsiteX103" fmla="*/ 1515341 w 6598227"/>
                  <a:gd name="connsiteY103" fmla="*/ 4130386 h 4147705"/>
                  <a:gd name="connsiteX104" fmla="*/ 1125682 w 6598227"/>
                  <a:gd name="connsiteY104" fmla="*/ 4139045 h 4147705"/>
                  <a:gd name="connsiteX105" fmla="*/ 1160318 w 6598227"/>
                  <a:gd name="connsiteY105" fmla="*/ 4052455 h 4147705"/>
                  <a:gd name="connsiteX106" fmla="*/ 1160318 w 6598227"/>
                  <a:gd name="connsiteY106" fmla="*/ 3827318 h 4147705"/>
                  <a:gd name="connsiteX107" fmla="*/ 1091046 w 6598227"/>
                  <a:gd name="connsiteY107" fmla="*/ 3654136 h 4147705"/>
                  <a:gd name="connsiteX108" fmla="*/ 961159 w 6598227"/>
                  <a:gd name="connsiteY108" fmla="*/ 3541568 h 4147705"/>
                  <a:gd name="connsiteX109" fmla="*/ 961159 w 6598227"/>
                  <a:gd name="connsiteY109" fmla="*/ 3463636 h 4147705"/>
                  <a:gd name="connsiteX110" fmla="*/ 987136 w 6598227"/>
                  <a:gd name="connsiteY110" fmla="*/ 3290455 h 4147705"/>
                  <a:gd name="connsiteX111" fmla="*/ 969818 w 6598227"/>
                  <a:gd name="connsiteY111" fmla="*/ 3177886 h 4147705"/>
                  <a:gd name="connsiteX112" fmla="*/ 952500 w 6598227"/>
                  <a:gd name="connsiteY112" fmla="*/ 2996045 h 4147705"/>
                  <a:gd name="connsiteX113" fmla="*/ 1056409 w 6598227"/>
                  <a:gd name="connsiteY113" fmla="*/ 2944091 h 4147705"/>
                  <a:gd name="connsiteX114" fmla="*/ 1194955 w 6598227"/>
                  <a:gd name="connsiteY114" fmla="*/ 2831523 h 4147705"/>
                  <a:gd name="connsiteX115" fmla="*/ 1281546 w 6598227"/>
                  <a:gd name="connsiteY115" fmla="*/ 2762250 h 4147705"/>
                  <a:gd name="connsiteX116" fmla="*/ 1281546 w 6598227"/>
                  <a:gd name="connsiteY116" fmla="*/ 2641023 h 4147705"/>
                  <a:gd name="connsiteX117" fmla="*/ 1350818 w 6598227"/>
                  <a:gd name="connsiteY117" fmla="*/ 2537114 h 4147705"/>
                  <a:gd name="connsiteX118" fmla="*/ 1359477 w 6598227"/>
                  <a:gd name="connsiteY118" fmla="*/ 2450523 h 4147705"/>
                  <a:gd name="connsiteX119" fmla="*/ 1307523 w 6598227"/>
                  <a:gd name="connsiteY119" fmla="*/ 2433205 h 4147705"/>
                  <a:gd name="connsiteX120" fmla="*/ 1324841 w 6598227"/>
                  <a:gd name="connsiteY120" fmla="*/ 2277341 h 4147705"/>
                  <a:gd name="connsiteX121" fmla="*/ 1359477 w 6598227"/>
                  <a:gd name="connsiteY121" fmla="*/ 2173432 h 4147705"/>
                  <a:gd name="connsiteX122" fmla="*/ 1264227 w 6598227"/>
                  <a:gd name="connsiteY122" fmla="*/ 2182091 h 4147705"/>
                  <a:gd name="connsiteX123" fmla="*/ 1177636 w 6598227"/>
                  <a:gd name="connsiteY123" fmla="*/ 2277341 h 4147705"/>
                  <a:gd name="connsiteX124" fmla="*/ 1134341 w 6598227"/>
                  <a:gd name="connsiteY124" fmla="*/ 2337955 h 4147705"/>
                  <a:gd name="connsiteX125" fmla="*/ 1099705 w 6598227"/>
                  <a:gd name="connsiteY125" fmla="*/ 2303318 h 4147705"/>
                  <a:gd name="connsiteX126" fmla="*/ 1030432 w 6598227"/>
                  <a:gd name="connsiteY126" fmla="*/ 2329295 h 4147705"/>
                  <a:gd name="connsiteX127" fmla="*/ 1021773 w 6598227"/>
                  <a:gd name="connsiteY127" fmla="*/ 2251364 h 4147705"/>
                  <a:gd name="connsiteX128" fmla="*/ 848591 w 6598227"/>
                  <a:gd name="connsiteY128" fmla="*/ 2320636 h 4147705"/>
                  <a:gd name="connsiteX129" fmla="*/ 779318 w 6598227"/>
                  <a:gd name="connsiteY129" fmla="*/ 2407227 h 4147705"/>
                  <a:gd name="connsiteX130" fmla="*/ 736023 w 6598227"/>
                  <a:gd name="connsiteY130" fmla="*/ 2459182 h 4147705"/>
                  <a:gd name="connsiteX131" fmla="*/ 796636 w 6598227"/>
                  <a:gd name="connsiteY131" fmla="*/ 2493818 h 4147705"/>
                  <a:gd name="connsiteX132" fmla="*/ 736023 w 6598227"/>
                  <a:gd name="connsiteY132" fmla="*/ 2528455 h 4147705"/>
                  <a:gd name="connsiteX133" fmla="*/ 727364 w 6598227"/>
                  <a:gd name="connsiteY133" fmla="*/ 2589068 h 4147705"/>
                  <a:gd name="connsiteX134" fmla="*/ 675409 w 6598227"/>
                  <a:gd name="connsiteY134" fmla="*/ 2606386 h 4147705"/>
                  <a:gd name="connsiteX135" fmla="*/ 536864 w 6598227"/>
                  <a:gd name="connsiteY135" fmla="*/ 2589068 h 4147705"/>
                  <a:gd name="connsiteX136" fmla="*/ 484909 w 6598227"/>
                  <a:gd name="connsiteY136" fmla="*/ 2476500 h 4147705"/>
                  <a:gd name="connsiteX137" fmla="*/ 484909 w 6598227"/>
                  <a:gd name="connsiteY137" fmla="*/ 2268682 h 4147705"/>
                  <a:gd name="connsiteX138" fmla="*/ 337705 w 6598227"/>
                  <a:gd name="connsiteY138" fmla="*/ 2156114 h 4147705"/>
                  <a:gd name="connsiteX139" fmla="*/ 242455 w 6598227"/>
                  <a:gd name="connsiteY139" fmla="*/ 2000250 h 4147705"/>
                  <a:gd name="connsiteX140" fmla="*/ 121227 w 6598227"/>
                  <a:gd name="connsiteY140" fmla="*/ 1948295 h 4147705"/>
                  <a:gd name="connsiteX141" fmla="*/ 0 w 6598227"/>
                  <a:gd name="connsiteY141" fmla="*/ 1861705 h 4147705"/>
                  <a:gd name="connsiteX0" fmla="*/ 0 w 6598227"/>
                  <a:gd name="connsiteY0" fmla="*/ 1861705 h 4147705"/>
                  <a:gd name="connsiteX1" fmla="*/ 86591 w 6598227"/>
                  <a:gd name="connsiteY1" fmla="*/ 1731818 h 4147705"/>
                  <a:gd name="connsiteX2" fmla="*/ 77932 w 6598227"/>
                  <a:gd name="connsiteY2" fmla="*/ 1463386 h 4147705"/>
                  <a:gd name="connsiteX3" fmla="*/ 60614 w 6598227"/>
                  <a:gd name="connsiteY3" fmla="*/ 1264227 h 4147705"/>
                  <a:gd name="connsiteX4" fmla="*/ 129886 w 6598227"/>
                  <a:gd name="connsiteY4" fmla="*/ 1125682 h 4147705"/>
                  <a:gd name="connsiteX5" fmla="*/ 199159 w 6598227"/>
                  <a:gd name="connsiteY5" fmla="*/ 926523 h 4147705"/>
                  <a:gd name="connsiteX6" fmla="*/ 259773 w 6598227"/>
                  <a:gd name="connsiteY6" fmla="*/ 883227 h 4147705"/>
                  <a:gd name="connsiteX7" fmla="*/ 389659 w 6598227"/>
                  <a:gd name="connsiteY7" fmla="*/ 710045 h 4147705"/>
                  <a:gd name="connsiteX8" fmla="*/ 632114 w 6598227"/>
                  <a:gd name="connsiteY8" fmla="*/ 320386 h 4147705"/>
                  <a:gd name="connsiteX9" fmla="*/ 1013114 w 6598227"/>
                  <a:gd name="connsiteY9" fmla="*/ 406977 h 4147705"/>
                  <a:gd name="connsiteX10" fmla="*/ 1134341 w 6598227"/>
                  <a:gd name="connsiteY10" fmla="*/ 415636 h 4147705"/>
                  <a:gd name="connsiteX11" fmla="*/ 1272886 w 6598227"/>
                  <a:gd name="connsiteY11" fmla="*/ 303068 h 4147705"/>
                  <a:gd name="connsiteX12" fmla="*/ 1376796 w 6598227"/>
                  <a:gd name="connsiteY12" fmla="*/ 303068 h 4147705"/>
                  <a:gd name="connsiteX13" fmla="*/ 1498023 w 6598227"/>
                  <a:gd name="connsiteY13" fmla="*/ 285750 h 4147705"/>
                  <a:gd name="connsiteX14" fmla="*/ 1714500 w 6598227"/>
                  <a:gd name="connsiteY14" fmla="*/ 181841 h 4147705"/>
                  <a:gd name="connsiteX15" fmla="*/ 1775114 w 6598227"/>
                  <a:gd name="connsiteY15" fmla="*/ 25977 h 4147705"/>
                  <a:gd name="connsiteX16" fmla="*/ 1870364 w 6598227"/>
                  <a:gd name="connsiteY16" fmla="*/ 0 h 4147705"/>
                  <a:gd name="connsiteX17" fmla="*/ 1844386 w 6598227"/>
                  <a:gd name="connsiteY17" fmla="*/ 121227 h 4147705"/>
                  <a:gd name="connsiteX18" fmla="*/ 1930977 w 6598227"/>
                  <a:gd name="connsiteY18" fmla="*/ 259773 h 4147705"/>
                  <a:gd name="connsiteX19" fmla="*/ 2078182 w 6598227"/>
                  <a:gd name="connsiteY19" fmla="*/ 303068 h 4147705"/>
                  <a:gd name="connsiteX20" fmla="*/ 2156114 w 6598227"/>
                  <a:gd name="connsiteY20" fmla="*/ 389659 h 4147705"/>
                  <a:gd name="connsiteX21" fmla="*/ 2182091 w 6598227"/>
                  <a:gd name="connsiteY21" fmla="*/ 493568 h 4147705"/>
                  <a:gd name="connsiteX22" fmla="*/ 2234046 w 6598227"/>
                  <a:gd name="connsiteY22" fmla="*/ 545523 h 4147705"/>
                  <a:gd name="connsiteX23" fmla="*/ 2216727 w 6598227"/>
                  <a:gd name="connsiteY23" fmla="*/ 588818 h 4147705"/>
                  <a:gd name="connsiteX24" fmla="*/ 2346614 w 6598227"/>
                  <a:gd name="connsiteY24" fmla="*/ 606136 h 4147705"/>
                  <a:gd name="connsiteX25" fmla="*/ 2320636 w 6598227"/>
                  <a:gd name="connsiteY25" fmla="*/ 710045 h 4147705"/>
                  <a:gd name="connsiteX26" fmla="*/ 2485159 w 6598227"/>
                  <a:gd name="connsiteY26" fmla="*/ 865909 h 4147705"/>
                  <a:gd name="connsiteX27" fmla="*/ 2537114 w 6598227"/>
                  <a:gd name="connsiteY27" fmla="*/ 839932 h 4147705"/>
                  <a:gd name="connsiteX28" fmla="*/ 2684318 w 6598227"/>
                  <a:gd name="connsiteY28" fmla="*/ 935182 h 4147705"/>
                  <a:gd name="connsiteX29" fmla="*/ 2848841 w 6598227"/>
                  <a:gd name="connsiteY29" fmla="*/ 935182 h 4147705"/>
                  <a:gd name="connsiteX30" fmla="*/ 2918114 w 6598227"/>
                  <a:gd name="connsiteY30" fmla="*/ 987136 h 4147705"/>
                  <a:gd name="connsiteX31" fmla="*/ 2935432 w 6598227"/>
                  <a:gd name="connsiteY31" fmla="*/ 1125682 h 4147705"/>
                  <a:gd name="connsiteX32" fmla="*/ 3004705 w 6598227"/>
                  <a:gd name="connsiteY32" fmla="*/ 1125682 h 4147705"/>
                  <a:gd name="connsiteX33" fmla="*/ 3273136 w 6598227"/>
                  <a:gd name="connsiteY33" fmla="*/ 1065068 h 4147705"/>
                  <a:gd name="connsiteX34" fmla="*/ 3351068 w 6598227"/>
                  <a:gd name="connsiteY34" fmla="*/ 1056409 h 4147705"/>
                  <a:gd name="connsiteX35" fmla="*/ 3463636 w 6598227"/>
                  <a:gd name="connsiteY35" fmla="*/ 917864 h 4147705"/>
                  <a:gd name="connsiteX36" fmla="*/ 3636818 w 6598227"/>
                  <a:gd name="connsiteY36" fmla="*/ 909205 h 4147705"/>
                  <a:gd name="connsiteX37" fmla="*/ 3827318 w 6598227"/>
                  <a:gd name="connsiteY37" fmla="*/ 1013114 h 4147705"/>
                  <a:gd name="connsiteX38" fmla="*/ 3835977 w 6598227"/>
                  <a:gd name="connsiteY38" fmla="*/ 1134395 h 4147705"/>
                  <a:gd name="connsiteX39" fmla="*/ 4035136 w 6598227"/>
                  <a:gd name="connsiteY39" fmla="*/ 1073727 h 4147705"/>
                  <a:gd name="connsiteX40" fmla="*/ 4087091 w 6598227"/>
                  <a:gd name="connsiteY40" fmla="*/ 1143000 h 4147705"/>
                  <a:gd name="connsiteX41" fmla="*/ 4130386 w 6598227"/>
                  <a:gd name="connsiteY41" fmla="*/ 1220932 h 4147705"/>
                  <a:gd name="connsiteX42" fmla="*/ 4260273 w 6598227"/>
                  <a:gd name="connsiteY42" fmla="*/ 1229591 h 4147705"/>
                  <a:gd name="connsiteX43" fmla="*/ 4329546 w 6598227"/>
                  <a:gd name="connsiteY43" fmla="*/ 1324841 h 4147705"/>
                  <a:gd name="connsiteX44" fmla="*/ 4823114 w 6598227"/>
                  <a:gd name="connsiteY44" fmla="*/ 1021773 h 4147705"/>
                  <a:gd name="connsiteX45" fmla="*/ 4840432 w 6598227"/>
                  <a:gd name="connsiteY45" fmla="*/ 943841 h 4147705"/>
                  <a:gd name="connsiteX46" fmla="*/ 4996296 w 6598227"/>
                  <a:gd name="connsiteY46" fmla="*/ 969818 h 4147705"/>
                  <a:gd name="connsiteX47" fmla="*/ 5100205 w 6598227"/>
                  <a:gd name="connsiteY47" fmla="*/ 926523 h 4147705"/>
                  <a:gd name="connsiteX48" fmla="*/ 5048250 w 6598227"/>
                  <a:gd name="connsiteY48" fmla="*/ 1117023 h 4147705"/>
                  <a:gd name="connsiteX49" fmla="*/ 5082886 w 6598227"/>
                  <a:gd name="connsiteY49" fmla="*/ 1220932 h 4147705"/>
                  <a:gd name="connsiteX50" fmla="*/ 5178136 w 6598227"/>
                  <a:gd name="connsiteY50" fmla="*/ 1368136 h 4147705"/>
                  <a:gd name="connsiteX51" fmla="*/ 5195455 w 6598227"/>
                  <a:gd name="connsiteY51" fmla="*/ 1480705 h 4147705"/>
                  <a:gd name="connsiteX52" fmla="*/ 5403273 w 6598227"/>
                  <a:gd name="connsiteY52" fmla="*/ 1480705 h 4147705"/>
                  <a:gd name="connsiteX53" fmla="*/ 5585114 w 6598227"/>
                  <a:gd name="connsiteY53" fmla="*/ 1428750 h 4147705"/>
                  <a:gd name="connsiteX54" fmla="*/ 5663046 w 6598227"/>
                  <a:gd name="connsiteY54" fmla="*/ 1350818 h 4147705"/>
                  <a:gd name="connsiteX55" fmla="*/ 6000750 w 6598227"/>
                  <a:gd name="connsiteY55" fmla="*/ 1290205 h 4147705"/>
                  <a:gd name="connsiteX56" fmla="*/ 6078682 w 6598227"/>
                  <a:gd name="connsiteY56" fmla="*/ 1368136 h 4147705"/>
                  <a:gd name="connsiteX57" fmla="*/ 6217227 w 6598227"/>
                  <a:gd name="connsiteY57" fmla="*/ 1376795 h 4147705"/>
                  <a:gd name="connsiteX58" fmla="*/ 6286500 w 6598227"/>
                  <a:gd name="connsiteY58" fmla="*/ 1463386 h 4147705"/>
                  <a:gd name="connsiteX59" fmla="*/ 6546273 w 6598227"/>
                  <a:gd name="connsiteY59" fmla="*/ 1385455 h 4147705"/>
                  <a:gd name="connsiteX60" fmla="*/ 6580909 w 6598227"/>
                  <a:gd name="connsiteY60" fmla="*/ 1446068 h 4147705"/>
                  <a:gd name="connsiteX61" fmla="*/ 6468341 w 6598227"/>
                  <a:gd name="connsiteY61" fmla="*/ 1610591 h 4147705"/>
                  <a:gd name="connsiteX62" fmla="*/ 6598227 w 6598227"/>
                  <a:gd name="connsiteY62" fmla="*/ 1801091 h 4147705"/>
                  <a:gd name="connsiteX63" fmla="*/ 6502977 w 6598227"/>
                  <a:gd name="connsiteY63" fmla="*/ 1879023 h 4147705"/>
                  <a:gd name="connsiteX64" fmla="*/ 6477000 w 6598227"/>
                  <a:gd name="connsiteY64" fmla="*/ 1948295 h 4147705"/>
                  <a:gd name="connsiteX65" fmla="*/ 6416386 w 6598227"/>
                  <a:gd name="connsiteY65" fmla="*/ 1956955 h 4147705"/>
                  <a:gd name="connsiteX66" fmla="*/ 6416386 w 6598227"/>
                  <a:gd name="connsiteY66" fmla="*/ 2156114 h 4147705"/>
                  <a:gd name="connsiteX67" fmla="*/ 6373091 w 6598227"/>
                  <a:gd name="connsiteY67" fmla="*/ 2208068 h 4147705"/>
                  <a:gd name="connsiteX68" fmla="*/ 6312477 w 6598227"/>
                  <a:gd name="connsiteY68" fmla="*/ 2208068 h 4147705"/>
                  <a:gd name="connsiteX69" fmla="*/ 6260523 w 6598227"/>
                  <a:gd name="connsiteY69" fmla="*/ 2303318 h 4147705"/>
                  <a:gd name="connsiteX70" fmla="*/ 6026727 w 6598227"/>
                  <a:gd name="connsiteY70" fmla="*/ 2554432 h 4147705"/>
                  <a:gd name="connsiteX71" fmla="*/ 5931477 w 6598227"/>
                  <a:gd name="connsiteY71" fmla="*/ 2667000 h 4147705"/>
                  <a:gd name="connsiteX72" fmla="*/ 5940136 w 6598227"/>
                  <a:gd name="connsiteY72" fmla="*/ 2753591 h 4147705"/>
                  <a:gd name="connsiteX73" fmla="*/ 5853546 w 6598227"/>
                  <a:gd name="connsiteY73" fmla="*/ 2814205 h 4147705"/>
                  <a:gd name="connsiteX74" fmla="*/ 5862205 w 6598227"/>
                  <a:gd name="connsiteY74" fmla="*/ 2987386 h 4147705"/>
                  <a:gd name="connsiteX75" fmla="*/ 5749636 w 6598227"/>
                  <a:gd name="connsiteY75" fmla="*/ 3177886 h 4147705"/>
                  <a:gd name="connsiteX76" fmla="*/ 5663046 w 6598227"/>
                  <a:gd name="connsiteY76" fmla="*/ 3255818 h 4147705"/>
                  <a:gd name="connsiteX77" fmla="*/ 5628409 w 6598227"/>
                  <a:gd name="connsiteY77" fmla="*/ 3255818 h 4147705"/>
                  <a:gd name="connsiteX78" fmla="*/ 5481205 w 6598227"/>
                  <a:gd name="connsiteY78" fmla="*/ 3602182 h 4147705"/>
                  <a:gd name="connsiteX79" fmla="*/ 5282046 w 6598227"/>
                  <a:gd name="connsiteY79" fmla="*/ 3697432 h 4147705"/>
                  <a:gd name="connsiteX80" fmla="*/ 5186796 w 6598227"/>
                  <a:gd name="connsiteY80" fmla="*/ 3896591 h 4147705"/>
                  <a:gd name="connsiteX81" fmla="*/ 5048250 w 6598227"/>
                  <a:gd name="connsiteY81" fmla="*/ 3853295 h 4147705"/>
                  <a:gd name="connsiteX82" fmla="*/ 4814455 w 6598227"/>
                  <a:gd name="connsiteY82" fmla="*/ 3957205 h 4147705"/>
                  <a:gd name="connsiteX83" fmla="*/ 4701886 w 6598227"/>
                  <a:gd name="connsiteY83" fmla="*/ 4043795 h 4147705"/>
                  <a:gd name="connsiteX84" fmla="*/ 4710546 w 6598227"/>
                  <a:gd name="connsiteY84" fmla="*/ 4139045 h 4147705"/>
                  <a:gd name="connsiteX85" fmla="*/ 1965614 w 6598227"/>
                  <a:gd name="connsiteY85" fmla="*/ 4147705 h 4147705"/>
                  <a:gd name="connsiteX86" fmla="*/ 1930977 w 6598227"/>
                  <a:gd name="connsiteY86" fmla="*/ 4061114 h 4147705"/>
                  <a:gd name="connsiteX87" fmla="*/ 1974273 w 6598227"/>
                  <a:gd name="connsiteY87" fmla="*/ 3905250 h 4147705"/>
                  <a:gd name="connsiteX88" fmla="*/ 1974273 w 6598227"/>
                  <a:gd name="connsiteY88" fmla="*/ 3905250 h 4147705"/>
                  <a:gd name="connsiteX89" fmla="*/ 1809750 w 6598227"/>
                  <a:gd name="connsiteY89" fmla="*/ 3991841 h 4147705"/>
                  <a:gd name="connsiteX90" fmla="*/ 1853046 w 6598227"/>
                  <a:gd name="connsiteY90" fmla="*/ 3896591 h 4147705"/>
                  <a:gd name="connsiteX91" fmla="*/ 1922318 w 6598227"/>
                  <a:gd name="connsiteY91" fmla="*/ 3775364 h 4147705"/>
                  <a:gd name="connsiteX92" fmla="*/ 1783773 w 6598227"/>
                  <a:gd name="connsiteY92" fmla="*/ 3861955 h 4147705"/>
                  <a:gd name="connsiteX93" fmla="*/ 1697182 w 6598227"/>
                  <a:gd name="connsiteY93" fmla="*/ 3723409 h 4147705"/>
                  <a:gd name="connsiteX94" fmla="*/ 1827068 w 6598227"/>
                  <a:gd name="connsiteY94" fmla="*/ 3567545 h 4147705"/>
                  <a:gd name="connsiteX95" fmla="*/ 1835727 w 6598227"/>
                  <a:gd name="connsiteY95" fmla="*/ 3385705 h 4147705"/>
                  <a:gd name="connsiteX96" fmla="*/ 1775114 w 6598227"/>
                  <a:gd name="connsiteY96" fmla="*/ 3325091 h 4147705"/>
                  <a:gd name="connsiteX97" fmla="*/ 1723159 w 6598227"/>
                  <a:gd name="connsiteY97" fmla="*/ 3377045 h 4147705"/>
                  <a:gd name="connsiteX98" fmla="*/ 1723159 w 6598227"/>
                  <a:gd name="connsiteY98" fmla="*/ 3437659 h 4147705"/>
                  <a:gd name="connsiteX99" fmla="*/ 1627909 w 6598227"/>
                  <a:gd name="connsiteY99" fmla="*/ 3446318 h 4147705"/>
                  <a:gd name="connsiteX100" fmla="*/ 1524000 w 6598227"/>
                  <a:gd name="connsiteY100" fmla="*/ 3688773 h 4147705"/>
                  <a:gd name="connsiteX101" fmla="*/ 1541318 w 6598227"/>
                  <a:gd name="connsiteY101" fmla="*/ 3974523 h 4147705"/>
                  <a:gd name="connsiteX102" fmla="*/ 1498023 w 6598227"/>
                  <a:gd name="connsiteY102" fmla="*/ 4052455 h 4147705"/>
                  <a:gd name="connsiteX103" fmla="*/ 1515341 w 6598227"/>
                  <a:gd name="connsiteY103" fmla="*/ 4130386 h 4147705"/>
                  <a:gd name="connsiteX104" fmla="*/ 1125682 w 6598227"/>
                  <a:gd name="connsiteY104" fmla="*/ 4139045 h 4147705"/>
                  <a:gd name="connsiteX105" fmla="*/ 1160318 w 6598227"/>
                  <a:gd name="connsiteY105" fmla="*/ 4052455 h 4147705"/>
                  <a:gd name="connsiteX106" fmla="*/ 1160318 w 6598227"/>
                  <a:gd name="connsiteY106" fmla="*/ 3827318 h 4147705"/>
                  <a:gd name="connsiteX107" fmla="*/ 1091046 w 6598227"/>
                  <a:gd name="connsiteY107" fmla="*/ 3654136 h 4147705"/>
                  <a:gd name="connsiteX108" fmla="*/ 961159 w 6598227"/>
                  <a:gd name="connsiteY108" fmla="*/ 3541568 h 4147705"/>
                  <a:gd name="connsiteX109" fmla="*/ 961159 w 6598227"/>
                  <a:gd name="connsiteY109" fmla="*/ 3463636 h 4147705"/>
                  <a:gd name="connsiteX110" fmla="*/ 987136 w 6598227"/>
                  <a:gd name="connsiteY110" fmla="*/ 3290455 h 4147705"/>
                  <a:gd name="connsiteX111" fmla="*/ 969818 w 6598227"/>
                  <a:gd name="connsiteY111" fmla="*/ 3177886 h 4147705"/>
                  <a:gd name="connsiteX112" fmla="*/ 952500 w 6598227"/>
                  <a:gd name="connsiteY112" fmla="*/ 2996045 h 4147705"/>
                  <a:gd name="connsiteX113" fmla="*/ 1056409 w 6598227"/>
                  <a:gd name="connsiteY113" fmla="*/ 2944091 h 4147705"/>
                  <a:gd name="connsiteX114" fmla="*/ 1194955 w 6598227"/>
                  <a:gd name="connsiteY114" fmla="*/ 2831523 h 4147705"/>
                  <a:gd name="connsiteX115" fmla="*/ 1281546 w 6598227"/>
                  <a:gd name="connsiteY115" fmla="*/ 2762250 h 4147705"/>
                  <a:gd name="connsiteX116" fmla="*/ 1281546 w 6598227"/>
                  <a:gd name="connsiteY116" fmla="*/ 2641023 h 4147705"/>
                  <a:gd name="connsiteX117" fmla="*/ 1350818 w 6598227"/>
                  <a:gd name="connsiteY117" fmla="*/ 2537114 h 4147705"/>
                  <a:gd name="connsiteX118" fmla="*/ 1359477 w 6598227"/>
                  <a:gd name="connsiteY118" fmla="*/ 2450523 h 4147705"/>
                  <a:gd name="connsiteX119" fmla="*/ 1307523 w 6598227"/>
                  <a:gd name="connsiteY119" fmla="*/ 2433205 h 4147705"/>
                  <a:gd name="connsiteX120" fmla="*/ 1324841 w 6598227"/>
                  <a:gd name="connsiteY120" fmla="*/ 2277341 h 4147705"/>
                  <a:gd name="connsiteX121" fmla="*/ 1359477 w 6598227"/>
                  <a:gd name="connsiteY121" fmla="*/ 2173432 h 4147705"/>
                  <a:gd name="connsiteX122" fmla="*/ 1264227 w 6598227"/>
                  <a:gd name="connsiteY122" fmla="*/ 2182091 h 4147705"/>
                  <a:gd name="connsiteX123" fmla="*/ 1177636 w 6598227"/>
                  <a:gd name="connsiteY123" fmla="*/ 2277341 h 4147705"/>
                  <a:gd name="connsiteX124" fmla="*/ 1134341 w 6598227"/>
                  <a:gd name="connsiteY124" fmla="*/ 2337955 h 4147705"/>
                  <a:gd name="connsiteX125" fmla="*/ 1099705 w 6598227"/>
                  <a:gd name="connsiteY125" fmla="*/ 2303318 h 4147705"/>
                  <a:gd name="connsiteX126" fmla="*/ 1030432 w 6598227"/>
                  <a:gd name="connsiteY126" fmla="*/ 2329295 h 4147705"/>
                  <a:gd name="connsiteX127" fmla="*/ 1021773 w 6598227"/>
                  <a:gd name="connsiteY127" fmla="*/ 2251364 h 4147705"/>
                  <a:gd name="connsiteX128" fmla="*/ 848591 w 6598227"/>
                  <a:gd name="connsiteY128" fmla="*/ 2320636 h 4147705"/>
                  <a:gd name="connsiteX129" fmla="*/ 779318 w 6598227"/>
                  <a:gd name="connsiteY129" fmla="*/ 2407227 h 4147705"/>
                  <a:gd name="connsiteX130" fmla="*/ 736023 w 6598227"/>
                  <a:gd name="connsiteY130" fmla="*/ 2459182 h 4147705"/>
                  <a:gd name="connsiteX131" fmla="*/ 796636 w 6598227"/>
                  <a:gd name="connsiteY131" fmla="*/ 2493818 h 4147705"/>
                  <a:gd name="connsiteX132" fmla="*/ 736023 w 6598227"/>
                  <a:gd name="connsiteY132" fmla="*/ 2528455 h 4147705"/>
                  <a:gd name="connsiteX133" fmla="*/ 727364 w 6598227"/>
                  <a:gd name="connsiteY133" fmla="*/ 2589068 h 4147705"/>
                  <a:gd name="connsiteX134" fmla="*/ 675409 w 6598227"/>
                  <a:gd name="connsiteY134" fmla="*/ 2606386 h 4147705"/>
                  <a:gd name="connsiteX135" fmla="*/ 536864 w 6598227"/>
                  <a:gd name="connsiteY135" fmla="*/ 2589068 h 4147705"/>
                  <a:gd name="connsiteX136" fmla="*/ 484909 w 6598227"/>
                  <a:gd name="connsiteY136" fmla="*/ 2476500 h 4147705"/>
                  <a:gd name="connsiteX137" fmla="*/ 484909 w 6598227"/>
                  <a:gd name="connsiteY137" fmla="*/ 2268682 h 4147705"/>
                  <a:gd name="connsiteX138" fmla="*/ 337705 w 6598227"/>
                  <a:gd name="connsiteY138" fmla="*/ 2156114 h 4147705"/>
                  <a:gd name="connsiteX139" fmla="*/ 242455 w 6598227"/>
                  <a:gd name="connsiteY139" fmla="*/ 2000250 h 4147705"/>
                  <a:gd name="connsiteX140" fmla="*/ 121227 w 6598227"/>
                  <a:gd name="connsiteY140" fmla="*/ 1948295 h 4147705"/>
                  <a:gd name="connsiteX141" fmla="*/ 0 w 6598227"/>
                  <a:gd name="connsiteY141" fmla="*/ 1861705 h 4147705"/>
                  <a:gd name="connsiteX0" fmla="*/ 0 w 6598227"/>
                  <a:gd name="connsiteY0" fmla="*/ 1861705 h 4147705"/>
                  <a:gd name="connsiteX1" fmla="*/ 86591 w 6598227"/>
                  <a:gd name="connsiteY1" fmla="*/ 1731818 h 4147705"/>
                  <a:gd name="connsiteX2" fmla="*/ 77932 w 6598227"/>
                  <a:gd name="connsiteY2" fmla="*/ 1463386 h 4147705"/>
                  <a:gd name="connsiteX3" fmla="*/ 60614 w 6598227"/>
                  <a:gd name="connsiteY3" fmla="*/ 1264227 h 4147705"/>
                  <a:gd name="connsiteX4" fmla="*/ 129886 w 6598227"/>
                  <a:gd name="connsiteY4" fmla="*/ 1125682 h 4147705"/>
                  <a:gd name="connsiteX5" fmla="*/ 199159 w 6598227"/>
                  <a:gd name="connsiteY5" fmla="*/ 926523 h 4147705"/>
                  <a:gd name="connsiteX6" fmla="*/ 259773 w 6598227"/>
                  <a:gd name="connsiteY6" fmla="*/ 883227 h 4147705"/>
                  <a:gd name="connsiteX7" fmla="*/ 389659 w 6598227"/>
                  <a:gd name="connsiteY7" fmla="*/ 710045 h 4147705"/>
                  <a:gd name="connsiteX8" fmla="*/ 632114 w 6598227"/>
                  <a:gd name="connsiteY8" fmla="*/ 320386 h 4147705"/>
                  <a:gd name="connsiteX9" fmla="*/ 1013114 w 6598227"/>
                  <a:gd name="connsiteY9" fmla="*/ 406977 h 4147705"/>
                  <a:gd name="connsiteX10" fmla="*/ 1134341 w 6598227"/>
                  <a:gd name="connsiteY10" fmla="*/ 415636 h 4147705"/>
                  <a:gd name="connsiteX11" fmla="*/ 1272886 w 6598227"/>
                  <a:gd name="connsiteY11" fmla="*/ 303068 h 4147705"/>
                  <a:gd name="connsiteX12" fmla="*/ 1376796 w 6598227"/>
                  <a:gd name="connsiteY12" fmla="*/ 303068 h 4147705"/>
                  <a:gd name="connsiteX13" fmla="*/ 1498023 w 6598227"/>
                  <a:gd name="connsiteY13" fmla="*/ 285750 h 4147705"/>
                  <a:gd name="connsiteX14" fmla="*/ 1714500 w 6598227"/>
                  <a:gd name="connsiteY14" fmla="*/ 181841 h 4147705"/>
                  <a:gd name="connsiteX15" fmla="*/ 1775114 w 6598227"/>
                  <a:gd name="connsiteY15" fmla="*/ 25977 h 4147705"/>
                  <a:gd name="connsiteX16" fmla="*/ 1870364 w 6598227"/>
                  <a:gd name="connsiteY16" fmla="*/ 0 h 4147705"/>
                  <a:gd name="connsiteX17" fmla="*/ 1844386 w 6598227"/>
                  <a:gd name="connsiteY17" fmla="*/ 121227 h 4147705"/>
                  <a:gd name="connsiteX18" fmla="*/ 1930977 w 6598227"/>
                  <a:gd name="connsiteY18" fmla="*/ 259773 h 4147705"/>
                  <a:gd name="connsiteX19" fmla="*/ 2078182 w 6598227"/>
                  <a:gd name="connsiteY19" fmla="*/ 303068 h 4147705"/>
                  <a:gd name="connsiteX20" fmla="*/ 2156114 w 6598227"/>
                  <a:gd name="connsiteY20" fmla="*/ 389659 h 4147705"/>
                  <a:gd name="connsiteX21" fmla="*/ 2182091 w 6598227"/>
                  <a:gd name="connsiteY21" fmla="*/ 493568 h 4147705"/>
                  <a:gd name="connsiteX22" fmla="*/ 2234046 w 6598227"/>
                  <a:gd name="connsiteY22" fmla="*/ 545523 h 4147705"/>
                  <a:gd name="connsiteX23" fmla="*/ 2216727 w 6598227"/>
                  <a:gd name="connsiteY23" fmla="*/ 588818 h 4147705"/>
                  <a:gd name="connsiteX24" fmla="*/ 2346614 w 6598227"/>
                  <a:gd name="connsiteY24" fmla="*/ 606136 h 4147705"/>
                  <a:gd name="connsiteX25" fmla="*/ 2320636 w 6598227"/>
                  <a:gd name="connsiteY25" fmla="*/ 710045 h 4147705"/>
                  <a:gd name="connsiteX26" fmla="*/ 2485159 w 6598227"/>
                  <a:gd name="connsiteY26" fmla="*/ 865909 h 4147705"/>
                  <a:gd name="connsiteX27" fmla="*/ 2537114 w 6598227"/>
                  <a:gd name="connsiteY27" fmla="*/ 839932 h 4147705"/>
                  <a:gd name="connsiteX28" fmla="*/ 2684318 w 6598227"/>
                  <a:gd name="connsiteY28" fmla="*/ 935182 h 4147705"/>
                  <a:gd name="connsiteX29" fmla="*/ 2848841 w 6598227"/>
                  <a:gd name="connsiteY29" fmla="*/ 935182 h 4147705"/>
                  <a:gd name="connsiteX30" fmla="*/ 2918114 w 6598227"/>
                  <a:gd name="connsiteY30" fmla="*/ 987136 h 4147705"/>
                  <a:gd name="connsiteX31" fmla="*/ 2935432 w 6598227"/>
                  <a:gd name="connsiteY31" fmla="*/ 1125682 h 4147705"/>
                  <a:gd name="connsiteX32" fmla="*/ 3004705 w 6598227"/>
                  <a:gd name="connsiteY32" fmla="*/ 1125682 h 4147705"/>
                  <a:gd name="connsiteX33" fmla="*/ 3273136 w 6598227"/>
                  <a:gd name="connsiteY33" fmla="*/ 1065068 h 4147705"/>
                  <a:gd name="connsiteX34" fmla="*/ 3351068 w 6598227"/>
                  <a:gd name="connsiteY34" fmla="*/ 1056409 h 4147705"/>
                  <a:gd name="connsiteX35" fmla="*/ 3463636 w 6598227"/>
                  <a:gd name="connsiteY35" fmla="*/ 917864 h 4147705"/>
                  <a:gd name="connsiteX36" fmla="*/ 3636818 w 6598227"/>
                  <a:gd name="connsiteY36" fmla="*/ 909205 h 4147705"/>
                  <a:gd name="connsiteX37" fmla="*/ 3827318 w 6598227"/>
                  <a:gd name="connsiteY37" fmla="*/ 1013114 h 4147705"/>
                  <a:gd name="connsiteX38" fmla="*/ 3835977 w 6598227"/>
                  <a:gd name="connsiteY38" fmla="*/ 1134395 h 4147705"/>
                  <a:gd name="connsiteX39" fmla="*/ 4017818 w 6598227"/>
                  <a:gd name="connsiteY39" fmla="*/ 1091097 h 4147705"/>
                  <a:gd name="connsiteX40" fmla="*/ 4087091 w 6598227"/>
                  <a:gd name="connsiteY40" fmla="*/ 1143000 h 4147705"/>
                  <a:gd name="connsiteX41" fmla="*/ 4130386 w 6598227"/>
                  <a:gd name="connsiteY41" fmla="*/ 1220932 h 4147705"/>
                  <a:gd name="connsiteX42" fmla="*/ 4260273 w 6598227"/>
                  <a:gd name="connsiteY42" fmla="*/ 1229591 h 4147705"/>
                  <a:gd name="connsiteX43" fmla="*/ 4329546 w 6598227"/>
                  <a:gd name="connsiteY43" fmla="*/ 1324841 h 4147705"/>
                  <a:gd name="connsiteX44" fmla="*/ 4823114 w 6598227"/>
                  <a:gd name="connsiteY44" fmla="*/ 1021773 h 4147705"/>
                  <a:gd name="connsiteX45" fmla="*/ 4840432 w 6598227"/>
                  <a:gd name="connsiteY45" fmla="*/ 943841 h 4147705"/>
                  <a:gd name="connsiteX46" fmla="*/ 4996296 w 6598227"/>
                  <a:gd name="connsiteY46" fmla="*/ 969818 h 4147705"/>
                  <a:gd name="connsiteX47" fmla="*/ 5100205 w 6598227"/>
                  <a:gd name="connsiteY47" fmla="*/ 926523 h 4147705"/>
                  <a:gd name="connsiteX48" fmla="*/ 5048250 w 6598227"/>
                  <a:gd name="connsiteY48" fmla="*/ 1117023 h 4147705"/>
                  <a:gd name="connsiteX49" fmla="*/ 5082886 w 6598227"/>
                  <a:gd name="connsiteY49" fmla="*/ 1220932 h 4147705"/>
                  <a:gd name="connsiteX50" fmla="*/ 5178136 w 6598227"/>
                  <a:gd name="connsiteY50" fmla="*/ 1368136 h 4147705"/>
                  <a:gd name="connsiteX51" fmla="*/ 5195455 w 6598227"/>
                  <a:gd name="connsiteY51" fmla="*/ 1480705 h 4147705"/>
                  <a:gd name="connsiteX52" fmla="*/ 5403273 w 6598227"/>
                  <a:gd name="connsiteY52" fmla="*/ 1480705 h 4147705"/>
                  <a:gd name="connsiteX53" fmla="*/ 5585114 w 6598227"/>
                  <a:gd name="connsiteY53" fmla="*/ 1428750 h 4147705"/>
                  <a:gd name="connsiteX54" fmla="*/ 5663046 w 6598227"/>
                  <a:gd name="connsiteY54" fmla="*/ 1350818 h 4147705"/>
                  <a:gd name="connsiteX55" fmla="*/ 6000750 w 6598227"/>
                  <a:gd name="connsiteY55" fmla="*/ 1290205 h 4147705"/>
                  <a:gd name="connsiteX56" fmla="*/ 6078682 w 6598227"/>
                  <a:gd name="connsiteY56" fmla="*/ 1368136 h 4147705"/>
                  <a:gd name="connsiteX57" fmla="*/ 6217227 w 6598227"/>
                  <a:gd name="connsiteY57" fmla="*/ 1376795 h 4147705"/>
                  <a:gd name="connsiteX58" fmla="*/ 6286500 w 6598227"/>
                  <a:gd name="connsiteY58" fmla="*/ 1463386 h 4147705"/>
                  <a:gd name="connsiteX59" fmla="*/ 6546273 w 6598227"/>
                  <a:gd name="connsiteY59" fmla="*/ 1385455 h 4147705"/>
                  <a:gd name="connsiteX60" fmla="*/ 6580909 w 6598227"/>
                  <a:gd name="connsiteY60" fmla="*/ 1446068 h 4147705"/>
                  <a:gd name="connsiteX61" fmla="*/ 6468341 w 6598227"/>
                  <a:gd name="connsiteY61" fmla="*/ 1610591 h 4147705"/>
                  <a:gd name="connsiteX62" fmla="*/ 6598227 w 6598227"/>
                  <a:gd name="connsiteY62" fmla="*/ 1801091 h 4147705"/>
                  <a:gd name="connsiteX63" fmla="*/ 6502977 w 6598227"/>
                  <a:gd name="connsiteY63" fmla="*/ 1879023 h 4147705"/>
                  <a:gd name="connsiteX64" fmla="*/ 6477000 w 6598227"/>
                  <a:gd name="connsiteY64" fmla="*/ 1948295 h 4147705"/>
                  <a:gd name="connsiteX65" fmla="*/ 6416386 w 6598227"/>
                  <a:gd name="connsiteY65" fmla="*/ 1956955 h 4147705"/>
                  <a:gd name="connsiteX66" fmla="*/ 6416386 w 6598227"/>
                  <a:gd name="connsiteY66" fmla="*/ 2156114 h 4147705"/>
                  <a:gd name="connsiteX67" fmla="*/ 6373091 w 6598227"/>
                  <a:gd name="connsiteY67" fmla="*/ 2208068 h 4147705"/>
                  <a:gd name="connsiteX68" fmla="*/ 6312477 w 6598227"/>
                  <a:gd name="connsiteY68" fmla="*/ 2208068 h 4147705"/>
                  <a:gd name="connsiteX69" fmla="*/ 6260523 w 6598227"/>
                  <a:gd name="connsiteY69" fmla="*/ 2303318 h 4147705"/>
                  <a:gd name="connsiteX70" fmla="*/ 6026727 w 6598227"/>
                  <a:gd name="connsiteY70" fmla="*/ 2554432 h 4147705"/>
                  <a:gd name="connsiteX71" fmla="*/ 5931477 w 6598227"/>
                  <a:gd name="connsiteY71" fmla="*/ 2667000 h 4147705"/>
                  <a:gd name="connsiteX72" fmla="*/ 5940136 w 6598227"/>
                  <a:gd name="connsiteY72" fmla="*/ 2753591 h 4147705"/>
                  <a:gd name="connsiteX73" fmla="*/ 5853546 w 6598227"/>
                  <a:gd name="connsiteY73" fmla="*/ 2814205 h 4147705"/>
                  <a:gd name="connsiteX74" fmla="*/ 5862205 w 6598227"/>
                  <a:gd name="connsiteY74" fmla="*/ 2987386 h 4147705"/>
                  <a:gd name="connsiteX75" fmla="*/ 5749636 w 6598227"/>
                  <a:gd name="connsiteY75" fmla="*/ 3177886 h 4147705"/>
                  <a:gd name="connsiteX76" fmla="*/ 5663046 w 6598227"/>
                  <a:gd name="connsiteY76" fmla="*/ 3255818 h 4147705"/>
                  <a:gd name="connsiteX77" fmla="*/ 5628409 w 6598227"/>
                  <a:gd name="connsiteY77" fmla="*/ 3255818 h 4147705"/>
                  <a:gd name="connsiteX78" fmla="*/ 5481205 w 6598227"/>
                  <a:gd name="connsiteY78" fmla="*/ 3602182 h 4147705"/>
                  <a:gd name="connsiteX79" fmla="*/ 5282046 w 6598227"/>
                  <a:gd name="connsiteY79" fmla="*/ 3697432 h 4147705"/>
                  <a:gd name="connsiteX80" fmla="*/ 5186796 w 6598227"/>
                  <a:gd name="connsiteY80" fmla="*/ 3896591 h 4147705"/>
                  <a:gd name="connsiteX81" fmla="*/ 5048250 w 6598227"/>
                  <a:gd name="connsiteY81" fmla="*/ 3853295 h 4147705"/>
                  <a:gd name="connsiteX82" fmla="*/ 4814455 w 6598227"/>
                  <a:gd name="connsiteY82" fmla="*/ 3957205 h 4147705"/>
                  <a:gd name="connsiteX83" fmla="*/ 4701886 w 6598227"/>
                  <a:gd name="connsiteY83" fmla="*/ 4043795 h 4147705"/>
                  <a:gd name="connsiteX84" fmla="*/ 4710546 w 6598227"/>
                  <a:gd name="connsiteY84" fmla="*/ 4139045 h 4147705"/>
                  <a:gd name="connsiteX85" fmla="*/ 1965614 w 6598227"/>
                  <a:gd name="connsiteY85" fmla="*/ 4147705 h 4147705"/>
                  <a:gd name="connsiteX86" fmla="*/ 1930977 w 6598227"/>
                  <a:gd name="connsiteY86" fmla="*/ 4061114 h 4147705"/>
                  <a:gd name="connsiteX87" fmla="*/ 1974273 w 6598227"/>
                  <a:gd name="connsiteY87" fmla="*/ 3905250 h 4147705"/>
                  <a:gd name="connsiteX88" fmla="*/ 1974273 w 6598227"/>
                  <a:gd name="connsiteY88" fmla="*/ 3905250 h 4147705"/>
                  <a:gd name="connsiteX89" fmla="*/ 1809750 w 6598227"/>
                  <a:gd name="connsiteY89" fmla="*/ 3991841 h 4147705"/>
                  <a:gd name="connsiteX90" fmla="*/ 1853046 w 6598227"/>
                  <a:gd name="connsiteY90" fmla="*/ 3896591 h 4147705"/>
                  <a:gd name="connsiteX91" fmla="*/ 1922318 w 6598227"/>
                  <a:gd name="connsiteY91" fmla="*/ 3775364 h 4147705"/>
                  <a:gd name="connsiteX92" fmla="*/ 1783773 w 6598227"/>
                  <a:gd name="connsiteY92" fmla="*/ 3861955 h 4147705"/>
                  <a:gd name="connsiteX93" fmla="*/ 1697182 w 6598227"/>
                  <a:gd name="connsiteY93" fmla="*/ 3723409 h 4147705"/>
                  <a:gd name="connsiteX94" fmla="*/ 1827068 w 6598227"/>
                  <a:gd name="connsiteY94" fmla="*/ 3567545 h 4147705"/>
                  <a:gd name="connsiteX95" fmla="*/ 1835727 w 6598227"/>
                  <a:gd name="connsiteY95" fmla="*/ 3385705 h 4147705"/>
                  <a:gd name="connsiteX96" fmla="*/ 1775114 w 6598227"/>
                  <a:gd name="connsiteY96" fmla="*/ 3325091 h 4147705"/>
                  <a:gd name="connsiteX97" fmla="*/ 1723159 w 6598227"/>
                  <a:gd name="connsiteY97" fmla="*/ 3377045 h 4147705"/>
                  <a:gd name="connsiteX98" fmla="*/ 1723159 w 6598227"/>
                  <a:gd name="connsiteY98" fmla="*/ 3437659 h 4147705"/>
                  <a:gd name="connsiteX99" fmla="*/ 1627909 w 6598227"/>
                  <a:gd name="connsiteY99" fmla="*/ 3446318 h 4147705"/>
                  <a:gd name="connsiteX100" fmla="*/ 1524000 w 6598227"/>
                  <a:gd name="connsiteY100" fmla="*/ 3688773 h 4147705"/>
                  <a:gd name="connsiteX101" fmla="*/ 1541318 w 6598227"/>
                  <a:gd name="connsiteY101" fmla="*/ 3974523 h 4147705"/>
                  <a:gd name="connsiteX102" fmla="*/ 1498023 w 6598227"/>
                  <a:gd name="connsiteY102" fmla="*/ 4052455 h 4147705"/>
                  <a:gd name="connsiteX103" fmla="*/ 1515341 w 6598227"/>
                  <a:gd name="connsiteY103" fmla="*/ 4130386 h 4147705"/>
                  <a:gd name="connsiteX104" fmla="*/ 1125682 w 6598227"/>
                  <a:gd name="connsiteY104" fmla="*/ 4139045 h 4147705"/>
                  <a:gd name="connsiteX105" fmla="*/ 1160318 w 6598227"/>
                  <a:gd name="connsiteY105" fmla="*/ 4052455 h 4147705"/>
                  <a:gd name="connsiteX106" fmla="*/ 1160318 w 6598227"/>
                  <a:gd name="connsiteY106" fmla="*/ 3827318 h 4147705"/>
                  <a:gd name="connsiteX107" fmla="*/ 1091046 w 6598227"/>
                  <a:gd name="connsiteY107" fmla="*/ 3654136 h 4147705"/>
                  <a:gd name="connsiteX108" fmla="*/ 961159 w 6598227"/>
                  <a:gd name="connsiteY108" fmla="*/ 3541568 h 4147705"/>
                  <a:gd name="connsiteX109" fmla="*/ 961159 w 6598227"/>
                  <a:gd name="connsiteY109" fmla="*/ 3463636 h 4147705"/>
                  <a:gd name="connsiteX110" fmla="*/ 987136 w 6598227"/>
                  <a:gd name="connsiteY110" fmla="*/ 3290455 h 4147705"/>
                  <a:gd name="connsiteX111" fmla="*/ 969818 w 6598227"/>
                  <a:gd name="connsiteY111" fmla="*/ 3177886 h 4147705"/>
                  <a:gd name="connsiteX112" fmla="*/ 952500 w 6598227"/>
                  <a:gd name="connsiteY112" fmla="*/ 2996045 h 4147705"/>
                  <a:gd name="connsiteX113" fmla="*/ 1056409 w 6598227"/>
                  <a:gd name="connsiteY113" fmla="*/ 2944091 h 4147705"/>
                  <a:gd name="connsiteX114" fmla="*/ 1194955 w 6598227"/>
                  <a:gd name="connsiteY114" fmla="*/ 2831523 h 4147705"/>
                  <a:gd name="connsiteX115" fmla="*/ 1281546 w 6598227"/>
                  <a:gd name="connsiteY115" fmla="*/ 2762250 h 4147705"/>
                  <a:gd name="connsiteX116" fmla="*/ 1281546 w 6598227"/>
                  <a:gd name="connsiteY116" fmla="*/ 2641023 h 4147705"/>
                  <a:gd name="connsiteX117" fmla="*/ 1350818 w 6598227"/>
                  <a:gd name="connsiteY117" fmla="*/ 2537114 h 4147705"/>
                  <a:gd name="connsiteX118" fmla="*/ 1359477 w 6598227"/>
                  <a:gd name="connsiteY118" fmla="*/ 2450523 h 4147705"/>
                  <a:gd name="connsiteX119" fmla="*/ 1307523 w 6598227"/>
                  <a:gd name="connsiteY119" fmla="*/ 2433205 h 4147705"/>
                  <a:gd name="connsiteX120" fmla="*/ 1324841 w 6598227"/>
                  <a:gd name="connsiteY120" fmla="*/ 2277341 h 4147705"/>
                  <a:gd name="connsiteX121" fmla="*/ 1359477 w 6598227"/>
                  <a:gd name="connsiteY121" fmla="*/ 2173432 h 4147705"/>
                  <a:gd name="connsiteX122" fmla="*/ 1264227 w 6598227"/>
                  <a:gd name="connsiteY122" fmla="*/ 2182091 h 4147705"/>
                  <a:gd name="connsiteX123" fmla="*/ 1177636 w 6598227"/>
                  <a:gd name="connsiteY123" fmla="*/ 2277341 h 4147705"/>
                  <a:gd name="connsiteX124" fmla="*/ 1134341 w 6598227"/>
                  <a:gd name="connsiteY124" fmla="*/ 2337955 h 4147705"/>
                  <a:gd name="connsiteX125" fmla="*/ 1099705 w 6598227"/>
                  <a:gd name="connsiteY125" fmla="*/ 2303318 h 4147705"/>
                  <a:gd name="connsiteX126" fmla="*/ 1030432 w 6598227"/>
                  <a:gd name="connsiteY126" fmla="*/ 2329295 h 4147705"/>
                  <a:gd name="connsiteX127" fmla="*/ 1021773 w 6598227"/>
                  <a:gd name="connsiteY127" fmla="*/ 2251364 h 4147705"/>
                  <a:gd name="connsiteX128" fmla="*/ 848591 w 6598227"/>
                  <a:gd name="connsiteY128" fmla="*/ 2320636 h 4147705"/>
                  <a:gd name="connsiteX129" fmla="*/ 779318 w 6598227"/>
                  <a:gd name="connsiteY129" fmla="*/ 2407227 h 4147705"/>
                  <a:gd name="connsiteX130" fmla="*/ 736023 w 6598227"/>
                  <a:gd name="connsiteY130" fmla="*/ 2459182 h 4147705"/>
                  <a:gd name="connsiteX131" fmla="*/ 796636 w 6598227"/>
                  <a:gd name="connsiteY131" fmla="*/ 2493818 h 4147705"/>
                  <a:gd name="connsiteX132" fmla="*/ 736023 w 6598227"/>
                  <a:gd name="connsiteY132" fmla="*/ 2528455 h 4147705"/>
                  <a:gd name="connsiteX133" fmla="*/ 727364 w 6598227"/>
                  <a:gd name="connsiteY133" fmla="*/ 2589068 h 4147705"/>
                  <a:gd name="connsiteX134" fmla="*/ 675409 w 6598227"/>
                  <a:gd name="connsiteY134" fmla="*/ 2606386 h 4147705"/>
                  <a:gd name="connsiteX135" fmla="*/ 536864 w 6598227"/>
                  <a:gd name="connsiteY135" fmla="*/ 2589068 h 4147705"/>
                  <a:gd name="connsiteX136" fmla="*/ 484909 w 6598227"/>
                  <a:gd name="connsiteY136" fmla="*/ 2476500 h 4147705"/>
                  <a:gd name="connsiteX137" fmla="*/ 484909 w 6598227"/>
                  <a:gd name="connsiteY137" fmla="*/ 2268682 h 4147705"/>
                  <a:gd name="connsiteX138" fmla="*/ 337705 w 6598227"/>
                  <a:gd name="connsiteY138" fmla="*/ 2156114 h 4147705"/>
                  <a:gd name="connsiteX139" fmla="*/ 242455 w 6598227"/>
                  <a:gd name="connsiteY139" fmla="*/ 2000250 h 4147705"/>
                  <a:gd name="connsiteX140" fmla="*/ 121227 w 6598227"/>
                  <a:gd name="connsiteY140" fmla="*/ 1948295 h 4147705"/>
                  <a:gd name="connsiteX141" fmla="*/ 0 w 6598227"/>
                  <a:gd name="connsiteY141" fmla="*/ 1861705 h 4147705"/>
                  <a:gd name="connsiteX0" fmla="*/ 0 w 6598227"/>
                  <a:gd name="connsiteY0" fmla="*/ 1861705 h 4147705"/>
                  <a:gd name="connsiteX1" fmla="*/ 86591 w 6598227"/>
                  <a:gd name="connsiteY1" fmla="*/ 1731818 h 4147705"/>
                  <a:gd name="connsiteX2" fmla="*/ 77932 w 6598227"/>
                  <a:gd name="connsiteY2" fmla="*/ 1463386 h 4147705"/>
                  <a:gd name="connsiteX3" fmla="*/ 60614 w 6598227"/>
                  <a:gd name="connsiteY3" fmla="*/ 1264227 h 4147705"/>
                  <a:gd name="connsiteX4" fmla="*/ 129886 w 6598227"/>
                  <a:gd name="connsiteY4" fmla="*/ 1125682 h 4147705"/>
                  <a:gd name="connsiteX5" fmla="*/ 199159 w 6598227"/>
                  <a:gd name="connsiteY5" fmla="*/ 926523 h 4147705"/>
                  <a:gd name="connsiteX6" fmla="*/ 259773 w 6598227"/>
                  <a:gd name="connsiteY6" fmla="*/ 883227 h 4147705"/>
                  <a:gd name="connsiteX7" fmla="*/ 389659 w 6598227"/>
                  <a:gd name="connsiteY7" fmla="*/ 710045 h 4147705"/>
                  <a:gd name="connsiteX8" fmla="*/ 632114 w 6598227"/>
                  <a:gd name="connsiteY8" fmla="*/ 320386 h 4147705"/>
                  <a:gd name="connsiteX9" fmla="*/ 1013114 w 6598227"/>
                  <a:gd name="connsiteY9" fmla="*/ 406977 h 4147705"/>
                  <a:gd name="connsiteX10" fmla="*/ 1134341 w 6598227"/>
                  <a:gd name="connsiteY10" fmla="*/ 415636 h 4147705"/>
                  <a:gd name="connsiteX11" fmla="*/ 1272886 w 6598227"/>
                  <a:gd name="connsiteY11" fmla="*/ 303068 h 4147705"/>
                  <a:gd name="connsiteX12" fmla="*/ 1376796 w 6598227"/>
                  <a:gd name="connsiteY12" fmla="*/ 303068 h 4147705"/>
                  <a:gd name="connsiteX13" fmla="*/ 1498023 w 6598227"/>
                  <a:gd name="connsiteY13" fmla="*/ 285750 h 4147705"/>
                  <a:gd name="connsiteX14" fmla="*/ 1714500 w 6598227"/>
                  <a:gd name="connsiteY14" fmla="*/ 181841 h 4147705"/>
                  <a:gd name="connsiteX15" fmla="*/ 1775114 w 6598227"/>
                  <a:gd name="connsiteY15" fmla="*/ 25977 h 4147705"/>
                  <a:gd name="connsiteX16" fmla="*/ 1870364 w 6598227"/>
                  <a:gd name="connsiteY16" fmla="*/ 0 h 4147705"/>
                  <a:gd name="connsiteX17" fmla="*/ 1844386 w 6598227"/>
                  <a:gd name="connsiteY17" fmla="*/ 121227 h 4147705"/>
                  <a:gd name="connsiteX18" fmla="*/ 1930977 w 6598227"/>
                  <a:gd name="connsiteY18" fmla="*/ 259773 h 4147705"/>
                  <a:gd name="connsiteX19" fmla="*/ 2078182 w 6598227"/>
                  <a:gd name="connsiteY19" fmla="*/ 303068 h 4147705"/>
                  <a:gd name="connsiteX20" fmla="*/ 2156114 w 6598227"/>
                  <a:gd name="connsiteY20" fmla="*/ 389659 h 4147705"/>
                  <a:gd name="connsiteX21" fmla="*/ 2182091 w 6598227"/>
                  <a:gd name="connsiteY21" fmla="*/ 493568 h 4147705"/>
                  <a:gd name="connsiteX22" fmla="*/ 2234046 w 6598227"/>
                  <a:gd name="connsiteY22" fmla="*/ 545523 h 4147705"/>
                  <a:gd name="connsiteX23" fmla="*/ 2216727 w 6598227"/>
                  <a:gd name="connsiteY23" fmla="*/ 588818 h 4147705"/>
                  <a:gd name="connsiteX24" fmla="*/ 2346614 w 6598227"/>
                  <a:gd name="connsiteY24" fmla="*/ 606136 h 4147705"/>
                  <a:gd name="connsiteX25" fmla="*/ 2320636 w 6598227"/>
                  <a:gd name="connsiteY25" fmla="*/ 710045 h 4147705"/>
                  <a:gd name="connsiteX26" fmla="*/ 2485159 w 6598227"/>
                  <a:gd name="connsiteY26" fmla="*/ 865909 h 4147705"/>
                  <a:gd name="connsiteX27" fmla="*/ 2537114 w 6598227"/>
                  <a:gd name="connsiteY27" fmla="*/ 839932 h 4147705"/>
                  <a:gd name="connsiteX28" fmla="*/ 2684318 w 6598227"/>
                  <a:gd name="connsiteY28" fmla="*/ 935182 h 4147705"/>
                  <a:gd name="connsiteX29" fmla="*/ 2848841 w 6598227"/>
                  <a:gd name="connsiteY29" fmla="*/ 935182 h 4147705"/>
                  <a:gd name="connsiteX30" fmla="*/ 2918114 w 6598227"/>
                  <a:gd name="connsiteY30" fmla="*/ 987136 h 4147705"/>
                  <a:gd name="connsiteX31" fmla="*/ 2935432 w 6598227"/>
                  <a:gd name="connsiteY31" fmla="*/ 1125682 h 4147705"/>
                  <a:gd name="connsiteX32" fmla="*/ 3004705 w 6598227"/>
                  <a:gd name="connsiteY32" fmla="*/ 1125682 h 4147705"/>
                  <a:gd name="connsiteX33" fmla="*/ 3273136 w 6598227"/>
                  <a:gd name="connsiteY33" fmla="*/ 1065068 h 4147705"/>
                  <a:gd name="connsiteX34" fmla="*/ 3351068 w 6598227"/>
                  <a:gd name="connsiteY34" fmla="*/ 1056409 h 4147705"/>
                  <a:gd name="connsiteX35" fmla="*/ 3463636 w 6598227"/>
                  <a:gd name="connsiteY35" fmla="*/ 917864 h 4147705"/>
                  <a:gd name="connsiteX36" fmla="*/ 3636818 w 6598227"/>
                  <a:gd name="connsiteY36" fmla="*/ 909205 h 4147705"/>
                  <a:gd name="connsiteX37" fmla="*/ 3827318 w 6598227"/>
                  <a:gd name="connsiteY37" fmla="*/ 1013114 h 4147705"/>
                  <a:gd name="connsiteX38" fmla="*/ 3835977 w 6598227"/>
                  <a:gd name="connsiteY38" fmla="*/ 1134395 h 4147705"/>
                  <a:gd name="connsiteX39" fmla="*/ 4017818 w 6598227"/>
                  <a:gd name="connsiteY39" fmla="*/ 1091097 h 4147705"/>
                  <a:gd name="connsiteX40" fmla="*/ 4087091 w 6598227"/>
                  <a:gd name="connsiteY40" fmla="*/ 1143000 h 4147705"/>
                  <a:gd name="connsiteX41" fmla="*/ 4130386 w 6598227"/>
                  <a:gd name="connsiteY41" fmla="*/ 1220932 h 4147705"/>
                  <a:gd name="connsiteX42" fmla="*/ 4260273 w 6598227"/>
                  <a:gd name="connsiteY42" fmla="*/ 1229591 h 4147705"/>
                  <a:gd name="connsiteX43" fmla="*/ 4329546 w 6598227"/>
                  <a:gd name="connsiteY43" fmla="*/ 1324841 h 4147705"/>
                  <a:gd name="connsiteX44" fmla="*/ 4823114 w 6598227"/>
                  <a:gd name="connsiteY44" fmla="*/ 1021773 h 4147705"/>
                  <a:gd name="connsiteX45" fmla="*/ 4875068 w 6598227"/>
                  <a:gd name="connsiteY45" fmla="*/ 969864 h 4147705"/>
                  <a:gd name="connsiteX46" fmla="*/ 4996296 w 6598227"/>
                  <a:gd name="connsiteY46" fmla="*/ 969818 h 4147705"/>
                  <a:gd name="connsiteX47" fmla="*/ 5100205 w 6598227"/>
                  <a:gd name="connsiteY47" fmla="*/ 926523 h 4147705"/>
                  <a:gd name="connsiteX48" fmla="*/ 5048250 w 6598227"/>
                  <a:gd name="connsiteY48" fmla="*/ 1117023 h 4147705"/>
                  <a:gd name="connsiteX49" fmla="*/ 5082886 w 6598227"/>
                  <a:gd name="connsiteY49" fmla="*/ 1220932 h 4147705"/>
                  <a:gd name="connsiteX50" fmla="*/ 5178136 w 6598227"/>
                  <a:gd name="connsiteY50" fmla="*/ 1368136 h 4147705"/>
                  <a:gd name="connsiteX51" fmla="*/ 5195455 w 6598227"/>
                  <a:gd name="connsiteY51" fmla="*/ 1480705 h 4147705"/>
                  <a:gd name="connsiteX52" fmla="*/ 5403273 w 6598227"/>
                  <a:gd name="connsiteY52" fmla="*/ 1480705 h 4147705"/>
                  <a:gd name="connsiteX53" fmla="*/ 5585114 w 6598227"/>
                  <a:gd name="connsiteY53" fmla="*/ 1428750 h 4147705"/>
                  <a:gd name="connsiteX54" fmla="*/ 5663046 w 6598227"/>
                  <a:gd name="connsiteY54" fmla="*/ 1350818 h 4147705"/>
                  <a:gd name="connsiteX55" fmla="*/ 6000750 w 6598227"/>
                  <a:gd name="connsiteY55" fmla="*/ 1290205 h 4147705"/>
                  <a:gd name="connsiteX56" fmla="*/ 6078682 w 6598227"/>
                  <a:gd name="connsiteY56" fmla="*/ 1368136 h 4147705"/>
                  <a:gd name="connsiteX57" fmla="*/ 6217227 w 6598227"/>
                  <a:gd name="connsiteY57" fmla="*/ 1376795 h 4147705"/>
                  <a:gd name="connsiteX58" fmla="*/ 6286500 w 6598227"/>
                  <a:gd name="connsiteY58" fmla="*/ 1463386 h 4147705"/>
                  <a:gd name="connsiteX59" fmla="*/ 6546273 w 6598227"/>
                  <a:gd name="connsiteY59" fmla="*/ 1385455 h 4147705"/>
                  <a:gd name="connsiteX60" fmla="*/ 6580909 w 6598227"/>
                  <a:gd name="connsiteY60" fmla="*/ 1446068 h 4147705"/>
                  <a:gd name="connsiteX61" fmla="*/ 6468341 w 6598227"/>
                  <a:gd name="connsiteY61" fmla="*/ 1610591 h 4147705"/>
                  <a:gd name="connsiteX62" fmla="*/ 6598227 w 6598227"/>
                  <a:gd name="connsiteY62" fmla="*/ 1801091 h 4147705"/>
                  <a:gd name="connsiteX63" fmla="*/ 6502977 w 6598227"/>
                  <a:gd name="connsiteY63" fmla="*/ 1879023 h 4147705"/>
                  <a:gd name="connsiteX64" fmla="*/ 6477000 w 6598227"/>
                  <a:gd name="connsiteY64" fmla="*/ 1948295 h 4147705"/>
                  <a:gd name="connsiteX65" fmla="*/ 6416386 w 6598227"/>
                  <a:gd name="connsiteY65" fmla="*/ 1956955 h 4147705"/>
                  <a:gd name="connsiteX66" fmla="*/ 6416386 w 6598227"/>
                  <a:gd name="connsiteY66" fmla="*/ 2156114 h 4147705"/>
                  <a:gd name="connsiteX67" fmla="*/ 6373091 w 6598227"/>
                  <a:gd name="connsiteY67" fmla="*/ 2208068 h 4147705"/>
                  <a:gd name="connsiteX68" fmla="*/ 6312477 w 6598227"/>
                  <a:gd name="connsiteY68" fmla="*/ 2208068 h 4147705"/>
                  <a:gd name="connsiteX69" fmla="*/ 6260523 w 6598227"/>
                  <a:gd name="connsiteY69" fmla="*/ 2303318 h 4147705"/>
                  <a:gd name="connsiteX70" fmla="*/ 6026727 w 6598227"/>
                  <a:gd name="connsiteY70" fmla="*/ 2554432 h 4147705"/>
                  <a:gd name="connsiteX71" fmla="*/ 5931477 w 6598227"/>
                  <a:gd name="connsiteY71" fmla="*/ 2667000 h 4147705"/>
                  <a:gd name="connsiteX72" fmla="*/ 5940136 w 6598227"/>
                  <a:gd name="connsiteY72" fmla="*/ 2753591 h 4147705"/>
                  <a:gd name="connsiteX73" fmla="*/ 5853546 w 6598227"/>
                  <a:gd name="connsiteY73" fmla="*/ 2814205 h 4147705"/>
                  <a:gd name="connsiteX74" fmla="*/ 5862205 w 6598227"/>
                  <a:gd name="connsiteY74" fmla="*/ 2987386 h 4147705"/>
                  <a:gd name="connsiteX75" fmla="*/ 5749636 w 6598227"/>
                  <a:gd name="connsiteY75" fmla="*/ 3177886 h 4147705"/>
                  <a:gd name="connsiteX76" fmla="*/ 5663046 w 6598227"/>
                  <a:gd name="connsiteY76" fmla="*/ 3255818 h 4147705"/>
                  <a:gd name="connsiteX77" fmla="*/ 5628409 w 6598227"/>
                  <a:gd name="connsiteY77" fmla="*/ 3255818 h 4147705"/>
                  <a:gd name="connsiteX78" fmla="*/ 5481205 w 6598227"/>
                  <a:gd name="connsiteY78" fmla="*/ 3602182 h 4147705"/>
                  <a:gd name="connsiteX79" fmla="*/ 5282046 w 6598227"/>
                  <a:gd name="connsiteY79" fmla="*/ 3697432 h 4147705"/>
                  <a:gd name="connsiteX80" fmla="*/ 5186796 w 6598227"/>
                  <a:gd name="connsiteY80" fmla="*/ 3896591 h 4147705"/>
                  <a:gd name="connsiteX81" fmla="*/ 5048250 w 6598227"/>
                  <a:gd name="connsiteY81" fmla="*/ 3853295 h 4147705"/>
                  <a:gd name="connsiteX82" fmla="*/ 4814455 w 6598227"/>
                  <a:gd name="connsiteY82" fmla="*/ 3957205 h 4147705"/>
                  <a:gd name="connsiteX83" fmla="*/ 4701886 w 6598227"/>
                  <a:gd name="connsiteY83" fmla="*/ 4043795 h 4147705"/>
                  <a:gd name="connsiteX84" fmla="*/ 4710546 w 6598227"/>
                  <a:gd name="connsiteY84" fmla="*/ 4139045 h 4147705"/>
                  <a:gd name="connsiteX85" fmla="*/ 1965614 w 6598227"/>
                  <a:gd name="connsiteY85" fmla="*/ 4147705 h 4147705"/>
                  <a:gd name="connsiteX86" fmla="*/ 1930977 w 6598227"/>
                  <a:gd name="connsiteY86" fmla="*/ 4061114 h 4147705"/>
                  <a:gd name="connsiteX87" fmla="*/ 1974273 w 6598227"/>
                  <a:gd name="connsiteY87" fmla="*/ 3905250 h 4147705"/>
                  <a:gd name="connsiteX88" fmla="*/ 1974273 w 6598227"/>
                  <a:gd name="connsiteY88" fmla="*/ 3905250 h 4147705"/>
                  <a:gd name="connsiteX89" fmla="*/ 1809750 w 6598227"/>
                  <a:gd name="connsiteY89" fmla="*/ 3991841 h 4147705"/>
                  <a:gd name="connsiteX90" fmla="*/ 1853046 w 6598227"/>
                  <a:gd name="connsiteY90" fmla="*/ 3896591 h 4147705"/>
                  <a:gd name="connsiteX91" fmla="*/ 1922318 w 6598227"/>
                  <a:gd name="connsiteY91" fmla="*/ 3775364 h 4147705"/>
                  <a:gd name="connsiteX92" fmla="*/ 1783773 w 6598227"/>
                  <a:gd name="connsiteY92" fmla="*/ 3861955 h 4147705"/>
                  <a:gd name="connsiteX93" fmla="*/ 1697182 w 6598227"/>
                  <a:gd name="connsiteY93" fmla="*/ 3723409 h 4147705"/>
                  <a:gd name="connsiteX94" fmla="*/ 1827068 w 6598227"/>
                  <a:gd name="connsiteY94" fmla="*/ 3567545 h 4147705"/>
                  <a:gd name="connsiteX95" fmla="*/ 1835727 w 6598227"/>
                  <a:gd name="connsiteY95" fmla="*/ 3385705 h 4147705"/>
                  <a:gd name="connsiteX96" fmla="*/ 1775114 w 6598227"/>
                  <a:gd name="connsiteY96" fmla="*/ 3325091 h 4147705"/>
                  <a:gd name="connsiteX97" fmla="*/ 1723159 w 6598227"/>
                  <a:gd name="connsiteY97" fmla="*/ 3377045 h 4147705"/>
                  <a:gd name="connsiteX98" fmla="*/ 1723159 w 6598227"/>
                  <a:gd name="connsiteY98" fmla="*/ 3437659 h 4147705"/>
                  <a:gd name="connsiteX99" fmla="*/ 1627909 w 6598227"/>
                  <a:gd name="connsiteY99" fmla="*/ 3446318 h 4147705"/>
                  <a:gd name="connsiteX100" fmla="*/ 1524000 w 6598227"/>
                  <a:gd name="connsiteY100" fmla="*/ 3688773 h 4147705"/>
                  <a:gd name="connsiteX101" fmla="*/ 1541318 w 6598227"/>
                  <a:gd name="connsiteY101" fmla="*/ 3974523 h 4147705"/>
                  <a:gd name="connsiteX102" fmla="*/ 1498023 w 6598227"/>
                  <a:gd name="connsiteY102" fmla="*/ 4052455 h 4147705"/>
                  <a:gd name="connsiteX103" fmla="*/ 1515341 w 6598227"/>
                  <a:gd name="connsiteY103" fmla="*/ 4130386 h 4147705"/>
                  <a:gd name="connsiteX104" fmla="*/ 1125682 w 6598227"/>
                  <a:gd name="connsiteY104" fmla="*/ 4139045 h 4147705"/>
                  <a:gd name="connsiteX105" fmla="*/ 1160318 w 6598227"/>
                  <a:gd name="connsiteY105" fmla="*/ 4052455 h 4147705"/>
                  <a:gd name="connsiteX106" fmla="*/ 1160318 w 6598227"/>
                  <a:gd name="connsiteY106" fmla="*/ 3827318 h 4147705"/>
                  <a:gd name="connsiteX107" fmla="*/ 1091046 w 6598227"/>
                  <a:gd name="connsiteY107" fmla="*/ 3654136 h 4147705"/>
                  <a:gd name="connsiteX108" fmla="*/ 961159 w 6598227"/>
                  <a:gd name="connsiteY108" fmla="*/ 3541568 h 4147705"/>
                  <a:gd name="connsiteX109" fmla="*/ 961159 w 6598227"/>
                  <a:gd name="connsiteY109" fmla="*/ 3463636 h 4147705"/>
                  <a:gd name="connsiteX110" fmla="*/ 987136 w 6598227"/>
                  <a:gd name="connsiteY110" fmla="*/ 3290455 h 4147705"/>
                  <a:gd name="connsiteX111" fmla="*/ 969818 w 6598227"/>
                  <a:gd name="connsiteY111" fmla="*/ 3177886 h 4147705"/>
                  <a:gd name="connsiteX112" fmla="*/ 952500 w 6598227"/>
                  <a:gd name="connsiteY112" fmla="*/ 2996045 h 4147705"/>
                  <a:gd name="connsiteX113" fmla="*/ 1056409 w 6598227"/>
                  <a:gd name="connsiteY113" fmla="*/ 2944091 h 4147705"/>
                  <a:gd name="connsiteX114" fmla="*/ 1194955 w 6598227"/>
                  <a:gd name="connsiteY114" fmla="*/ 2831523 h 4147705"/>
                  <a:gd name="connsiteX115" fmla="*/ 1281546 w 6598227"/>
                  <a:gd name="connsiteY115" fmla="*/ 2762250 h 4147705"/>
                  <a:gd name="connsiteX116" fmla="*/ 1281546 w 6598227"/>
                  <a:gd name="connsiteY116" fmla="*/ 2641023 h 4147705"/>
                  <a:gd name="connsiteX117" fmla="*/ 1350818 w 6598227"/>
                  <a:gd name="connsiteY117" fmla="*/ 2537114 h 4147705"/>
                  <a:gd name="connsiteX118" fmla="*/ 1359477 w 6598227"/>
                  <a:gd name="connsiteY118" fmla="*/ 2450523 h 4147705"/>
                  <a:gd name="connsiteX119" fmla="*/ 1307523 w 6598227"/>
                  <a:gd name="connsiteY119" fmla="*/ 2433205 h 4147705"/>
                  <a:gd name="connsiteX120" fmla="*/ 1324841 w 6598227"/>
                  <a:gd name="connsiteY120" fmla="*/ 2277341 h 4147705"/>
                  <a:gd name="connsiteX121" fmla="*/ 1359477 w 6598227"/>
                  <a:gd name="connsiteY121" fmla="*/ 2173432 h 4147705"/>
                  <a:gd name="connsiteX122" fmla="*/ 1264227 w 6598227"/>
                  <a:gd name="connsiteY122" fmla="*/ 2182091 h 4147705"/>
                  <a:gd name="connsiteX123" fmla="*/ 1177636 w 6598227"/>
                  <a:gd name="connsiteY123" fmla="*/ 2277341 h 4147705"/>
                  <a:gd name="connsiteX124" fmla="*/ 1134341 w 6598227"/>
                  <a:gd name="connsiteY124" fmla="*/ 2337955 h 4147705"/>
                  <a:gd name="connsiteX125" fmla="*/ 1099705 w 6598227"/>
                  <a:gd name="connsiteY125" fmla="*/ 2303318 h 4147705"/>
                  <a:gd name="connsiteX126" fmla="*/ 1030432 w 6598227"/>
                  <a:gd name="connsiteY126" fmla="*/ 2329295 h 4147705"/>
                  <a:gd name="connsiteX127" fmla="*/ 1021773 w 6598227"/>
                  <a:gd name="connsiteY127" fmla="*/ 2251364 h 4147705"/>
                  <a:gd name="connsiteX128" fmla="*/ 848591 w 6598227"/>
                  <a:gd name="connsiteY128" fmla="*/ 2320636 h 4147705"/>
                  <a:gd name="connsiteX129" fmla="*/ 779318 w 6598227"/>
                  <a:gd name="connsiteY129" fmla="*/ 2407227 h 4147705"/>
                  <a:gd name="connsiteX130" fmla="*/ 736023 w 6598227"/>
                  <a:gd name="connsiteY130" fmla="*/ 2459182 h 4147705"/>
                  <a:gd name="connsiteX131" fmla="*/ 796636 w 6598227"/>
                  <a:gd name="connsiteY131" fmla="*/ 2493818 h 4147705"/>
                  <a:gd name="connsiteX132" fmla="*/ 736023 w 6598227"/>
                  <a:gd name="connsiteY132" fmla="*/ 2528455 h 4147705"/>
                  <a:gd name="connsiteX133" fmla="*/ 727364 w 6598227"/>
                  <a:gd name="connsiteY133" fmla="*/ 2589068 h 4147705"/>
                  <a:gd name="connsiteX134" fmla="*/ 675409 w 6598227"/>
                  <a:gd name="connsiteY134" fmla="*/ 2606386 h 4147705"/>
                  <a:gd name="connsiteX135" fmla="*/ 536864 w 6598227"/>
                  <a:gd name="connsiteY135" fmla="*/ 2589068 h 4147705"/>
                  <a:gd name="connsiteX136" fmla="*/ 484909 w 6598227"/>
                  <a:gd name="connsiteY136" fmla="*/ 2476500 h 4147705"/>
                  <a:gd name="connsiteX137" fmla="*/ 484909 w 6598227"/>
                  <a:gd name="connsiteY137" fmla="*/ 2268682 h 4147705"/>
                  <a:gd name="connsiteX138" fmla="*/ 337705 w 6598227"/>
                  <a:gd name="connsiteY138" fmla="*/ 2156114 h 4147705"/>
                  <a:gd name="connsiteX139" fmla="*/ 242455 w 6598227"/>
                  <a:gd name="connsiteY139" fmla="*/ 2000250 h 4147705"/>
                  <a:gd name="connsiteX140" fmla="*/ 121227 w 6598227"/>
                  <a:gd name="connsiteY140" fmla="*/ 1948295 h 4147705"/>
                  <a:gd name="connsiteX141" fmla="*/ 0 w 6598227"/>
                  <a:gd name="connsiteY141" fmla="*/ 1861705 h 414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598227" h="4147705">
                    <a:moveTo>
                      <a:pt x="0" y="1861705"/>
                    </a:moveTo>
                    <a:lnTo>
                      <a:pt x="86591" y="1731818"/>
                    </a:lnTo>
                    <a:lnTo>
                      <a:pt x="77932" y="1463386"/>
                    </a:lnTo>
                    <a:lnTo>
                      <a:pt x="60614" y="1264227"/>
                    </a:lnTo>
                    <a:lnTo>
                      <a:pt x="129886" y="1125682"/>
                    </a:lnTo>
                    <a:lnTo>
                      <a:pt x="199159" y="926523"/>
                    </a:lnTo>
                    <a:lnTo>
                      <a:pt x="259773" y="883227"/>
                    </a:lnTo>
                    <a:lnTo>
                      <a:pt x="389659" y="710045"/>
                    </a:lnTo>
                    <a:lnTo>
                      <a:pt x="632114" y="320386"/>
                    </a:lnTo>
                    <a:lnTo>
                      <a:pt x="1013114" y="406977"/>
                    </a:lnTo>
                    <a:lnTo>
                      <a:pt x="1134341" y="415636"/>
                    </a:lnTo>
                    <a:lnTo>
                      <a:pt x="1272886" y="303068"/>
                    </a:lnTo>
                    <a:lnTo>
                      <a:pt x="1376796" y="303068"/>
                    </a:lnTo>
                    <a:lnTo>
                      <a:pt x="1498023" y="285750"/>
                    </a:lnTo>
                    <a:lnTo>
                      <a:pt x="1714500" y="181841"/>
                    </a:lnTo>
                    <a:lnTo>
                      <a:pt x="1775114" y="25977"/>
                    </a:lnTo>
                    <a:lnTo>
                      <a:pt x="1870364" y="0"/>
                    </a:lnTo>
                    <a:lnTo>
                      <a:pt x="1844386" y="121227"/>
                    </a:lnTo>
                    <a:lnTo>
                      <a:pt x="1930977" y="259773"/>
                    </a:lnTo>
                    <a:lnTo>
                      <a:pt x="2078182" y="303068"/>
                    </a:lnTo>
                    <a:lnTo>
                      <a:pt x="2156114" y="389659"/>
                    </a:lnTo>
                    <a:lnTo>
                      <a:pt x="2182091" y="493568"/>
                    </a:lnTo>
                    <a:lnTo>
                      <a:pt x="2234046" y="545523"/>
                    </a:lnTo>
                    <a:lnTo>
                      <a:pt x="2216727" y="588818"/>
                    </a:lnTo>
                    <a:lnTo>
                      <a:pt x="2346614" y="606136"/>
                    </a:lnTo>
                    <a:lnTo>
                      <a:pt x="2320636" y="710045"/>
                    </a:lnTo>
                    <a:lnTo>
                      <a:pt x="2485159" y="865909"/>
                    </a:lnTo>
                    <a:lnTo>
                      <a:pt x="2537114" y="839932"/>
                    </a:lnTo>
                    <a:lnTo>
                      <a:pt x="2684318" y="935182"/>
                    </a:lnTo>
                    <a:lnTo>
                      <a:pt x="2848841" y="935182"/>
                    </a:lnTo>
                    <a:lnTo>
                      <a:pt x="2918114" y="987136"/>
                    </a:lnTo>
                    <a:lnTo>
                      <a:pt x="2935432" y="1125682"/>
                    </a:lnTo>
                    <a:lnTo>
                      <a:pt x="3004705" y="1125682"/>
                    </a:lnTo>
                    <a:lnTo>
                      <a:pt x="3273136" y="1065068"/>
                    </a:lnTo>
                    <a:lnTo>
                      <a:pt x="3351068" y="1056409"/>
                    </a:lnTo>
                    <a:lnTo>
                      <a:pt x="3463636" y="917864"/>
                    </a:lnTo>
                    <a:lnTo>
                      <a:pt x="3636818" y="909205"/>
                    </a:lnTo>
                    <a:lnTo>
                      <a:pt x="3827318" y="1013114"/>
                    </a:lnTo>
                    <a:lnTo>
                      <a:pt x="3835977" y="1134395"/>
                    </a:lnTo>
                    <a:lnTo>
                      <a:pt x="4017818" y="1091097"/>
                    </a:lnTo>
                    <a:lnTo>
                      <a:pt x="4087091" y="1143000"/>
                    </a:lnTo>
                    <a:lnTo>
                      <a:pt x="4130386" y="1220932"/>
                    </a:lnTo>
                    <a:lnTo>
                      <a:pt x="4260273" y="1229591"/>
                    </a:lnTo>
                    <a:lnTo>
                      <a:pt x="4329546" y="1324841"/>
                    </a:lnTo>
                    <a:lnTo>
                      <a:pt x="4823114" y="1021773"/>
                    </a:lnTo>
                    <a:lnTo>
                      <a:pt x="4875068" y="969864"/>
                    </a:lnTo>
                    <a:lnTo>
                      <a:pt x="4996296" y="969818"/>
                    </a:lnTo>
                    <a:lnTo>
                      <a:pt x="5100205" y="926523"/>
                    </a:lnTo>
                    <a:lnTo>
                      <a:pt x="5048250" y="1117023"/>
                    </a:lnTo>
                    <a:lnTo>
                      <a:pt x="5082886" y="1220932"/>
                    </a:lnTo>
                    <a:lnTo>
                      <a:pt x="5178136" y="1368136"/>
                    </a:lnTo>
                    <a:lnTo>
                      <a:pt x="5195455" y="1480705"/>
                    </a:lnTo>
                    <a:lnTo>
                      <a:pt x="5403273" y="1480705"/>
                    </a:lnTo>
                    <a:lnTo>
                      <a:pt x="5585114" y="1428750"/>
                    </a:lnTo>
                    <a:lnTo>
                      <a:pt x="5663046" y="1350818"/>
                    </a:lnTo>
                    <a:lnTo>
                      <a:pt x="6000750" y="1290205"/>
                    </a:lnTo>
                    <a:lnTo>
                      <a:pt x="6078682" y="1368136"/>
                    </a:lnTo>
                    <a:lnTo>
                      <a:pt x="6217227" y="1376795"/>
                    </a:lnTo>
                    <a:lnTo>
                      <a:pt x="6286500" y="1463386"/>
                    </a:lnTo>
                    <a:lnTo>
                      <a:pt x="6546273" y="1385455"/>
                    </a:lnTo>
                    <a:lnTo>
                      <a:pt x="6580909" y="1446068"/>
                    </a:lnTo>
                    <a:lnTo>
                      <a:pt x="6468341" y="1610591"/>
                    </a:lnTo>
                    <a:lnTo>
                      <a:pt x="6598227" y="1801091"/>
                    </a:lnTo>
                    <a:lnTo>
                      <a:pt x="6502977" y="1879023"/>
                    </a:lnTo>
                    <a:lnTo>
                      <a:pt x="6477000" y="1948295"/>
                    </a:lnTo>
                    <a:lnTo>
                      <a:pt x="6416386" y="1956955"/>
                    </a:lnTo>
                    <a:lnTo>
                      <a:pt x="6416386" y="2156114"/>
                    </a:lnTo>
                    <a:lnTo>
                      <a:pt x="6373091" y="2208068"/>
                    </a:lnTo>
                    <a:lnTo>
                      <a:pt x="6312477" y="2208068"/>
                    </a:lnTo>
                    <a:lnTo>
                      <a:pt x="6260523" y="2303318"/>
                    </a:lnTo>
                    <a:lnTo>
                      <a:pt x="6026727" y="2554432"/>
                    </a:lnTo>
                    <a:lnTo>
                      <a:pt x="5931477" y="2667000"/>
                    </a:lnTo>
                    <a:lnTo>
                      <a:pt x="5940136" y="2753591"/>
                    </a:lnTo>
                    <a:lnTo>
                      <a:pt x="5853546" y="2814205"/>
                    </a:lnTo>
                    <a:lnTo>
                      <a:pt x="5862205" y="2987386"/>
                    </a:lnTo>
                    <a:lnTo>
                      <a:pt x="5749636" y="3177886"/>
                    </a:lnTo>
                    <a:lnTo>
                      <a:pt x="5663046" y="3255818"/>
                    </a:lnTo>
                    <a:lnTo>
                      <a:pt x="5628409" y="3255818"/>
                    </a:lnTo>
                    <a:lnTo>
                      <a:pt x="5481205" y="3602182"/>
                    </a:lnTo>
                    <a:lnTo>
                      <a:pt x="5282046" y="3697432"/>
                    </a:lnTo>
                    <a:lnTo>
                      <a:pt x="5186796" y="3896591"/>
                    </a:lnTo>
                    <a:lnTo>
                      <a:pt x="5048250" y="3853295"/>
                    </a:lnTo>
                    <a:lnTo>
                      <a:pt x="4814455" y="3957205"/>
                    </a:lnTo>
                    <a:lnTo>
                      <a:pt x="4701886" y="4043795"/>
                    </a:lnTo>
                    <a:lnTo>
                      <a:pt x="4710546" y="4139045"/>
                    </a:lnTo>
                    <a:lnTo>
                      <a:pt x="1965614" y="4147705"/>
                    </a:lnTo>
                    <a:lnTo>
                      <a:pt x="1930977" y="4061114"/>
                    </a:lnTo>
                    <a:lnTo>
                      <a:pt x="1974273" y="3905250"/>
                    </a:lnTo>
                    <a:lnTo>
                      <a:pt x="1974273" y="3905250"/>
                    </a:lnTo>
                    <a:lnTo>
                      <a:pt x="1809750" y="3991841"/>
                    </a:lnTo>
                    <a:lnTo>
                      <a:pt x="1853046" y="3896591"/>
                    </a:lnTo>
                    <a:lnTo>
                      <a:pt x="1922318" y="3775364"/>
                    </a:lnTo>
                    <a:lnTo>
                      <a:pt x="1783773" y="3861955"/>
                    </a:lnTo>
                    <a:lnTo>
                      <a:pt x="1697182" y="3723409"/>
                    </a:lnTo>
                    <a:lnTo>
                      <a:pt x="1827068" y="3567545"/>
                    </a:lnTo>
                    <a:lnTo>
                      <a:pt x="1835727" y="3385705"/>
                    </a:lnTo>
                    <a:lnTo>
                      <a:pt x="1775114" y="3325091"/>
                    </a:lnTo>
                    <a:lnTo>
                      <a:pt x="1723159" y="3377045"/>
                    </a:lnTo>
                    <a:lnTo>
                      <a:pt x="1723159" y="3437659"/>
                    </a:lnTo>
                    <a:lnTo>
                      <a:pt x="1627909" y="3446318"/>
                    </a:lnTo>
                    <a:lnTo>
                      <a:pt x="1524000" y="3688773"/>
                    </a:lnTo>
                    <a:lnTo>
                      <a:pt x="1541318" y="3974523"/>
                    </a:lnTo>
                    <a:lnTo>
                      <a:pt x="1498023" y="4052455"/>
                    </a:lnTo>
                    <a:lnTo>
                      <a:pt x="1515341" y="4130386"/>
                    </a:lnTo>
                    <a:lnTo>
                      <a:pt x="1125682" y="4139045"/>
                    </a:lnTo>
                    <a:lnTo>
                      <a:pt x="1160318" y="4052455"/>
                    </a:lnTo>
                    <a:lnTo>
                      <a:pt x="1160318" y="3827318"/>
                    </a:lnTo>
                    <a:lnTo>
                      <a:pt x="1091046" y="3654136"/>
                    </a:lnTo>
                    <a:lnTo>
                      <a:pt x="961159" y="3541568"/>
                    </a:lnTo>
                    <a:lnTo>
                      <a:pt x="961159" y="3463636"/>
                    </a:lnTo>
                    <a:lnTo>
                      <a:pt x="987136" y="3290455"/>
                    </a:lnTo>
                    <a:lnTo>
                      <a:pt x="969818" y="3177886"/>
                    </a:lnTo>
                    <a:lnTo>
                      <a:pt x="952500" y="2996045"/>
                    </a:lnTo>
                    <a:lnTo>
                      <a:pt x="1056409" y="2944091"/>
                    </a:lnTo>
                    <a:lnTo>
                      <a:pt x="1194955" y="2831523"/>
                    </a:lnTo>
                    <a:lnTo>
                      <a:pt x="1281546" y="2762250"/>
                    </a:lnTo>
                    <a:lnTo>
                      <a:pt x="1281546" y="2641023"/>
                    </a:lnTo>
                    <a:lnTo>
                      <a:pt x="1350818" y="2537114"/>
                    </a:lnTo>
                    <a:lnTo>
                      <a:pt x="1359477" y="2450523"/>
                    </a:lnTo>
                    <a:lnTo>
                      <a:pt x="1307523" y="2433205"/>
                    </a:lnTo>
                    <a:lnTo>
                      <a:pt x="1324841" y="2277341"/>
                    </a:lnTo>
                    <a:lnTo>
                      <a:pt x="1359477" y="2173432"/>
                    </a:lnTo>
                    <a:lnTo>
                      <a:pt x="1264227" y="2182091"/>
                    </a:lnTo>
                    <a:lnTo>
                      <a:pt x="1177636" y="2277341"/>
                    </a:lnTo>
                    <a:lnTo>
                      <a:pt x="1134341" y="2337955"/>
                    </a:lnTo>
                    <a:lnTo>
                      <a:pt x="1099705" y="2303318"/>
                    </a:lnTo>
                    <a:lnTo>
                      <a:pt x="1030432" y="2329295"/>
                    </a:lnTo>
                    <a:lnTo>
                      <a:pt x="1021773" y="2251364"/>
                    </a:lnTo>
                    <a:lnTo>
                      <a:pt x="848591" y="2320636"/>
                    </a:lnTo>
                    <a:lnTo>
                      <a:pt x="779318" y="2407227"/>
                    </a:lnTo>
                    <a:lnTo>
                      <a:pt x="736023" y="2459182"/>
                    </a:lnTo>
                    <a:lnTo>
                      <a:pt x="796636" y="2493818"/>
                    </a:lnTo>
                    <a:lnTo>
                      <a:pt x="736023" y="2528455"/>
                    </a:lnTo>
                    <a:lnTo>
                      <a:pt x="727364" y="2589068"/>
                    </a:lnTo>
                    <a:lnTo>
                      <a:pt x="675409" y="2606386"/>
                    </a:lnTo>
                    <a:lnTo>
                      <a:pt x="536864" y="2589068"/>
                    </a:lnTo>
                    <a:lnTo>
                      <a:pt x="484909" y="2476500"/>
                    </a:lnTo>
                    <a:lnTo>
                      <a:pt x="484909" y="2268682"/>
                    </a:lnTo>
                    <a:lnTo>
                      <a:pt x="337705" y="2156114"/>
                    </a:lnTo>
                    <a:lnTo>
                      <a:pt x="242455" y="2000250"/>
                    </a:lnTo>
                    <a:lnTo>
                      <a:pt x="121227" y="1948295"/>
                    </a:lnTo>
                    <a:lnTo>
                      <a:pt x="0" y="1861705"/>
                    </a:lnTo>
                    <a:close/>
                  </a:path>
                </a:pathLst>
              </a:custGeom>
              <a:solidFill>
                <a:schemeClr val="bg1"/>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26" name="フリーフォーム 51">
                <a:extLst>
                  <a:ext uri="{FF2B5EF4-FFF2-40B4-BE49-F238E27FC236}">
                    <a16:creationId xmlns:a16="http://schemas.microsoft.com/office/drawing/2014/main" id="{6077A656-0EFF-46D0-8808-2C864E277073}"/>
                  </a:ext>
                </a:extLst>
              </p:cNvPr>
              <p:cNvSpPr/>
              <p:nvPr/>
            </p:nvSpPr>
            <p:spPr bwMode="auto">
              <a:xfrm>
                <a:off x="1279154" y="3894373"/>
                <a:ext cx="1558925" cy="882650"/>
              </a:xfrm>
              <a:custGeom>
                <a:avLst/>
                <a:gdLst>
                  <a:gd name="connsiteX0" fmla="*/ 2710296 w 2710296"/>
                  <a:gd name="connsiteY0" fmla="*/ 0 h 1532660"/>
                  <a:gd name="connsiteX1" fmla="*/ 2649682 w 2710296"/>
                  <a:gd name="connsiteY1" fmla="*/ 34637 h 1532660"/>
                  <a:gd name="connsiteX2" fmla="*/ 2675659 w 2710296"/>
                  <a:gd name="connsiteY2" fmla="*/ 103910 h 1532660"/>
                  <a:gd name="connsiteX3" fmla="*/ 2597727 w 2710296"/>
                  <a:gd name="connsiteY3" fmla="*/ 164523 h 1532660"/>
                  <a:gd name="connsiteX4" fmla="*/ 2589068 w 2710296"/>
                  <a:gd name="connsiteY4" fmla="*/ 467591 h 1532660"/>
                  <a:gd name="connsiteX5" fmla="*/ 2623705 w 2710296"/>
                  <a:gd name="connsiteY5" fmla="*/ 554182 h 1532660"/>
                  <a:gd name="connsiteX6" fmla="*/ 2675659 w 2710296"/>
                  <a:gd name="connsiteY6" fmla="*/ 649432 h 1532660"/>
                  <a:gd name="connsiteX7" fmla="*/ 2658341 w 2710296"/>
                  <a:gd name="connsiteY7" fmla="*/ 736023 h 1532660"/>
                  <a:gd name="connsiteX8" fmla="*/ 2658341 w 2710296"/>
                  <a:gd name="connsiteY8" fmla="*/ 848591 h 1532660"/>
                  <a:gd name="connsiteX9" fmla="*/ 2649682 w 2710296"/>
                  <a:gd name="connsiteY9" fmla="*/ 926523 h 1532660"/>
                  <a:gd name="connsiteX10" fmla="*/ 2363932 w 2710296"/>
                  <a:gd name="connsiteY10" fmla="*/ 995796 h 1532660"/>
                  <a:gd name="connsiteX11" fmla="*/ 1939636 w 2710296"/>
                  <a:gd name="connsiteY11" fmla="*/ 1056410 h 1532660"/>
                  <a:gd name="connsiteX12" fmla="*/ 1809750 w 2710296"/>
                  <a:gd name="connsiteY12" fmla="*/ 1091046 h 1532660"/>
                  <a:gd name="connsiteX13" fmla="*/ 1246909 w 2710296"/>
                  <a:gd name="connsiteY13" fmla="*/ 1272887 h 1532660"/>
                  <a:gd name="connsiteX14" fmla="*/ 632114 w 2710296"/>
                  <a:gd name="connsiteY14" fmla="*/ 1454728 h 1532660"/>
                  <a:gd name="connsiteX15" fmla="*/ 536864 w 2710296"/>
                  <a:gd name="connsiteY15" fmla="*/ 1498023 h 1532660"/>
                  <a:gd name="connsiteX16" fmla="*/ 381000 w 2710296"/>
                  <a:gd name="connsiteY16" fmla="*/ 1446069 h 1532660"/>
                  <a:gd name="connsiteX17" fmla="*/ 268432 w 2710296"/>
                  <a:gd name="connsiteY17" fmla="*/ 1498023 h 1532660"/>
                  <a:gd name="connsiteX18" fmla="*/ 181841 w 2710296"/>
                  <a:gd name="connsiteY18" fmla="*/ 1532660 h 1532660"/>
                  <a:gd name="connsiteX19" fmla="*/ 43296 w 2710296"/>
                  <a:gd name="connsiteY19" fmla="*/ 1532660 h 1532660"/>
                  <a:gd name="connsiteX20" fmla="*/ 17318 w 2710296"/>
                  <a:gd name="connsiteY20" fmla="*/ 1489364 h 1532660"/>
                  <a:gd name="connsiteX21" fmla="*/ 95250 w 2710296"/>
                  <a:gd name="connsiteY21" fmla="*/ 1428750 h 1532660"/>
                  <a:gd name="connsiteX22" fmla="*/ 242455 w 2710296"/>
                  <a:gd name="connsiteY22" fmla="*/ 1177637 h 1532660"/>
                  <a:gd name="connsiteX23" fmla="*/ 329046 w 2710296"/>
                  <a:gd name="connsiteY23" fmla="*/ 1004455 h 1532660"/>
                  <a:gd name="connsiteX24" fmla="*/ 467591 w 2710296"/>
                  <a:gd name="connsiteY24" fmla="*/ 1047750 h 1532660"/>
                  <a:gd name="connsiteX25" fmla="*/ 580159 w 2710296"/>
                  <a:gd name="connsiteY25" fmla="*/ 1143000 h 1532660"/>
                  <a:gd name="connsiteX26" fmla="*/ 658091 w 2710296"/>
                  <a:gd name="connsiteY26" fmla="*/ 1177637 h 1532660"/>
                  <a:gd name="connsiteX27" fmla="*/ 1350818 w 2710296"/>
                  <a:gd name="connsiteY27" fmla="*/ 779319 h 1532660"/>
                  <a:gd name="connsiteX28" fmla="*/ 1446068 w 2710296"/>
                  <a:gd name="connsiteY28" fmla="*/ 762000 h 1532660"/>
                  <a:gd name="connsiteX29" fmla="*/ 1480705 w 2710296"/>
                  <a:gd name="connsiteY29" fmla="*/ 658091 h 1532660"/>
                  <a:gd name="connsiteX30" fmla="*/ 1653886 w 2710296"/>
                  <a:gd name="connsiteY30" fmla="*/ 545523 h 1532660"/>
                  <a:gd name="connsiteX31" fmla="*/ 1749136 w 2710296"/>
                  <a:gd name="connsiteY31" fmla="*/ 571500 h 1532660"/>
                  <a:gd name="connsiteX32" fmla="*/ 1671205 w 2710296"/>
                  <a:gd name="connsiteY32" fmla="*/ 632114 h 1532660"/>
                  <a:gd name="connsiteX33" fmla="*/ 1610591 w 2710296"/>
                  <a:gd name="connsiteY33" fmla="*/ 649432 h 1532660"/>
                  <a:gd name="connsiteX34" fmla="*/ 1601932 w 2710296"/>
                  <a:gd name="connsiteY34" fmla="*/ 753341 h 1532660"/>
                  <a:gd name="connsiteX35" fmla="*/ 1627909 w 2710296"/>
                  <a:gd name="connsiteY35" fmla="*/ 822614 h 1532660"/>
                  <a:gd name="connsiteX36" fmla="*/ 1697182 w 2710296"/>
                  <a:gd name="connsiteY36" fmla="*/ 822614 h 1532660"/>
                  <a:gd name="connsiteX37" fmla="*/ 1939636 w 2710296"/>
                  <a:gd name="connsiteY37" fmla="*/ 467591 h 1532660"/>
                  <a:gd name="connsiteX38" fmla="*/ 1870364 w 2710296"/>
                  <a:gd name="connsiteY38" fmla="*/ 502228 h 1532660"/>
                  <a:gd name="connsiteX39" fmla="*/ 1818409 w 2710296"/>
                  <a:gd name="connsiteY39" fmla="*/ 406978 h 1532660"/>
                  <a:gd name="connsiteX40" fmla="*/ 1775114 w 2710296"/>
                  <a:gd name="connsiteY40" fmla="*/ 432955 h 1532660"/>
                  <a:gd name="connsiteX41" fmla="*/ 1757796 w 2710296"/>
                  <a:gd name="connsiteY41" fmla="*/ 294410 h 1532660"/>
                  <a:gd name="connsiteX42" fmla="*/ 1818409 w 2710296"/>
                  <a:gd name="connsiteY42" fmla="*/ 207819 h 1532660"/>
                  <a:gd name="connsiteX43" fmla="*/ 1749136 w 2710296"/>
                  <a:gd name="connsiteY43" fmla="*/ 129887 h 1532660"/>
                  <a:gd name="connsiteX44" fmla="*/ 1610591 w 2710296"/>
                  <a:gd name="connsiteY44" fmla="*/ 207819 h 1532660"/>
                  <a:gd name="connsiteX45" fmla="*/ 1601932 w 2710296"/>
                  <a:gd name="connsiteY45" fmla="*/ 138546 h 1532660"/>
                  <a:gd name="connsiteX46" fmla="*/ 1593273 w 2710296"/>
                  <a:gd name="connsiteY46" fmla="*/ 8660 h 1532660"/>
                  <a:gd name="connsiteX47" fmla="*/ 1073727 w 2710296"/>
                  <a:gd name="connsiteY47" fmla="*/ 17319 h 1532660"/>
                  <a:gd name="connsiteX48" fmla="*/ 987136 w 2710296"/>
                  <a:gd name="connsiteY48" fmla="*/ 129887 h 1532660"/>
                  <a:gd name="connsiteX49" fmla="*/ 865909 w 2710296"/>
                  <a:gd name="connsiteY49" fmla="*/ 233796 h 1532660"/>
                  <a:gd name="connsiteX50" fmla="*/ 822614 w 2710296"/>
                  <a:gd name="connsiteY50" fmla="*/ 164523 h 1532660"/>
                  <a:gd name="connsiteX51" fmla="*/ 770659 w 2710296"/>
                  <a:gd name="connsiteY51" fmla="*/ 173182 h 1532660"/>
                  <a:gd name="connsiteX52" fmla="*/ 684068 w 2710296"/>
                  <a:gd name="connsiteY52" fmla="*/ 129887 h 1532660"/>
                  <a:gd name="connsiteX53" fmla="*/ 614796 w 2710296"/>
                  <a:gd name="connsiteY53" fmla="*/ 129887 h 1532660"/>
                  <a:gd name="connsiteX54" fmla="*/ 519546 w 2710296"/>
                  <a:gd name="connsiteY54" fmla="*/ 147205 h 1532660"/>
                  <a:gd name="connsiteX55" fmla="*/ 450273 w 2710296"/>
                  <a:gd name="connsiteY55" fmla="*/ 233796 h 1532660"/>
                  <a:gd name="connsiteX56" fmla="*/ 398318 w 2710296"/>
                  <a:gd name="connsiteY56" fmla="*/ 216478 h 1532660"/>
                  <a:gd name="connsiteX57" fmla="*/ 320386 w 2710296"/>
                  <a:gd name="connsiteY57" fmla="*/ 216478 h 1532660"/>
                  <a:gd name="connsiteX58" fmla="*/ 320386 w 2710296"/>
                  <a:gd name="connsiteY58" fmla="*/ 147205 h 1532660"/>
                  <a:gd name="connsiteX59" fmla="*/ 242455 w 2710296"/>
                  <a:gd name="connsiteY59" fmla="*/ 181841 h 1532660"/>
                  <a:gd name="connsiteX60" fmla="*/ 147205 w 2710296"/>
                  <a:gd name="connsiteY60" fmla="*/ 181841 h 1532660"/>
                  <a:gd name="connsiteX61" fmla="*/ 112568 w 2710296"/>
                  <a:gd name="connsiteY61" fmla="*/ 121228 h 1532660"/>
                  <a:gd name="connsiteX62" fmla="*/ 8659 w 2710296"/>
                  <a:gd name="connsiteY62" fmla="*/ 121228 h 1532660"/>
                  <a:gd name="connsiteX63" fmla="*/ 0 w 2710296"/>
                  <a:gd name="connsiteY63" fmla="*/ 17319 h 1532660"/>
                  <a:gd name="connsiteX64" fmla="*/ 8659 w 2710296"/>
                  <a:gd name="connsiteY64" fmla="*/ 8660 h 1532660"/>
                  <a:gd name="connsiteX65" fmla="*/ 2710296 w 2710296"/>
                  <a:gd name="connsiteY65" fmla="*/ 0 h 1532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710296" h="1532660">
                    <a:moveTo>
                      <a:pt x="2710296" y="0"/>
                    </a:moveTo>
                    <a:lnTo>
                      <a:pt x="2649682" y="34637"/>
                    </a:lnTo>
                    <a:lnTo>
                      <a:pt x="2675659" y="103910"/>
                    </a:lnTo>
                    <a:lnTo>
                      <a:pt x="2597727" y="164523"/>
                    </a:lnTo>
                    <a:lnTo>
                      <a:pt x="2589068" y="467591"/>
                    </a:lnTo>
                    <a:lnTo>
                      <a:pt x="2623705" y="554182"/>
                    </a:lnTo>
                    <a:lnTo>
                      <a:pt x="2675659" y="649432"/>
                    </a:lnTo>
                    <a:lnTo>
                      <a:pt x="2658341" y="736023"/>
                    </a:lnTo>
                    <a:lnTo>
                      <a:pt x="2658341" y="848591"/>
                    </a:lnTo>
                    <a:lnTo>
                      <a:pt x="2649682" y="926523"/>
                    </a:lnTo>
                    <a:lnTo>
                      <a:pt x="2363932" y="995796"/>
                    </a:lnTo>
                    <a:lnTo>
                      <a:pt x="1939636" y="1056410"/>
                    </a:lnTo>
                    <a:lnTo>
                      <a:pt x="1809750" y="1091046"/>
                    </a:lnTo>
                    <a:lnTo>
                      <a:pt x="1246909" y="1272887"/>
                    </a:lnTo>
                    <a:lnTo>
                      <a:pt x="632114" y="1454728"/>
                    </a:lnTo>
                    <a:lnTo>
                      <a:pt x="536864" y="1498023"/>
                    </a:lnTo>
                    <a:lnTo>
                      <a:pt x="381000" y="1446069"/>
                    </a:lnTo>
                    <a:lnTo>
                      <a:pt x="268432" y="1498023"/>
                    </a:lnTo>
                    <a:lnTo>
                      <a:pt x="181841" y="1532660"/>
                    </a:lnTo>
                    <a:lnTo>
                      <a:pt x="43296" y="1532660"/>
                    </a:lnTo>
                    <a:lnTo>
                      <a:pt x="17318" y="1489364"/>
                    </a:lnTo>
                    <a:lnTo>
                      <a:pt x="95250" y="1428750"/>
                    </a:lnTo>
                    <a:lnTo>
                      <a:pt x="242455" y="1177637"/>
                    </a:lnTo>
                    <a:lnTo>
                      <a:pt x="329046" y="1004455"/>
                    </a:lnTo>
                    <a:lnTo>
                      <a:pt x="467591" y="1047750"/>
                    </a:lnTo>
                    <a:lnTo>
                      <a:pt x="580159" y="1143000"/>
                    </a:lnTo>
                    <a:lnTo>
                      <a:pt x="658091" y="1177637"/>
                    </a:lnTo>
                    <a:lnTo>
                      <a:pt x="1350818" y="779319"/>
                    </a:lnTo>
                    <a:lnTo>
                      <a:pt x="1446068" y="762000"/>
                    </a:lnTo>
                    <a:lnTo>
                      <a:pt x="1480705" y="658091"/>
                    </a:lnTo>
                    <a:lnTo>
                      <a:pt x="1653886" y="545523"/>
                    </a:lnTo>
                    <a:lnTo>
                      <a:pt x="1749136" y="571500"/>
                    </a:lnTo>
                    <a:lnTo>
                      <a:pt x="1671205" y="632114"/>
                    </a:lnTo>
                    <a:lnTo>
                      <a:pt x="1610591" y="649432"/>
                    </a:lnTo>
                    <a:lnTo>
                      <a:pt x="1601932" y="753341"/>
                    </a:lnTo>
                    <a:lnTo>
                      <a:pt x="1627909" y="822614"/>
                    </a:lnTo>
                    <a:lnTo>
                      <a:pt x="1697182" y="822614"/>
                    </a:lnTo>
                    <a:lnTo>
                      <a:pt x="1939636" y="467591"/>
                    </a:lnTo>
                    <a:lnTo>
                      <a:pt x="1870364" y="502228"/>
                    </a:lnTo>
                    <a:lnTo>
                      <a:pt x="1818409" y="406978"/>
                    </a:lnTo>
                    <a:lnTo>
                      <a:pt x="1775114" y="432955"/>
                    </a:lnTo>
                    <a:lnTo>
                      <a:pt x="1757796" y="294410"/>
                    </a:lnTo>
                    <a:lnTo>
                      <a:pt x="1818409" y="207819"/>
                    </a:lnTo>
                    <a:lnTo>
                      <a:pt x="1749136" y="129887"/>
                    </a:lnTo>
                    <a:lnTo>
                      <a:pt x="1610591" y="207819"/>
                    </a:lnTo>
                    <a:lnTo>
                      <a:pt x="1601932" y="138546"/>
                    </a:lnTo>
                    <a:lnTo>
                      <a:pt x="1593273" y="8660"/>
                    </a:lnTo>
                    <a:lnTo>
                      <a:pt x="1073727" y="17319"/>
                    </a:lnTo>
                    <a:lnTo>
                      <a:pt x="987136" y="129887"/>
                    </a:lnTo>
                    <a:lnTo>
                      <a:pt x="865909" y="233796"/>
                    </a:lnTo>
                    <a:lnTo>
                      <a:pt x="822614" y="164523"/>
                    </a:lnTo>
                    <a:lnTo>
                      <a:pt x="770659" y="173182"/>
                    </a:lnTo>
                    <a:lnTo>
                      <a:pt x="684068" y="129887"/>
                    </a:lnTo>
                    <a:lnTo>
                      <a:pt x="614796" y="129887"/>
                    </a:lnTo>
                    <a:lnTo>
                      <a:pt x="519546" y="147205"/>
                    </a:lnTo>
                    <a:lnTo>
                      <a:pt x="450273" y="233796"/>
                    </a:lnTo>
                    <a:lnTo>
                      <a:pt x="398318" y="216478"/>
                    </a:lnTo>
                    <a:lnTo>
                      <a:pt x="320386" y="216478"/>
                    </a:lnTo>
                    <a:lnTo>
                      <a:pt x="320386" y="147205"/>
                    </a:lnTo>
                    <a:lnTo>
                      <a:pt x="242455" y="181841"/>
                    </a:lnTo>
                    <a:lnTo>
                      <a:pt x="147205" y="181841"/>
                    </a:lnTo>
                    <a:lnTo>
                      <a:pt x="112568" y="121228"/>
                    </a:lnTo>
                    <a:lnTo>
                      <a:pt x="8659" y="121228"/>
                    </a:lnTo>
                    <a:lnTo>
                      <a:pt x="0" y="17319"/>
                    </a:lnTo>
                    <a:lnTo>
                      <a:pt x="8659" y="8660"/>
                    </a:lnTo>
                    <a:lnTo>
                      <a:pt x="2710296" y="0"/>
                    </a:lnTo>
                    <a:close/>
                  </a:path>
                </a:pathLst>
              </a:custGeom>
              <a:solidFill>
                <a:schemeClr val="bg1"/>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27" name="フリーフォーム 52">
                <a:extLst>
                  <a:ext uri="{FF2B5EF4-FFF2-40B4-BE49-F238E27FC236}">
                    <a16:creationId xmlns:a16="http://schemas.microsoft.com/office/drawing/2014/main" id="{3506A32C-BFC3-4682-BB2E-E7F86DFE8DA8}"/>
                  </a:ext>
                </a:extLst>
              </p:cNvPr>
              <p:cNvSpPr/>
              <p:nvPr/>
            </p:nvSpPr>
            <p:spPr bwMode="auto">
              <a:xfrm>
                <a:off x="715590" y="3883260"/>
                <a:ext cx="419100" cy="434975"/>
              </a:xfrm>
              <a:custGeom>
                <a:avLst/>
                <a:gdLst>
                  <a:gd name="connsiteX0" fmla="*/ 502227 w 727363"/>
                  <a:gd name="connsiteY0" fmla="*/ 0 h 753341"/>
                  <a:gd name="connsiteX1" fmla="*/ 484909 w 727363"/>
                  <a:gd name="connsiteY1" fmla="*/ 112568 h 753341"/>
                  <a:gd name="connsiteX2" fmla="*/ 467591 w 727363"/>
                  <a:gd name="connsiteY2" fmla="*/ 190500 h 753341"/>
                  <a:gd name="connsiteX3" fmla="*/ 476250 w 727363"/>
                  <a:gd name="connsiteY3" fmla="*/ 294409 h 753341"/>
                  <a:gd name="connsiteX4" fmla="*/ 684068 w 727363"/>
                  <a:gd name="connsiteY4" fmla="*/ 484909 h 753341"/>
                  <a:gd name="connsiteX5" fmla="*/ 727363 w 727363"/>
                  <a:gd name="connsiteY5" fmla="*/ 632114 h 753341"/>
                  <a:gd name="connsiteX6" fmla="*/ 692727 w 727363"/>
                  <a:gd name="connsiteY6" fmla="*/ 753341 h 753341"/>
                  <a:gd name="connsiteX7" fmla="*/ 692727 w 727363"/>
                  <a:gd name="connsiteY7" fmla="*/ 753341 h 753341"/>
                  <a:gd name="connsiteX8" fmla="*/ 580159 w 727363"/>
                  <a:gd name="connsiteY8" fmla="*/ 666750 h 753341"/>
                  <a:gd name="connsiteX9" fmla="*/ 484909 w 727363"/>
                  <a:gd name="connsiteY9" fmla="*/ 718705 h 753341"/>
                  <a:gd name="connsiteX10" fmla="*/ 415636 w 727363"/>
                  <a:gd name="connsiteY10" fmla="*/ 658091 h 753341"/>
                  <a:gd name="connsiteX11" fmla="*/ 329045 w 727363"/>
                  <a:gd name="connsiteY11" fmla="*/ 588818 h 753341"/>
                  <a:gd name="connsiteX12" fmla="*/ 190500 w 727363"/>
                  <a:gd name="connsiteY12" fmla="*/ 545523 h 753341"/>
                  <a:gd name="connsiteX13" fmla="*/ 138545 w 727363"/>
                  <a:gd name="connsiteY13" fmla="*/ 467591 h 753341"/>
                  <a:gd name="connsiteX14" fmla="*/ 51954 w 727363"/>
                  <a:gd name="connsiteY14" fmla="*/ 320387 h 753341"/>
                  <a:gd name="connsiteX15" fmla="*/ 0 w 727363"/>
                  <a:gd name="connsiteY15" fmla="*/ 259773 h 753341"/>
                  <a:gd name="connsiteX16" fmla="*/ 86591 w 727363"/>
                  <a:gd name="connsiteY16" fmla="*/ 164523 h 753341"/>
                  <a:gd name="connsiteX17" fmla="*/ 95250 w 727363"/>
                  <a:gd name="connsiteY17" fmla="*/ 60614 h 753341"/>
                  <a:gd name="connsiteX18" fmla="*/ 95250 w 727363"/>
                  <a:gd name="connsiteY18" fmla="*/ 60614 h 753341"/>
                  <a:gd name="connsiteX19" fmla="*/ 95250 w 727363"/>
                  <a:gd name="connsiteY19" fmla="*/ 0 h 753341"/>
                  <a:gd name="connsiteX20" fmla="*/ 502227 w 727363"/>
                  <a:gd name="connsiteY20" fmla="*/ 0 h 75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27363" h="753341">
                    <a:moveTo>
                      <a:pt x="502227" y="0"/>
                    </a:moveTo>
                    <a:lnTo>
                      <a:pt x="484909" y="112568"/>
                    </a:lnTo>
                    <a:lnTo>
                      <a:pt x="467591" y="190500"/>
                    </a:lnTo>
                    <a:lnTo>
                      <a:pt x="476250" y="294409"/>
                    </a:lnTo>
                    <a:lnTo>
                      <a:pt x="684068" y="484909"/>
                    </a:lnTo>
                    <a:lnTo>
                      <a:pt x="727363" y="632114"/>
                    </a:lnTo>
                    <a:lnTo>
                      <a:pt x="692727" y="753341"/>
                    </a:lnTo>
                    <a:lnTo>
                      <a:pt x="692727" y="753341"/>
                    </a:lnTo>
                    <a:lnTo>
                      <a:pt x="580159" y="666750"/>
                    </a:lnTo>
                    <a:lnTo>
                      <a:pt x="484909" y="718705"/>
                    </a:lnTo>
                    <a:lnTo>
                      <a:pt x="415636" y="658091"/>
                    </a:lnTo>
                    <a:lnTo>
                      <a:pt x="329045" y="588818"/>
                    </a:lnTo>
                    <a:lnTo>
                      <a:pt x="190500" y="545523"/>
                    </a:lnTo>
                    <a:lnTo>
                      <a:pt x="138545" y="467591"/>
                    </a:lnTo>
                    <a:lnTo>
                      <a:pt x="51954" y="320387"/>
                    </a:lnTo>
                    <a:lnTo>
                      <a:pt x="0" y="259773"/>
                    </a:lnTo>
                    <a:lnTo>
                      <a:pt x="86591" y="164523"/>
                    </a:lnTo>
                    <a:lnTo>
                      <a:pt x="95250" y="60614"/>
                    </a:lnTo>
                    <a:lnTo>
                      <a:pt x="95250" y="60614"/>
                    </a:lnTo>
                    <a:lnTo>
                      <a:pt x="95250" y="0"/>
                    </a:lnTo>
                    <a:lnTo>
                      <a:pt x="502227" y="0"/>
                    </a:lnTo>
                    <a:close/>
                  </a:path>
                </a:pathLst>
              </a:custGeom>
              <a:solidFill>
                <a:schemeClr val="bg1"/>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28" name="フリーフォーム 53">
                <a:extLst>
                  <a:ext uri="{FF2B5EF4-FFF2-40B4-BE49-F238E27FC236}">
                    <a16:creationId xmlns:a16="http://schemas.microsoft.com/office/drawing/2014/main" id="{E9394173-EDB1-4B54-AF51-E3FCAA1F4D95}"/>
                  </a:ext>
                </a:extLst>
              </p:cNvPr>
              <p:cNvSpPr/>
              <p:nvPr/>
            </p:nvSpPr>
            <p:spPr bwMode="auto">
              <a:xfrm>
                <a:off x="2799979" y="3889610"/>
                <a:ext cx="36512" cy="25400"/>
              </a:xfrm>
              <a:custGeom>
                <a:avLst/>
                <a:gdLst>
                  <a:gd name="connsiteX0" fmla="*/ 63500 w 63500"/>
                  <a:gd name="connsiteY0" fmla="*/ 0 h 44450"/>
                  <a:gd name="connsiteX1" fmla="*/ 0 w 63500"/>
                  <a:gd name="connsiteY1" fmla="*/ 44450 h 44450"/>
                </a:gdLst>
                <a:ahLst/>
                <a:cxnLst>
                  <a:cxn ang="0">
                    <a:pos x="connsiteX0" y="connsiteY0"/>
                  </a:cxn>
                  <a:cxn ang="0">
                    <a:pos x="connsiteX1" y="connsiteY1"/>
                  </a:cxn>
                </a:cxnLst>
                <a:rect l="l" t="t" r="r" b="b"/>
                <a:pathLst>
                  <a:path w="63500" h="44450">
                    <a:moveTo>
                      <a:pt x="63500" y="0"/>
                    </a:moveTo>
                    <a:lnTo>
                      <a:pt x="0" y="44450"/>
                    </a:lnTo>
                  </a:path>
                </a:pathLst>
              </a:custGeom>
              <a:no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latin typeface="ＭＳ ゴシック" panose="020B0609070205080204" pitchFamily="49" charset="-128"/>
                  <a:ea typeface="ＭＳ ゴシック" panose="020B0609070205080204" pitchFamily="49" charset="-128"/>
                </a:endParaRPr>
              </a:p>
            </p:txBody>
          </p:sp>
          <p:sp>
            <p:nvSpPr>
              <p:cNvPr id="29" name="フリーフォーム 54">
                <a:extLst>
                  <a:ext uri="{FF2B5EF4-FFF2-40B4-BE49-F238E27FC236}">
                    <a16:creationId xmlns:a16="http://schemas.microsoft.com/office/drawing/2014/main" id="{C8528617-27DF-47AD-89C3-00035F73F2D2}"/>
                  </a:ext>
                </a:extLst>
              </p:cNvPr>
              <p:cNvSpPr/>
              <p:nvPr/>
            </p:nvSpPr>
            <p:spPr bwMode="auto">
              <a:xfrm>
                <a:off x="563191" y="3548298"/>
                <a:ext cx="101600" cy="166687"/>
              </a:xfrm>
              <a:custGeom>
                <a:avLst/>
                <a:gdLst>
                  <a:gd name="connsiteX0" fmla="*/ 0 w 177800"/>
                  <a:gd name="connsiteY0" fmla="*/ 0 h 285750"/>
                  <a:gd name="connsiteX1" fmla="*/ 114300 w 177800"/>
                  <a:gd name="connsiteY1" fmla="*/ 6350 h 285750"/>
                  <a:gd name="connsiteX2" fmla="*/ 171450 w 177800"/>
                  <a:gd name="connsiteY2" fmla="*/ 82550 h 285750"/>
                  <a:gd name="connsiteX3" fmla="*/ 177800 w 177800"/>
                  <a:gd name="connsiteY3" fmla="*/ 146050 h 285750"/>
                  <a:gd name="connsiteX4" fmla="*/ 171450 w 177800"/>
                  <a:gd name="connsiteY4" fmla="*/ 203200 h 285750"/>
                  <a:gd name="connsiteX5" fmla="*/ 171450 w 177800"/>
                  <a:gd name="connsiteY5" fmla="*/ 203200 h 285750"/>
                  <a:gd name="connsiteX6" fmla="*/ 120650 w 177800"/>
                  <a:gd name="connsiteY6" fmla="*/ 241300 h 285750"/>
                  <a:gd name="connsiteX7" fmla="*/ 114300 w 177800"/>
                  <a:gd name="connsiteY7" fmla="*/ 285750 h 285750"/>
                  <a:gd name="connsiteX8" fmla="*/ 114300 w 177800"/>
                  <a:gd name="connsiteY8" fmla="*/ 285750 h 285750"/>
                  <a:gd name="connsiteX9" fmla="*/ 63500 w 177800"/>
                  <a:gd name="connsiteY9" fmla="*/ 203200 h 285750"/>
                  <a:gd name="connsiteX10" fmla="*/ 63500 w 177800"/>
                  <a:gd name="connsiteY10" fmla="*/ 120650 h 285750"/>
                  <a:gd name="connsiteX11" fmla="*/ 0 w 177800"/>
                  <a:gd name="connsiteY11"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7800" h="285750">
                    <a:moveTo>
                      <a:pt x="0" y="0"/>
                    </a:moveTo>
                    <a:lnTo>
                      <a:pt x="114300" y="6350"/>
                    </a:lnTo>
                    <a:lnTo>
                      <a:pt x="171450" y="82550"/>
                    </a:lnTo>
                    <a:lnTo>
                      <a:pt x="177800" y="146050"/>
                    </a:lnTo>
                    <a:lnTo>
                      <a:pt x="171450" y="203200"/>
                    </a:lnTo>
                    <a:lnTo>
                      <a:pt x="171450" y="203200"/>
                    </a:lnTo>
                    <a:lnTo>
                      <a:pt x="120650" y="241300"/>
                    </a:lnTo>
                    <a:lnTo>
                      <a:pt x="114300" y="285750"/>
                    </a:lnTo>
                    <a:lnTo>
                      <a:pt x="114300" y="285750"/>
                    </a:lnTo>
                    <a:lnTo>
                      <a:pt x="63500" y="203200"/>
                    </a:lnTo>
                    <a:lnTo>
                      <a:pt x="63500" y="120650"/>
                    </a:lnTo>
                    <a:lnTo>
                      <a:pt x="0" y="0"/>
                    </a:lnTo>
                    <a:close/>
                  </a:path>
                </a:pathLst>
              </a:custGeom>
              <a:solidFill>
                <a:schemeClr val="bg1"/>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30" name="フリーフォーム 49">
                <a:extLst>
                  <a:ext uri="{FF2B5EF4-FFF2-40B4-BE49-F238E27FC236}">
                    <a16:creationId xmlns:a16="http://schemas.microsoft.com/office/drawing/2014/main" id="{CC37F437-934F-43FA-94F8-47747C14B0DE}"/>
                  </a:ext>
                </a:extLst>
              </p:cNvPr>
              <p:cNvSpPr/>
              <p:nvPr/>
            </p:nvSpPr>
            <p:spPr bwMode="auto">
              <a:xfrm>
                <a:off x="788615" y="3792773"/>
                <a:ext cx="200025" cy="236537"/>
              </a:xfrm>
              <a:custGeom>
                <a:avLst/>
                <a:gdLst>
                  <a:gd name="connsiteX0" fmla="*/ 41275 w 219075"/>
                  <a:gd name="connsiteY0" fmla="*/ 9525 h 127000"/>
                  <a:gd name="connsiteX1" fmla="*/ 0 w 219075"/>
                  <a:gd name="connsiteY1" fmla="*/ 76200 h 127000"/>
                  <a:gd name="connsiteX2" fmla="*/ 12700 w 219075"/>
                  <a:gd name="connsiteY2" fmla="*/ 127000 h 127000"/>
                  <a:gd name="connsiteX3" fmla="*/ 165100 w 219075"/>
                  <a:gd name="connsiteY3" fmla="*/ 120650 h 127000"/>
                  <a:gd name="connsiteX4" fmla="*/ 219075 w 219075"/>
                  <a:gd name="connsiteY4" fmla="*/ 79375 h 127000"/>
                  <a:gd name="connsiteX5" fmla="*/ 193675 w 219075"/>
                  <a:gd name="connsiteY5" fmla="*/ 0 h 127000"/>
                  <a:gd name="connsiteX6" fmla="*/ 41275 w 219075"/>
                  <a:gd name="connsiteY6" fmla="*/ 9525 h 127000"/>
                  <a:gd name="connsiteX0" fmla="*/ 56127 w 233927"/>
                  <a:gd name="connsiteY0" fmla="*/ 9525 h 127000"/>
                  <a:gd name="connsiteX1" fmla="*/ 0 w 233927"/>
                  <a:gd name="connsiteY1" fmla="*/ 63500 h 127000"/>
                  <a:gd name="connsiteX2" fmla="*/ 27552 w 233927"/>
                  <a:gd name="connsiteY2" fmla="*/ 127000 h 127000"/>
                  <a:gd name="connsiteX3" fmla="*/ 179952 w 233927"/>
                  <a:gd name="connsiteY3" fmla="*/ 120650 h 127000"/>
                  <a:gd name="connsiteX4" fmla="*/ 233927 w 233927"/>
                  <a:gd name="connsiteY4" fmla="*/ 79375 h 127000"/>
                  <a:gd name="connsiteX5" fmla="*/ 208527 w 233927"/>
                  <a:gd name="connsiteY5" fmla="*/ 0 h 127000"/>
                  <a:gd name="connsiteX6" fmla="*/ 56127 w 233927"/>
                  <a:gd name="connsiteY6" fmla="*/ 9525 h 127000"/>
                  <a:gd name="connsiteX0" fmla="*/ 64766 w 242566"/>
                  <a:gd name="connsiteY0" fmla="*/ 9525 h 127000"/>
                  <a:gd name="connsiteX1" fmla="*/ 8639 w 242566"/>
                  <a:gd name="connsiteY1" fmla="*/ 63500 h 127000"/>
                  <a:gd name="connsiteX2" fmla="*/ 1213 w 242566"/>
                  <a:gd name="connsiteY2" fmla="*/ 104775 h 127000"/>
                  <a:gd name="connsiteX3" fmla="*/ 36191 w 242566"/>
                  <a:gd name="connsiteY3" fmla="*/ 127000 h 127000"/>
                  <a:gd name="connsiteX4" fmla="*/ 188591 w 242566"/>
                  <a:gd name="connsiteY4" fmla="*/ 120650 h 127000"/>
                  <a:gd name="connsiteX5" fmla="*/ 242566 w 242566"/>
                  <a:gd name="connsiteY5" fmla="*/ 79375 h 127000"/>
                  <a:gd name="connsiteX6" fmla="*/ 217166 w 242566"/>
                  <a:gd name="connsiteY6" fmla="*/ 0 h 127000"/>
                  <a:gd name="connsiteX7" fmla="*/ 64766 w 242566"/>
                  <a:gd name="connsiteY7" fmla="*/ 9525 h 127000"/>
                  <a:gd name="connsiteX0" fmla="*/ 67266 w 245066"/>
                  <a:gd name="connsiteY0" fmla="*/ 9525 h 127000"/>
                  <a:gd name="connsiteX1" fmla="*/ 0 w 245066"/>
                  <a:gd name="connsiteY1" fmla="*/ 63500 h 127000"/>
                  <a:gd name="connsiteX2" fmla="*/ 3713 w 245066"/>
                  <a:gd name="connsiteY2" fmla="*/ 104775 h 127000"/>
                  <a:gd name="connsiteX3" fmla="*/ 38691 w 245066"/>
                  <a:gd name="connsiteY3" fmla="*/ 127000 h 127000"/>
                  <a:gd name="connsiteX4" fmla="*/ 191091 w 245066"/>
                  <a:gd name="connsiteY4" fmla="*/ 120650 h 127000"/>
                  <a:gd name="connsiteX5" fmla="*/ 245066 w 245066"/>
                  <a:gd name="connsiteY5" fmla="*/ 79375 h 127000"/>
                  <a:gd name="connsiteX6" fmla="*/ 219666 w 245066"/>
                  <a:gd name="connsiteY6" fmla="*/ 0 h 127000"/>
                  <a:gd name="connsiteX7" fmla="*/ 67266 w 245066"/>
                  <a:gd name="connsiteY7" fmla="*/ 9525 h 127000"/>
                  <a:gd name="connsiteX0" fmla="*/ 67266 w 245066"/>
                  <a:gd name="connsiteY0" fmla="*/ 9525 h 212725"/>
                  <a:gd name="connsiteX1" fmla="*/ 0 w 245066"/>
                  <a:gd name="connsiteY1" fmla="*/ 63500 h 212725"/>
                  <a:gd name="connsiteX2" fmla="*/ 3713 w 245066"/>
                  <a:gd name="connsiteY2" fmla="*/ 104775 h 212725"/>
                  <a:gd name="connsiteX3" fmla="*/ 68396 w 245066"/>
                  <a:gd name="connsiteY3" fmla="*/ 212725 h 212725"/>
                  <a:gd name="connsiteX4" fmla="*/ 191091 w 245066"/>
                  <a:gd name="connsiteY4" fmla="*/ 120650 h 212725"/>
                  <a:gd name="connsiteX5" fmla="*/ 245066 w 245066"/>
                  <a:gd name="connsiteY5" fmla="*/ 79375 h 212725"/>
                  <a:gd name="connsiteX6" fmla="*/ 219666 w 245066"/>
                  <a:gd name="connsiteY6" fmla="*/ 0 h 212725"/>
                  <a:gd name="connsiteX7" fmla="*/ 67266 w 245066"/>
                  <a:gd name="connsiteY7" fmla="*/ 9525 h 212725"/>
                  <a:gd name="connsiteX0" fmla="*/ 67266 w 245066"/>
                  <a:gd name="connsiteY0" fmla="*/ 9525 h 212725"/>
                  <a:gd name="connsiteX1" fmla="*/ 0 w 245066"/>
                  <a:gd name="connsiteY1" fmla="*/ 63500 h 212725"/>
                  <a:gd name="connsiteX2" fmla="*/ 37131 w 245066"/>
                  <a:gd name="connsiteY2" fmla="*/ 161925 h 212725"/>
                  <a:gd name="connsiteX3" fmla="*/ 68396 w 245066"/>
                  <a:gd name="connsiteY3" fmla="*/ 212725 h 212725"/>
                  <a:gd name="connsiteX4" fmla="*/ 191091 w 245066"/>
                  <a:gd name="connsiteY4" fmla="*/ 120650 h 212725"/>
                  <a:gd name="connsiteX5" fmla="*/ 245066 w 245066"/>
                  <a:gd name="connsiteY5" fmla="*/ 79375 h 212725"/>
                  <a:gd name="connsiteX6" fmla="*/ 219666 w 245066"/>
                  <a:gd name="connsiteY6" fmla="*/ 0 h 212725"/>
                  <a:gd name="connsiteX7" fmla="*/ 67266 w 245066"/>
                  <a:gd name="connsiteY7" fmla="*/ 9525 h 212725"/>
                  <a:gd name="connsiteX0" fmla="*/ 67266 w 245066"/>
                  <a:gd name="connsiteY0" fmla="*/ 9525 h 212725"/>
                  <a:gd name="connsiteX1" fmla="*/ 0 w 245066"/>
                  <a:gd name="connsiteY1" fmla="*/ 76200 h 212725"/>
                  <a:gd name="connsiteX2" fmla="*/ 37131 w 245066"/>
                  <a:gd name="connsiteY2" fmla="*/ 161925 h 212725"/>
                  <a:gd name="connsiteX3" fmla="*/ 68396 w 245066"/>
                  <a:gd name="connsiteY3" fmla="*/ 212725 h 212725"/>
                  <a:gd name="connsiteX4" fmla="*/ 191091 w 245066"/>
                  <a:gd name="connsiteY4" fmla="*/ 120650 h 212725"/>
                  <a:gd name="connsiteX5" fmla="*/ 245066 w 245066"/>
                  <a:gd name="connsiteY5" fmla="*/ 79375 h 212725"/>
                  <a:gd name="connsiteX6" fmla="*/ 219666 w 245066"/>
                  <a:gd name="connsiteY6" fmla="*/ 0 h 212725"/>
                  <a:gd name="connsiteX7" fmla="*/ 67266 w 245066"/>
                  <a:gd name="connsiteY7" fmla="*/ 9525 h 212725"/>
                  <a:gd name="connsiteX0" fmla="*/ 67266 w 219666"/>
                  <a:gd name="connsiteY0" fmla="*/ 9525 h 212725"/>
                  <a:gd name="connsiteX1" fmla="*/ 0 w 219666"/>
                  <a:gd name="connsiteY1" fmla="*/ 76200 h 212725"/>
                  <a:gd name="connsiteX2" fmla="*/ 37131 w 219666"/>
                  <a:gd name="connsiteY2" fmla="*/ 161925 h 212725"/>
                  <a:gd name="connsiteX3" fmla="*/ 68396 w 219666"/>
                  <a:gd name="connsiteY3" fmla="*/ 212725 h 212725"/>
                  <a:gd name="connsiteX4" fmla="*/ 191091 w 219666"/>
                  <a:gd name="connsiteY4" fmla="*/ 120650 h 212725"/>
                  <a:gd name="connsiteX5" fmla="*/ 200509 w 219666"/>
                  <a:gd name="connsiteY5" fmla="*/ 79375 h 212725"/>
                  <a:gd name="connsiteX6" fmla="*/ 219666 w 219666"/>
                  <a:gd name="connsiteY6" fmla="*/ 0 h 212725"/>
                  <a:gd name="connsiteX7" fmla="*/ 67266 w 219666"/>
                  <a:gd name="connsiteY7" fmla="*/ 9525 h 212725"/>
                  <a:gd name="connsiteX0" fmla="*/ 67266 w 233927"/>
                  <a:gd name="connsiteY0" fmla="*/ 9525 h 212725"/>
                  <a:gd name="connsiteX1" fmla="*/ 0 w 233927"/>
                  <a:gd name="connsiteY1" fmla="*/ 76200 h 212725"/>
                  <a:gd name="connsiteX2" fmla="*/ 37131 w 233927"/>
                  <a:gd name="connsiteY2" fmla="*/ 161925 h 212725"/>
                  <a:gd name="connsiteX3" fmla="*/ 68396 w 233927"/>
                  <a:gd name="connsiteY3" fmla="*/ 212725 h 212725"/>
                  <a:gd name="connsiteX4" fmla="*/ 191091 w 233927"/>
                  <a:gd name="connsiteY4" fmla="*/ 120650 h 212725"/>
                  <a:gd name="connsiteX5" fmla="*/ 233927 w 233927"/>
                  <a:gd name="connsiteY5" fmla="*/ 63500 h 212725"/>
                  <a:gd name="connsiteX6" fmla="*/ 219666 w 233927"/>
                  <a:gd name="connsiteY6" fmla="*/ 0 h 212725"/>
                  <a:gd name="connsiteX7" fmla="*/ 67266 w 233927"/>
                  <a:gd name="connsiteY7" fmla="*/ 9525 h 212725"/>
                  <a:gd name="connsiteX0" fmla="*/ 67266 w 241353"/>
                  <a:gd name="connsiteY0" fmla="*/ 9525 h 212725"/>
                  <a:gd name="connsiteX1" fmla="*/ 0 w 241353"/>
                  <a:gd name="connsiteY1" fmla="*/ 76200 h 212725"/>
                  <a:gd name="connsiteX2" fmla="*/ 37131 w 241353"/>
                  <a:gd name="connsiteY2" fmla="*/ 161925 h 212725"/>
                  <a:gd name="connsiteX3" fmla="*/ 68396 w 241353"/>
                  <a:gd name="connsiteY3" fmla="*/ 212725 h 212725"/>
                  <a:gd name="connsiteX4" fmla="*/ 191091 w 241353"/>
                  <a:gd name="connsiteY4" fmla="*/ 120650 h 212725"/>
                  <a:gd name="connsiteX5" fmla="*/ 241353 w 241353"/>
                  <a:gd name="connsiteY5" fmla="*/ 76200 h 212725"/>
                  <a:gd name="connsiteX6" fmla="*/ 219666 w 241353"/>
                  <a:gd name="connsiteY6" fmla="*/ 0 h 212725"/>
                  <a:gd name="connsiteX7" fmla="*/ 67266 w 241353"/>
                  <a:gd name="connsiteY7" fmla="*/ 9525 h 212725"/>
                  <a:gd name="connsiteX0" fmla="*/ 48701 w 241353"/>
                  <a:gd name="connsiteY0" fmla="*/ 0 h 241300"/>
                  <a:gd name="connsiteX1" fmla="*/ 0 w 241353"/>
                  <a:gd name="connsiteY1" fmla="*/ 104775 h 241300"/>
                  <a:gd name="connsiteX2" fmla="*/ 37131 w 241353"/>
                  <a:gd name="connsiteY2" fmla="*/ 190500 h 241300"/>
                  <a:gd name="connsiteX3" fmla="*/ 68396 w 241353"/>
                  <a:gd name="connsiteY3" fmla="*/ 241300 h 241300"/>
                  <a:gd name="connsiteX4" fmla="*/ 191091 w 241353"/>
                  <a:gd name="connsiteY4" fmla="*/ 149225 h 241300"/>
                  <a:gd name="connsiteX5" fmla="*/ 241353 w 241353"/>
                  <a:gd name="connsiteY5" fmla="*/ 104775 h 241300"/>
                  <a:gd name="connsiteX6" fmla="*/ 219666 w 241353"/>
                  <a:gd name="connsiteY6" fmla="*/ 28575 h 241300"/>
                  <a:gd name="connsiteX7" fmla="*/ 48701 w 241353"/>
                  <a:gd name="connsiteY7" fmla="*/ 0 h 241300"/>
                  <a:gd name="connsiteX0" fmla="*/ 48701 w 275546"/>
                  <a:gd name="connsiteY0" fmla="*/ 0 h 241300"/>
                  <a:gd name="connsiteX1" fmla="*/ 0 w 275546"/>
                  <a:gd name="connsiteY1" fmla="*/ 104775 h 241300"/>
                  <a:gd name="connsiteX2" fmla="*/ 37131 w 275546"/>
                  <a:gd name="connsiteY2" fmla="*/ 190500 h 241300"/>
                  <a:gd name="connsiteX3" fmla="*/ 68396 w 275546"/>
                  <a:gd name="connsiteY3" fmla="*/ 241300 h 241300"/>
                  <a:gd name="connsiteX4" fmla="*/ 191091 w 275546"/>
                  <a:gd name="connsiteY4" fmla="*/ 149225 h 241300"/>
                  <a:gd name="connsiteX5" fmla="*/ 275546 w 275546"/>
                  <a:gd name="connsiteY5" fmla="*/ 93831 h 241300"/>
                  <a:gd name="connsiteX6" fmla="*/ 219666 w 275546"/>
                  <a:gd name="connsiteY6" fmla="*/ 28575 h 241300"/>
                  <a:gd name="connsiteX7" fmla="*/ 48701 w 275546"/>
                  <a:gd name="connsiteY7" fmla="*/ 0 h 24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546" h="241300">
                    <a:moveTo>
                      <a:pt x="48701" y="0"/>
                    </a:moveTo>
                    <a:lnTo>
                      <a:pt x="0" y="104775"/>
                    </a:lnTo>
                    <a:cubicBezTo>
                      <a:pt x="6189" y="116417"/>
                      <a:pt x="30942" y="178858"/>
                      <a:pt x="37131" y="190500"/>
                    </a:cubicBezTo>
                    <a:lnTo>
                      <a:pt x="68396" y="241300"/>
                    </a:lnTo>
                    <a:lnTo>
                      <a:pt x="191091" y="149225"/>
                    </a:lnTo>
                    <a:lnTo>
                      <a:pt x="275546" y="93831"/>
                    </a:lnTo>
                    <a:lnTo>
                      <a:pt x="219666" y="28575"/>
                    </a:lnTo>
                    <a:lnTo>
                      <a:pt x="48701"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31" name="フリーフォーム 46">
                <a:extLst>
                  <a:ext uri="{FF2B5EF4-FFF2-40B4-BE49-F238E27FC236}">
                    <a16:creationId xmlns:a16="http://schemas.microsoft.com/office/drawing/2014/main" id="{54451736-8172-4331-8FA9-FBBBEFDB14E4}"/>
                  </a:ext>
                </a:extLst>
              </p:cNvPr>
              <p:cNvSpPr/>
              <p:nvPr/>
            </p:nvSpPr>
            <p:spPr bwMode="auto">
              <a:xfrm>
                <a:off x="1255340" y="3718159"/>
                <a:ext cx="1571625" cy="227013"/>
              </a:xfrm>
              <a:custGeom>
                <a:avLst/>
                <a:gdLst>
                  <a:gd name="connsiteX0" fmla="*/ 60325 w 1625600"/>
                  <a:gd name="connsiteY0" fmla="*/ 57150 h 215900"/>
                  <a:gd name="connsiteX1" fmla="*/ 0 w 1625600"/>
                  <a:gd name="connsiteY1" fmla="*/ 133350 h 215900"/>
                  <a:gd name="connsiteX2" fmla="*/ 47625 w 1625600"/>
                  <a:gd name="connsiteY2" fmla="*/ 215900 h 215900"/>
                  <a:gd name="connsiteX3" fmla="*/ 615950 w 1625600"/>
                  <a:gd name="connsiteY3" fmla="*/ 212725 h 215900"/>
                  <a:gd name="connsiteX4" fmla="*/ 673100 w 1625600"/>
                  <a:gd name="connsiteY4" fmla="*/ 174625 h 215900"/>
                  <a:gd name="connsiteX5" fmla="*/ 1625600 w 1625600"/>
                  <a:gd name="connsiteY5" fmla="*/ 171450 h 215900"/>
                  <a:gd name="connsiteX6" fmla="*/ 1562100 w 1625600"/>
                  <a:gd name="connsiteY6" fmla="*/ 0 h 215900"/>
                  <a:gd name="connsiteX7" fmla="*/ 60325 w 1625600"/>
                  <a:gd name="connsiteY7" fmla="*/ 57150 h 215900"/>
                  <a:gd name="connsiteX0" fmla="*/ 60325 w 1625600"/>
                  <a:gd name="connsiteY0" fmla="*/ 57150 h 215900"/>
                  <a:gd name="connsiteX1" fmla="*/ 0 w 1625600"/>
                  <a:gd name="connsiteY1" fmla="*/ 133350 h 215900"/>
                  <a:gd name="connsiteX2" fmla="*/ 44450 w 1625600"/>
                  <a:gd name="connsiteY2" fmla="*/ 168275 h 215900"/>
                  <a:gd name="connsiteX3" fmla="*/ 47625 w 1625600"/>
                  <a:gd name="connsiteY3" fmla="*/ 215900 h 215900"/>
                  <a:gd name="connsiteX4" fmla="*/ 615950 w 1625600"/>
                  <a:gd name="connsiteY4" fmla="*/ 212725 h 215900"/>
                  <a:gd name="connsiteX5" fmla="*/ 673100 w 1625600"/>
                  <a:gd name="connsiteY5" fmla="*/ 174625 h 215900"/>
                  <a:gd name="connsiteX6" fmla="*/ 1625600 w 1625600"/>
                  <a:gd name="connsiteY6" fmla="*/ 171450 h 215900"/>
                  <a:gd name="connsiteX7" fmla="*/ 1562100 w 1625600"/>
                  <a:gd name="connsiteY7" fmla="*/ 0 h 215900"/>
                  <a:gd name="connsiteX8" fmla="*/ 60325 w 1625600"/>
                  <a:gd name="connsiteY8" fmla="*/ 57150 h 215900"/>
                  <a:gd name="connsiteX0" fmla="*/ 60325 w 1625600"/>
                  <a:gd name="connsiteY0" fmla="*/ 57150 h 215900"/>
                  <a:gd name="connsiteX1" fmla="*/ 0 w 1625600"/>
                  <a:gd name="connsiteY1" fmla="*/ 133350 h 215900"/>
                  <a:gd name="connsiteX2" fmla="*/ 44450 w 1625600"/>
                  <a:gd name="connsiteY2" fmla="*/ 168275 h 215900"/>
                  <a:gd name="connsiteX3" fmla="*/ 38100 w 1625600"/>
                  <a:gd name="connsiteY3" fmla="*/ 215900 h 215900"/>
                  <a:gd name="connsiteX4" fmla="*/ 615950 w 1625600"/>
                  <a:gd name="connsiteY4" fmla="*/ 212725 h 215900"/>
                  <a:gd name="connsiteX5" fmla="*/ 673100 w 1625600"/>
                  <a:gd name="connsiteY5" fmla="*/ 174625 h 215900"/>
                  <a:gd name="connsiteX6" fmla="*/ 1625600 w 1625600"/>
                  <a:gd name="connsiteY6" fmla="*/ 171450 h 215900"/>
                  <a:gd name="connsiteX7" fmla="*/ 1562100 w 1625600"/>
                  <a:gd name="connsiteY7" fmla="*/ 0 h 215900"/>
                  <a:gd name="connsiteX8" fmla="*/ 60325 w 1625600"/>
                  <a:gd name="connsiteY8" fmla="*/ 57150 h 215900"/>
                  <a:gd name="connsiteX0" fmla="*/ 60325 w 1625600"/>
                  <a:gd name="connsiteY0" fmla="*/ 57150 h 215900"/>
                  <a:gd name="connsiteX1" fmla="*/ 0 w 1625600"/>
                  <a:gd name="connsiteY1" fmla="*/ 133350 h 215900"/>
                  <a:gd name="connsiteX2" fmla="*/ 44450 w 1625600"/>
                  <a:gd name="connsiteY2" fmla="*/ 168275 h 215900"/>
                  <a:gd name="connsiteX3" fmla="*/ 44450 w 1625600"/>
                  <a:gd name="connsiteY3" fmla="*/ 215900 h 215900"/>
                  <a:gd name="connsiteX4" fmla="*/ 615950 w 1625600"/>
                  <a:gd name="connsiteY4" fmla="*/ 212725 h 215900"/>
                  <a:gd name="connsiteX5" fmla="*/ 673100 w 1625600"/>
                  <a:gd name="connsiteY5" fmla="*/ 174625 h 215900"/>
                  <a:gd name="connsiteX6" fmla="*/ 1625600 w 1625600"/>
                  <a:gd name="connsiteY6" fmla="*/ 171450 h 215900"/>
                  <a:gd name="connsiteX7" fmla="*/ 1562100 w 1625600"/>
                  <a:gd name="connsiteY7" fmla="*/ 0 h 215900"/>
                  <a:gd name="connsiteX8" fmla="*/ 60325 w 1625600"/>
                  <a:gd name="connsiteY8" fmla="*/ 57150 h 215900"/>
                  <a:gd name="connsiteX0" fmla="*/ 60325 w 1625600"/>
                  <a:gd name="connsiteY0" fmla="*/ 57150 h 215900"/>
                  <a:gd name="connsiteX1" fmla="*/ 0 w 1625600"/>
                  <a:gd name="connsiteY1" fmla="*/ 133350 h 215900"/>
                  <a:gd name="connsiteX2" fmla="*/ 44450 w 1625600"/>
                  <a:gd name="connsiteY2" fmla="*/ 168275 h 215900"/>
                  <a:gd name="connsiteX3" fmla="*/ 44450 w 1625600"/>
                  <a:gd name="connsiteY3" fmla="*/ 215900 h 215900"/>
                  <a:gd name="connsiteX4" fmla="*/ 615950 w 1625600"/>
                  <a:gd name="connsiteY4" fmla="*/ 212725 h 215900"/>
                  <a:gd name="connsiteX5" fmla="*/ 673100 w 1625600"/>
                  <a:gd name="connsiteY5" fmla="*/ 174625 h 215900"/>
                  <a:gd name="connsiteX6" fmla="*/ 1552575 w 1625600"/>
                  <a:gd name="connsiteY6" fmla="*/ 212725 h 215900"/>
                  <a:gd name="connsiteX7" fmla="*/ 1625600 w 1625600"/>
                  <a:gd name="connsiteY7" fmla="*/ 171450 h 215900"/>
                  <a:gd name="connsiteX8" fmla="*/ 1562100 w 1625600"/>
                  <a:gd name="connsiteY8" fmla="*/ 0 h 215900"/>
                  <a:gd name="connsiteX9" fmla="*/ 60325 w 1625600"/>
                  <a:gd name="connsiteY9" fmla="*/ 57150 h 215900"/>
                  <a:gd name="connsiteX0" fmla="*/ 60325 w 1625600"/>
                  <a:gd name="connsiteY0" fmla="*/ 57150 h 215900"/>
                  <a:gd name="connsiteX1" fmla="*/ 0 w 1625600"/>
                  <a:gd name="connsiteY1" fmla="*/ 133350 h 215900"/>
                  <a:gd name="connsiteX2" fmla="*/ 44450 w 1625600"/>
                  <a:gd name="connsiteY2" fmla="*/ 168275 h 215900"/>
                  <a:gd name="connsiteX3" fmla="*/ 44450 w 1625600"/>
                  <a:gd name="connsiteY3" fmla="*/ 215900 h 215900"/>
                  <a:gd name="connsiteX4" fmla="*/ 615950 w 1625600"/>
                  <a:gd name="connsiteY4" fmla="*/ 212725 h 215900"/>
                  <a:gd name="connsiteX5" fmla="*/ 673100 w 1625600"/>
                  <a:gd name="connsiteY5" fmla="*/ 174625 h 215900"/>
                  <a:gd name="connsiteX6" fmla="*/ 1003300 w 1625600"/>
                  <a:gd name="connsiteY6" fmla="*/ 155575 h 215900"/>
                  <a:gd name="connsiteX7" fmla="*/ 1552575 w 1625600"/>
                  <a:gd name="connsiteY7" fmla="*/ 212725 h 215900"/>
                  <a:gd name="connsiteX8" fmla="*/ 1625600 w 1625600"/>
                  <a:gd name="connsiteY8" fmla="*/ 171450 h 215900"/>
                  <a:gd name="connsiteX9" fmla="*/ 1562100 w 1625600"/>
                  <a:gd name="connsiteY9" fmla="*/ 0 h 215900"/>
                  <a:gd name="connsiteX10" fmla="*/ 60325 w 1625600"/>
                  <a:gd name="connsiteY10" fmla="*/ 57150 h 215900"/>
                  <a:gd name="connsiteX0" fmla="*/ 60325 w 1625600"/>
                  <a:gd name="connsiteY0" fmla="*/ 57150 h 215900"/>
                  <a:gd name="connsiteX1" fmla="*/ 0 w 1625600"/>
                  <a:gd name="connsiteY1" fmla="*/ 133350 h 215900"/>
                  <a:gd name="connsiteX2" fmla="*/ 44450 w 1625600"/>
                  <a:gd name="connsiteY2" fmla="*/ 168275 h 215900"/>
                  <a:gd name="connsiteX3" fmla="*/ 44450 w 1625600"/>
                  <a:gd name="connsiteY3" fmla="*/ 215900 h 215900"/>
                  <a:gd name="connsiteX4" fmla="*/ 615950 w 1625600"/>
                  <a:gd name="connsiteY4" fmla="*/ 212725 h 215900"/>
                  <a:gd name="connsiteX5" fmla="*/ 673100 w 1625600"/>
                  <a:gd name="connsiteY5" fmla="*/ 174625 h 215900"/>
                  <a:gd name="connsiteX6" fmla="*/ 1009650 w 1625600"/>
                  <a:gd name="connsiteY6" fmla="*/ 177800 h 215900"/>
                  <a:gd name="connsiteX7" fmla="*/ 1552575 w 1625600"/>
                  <a:gd name="connsiteY7" fmla="*/ 212725 h 215900"/>
                  <a:gd name="connsiteX8" fmla="*/ 1625600 w 1625600"/>
                  <a:gd name="connsiteY8" fmla="*/ 171450 h 215900"/>
                  <a:gd name="connsiteX9" fmla="*/ 1562100 w 1625600"/>
                  <a:gd name="connsiteY9" fmla="*/ 0 h 215900"/>
                  <a:gd name="connsiteX10" fmla="*/ 60325 w 1625600"/>
                  <a:gd name="connsiteY10" fmla="*/ 57150 h 215900"/>
                  <a:gd name="connsiteX0" fmla="*/ 60325 w 1625600"/>
                  <a:gd name="connsiteY0" fmla="*/ 57150 h 220926"/>
                  <a:gd name="connsiteX1" fmla="*/ 0 w 1625600"/>
                  <a:gd name="connsiteY1" fmla="*/ 133350 h 220926"/>
                  <a:gd name="connsiteX2" fmla="*/ 44450 w 1625600"/>
                  <a:gd name="connsiteY2" fmla="*/ 168275 h 220926"/>
                  <a:gd name="connsiteX3" fmla="*/ 44450 w 1625600"/>
                  <a:gd name="connsiteY3" fmla="*/ 215900 h 220926"/>
                  <a:gd name="connsiteX4" fmla="*/ 615950 w 1625600"/>
                  <a:gd name="connsiteY4" fmla="*/ 212725 h 220926"/>
                  <a:gd name="connsiteX5" fmla="*/ 673100 w 1625600"/>
                  <a:gd name="connsiteY5" fmla="*/ 174625 h 220926"/>
                  <a:gd name="connsiteX6" fmla="*/ 1009650 w 1625600"/>
                  <a:gd name="connsiteY6" fmla="*/ 177800 h 220926"/>
                  <a:gd name="connsiteX7" fmla="*/ 1111250 w 1625600"/>
                  <a:gd name="connsiteY7" fmla="*/ 219075 h 220926"/>
                  <a:gd name="connsiteX8" fmla="*/ 1552575 w 1625600"/>
                  <a:gd name="connsiteY8" fmla="*/ 212725 h 220926"/>
                  <a:gd name="connsiteX9" fmla="*/ 1625600 w 1625600"/>
                  <a:gd name="connsiteY9" fmla="*/ 171450 h 220926"/>
                  <a:gd name="connsiteX10" fmla="*/ 1562100 w 1625600"/>
                  <a:gd name="connsiteY10" fmla="*/ 0 h 220926"/>
                  <a:gd name="connsiteX11" fmla="*/ 60325 w 1625600"/>
                  <a:gd name="connsiteY11" fmla="*/ 57150 h 220926"/>
                  <a:gd name="connsiteX0" fmla="*/ 60325 w 1625600"/>
                  <a:gd name="connsiteY0" fmla="*/ 57150 h 232742"/>
                  <a:gd name="connsiteX1" fmla="*/ 0 w 1625600"/>
                  <a:gd name="connsiteY1" fmla="*/ 133350 h 232742"/>
                  <a:gd name="connsiteX2" fmla="*/ 44450 w 1625600"/>
                  <a:gd name="connsiteY2" fmla="*/ 168275 h 232742"/>
                  <a:gd name="connsiteX3" fmla="*/ 44450 w 1625600"/>
                  <a:gd name="connsiteY3" fmla="*/ 215900 h 232742"/>
                  <a:gd name="connsiteX4" fmla="*/ 615950 w 1625600"/>
                  <a:gd name="connsiteY4" fmla="*/ 212725 h 232742"/>
                  <a:gd name="connsiteX5" fmla="*/ 673100 w 1625600"/>
                  <a:gd name="connsiteY5" fmla="*/ 174625 h 232742"/>
                  <a:gd name="connsiteX6" fmla="*/ 1009650 w 1625600"/>
                  <a:gd name="connsiteY6" fmla="*/ 177800 h 232742"/>
                  <a:gd name="connsiteX7" fmla="*/ 1066800 w 1625600"/>
                  <a:gd name="connsiteY7" fmla="*/ 231775 h 232742"/>
                  <a:gd name="connsiteX8" fmla="*/ 1552575 w 1625600"/>
                  <a:gd name="connsiteY8" fmla="*/ 212725 h 232742"/>
                  <a:gd name="connsiteX9" fmla="*/ 1625600 w 1625600"/>
                  <a:gd name="connsiteY9" fmla="*/ 171450 h 232742"/>
                  <a:gd name="connsiteX10" fmla="*/ 1562100 w 1625600"/>
                  <a:gd name="connsiteY10" fmla="*/ 0 h 232742"/>
                  <a:gd name="connsiteX11" fmla="*/ 60325 w 1625600"/>
                  <a:gd name="connsiteY11" fmla="*/ 57150 h 232742"/>
                  <a:gd name="connsiteX0" fmla="*/ 60325 w 1625600"/>
                  <a:gd name="connsiteY0" fmla="*/ 57150 h 232742"/>
                  <a:gd name="connsiteX1" fmla="*/ 0 w 1625600"/>
                  <a:gd name="connsiteY1" fmla="*/ 133350 h 232742"/>
                  <a:gd name="connsiteX2" fmla="*/ 44450 w 1625600"/>
                  <a:gd name="connsiteY2" fmla="*/ 168275 h 232742"/>
                  <a:gd name="connsiteX3" fmla="*/ 44450 w 1625600"/>
                  <a:gd name="connsiteY3" fmla="*/ 215900 h 232742"/>
                  <a:gd name="connsiteX4" fmla="*/ 615950 w 1625600"/>
                  <a:gd name="connsiteY4" fmla="*/ 212725 h 232742"/>
                  <a:gd name="connsiteX5" fmla="*/ 673100 w 1625600"/>
                  <a:gd name="connsiteY5" fmla="*/ 174625 h 232742"/>
                  <a:gd name="connsiteX6" fmla="*/ 987425 w 1625600"/>
                  <a:gd name="connsiteY6" fmla="*/ 177800 h 232742"/>
                  <a:gd name="connsiteX7" fmla="*/ 1066800 w 1625600"/>
                  <a:gd name="connsiteY7" fmla="*/ 231775 h 232742"/>
                  <a:gd name="connsiteX8" fmla="*/ 1552575 w 1625600"/>
                  <a:gd name="connsiteY8" fmla="*/ 212725 h 232742"/>
                  <a:gd name="connsiteX9" fmla="*/ 1625600 w 1625600"/>
                  <a:gd name="connsiteY9" fmla="*/ 171450 h 232742"/>
                  <a:gd name="connsiteX10" fmla="*/ 1562100 w 1625600"/>
                  <a:gd name="connsiteY10" fmla="*/ 0 h 232742"/>
                  <a:gd name="connsiteX11" fmla="*/ 60325 w 1625600"/>
                  <a:gd name="connsiteY11" fmla="*/ 57150 h 232742"/>
                  <a:gd name="connsiteX0" fmla="*/ 60325 w 1625600"/>
                  <a:gd name="connsiteY0" fmla="*/ 57150 h 232742"/>
                  <a:gd name="connsiteX1" fmla="*/ 0 w 1625600"/>
                  <a:gd name="connsiteY1" fmla="*/ 133350 h 232742"/>
                  <a:gd name="connsiteX2" fmla="*/ 44450 w 1625600"/>
                  <a:gd name="connsiteY2" fmla="*/ 168275 h 232742"/>
                  <a:gd name="connsiteX3" fmla="*/ 44450 w 1625600"/>
                  <a:gd name="connsiteY3" fmla="*/ 215900 h 232742"/>
                  <a:gd name="connsiteX4" fmla="*/ 615950 w 1625600"/>
                  <a:gd name="connsiteY4" fmla="*/ 212725 h 232742"/>
                  <a:gd name="connsiteX5" fmla="*/ 673100 w 1625600"/>
                  <a:gd name="connsiteY5" fmla="*/ 174625 h 232742"/>
                  <a:gd name="connsiteX6" fmla="*/ 987425 w 1625600"/>
                  <a:gd name="connsiteY6" fmla="*/ 193675 h 232742"/>
                  <a:gd name="connsiteX7" fmla="*/ 1066800 w 1625600"/>
                  <a:gd name="connsiteY7" fmla="*/ 231775 h 232742"/>
                  <a:gd name="connsiteX8" fmla="*/ 1552575 w 1625600"/>
                  <a:gd name="connsiteY8" fmla="*/ 212725 h 232742"/>
                  <a:gd name="connsiteX9" fmla="*/ 1625600 w 1625600"/>
                  <a:gd name="connsiteY9" fmla="*/ 171450 h 232742"/>
                  <a:gd name="connsiteX10" fmla="*/ 1562100 w 1625600"/>
                  <a:gd name="connsiteY10" fmla="*/ 0 h 232742"/>
                  <a:gd name="connsiteX11" fmla="*/ 60325 w 1625600"/>
                  <a:gd name="connsiteY11" fmla="*/ 57150 h 232742"/>
                  <a:gd name="connsiteX0" fmla="*/ 60325 w 1625600"/>
                  <a:gd name="connsiteY0" fmla="*/ 57150 h 232742"/>
                  <a:gd name="connsiteX1" fmla="*/ 0 w 1625600"/>
                  <a:gd name="connsiteY1" fmla="*/ 133350 h 232742"/>
                  <a:gd name="connsiteX2" fmla="*/ 44450 w 1625600"/>
                  <a:gd name="connsiteY2" fmla="*/ 168275 h 232742"/>
                  <a:gd name="connsiteX3" fmla="*/ 44450 w 1625600"/>
                  <a:gd name="connsiteY3" fmla="*/ 215900 h 232742"/>
                  <a:gd name="connsiteX4" fmla="*/ 615950 w 1625600"/>
                  <a:gd name="connsiteY4" fmla="*/ 212725 h 232742"/>
                  <a:gd name="connsiteX5" fmla="*/ 673100 w 1625600"/>
                  <a:gd name="connsiteY5" fmla="*/ 174625 h 232742"/>
                  <a:gd name="connsiteX6" fmla="*/ 987425 w 1625600"/>
                  <a:gd name="connsiteY6" fmla="*/ 165100 h 232742"/>
                  <a:gd name="connsiteX7" fmla="*/ 987425 w 1625600"/>
                  <a:gd name="connsiteY7" fmla="*/ 193675 h 232742"/>
                  <a:gd name="connsiteX8" fmla="*/ 1066800 w 1625600"/>
                  <a:gd name="connsiteY8" fmla="*/ 231775 h 232742"/>
                  <a:gd name="connsiteX9" fmla="*/ 1552575 w 1625600"/>
                  <a:gd name="connsiteY9" fmla="*/ 212725 h 232742"/>
                  <a:gd name="connsiteX10" fmla="*/ 1625600 w 1625600"/>
                  <a:gd name="connsiteY10" fmla="*/ 171450 h 232742"/>
                  <a:gd name="connsiteX11" fmla="*/ 1562100 w 1625600"/>
                  <a:gd name="connsiteY11" fmla="*/ 0 h 232742"/>
                  <a:gd name="connsiteX12" fmla="*/ 60325 w 1625600"/>
                  <a:gd name="connsiteY12" fmla="*/ 57150 h 232742"/>
                  <a:gd name="connsiteX0" fmla="*/ 60325 w 1625600"/>
                  <a:gd name="connsiteY0" fmla="*/ 57150 h 232742"/>
                  <a:gd name="connsiteX1" fmla="*/ 0 w 1625600"/>
                  <a:gd name="connsiteY1" fmla="*/ 133350 h 232742"/>
                  <a:gd name="connsiteX2" fmla="*/ 44450 w 1625600"/>
                  <a:gd name="connsiteY2" fmla="*/ 168275 h 232742"/>
                  <a:gd name="connsiteX3" fmla="*/ 44450 w 1625600"/>
                  <a:gd name="connsiteY3" fmla="*/ 215900 h 232742"/>
                  <a:gd name="connsiteX4" fmla="*/ 615950 w 1625600"/>
                  <a:gd name="connsiteY4" fmla="*/ 212725 h 232742"/>
                  <a:gd name="connsiteX5" fmla="*/ 676275 w 1625600"/>
                  <a:gd name="connsiteY5" fmla="*/ 212725 h 232742"/>
                  <a:gd name="connsiteX6" fmla="*/ 987425 w 1625600"/>
                  <a:gd name="connsiteY6" fmla="*/ 165100 h 232742"/>
                  <a:gd name="connsiteX7" fmla="*/ 987425 w 1625600"/>
                  <a:gd name="connsiteY7" fmla="*/ 193675 h 232742"/>
                  <a:gd name="connsiteX8" fmla="*/ 1066800 w 1625600"/>
                  <a:gd name="connsiteY8" fmla="*/ 231775 h 232742"/>
                  <a:gd name="connsiteX9" fmla="*/ 1552575 w 1625600"/>
                  <a:gd name="connsiteY9" fmla="*/ 212725 h 232742"/>
                  <a:gd name="connsiteX10" fmla="*/ 1625600 w 1625600"/>
                  <a:gd name="connsiteY10" fmla="*/ 171450 h 232742"/>
                  <a:gd name="connsiteX11" fmla="*/ 1562100 w 1625600"/>
                  <a:gd name="connsiteY11" fmla="*/ 0 h 232742"/>
                  <a:gd name="connsiteX12" fmla="*/ 60325 w 1625600"/>
                  <a:gd name="connsiteY12" fmla="*/ 57150 h 232742"/>
                  <a:gd name="connsiteX0" fmla="*/ 60325 w 1625600"/>
                  <a:gd name="connsiteY0" fmla="*/ 57150 h 232742"/>
                  <a:gd name="connsiteX1" fmla="*/ 0 w 1625600"/>
                  <a:gd name="connsiteY1" fmla="*/ 133350 h 232742"/>
                  <a:gd name="connsiteX2" fmla="*/ 44450 w 1625600"/>
                  <a:gd name="connsiteY2" fmla="*/ 168275 h 232742"/>
                  <a:gd name="connsiteX3" fmla="*/ 44450 w 1625600"/>
                  <a:gd name="connsiteY3" fmla="*/ 215900 h 232742"/>
                  <a:gd name="connsiteX4" fmla="*/ 615950 w 1625600"/>
                  <a:gd name="connsiteY4" fmla="*/ 212725 h 232742"/>
                  <a:gd name="connsiteX5" fmla="*/ 676275 w 1625600"/>
                  <a:gd name="connsiteY5" fmla="*/ 212725 h 232742"/>
                  <a:gd name="connsiteX6" fmla="*/ 873125 w 1625600"/>
                  <a:gd name="connsiteY6" fmla="*/ 215900 h 232742"/>
                  <a:gd name="connsiteX7" fmla="*/ 987425 w 1625600"/>
                  <a:gd name="connsiteY7" fmla="*/ 193675 h 232742"/>
                  <a:gd name="connsiteX8" fmla="*/ 1066800 w 1625600"/>
                  <a:gd name="connsiteY8" fmla="*/ 231775 h 232742"/>
                  <a:gd name="connsiteX9" fmla="*/ 1552575 w 1625600"/>
                  <a:gd name="connsiteY9" fmla="*/ 212725 h 232742"/>
                  <a:gd name="connsiteX10" fmla="*/ 1625600 w 1625600"/>
                  <a:gd name="connsiteY10" fmla="*/ 171450 h 232742"/>
                  <a:gd name="connsiteX11" fmla="*/ 1562100 w 1625600"/>
                  <a:gd name="connsiteY11" fmla="*/ 0 h 232742"/>
                  <a:gd name="connsiteX12" fmla="*/ 60325 w 1625600"/>
                  <a:gd name="connsiteY12" fmla="*/ 57150 h 232742"/>
                  <a:gd name="connsiteX0" fmla="*/ 60325 w 1625600"/>
                  <a:gd name="connsiteY0" fmla="*/ 57150 h 232742"/>
                  <a:gd name="connsiteX1" fmla="*/ 0 w 1625600"/>
                  <a:gd name="connsiteY1" fmla="*/ 133350 h 232742"/>
                  <a:gd name="connsiteX2" fmla="*/ 44450 w 1625600"/>
                  <a:gd name="connsiteY2" fmla="*/ 168275 h 232742"/>
                  <a:gd name="connsiteX3" fmla="*/ 44450 w 1625600"/>
                  <a:gd name="connsiteY3" fmla="*/ 215900 h 232742"/>
                  <a:gd name="connsiteX4" fmla="*/ 615950 w 1625600"/>
                  <a:gd name="connsiteY4" fmla="*/ 212725 h 232742"/>
                  <a:gd name="connsiteX5" fmla="*/ 676275 w 1625600"/>
                  <a:gd name="connsiteY5" fmla="*/ 212725 h 232742"/>
                  <a:gd name="connsiteX6" fmla="*/ 873125 w 1625600"/>
                  <a:gd name="connsiteY6" fmla="*/ 215900 h 232742"/>
                  <a:gd name="connsiteX7" fmla="*/ 990600 w 1625600"/>
                  <a:gd name="connsiteY7" fmla="*/ 215900 h 232742"/>
                  <a:gd name="connsiteX8" fmla="*/ 1066800 w 1625600"/>
                  <a:gd name="connsiteY8" fmla="*/ 231775 h 232742"/>
                  <a:gd name="connsiteX9" fmla="*/ 1552575 w 1625600"/>
                  <a:gd name="connsiteY9" fmla="*/ 212725 h 232742"/>
                  <a:gd name="connsiteX10" fmla="*/ 1625600 w 1625600"/>
                  <a:gd name="connsiteY10" fmla="*/ 171450 h 232742"/>
                  <a:gd name="connsiteX11" fmla="*/ 1562100 w 1625600"/>
                  <a:gd name="connsiteY11" fmla="*/ 0 h 232742"/>
                  <a:gd name="connsiteX12" fmla="*/ 60325 w 1625600"/>
                  <a:gd name="connsiteY12" fmla="*/ 57150 h 23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25600" h="232742">
                    <a:moveTo>
                      <a:pt x="60325" y="57150"/>
                    </a:moveTo>
                    <a:lnTo>
                      <a:pt x="0" y="133350"/>
                    </a:lnTo>
                    <a:cubicBezTo>
                      <a:pt x="7408" y="147108"/>
                      <a:pt x="37042" y="154517"/>
                      <a:pt x="44450" y="168275"/>
                    </a:cubicBezTo>
                    <a:lnTo>
                      <a:pt x="44450" y="215900"/>
                    </a:lnTo>
                    <a:lnTo>
                      <a:pt x="615950" y="212725"/>
                    </a:lnTo>
                    <a:lnTo>
                      <a:pt x="676275" y="212725"/>
                    </a:lnTo>
                    <a:cubicBezTo>
                      <a:pt x="735542" y="209550"/>
                      <a:pt x="820738" y="212725"/>
                      <a:pt x="873125" y="215900"/>
                    </a:cubicBezTo>
                    <a:cubicBezTo>
                      <a:pt x="925512" y="219075"/>
                      <a:pt x="974725" y="209550"/>
                      <a:pt x="990600" y="215900"/>
                    </a:cubicBezTo>
                    <a:cubicBezTo>
                      <a:pt x="1065212" y="218017"/>
                      <a:pt x="976313" y="225954"/>
                      <a:pt x="1066800" y="231775"/>
                    </a:cubicBezTo>
                    <a:cubicBezTo>
                      <a:pt x="1157287" y="237596"/>
                      <a:pt x="1468438" y="215371"/>
                      <a:pt x="1552575" y="212725"/>
                    </a:cubicBezTo>
                    <a:lnTo>
                      <a:pt x="1625600" y="171450"/>
                    </a:lnTo>
                    <a:lnTo>
                      <a:pt x="1562100" y="0"/>
                    </a:lnTo>
                    <a:lnTo>
                      <a:pt x="60325" y="5715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32" name="フリーフォーム 47">
                <a:extLst>
                  <a:ext uri="{FF2B5EF4-FFF2-40B4-BE49-F238E27FC236}">
                    <a16:creationId xmlns:a16="http://schemas.microsoft.com/office/drawing/2014/main" id="{0F77E306-30CE-4D7D-A0B6-B992D96F4855}"/>
                  </a:ext>
                </a:extLst>
              </p:cNvPr>
              <p:cNvSpPr/>
              <p:nvPr/>
            </p:nvSpPr>
            <p:spPr bwMode="auto">
              <a:xfrm>
                <a:off x="1876053" y="3895960"/>
                <a:ext cx="323850" cy="46038"/>
              </a:xfrm>
              <a:custGeom>
                <a:avLst/>
                <a:gdLst>
                  <a:gd name="connsiteX0" fmla="*/ 0 w 336550"/>
                  <a:gd name="connsiteY0" fmla="*/ 41275 h 47625"/>
                  <a:gd name="connsiteX1" fmla="*/ 28575 w 336550"/>
                  <a:gd name="connsiteY1" fmla="*/ 0 h 47625"/>
                  <a:gd name="connsiteX2" fmla="*/ 317500 w 336550"/>
                  <a:gd name="connsiteY2" fmla="*/ 3175 h 47625"/>
                  <a:gd name="connsiteX3" fmla="*/ 336550 w 336550"/>
                  <a:gd name="connsiteY3" fmla="*/ 19050 h 47625"/>
                  <a:gd name="connsiteX4" fmla="*/ 333375 w 336550"/>
                  <a:gd name="connsiteY4" fmla="*/ 44450 h 47625"/>
                  <a:gd name="connsiteX5" fmla="*/ 336550 w 336550"/>
                  <a:gd name="connsiteY5" fmla="*/ 4762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550" h="47625">
                    <a:moveTo>
                      <a:pt x="0" y="41275"/>
                    </a:moveTo>
                    <a:lnTo>
                      <a:pt x="28575" y="0"/>
                    </a:lnTo>
                    <a:lnTo>
                      <a:pt x="317500" y="3175"/>
                    </a:lnTo>
                    <a:lnTo>
                      <a:pt x="336550" y="19050"/>
                    </a:lnTo>
                    <a:lnTo>
                      <a:pt x="333375" y="44450"/>
                    </a:lnTo>
                    <a:lnTo>
                      <a:pt x="336550" y="47625"/>
                    </a:lnTo>
                  </a:path>
                </a:pathLst>
              </a:custGeom>
              <a:solidFill>
                <a:schemeClr val="bg1"/>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latin typeface="ＭＳ ゴシック" panose="020B0609070205080204" pitchFamily="49" charset="-128"/>
                  <a:ea typeface="ＭＳ ゴシック" panose="020B0609070205080204" pitchFamily="49" charset="-128"/>
                </a:endParaRPr>
              </a:p>
            </p:txBody>
          </p:sp>
          <p:sp>
            <p:nvSpPr>
              <p:cNvPr id="33" name="フリーフォーム 43">
                <a:extLst>
                  <a:ext uri="{FF2B5EF4-FFF2-40B4-BE49-F238E27FC236}">
                    <a16:creationId xmlns:a16="http://schemas.microsoft.com/office/drawing/2014/main" id="{A26050AC-E22D-4267-8051-A1DB741CBF3D}"/>
                  </a:ext>
                </a:extLst>
              </p:cNvPr>
              <p:cNvSpPr/>
              <p:nvPr/>
            </p:nvSpPr>
            <p:spPr bwMode="auto">
              <a:xfrm>
                <a:off x="1402978" y="2005247"/>
                <a:ext cx="1725612" cy="1163637"/>
              </a:xfrm>
              <a:custGeom>
                <a:avLst/>
                <a:gdLst>
                  <a:gd name="connsiteX0" fmla="*/ 2857500 w 2978727"/>
                  <a:gd name="connsiteY0" fmla="*/ 8659 h 2000250"/>
                  <a:gd name="connsiteX1" fmla="*/ 2892137 w 2978727"/>
                  <a:gd name="connsiteY1" fmla="*/ 86591 h 2000250"/>
                  <a:gd name="connsiteX2" fmla="*/ 2796887 w 2978727"/>
                  <a:gd name="connsiteY2" fmla="*/ 259773 h 2000250"/>
                  <a:gd name="connsiteX3" fmla="*/ 2874818 w 2978727"/>
                  <a:gd name="connsiteY3" fmla="*/ 381000 h 2000250"/>
                  <a:gd name="connsiteX4" fmla="*/ 2926773 w 2978727"/>
                  <a:gd name="connsiteY4" fmla="*/ 458932 h 2000250"/>
                  <a:gd name="connsiteX5" fmla="*/ 2978727 w 2978727"/>
                  <a:gd name="connsiteY5" fmla="*/ 588819 h 2000250"/>
                  <a:gd name="connsiteX6" fmla="*/ 2978727 w 2978727"/>
                  <a:gd name="connsiteY6" fmla="*/ 588819 h 2000250"/>
                  <a:gd name="connsiteX7" fmla="*/ 2840182 w 2978727"/>
                  <a:gd name="connsiteY7" fmla="*/ 692728 h 2000250"/>
                  <a:gd name="connsiteX8" fmla="*/ 2727614 w 2978727"/>
                  <a:gd name="connsiteY8" fmla="*/ 701387 h 2000250"/>
                  <a:gd name="connsiteX9" fmla="*/ 2649682 w 2978727"/>
                  <a:gd name="connsiteY9" fmla="*/ 727364 h 2000250"/>
                  <a:gd name="connsiteX10" fmla="*/ 2571750 w 2978727"/>
                  <a:gd name="connsiteY10" fmla="*/ 684069 h 2000250"/>
                  <a:gd name="connsiteX11" fmla="*/ 2485159 w 2978727"/>
                  <a:gd name="connsiteY11" fmla="*/ 597478 h 2000250"/>
                  <a:gd name="connsiteX12" fmla="*/ 2433205 w 2978727"/>
                  <a:gd name="connsiteY12" fmla="*/ 779319 h 2000250"/>
                  <a:gd name="connsiteX13" fmla="*/ 2337955 w 2978727"/>
                  <a:gd name="connsiteY13" fmla="*/ 865909 h 2000250"/>
                  <a:gd name="connsiteX14" fmla="*/ 2372591 w 2978727"/>
                  <a:gd name="connsiteY14" fmla="*/ 952500 h 2000250"/>
                  <a:gd name="connsiteX15" fmla="*/ 2320637 w 2978727"/>
                  <a:gd name="connsiteY15" fmla="*/ 1030432 h 2000250"/>
                  <a:gd name="connsiteX16" fmla="*/ 2225387 w 2978727"/>
                  <a:gd name="connsiteY16" fmla="*/ 1039091 h 2000250"/>
                  <a:gd name="connsiteX17" fmla="*/ 2216727 w 2978727"/>
                  <a:gd name="connsiteY17" fmla="*/ 1143000 h 2000250"/>
                  <a:gd name="connsiteX18" fmla="*/ 2147455 w 2978727"/>
                  <a:gd name="connsiteY18" fmla="*/ 1203614 h 2000250"/>
                  <a:gd name="connsiteX19" fmla="*/ 2147455 w 2978727"/>
                  <a:gd name="connsiteY19" fmla="*/ 1350819 h 2000250"/>
                  <a:gd name="connsiteX20" fmla="*/ 2251364 w 2978727"/>
                  <a:gd name="connsiteY20" fmla="*/ 1498023 h 2000250"/>
                  <a:gd name="connsiteX21" fmla="*/ 2173432 w 2978727"/>
                  <a:gd name="connsiteY21" fmla="*/ 1549978 h 2000250"/>
                  <a:gd name="connsiteX22" fmla="*/ 2121477 w 2978727"/>
                  <a:gd name="connsiteY22" fmla="*/ 1879023 h 2000250"/>
                  <a:gd name="connsiteX23" fmla="*/ 2043546 w 2978727"/>
                  <a:gd name="connsiteY23" fmla="*/ 1879023 h 2000250"/>
                  <a:gd name="connsiteX24" fmla="*/ 1956955 w 2978727"/>
                  <a:gd name="connsiteY24" fmla="*/ 1930978 h 2000250"/>
                  <a:gd name="connsiteX25" fmla="*/ 1896341 w 2978727"/>
                  <a:gd name="connsiteY25" fmla="*/ 1974273 h 2000250"/>
                  <a:gd name="connsiteX26" fmla="*/ 1792432 w 2978727"/>
                  <a:gd name="connsiteY26" fmla="*/ 1853046 h 2000250"/>
                  <a:gd name="connsiteX27" fmla="*/ 1653887 w 2978727"/>
                  <a:gd name="connsiteY27" fmla="*/ 1801091 h 2000250"/>
                  <a:gd name="connsiteX28" fmla="*/ 1549977 w 2978727"/>
                  <a:gd name="connsiteY28" fmla="*/ 1801091 h 2000250"/>
                  <a:gd name="connsiteX29" fmla="*/ 1385455 w 2978727"/>
                  <a:gd name="connsiteY29" fmla="*/ 1801091 h 2000250"/>
                  <a:gd name="connsiteX30" fmla="*/ 1316182 w 2978727"/>
                  <a:gd name="connsiteY30" fmla="*/ 1827069 h 2000250"/>
                  <a:gd name="connsiteX31" fmla="*/ 1272887 w 2978727"/>
                  <a:gd name="connsiteY31" fmla="*/ 1749137 h 2000250"/>
                  <a:gd name="connsiteX32" fmla="*/ 1194955 w 2978727"/>
                  <a:gd name="connsiteY32" fmla="*/ 1809750 h 2000250"/>
                  <a:gd name="connsiteX33" fmla="*/ 1194955 w 2978727"/>
                  <a:gd name="connsiteY33" fmla="*/ 1809750 h 2000250"/>
                  <a:gd name="connsiteX34" fmla="*/ 1056409 w 2978727"/>
                  <a:gd name="connsiteY34" fmla="*/ 1688523 h 2000250"/>
                  <a:gd name="connsiteX35" fmla="*/ 995796 w 2978727"/>
                  <a:gd name="connsiteY35" fmla="*/ 1636569 h 2000250"/>
                  <a:gd name="connsiteX36" fmla="*/ 909205 w 2978727"/>
                  <a:gd name="connsiteY36" fmla="*/ 1662546 h 2000250"/>
                  <a:gd name="connsiteX37" fmla="*/ 874568 w 2978727"/>
                  <a:gd name="connsiteY37" fmla="*/ 1740478 h 2000250"/>
                  <a:gd name="connsiteX38" fmla="*/ 822614 w 2978727"/>
                  <a:gd name="connsiteY38" fmla="*/ 1714500 h 2000250"/>
                  <a:gd name="connsiteX39" fmla="*/ 753341 w 2978727"/>
                  <a:gd name="connsiteY39" fmla="*/ 1705841 h 2000250"/>
                  <a:gd name="connsiteX40" fmla="*/ 658091 w 2978727"/>
                  <a:gd name="connsiteY40" fmla="*/ 1705841 h 2000250"/>
                  <a:gd name="connsiteX41" fmla="*/ 623455 w 2978727"/>
                  <a:gd name="connsiteY41" fmla="*/ 1766455 h 2000250"/>
                  <a:gd name="connsiteX42" fmla="*/ 649432 w 2978727"/>
                  <a:gd name="connsiteY42" fmla="*/ 1896341 h 2000250"/>
                  <a:gd name="connsiteX43" fmla="*/ 580159 w 2978727"/>
                  <a:gd name="connsiteY43" fmla="*/ 2000250 h 2000250"/>
                  <a:gd name="connsiteX44" fmla="*/ 467591 w 2978727"/>
                  <a:gd name="connsiteY44" fmla="*/ 2000250 h 2000250"/>
                  <a:gd name="connsiteX45" fmla="*/ 346364 w 2978727"/>
                  <a:gd name="connsiteY45" fmla="*/ 2000250 h 2000250"/>
                  <a:gd name="connsiteX46" fmla="*/ 329046 w 2978727"/>
                  <a:gd name="connsiteY46" fmla="*/ 1922319 h 2000250"/>
                  <a:gd name="connsiteX47" fmla="*/ 181841 w 2978727"/>
                  <a:gd name="connsiteY47" fmla="*/ 1853046 h 2000250"/>
                  <a:gd name="connsiteX48" fmla="*/ 0 w 2978727"/>
                  <a:gd name="connsiteY48" fmla="*/ 1844387 h 2000250"/>
                  <a:gd name="connsiteX49" fmla="*/ 0 w 2978727"/>
                  <a:gd name="connsiteY49" fmla="*/ 1844387 h 2000250"/>
                  <a:gd name="connsiteX50" fmla="*/ 60614 w 2978727"/>
                  <a:gd name="connsiteY50" fmla="*/ 1610591 h 2000250"/>
                  <a:gd name="connsiteX51" fmla="*/ 164523 w 2978727"/>
                  <a:gd name="connsiteY51" fmla="*/ 1524000 h 2000250"/>
                  <a:gd name="connsiteX52" fmla="*/ 268432 w 2978727"/>
                  <a:gd name="connsiteY52" fmla="*/ 1498023 h 2000250"/>
                  <a:gd name="connsiteX53" fmla="*/ 320387 w 2978727"/>
                  <a:gd name="connsiteY53" fmla="*/ 1394114 h 2000250"/>
                  <a:gd name="connsiteX54" fmla="*/ 329046 w 2978727"/>
                  <a:gd name="connsiteY54" fmla="*/ 1246909 h 2000250"/>
                  <a:gd name="connsiteX55" fmla="*/ 381000 w 2978727"/>
                  <a:gd name="connsiteY55" fmla="*/ 1246909 h 2000250"/>
                  <a:gd name="connsiteX56" fmla="*/ 484909 w 2978727"/>
                  <a:gd name="connsiteY56" fmla="*/ 1203614 h 2000250"/>
                  <a:gd name="connsiteX57" fmla="*/ 476250 w 2978727"/>
                  <a:gd name="connsiteY57" fmla="*/ 1091046 h 2000250"/>
                  <a:gd name="connsiteX58" fmla="*/ 441614 w 2978727"/>
                  <a:gd name="connsiteY58" fmla="*/ 1047750 h 2000250"/>
                  <a:gd name="connsiteX59" fmla="*/ 337705 w 2978727"/>
                  <a:gd name="connsiteY59" fmla="*/ 1021773 h 2000250"/>
                  <a:gd name="connsiteX60" fmla="*/ 251114 w 2978727"/>
                  <a:gd name="connsiteY60" fmla="*/ 1021773 h 2000250"/>
                  <a:gd name="connsiteX61" fmla="*/ 251114 w 2978727"/>
                  <a:gd name="connsiteY61" fmla="*/ 909205 h 2000250"/>
                  <a:gd name="connsiteX62" fmla="*/ 303068 w 2978727"/>
                  <a:gd name="connsiteY62" fmla="*/ 822614 h 2000250"/>
                  <a:gd name="connsiteX63" fmla="*/ 346364 w 2978727"/>
                  <a:gd name="connsiteY63" fmla="*/ 753341 h 2000250"/>
                  <a:gd name="connsiteX64" fmla="*/ 346364 w 2978727"/>
                  <a:gd name="connsiteY64" fmla="*/ 675409 h 2000250"/>
                  <a:gd name="connsiteX65" fmla="*/ 441614 w 2978727"/>
                  <a:gd name="connsiteY65" fmla="*/ 736023 h 2000250"/>
                  <a:gd name="connsiteX66" fmla="*/ 554182 w 2978727"/>
                  <a:gd name="connsiteY66" fmla="*/ 571500 h 2000250"/>
                  <a:gd name="connsiteX67" fmla="*/ 649432 w 2978727"/>
                  <a:gd name="connsiteY67" fmla="*/ 562841 h 2000250"/>
                  <a:gd name="connsiteX68" fmla="*/ 718705 w 2978727"/>
                  <a:gd name="connsiteY68" fmla="*/ 545523 h 2000250"/>
                  <a:gd name="connsiteX69" fmla="*/ 727364 w 2978727"/>
                  <a:gd name="connsiteY69" fmla="*/ 441614 h 2000250"/>
                  <a:gd name="connsiteX70" fmla="*/ 796637 w 2978727"/>
                  <a:gd name="connsiteY70" fmla="*/ 355023 h 2000250"/>
                  <a:gd name="connsiteX71" fmla="*/ 787977 w 2978727"/>
                  <a:gd name="connsiteY71" fmla="*/ 233796 h 2000250"/>
                  <a:gd name="connsiteX72" fmla="*/ 1151659 w 2978727"/>
                  <a:gd name="connsiteY72" fmla="*/ 164523 h 2000250"/>
                  <a:gd name="connsiteX73" fmla="*/ 1238250 w 2978727"/>
                  <a:gd name="connsiteY73" fmla="*/ 0 h 2000250"/>
                  <a:gd name="connsiteX74" fmla="*/ 1472046 w 2978727"/>
                  <a:gd name="connsiteY74" fmla="*/ 8659 h 2000250"/>
                  <a:gd name="connsiteX75" fmla="*/ 1662546 w 2978727"/>
                  <a:gd name="connsiteY75" fmla="*/ 147205 h 2000250"/>
                  <a:gd name="connsiteX76" fmla="*/ 1610591 w 2978727"/>
                  <a:gd name="connsiteY76" fmla="*/ 225137 h 2000250"/>
                  <a:gd name="connsiteX77" fmla="*/ 1792432 w 2978727"/>
                  <a:gd name="connsiteY77" fmla="*/ 199159 h 2000250"/>
                  <a:gd name="connsiteX78" fmla="*/ 1905000 w 2978727"/>
                  <a:gd name="connsiteY78" fmla="*/ 233796 h 2000250"/>
                  <a:gd name="connsiteX79" fmla="*/ 1922318 w 2978727"/>
                  <a:gd name="connsiteY79" fmla="*/ 337705 h 2000250"/>
                  <a:gd name="connsiteX80" fmla="*/ 2086841 w 2978727"/>
                  <a:gd name="connsiteY80" fmla="*/ 337705 h 2000250"/>
                  <a:gd name="connsiteX81" fmla="*/ 2164773 w 2978727"/>
                  <a:gd name="connsiteY81" fmla="*/ 441614 h 2000250"/>
                  <a:gd name="connsiteX82" fmla="*/ 2615046 w 2978727"/>
                  <a:gd name="connsiteY82" fmla="*/ 121228 h 2000250"/>
                  <a:gd name="connsiteX83" fmla="*/ 2641023 w 2978727"/>
                  <a:gd name="connsiteY83" fmla="*/ 51955 h 2000250"/>
                  <a:gd name="connsiteX84" fmla="*/ 2736273 w 2978727"/>
                  <a:gd name="connsiteY84" fmla="*/ 51955 h 2000250"/>
                  <a:gd name="connsiteX85" fmla="*/ 2770909 w 2978727"/>
                  <a:gd name="connsiteY85" fmla="*/ 77932 h 2000250"/>
                  <a:gd name="connsiteX86" fmla="*/ 2857500 w 2978727"/>
                  <a:gd name="connsiteY86" fmla="*/ 8659 h 2000250"/>
                  <a:gd name="connsiteX0" fmla="*/ 2857500 w 2978727"/>
                  <a:gd name="connsiteY0" fmla="*/ 8659 h 2000250"/>
                  <a:gd name="connsiteX1" fmla="*/ 2892137 w 2978727"/>
                  <a:gd name="connsiteY1" fmla="*/ 86591 h 2000250"/>
                  <a:gd name="connsiteX2" fmla="*/ 2822865 w 2978727"/>
                  <a:gd name="connsiteY2" fmla="*/ 242455 h 2000250"/>
                  <a:gd name="connsiteX3" fmla="*/ 2874818 w 2978727"/>
                  <a:gd name="connsiteY3" fmla="*/ 381000 h 2000250"/>
                  <a:gd name="connsiteX4" fmla="*/ 2926773 w 2978727"/>
                  <a:gd name="connsiteY4" fmla="*/ 458932 h 2000250"/>
                  <a:gd name="connsiteX5" fmla="*/ 2978727 w 2978727"/>
                  <a:gd name="connsiteY5" fmla="*/ 588819 h 2000250"/>
                  <a:gd name="connsiteX6" fmla="*/ 2978727 w 2978727"/>
                  <a:gd name="connsiteY6" fmla="*/ 588819 h 2000250"/>
                  <a:gd name="connsiteX7" fmla="*/ 2840182 w 2978727"/>
                  <a:gd name="connsiteY7" fmla="*/ 692728 h 2000250"/>
                  <a:gd name="connsiteX8" fmla="*/ 2727614 w 2978727"/>
                  <a:gd name="connsiteY8" fmla="*/ 701387 h 2000250"/>
                  <a:gd name="connsiteX9" fmla="*/ 2649682 w 2978727"/>
                  <a:gd name="connsiteY9" fmla="*/ 727364 h 2000250"/>
                  <a:gd name="connsiteX10" fmla="*/ 2571750 w 2978727"/>
                  <a:gd name="connsiteY10" fmla="*/ 684069 h 2000250"/>
                  <a:gd name="connsiteX11" fmla="*/ 2485159 w 2978727"/>
                  <a:gd name="connsiteY11" fmla="*/ 597478 h 2000250"/>
                  <a:gd name="connsiteX12" fmla="*/ 2433205 w 2978727"/>
                  <a:gd name="connsiteY12" fmla="*/ 779319 h 2000250"/>
                  <a:gd name="connsiteX13" fmla="*/ 2337955 w 2978727"/>
                  <a:gd name="connsiteY13" fmla="*/ 865909 h 2000250"/>
                  <a:gd name="connsiteX14" fmla="*/ 2372591 w 2978727"/>
                  <a:gd name="connsiteY14" fmla="*/ 952500 h 2000250"/>
                  <a:gd name="connsiteX15" fmla="*/ 2320637 w 2978727"/>
                  <a:gd name="connsiteY15" fmla="*/ 1030432 h 2000250"/>
                  <a:gd name="connsiteX16" fmla="*/ 2225387 w 2978727"/>
                  <a:gd name="connsiteY16" fmla="*/ 1039091 h 2000250"/>
                  <a:gd name="connsiteX17" fmla="*/ 2216727 w 2978727"/>
                  <a:gd name="connsiteY17" fmla="*/ 1143000 h 2000250"/>
                  <a:gd name="connsiteX18" fmla="*/ 2147455 w 2978727"/>
                  <a:gd name="connsiteY18" fmla="*/ 1203614 h 2000250"/>
                  <a:gd name="connsiteX19" fmla="*/ 2147455 w 2978727"/>
                  <a:gd name="connsiteY19" fmla="*/ 1350819 h 2000250"/>
                  <a:gd name="connsiteX20" fmla="*/ 2251364 w 2978727"/>
                  <a:gd name="connsiteY20" fmla="*/ 1498023 h 2000250"/>
                  <a:gd name="connsiteX21" fmla="*/ 2173432 w 2978727"/>
                  <a:gd name="connsiteY21" fmla="*/ 1549978 h 2000250"/>
                  <a:gd name="connsiteX22" fmla="*/ 2121477 w 2978727"/>
                  <a:gd name="connsiteY22" fmla="*/ 1879023 h 2000250"/>
                  <a:gd name="connsiteX23" fmla="*/ 2043546 w 2978727"/>
                  <a:gd name="connsiteY23" fmla="*/ 1879023 h 2000250"/>
                  <a:gd name="connsiteX24" fmla="*/ 1956955 w 2978727"/>
                  <a:gd name="connsiteY24" fmla="*/ 1930978 h 2000250"/>
                  <a:gd name="connsiteX25" fmla="*/ 1896341 w 2978727"/>
                  <a:gd name="connsiteY25" fmla="*/ 1974273 h 2000250"/>
                  <a:gd name="connsiteX26" fmla="*/ 1792432 w 2978727"/>
                  <a:gd name="connsiteY26" fmla="*/ 1853046 h 2000250"/>
                  <a:gd name="connsiteX27" fmla="*/ 1653887 w 2978727"/>
                  <a:gd name="connsiteY27" fmla="*/ 1801091 h 2000250"/>
                  <a:gd name="connsiteX28" fmla="*/ 1549977 w 2978727"/>
                  <a:gd name="connsiteY28" fmla="*/ 1801091 h 2000250"/>
                  <a:gd name="connsiteX29" fmla="*/ 1385455 w 2978727"/>
                  <a:gd name="connsiteY29" fmla="*/ 1801091 h 2000250"/>
                  <a:gd name="connsiteX30" fmla="*/ 1316182 w 2978727"/>
                  <a:gd name="connsiteY30" fmla="*/ 1827069 h 2000250"/>
                  <a:gd name="connsiteX31" fmla="*/ 1272887 w 2978727"/>
                  <a:gd name="connsiteY31" fmla="*/ 1749137 h 2000250"/>
                  <a:gd name="connsiteX32" fmla="*/ 1194955 w 2978727"/>
                  <a:gd name="connsiteY32" fmla="*/ 1809750 h 2000250"/>
                  <a:gd name="connsiteX33" fmla="*/ 1194955 w 2978727"/>
                  <a:gd name="connsiteY33" fmla="*/ 1809750 h 2000250"/>
                  <a:gd name="connsiteX34" fmla="*/ 1056409 w 2978727"/>
                  <a:gd name="connsiteY34" fmla="*/ 1688523 h 2000250"/>
                  <a:gd name="connsiteX35" fmla="*/ 995796 w 2978727"/>
                  <a:gd name="connsiteY35" fmla="*/ 1636569 h 2000250"/>
                  <a:gd name="connsiteX36" fmla="*/ 909205 w 2978727"/>
                  <a:gd name="connsiteY36" fmla="*/ 1662546 h 2000250"/>
                  <a:gd name="connsiteX37" fmla="*/ 874568 w 2978727"/>
                  <a:gd name="connsiteY37" fmla="*/ 1740478 h 2000250"/>
                  <a:gd name="connsiteX38" fmla="*/ 822614 w 2978727"/>
                  <a:gd name="connsiteY38" fmla="*/ 1714500 h 2000250"/>
                  <a:gd name="connsiteX39" fmla="*/ 753341 w 2978727"/>
                  <a:gd name="connsiteY39" fmla="*/ 1705841 h 2000250"/>
                  <a:gd name="connsiteX40" fmla="*/ 658091 w 2978727"/>
                  <a:gd name="connsiteY40" fmla="*/ 1705841 h 2000250"/>
                  <a:gd name="connsiteX41" fmla="*/ 623455 w 2978727"/>
                  <a:gd name="connsiteY41" fmla="*/ 1766455 h 2000250"/>
                  <a:gd name="connsiteX42" fmla="*/ 649432 w 2978727"/>
                  <a:gd name="connsiteY42" fmla="*/ 1896341 h 2000250"/>
                  <a:gd name="connsiteX43" fmla="*/ 580159 w 2978727"/>
                  <a:gd name="connsiteY43" fmla="*/ 2000250 h 2000250"/>
                  <a:gd name="connsiteX44" fmla="*/ 467591 w 2978727"/>
                  <a:gd name="connsiteY44" fmla="*/ 2000250 h 2000250"/>
                  <a:gd name="connsiteX45" fmla="*/ 346364 w 2978727"/>
                  <a:gd name="connsiteY45" fmla="*/ 2000250 h 2000250"/>
                  <a:gd name="connsiteX46" fmla="*/ 329046 w 2978727"/>
                  <a:gd name="connsiteY46" fmla="*/ 1922319 h 2000250"/>
                  <a:gd name="connsiteX47" fmla="*/ 181841 w 2978727"/>
                  <a:gd name="connsiteY47" fmla="*/ 1853046 h 2000250"/>
                  <a:gd name="connsiteX48" fmla="*/ 0 w 2978727"/>
                  <a:gd name="connsiteY48" fmla="*/ 1844387 h 2000250"/>
                  <a:gd name="connsiteX49" fmla="*/ 0 w 2978727"/>
                  <a:gd name="connsiteY49" fmla="*/ 1844387 h 2000250"/>
                  <a:gd name="connsiteX50" fmla="*/ 60614 w 2978727"/>
                  <a:gd name="connsiteY50" fmla="*/ 1610591 h 2000250"/>
                  <a:gd name="connsiteX51" fmla="*/ 164523 w 2978727"/>
                  <a:gd name="connsiteY51" fmla="*/ 1524000 h 2000250"/>
                  <a:gd name="connsiteX52" fmla="*/ 268432 w 2978727"/>
                  <a:gd name="connsiteY52" fmla="*/ 1498023 h 2000250"/>
                  <a:gd name="connsiteX53" fmla="*/ 320387 w 2978727"/>
                  <a:gd name="connsiteY53" fmla="*/ 1394114 h 2000250"/>
                  <a:gd name="connsiteX54" fmla="*/ 329046 w 2978727"/>
                  <a:gd name="connsiteY54" fmla="*/ 1246909 h 2000250"/>
                  <a:gd name="connsiteX55" fmla="*/ 381000 w 2978727"/>
                  <a:gd name="connsiteY55" fmla="*/ 1246909 h 2000250"/>
                  <a:gd name="connsiteX56" fmla="*/ 484909 w 2978727"/>
                  <a:gd name="connsiteY56" fmla="*/ 1203614 h 2000250"/>
                  <a:gd name="connsiteX57" fmla="*/ 476250 w 2978727"/>
                  <a:gd name="connsiteY57" fmla="*/ 1091046 h 2000250"/>
                  <a:gd name="connsiteX58" fmla="*/ 441614 w 2978727"/>
                  <a:gd name="connsiteY58" fmla="*/ 1047750 h 2000250"/>
                  <a:gd name="connsiteX59" fmla="*/ 337705 w 2978727"/>
                  <a:gd name="connsiteY59" fmla="*/ 1021773 h 2000250"/>
                  <a:gd name="connsiteX60" fmla="*/ 251114 w 2978727"/>
                  <a:gd name="connsiteY60" fmla="*/ 1021773 h 2000250"/>
                  <a:gd name="connsiteX61" fmla="*/ 251114 w 2978727"/>
                  <a:gd name="connsiteY61" fmla="*/ 909205 h 2000250"/>
                  <a:gd name="connsiteX62" fmla="*/ 303068 w 2978727"/>
                  <a:gd name="connsiteY62" fmla="*/ 822614 h 2000250"/>
                  <a:gd name="connsiteX63" fmla="*/ 346364 w 2978727"/>
                  <a:gd name="connsiteY63" fmla="*/ 753341 h 2000250"/>
                  <a:gd name="connsiteX64" fmla="*/ 346364 w 2978727"/>
                  <a:gd name="connsiteY64" fmla="*/ 675409 h 2000250"/>
                  <a:gd name="connsiteX65" fmla="*/ 441614 w 2978727"/>
                  <a:gd name="connsiteY65" fmla="*/ 736023 h 2000250"/>
                  <a:gd name="connsiteX66" fmla="*/ 554182 w 2978727"/>
                  <a:gd name="connsiteY66" fmla="*/ 571500 h 2000250"/>
                  <a:gd name="connsiteX67" fmla="*/ 649432 w 2978727"/>
                  <a:gd name="connsiteY67" fmla="*/ 562841 h 2000250"/>
                  <a:gd name="connsiteX68" fmla="*/ 718705 w 2978727"/>
                  <a:gd name="connsiteY68" fmla="*/ 545523 h 2000250"/>
                  <a:gd name="connsiteX69" fmla="*/ 727364 w 2978727"/>
                  <a:gd name="connsiteY69" fmla="*/ 441614 h 2000250"/>
                  <a:gd name="connsiteX70" fmla="*/ 796637 w 2978727"/>
                  <a:gd name="connsiteY70" fmla="*/ 355023 h 2000250"/>
                  <a:gd name="connsiteX71" fmla="*/ 787977 w 2978727"/>
                  <a:gd name="connsiteY71" fmla="*/ 233796 h 2000250"/>
                  <a:gd name="connsiteX72" fmla="*/ 1151659 w 2978727"/>
                  <a:gd name="connsiteY72" fmla="*/ 164523 h 2000250"/>
                  <a:gd name="connsiteX73" fmla="*/ 1238250 w 2978727"/>
                  <a:gd name="connsiteY73" fmla="*/ 0 h 2000250"/>
                  <a:gd name="connsiteX74" fmla="*/ 1472046 w 2978727"/>
                  <a:gd name="connsiteY74" fmla="*/ 8659 h 2000250"/>
                  <a:gd name="connsiteX75" fmla="*/ 1662546 w 2978727"/>
                  <a:gd name="connsiteY75" fmla="*/ 147205 h 2000250"/>
                  <a:gd name="connsiteX76" fmla="*/ 1610591 w 2978727"/>
                  <a:gd name="connsiteY76" fmla="*/ 225137 h 2000250"/>
                  <a:gd name="connsiteX77" fmla="*/ 1792432 w 2978727"/>
                  <a:gd name="connsiteY77" fmla="*/ 199159 h 2000250"/>
                  <a:gd name="connsiteX78" fmla="*/ 1905000 w 2978727"/>
                  <a:gd name="connsiteY78" fmla="*/ 233796 h 2000250"/>
                  <a:gd name="connsiteX79" fmla="*/ 1922318 w 2978727"/>
                  <a:gd name="connsiteY79" fmla="*/ 337705 h 2000250"/>
                  <a:gd name="connsiteX80" fmla="*/ 2086841 w 2978727"/>
                  <a:gd name="connsiteY80" fmla="*/ 337705 h 2000250"/>
                  <a:gd name="connsiteX81" fmla="*/ 2164773 w 2978727"/>
                  <a:gd name="connsiteY81" fmla="*/ 441614 h 2000250"/>
                  <a:gd name="connsiteX82" fmla="*/ 2615046 w 2978727"/>
                  <a:gd name="connsiteY82" fmla="*/ 121228 h 2000250"/>
                  <a:gd name="connsiteX83" fmla="*/ 2641023 w 2978727"/>
                  <a:gd name="connsiteY83" fmla="*/ 51955 h 2000250"/>
                  <a:gd name="connsiteX84" fmla="*/ 2736273 w 2978727"/>
                  <a:gd name="connsiteY84" fmla="*/ 51955 h 2000250"/>
                  <a:gd name="connsiteX85" fmla="*/ 2770909 w 2978727"/>
                  <a:gd name="connsiteY85" fmla="*/ 77932 h 2000250"/>
                  <a:gd name="connsiteX86" fmla="*/ 2857500 w 2978727"/>
                  <a:gd name="connsiteY86" fmla="*/ 8659 h 2000250"/>
                  <a:gd name="connsiteX0" fmla="*/ 2857500 w 2978727"/>
                  <a:gd name="connsiteY0" fmla="*/ 8659 h 2000250"/>
                  <a:gd name="connsiteX1" fmla="*/ 2892137 w 2978727"/>
                  <a:gd name="connsiteY1" fmla="*/ 86591 h 2000250"/>
                  <a:gd name="connsiteX2" fmla="*/ 2822865 w 2978727"/>
                  <a:gd name="connsiteY2" fmla="*/ 242455 h 2000250"/>
                  <a:gd name="connsiteX3" fmla="*/ 2874818 w 2978727"/>
                  <a:gd name="connsiteY3" fmla="*/ 381000 h 2000250"/>
                  <a:gd name="connsiteX4" fmla="*/ 2926773 w 2978727"/>
                  <a:gd name="connsiteY4" fmla="*/ 458932 h 2000250"/>
                  <a:gd name="connsiteX5" fmla="*/ 2978727 w 2978727"/>
                  <a:gd name="connsiteY5" fmla="*/ 588819 h 2000250"/>
                  <a:gd name="connsiteX6" fmla="*/ 2978727 w 2978727"/>
                  <a:gd name="connsiteY6" fmla="*/ 588819 h 2000250"/>
                  <a:gd name="connsiteX7" fmla="*/ 2840182 w 2978727"/>
                  <a:gd name="connsiteY7" fmla="*/ 692728 h 2000250"/>
                  <a:gd name="connsiteX8" fmla="*/ 2727614 w 2978727"/>
                  <a:gd name="connsiteY8" fmla="*/ 701387 h 2000250"/>
                  <a:gd name="connsiteX9" fmla="*/ 2649682 w 2978727"/>
                  <a:gd name="connsiteY9" fmla="*/ 727364 h 2000250"/>
                  <a:gd name="connsiteX10" fmla="*/ 2571750 w 2978727"/>
                  <a:gd name="connsiteY10" fmla="*/ 684069 h 2000250"/>
                  <a:gd name="connsiteX11" fmla="*/ 2485159 w 2978727"/>
                  <a:gd name="connsiteY11" fmla="*/ 597478 h 2000250"/>
                  <a:gd name="connsiteX12" fmla="*/ 2433205 w 2978727"/>
                  <a:gd name="connsiteY12" fmla="*/ 779319 h 2000250"/>
                  <a:gd name="connsiteX13" fmla="*/ 2337955 w 2978727"/>
                  <a:gd name="connsiteY13" fmla="*/ 865909 h 2000250"/>
                  <a:gd name="connsiteX14" fmla="*/ 2372591 w 2978727"/>
                  <a:gd name="connsiteY14" fmla="*/ 952500 h 2000250"/>
                  <a:gd name="connsiteX15" fmla="*/ 2320637 w 2978727"/>
                  <a:gd name="connsiteY15" fmla="*/ 1030432 h 2000250"/>
                  <a:gd name="connsiteX16" fmla="*/ 2225387 w 2978727"/>
                  <a:gd name="connsiteY16" fmla="*/ 1039091 h 2000250"/>
                  <a:gd name="connsiteX17" fmla="*/ 2216727 w 2978727"/>
                  <a:gd name="connsiteY17" fmla="*/ 1143000 h 2000250"/>
                  <a:gd name="connsiteX18" fmla="*/ 2147455 w 2978727"/>
                  <a:gd name="connsiteY18" fmla="*/ 1203614 h 2000250"/>
                  <a:gd name="connsiteX19" fmla="*/ 2147455 w 2978727"/>
                  <a:gd name="connsiteY19" fmla="*/ 1350819 h 2000250"/>
                  <a:gd name="connsiteX20" fmla="*/ 2251364 w 2978727"/>
                  <a:gd name="connsiteY20" fmla="*/ 1498023 h 2000250"/>
                  <a:gd name="connsiteX21" fmla="*/ 2173432 w 2978727"/>
                  <a:gd name="connsiteY21" fmla="*/ 1549978 h 2000250"/>
                  <a:gd name="connsiteX22" fmla="*/ 2121477 w 2978727"/>
                  <a:gd name="connsiteY22" fmla="*/ 1879023 h 2000250"/>
                  <a:gd name="connsiteX23" fmla="*/ 2043546 w 2978727"/>
                  <a:gd name="connsiteY23" fmla="*/ 1879023 h 2000250"/>
                  <a:gd name="connsiteX24" fmla="*/ 1956955 w 2978727"/>
                  <a:gd name="connsiteY24" fmla="*/ 1930978 h 2000250"/>
                  <a:gd name="connsiteX25" fmla="*/ 1896341 w 2978727"/>
                  <a:gd name="connsiteY25" fmla="*/ 1974273 h 2000250"/>
                  <a:gd name="connsiteX26" fmla="*/ 1792432 w 2978727"/>
                  <a:gd name="connsiteY26" fmla="*/ 1853046 h 2000250"/>
                  <a:gd name="connsiteX27" fmla="*/ 1653887 w 2978727"/>
                  <a:gd name="connsiteY27" fmla="*/ 1801091 h 2000250"/>
                  <a:gd name="connsiteX28" fmla="*/ 1549977 w 2978727"/>
                  <a:gd name="connsiteY28" fmla="*/ 1801091 h 2000250"/>
                  <a:gd name="connsiteX29" fmla="*/ 1385455 w 2978727"/>
                  <a:gd name="connsiteY29" fmla="*/ 1801091 h 2000250"/>
                  <a:gd name="connsiteX30" fmla="*/ 1316182 w 2978727"/>
                  <a:gd name="connsiteY30" fmla="*/ 1827069 h 2000250"/>
                  <a:gd name="connsiteX31" fmla="*/ 1272887 w 2978727"/>
                  <a:gd name="connsiteY31" fmla="*/ 1749137 h 2000250"/>
                  <a:gd name="connsiteX32" fmla="*/ 1194955 w 2978727"/>
                  <a:gd name="connsiteY32" fmla="*/ 1809750 h 2000250"/>
                  <a:gd name="connsiteX33" fmla="*/ 1194955 w 2978727"/>
                  <a:gd name="connsiteY33" fmla="*/ 1809750 h 2000250"/>
                  <a:gd name="connsiteX34" fmla="*/ 1056409 w 2978727"/>
                  <a:gd name="connsiteY34" fmla="*/ 1688523 h 2000250"/>
                  <a:gd name="connsiteX35" fmla="*/ 995796 w 2978727"/>
                  <a:gd name="connsiteY35" fmla="*/ 1636569 h 2000250"/>
                  <a:gd name="connsiteX36" fmla="*/ 909205 w 2978727"/>
                  <a:gd name="connsiteY36" fmla="*/ 1662546 h 2000250"/>
                  <a:gd name="connsiteX37" fmla="*/ 874568 w 2978727"/>
                  <a:gd name="connsiteY37" fmla="*/ 1740478 h 2000250"/>
                  <a:gd name="connsiteX38" fmla="*/ 822614 w 2978727"/>
                  <a:gd name="connsiteY38" fmla="*/ 1714500 h 2000250"/>
                  <a:gd name="connsiteX39" fmla="*/ 753341 w 2978727"/>
                  <a:gd name="connsiteY39" fmla="*/ 1705841 h 2000250"/>
                  <a:gd name="connsiteX40" fmla="*/ 658091 w 2978727"/>
                  <a:gd name="connsiteY40" fmla="*/ 1705841 h 2000250"/>
                  <a:gd name="connsiteX41" fmla="*/ 623455 w 2978727"/>
                  <a:gd name="connsiteY41" fmla="*/ 1766455 h 2000250"/>
                  <a:gd name="connsiteX42" fmla="*/ 649432 w 2978727"/>
                  <a:gd name="connsiteY42" fmla="*/ 1896341 h 2000250"/>
                  <a:gd name="connsiteX43" fmla="*/ 580159 w 2978727"/>
                  <a:gd name="connsiteY43" fmla="*/ 2000250 h 2000250"/>
                  <a:gd name="connsiteX44" fmla="*/ 467591 w 2978727"/>
                  <a:gd name="connsiteY44" fmla="*/ 2000250 h 2000250"/>
                  <a:gd name="connsiteX45" fmla="*/ 346364 w 2978727"/>
                  <a:gd name="connsiteY45" fmla="*/ 2000250 h 2000250"/>
                  <a:gd name="connsiteX46" fmla="*/ 329046 w 2978727"/>
                  <a:gd name="connsiteY46" fmla="*/ 1922319 h 2000250"/>
                  <a:gd name="connsiteX47" fmla="*/ 181841 w 2978727"/>
                  <a:gd name="connsiteY47" fmla="*/ 1853046 h 2000250"/>
                  <a:gd name="connsiteX48" fmla="*/ 0 w 2978727"/>
                  <a:gd name="connsiteY48" fmla="*/ 1844387 h 2000250"/>
                  <a:gd name="connsiteX49" fmla="*/ 0 w 2978727"/>
                  <a:gd name="connsiteY49" fmla="*/ 1844387 h 2000250"/>
                  <a:gd name="connsiteX50" fmla="*/ 60614 w 2978727"/>
                  <a:gd name="connsiteY50" fmla="*/ 1610591 h 2000250"/>
                  <a:gd name="connsiteX51" fmla="*/ 164523 w 2978727"/>
                  <a:gd name="connsiteY51" fmla="*/ 1524000 h 2000250"/>
                  <a:gd name="connsiteX52" fmla="*/ 268432 w 2978727"/>
                  <a:gd name="connsiteY52" fmla="*/ 1498023 h 2000250"/>
                  <a:gd name="connsiteX53" fmla="*/ 320387 w 2978727"/>
                  <a:gd name="connsiteY53" fmla="*/ 1394114 h 2000250"/>
                  <a:gd name="connsiteX54" fmla="*/ 329046 w 2978727"/>
                  <a:gd name="connsiteY54" fmla="*/ 1246909 h 2000250"/>
                  <a:gd name="connsiteX55" fmla="*/ 381000 w 2978727"/>
                  <a:gd name="connsiteY55" fmla="*/ 1246909 h 2000250"/>
                  <a:gd name="connsiteX56" fmla="*/ 484909 w 2978727"/>
                  <a:gd name="connsiteY56" fmla="*/ 1203614 h 2000250"/>
                  <a:gd name="connsiteX57" fmla="*/ 476250 w 2978727"/>
                  <a:gd name="connsiteY57" fmla="*/ 1091046 h 2000250"/>
                  <a:gd name="connsiteX58" fmla="*/ 441614 w 2978727"/>
                  <a:gd name="connsiteY58" fmla="*/ 1047750 h 2000250"/>
                  <a:gd name="connsiteX59" fmla="*/ 337705 w 2978727"/>
                  <a:gd name="connsiteY59" fmla="*/ 1021773 h 2000250"/>
                  <a:gd name="connsiteX60" fmla="*/ 251114 w 2978727"/>
                  <a:gd name="connsiteY60" fmla="*/ 1021773 h 2000250"/>
                  <a:gd name="connsiteX61" fmla="*/ 251114 w 2978727"/>
                  <a:gd name="connsiteY61" fmla="*/ 909205 h 2000250"/>
                  <a:gd name="connsiteX62" fmla="*/ 303068 w 2978727"/>
                  <a:gd name="connsiteY62" fmla="*/ 822614 h 2000250"/>
                  <a:gd name="connsiteX63" fmla="*/ 346364 w 2978727"/>
                  <a:gd name="connsiteY63" fmla="*/ 753341 h 2000250"/>
                  <a:gd name="connsiteX64" fmla="*/ 346364 w 2978727"/>
                  <a:gd name="connsiteY64" fmla="*/ 675409 h 2000250"/>
                  <a:gd name="connsiteX65" fmla="*/ 441614 w 2978727"/>
                  <a:gd name="connsiteY65" fmla="*/ 736023 h 2000250"/>
                  <a:gd name="connsiteX66" fmla="*/ 554182 w 2978727"/>
                  <a:gd name="connsiteY66" fmla="*/ 571500 h 2000250"/>
                  <a:gd name="connsiteX67" fmla="*/ 649432 w 2978727"/>
                  <a:gd name="connsiteY67" fmla="*/ 562841 h 2000250"/>
                  <a:gd name="connsiteX68" fmla="*/ 718705 w 2978727"/>
                  <a:gd name="connsiteY68" fmla="*/ 545523 h 2000250"/>
                  <a:gd name="connsiteX69" fmla="*/ 727364 w 2978727"/>
                  <a:gd name="connsiteY69" fmla="*/ 441614 h 2000250"/>
                  <a:gd name="connsiteX70" fmla="*/ 796637 w 2978727"/>
                  <a:gd name="connsiteY70" fmla="*/ 355023 h 2000250"/>
                  <a:gd name="connsiteX71" fmla="*/ 787977 w 2978727"/>
                  <a:gd name="connsiteY71" fmla="*/ 233796 h 2000250"/>
                  <a:gd name="connsiteX72" fmla="*/ 1151659 w 2978727"/>
                  <a:gd name="connsiteY72" fmla="*/ 164523 h 2000250"/>
                  <a:gd name="connsiteX73" fmla="*/ 1238250 w 2978727"/>
                  <a:gd name="connsiteY73" fmla="*/ 0 h 2000250"/>
                  <a:gd name="connsiteX74" fmla="*/ 1472046 w 2978727"/>
                  <a:gd name="connsiteY74" fmla="*/ 8659 h 2000250"/>
                  <a:gd name="connsiteX75" fmla="*/ 1662546 w 2978727"/>
                  <a:gd name="connsiteY75" fmla="*/ 147205 h 2000250"/>
                  <a:gd name="connsiteX76" fmla="*/ 1610591 w 2978727"/>
                  <a:gd name="connsiteY76" fmla="*/ 225137 h 2000250"/>
                  <a:gd name="connsiteX77" fmla="*/ 1792432 w 2978727"/>
                  <a:gd name="connsiteY77" fmla="*/ 199159 h 2000250"/>
                  <a:gd name="connsiteX78" fmla="*/ 1905000 w 2978727"/>
                  <a:gd name="connsiteY78" fmla="*/ 233796 h 2000250"/>
                  <a:gd name="connsiteX79" fmla="*/ 1922318 w 2978727"/>
                  <a:gd name="connsiteY79" fmla="*/ 337705 h 2000250"/>
                  <a:gd name="connsiteX80" fmla="*/ 2086841 w 2978727"/>
                  <a:gd name="connsiteY80" fmla="*/ 337705 h 2000250"/>
                  <a:gd name="connsiteX81" fmla="*/ 2130137 w 2978727"/>
                  <a:gd name="connsiteY81" fmla="*/ 424296 h 2000250"/>
                  <a:gd name="connsiteX82" fmla="*/ 2615046 w 2978727"/>
                  <a:gd name="connsiteY82" fmla="*/ 121228 h 2000250"/>
                  <a:gd name="connsiteX83" fmla="*/ 2641023 w 2978727"/>
                  <a:gd name="connsiteY83" fmla="*/ 51955 h 2000250"/>
                  <a:gd name="connsiteX84" fmla="*/ 2736273 w 2978727"/>
                  <a:gd name="connsiteY84" fmla="*/ 51955 h 2000250"/>
                  <a:gd name="connsiteX85" fmla="*/ 2770909 w 2978727"/>
                  <a:gd name="connsiteY85" fmla="*/ 77932 h 2000250"/>
                  <a:gd name="connsiteX86" fmla="*/ 2857500 w 2978727"/>
                  <a:gd name="connsiteY86" fmla="*/ 8659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978727" h="2000250">
                    <a:moveTo>
                      <a:pt x="2857500" y="8659"/>
                    </a:moveTo>
                    <a:lnTo>
                      <a:pt x="2892137" y="86591"/>
                    </a:lnTo>
                    <a:lnTo>
                      <a:pt x="2822865" y="242455"/>
                    </a:lnTo>
                    <a:lnTo>
                      <a:pt x="2874818" y="381000"/>
                    </a:lnTo>
                    <a:lnTo>
                      <a:pt x="2926773" y="458932"/>
                    </a:lnTo>
                    <a:lnTo>
                      <a:pt x="2978727" y="588819"/>
                    </a:lnTo>
                    <a:lnTo>
                      <a:pt x="2978727" y="588819"/>
                    </a:lnTo>
                    <a:lnTo>
                      <a:pt x="2840182" y="692728"/>
                    </a:lnTo>
                    <a:lnTo>
                      <a:pt x="2727614" y="701387"/>
                    </a:lnTo>
                    <a:lnTo>
                      <a:pt x="2649682" y="727364"/>
                    </a:lnTo>
                    <a:lnTo>
                      <a:pt x="2571750" y="684069"/>
                    </a:lnTo>
                    <a:lnTo>
                      <a:pt x="2485159" y="597478"/>
                    </a:lnTo>
                    <a:lnTo>
                      <a:pt x="2433205" y="779319"/>
                    </a:lnTo>
                    <a:lnTo>
                      <a:pt x="2337955" y="865909"/>
                    </a:lnTo>
                    <a:lnTo>
                      <a:pt x="2372591" y="952500"/>
                    </a:lnTo>
                    <a:lnTo>
                      <a:pt x="2320637" y="1030432"/>
                    </a:lnTo>
                    <a:lnTo>
                      <a:pt x="2225387" y="1039091"/>
                    </a:lnTo>
                    <a:lnTo>
                      <a:pt x="2216727" y="1143000"/>
                    </a:lnTo>
                    <a:lnTo>
                      <a:pt x="2147455" y="1203614"/>
                    </a:lnTo>
                    <a:lnTo>
                      <a:pt x="2147455" y="1350819"/>
                    </a:lnTo>
                    <a:lnTo>
                      <a:pt x="2251364" y="1498023"/>
                    </a:lnTo>
                    <a:lnTo>
                      <a:pt x="2173432" y="1549978"/>
                    </a:lnTo>
                    <a:lnTo>
                      <a:pt x="2121477" y="1879023"/>
                    </a:lnTo>
                    <a:lnTo>
                      <a:pt x="2043546" y="1879023"/>
                    </a:lnTo>
                    <a:lnTo>
                      <a:pt x="1956955" y="1930978"/>
                    </a:lnTo>
                    <a:lnTo>
                      <a:pt x="1896341" y="1974273"/>
                    </a:lnTo>
                    <a:lnTo>
                      <a:pt x="1792432" y="1853046"/>
                    </a:lnTo>
                    <a:lnTo>
                      <a:pt x="1653887" y="1801091"/>
                    </a:lnTo>
                    <a:lnTo>
                      <a:pt x="1549977" y="1801091"/>
                    </a:lnTo>
                    <a:lnTo>
                      <a:pt x="1385455" y="1801091"/>
                    </a:lnTo>
                    <a:lnTo>
                      <a:pt x="1316182" y="1827069"/>
                    </a:lnTo>
                    <a:lnTo>
                      <a:pt x="1272887" y="1749137"/>
                    </a:lnTo>
                    <a:lnTo>
                      <a:pt x="1194955" y="1809750"/>
                    </a:lnTo>
                    <a:lnTo>
                      <a:pt x="1194955" y="1809750"/>
                    </a:lnTo>
                    <a:lnTo>
                      <a:pt x="1056409" y="1688523"/>
                    </a:lnTo>
                    <a:lnTo>
                      <a:pt x="995796" y="1636569"/>
                    </a:lnTo>
                    <a:lnTo>
                      <a:pt x="909205" y="1662546"/>
                    </a:lnTo>
                    <a:lnTo>
                      <a:pt x="874568" y="1740478"/>
                    </a:lnTo>
                    <a:lnTo>
                      <a:pt x="822614" y="1714500"/>
                    </a:lnTo>
                    <a:lnTo>
                      <a:pt x="753341" y="1705841"/>
                    </a:lnTo>
                    <a:lnTo>
                      <a:pt x="658091" y="1705841"/>
                    </a:lnTo>
                    <a:lnTo>
                      <a:pt x="623455" y="1766455"/>
                    </a:lnTo>
                    <a:lnTo>
                      <a:pt x="649432" y="1896341"/>
                    </a:lnTo>
                    <a:lnTo>
                      <a:pt x="580159" y="2000250"/>
                    </a:lnTo>
                    <a:lnTo>
                      <a:pt x="467591" y="2000250"/>
                    </a:lnTo>
                    <a:lnTo>
                      <a:pt x="346364" y="2000250"/>
                    </a:lnTo>
                    <a:lnTo>
                      <a:pt x="329046" y="1922319"/>
                    </a:lnTo>
                    <a:lnTo>
                      <a:pt x="181841" y="1853046"/>
                    </a:lnTo>
                    <a:lnTo>
                      <a:pt x="0" y="1844387"/>
                    </a:lnTo>
                    <a:lnTo>
                      <a:pt x="0" y="1844387"/>
                    </a:lnTo>
                    <a:lnTo>
                      <a:pt x="60614" y="1610591"/>
                    </a:lnTo>
                    <a:lnTo>
                      <a:pt x="164523" y="1524000"/>
                    </a:lnTo>
                    <a:lnTo>
                      <a:pt x="268432" y="1498023"/>
                    </a:lnTo>
                    <a:lnTo>
                      <a:pt x="320387" y="1394114"/>
                    </a:lnTo>
                    <a:lnTo>
                      <a:pt x="329046" y="1246909"/>
                    </a:lnTo>
                    <a:lnTo>
                      <a:pt x="381000" y="1246909"/>
                    </a:lnTo>
                    <a:lnTo>
                      <a:pt x="484909" y="1203614"/>
                    </a:lnTo>
                    <a:lnTo>
                      <a:pt x="476250" y="1091046"/>
                    </a:lnTo>
                    <a:lnTo>
                      <a:pt x="441614" y="1047750"/>
                    </a:lnTo>
                    <a:lnTo>
                      <a:pt x="337705" y="1021773"/>
                    </a:lnTo>
                    <a:lnTo>
                      <a:pt x="251114" y="1021773"/>
                    </a:lnTo>
                    <a:lnTo>
                      <a:pt x="251114" y="909205"/>
                    </a:lnTo>
                    <a:lnTo>
                      <a:pt x="303068" y="822614"/>
                    </a:lnTo>
                    <a:lnTo>
                      <a:pt x="346364" y="753341"/>
                    </a:lnTo>
                    <a:lnTo>
                      <a:pt x="346364" y="675409"/>
                    </a:lnTo>
                    <a:lnTo>
                      <a:pt x="441614" y="736023"/>
                    </a:lnTo>
                    <a:lnTo>
                      <a:pt x="554182" y="571500"/>
                    </a:lnTo>
                    <a:lnTo>
                      <a:pt x="649432" y="562841"/>
                    </a:lnTo>
                    <a:lnTo>
                      <a:pt x="718705" y="545523"/>
                    </a:lnTo>
                    <a:lnTo>
                      <a:pt x="727364" y="441614"/>
                    </a:lnTo>
                    <a:lnTo>
                      <a:pt x="796637" y="355023"/>
                    </a:lnTo>
                    <a:lnTo>
                      <a:pt x="787977" y="233796"/>
                    </a:lnTo>
                    <a:lnTo>
                      <a:pt x="1151659" y="164523"/>
                    </a:lnTo>
                    <a:lnTo>
                      <a:pt x="1238250" y="0"/>
                    </a:lnTo>
                    <a:lnTo>
                      <a:pt x="1472046" y="8659"/>
                    </a:lnTo>
                    <a:lnTo>
                      <a:pt x="1662546" y="147205"/>
                    </a:lnTo>
                    <a:lnTo>
                      <a:pt x="1610591" y="225137"/>
                    </a:lnTo>
                    <a:lnTo>
                      <a:pt x="1792432" y="199159"/>
                    </a:lnTo>
                    <a:lnTo>
                      <a:pt x="1905000" y="233796"/>
                    </a:lnTo>
                    <a:lnTo>
                      <a:pt x="1922318" y="337705"/>
                    </a:lnTo>
                    <a:lnTo>
                      <a:pt x="2086841" y="337705"/>
                    </a:lnTo>
                    <a:lnTo>
                      <a:pt x="2130137" y="424296"/>
                    </a:lnTo>
                    <a:lnTo>
                      <a:pt x="2615046" y="121228"/>
                    </a:lnTo>
                    <a:lnTo>
                      <a:pt x="2641023" y="51955"/>
                    </a:lnTo>
                    <a:lnTo>
                      <a:pt x="2736273" y="51955"/>
                    </a:lnTo>
                    <a:lnTo>
                      <a:pt x="2770909" y="77932"/>
                    </a:lnTo>
                    <a:lnTo>
                      <a:pt x="2857500" y="8659"/>
                    </a:lnTo>
                    <a:close/>
                  </a:path>
                </a:pathLst>
              </a:custGeom>
              <a:solidFill>
                <a:srgbClr val="00B0F0"/>
              </a:solidFill>
              <a:ln w="2857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rgbClr val="00B0F0"/>
                  </a:solidFill>
                  <a:latin typeface="ＭＳ ゴシック" panose="020B0609070205080204" pitchFamily="49" charset="-128"/>
                  <a:ea typeface="ＭＳ ゴシック" panose="020B0609070205080204" pitchFamily="49" charset="-128"/>
                </a:endParaRPr>
              </a:p>
            </p:txBody>
          </p:sp>
          <p:sp>
            <p:nvSpPr>
              <p:cNvPr id="34" name="テキスト ボックス 49">
                <a:extLst>
                  <a:ext uri="{FF2B5EF4-FFF2-40B4-BE49-F238E27FC236}">
                    <a16:creationId xmlns:a16="http://schemas.microsoft.com/office/drawing/2014/main" id="{01DBF82A-188A-4E3D-85DF-21A5091EF3CF}"/>
                  </a:ext>
                </a:extLst>
              </p:cNvPr>
              <p:cNvSpPr txBox="1"/>
              <p:nvPr/>
            </p:nvSpPr>
            <p:spPr bwMode="auto">
              <a:xfrm>
                <a:off x="1774453" y="1587735"/>
                <a:ext cx="1849250" cy="435118"/>
              </a:xfrm>
              <a:prstGeom prst="rect">
                <a:avLst/>
              </a:prstGeom>
              <a:noFill/>
            </p:spPr>
            <p:style>
              <a:lnRef idx="0">
                <a:scrgbClr r="0" g="0" b="0"/>
              </a:lnRef>
              <a:fillRef idx="0">
                <a:scrgbClr r="0" g="0" b="0"/>
              </a:fillRef>
              <a:effectRef idx="0">
                <a:scrgbClr r="0" g="0" b="0"/>
              </a:effectRef>
              <a:fontRef idx="minor">
                <a:schemeClr val="tx1"/>
              </a:fontRef>
            </p:style>
            <p:txBody>
              <a:bodyPr wrap="none">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defRPr/>
                </a:pPr>
                <a:r>
                  <a:rPr lang="ja-JP" altLang="en-US" sz="1800" b="1">
                    <a:latin typeface="BIZ UDPゴシック" panose="020B0400000000000000" pitchFamily="50" charset="-128"/>
                    <a:ea typeface="BIZ UDPゴシック" panose="020B0400000000000000" pitchFamily="50" charset="-128"/>
                  </a:rPr>
                  <a:t>愛知県豊田市</a:t>
                </a:r>
              </a:p>
            </p:txBody>
          </p:sp>
          <p:sp>
            <p:nvSpPr>
              <p:cNvPr id="35" name="円/楕円 44">
                <a:extLst>
                  <a:ext uri="{FF2B5EF4-FFF2-40B4-BE49-F238E27FC236}">
                    <a16:creationId xmlns:a16="http://schemas.microsoft.com/office/drawing/2014/main" id="{E18AA15B-62DF-4988-A4A6-EF9CACA88507}"/>
                  </a:ext>
                </a:extLst>
              </p:cNvPr>
              <p:cNvSpPr/>
              <p:nvPr/>
            </p:nvSpPr>
            <p:spPr bwMode="auto">
              <a:xfrm>
                <a:off x="1837953" y="2773597"/>
                <a:ext cx="127000" cy="128587"/>
              </a:xfrm>
              <a:prstGeom prst="ellipse">
                <a:avLst/>
              </a:prstGeom>
              <a:solidFill>
                <a:srgbClr val="FF0000"/>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36" name="角丸四角形吹き出し 39">
                <a:extLst>
                  <a:ext uri="{FF2B5EF4-FFF2-40B4-BE49-F238E27FC236}">
                    <a16:creationId xmlns:a16="http://schemas.microsoft.com/office/drawing/2014/main" id="{6FAC1B9B-85D3-4E97-BB5C-E81A822492C5}"/>
                  </a:ext>
                </a:extLst>
              </p:cNvPr>
              <p:cNvSpPr/>
              <p:nvPr/>
            </p:nvSpPr>
            <p:spPr bwMode="auto">
              <a:xfrm>
                <a:off x="2344365" y="2773596"/>
                <a:ext cx="1359786" cy="1620837"/>
              </a:xfrm>
              <a:prstGeom prst="wedgeRoundRectCallout">
                <a:avLst>
                  <a:gd name="adj1" fmla="val -80105"/>
                  <a:gd name="adj2" fmla="val -47006"/>
                  <a:gd name="adj3" fmla="val 16667"/>
                </a:avLst>
              </a:prstGeom>
              <a:solidFill>
                <a:sysClr val="window" lastClr="FF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37" name="テキスト ボックス 62">
                <a:extLst>
                  <a:ext uri="{FF2B5EF4-FFF2-40B4-BE49-F238E27FC236}">
                    <a16:creationId xmlns:a16="http://schemas.microsoft.com/office/drawing/2014/main" id="{E7CA4169-81AE-425F-A617-B3F12AF356D8}"/>
                  </a:ext>
                </a:extLst>
              </p:cNvPr>
              <p:cNvSpPr txBox="1"/>
              <p:nvPr/>
            </p:nvSpPr>
            <p:spPr bwMode="auto">
              <a:xfrm>
                <a:off x="2300975" y="2754389"/>
                <a:ext cx="1433773" cy="471378"/>
              </a:xfrm>
              <a:prstGeom prst="rect">
                <a:avLst/>
              </a:prstGeom>
              <a:noFill/>
            </p:spPr>
            <p:style>
              <a:lnRef idx="0">
                <a:scrgbClr r="0" g="0" b="0"/>
              </a:lnRef>
              <a:fillRef idx="0">
                <a:scrgbClr r="0" g="0" b="0"/>
              </a:fillRef>
              <a:effectRef idx="0">
                <a:scrgbClr r="0" g="0" b="0"/>
              </a:effectRef>
              <a:fontRef idx="minor">
                <a:schemeClr val="tx1"/>
              </a:fontRef>
            </p:style>
            <p:txBody>
              <a:bodyPr wrap="none">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defRPr/>
                </a:pPr>
                <a:r>
                  <a:rPr lang="ja-JP" altLang="en-US" sz="2000" b="1">
                    <a:ln w="3175">
                      <a:solidFill>
                        <a:sysClr val="windowText" lastClr="000000"/>
                      </a:solidFill>
                    </a:ln>
                    <a:solidFill>
                      <a:srgbClr val="00B0F0"/>
                    </a:solidFill>
                    <a:latin typeface="BIZ UDPゴシック" panose="020B0400000000000000" pitchFamily="50" charset="-128"/>
                    <a:ea typeface="BIZ UDPゴシック" panose="020B0400000000000000" pitchFamily="50" charset="-128"/>
                  </a:rPr>
                  <a:t>本社工場</a:t>
                </a:r>
              </a:p>
            </p:txBody>
          </p:sp>
          <p:grpSp>
            <p:nvGrpSpPr>
              <p:cNvPr id="38" name="グループ化 70">
                <a:extLst>
                  <a:ext uri="{FF2B5EF4-FFF2-40B4-BE49-F238E27FC236}">
                    <a16:creationId xmlns:a16="http://schemas.microsoft.com/office/drawing/2014/main" id="{386F6043-9655-4EDA-AD68-CC66C8310FAC}"/>
                  </a:ext>
                </a:extLst>
              </p:cNvPr>
              <p:cNvGrpSpPr>
                <a:grpSpLocks/>
              </p:cNvGrpSpPr>
              <p:nvPr/>
            </p:nvGrpSpPr>
            <p:grpSpPr bwMode="auto">
              <a:xfrm>
                <a:off x="1863353" y="2387834"/>
                <a:ext cx="603250" cy="307975"/>
                <a:chOff x="0" y="0"/>
                <a:chExt cx="5344585" cy="2729240"/>
              </a:xfrm>
            </p:grpSpPr>
            <p:sp>
              <p:nvSpPr>
                <p:cNvPr id="40" name="フリーフォーム 71">
                  <a:extLst>
                    <a:ext uri="{FF2B5EF4-FFF2-40B4-BE49-F238E27FC236}">
                      <a16:creationId xmlns:a16="http://schemas.microsoft.com/office/drawing/2014/main" id="{6B8D1F9A-ECD8-44AD-B252-9888D603D3B1}"/>
                    </a:ext>
                  </a:extLst>
                </p:cNvPr>
                <p:cNvSpPr/>
                <p:nvPr/>
              </p:nvSpPr>
              <p:spPr>
                <a:xfrm>
                  <a:off x="1167365" y="0"/>
                  <a:ext cx="1350211" cy="1266142"/>
                </a:xfrm>
                <a:custGeom>
                  <a:avLst/>
                  <a:gdLst>
                    <a:gd name="connsiteX0" fmla="*/ 254000 w 1354667"/>
                    <a:gd name="connsiteY0" fmla="*/ 0 h 1259417"/>
                    <a:gd name="connsiteX1" fmla="*/ 1354667 w 1354667"/>
                    <a:gd name="connsiteY1" fmla="*/ 455083 h 1259417"/>
                    <a:gd name="connsiteX2" fmla="*/ 148167 w 1354667"/>
                    <a:gd name="connsiteY2" fmla="*/ 1259417 h 1259417"/>
                    <a:gd name="connsiteX3" fmla="*/ 0 w 1354667"/>
                    <a:gd name="connsiteY3" fmla="*/ 603250 h 1259417"/>
                    <a:gd name="connsiteX4" fmla="*/ 254000 w 1354667"/>
                    <a:gd name="connsiteY4" fmla="*/ 0 h 1259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4667" h="1259417">
                      <a:moveTo>
                        <a:pt x="254000" y="0"/>
                      </a:moveTo>
                      <a:lnTo>
                        <a:pt x="1354667" y="455083"/>
                      </a:lnTo>
                      <a:lnTo>
                        <a:pt x="148167" y="1259417"/>
                      </a:lnTo>
                      <a:lnTo>
                        <a:pt x="0" y="603250"/>
                      </a:lnTo>
                      <a:lnTo>
                        <a:pt x="254000" y="0"/>
                      </a:lnTo>
                      <a:close/>
                    </a:path>
                  </a:pathLst>
                </a:custGeom>
                <a:solidFill>
                  <a:schemeClr val="bg1">
                    <a:lumMod val="50000"/>
                  </a:schemeClr>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41" name="フリーフォーム 72">
                  <a:extLst>
                    <a:ext uri="{FF2B5EF4-FFF2-40B4-BE49-F238E27FC236}">
                      <a16:creationId xmlns:a16="http://schemas.microsoft.com/office/drawing/2014/main" id="{C87F105C-1156-4D0D-A873-E9540F7B2C2D}"/>
                    </a:ext>
                  </a:extLst>
                </p:cNvPr>
                <p:cNvSpPr/>
                <p:nvPr/>
              </p:nvSpPr>
              <p:spPr>
                <a:xfrm>
                  <a:off x="2559775" y="28136"/>
                  <a:ext cx="1448659" cy="1083259"/>
                </a:xfrm>
                <a:custGeom>
                  <a:avLst/>
                  <a:gdLst>
                    <a:gd name="connsiteX0" fmla="*/ 254000 w 1449917"/>
                    <a:gd name="connsiteY0" fmla="*/ 0 h 1079500"/>
                    <a:gd name="connsiteX1" fmla="*/ 1449917 w 1449917"/>
                    <a:gd name="connsiteY1" fmla="*/ 476250 h 1079500"/>
                    <a:gd name="connsiteX2" fmla="*/ 179917 w 1449917"/>
                    <a:gd name="connsiteY2" fmla="*/ 1079500 h 1079500"/>
                    <a:gd name="connsiteX3" fmla="*/ 0 w 1449917"/>
                    <a:gd name="connsiteY3" fmla="*/ 497417 h 1079500"/>
                    <a:gd name="connsiteX4" fmla="*/ 254000 w 1449917"/>
                    <a:gd name="connsiteY4" fmla="*/ 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917" h="1079500">
                      <a:moveTo>
                        <a:pt x="254000" y="0"/>
                      </a:moveTo>
                      <a:lnTo>
                        <a:pt x="1449917" y="476250"/>
                      </a:lnTo>
                      <a:lnTo>
                        <a:pt x="179917" y="1079500"/>
                      </a:lnTo>
                      <a:lnTo>
                        <a:pt x="0" y="497417"/>
                      </a:lnTo>
                      <a:lnTo>
                        <a:pt x="254000" y="0"/>
                      </a:lnTo>
                      <a:close/>
                    </a:path>
                  </a:pathLst>
                </a:custGeom>
                <a:solidFill>
                  <a:schemeClr val="bg1">
                    <a:lumMod val="50000"/>
                  </a:schemeClr>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42" name="フリーフォーム 73">
                  <a:extLst>
                    <a:ext uri="{FF2B5EF4-FFF2-40B4-BE49-F238E27FC236}">
                      <a16:creationId xmlns:a16="http://schemas.microsoft.com/office/drawing/2014/main" id="{9ED9E5A8-AF93-4589-9CF2-DF613F689D1D}"/>
                    </a:ext>
                  </a:extLst>
                </p:cNvPr>
                <p:cNvSpPr/>
                <p:nvPr/>
              </p:nvSpPr>
              <p:spPr>
                <a:xfrm>
                  <a:off x="0" y="0"/>
                  <a:ext cx="4219409" cy="2729240"/>
                </a:xfrm>
                <a:custGeom>
                  <a:avLst/>
                  <a:gdLst>
                    <a:gd name="connsiteX0" fmla="*/ 0 w 1375833"/>
                    <a:gd name="connsiteY0" fmla="*/ 867833 h 889000"/>
                    <a:gd name="connsiteX1" fmla="*/ 0 w 1375833"/>
                    <a:gd name="connsiteY1" fmla="*/ 317500 h 889000"/>
                    <a:gd name="connsiteX2" fmla="*/ 455083 w 1375833"/>
                    <a:gd name="connsiteY2" fmla="*/ 0 h 889000"/>
                    <a:gd name="connsiteX3" fmla="*/ 465667 w 1375833"/>
                    <a:gd name="connsiteY3" fmla="*/ 338666 h 889000"/>
                    <a:gd name="connsiteX4" fmla="*/ 910167 w 1375833"/>
                    <a:gd name="connsiteY4" fmla="*/ 10583 h 889000"/>
                    <a:gd name="connsiteX5" fmla="*/ 910167 w 1375833"/>
                    <a:gd name="connsiteY5" fmla="*/ 359833 h 889000"/>
                    <a:gd name="connsiteX6" fmla="*/ 1354667 w 1375833"/>
                    <a:gd name="connsiteY6" fmla="*/ 21166 h 889000"/>
                    <a:gd name="connsiteX7" fmla="*/ 1375833 w 1375833"/>
                    <a:gd name="connsiteY7" fmla="*/ 889000 h 889000"/>
                    <a:gd name="connsiteX8" fmla="*/ 0 w 1375833"/>
                    <a:gd name="connsiteY8" fmla="*/ 867833 h 889000"/>
                    <a:gd name="connsiteX0" fmla="*/ 6918 w 1375833"/>
                    <a:gd name="connsiteY0" fmla="*/ 888588 h 889000"/>
                    <a:gd name="connsiteX1" fmla="*/ 0 w 1375833"/>
                    <a:gd name="connsiteY1" fmla="*/ 317500 h 889000"/>
                    <a:gd name="connsiteX2" fmla="*/ 455083 w 1375833"/>
                    <a:gd name="connsiteY2" fmla="*/ 0 h 889000"/>
                    <a:gd name="connsiteX3" fmla="*/ 465667 w 1375833"/>
                    <a:gd name="connsiteY3" fmla="*/ 338666 h 889000"/>
                    <a:gd name="connsiteX4" fmla="*/ 910167 w 1375833"/>
                    <a:gd name="connsiteY4" fmla="*/ 10583 h 889000"/>
                    <a:gd name="connsiteX5" fmla="*/ 910167 w 1375833"/>
                    <a:gd name="connsiteY5" fmla="*/ 359833 h 889000"/>
                    <a:gd name="connsiteX6" fmla="*/ 1354667 w 1375833"/>
                    <a:gd name="connsiteY6" fmla="*/ 21166 h 889000"/>
                    <a:gd name="connsiteX7" fmla="*/ 1375833 w 1375833"/>
                    <a:gd name="connsiteY7" fmla="*/ 889000 h 889000"/>
                    <a:gd name="connsiteX8" fmla="*/ 6918 w 1375833"/>
                    <a:gd name="connsiteY8" fmla="*/ 888588 h 889000"/>
                    <a:gd name="connsiteX0" fmla="*/ 0 w 1379292"/>
                    <a:gd name="connsiteY0" fmla="*/ 892047 h 892047"/>
                    <a:gd name="connsiteX1" fmla="*/ 3459 w 1379292"/>
                    <a:gd name="connsiteY1" fmla="*/ 317500 h 892047"/>
                    <a:gd name="connsiteX2" fmla="*/ 458542 w 1379292"/>
                    <a:gd name="connsiteY2" fmla="*/ 0 h 892047"/>
                    <a:gd name="connsiteX3" fmla="*/ 469126 w 1379292"/>
                    <a:gd name="connsiteY3" fmla="*/ 338666 h 892047"/>
                    <a:gd name="connsiteX4" fmla="*/ 913626 w 1379292"/>
                    <a:gd name="connsiteY4" fmla="*/ 10583 h 892047"/>
                    <a:gd name="connsiteX5" fmla="*/ 913626 w 1379292"/>
                    <a:gd name="connsiteY5" fmla="*/ 359833 h 892047"/>
                    <a:gd name="connsiteX6" fmla="*/ 1358126 w 1379292"/>
                    <a:gd name="connsiteY6" fmla="*/ 21166 h 892047"/>
                    <a:gd name="connsiteX7" fmla="*/ 1379292 w 1379292"/>
                    <a:gd name="connsiteY7" fmla="*/ 889000 h 892047"/>
                    <a:gd name="connsiteX8" fmla="*/ 0 w 1379292"/>
                    <a:gd name="connsiteY8" fmla="*/ 892047 h 892047"/>
                    <a:gd name="connsiteX0" fmla="*/ 0 w 1379292"/>
                    <a:gd name="connsiteY0" fmla="*/ 892047 h 892047"/>
                    <a:gd name="connsiteX1" fmla="*/ 3459 w 1379292"/>
                    <a:gd name="connsiteY1" fmla="*/ 317500 h 892047"/>
                    <a:gd name="connsiteX2" fmla="*/ 458542 w 1379292"/>
                    <a:gd name="connsiteY2" fmla="*/ 0 h 892047"/>
                    <a:gd name="connsiteX3" fmla="*/ 469126 w 1379292"/>
                    <a:gd name="connsiteY3" fmla="*/ 338666 h 892047"/>
                    <a:gd name="connsiteX4" fmla="*/ 913626 w 1379292"/>
                    <a:gd name="connsiteY4" fmla="*/ 10583 h 892047"/>
                    <a:gd name="connsiteX5" fmla="*/ 913626 w 1379292"/>
                    <a:gd name="connsiteY5" fmla="*/ 359833 h 892047"/>
                    <a:gd name="connsiteX6" fmla="*/ 1375421 w 1379292"/>
                    <a:gd name="connsiteY6" fmla="*/ 24625 h 892047"/>
                    <a:gd name="connsiteX7" fmla="*/ 1379292 w 1379292"/>
                    <a:gd name="connsiteY7" fmla="*/ 889000 h 892047"/>
                    <a:gd name="connsiteX8" fmla="*/ 0 w 1379292"/>
                    <a:gd name="connsiteY8" fmla="*/ 892047 h 892047"/>
                    <a:gd name="connsiteX0" fmla="*/ 0 w 1379292"/>
                    <a:gd name="connsiteY0" fmla="*/ 892047 h 892047"/>
                    <a:gd name="connsiteX1" fmla="*/ 3459 w 1379292"/>
                    <a:gd name="connsiteY1" fmla="*/ 317500 h 892047"/>
                    <a:gd name="connsiteX2" fmla="*/ 458542 w 1379292"/>
                    <a:gd name="connsiteY2" fmla="*/ 0 h 892047"/>
                    <a:gd name="connsiteX3" fmla="*/ 469126 w 1379292"/>
                    <a:gd name="connsiteY3" fmla="*/ 338666 h 892047"/>
                    <a:gd name="connsiteX4" fmla="*/ 913626 w 1379292"/>
                    <a:gd name="connsiteY4" fmla="*/ 10583 h 892047"/>
                    <a:gd name="connsiteX5" fmla="*/ 917085 w 1379292"/>
                    <a:gd name="connsiteY5" fmla="*/ 373669 h 892047"/>
                    <a:gd name="connsiteX6" fmla="*/ 1375421 w 1379292"/>
                    <a:gd name="connsiteY6" fmla="*/ 24625 h 892047"/>
                    <a:gd name="connsiteX7" fmla="*/ 1379292 w 1379292"/>
                    <a:gd name="connsiteY7" fmla="*/ 889000 h 892047"/>
                    <a:gd name="connsiteX8" fmla="*/ 0 w 1379292"/>
                    <a:gd name="connsiteY8" fmla="*/ 892047 h 892047"/>
                    <a:gd name="connsiteX0" fmla="*/ 0 w 1379292"/>
                    <a:gd name="connsiteY0" fmla="*/ 892047 h 892047"/>
                    <a:gd name="connsiteX1" fmla="*/ 3459 w 1379292"/>
                    <a:gd name="connsiteY1" fmla="*/ 317500 h 892047"/>
                    <a:gd name="connsiteX2" fmla="*/ 458542 w 1379292"/>
                    <a:gd name="connsiteY2" fmla="*/ 0 h 892047"/>
                    <a:gd name="connsiteX3" fmla="*/ 458749 w 1379292"/>
                    <a:gd name="connsiteY3" fmla="*/ 373257 h 892047"/>
                    <a:gd name="connsiteX4" fmla="*/ 913626 w 1379292"/>
                    <a:gd name="connsiteY4" fmla="*/ 10583 h 892047"/>
                    <a:gd name="connsiteX5" fmla="*/ 917085 w 1379292"/>
                    <a:gd name="connsiteY5" fmla="*/ 373669 h 892047"/>
                    <a:gd name="connsiteX6" fmla="*/ 1375421 w 1379292"/>
                    <a:gd name="connsiteY6" fmla="*/ 24625 h 892047"/>
                    <a:gd name="connsiteX7" fmla="*/ 1379292 w 1379292"/>
                    <a:gd name="connsiteY7" fmla="*/ 889000 h 892047"/>
                    <a:gd name="connsiteX8" fmla="*/ 0 w 1379292"/>
                    <a:gd name="connsiteY8" fmla="*/ 892047 h 892047"/>
                    <a:gd name="connsiteX0" fmla="*/ 0 w 1379292"/>
                    <a:gd name="connsiteY0" fmla="*/ 892047 h 892047"/>
                    <a:gd name="connsiteX1" fmla="*/ 3459 w 1379292"/>
                    <a:gd name="connsiteY1" fmla="*/ 317500 h 892047"/>
                    <a:gd name="connsiteX2" fmla="*/ 458542 w 1379292"/>
                    <a:gd name="connsiteY2" fmla="*/ 0 h 892047"/>
                    <a:gd name="connsiteX3" fmla="*/ 462208 w 1379292"/>
                    <a:gd name="connsiteY3" fmla="*/ 300615 h 892047"/>
                    <a:gd name="connsiteX4" fmla="*/ 913626 w 1379292"/>
                    <a:gd name="connsiteY4" fmla="*/ 10583 h 892047"/>
                    <a:gd name="connsiteX5" fmla="*/ 917085 w 1379292"/>
                    <a:gd name="connsiteY5" fmla="*/ 373669 h 892047"/>
                    <a:gd name="connsiteX6" fmla="*/ 1375421 w 1379292"/>
                    <a:gd name="connsiteY6" fmla="*/ 24625 h 892047"/>
                    <a:gd name="connsiteX7" fmla="*/ 1379292 w 1379292"/>
                    <a:gd name="connsiteY7" fmla="*/ 889000 h 892047"/>
                    <a:gd name="connsiteX8" fmla="*/ 0 w 1379292"/>
                    <a:gd name="connsiteY8" fmla="*/ 892047 h 892047"/>
                    <a:gd name="connsiteX0" fmla="*/ 0 w 1379292"/>
                    <a:gd name="connsiteY0" fmla="*/ 892047 h 892047"/>
                    <a:gd name="connsiteX1" fmla="*/ 3459 w 1379292"/>
                    <a:gd name="connsiteY1" fmla="*/ 317500 h 892047"/>
                    <a:gd name="connsiteX2" fmla="*/ 458542 w 1379292"/>
                    <a:gd name="connsiteY2" fmla="*/ 0 h 892047"/>
                    <a:gd name="connsiteX3" fmla="*/ 455290 w 1379292"/>
                    <a:gd name="connsiteY3" fmla="*/ 304074 h 892047"/>
                    <a:gd name="connsiteX4" fmla="*/ 913626 w 1379292"/>
                    <a:gd name="connsiteY4" fmla="*/ 10583 h 892047"/>
                    <a:gd name="connsiteX5" fmla="*/ 917085 w 1379292"/>
                    <a:gd name="connsiteY5" fmla="*/ 373669 h 892047"/>
                    <a:gd name="connsiteX6" fmla="*/ 1375421 w 1379292"/>
                    <a:gd name="connsiteY6" fmla="*/ 24625 h 892047"/>
                    <a:gd name="connsiteX7" fmla="*/ 1379292 w 1379292"/>
                    <a:gd name="connsiteY7" fmla="*/ 889000 h 892047"/>
                    <a:gd name="connsiteX8" fmla="*/ 0 w 1379292"/>
                    <a:gd name="connsiteY8" fmla="*/ 892047 h 892047"/>
                    <a:gd name="connsiteX0" fmla="*/ 0 w 1379292"/>
                    <a:gd name="connsiteY0" fmla="*/ 892047 h 892047"/>
                    <a:gd name="connsiteX1" fmla="*/ 3459 w 1379292"/>
                    <a:gd name="connsiteY1" fmla="*/ 317500 h 892047"/>
                    <a:gd name="connsiteX2" fmla="*/ 458542 w 1379292"/>
                    <a:gd name="connsiteY2" fmla="*/ 0 h 892047"/>
                    <a:gd name="connsiteX3" fmla="*/ 458749 w 1379292"/>
                    <a:gd name="connsiteY3" fmla="*/ 300615 h 892047"/>
                    <a:gd name="connsiteX4" fmla="*/ 913626 w 1379292"/>
                    <a:gd name="connsiteY4" fmla="*/ 10583 h 892047"/>
                    <a:gd name="connsiteX5" fmla="*/ 917085 w 1379292"/>
                    <a:gd name="connsiteY5" fmla="*/ 373669 h 892047"/>
                    <a:gd name="connsiteX6" fmla="*/ 1375421 w 1379292"/>
                    <a:gd name="connsiteY6" fmla="*/ 24625 h 892047"/>
                    <a:gd name="connsiteX7" fmla="*/ 1379292 w 1379292"/>
                    <a:gd name="connsiteY7" fmla="*/ 889000 h 892047"/>
                    <a:gd name="connsiteX8" fmla="*/ 0 w 1379292"/>
                    <a:gd name="connsiteY8" fmla="*/ 892047 h 892047"/>
                    <a:gd name="connsiteX0" fmla="*/ 0 w 1379292"/>
                    <a:gd name="connsiteY0" fmla="*/ 892047 h 892047"/>
                    <a:gd name="connsiteX1" fmla="*/ 3459 w 1379292"/>
                    <a:gd name="connsiteY1" fmla="*/ 317500 h 892047"/>
                    <a:gd name="connsiteX2" fmla="*/ 458542 w 1379292"/>
                    <a:gd name="connsiteY2" fmla="*/ 0 h 892047"/>
                    <a:gd name="connsiteX3" fmla="*/ 458749 w 1379292"/>
                    <a:gd name="connsiteY3" fmla="*/ 300615 h 892047"/>
                    <a:gd name="connsiteX4" fmla="*/ 913626 w 1379292"/>
                    <a:gd name="connsiteY4" fmla="*/ 10583 h 892047"/>
                    <a:gd name="connsiteX5" fmla="*/ 913626 w 1379292"/>
                    <a:gd name="connsiteY5" fmla="*/ 297568 h 892047"/>
                    <a:gd name="connsiteX6" fmla="*/ 1375421 w 1379292"/>
                    <a:gd name="connsiteY6" fmla="*/ 24625 h 892047"/>
                    <a:gd name="connsiteX7" fmla="*/ 1379292 w 1379292"/>
                    <a:gd name="connsiteY7" fmla="*/ 889000 h 892047"/>
                    <a:gd name="connsiteX8" fmla="*/ 0 w 1379292"/>
                    <a:gd name="connsiteY8" fmla="*/ 892047 h 89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9292" h="892047">
                      <a:moveTo>
                        <a:pt x="0" y="892047"/>
                      </a:moveTo>
                      <a:lnTo>
                        <a:pt x="3459" y="317500"/>
                      </a:lnTo>
                      <a:lnTo>
                        <a:pt x="458542" y="0"/>
                      </a:lnTo>
                      <a:lnTo>
                        <a:pt x="458749" y="300615"/>
                      </a:lnTo>
                      <a:lnTo>
                        <a:pt x="913626" y="10583"/>
                      </a:lnTo>
                      <a:lnTo>
                        <a:pt x="913626" y="297568"/>
                      </a:lnTo>
                      <a:lnTo>
                        <a:pt x="1375421" y="24625"/>
                      </a:lnTo>
                      <a:cubicBezTo>
                        <a:pt x="1376711" y="312750"/>
                        <a:pt x="1378002" y="600875"/>
                        <a:pt x="1379292" y="889000"/>
                      </a:cubicBezTo>
                      <a:lnTo>
                        <a:pt x="0" y="892047"/>
                      </a:lnTo>
                      <a:close/>
                    </a:path>
                  </a:pathLst>
                </a:custGeom>
                <a:solidFill>
                  <a:schemeClr val="bg1">
                    <a:lumMod val="75000"/>
                  </a:schemeClr>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43" name="フリーフォーム 74">
                  <a:extLst>
                    <a:ext uri="{FF2B5EF4-FFF2-40B4-BE49-F238E27FC236}">
                      <a16:creationId xmlns:a16="http://schemas.microsoft.com/office/drawing/2014/main" id="{3F84CCC2-5540-4077-B379-CFF48BDD2E99}"/>
                    </a:ext>
                  </a:extLst>
                </p:cNvPr>
                <p:cNvSpPr/>
                <p:nvPr/>
              </p:nvSpPr>
              <p:spPr>
                <a:xfrm>
                  <a:off x="4205340" y="70346"/>
                  <a:ext cx="1139245" cy="2658894"/>
                </a:xfrm>
                <a:custGeom>
                  <a:avLst/>
                  <a:gdLst>
                    <a:gd name="connsiteX0" fmla="*/ 0 w 1143000"/>
                    <a:gd name="connsiteY0" fmla="*/ 0 h 2656416"/>
                    <a:gd name="connsiteX1" fmla="*/ 1132416 w 1143000"/>
                    <a:gd name="connsiteY1" fmla="*/ 592666 h 2656416"/>
                    <a:gd name="connsiteX2" fmla="*/ 1143000 w 1143000"/>
                    <a:gd name="connsiteY2" fmla="*/ 2307166 h 2656416"/>
                    <a:gd name="connsiteX3" fmla="*/ 10583 w 1143000"/>
                    <a:gd name="connsiteY3" fmla="*/ 2656416 h 2656416"/>
                    <a:gd name="connsiteX4" fmla="*/ 0 w 1143000"/>
                    <a:gd name="connsiteY4" fmla="*/ 0 h 2656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2656416">
                      <a:moveTo>
                        <a:pt x="0" y="0"/>
                      </a:moveTo>
                      <a:lnTo>
                        <a:pt x="1132416" y="592666"/>
                      </a:lnTo>
                      <a:lnTo>
                        <a:pt x="1143000" y="2307166"/>
                      </a:lnTo>
                      <a:lnTo>
                        <a:pt x="10583" y="2656416"/>
                      </a:lnTo>
                      <a:cubicBezTo>
                        <a:pt x="7055" y="1770944"/>
                        <a:pt x="3528" y="885472"/>
                        <a:pt x="0" y="0"/>
                      </a:cubicBezTo>
                      <a:close/>
                    </a:path>
                  </a:pathLst>
                </a:custGeom>
                <a:solidFill>
                  <a:schemeClr val="bg1">
                    <a:lumMod val="75000"/>
                  </a:schemeClr>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44" name="角丸四角形 75">
                  <a:extLst>
                    <a:ext uri="{FF2B5EF4-FFF2-40B4-BE49-F238E27FC236}">
                      <a16:creationId xmlns:a16="http://schemas.microsoft.com/office/drawing/2014/main" id="{BD2412EB-02B0-4EC7-AF9D-49CD249B3019}"/>
                    </a:ext>
                  </a:extLst>
                </p:cNvPr>
                <p:cNvSpPr/>
                <p:nvPr/>
              </p:nvSpPr>
              <p:spPr>
                <a:xfrm>
                  <a:off x="239095" y="1266142"/>
                  <a:ext cx="520398" cy="379847"/>
                </a:xfrm>
                <a:prstGeom prst="roundRect">
                  <a:avLst/>
                </a:prstGeom>
                <a:solidFill>
                  <a:srgbClr val="66FFFF"/>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45" name="角丸四角形 76">
                  <a:extLst>
                    <a:ext uri="{FF2B5EF4-FFF2-40B4-BE49-F238E27FC236}">
                      <a16:creationId xmlns:a16="http://schemas.microsoft.com/office/drawing/2014/main" id="{3CFF54F6-3B90-457C-BBCE-0638884DA685}"/>
                    </a:ext>
                  </a:extLst>
                </p:cNvPr>
                <p:cNvSpPr/>
                <p:nvPr/>
              </p:nvSpPr>
              <p:spPr>
                <a:xfrm>
                  <a:off x="970460" y="1266142"/>
                  <a:ext cx="534458" cy="379847"/>
                </a:xfrm>
                <a:prstGeom prst="roundRect">
                  <a:avLst/>
                </a:prstGeom>
                <a:solidFill>
                  <a:srgbClr val="66FFFF"/>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46" name="角丸四角形 77">
                  <a:extLst>
                    <a:ext uri="{FF2B5EF4-FFF2-40B4-BE49-F238E27FC236}">
                      <a16:creationId xmlns:a16="http://schemas.microsoft.com/office/drawing/2014/main" id="{FC08ACF1-3415-480F-8C4D-0E8F43BF5817}"/>
                    </a:ext>
                  </a:extLst>
                </p:cNvPr>
                <p:cNvSpPr/>
                <p:nvPr/>
              </p:nvSpPr>
              <p:spPr>
                <a:xfrm>
                  <a:off x="2517576" y="1252078"/>
                  <a:ext cx="534458" cy="393911"/>
                </a:xfrm>
                <a:prstGeom prst="roundRect">
                  <a:avLst/>
                </a:prstGeom>
                <a:solidFill>
                  <a:srgbClr val="66FFFF"/>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47" name="角丸四角形 78">
                  <a:extLst>
                    <a:ext uri="{FF2B5EF4-FFF2-40B4-BE49-F238E27FC236}">
                      <a16:creationId xmlns:a16="http://schemas.microsoft.com/office/drawing/2014/main" id="{AB4A6557-06EE-4372-840C-3C1421A3315A}"/>
                    </a:ext>
                  </a:extLst>
                </p:cNvPr>
                <p:cNvSpPr/>
                <p:nvPr/>
              </p:nvSpPr>
              <p:spPr>
                <a:xfrm>
                  <a:off x="3305199" y="1252078"/>
                  <a:ext cx="520398" cy="393911"/>
                </a:xfrm>
                <a:prstGeom prst="roundRect">
                  <a:avLst/>
                </a:prstGeom>
                <a:solidFill>
                  <a:srgbClr val="66FFFF"/>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48" name="正方形/長方形 47">
                  <a:extLst>
                    <a:ext uri="{FF2B5EF4-FFF2-40B4-BE49-F238E27FC236}">
                      <a16:creationId xmlns:a16="http://schemas.microsoft.com/office/drawing/2014/main" id="{87FE2877-AE68-411A-A62E-7CCFA8E59994}"/>
                    </a:ext>
                  </a:extLst>
                </p:cNvPr>
                <p:cNvSpPr/>
                <p:nvPr/>
              </p:nvSpPr>
              <p:spPr>
                <a:xfrm>
                  <a:off x="407872" y="1842945"/>
                  <a:ext cx="843882" cy="886295"/>
                </a:xfrm>
                <a:prstGeom prst="rect">
                  <a:avLst/>
                </a:prstGeom>
                <a:solidFill>
                  <a:srgbClr val="FFC000"/>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sp>
              <p:nvSpPr>
                <p:cNvPr id="49" name="正方形/長方形 48">
                  <a:extLst>
                    <a:ext uri="{FF2B5EF4-FFF2-40B4-BE49-F238E27FC236}">
                      <a16:creationId xmlns:a16="http://schemas.microsoft.com/office/drawing/2014/main" id="{43CC30B4-61FA-4C48-A34D-747D5BCE1794}"/>
                    </a:ext>
                  </a:extLst>
                </p:cNvPr>
                <p:cNvSpPr/>
                <p:nvPr/>
              </p:nvSpPr>
              <p:spPr>
                <a:xfrm>
                  <a:off x="2728551" y="1842945"/>
                  <a:ext cx="843882" cy="886295"/>
                </a:xfrm>
                <a:prstGeom prst="rect">
                  <a:avLst/>
                </a:prstGeom>
                <a:solidFill>
                  <a:srgbClr val="FFC000"/>
                </a:solidFill>
                <a:ln w="1270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ja-JP" altLang="en-US">
                    <a:solidFill>
                      <a:sysClr val="windowText" lastClr="000000"/>
                    </a:solidFill>
                    <a:latin typeface="ＭＳ ゴシック" panose="020B0609070205080204" pitchFamily="49" charset="-128"/>
                    <a:ea typeface="ＭＳ ゴシック" panose="020B0609070205080204" pitchFamily="49" charset="-128"/>
                  </a:endParaRPr>
                </a:p>
              </p:txBody>
            </p:sp>
          </p:grpSp>
          <p:pic>
            <p:nvPicPr>
              <p:cNvPr id="39" name="図 38">
                <a:extLst>
                  <a:ext uri="{FF2B5EF4-FFF2-40B4-BE49-F238E27FC236}">
                    <a16:creationId xmlns:a16="http://schemas.microsoft.com/office/drawing/2014/main" id="{A1DF3200-A8C8-44B2-A98D-B0A467AAFDBC}"/>
                  </a:ext>
                </a:extLst>
              </p:cNvPr>
              <p:cNvPicPr>
                <a:picLocks noChangeAspect="1"/>
              </p:cNvPicPr>
              <p:nvPr/>
            </p:nvPicPr>
            <p:blipFill>
              <a:blip r:embed="rId6"/>
              <a:stretch>
                <a:fillRect/>
              </a:stretch>
            </p:blipFill>
            <p:spPr>
              <a:xfrm>
                <a:off x="2571932" y="3283012"/>
                <a:ext cx="884886" cy="1035219"/>
              </a:xfrm>
              <a:prstGeom prst="rect">
                <a:avLst/>
              </a:prstGeom>
            </p:spPr>
          </p:pic>
        </p:grpSp>
        <p:sp>
          <p:nvSpPr>
            <p:cNvPr id="54" name="テキスト ボックス 53">
              <a:extLst>
                <a:ext uri="{FF2B5EF4-FFF2-40B4-BE49-F238E27FC236}">
                  <a16:creationId xmlns:a16="http://schemas.microsoft.com/office/drawing/2014/main" id="{B2C48182-B26F-44B0-8A59-F77C0CAE0D4A}"/>
                </a:ext>
              </a:extLst>
            </p:cNvPr>
            <p:cNvSpPr txBox="1"/>
            <p:nvPr/>
          </p:nvSpPr>
          <p:spPr bwMode="auto">
            <a:xfrm>
              <a:off x="-110231" y="562917"/>
              <a:ext cx="4069139" cy="553998"/>
            </a:xfrm>
            <a:prstGeom prst="rect">
              <a:avLst/>
            </a:prstGeom>
            <a:noFill/>
          </p:spPr>
          <p:txBody>
            <a:bodyPr wrap="square">
              <a:spAutoFit/>
            </a:bodyPr>
            <a:lstStyle/>
            <a:p>
              <a:pPr>
                <a:defRPr/>
              </a:pPr>
              <a:r>
                <a:rPr lang="ja-JP" altLang="en-US" sz="3000">
                  <a:ln w="0"/>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トヨタ自動車株式会社</a:t>
              </a:r>
              <a:endParaRPr lang="en-US" altLang="ja-JP" sz="3000">
                <a:ln w="0"/>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endParaRPr>
            </a:p>
          </p:txBody>
        </p:sp>
      </p:grpSp>
      <p:sp>
        <p:nvSpPr>
          <p:cNvPr id="58" name="WordArt 2200">
            <a:extLst>
              <a:ext uri="{FF2B5EF4-FFF2-40B4-BE49-F238E27FC236}">
                <a16:creationId xmlns:a16="http://schemas.microsoft.com/office/drawing/2014/main" id="{753748D6-E128-4330-A2E2-EE9983343527}"/>
              </a:ext>
            </a:extLst>
          </p:cNvPr>
          <p:cNvSpPr>
            <a:spLocks noChangeArrowheads="1" noChangeShapeType="1" noTextEdit="1"/>
          </p:cNvSpPr>
          <p:nvPr/>
        </p:nvSpPr>
        <p:spPr bwMode="auto">
          <a:xfrm>
            <a:off x="8256373" y="1786881"/>
            <a:ext cx="3182788" cy="861052"/>
          </a:xfrm>
          <a:prstGeom prst="rect">
            <a:avLst/>
          </a:prstGeom>
          <a:extLst>
            <a:ext uri="{91240B29-F687-4F45-9708-019B960494DF}">
              <a14:hiddenLine xmlns:a14="http://schemas.microsoft.com/office/drawing/2010/main" w="9525">
                <a:solidFill>
                  <a:schemeClr val="tx1"/>
                </a:solidFill>
                <a:round/>
                <a:headEnd/>
                <a:tailEnd/>
              </a14:hiddenLine>
            </a:ext>
          </a:extLst>
        </p:spPr>
        <p:txBody>
          <a:bodyPr wrap="none" fromWordArt="1">
            <a:prstTxWarp prst="textSlantUp">
              <a:avLst>
                <a:gd name="adj" fmla="val 8653"/>
              </a:avLst>
            </a:prstTxWarp>
          </a:bodyPr>
          <a:lstStyle/>
          <a:p>
            <a:r>
              <a:rPr lang="ja-JP" altLang="en-US" sz="2000" b="1" kern="10">
                <a:ln w="0"/>
                <a:solidFill>
                  <a:schemeClr val="tx1">
                    <a:lumMod val="95000"/>
                    <a:lumOff val="5000"/>
                  </a:schemeClr>
                </a:solidFill>
                <a:effectLst>
                  <a:outerShdw blurRad="38100" dist="25400" dir="5400000" algn="ctr" rotWithShape="0">
                    <a:srgbClr val="6E747A">
                      <a:alpha val="43000"/>
                    </a:srgbClr>
                  </a:outerShdw>
                </a:effectLst>
                <a:latin typeface="ＭＳ ゴシック" panose="020B0609070205080204" pitchFamily="49" charset="-128"/>
                <a:ea typeface="ＭＳ ゴシック" panose="020B0609070205080204" pitchFamily="49" charset="-128"/>
              </a:rPr>
              <a:t>「品質は工程で</a:t>
            </a:r>
            <a:endParaRPr lang="en-US" altLang="ja-JP" sz="2000" b="1" kern="10">
              <a:ln w="0"/>
              <a:solidFill>
                <a:schemeClr val="tx1">
                  <a:lumMod val="95000"/>
                  <a:lumOff val="5000"/>
                </a:schemeClr>
              </a:solidFill>
              <a:effectLst>
                <a:outerShdw blurRad="38100" dist="25400" dir="5400000" algn="ctr" rotWithShape="0">
                  <a:srgbClr val="6E747A">
                    <a:alpha val="43000"/>
                  </a:srgbClr>
                </a:outerShdw>
              </a:effectLst>
              <a:latin typeface="ＭＳ ゴシック" panose="020B0609070205080204" pitchFamily="49" charset="-128"/>
              <a:ea typeface="ＭＳ ゴシック" panose="020B0609070205080204" pitchFamily="49" charset="-128"/>
            </a:endParaRPr>
          </a:p>
          <a:p>
            <a:r>
              <a:rPr lang="ja-JP" altLang="en-US" sz="2000" b="1" kern="10">
                <a:ln w="0"/>
                <a:solidFill>
                  <a:schemeClr val="tx1">
                    <a:lumMod val="95000"/>
                    <a:lumOff val="5000"/>
                  </a:schemeClr>
                </a:solidFill>
                <a:effectLst>
                  <a:outerShdw blurRad="38100" dist="25400" dir="5400000" algn="ctr" rotWithShape="0">
                    <a:srgbClr val="6E747A">
                      <a:alpha val="43000"/>
                    </a:srgbClr>
                  </a:outerShdw>
                </a:effectLst>
                <a:latin typeface="ＭＳ ゴシック" panose="020B0609070205080204" pitchFamily="49" charset="-128"/>
                <a:ea typeface="ＭＳ ゴシック" panose="020B0609070205080204" pitchFamily="49" charset="-128"/>
              </a:rPr>
              <a:t>　　　　造り込む」</a:t>
            </a:r>
            <a:endParaRPr lang="en-US" altLang="ja-JP" sz="2000" b="1" kern="10">
              <a:ln w="0"/>
              <a:solidFill>
                <a:schemeClr val="tx1">
                  <a:lumMod val="95000"/>
                  <a:lumOff val="5000"/>
                </a:schemeClr>
              </a:solidFill>
              <a:effectLst>
                <a:outerShdw blurRad="38100" dist="25400" dir="5400000" algn="ctr" rotWithShape="0">
                  <a:srgbClr val="6E747A">
                    <a:alpha val="43000"/>
                  </a:srgbClr>
                </a:outerShdw>
              </a:effectLst>
              <a:latin typeface="ＭＳ ゴシック" panose="020B0609070205080204" pitchFamily="49" charset="-128"/>
              <a:ea typeface="ＭＳ ゴシック" panose="020B0609070205080204" pitchFamily="49" charset="-128"/>
            </a:endParaRPr>
          </a:p>
        </p:txBody>
      </p:sp>
      <p:sp>
        <p:nvSpPr>
          <p:cNvPr id="56" name="テキスト ボックス 49">
            <a:extLst>
              <a:ext uri="{FF2B5EF4-FFF2-40B4-BE49-F238E27FC236}">
                <a16:creationId xmlns:a16="http://schemas.microsoft.com/office/drawing/2014/main" id="{6F4BB1D4-F724-45E1-B55F-2342F14DA4CA}"/>
              </a:ext>
            </a:extLst>
          </p:cNvPr>
          <p:cNvSpPr txBox="1"/>
          <p:nvPr/>
        </p:nvSpPr>
        <p:spPr bwMode="auto">
          <a:xfrm>
            <a:off x="760734" y="3371503"/>
            <a:ext cx="3542737" cy="479719"/>
          </a:xfrm>
          <a:prstGeom prst="rect">
            <a:avLst/>
          </a:prstGeom>
          <a:solidFill>
            <a:schemeClr val="bg1"/>
          </a:solidFill>
          <a:effectLst>
            <a:softEdge rad="63500"/>
          </a:effectLst>
        </p:spPr>
        <p:style>
          <a:lnRef idx="0">
            <a:scrgbClr r="0" g="0" b="0"/>
          </a:lnRef>
          <a:fillRef idx="0">
            <a:scrgbClr r="0" g="0" b="0"/>
          </a:fillRef>
          <a:effectRef idx="0">
            <a:scrgbClr r="0" g="0" b="0"/>
          </a:effectRef>
          <a:fontRef idx="minor">
            <a:schemeClr val="tx1"/>
          </a:fontRef>
        </p:style>
        <p:txBody>
          <a:bodyPr wrap="none" lIns="108000" tIns="108000" rIns="108000" bIns="108000">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defRPr/>
            </a:pPr>
            <a:r>
              <a:rPr lang="en-US" altLang="ja-JP" sz="1700" b="1">
                <a:latin typeface="BIZ UDPゴシック" panose="020B0400000000000000" pitchFamily="50" charset="-128"/>
                <a:ea typeface="BIZ UDPゴシック" panose="020B0400000000000000" pitchFamily="50" charset="-128"/>
              </a:rPr>
              <a:t>【1938</a:t>
            </a:r>
            <a:r>
              <a:rPr lang="ja-JP" altLang="en-US" sz="1700" b="1">
                <a:latin typeface="BIZ UDPゴシック" panose="020B0400000000000000" pitchFamily="50" charset="-128"/>
                <a:ea typeface="BIZ UDPゴシック" panose="020B0400000000000000" pitchFamily="50" charset="-128"/>
              </a:rPr>
              <a:t>年創業</a:t>
            </a:r>
            <a:r>
              <a:rPr lang="en-US" altLang="ja-JP" sz="1700" b="1">
                <a:latin typeface="BIZ UDPゴシック" panose="020B0400000000000000" pitchFamily="50" charset="-128"/>
                <a:ea typeface="BIZ UDPゴシック" panose="020B0400000000000000" pitchFamily="50" charset="-128"/>
              </a:rPr>
              <a:t>】</a:t>
            </a:r>
            <a:r>
              <a:rPr lang="ja-JP" altLang="en-US" sz="1700" b="1">
                <a:latin typeface="BIZ UDPゴシック" panose="020B0400000000000000" pitchFamily="50" charset="-128"/>
                <a:ea typeface="BIZ UDPゴシック" panose="020B0400000000000000" pitchFamily="50" charset="-128"/>
              </a:rPr>
              <a:t> 本社</a:t>
            </a:r>
            <a:r>
              <a:rPr lang="en-US" altLang="ja-JP" sz="1700" b="1">
                <a:latin typeface="BIZ UDPゴシック" panose="020B0400000000000000" pitchFamily="50" charset="-128"/>
                <a:ea typeface="BIZ UDPゴシック" panose="020B0400000000000000" pitchFamily="50" charset="-128"/>
              </a:rPr>
              <a:t>(</a:t>
            </a:r>
            <a:r>
              <a:rPr lang="ja-JP" altLang="en-US" sz="1700" b="1">
                <a:latin typeface="BIZ UDPゴシック" panose="020B0400000000000000" pitchFamily="50" charset="-128"/>
                <a:ea typeface="BIZ UDPゴシック" panose="020B0400000000000000" pitchFamily="50" charset="-128"/>
              </a:rPr>
              <a:t>旧拳母</a:t>
            </a:r>
            <a:r>
              <a:rPr lang="en-US" altLang="ja-JP" sz="1700" b="1">
                <a:latin typeface="BIZ UDPゴシック" panose="020B0400000000000000" pitchFamily="50" charset="-128"/>
                <a:ea typeface="BIZ UDPゴシック" panose="020B0400000000000000" pitchFamily="50" charset="-128"/>
              </a:rPr>
              <a:t>)</a:t>
            </a:r>
            <a:r>
              <a:rPr lang="ja-JP" altLang="en-US" sz="1700" b="1">
                <a:latin typeface="BIZ UDPゴシック" panose="020B0400000000000000" pitchFamily="50" charset="-128"/>
                <a:ea typeface="BIZ UDPゴシック" panose="020B0400000000000000" pitchFamily="50" charset="-128"/>
              </a:rPr>
              <a:t>工場</a:t>
            </a:r>
            <a:endParaRPr lang="en-US" altLang="ja-JP" sz="1700" b="1">
              <a:latin typeface="BIZ UDPゴシック" panose="020B0400000000000000" pitchFamily="50" charset="-128"/>
              <a:ea typeface="BIZ UDPゴシック" panose="020B0400000000000000" pitchFamily="50" charset="-128"/>
            </a:endParaRPr>
          </a:p>
        </p:txBody>
      </p:sp>
      <p:cxnSp>
        <p:nvCxnSpPr>
          <p:cNvPr id="3" name="直線コネクタ 2">
            <a:extLst>
              <a:ext uri="{FF2B5EF4-FFF2-40B4-BE49-F238E27FC236}">
                <a16:creationId xmlns:a16="http://schemas.microsoft.com/office/drawing/2014/main" id="{C98C932F-BFF6-9679-5719-E2FD8099F1FB}"/>
              </a:ext>
            </a:extLst>
          </p:cNvPr>
          <p:cNvCxnSpPr/>
          <p:nvPr/>
        </p:nvCxnSpPr>
        <p:spPr>
          <a:xfrm>
            <a:off x="0" y="479086"/>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図 4">
            <a:extLst>
              <a:ext uri="{FF2B5EF4-FFF2-40B4-BE49-F238E27FC236}">
                <a16:creationId xmlns:a16="http://schemas.microsoft.com/office/drawing/2014/main" id="{CD2A8339-4035-86B6-5A4B-FA0DCDB41542}"/>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414397" y="22677"/>
            <a:ext cx="1749013" cy="430467"/>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a:extLst>
              <a:ext uri="{FF2B5EF4-FFF2-40B4-BE49-F238E27FC236}">
                <a16:creationId xmlns:a16="http://schemas.microsoft.com/office/drawing/2014/main" id="{43476A81-F573-BEA0-22FF-793C44C26949}"/>
              </a:ext>
            </a:extLst>
          </p:cNvPr>
          <p:cNvSpPr txBox="1"/>
          <p:nvPr/>
        </p:nvSpPr>
        <p:spPr>
          <a:xfrm>
            <a:off x="0" y="-3139"/>
            <a:ext cx="1828800" cy="461665"/>
          </a:xfrm>
          <a:prstGeom prst="rect">
            <a:avLst/>
          </a:prstGeom>
          <a:noFill/>
          <a:ln>
            <a:noFill/>
          </a:ln>
        </p:spPr>
        <p:txBody>
          <a:bodyPr wrap="square" rtlCol="0">
            <a:spAutoFit/>
          </a:bodyPr>
          <a:lstStyle/>
          <a:p>
            <a:pPr algn="ctr"/>
            <a:r>
              <a:rPr lang="en-US" altLang="ja-JP" sz="2400" b="1">
                <a:latin typeface="BIZ UDPゴシック" panose="020B0400000000000000" pitchFamily="50" charset="-128"/>
                <a:ea typeface="BIZ UDPゴシック" panose="020B0400000000000000" pitchFamily="50" charset="-128"/>
              </a:rPr>
              <a:t>1.</a:t>
            </a:r>
            <a:r>
              <a:rPr lang="ja-JP" altLang="en-US" sz="2400" b="1">
                <a:latin typeface="BIZ UDPゴシック" panose="020B0400000000000000" pitchFamily="50" charset="-128"/>
                <a:ea typeface="BIZ UDPゴシック" panose="020B0400000000000000" pitchFamily="50" charset="-128"/>
              </a:rPr>
              <a:t>会社紹介</a:t>
            </a:r>
          </a:p>
        </p:txBody>
      </p:sp>
      <p:sp>
        <p:nvSpPr>
          <p:cNvPr id="9" name="テキスト ボックス 8">
            <a:extLst>
              <a:ext uri="{FF2B5EF4-FFF2-40B4-BE49-F238E27FC236}">
                <a16:creationId xmlns:a16="http://schemas.microsoft.com/office/drawing/2014/main" id="{3A6988CA-369E-7F1C-821E-3741F4082CE1}"/>
              </a:ext>
            </a:extLst>
          </p:cNvPr>
          <p:cNvSpPr txBox="1">
            <a:spLocks noChangeArrowheads="1"/>
          </p:cNvSpPr>
          <p:nvPr/>
        </p:nvSpPr>
        <p:spPr bwMode="auto">
          <a:xfrm>
            <a:off x="643495" y="4005257"/>
            <a:ext cx="35015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defRPr>
            </a:lvl1pPr>
            <a:lvl2pPr marL="742950" indent="-285750">
              <a:spcBef>
                <a:spcPct val="20000"/>
              </a:spcBef>
              <a:buChar char="–"/>
              <a:defRPr kumimoji="1" sz="2800">
                <a:solidFill>
                  <a:schemeClr val="tx1"/>
                </a:solidFill>
                <a:latin typeface="Arial" panose="020B0604020202020204" pitchFamily="34" charset="0"/>
              </a:defRPr>
            </a:lvl2pPr>
            <a:lvl3pPr marL="1143000" indent="-228600">
              <a:spcBef>
                <a:spcPct val="20000"/>
              </a:spcBef>
              <a:buChar char="•"/>
              <a:defRPr kumimoji="1" sz="2400">
                <a:solidFill>
                  <a:schemeClr val="tx1"/>
                </a:solidFill>
                <a:latin typeface="Arial" panose="020B0604020202020204" pitchFamily="34" charset="0"/>
              </a:defRPr>
            </a:lvl3pPr>
            <a:lvl4pPr marL="1600200" indent="-228600">
              <a:spcBef>
                <a:spcPct val="20000"/>
              </a:spcBef>
              <a:buChar char="–"/>
              <a:defRPr kumimoji="1" sz="2000">
                <a:solidFill>
                  <a:schemeClr val="tx1"/>
                </a:solidFill>
                <a:latin typeface="Arial" panose="020B0604020202020204" pitchFamily="34" charset="0"/>
              </a:defRPr>
            </a:lvl4pPr>
            <a:lvl5pPr marL="2057400" indent="-228600">
              <a:spcBef>
                <a:spcPct val="20000"/>
              </a:spcBef>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defRPr>
            </a:lvl9pPr>
          </a:lstStyle>
          <a:p>
            <a:pPr>
              <a:spcBef>
                <a:spcPct val="0"/>
              </a:spcBef>
              <a:buFontTx/>
              <a:buNone/>
            </a:pPr>
            <a:r>
              <a:rPr lang="ja-JP" altLang="en-US" sz="2400" b="1">
                <a:latin typeface="BIZ UDPゴシック" panose="020B0400000000000000" pitchFamily="50" charset="-128"/>
                <a:ea typeface="BIZ UDPゴシック" panose="020B0400000000000000" pitchFamily="50" charset="-128"/>
              </a:rPr>
              <a:t>＜本社工場スローガン＞</a:t>
            </a:r>
          </a:p>
        </p:txBody>
      </p:sp>
      <p:sp>
        <p:nvSpPr>
          <p:cNvPr id="12" name="テキスト ボックス 11">
            <a:extLst>
              <a:ext uri="{FF2B5EF4-FFF2-40B4-BE49-F238E27FC236}">
                <a16:creationId xmlns:a16="http://schemas.microsoft.com/office/drawing/2014/main" id="{075B5B32-2449-9579-78E1-6735DA2BCF05}"/>
              </a:ext>
            </a:extLst>
          </p:cNvPr>
          <p:cNvSpPr txBox="1"/>
          <p:nvPr/>
        </p:nvSpPr>
        <p:spPr bwMode="auto">
          <a:xfrm>
            <a:off x="-5694" y="4612451"/>
            <a:ext cx="4983443" cy="954107"/>
          </a:xfrm>
          <a:prstGeom prst="rect">
            <a:avLst/>
          </a:prstGeom>
          <a:noFill/>
        </p:spPr>
        <p:txBody>
          <a:bodyPr wrap="square">
            <a:spAutoFit/>
          </a:bodyPr>
          <a:lstStyle/>
          <a:p>
            <a:pPr algn="ctr">
              <a:defRPr/>
            </a:pPr>
            <a:r>
              <a:rPr lang="ja-JP" altLang="en-US" sz="2800" b="1" dirty="0">
                <a:ln w="3175">
                  <a:solidFill>
                    <a:schemeClr val="tx1"/>
                  </a:solidFill>
                  <a:prstDash val="solid"/>
                </a:ln>
                <a:solidFill>
                  <a:schemeClr val="accent1"/>
                </a:solidFill>
                <a:latin typeface="BIZ UDPゴシック" panose="020B0400000000000000" pitchFamily="50" charset="-128"/>
                <a:ea typeface="BIZ UDPゴシック" panose="020B0400000000000000" pitchFamily="50" charset="-128"/>
              </a:rPr>
              <a:t>技能が支える技術の進化</a:t>
            </a:r>
            <a:endParaRPr lang="en-US" altLang="ja-JP" sz="2800" b="1" dirty="0">
              <a:ln w="3175">
                <a:solidFill>
                  <a:schemeClr val="tx1"/>
                </a:solidFill>
                <a:prstDash val="solid"/>
              </a:ln>
              <a:solidFill>
                <a:schemeClr val="accent1"/>
              </a:solidFill>
              <a:latin typeface="BIZ UDPゴシック" panose="020B0400000000000000" pitchFamily="50" charset="-128"/>
              <a:ea typeface="BIZ UDPゴシック" panose="020B0400000000000000" pitchFamily="50" charset="-128"/>
            </a:endParaRPr>
          </a:p>
          <a:p>
            <a:pPr algn="ctr">
              <a:defRPr/>
            </a:pPr>
            <a:r>
              <a:rPr lang="ja-JP" altLang="en-US" sz="2800" b="1" dirty="0">
                <a:ln w="3175">
                  <a:solidFill>
                    <a:schemeClr val="tx1"/>
                  </a:solidFill>
                  <a:prstDash val="solid"/>
                </a:ln>
                <a:solidFill>
                  <a:schemeClr val="accent1"/>
                </a:solidFill>
                <a:latin typeface="BIZ UDPゴシック" panose="020B0400000000000000" pitchFamily="50" charset="-128"/>
                <a:ea typeface="BIZ UDPゴシック" panose="020B0400000000000000" pitchFamily="50" charset="-128"/>
              </a:rPr>
              <a:t>　世界へ発信フェーズイン本社</a:t>
            </a:r>
          </a:p>
        </p:txBody>
      </p:sp>
      <p:grpSp>
        <p:nvGrpSpPr>
          <p:cNvPr id="13" name="グループ化 12">
            <a:extLst>
              <a:ext uri="{FF2B5EF4-FFF2-40B4-BE49-F238E27FC236}">
                <a16:creationId xmlns:a16="http://schemas.microsoft.com/office/drawing/2014/main" id="{A5669A58-69BE-947E-CDCB-857D2F539F3A}"/>
              </a:ext>
            </a:extLst>
          </p:cNvPr>
          <p:cNvGrpSpPr/>
          <p:nvPr/>
        </p:nvGrpSpPr>
        <p:grpSpPr>
          <a:xfrm>
            <a:off x="4961879" y="4026894"/>
            <a:ext cx="3961155" cy="2424005"/>
            <a:chOff x="4162423" y="1664407"/>
            <a:chExt cx="4865145" cy="3001143"/>
          </a:xfrm>
        </p:grpSpPr>
        <p:grpSp>
          <p:nvGrpSpPr>
            <p:cNvPr id="14" name="Group 3">
              <a:extLst>
                <a:ext uri="{FF2B5EF4-FFF2-40B4-BE49-F238E27FC236}">
                  <a16:creationId xmlns:a16="http://schemas.microsoft.com/office/drawing/2014/main" id="{8E67F82C-94FE-EEC8-DF4B-033BCA1F22A5}"/>
                </a:ext>
              </a:extLst>
            </p:cNvPr>
            <p:cNvGrpSpPr>
              <a:grpSpLocks noChangeAspect="1"/>
            </p:cNvGrpSpPr>
            <p:nvPr/>
          </p:nvGrpSpPr>
          <p:grpSpPr bwMode="auto">
            <a:xfrm>
              <a:off x="4162423" y="1664407"/>
              <a:ext cx="3625270" cy="2074641"/>
              <a:chOff x="194" y="246"/>
              <a:chExt cx="5378" cy="3300"/>
            </a:xfrm>
            <a:solidFill>
              <a:schemeClr val="accent5"/>
            </a:solidFill>
          </p:grpSpPr>
          <p:grpSp>
            <p:nvGrpSpPr>
              <p:cNvPr id="59" name="Group 4">
                <a:extLst>
                  <a:ext uri="{FF2B5EF4-FFF2-40B4-BE49-F238E27FC236}">
                    <a16:creationId xmlns:a16="http://schemas.microsoft.com/office/drawing/2014/main" id="{348CA556-7340-A722-2D90-AC309288DD2D}"/>
                  </a:ext>
                </a:extLst>
              </p:cNvPr>
              <p:cNvGrpSpPr>
                <a:grpSpLocks noChangeAspect="1"/>
              </p:cNvGrpSpPr>
              <p:nvPr/>
            </p:nvGrpSpPr>
            <p:grpSpPr bwMode="auto">
              <a:xfrm>
                <a:off x="2775" y="1014"/>
                <a:ext cx="579" cy="994"/>
                <a:chOff x="-3732" y="-21823"/>
                <a:chExt cx="17628" cy="166"/>
              </a:xfrm>
              <a:grpFill/>
            </p:grpSpPr>
            <p:sp>
              <p:nvSpPr>
                <p:cNvPr id="1094" name="図形 40">
                  <a:extLst>
                    <a:ext uri="{FF2B5EF4-FFF2-40B4-BE49-F238E27FC236}">
                      <a16:creationId xmlns:a16="http://schemas.microsoft.com/office/drawing/2014/main" id="{80BF4A46-22C8-E2B7-04D3-CF5233D71281}"/>
                    </a:ext>
                  </a:extLst>
                </p:cNvPr>
                <p:cNvSpPr>
                  <a:spLocks noChangeAspect="1"/>
                </p:cNvSpPr>
                <p:nvPr/>
              </p:nvSpPr>
              <p:spPr bwMode="auto">
                <a:xfrm>
                  <a:off x="-3732" y="-21823"/>
                  <a:ext cx="17628" cy="166"/>
                </a:xfrm>
                <a:custGeom>
                  <a:avLst/>
                  <a:gdLst>
                    <a:gd name="T0" fmla="*/ 6474 w 16384"/>
                    <a:gd name="T1" fmla="*/ 0 h 16384"/>
                    <a:gd name="T2" fmla="*/ 9383 w 16384"/>
                    <a:gd name="T3" fmla="*/ 0 h 16384"/>
                    <a:gd name="T4" fmla="*/ 11730 w 16384"/>
                    <a:gd name="T5" fmla="*/ 0 h 16384"/>
                    <a:gd name="T6" fmla="*/ 14167 w 16384"/>
                    <a:gd name="T7" fmla="*/ 0 h 16384"/>
                    <a:gd name="T8" fmla="*/ 14637 w 16384"/>
                    <a:gd name="T9" fmla="*/ 0 h 16384"/>
                    <a:gd name="T10" fmla="*/ 16980 w 16384"/>
                    <a:gd name="T11" fmla="*/ 0 h 16384"/>
                    <a:gd name="T12" fmla="*/ 20832 w 16384"/>
                    <a:gd name="T13" fmla="*/ 0 h 16384"/>
                    <a:gd name="T14" fmla="*/ 24679 w 16384"/>
                    <a:gd name="T15" fmla="*/ 0 h 16384"/>
                    <a:gd name="T16" fmla="*/ 27303 w 16384"/>
                    <a:gd name="T17" fmla="*/ 0 h 16384"/>
                    <a:gd name="T18" fmla="*/ 31622 w 16384"/>
                    <a:gd name="T19" fmla="*/ 0 h 16384"/>
                    <a:gd name="T20" fmla="*/ 31342 w 16384"/>
                    <a:gd name="T21" fmla="*/ 0 h 16384"/>
                    <a:gd name="T22" fmla="*/ 30212 w 16384"/>
                    <a:gd name="T23" fmla="*/ 0 h 16384"/>
                    <a:gd name="T24" fmla="*/ 27770 w 16384"/>
                    <a:gd name="T25" fmla="*/ 0 h 16384"/>
                    <a:gd name="T26" fmla="*/ 33684 w 16384"/>
                    <a:gd name="T27" fmla="*/ 0 h 16384"/>
                    <a:gd name="T28" fmla="*/ 30776 w 16384"/>
                    <a:gd name="T29" fmla="*/ 0 h 16384"/>
                    <a:gd name="T30" fmla="*/ 28429 w 16384"/>
                    <a:gd name="T31" fmla="*/ 0 h 16384"/>
                    <a:gd name="T32" fmla="*/ 24770 w 16384"/>
                    <a:gd name="T33" fmla="*/ 0 h 16384"/>
                    <a:gd name="T34" fmla="*/ 26365 w 16384"/>
                    <a:gd name="T35" fmla="*/ 0 h 16384"/>
                    <a:gd name="T36" fmla="*/ 24489 w 16384"/>
                    <a:gd name="T37" fmla="*/ 0 h 16384"/>
                    <a:gd name="T38" fmla="*/ 24022 w 16384"/>
                    <a:gd name="T39" fmla="*/ 0 h 16384"/>
                    <a:gd name="T40" fmla="*/ 22238 w 16384"/>
                    <a:gd name="T41" fmla="*/ 0 h 16384"/>
                    <a:gd name="T42" fmla="*/ 20832 w 16384"/>
                    <a:gd name="T43" fmla="*/ 0 h 16384"/>
                    <a:gd name="T44" fmla="*/ 19329 w 16384"/>
                    <a:gd name="T45" fmla="*/ 0 h 16384"/>
                    <a:gd name="T46" fmla="*/ 17546 w 16384"/>
                    <a:gd name="T47" fmla="*/ 0 h 16384"/>
                    <a:gd name="T48" fmla="*/ 16514 w 16384"/>
                    <a:gd name="T49" fmla="*/ 0 h 16384"/>
                    <a:gd name="T50" fmla="*/ 15298 w 16384"/>
                    <a:gd name="T51" fmla="*/ 0 h 16384"/>
                    <a:gd name="T52" fmla="*/ 12010 w 16384"/>
                    <a:gd name="T53" fmla="*/ 0 h 16384"/>
                    <a:gd name="T54" fmla="*/ 8540 w 16384"/>
                    <a:gd name="T55" fmla="*/ 0 h 16384"/>
                    <a:gd name="T56" fmla="*/ 7129 w 16384"/>
                    <a:gd name="T57" fmla="*/ 0 h 16384"/>
                    <a:gd name="T58" fmla="*/ 5722 w 16384"/>
                    <a:gd name="T59" fmla="*/ 0 h 16384"/>
                    <a:gd name="T60" fmla="*/ 3378 w 16384"/>
                    <a:gd name="T61" fmla="*/ 0 h 16384"/>
                    <a:gd name="T62" fmla="*/ 1876 w 16384"/>
                    <a:gd name="T63" fmla="*/ 0 h 16384"/>
                    <a:gd name="T64" fmla="*/ 470 w 16384"/>
                    <a:gd name="T65" fmla="*/ 0 h 16384"/>
                    <a:gd name="T66" fmla="*/ 0 w 16384"/>
                    <a:gd name="T67" fmla="*/ 0 h 16384"/>
                    <a:gd name="T68" fmla="*/ 1595 w 16384"/>
                    <a:gd name="T69" fmla="*/ 0 h 16384"/>
                    <a:gd name="T70" fmla="*/ 6193 w 16384"/>
                    <a:gd name="T71" fmla="*/ 0 h 16384"/>
                    <a:gd name="T72" fmla="*/ 6663 w 16384"/>
                    <a:gd name="T73" fmla="*/ 0 h 16384"/>
                    <a:gd name="T74" fmla="*/ 10230 w 16384"/>
                    <a:gd name="T75" fmla="*/ 0 h 16384"/>
                    <a:gd name="T76" fmla="*/ 12104 w 16384"/>
                    <a:gd name="T77" fmla="*/ 0 h 16384"/>
                    <a:gd name="T78" fmla="*/ 11257 w 16384"/>
                    <a:gd name="T79" fmla="*/ 0 h 16384"/>
                    <a:gd name="T80" fmla="*/ 13792 w 16384"/>
                    <a:gd name="T81" fmla="*/ 0 h 16384"/>
                    <a:gd name="T82" fmla="*/ 14825 w 16384"/>
                    <a:gd name="T83" fmla="*/ 0 h 16384"/>
                    <a:gd name="T84" fmla="*/ 17736 w 16384"/>
                    <a:gd name="T85" fmla="*/ 0 h 16384"/>
                    <a:gd name="T86" fmla="*/ 15298 w 16384"/>
                    <a:gd name="T87" fmla="*/ 0 h 16384"/>
                    <a:gd name="T88" fmla="*/ 16795 w 16384"/>
                    <a:gd name="T89" fmla="*/ 0 h 16384"/>
                    <a:gd name="T90" fmla="*/ 20174 w 16384"/>
                    <a:gd name="T91" fmla="*/ 0 h 16384"/>
                    <a:gd name="T92" fmla="*/ 17171 w 16384"/>
                    <a:gd name="T93" fmla="*/ 0 h 16384"/>
                    <a:gd name="T94" fmla="*/ 16699 w 16384"/>
                    <a:gd name="T95" fmla="*/ 0 h 16384"/>
                    <a:gd name="T96" fmla="*/ 14356 w 16384"/>
                    <a:gd name="T97" fmla="*/ 0 h 16384"/>
                    <a:gd name="T98" fmla="*/ 11448 w 16384"/>
                    <a:gd name="T99" fmla="*/ 0 h 16384"/>
                    <a:gd name="T100" fmla="*/ 9944 w 16384"/>
                    <a:gd name="T101" fmla="*/ 0 h 16384"/>
                    <a:gd name="T102" fmla="*/ 6379 w 16384"/>
                    <a:gd name="T103" fmla="*/ 0 h 163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384" h="16384">
                      <a:moveTo>
                        <a:pt x="3069" y="9417"/>
                      </a:moveTo>
                      <a:lnTo>
                        <a:pt x="3114" y="9347"/>
                      </a:lnTo>
                      <a:lnTo>
                        <a:pt x="3656" y="13303"/>
                      </a:lnTo>
                      <a:lnTo>
                        <a:pt x="4513" y="13513"/>
                      </a:lnTo>
                      <a:lnTo>
                        <a:pt x="5055" y="14283"/>
                      </a:lnTo>
                      <a:lnTo>
                        <a:pt x="5642" y="14634"/>
                      </a:lnTo>
                      <a:lnTo>
                        <a:pt x="6725" y="14634"/>
                      </a:lnTo>
                      <a:lnTo>
                        <a:pt x="6815" y="15579"/>
                      </a:lnTo>
                      <a:lnTo>
                        <a:pt x="7312" y="15824"/>
                      </a:lnTo>
                      <a:lnTo>
                        <a:pt x="7041" y="16174"/>
                      </a:lnTo>
                      <a:lnTo>
                        <a:pt x="7312" y="16384"/>
                      </a:lnTo>
                      <a:lnTo>
                        <a:pt x="8169" y="16069"/>
                      </a:lnTo>
                      <a:lnTo>
                        <a:pt x="7763" y="15159"/>
                      </a:lnTo>
                      <a:lnTo>
                        <a:pt x="10020" y="14984"/>
                      </a:lnTo>
                      <a:lnTo>
                        <a:pt x="10020" y="14424"/>
                      </a:lnTo>
                      <a:lnTo>
                        <a:pt x="11871" y="12813"/>
                      </a:lnTo>
                      <a:lnTo>
                        <a:pt x="12051" y="13758"/>
                      </a:lnTo>
                      <a:lnTo>
                        <a:pt x="13134" y="13548"/>
                      </a:lnTo>
                      <a:lnTo>
                        <a:pt x="12593" y="13058"/>
                      </a:lnTo>
                      <a:lnTo>
                        <a:pt x="15210" y="12428"/>
                      </a:lnTo>
                      <a:lnTo>
                        <a:pt x="16384" y="4341"/>
                      </a:lnTo>
                      <a:lnTo>
                        <a:pt x="15075" y="3851"/>
                      </a:lnTo>
                      <a:lnTo>
                        <a:pt x="15256" y="4411"/>
                      </a:lnTo>
                      <a:lnTo>
                        <a:pt x="14533" y="4411"/>
                      </a:lnTo>
                      <a:lnTo>
                        <a:pt x="14353" y="3851"/>
                      </a:lnTo>
                      <a:lnTo>
                        <a:pt x="13360" y="3536"/>
                      </a:lnTo>
                      <a:lnTo>
                        <a:pt x="15617" y="3291"/>
                      </a:lnTo>
                      <a:lnTo>
                        <a:pt x="16203" y="3151"/>
                      </a:lnTo>
                      <a:lnTo>
                        <a:pt x="16339" y="2171"/>
                      </a:lnTo>
                      <a:lnTo>
                        <a:pt x="14804" y="1680"/>
                      </a:lnTo>
                      <a:lnTo>
                        <a:pt x="13676" y="1785"/>
                      </a:lnTo>
                      <a:lnTo>
                        <a:pt x="13676" y="1400"/>
                      </a:lnTo>
                      <a:lnTo>
                        <a:pt x="12999" y="1785"/>
                      </a:lnTo>
                      <a:lnTo>
                        <a:pt x="11916" y="1750"/>
                      </a:lnTo>
                      <a:lnTo>
                        <a:pt x="11825" y="1610"/>
                      </a:lnTo>
                      <a:lnTo>
                        <a:pt x="12683" y="1225"/>
                      </a:lnTo>
                      <a:lnTo>
                        <a:pt x="12728" y="1120"/>
                      </a:lnTo>
                      <a:lnTo>
                        <a:pt x="11780" y="735"/>
                      </a:lnTo>
                      <a:lnTo>
                        <a:pt x="11780" y="315"/>
                      </a:lnTo>
                      <a:lnTo>
                        <a:pt x="11555" y="70"/>
                      </a:lnTo>
                      <a:lnTo>
                        <a:pt x="11193" y="735"/>
                      </a:lnTo>
                      <a:lnTo>
                        <a:pt x="10697" y="0"/>
                      </a:lnTo>
                      <a:lnTo>
                        <a:pt x="10246" y="350"/>
                      </a:lnTo>
                      <a:lnTo>
                        <a:pt x="10020" y="35"/>
                      </a:lnTo>
                      <a:lnTo>
                        <a:pt x="9523" y="0"/>
                      </a:lnTo>
                      <a:lnTo>
                        <a:pt x="9298" y="455"/>
                      </a:lnTo>
                      <a:lnTo>
                        <a:pt x="9027" y="210"/>
                      </a:lnTo>
                      <a:lnTo>
                        <a:pt x="8440" y="140"/>
                      </a:lnTo>
                      <a:lnTo>
                        <a:pt x="8440" y="560"/>
                      </a:lnTo>
                      <a:lnTo>
                        <a:pt x="7944" y="350"/>
                      </a:lnTo>
                      <a:lnTo>
                        <a:pt x="7538" y="525"/>
                      </a:lnTo>
                      <a:lnTo>
                        <a:pt x="7357" y="875"/>
                      </a:lnTo>
                      <a:lnTo>
                        <a:pt x="5913" y="1295"/>
                      </a:lnTo>
                      <a:lnTo>
                        <a:pt x="5777" y="1715"/>
                      </a:lnTo>
                      <a:lnTo>
                        <a:pt x="5145" y="1750"/>
                      </a:lnTo>
                      <a:lnTo>
                        <a:pt x="4107" y="3571"/>
                      </a:lnTo>
                      <a:lnTo>
                        <a:pt x="3701" y="3676"/>
                      </a:lnTo>
                      <a:lnTo>
                        <a:pt x="3430" y="4026"/>
                      </a:lnTo>
                      <a:lnTo>
                        <a:pt x="2753" y="4376"/>
                      </a:lnTo>
                      <a:lnTo>
                        <a:pt x="2753" y="4691"/>
                      </a:lnTo>
                      <a:lnTo>
                        <a:pt x="2031" y="4446"/>
                      </a:lnTo>
                      <a:lnTo>
                        <a:pt x="1625" y="4726"/>
                      </a:lnTo>
                      <a:lnTo>
                        <a:pt x="903" y="4936"/>
                      </a:lnTo>
                      <a:lnTo>
                        <a:pt x="903" y="5286"/>
                      </a:lnTo>
                      <a:lnTo>
                        <a:pt x="496" y="5916"/>
                      </a:lnTo>
                      <a:lnTo>
                        <a:pt x="226" y="6337"/>
                      </a:lnTo>
                      <a:lnTo>
                        <a:pt x="406" y="6687"/>
                      </a:lnTo>
                      <a:lnTo>
                        <a:pt x="0" y="6897"/>
                      </a:lnTo>
                      <a:lnTo>
                        <a:pt x="226" y="7387"/>
                      </a:lnTo>
                      <a:lnTo>
                        <a:pt x="767" y="7212"/>
                      </a:lnTo>
                      <a:lnTo>
                        <a:pt x="1896" y="7247"/>
                      </a:lnTo>
                      <a:lnTo>
                        <a:pt x="2979" y="6652"/>
                      </a:lnTo>
                      <a:lnTo>
                        <a:pt x="3205" y="7772"/>
                      </a:lnTo>
                      <a:lnTo>
                        <a:pt x="3205" y="8192"/>
                      </a:lnTo>
                      <a:lnTo>
                        <a:pt x="4017" y="8437"/>
                      </a:lnTo>
                      <a:lnTo>
                        <a:pt x="4920" y="7877"/>
                      </a:lnTo>
                      <a:lnTo>
                        <a:pt x="5281" y="7037"/>
                      </a:lnTo>
                      <a:lnTo>
                        <a:pt x="5822" y="6547"/>
                      </a:lnTo>
                      <a:lnTo>
                        <a:pt x="5732" y="6162"/>
                      </a:lnTo>
                      <a:lnTo>
                        <a:pt x="5416" y="6021"/>
                      </a:lnTo>
                      <a:lnTo>
                        <a:pt x="6183" y="4901"/>
                      </a:lnTo>
                      <a:lnTo>
                        <a:pt x="6635" y="4761"/>
                      </a:lnTo>
                      <a:lnTo>
                        <a:pt x="7131" y="4411"/>
                      </a:lnTo>
                      <a:lnTo>
                        <a:pt x="7131" y="3816"/>
                      </a:lnTo>
                      <a:lnTo>
                        <a:pt x="8169" y="3501"/>
                      </a:lnTo>
                      <a:lnTo>
                        <a:pt x="8531" y="2941"/>
                      </a:lnTo>
                      <a:lnTo>
                        <a:pt x="8937" y="3606"/>
                      </a:lnTo>
                      <a:lnTo>
                        <a:pt x="7357" y="5531"/>
                      </a:lnTo>
                      <a:lnTo>
                        <a:pt x="7402" y="6197"/>
                      </a:lnTo>
                      <a:lnTo>
                        <a:pt x="8079" y="6617"/>
                      </a:lnTo>
                      <a:lnTo>
                        <a:pt x="8034" y="6757"/>
                      </a:lnTo>
                      <a:lnTo>
                        <a:pt x="9704" y="6687"/>
                      </a:lnTo>
                      <a:lnTo>
                        <a:pt x="9704" y="6932"/>
                      </a:lnTo>
                      <a:lnTo>
                        <a:pt x="8260" y="7107"/>
                      </a:lnTo>
                      <a:lnTo>
                        <a:pt x="8260" y="8297"/>
                      </a:lnTo>
                      <a:lnTo>
                        <a:pt x="8034" y="8332"/>
                      </a:lnTo>
                      <a:lnTo>
                        <a:pt x="7583" y="7947"/>
                      </a:lnTo>
                      <a:lnTo>
                        <a:pt x="6906" y="8857"/>
                      </a:lnTo>
                      <a:lnTo>
                        <a:pt x="6364" y="9207"/>
                      </a:lnTo>
                      <a:lnTo>
                        <a:pt x="5506" y="9242"/>
                      </a:lnTo>
                      <a:lnTo>
                        <a:pt x="5326" y="8822"/>
                      </a:lnTo>
                      <a:lnTo>
                        <a:pt x="4784" y="9067"/>
                      </a:lnTo>
                      <a:lnTo>
                        <a:pt x="2934" y="9207"/>
                      </a:lnTo>
                      <a:lnTo>
                        <a:pt x="3069" y="9417"/>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95" name="図形 89">
                  <a:extLst>
                    <a:ext uri="{FF2B5EF4-FFF2-40B4-BE49-F238E27FC236}">
                      <a16:creationId xmlns:a16="http://schemas.microsoft.com/office/drawing/2014/main" id="{9A780F1C-8A0B-5769-AF2C-B0CA067134D4}"/>
                    </a:ext>
                  </a:extLst>
                </p:cNvPr>
                <p:cNvSpPr>
                  <a:spLocks noChangeAspect="1"/>
                </p:cNvSpPr>
                <p:nvPr/>
              </p:nvSpPr>
              <p:spPr bwMode="auto">
                <a:xfrm>
                  <a:off x="-300" y="-21823"/>
                  <a:ext cx="3276" cy="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384" h="16384">
                      <a:moveTo>
                        <a:pt x="0" y="0"/>
                      </a:moveTo>
                      <a:lnTo>
                        <a:pt x="1998" y="4506"/>
                      </a:lnTo>
                      <a:lnTo>
                        <a:pt x="3996" y="7782"/>
                      </a:lnTo>
                      <a:lnTo>
                        <a:pt x="6394" y="7782"/>
                      </a:lnTo>
                      <a:lnTo>
                        <a:pt x="7992" y="4915"/>
                      </a:lnTo>
                      <a:lnTo>
                        <a:pt x="9990" y="7782"/>
                      </a:lnTo>
                      <a:lnTo>
                        <a:pt x="4795" y="11469"/>
                      </a:lnTo>
                      <a:lnTo>
                        <a:pt x="11189" y="16384"/>
                      </a:lnTo>
                      <a:lnTo>
                        <a:pt x="16384" y="6554"/>
                      </a:lnTo>
                      <a:lnTo>
                        <a:pt x="15984" y="4506"/>
                      </a:lnTo>
                      <a:lnTo>
                        <a:pt x="14386" y="2867"/>
                      </a:lnTo>
                      <a:lnTo>
                        <a:pt x="8791" y="410"/>
                      </a:lnTo>
                      <a:lnTo>
                        <a:pt x="7593" y="2867"/>
                      </a:lnTo>
                      <a:lnTo>
                        <a:pt x="5195" y="410"/>
                      </a:lnTo>
                      <a:lnTo>
                        <a:pt x="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96" name="図形 90">
                  <a:extLst>
                    <a:ext uri="{FF2B5EF4-FFF2-40B4-BE49-F238E27FC236}">
                      <a16:creationId xmlns:a16="http://schemas.microsoft.com/office/drawing/2014/main" id="{878CDE89-AFA2-6908-2059-EE710FA7076A}"/>
                    </a:ext>
                  </a:extLst>
                </p:cNvPr>
                <p:cNvSpPr>
                  <a:spLocks noChangeAspect="1"/>
                </p:cNvSpPr>
                <p:nvPr/>
              </p:nvSpPr>
              <p:spPr bwMode="auto">
                <a:xfrm>
                  <a:off x="1728" y="-21823"/>
                  <a:ext cx="4680" cy="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384" h="16384">
                      <a:moveTo>
                        <a:pt x="0" y="0"/>
                      </a:moveTo>
                      <a:lnTo>
                        <a:pt x="745" y="8738"/>
                      </a:lnTo>
                      <a:lnTo>
                        <a:pt x="3351" y="7646"/>
                      </a:lnTo>
                      <a:lnTo>
                        <a:pt x="4468" y="16384"/>
                      </a:lnTo>
                      <a:lnTo>
                        <a:pt x="11171" y="16384"/>
                      </a:lnTo>
                      <a:lnTo>
                        <a:pt x="16384" y="14199"/>
                      </a:lnTo>
                      <a:lnTo>
                        <a:pt x="16384" y="5461"/>
                      </a:lnTo>
                      <a:lnTo>
                        <a:pt x="14150" y="5461"/>
                      </a:lnTo>
                      <a:lnTo>
                        <a:pt x="9681" y="1092"/>
                      </a:lnTo>
                      <a:lnTo>
                        <a:pt x="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97" name="図形 91">
                  <a:extLst>
                    <a:ext uri="{FF2B5EF4-FFF2-40B4-BE49-F238E27FC236}">
                      <a16:creationId xmlns:a16="http://schemas.microsoft.com/office/drawing/2014/main" id="{B7D88AA3-3A7F-3A41-1EE8-AACF8967422F}"/>
                    </a:ext>
                  </a:extLst>
                </p:cNvPr>
                <p:cNvSpPr>
                  <a:spLocks noChangeAspect="1"/>
                </p:cNvSpPr>
                <p:nvPr/>
              </p:nvSpPr>
              <p:spPr bwMode="auto">
                <a:xfrm>
                  <a:off x="3600" y="-21823"/>
                  <a:ext cx="1872" cy="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384" h="16384">
                      <a:moveTo>
                        <a:pt x="3277" y="819"/>
                      </a:moveTo>
                      <a:lnTo>
                        <a:pt x="0" y="11469"/>
                      </a:lnTo>
                      <a:lnTo>
                        <a:pt x="8192" y="10650"/>
                      </a:lnTo>
                      <a:lnTo>
                        <a:pt x="7373" y="16384"/>
                      </a:lnTo>
                      <a:lnTo>
                        <a:pt x="9830" y="16384"/>
                      </a:lnTo>
                      <a:lnTo>
                        <a:pt x="16384" y="7373"/>
                      </a:lnTo>
                      <a:lnTo>
                        <a:pt x="13926" y="3277"/>
                      </a:lnTo>
                      <a:lnTo>
                        <a:pt x="8192" y="7373"/>
                      </a:lnTo>
                      <a:lnTo>
                        <a:pt x="8192" y="0"/>
                      </a:lnTo>
                      <a:lnTo>
                        <a:pt x="3277" y="819"/>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nvGrpSpPr>
              <p:cNvPr id="60" name="Group 9">
                <a:extLst>
                  <a:ext uri="{FF2B5EF4-FFF2-40B4-BE49-F238E27FC236}">
                    <a16:creationId xmlns:a16="http://schemas.microsoft.com/office/drawing/2014/main" id="{3B7979C9-CE06-7DA5-CD22-A31C20481A87}"/>
                  </a:ext>
                </a:extLst>
              </p:cNvPr>
              <p:cNvGrpSpPr>
                <a:grpSpLocks noChangeAspect="1"/>
              </p:cNvGrpSpPr>
              <p:nvPr/>
            </p:nvGrpSpPr>
            <p:grpSpPr bwMode="auto">
              <a:xfrm>
                <a:off x="2298" y="949"/>
                <a:ext cx="653" cy="858"/>
                <a:chOff x="-8084" y="-31615"/>
                <a:chExt cx="19812" cy="286"/>
              </a:xfrm>
              <a:grpFill/>
            </p:grpSpPr>
            <p:sp>
              <p:nvSpPr>
                <p:cNvPr id="1089" name="図形 36">
                  <a:extLst>
                    <a:ext uri="{FF2B5EF4-FFF2-40B4-BE49-F238E27FC236}">
                      <a16:creationId xmlns:a16="http://schemas.microsoft.com/office/drawing/2014/main" id="{8FA4434D-0071-5773-FF67-A9C2CBD55B58}"/>
                    </a:ext>
                  </a:extLst>
                </p:cNvPr>
                <p:cNvSpPr>
                  <a:spLocks noChangeAspect="1"/>
                </p:cNvSpPr>
                <p:nvPr/>
              </p:nvSpPr>
              <p:spPr bwMode="auto">
                <a:xfrm>
                  <a:off x="-4964" y="-31489"/>
                  <a:ext cx="2184" cy="3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84" h="16384">
                      <a:moveTo>
                        <a:pt x="11988" y="0"/>
                      </a:moveTo>
                      <a:lnTo>
                        <a:pt x="3596" y="5461"/>
                      </a:lnTo>
                      <a:lnTo>
                        <a:pt x="400" y="5461"/>
                      </a:lnTo>
                      <a:lnTo>
                        <a:pt x="2398" y="9102"/>
                      </a:lnTo>
                      <a:lnTo>
                        <a:pt x="0" y="10923"/>
                      </a:lnTo>
                      <a:lnTo>
                        <a:pt x="799" y="12379"/>
                      </a:lnTo>
                      <a:lnTo>
                        <a:pt x="9191" y="16384"/>
                      </a:lnTo>
                      <a:lnTo>
                        <a:pt x="14386" y="12015"/>
                      </a:lnTo>
                      <a:lnTo>
                        <a:pt x="16384" y="8010"/>
                      </a:lnTo>
                      <a:lnTo>
                        <a:pt x="16384" y="3277"/>
                      </a:lnTo>
                      <a:lnTo>
                        <a:pt x="11988"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90" name="図形 34">
                  <a:extLst>
                    <a:ext uri="{FF2B5EF4-FFF2-40B4-BE49-F238E27FC236}">
                      <a16:creationId xmlns:a16="http://schemas.microsoft.com/office/drawing/2014/main" id="{398DF62D-B34A-023C-3D47-200428551F68}"/>
                    </a:ext>
                  </a:extLst>
                </p:cNvPr>
                <p:cNvSpPr>
                  <a:spLocks noChangeAspect="1"/>
                </p:cNvSpPr>
                <p:nvPr/>
              </p:nvSpPr>
              <p:spPr bwMode="auto">
                <a:xfrm>
                  <a:off x="-284" y="-31511"/>
                  <a:ext cx="12012" cy="182"/>
                </a:xfrm>
                <a:custGeom>
                  <a:avLst/>
                  <a:gdLst>
                    <a:gd name="T0" fmla="*/ 610 w 16384"/>
                    <a:gd name="T1" fmla="*/ 0 h 16384"/>
                    <a:gd name="T2" fmla="*/ 640 w 16384"/>
                    <a:gd name="T3" fmla="*/ 0 h 16384"/>
                    <a:gd name="T4" fmla="*/ 612 w 16384"/>
                    <a:gd name="T5" fmla="*/ 0 h 16384"/>
                    <a:gd name="T6" fmla="*/ 638 w 16384"/>
                    <a:gd name="T7" fmla="*/ 0 h 16384"/>
                    <a:gd name="T8" fmla="*/ 635 w 16384"/>
                    <a:gd name="T9" fmla="*/ 0 h 16384"/>
                    <a:gd name="T10" fmla="*/ 699 w 16384"/>
                    <a:gd name="T11" fmla="*/ 0 h 16384"/>
                    <a:gd name="T12" fmla="*/ 735 w 16384"/>
                    <a:gd name="T13" fmla="*/ 0 h 16384"/>
                    <a:gd name="T14" fmla="*/ 735 w 16384"/>
                    <a:gd name="T15" fmla="*/ 0 h 16384"/>
                    <a:gd name="T16" fmla="*/ 718 w 16384"/>
                    <a:gd name="T17" fmla="*/ 0 h 16384"/>
                    <a:gd name="T18" fmla="*/ 704 w 16384"/>
                    <a:gd name="T19" fmla="*/ 0 h 16384"/>
                    <a:gd name="T20" fmla="*/ 688 w 16384"/>
                    <a:gd name="T21" fmla="*/ 0 h 16384"/>
                    <a:gd name="T22" fmla="*/ 688 w 16384"/>
                    <a:gd name="T23" fmla="*/ 0 h 16384"/>
                    <a:gd name="T24" fmla="*/ 688 w 16384"/>
                    <a:gd name="T25" fmla="*/ 0 h 16384"/>
                    <a:gd name="T26" fmla="*/ 660 w 16384"/>
                    <a:gd name="T27" fmla="*/ 0 h 16384"/>
                    <a:gd name="T28" fmla="*/ 549 w 16384"/>
                    <a:gd name="T29" fmla="*/ 0 h 16384"/>
                    <a:gd name="T30" fmla="*/ 534 w 16384"/>
                    <a:gd name="T31" fmla="*/ 0 h 16384"/>
                    <a:gd name="T32" fmla="*/ 446 w 16384"/>
                    <a:gd name="T33" fmla="*/ 0 h 16384"/>
                    <a:gd name="T34" fmla="*/ 398 w 16384"/>
                    <a:gd name="T35" fmla="*/ 0 h 16384"/>
                    <a:gd name="T36" fmla="*/ 353 w 16384"/>
                    <a:gd name="T37" fmla="*/ 0 h 16384"/>
                    <a:gd name="T38" fmla="*/ 334 w 16384"/>
                    <a:gd name="T39" fmla="*/ 0 h 16384"/>
                    <a:gd name="T40" fmla="*/ 343 w 16384"/>
                    <a:gd name="T41" fmla="*/ 0 h 16384"/>
                    <a:gd name="T42" fmla="*/ 328 w 16384"/>
                    <a:gd name="T43" fmla="*/ 0 h 16384"/>
                    <a:gd name="T44" fmla="*/ 284 w 16384"/>
                    <a:gd name="T45" fmla="*/ 0 h 16384"/>
                    <a:gd name="T46" fmla="*/ 270 w 16384"/>
                    <a:gd name="T47" fmla="*/ 0 h 16384"/>
                    <a:gd name="T48" fmla="*/ 245 w 16384"/>
                    <a:gd name="T49" fmla="*/ 0 h 16384"/>
                    <a:gd name="T50" fmla="*/ 240 w 16384"/>
                    <a:gd name="T51" fmla="*/ 0 h 16384"/>
                    <a:gd name="T52" fmla="*/ 162 w 16384"/>
                    <a:gd name="T53" fmla="*/ 0 h 16384"/>
                    <a:gd name="T54" fmla="*/ 156 w 16384"/>
                    <a:gd name="T55" fmla="*/ 0 h 16384"/>
                    <a:gd name="T56" fmla="*/ 111 w 16384"/>
                    <a:gd name="T57" fmla="*/ 0 h 16384"/>
                    <a:gd name="T58" fmla="*/ 67 w 16384"/>
                    <a:gd name="T59" fmla="*/ 0 h 16384"/>
                    <a:gd name="T60" fmla="*/ 0 w 16384"/>
                    <a:gd name="T61" fmla="*/ 0 h 16384"/>
                    <a:gd name="T62" fmla="*/ 0 w 16384"/>
                    <a:gd name="T63" fmla="*/ 0 h 16384"/>
                    <a:gd name="T64" fmla="*/ 42 w 16384"/>
                    <a:gd name="T65" fmla="*/ 0 h 16384"/>
                    <a:gd name="T66" fmla="*/ 189 w 16384"/>
                    <a:gd name="T67" fmla="*/ 0 h 16384"/>
                    <a:gd name="T68" fmla="*/ 203 w 16384"/>
                    <a:gd name="T69" fmla="*/ 0 h 16384"/>
                    <a:gd name="T70" fmla="*/ 209 w 16384"/>
                    <a:gd name="T71" fmla="*/ 0 h 16384"/>
                    <a:gd name="T72" fmla="*/ 153 w 16384"/>
                    <a:gd name="T73" fmla="*/ 0 h 16384"/>
                    <a:gd name="T74" fmla="*/ 158 w 16384"/>
                    <a:gd name="T75" fmla="*/ 0 h 16384"/>
                    <a:gd name="T76" fmla="*/ 200 w 16384"/>
                    <a:gd name="T77" fmla="*/ 0 h 16384"/>
                    <a:gd name="T78" fmla="*/ 262 w 16384"/>
                    <a:gd name="T79" fmla="*/ 0 h 16384"/>
                    <a:gd name="T80" fmla="*/ 281 w 16384"/>
                    <a:gd name="T81" fmla="*/ 0 h 16384"/>
                    <a:gd name="T82" fmla="*/ 359 w 16384"/>
                    <a:gd name="T83" fmla="*/ 0 h 16384"/>
                    <a:gd name="T84" fmla="*/ 353 w 16384"/>
                    <a:gd name="T85" fmla="*/ 0 h 16384"/>
                    <a:gd name="T86" fmla="*/ 390 w 16384"/>
                    <a:gd name="T87" fmla="*/ 0 h 16384"/>
                    <a:gd name="T88" fmla="*/ 412 w 16384"/>
                    <a:gd name="T89" fmla="*/ 0 h 16384"/>
                    <a:gd name="T90" fmla="*/ 482 w 16384"/>
                    <a:gd name="T91" fmla="*/ 0 h 16384"/>
                    <a:gd name="T92" fmla="*/ 493 w 16384"/>
                    <a:gd name="T93" fmla="*/ 0 h 16384"/>
                    <a:gd name="T94" fmla="*/ 477 w 16384"/>
                    <a:gd name="T95" fmla="*/ 0 h 16384"/>
                    <a:gd name="T96" fmla="*/ 507 w 16384"/>
                    <a:gd name="T97" fmla="*/ 0 h 16384"/>
                    <a:gd name="T98" fmla="*/ 529 w 16384"/>
                    <a:gd name="T99" fmla="*/ 0 h 16384"/>
                    <a:gd name="T100" fmla="*/ 551 w 16384"/>
                    <a:gd name="T101" fmla="*/ 0 h 16384"/>
                    <a:gd name="T102" fmla="*/ 521 w 16384"/>
                    <a:gd name="T103" fmla="*/ 0 h 16384"/>
                    <a:gd name="T104" fmla="*/ 523 w 16384"/>
                    <a:gd name="T105" fmla="*/ 0 h 16384"/>
                    <a:gd name="T106" fmla="*/ 551 w 16384"/>
                    <a:gd name="T107" fmla="*/ 0 h 16384"/>
                    <a:gd name="T108" fmla="*/ 549 w 16384"/>
                    <a:gd name="T109" fmla="*/ 0 h 16384"/>
                    <a:gd name="T110" fmla="*/ 579 w 16384"/>
                    <a:gd name="T111" fmla="*/ 0 h 16384"/>
                    <a:gd name="T112" fmla="*/ 607 w 16384"/>
                    <a:gd name="T113" fmla="*/ 0 h 16384"/>
                    <a:gd name="T114" fmla="*/ 610 w 16384"/>
                    <a:gd name="T115" fmla="*/ 0 h 163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384" h="16384">
                      <a:moveTo>
                        <a:pt x="13591" y="3302"/>
                      </a:moveTo>
                      <a:lnTo>
                        <a:pt x="14274" y="10034"/>
                      </a:lnTo>
                      <a:lnTo>
                        <a:pt x="13653" y="10351"/>
                      </a:lnTo>
                      <a:lnTo>
                        <a:pt x="14212" y="11240"/>
                      </a:lnTo>
                      <a:lnTo>
                        <a:pt x="14150" y="11939"/>
                      </a:lnTo>
                      <a:lnTo>
                        <a:pt x="15577" y="12828"/>
                      </a:lnTo>
                      <a:lnTo>
                        <a:pt x="16384" y="13590"/>
                      </a:lnTo>
                      <a:lnTo>
                        <a:pt x="16384" y="14161"/>
                      </a:lnTo>
                      <a:lnTo>
                        <a:pt x="16012" y="13780"/>
                      </a:lnTo>
                      <a:lnTo>
                        <a:pt x="15701" y="15114"/>
                      </a:lnTo>
                      <a:lnTo>
                        <a:pt x="15329" y="15114"/>
                      </a:lnTo>
                      <a:lnTo>
                        <a:pt x="15329" y="15177"/>
                      </a:lnTo>
                      <a:lnTo>
                        <a:pt x="15329" y="13844"/>
                      </a:lnTo>
                      <a:lnTo>
                        <a:pt x="14708" y="13082"/>
                      </a:lnTo>
                      <a:lnTo>
                        <a:pt x="12226" y="12002"/>
                      </a:lnTo>
                      <a:lnTo>
                        <a:pt x="11916" y="10986"/>
                      </a:lnTo>
                      <a:lnTo>
                        <a:pt x="9930" y="11939"/>
                      </a:lnTo>
                      <a:lnTo>
                        <a:pt x="8875" y="11875"/>
                      </a:lnTo>
                      <a:lnTo>
                        <a:pt x="7882" y="12193"/>
                      </a:lnTo>
                      <a:lnTo>
                        <a:pt x="7447" y="12256"/>
                      </a:lnTo>
                      <a:lnTo>
                        <a:pt x="7633" y="12828"/>
                      </a:lnTo>
                      <a:lnTo>
                        <a:pt x="7323" y="13209"/>
                      </a:lnTo>
                      <a:lnTo>
                        <a:pt x="6330" y="13209"/>
                      </a:lnTo>
                      <a:lnTo>
                        <a:pt x="6020" y="14352"/>
                      </a:lnTo>
                      <a:lnTo>
                        <a:pt x="5461" y="14796"/>
                      </a:lnTo>
                      <a:lnTo>
                        <a:pt x="5337" y="15558"/>
                      </a:lnTo>
                      <a:lnTo>
                        <a:pt x="3600" y="16066"/>
                      </a:lnTo>
                      <a:lnTo>
                        <a:pt x="3475" y="16384"/>
                      </a:lnTo>
                      <a:lnTo>
                        <a:pt x="2482" y="16384"/>
                      </a:lnTo>
                      <a:lnTo>
                        <a:pt x="1489" y="15939"/>
                      </a:lnTo>
                      <a:lnTo>
                        <a:pt x="0" y="16003"/>
                      </a:lnTo>
                      <a:lnTo>
                        <a:pt x="0" y="12510"/>
                      </a:lnTo>
                      <a:lnTo>
                        <a:pt x="931" y="10986"/>
                      </a:lnTo>
                      <a:lnTo>
                        <a:pt x="4220" y="11621"/>
                      </a:lnTo>
                      <a:lnTo>
                        <a:pt x="4530" y="10859"/>
                      </a:lnTo>
                      <a:lnTo>
                        <a:pt x="4655" y="8637"/>
                      </a:lnTo>
                      <a:lnTo>
                        <a:pt x="3413" y="8319"/>
                      </a:lnTo>
                      <a:lnTo>
                        <a:pt x="3537" y="7430"/>
                      </a:lnTo>
                      <a:lnTo>
                        <a:pt x="4468" y="7493"/>
                      </a:lnTo>
                      <a:lnTo>
                        <a:pt x="5834" y="6541"/>
                      </a:lnTo>
                      <a:lnTo>
                        <a:pt x="6268" y="6096"/>
                      </a:lnTo>
                      <a:lnTo>
                        <a:pt x="8006" y="5461"/>
                      </a:lnTo>
                      <a:lnTo>
                        <a:pt x="7882" y="4255"/>
                      </a:lnTo>
                      <a:lnTo>
                        <a:pt x="8688" y="4318"/>
                      </a:lnTo>
                      <a:lnTo>
                        <a:pt x="9185" y="3937"/>
                      </a:lnTo>
                      <a:lnTo>
                        <a:pt x="10736" y="3874"/>
                      </a:lnTo>
                      <a:lnTo>
                        <a:pt x="10985" y="2223"/>
                      </a:lnTo>
                      <a:lnTo>
                        <a:pt x="10612" y="1524"/>
                      </a:lnTo>
                      <a:lnTo>
                        <a:pt x="11295" y="381"/>
                      </a:lnTo>
                      <a:lnTo>
                        <a:pt x="11792" y="0"/>
                      </a:lnTo>
                      <a:lnTo>
                        <a:pt x="12288" y="889"/>
                      </a:lnTo>
                      <a:lnTo>
                        <a:pt x="11605" y="1524"/>
                      </a:lnTo>
                      <a:lnTo>
                        <a:pt x="11667" y="2096"/>
                      </a:lnTo>
                      <a:lnTo>
                        <a:pt x="12288" y="2032"/>
                      </a:lnTo>
                      <a:lnTo>
                        <a:pt x="12226" y="2858"/>
                      </a:lnTo>
                      <a:lnTo>
                        <a:pt x="12909" y="3112"/>
                      </a:lnTo>
                      <a:lnTo>
                        <a:pt x="13529" y="2794"/>
                      </a:lnTo>
                      <a:lnTo>
                        <a:pt x="13591" y="3302"/>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91" name="図形 35">
                  <a:extLst>
                    <a:ext uri="{FF2B5EF4-FFF2-40B4-BE49-F238E27FC236}">
                      <a16:creationId xmlns:a16="http://schemas.microsoft.com/office/drawing/2014/main" id="{C0F33F1F-8CC3-3890-30BE-A9B7A3D8D4DA}"/>
                    </a:ext>
                  </a:extLst>
                </p:cNvPr>
                <p:cNvSpPr>
                  <a:spLocks noChangeAspect="1"/>
                </p:cNvSpPr>
                <p:nvPr/>
              </p:nvSpPr>
              <p:spPr bwMode="auto">
                <a:xfrm>
                  <a:off x="964" y="-31533"/>
                  <a:ext cx="3432" cy="9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384" h="16384">
                      <a:moveTo>
                        <a:pt x="2276" y="706"/>
                      </a:moveTo>
                      <a:lnTo>
                        <a:pt x="2731" y="847"/>
                      </a:lnTo>
                      <a:lnTo>
                        <a:pt x="228" y="5791"/>
                      </a:lnTo>
                      <a:lnTo>
                        <a:pt x="455" y="5791"/>
                      </a:lnTo>
                      <a:lnTo>
                        <a:pt x="2731" y="4520"/>
                      </a:lnTo>
                      <a:lnTo>
                        <a:pt x="0" y="8051"/>
                      </a:lnTo>
                      <a:lnTo>
                        <a:pt x="3413" y="7486"/>
                      </a:lnTo>
                      <a:lnTo>
                        <a:pt x="4551" y="8616"/>
                      </a:lnTo>
                      <a:lnTo>
                        <a:pt x="7054" y="10593"/>
                      </a:lnTo>
                      <a:lnTo>
                        <a:pt x="6827" y="11723"/>
                      </a:lnTo>
                      <a:lnTo>
                        <a:pt x="4551" y="11723"/>
                      </a:lnTo>
                      <a:lnTo>
                        <a:pt x="910" y="14548"/>
                      </a:lnTo>
                      <a:lnTo>
                        <a:pt x="5689" y="14548"/>
                      </a:lnTo>
                      <a:lnTo>
                        <a:pt x="910" y="16384"/>
                      </a:lnTo>
                      <a:lnTo>
                        <a:pt x="12516" y="15254"/>
                      </a:lnTo>
                      <a:lnTo>
                        <a:pt x="16384" y="13277"/>
                      </a:lnTo>
                      <a:lnTo>
                        <a:pt x="15246" y="10169"/>
                      </a:lnTo>
                      <a:lnTo>
                        <a:pt x="10012" y="7486"/>
                      </a:lnTo>
                      <a:lnTo>
                        <a:pt x="9102" y="5791"/>
                      </a:lnTo>
                      <a:lnTo>
                        <a:pt x="6372" y="5932"/>
                      </a:lnTo>
                      <a:lnTo>
                        <a:pt x="9102" y="2542"/>
                      </a:lnTo>
                      <a:lnTo>
                        <a:pt x="5234" y="1836"/>
                      </a:lnTo>
                      <a:lnTo>
                        <a:pt x="5689" y="0"/>
                      </a:lnTo>
                      <a:lnTo>
                        <a:pt x="2276" y="706"/>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92" name="図形 93">
                  <a:extLst>
                    <a:ext uri="{FF2B5EF4-FFF2-40B4-BE49-F238E27FC236}">
                      <a16:creationId xmlns:a16="http://schemas.microsoft.com/office/drawing/2014/main" id="{073B437C-C339-77D3-2BD2-BCC5F800F5C9}"/>
                    </a:ext>
                  </a:extLst>
                </p:cNvPr>
                <p:cNvSpPr>
                  <a:spLocks noChangeAspect="1"/>
                </p:cNvSpPr>
                <p:nvPr/>
              </p:nvSpPr>
              <p:spPr bwMode="auto">
                <a:xfrm>
                  <a:off x="-596" y="-31493"/>
                  <a:ext cx="1560" cy="3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384" h="16384">
                      <a:moveTo>
                        <a:pt x="2234" y="6411"/>
                      </a:moveTo>
                      <a:lnTo>
                        <a:pt x="5213" y="5699"/>
                      </a:lnTo>
                      <a:lnTo>
                        <a:pt x="11916" y="0"/>
                      </a:lnTo>
                      <a:lnTo>
                        <a:pt x="16384" y="4274"/>
                      </a:lnTo>
                      <a:lnTo>
                        <a:pt x="14895" y="9261"/>
                      </a:lnTo>
                      <a:lnTo>
                        <a:pt x="14150" y="12822"/>
                      </a:lnTo>
                      <a:lnTo>
                        <a:pt x="9681" y="16384"/>
                      </a:lnTo>
                      <a:lnTo>
                        <a:pt x="3724" y="13535"/>
                      </a:lnTo>
                      <a:lnTo>
                        <a:pt x="0" y="13535"/>
                      </a:lnTo>
                      <a:lnTo>
                        <a:pt x="2234" y="6411"/>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93" name="図形 94">
                  <a:extLst>
                    <a:ext uri="{FF2B5EF4-FFF2-40B4-BE49-F238E27FC236}">
                      <a16:creationId xmlns:a16="http://schemas.microsoft.com/office/drawing/2014/main" id="{C4992B55-5B31-BE18-5A60-682F833816FF}"/>
                    </a:ext>
                  </a:extLst>
                </p:cNvPr>
                <p:cNvSpPr>
                  <a:spLocks noChangeAspect="1"/>
                </p:cNvSpPr>
                <p:nvPr/>
              </p:nvSpPr>
              <p:spPr bwMode="auto">
                <a:xfrm>
                  <a:off x="-8084" y="-31615"/>
                  <a:ext cx="5304" cy="5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384" h="16384">
                      <a:moveTo>
                        <a:pt x="1517" y="2260"/>
                      </a:moveTo>
                      <a:lnTo>
                        <a:pt x="4551" y="0"/>
                      </a:lnTo>
                      <a:lnTo>
                        <a:pt x="5461" y="3955"/>
                      </a:lnTo>
                      <a:lnTo>
                        <a:pt x="8192" y="4520"/>
                      </a:lnTo>
                      <a:lnTo>
                        <a:pt x="8799" y="2825"/>
                      </a:lnTo>
                      <a:lnTo>
                        <a:pt x="12136" y="2260"/>
                      </a:lnTo>
                      <a:lnTo>
                        <a:pt x="13957" y="1130"/>
                      </a:lnTo>
                      <a:lnTo>
                        <a:pt x="15777" y="3390"/>
                      </a:lnTo>
                      <a:lnTo>
                        <a:pt x="15777" y="5650"/>
                      </a:lnTo>
                      <a:lnTo>
                        <a:pt x="15777" y="8474"/>
                      </a:lnTo>
                      <a:lnTo>
                        <a:pt x="16384" y="10734"/>
                      </a:lnTo>
                      <a:lnTo>
                        <a:pt x="14867" y="11864"/>
                      </a:lnTo>
                      <a:lnTo>
                        <a:pt x="13047" y="14124"/>
                      </a:lnTo>
                      <a:lnTo>
                        <a:pt x="10619" y="13559"/>
                      </a:lnTo>
                      <a:lnTo>
                        <a:pt x="8192" y="14124"/>
                      </a:lnTo>
                      <a:lnTo>
                        <a:pt x="6978" y="16384"/>
                      </a:lnTo>
                      <a:lnTo>
                        <a:pt x="5461" y="15819"/>
                      </a:lnTo>
                      <a:lnTo>
                        <a:pt x="4551" y="14689"/>
                      </a:lnTo>
                      <a:lnTo>
                        <a:pt x="3034" y="13559"/>
                      </a:lnTo>
                      <a:lnTo>
                        <a:pt x="303" y="13559"/>
                      </a:lnTo>
                      <a:lnTo>
                        <a:pt x="3641" y="10169"/>
                      </a:lnTo>
                      <a:lnTo>
                        <a:pt x="0" y="7910"/>
                      </a:lnTo>
                      <a:lnTo>
                        <a:pt x="3944" y="7345"/>
                      </a:lnTo>
                      <a:lnTo>
                        <a:pt x="1517" y="226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sp>
            <p:nvSpPr>
              <p:cNvPr id="61" name="図形 121">
                <a:extLst>
                  <a:ext uri="{FF2B5EF4-FFF2-40B4-BE49-F238E27FC236}">
                    <a16:creationId xmlns:a16="http://schemas.microsoft.com/office/drawing/2014/main" id="{240AD214-8EAE-75BB-812D-B69A941F9C8C}"/>
                  </a:ext>
                </a:extLst>
              </p:cNvPr>
              <p:cNvSpPr>
                <a:spLocks noChangeAspect="1"/>
              </p:cNvSpPr>
              <p:nvPr/>
            </p:nvSpPr>
            <p:spPr bwMode="auto">
              <a:xfrm>
                <a:off x="3082" y="1775"/>
                <a:ext cx="579" cy="78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w 16384"/>
                  <a:gd name="T93" fmla="*/ 0 h 16384"/>
                  <a:gd name="T94" fmla="*/ 0 w 16384"/>
                  <a:gd name="T95" fmla="*/ 0 h 16384"/>
                  <a:gd name="T96" fmla="*/ 0 w 16384"/>
                  <a:gd name="T97" fmla="*/ 0 h 16384"/>
                  <a:gd name="T98" fmla="*/ 0 w 16384"/>
                  <a:gd name="T99" fmla="*/ 0 h 16384"/>
                  <a:gd name="T100" fmla="*/ 0 w 16384"/>
                  <a:gd name="T101" fmla="*/ 0 h 16384"/>
                  <a:gd name="T102" fmla="*/ 0 w 16384"/>
                  <a:gd name="T103" fmla="*/ 0 h 16384"/>
                  <a:gd name="T104" fmla="*/ 0 w 16384"/>
                  <a:gd name="T105" fmla="*/ 0 h 16384"/>
                  <a:gd name="T106" fmla="*/ 0 w 16384"/>
                  <a:gd name="T107" fmla="*/ 0 h 16384"/>
                  <a:gd name="T108" fmla="*/ 0 w 16384"/>
                  <a:gd name="T109" fmla="*/ 0 h 1638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384" h="16384">
                    <a:moveTo>
                      <a:pt x="0" y="3622"/>
                    </a:moveTo>
                    <a:lnTo>
                      <a:pt x="1811" y="3622"/>
                    </a:lnTo>
                    <a:lnTo>
                      <a:pt x="1894" y="2759"/>
                    </a:lnTo>
                    <a:lnTo>
                      <a:pt x="2717" y="2587"/>
                    </a:lnTo>
                    <a:lnTo>
                      <a:pt x="3458" y="2414"/>
                    </a:lnTo>
                    <a:lnTo>
                      <a:pt x="3540" y="2846"/>
                    </a:lnTo>
                    <a:lnTo>
                      <a:pt x="4693" y="2932"/>
                    </a:lnTo>
                    <a:lnTo>
                      <a:pt x="6010" y="2759"/>
                    </a:lnTo>
                    <a:lnTo>
                      <a:pt x="6422" y="2242"/>
                    </a:lnTo>
                    <a:lnTo>
                      <a:pt x="5846" y="1897"/>
                    </a:lnTo>
                    <a:lnTo>
                      <a:pt x="5516" y="1552"/>
                    </a:lnTo>
                    <a:lnTo>
                      <a:pt x="4775" y="1466"/>
                    </a:lnTo>
                    <a:lnTo>
                      <a:pt x="5022" y="949"/>
                    </a:lnTo>
                    <a:lnTo>
                      <a:pt x="5352" y="259"/>
                    </a:lnTo>
                    <a:lnTo>
                      <a:pt x="5599" y="86"/>
                    </a:lnTo>
                    <a:lnTo>
                      <a:pt x="6340" y="0"/>
                    </a:lnTo>
                    <a:lnTo>
                      <a:pt x="8809" y="690"/>
                    </a:lnTo>
                    <a:lnTo>
                      <a:pt x="8892" y="1811"/>
                    </a:lnTo>
                    <a:lnTo>
                      <a:pt x="9056" y="2328"/>
                    </a:lnTo>
                    <a:lnTo>
                      <a:pt x="8974" y="3018"/>
                    </a:lnTo>
                    <a:lnTo>
                      <a:pt x="9468" y="3535"/>
                    </a:lnTo>
                    <a:lnTo>
                      <a:pt x="9303" y="4225"/>
                    </a:lnTo>
                    <a:lnTo>
                      <a:pt x="9221" y="5260"/>
                    </a:lnTo>
                    <a:lnTo>
                      <a:pt x="10209" y="5001"/>
                    </a:lnTo>
                    <a:lnTo>
                      <a:pt x="10868" y="5174"/>
                    </a:lnTo>
                    <a:lnTo>
                      <a:pt x="11362" y="4743"/>
                    </a:lnTo>
                    <a:lnTo>
                      <a:pt x="16384" y="5864"/>
                    </a:lnTo>
                    <a:lnTo>
                      <a:pt x="15808" y="6640"/>
                    </a:lnTo>
                    <a:lnTo>
                      <a:pt x="15561" y="7588"/>
                    </a:lnTo>
                    <a:lnTo>
                      <a:pt x="15231" y="8278"/>
                    </a:lnTo>
                    <a:lnTo>
                      <a:pt x="15067" y="8882"/>
                    </a:lnTo>
                    <a:lnTo>
                      <a:pt x="14737" y="9399"/>
                    </a:lnTo>
                    <a:lnTo>
                      <a:pt x="14408" y="9744"/>
                    </a:lnTo>
                    <a:lnTo>
                      <a:pt x="14079" y="9917"/>
                    </a:lnTo>
                    <a:lnTo>
                      <a:pt x="13667" y="10175"/>
                    </a:lnTo>
                    <a:lnTo>
                      <a:pt x="13420" y="10434"/>
                    </a:lnTo>
                    <a:lnTo>
                      <a:pt x="13338" y="9744"/>
                    </a:lnTo>
                    <a:lnTo>
                      <a:pt x="12926" y="9830"/>
                    </a:lnTo>
                    <a:lnTo>
                      <a:pt x="12103" y="9744"/>
                    </a:lnTo>
                    <a:lnTo>
                      <a:pt x="10621" y="9054"/>
                    </a:lnTo>
                    <a:lnTo>
                      <a:pt x="10374" y="8623"/>
                    </a:lnTo>
                    <a:lnTo>
                      <a:pt x="9633" y="8882"/>
                    </a:lnTo>
                    <a:lnTo>
                      <a:pt x="9715" y="8882"/>
                    </a:lnTo>
                    <a:lnTo>
                      <a:pt x="9633" y="9572"/>
                    </a:lnTo>
                    <a:lnTo>
                      <a:pt x="10044" y="10175"/>
                    </a:lnTo>
                    <a:lnTo>
                      <a:pt x="10621" y="10520"/>
                    </a:lnTo>
                    <a:lnTo>
                      <a:pt x="11197" y="10865"/>
                    </a:lnTo>
                    <a:lnTo>
                      <a:pt x="11773" y="11124"/>
                    </a:lnTo>
                    <a:lnTo>
                      <a:pt x="12597" y="10434"/>
                    </a:lnTo>
                    <a:lnTo>
                      <a:pt x="13091" y="10951"/>
                    </a:lnTo>
                    <a:lnTo>
                      <a:pt x="13832" y="11555"/>
                    </a:lnTo>
                    <a:lnTo>
                      <a:pt x="14408" y="12159"/>
                    </a:lnTo>
                    <a:lnTo>
                      <a:pt x="14079" y="12762"/>
                    </a:lnTo>
                    <a:lnTo>
                      <a:pt x="13420" y="13107"/>
                    </a:lnTo>
                    <a:lnTo>
                      <a:pt x="12926" y="13538"/>
                    </a:lnTo>
                    <a:lnTo>
                      <a:pt x="12432" y="13883"/>
                    </a:lnTo>
                    <a:lnTo>
                      <a:pt x="11526" y="14056"/>
                    </a:lnTo>
                    <a:lnTo>
                      <a:pt x="11032" y="14487"/>
                    </a:lnTo>
                    <a:lnTo>
                      <a:pt x="10374" y="14832"/>
                    </a:lnTo>
                    <a:lnTo>
                      <a:pt x="10044" y="15091"/>
                    </a:lnTo>
                    <a:lnTo>
                      <a:pt x="9468" y="15349"/>
                    </a:lnTo>
                    <a:lnTo>
                      <a:pt x="9139" y="15608"/>
                    </a:lnTo>
                    <a:lnTo>
                      <a:pt x="8645" y="16039"/>
                    </a:lnTo>
                    <a:lnTo>
                      <a:pt x="8480" y="16384"/>
                    </a:lnTo>
                    <a:lnTo>
                      <a:pt x="7739" y="16384"/>
                    </a:lnTo>
                    <a:lnTo>
                      <a:pt x="7575" y="15867"/>
                    </a:lnTo>
                    <a:lnTo>
                      <a:pt x="7492" y="15522"/>
                    </a:lnTo>
                    <a:lnTo>
                      <a:pt x="7245" y="15177"/>
                    </a:lnTo>
                    <a:lnTo>
                      <a:pt x="6916" y="14918"/>
                    </a:lnTo>
                    <a:lnTo>
                      <a:pt x="6669" y="14314"/>
                    </a:lnTo>
                    <a:lnTo>
                      <a:pt x="6504" y="13970"/>
                    </a:lnTo>
                    <a:lnTo>
                      <a:pt x="6175" y="13625"/>
                    </a:lnTo>
                    <a:lnTo>
                      <a:pt x="6010" y="13107"/>
                    </a:lnTo>
                    <a:lnTo>
                      <a:pt x="5846" y="12676"/>
                    </a:lnTo>
                    <a:lnTo>
                      <a:pt x="5516" y="12245"/>
                    </a:lnTo>
                    <a:lnTo>
                      <a:pt x="5269" y="11641"/>
                    </a:lnTo>
                    <a:lnTo>
                      <a:pt x="4940" y="11124"/>
                    </a:lnTo>
                    <a:lnTo>
                      <a:pt x="4693" y="10865"/>
                    </a:lnTo>
                    <a:lnTo>
                      <a:pt x="4528" y="10434"/>
                    </a:lnTo>
                    <a:lnTo>
                      <a:pt x="4199" y="10175"/>
                    </a:lnTo>
                    <a:lnTo>
                      <a:pt x="4034" y="9830"/>
                    </a:lnTo>
                    <a:lnTo>
                      <a:pt x="3787" y="9572"/>
                    </a:lnTo>
                    <a:lnTo>
                      <a:pt x="3705" y="9485"/>
                    </a:lnTo>
                    <a:lnTo>
                      <a:pt x="3705" y="8968"/>
                    </a:lnTo>
                    <a:lnTo>
                      <a:pt x="3376" y="9399"/>
                    </a:lnTo>
                    <a:lnTo>
                      <a:pt x="2882" y="9054"/>
                    </a:lnTo>
                    <a:lnTo>
                      <a:pt x="2717" y="8796"/>
                    </a:lnTo>
                    <a:lnTo>
                      <a:pt x="2552" y="8451"/>
                    </a:lnTo>
                    <a:lnTo>
                      <a:pt x="2470" y="8192"/>
                    </a:lnTo>
                    <a:lnTo>
                      <a:pt x="2058" y="8106"/>
                    </a:lnTo>
                    <a:lnTo>
                      <a:pt x="1564" y="7675"/>
                    </a:lnTo>
                    <a:lnTo>
                      <a:pt x="1564" y="7502"/>
                    </a:lnTo>
                    <a:lnTo>
                      <a:pt x="1976" y="7588"/>
                    </a:lnTo>
                    <a:lnTo>
                      <a:pt x="2388" y="7847"/>
                    </a:lnTo>
                    <a:lnTo>
                      <a:pt x="2717" y="7502"/>
                    </a:lnTo>
                    <a:lnTo>
                      <a:pt x="3129" y="7157"/>
                    </a:lnTo>
                    <a:lnTo>
                      <a:pt x="3458" y="6812"/>
                    </a:lnTo>
                    <a:lnTo>
                      <a:pt x="3705" y="6554"/>
                    </a:lnTo>
                    <a:lnTo>
                      <a:pt x="3952" y="5950"/>
                    </a:lnTo>
                    <a:lnTo>
                      <a:pt x="4034" y="5691"/>
                    </a:lnTo>
                    <a:lnTo>
                      <a:pt x="3787" y="5433"/>
                    </a:lnTo>
                    <a:lnTo>
                      <a:pt x="3623" y="5346"/>
                    </a:lnTo>
                    <a:lnTo>
                      <a:pt x="2882" y="5260"/>
                    </a:lnTo>
                    <a:lnTo>
                      <a:pt x="2388" y="5346"/>
                    </a:lnTo>
                    <a:lnTo>
                      <a:pt x="2058" y="5433"/>
                    </a:lnTo>
                    <a:lnTo>
                      <a:pt x="1235" y="5346"/>
                    </a:lnTo>
                    <a:lnTo>
                      <a:pt x="741" y="5088"/>
                    </a:lnTo>
                    <a:lnTo>
                      <a:pt x="494" y="4829"/>
                    </a:lnTo>
                    <a:lnTo>
                      <a:pt x="329" y="4484"/>
                    </a:lnTo>
                    <a:lnTo>
                      <a:pt x="165" y="4225"/>
                    </a:lnTo>
                    <a:lnTo>
                      <a:pt x="0" y="3622"/>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62" name="Group 16">
                <a:extLst>
                  <a:ext uri="{FF2B5EF4-FFF2-40B4-BE49-F238E27FC236}">
                    <a16:creationId xmlns:a16="http://schemas.microsoft.com/office/drawing/2014/main" id="{67857356-0912-295B-FE4B-36289AF137D2}"/>
                  </a:ext>
                </a:extLst>
              </p:cNvPr>
              <p:cNvGrpSpPr>
                <a:grpSpLocks noChangeAspect="1"/>
              </p:cNvGrpSpPr>
              <p:nvPr/>
            </p:nvGrpSpPr>
            <p:grpSpPr bwMode="auto">
              <a:xfrm>
                <a:off x="3279" y="393"/>
                <a:ext cx="2293" cy="1416"/>
                <a:chOff x="-2768" y="-9346"/>
                <a:chExt cx="21707" cy="118"/>
              </a:xfrm>
              <a:grpFill/>
            </p:grpSpPr>
            <p:sp>
              <p:nvSpPr>
                <p:cNvPr id="249" name="図形 30">
                  <a:extLst>
                    <a:ext uri="{FF2B5EF4-FFF2-40B4-BE49-F238E27FC236}">
                      <a16:creationId xmlns:a16="http://schemas.microsoft.com/office/drawing/2014/main" id="{890CF7B7-18C3-6CE3-9BD5-F0EE73057B16}"/>
                    </a:ext>
                  </a:extLst>
                </p:cNvPr>
                <p:cNvSpPr>
                  <a:spLocks noChangeAspect="1"/>
                </p:cNvSpPr>
                <p:nvPr/>
              </p:nvSpPr>
              <p:spPr bwMode="auto">
                <a:xfrm>
                  <a:off x="12667" y="-9258"/>
                  <a:ext cx="245" cy="6"/>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384" h="16384">
                      <a:moveTo>
                        <a:pt x="14043" y="0"/>
                      </a:moveTo>
                      <a:lnTo>
                        <a:pt x="13263" y="607"/>
                      </a:lnTo>
                      <a:lnTo>
                        <a:pt x="0" y="13350"/>
                      </a:lnTo>
                      <a:lnTo>
                        <a:pt x="5461" y="16384"/>
                      </a:lnTo>
                      <a:lnTo>
                        <a:pt x="16384" y="4248"/>
                      </a:lnTo>
                      <a:lnTo>
                        <a:pt x="14043"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50" name="図形 28">
                  <a:extLst>
                    <a:ext uri="{FF2B5EF4-FFF2-40B4-BE49-F238E27FC236}">
                      <a16:creationId xmlns:a16="http://schemas.microsoft.com/office/drawing/2014/main" id="{D0A0BB1A-965E-59B2-787F-E90C1820D853}"/>
                    </a:ext>
                  </a:extLst>
                </p:cNvPr>
                <p:cNvSpPr>
                  <a:spLocks noChangeAspect="1"/>
                </p:cNvSpPr>
                <p:nvPr/>
              </p:nvSpPr>
              <p:spPr bwMode="auto">
                <a:xfrm>
                  <a:off x="12079" y="-9263"/>
                  <a:ext cx="294" cy="1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84" h="16384">
                      <a:moveTo>
                        <a:pt x="10486" y="0"/>
                      </a:moveTo>
                      <a:lnTo>
                        <a:pt x="9830" y="0"/>
                      </a:lnTo>
                      <a:lnTo>
                        <a:pt x="1966" y="6233"/>
                      </a:lnTo>
                      <a:lnTo>
                        <a:pt x="1966" y="13713"/>
                      </a:lnTo>
                      <a:lnTo>
                        <a:pt x="0" y="16384"/>
                      </a:lnTo>
                      <a:lnTo>
                        <a:pt x="11796" y="16384"/>
                      </a:lnTo>
                      <a:lnTo>
                        <a:pt x="10486" y="11219"/>
                      </a:lnTo>
                      <a:lnTo>
                        <a:pt x="16384" y="12110"/>
                      </a:lnTo>
                      <a:lnTo>
                        <a:pt x="10486"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51" name="図形 113">
                  <a:extLst>
                    <a:ext uri="{FF2B5EF4-FFF2-40B4-BE49-F238E27FC236}">
                      <a16:creationId xmlns:a16="http://schemas.microsoft.com/office/drawing/2014/main" id="{A9B1DFBB-9CE6-96C5-5FC9-7E71DAF78581}"/>
                    </a:ext>
                  </a:extLst>
                </p:cNvPr>
                <p:cNvSpPr>
                  <a:spLocks noChangeAspect="1"/>
                </p:cNvSpPr>
                <p:nvPr/>
              </p:nvSpPr>
              <p:spPr bwMode="auto">
                <a:xfrm>
                  <a:off x="-465" y="-9333"/>
                  <a:ext cx="2205" cy="1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384" h="16384">
                      <a:moveTo>
                        <a:pt x="218" y="16384"/>
                      </a:moveTo>
                      <a:lnTo>
                        <a:pt x="4151" y="15974"/>
                      </a:lnTo>
                      <a:lnTo>
                        <a:pt x="5680" y="13517"/>
                      </a:lnTo>
                      <a:lnTo>
                        <a:pt x="8083" y="9830"/>
                      </a:lnTo>
                      <a:lnTo>
                        <a:pt x="9393" y="9830"/>
                      </a:lnTo>
                      <a:lnTo>
                        <a:pt x="12233" y="6144"/>
                      </a:lnTo>
                      <a:lnTo>
                        <a:pt x="16166" y="4915"/>
                      </a:lnTo>
                      <a:lnTo>
                        <a:pt x="16384" y="0"/>
                      </a:lnTo>
                      <a:lnTo>
                        <a:pt x="13107" y="819"/>
                      </a:lnTo>
                      <a:lnTo>
                        <a:pt x="8957" y="3277"/>
                      </a:lnTo>
                      <a:lnTo>
                        <a:pt x="8301" y="1229"/>
                      </a:lnTo>
                      <a:lnTo>
                        <a:pt x="4588" y="4096"/>
                      </a:lnTo>
                      <a:lnTo>
                        <a:pt x="6117" y="8602"/>
                      </a:lnTo>
                      <a:lnTo>
                        <a:pt x="1311" y="6554"/>
                      </a:lnTo>
                      <a:lnTo>
                        <a:pt x="1529" y="12288"/>
                      </a:lnTo>
                      <a:lnTo>
                        <a:pt x="0" y="13926"/>
                      </a:lnTo>
                      <a:lnTo>
                        <a:pt x="218"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52" name="図形 114">
                  <a:extLst>
                    <a:ext uri="{FF2B5EF4-FFF2-40B4-BE49-F238E27FC236}">
                      <a16:creationId xmlns:a16="http://schemas.microsoft.com/office/drawing/2014/main" id="{780FA2CC-9B8D-D06E-480A-5263A98BC8E1}"/>
                    </a:ext>
                  </a:extLst>
                </p:cNvPr>
                <p:cNvSpPr>
                  <a:spLocks noChangeAspect="1"/>
                </p:cNvSpPr>
                <p:nvPr/>
              </p:nvSpPr>
              <p:spPr bwMode="auto">
                <a:xfrm>
                  <a:off x="-955" y="-9318"/>
                  <a:ext cx="882" cy="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384" h="16384">
                      <a:moveTo>
                        <a:pt x="5243" y="745"/>
                      </a:moveTo>
                      <a:lnTo>
                        <a:pt x="13763" y="0"/>
                      </a:lnTo>
                      <a:lnTo>
                        <a:pt x="6554" y="7447"/>
                      </a:lnTo>
                      <a:lnTo>
                        <a:pt x="8520" y="11171"/>
                      </a:lnTo>
                      <a:lnTo>
                        <a:pt x="16384" y="16384"/>
                      </a:lnTo>
                      <a:lnTo>
                        <a:pt x="5898" y="16384"/>
                      </a:lnTo>
                      <a:lnTo>
                        <a:pt x="0" y="5958"/>
                      </a:lnTo>
                      <a:lnTo>
                        <a:pt x="5243" y="745"/>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53" name="図形 115">
                  <a:extLst>
                    <a:ext uri="{FF2B5EF4-FFF2-40B4-BE49-F238E27FC236}">
                      <a16:creationId xmlns:a16="http://schemas.microsoft.com/office/drawing/2014/main" id="{FC0FAB5B-D949-2839-FD39-7CE3162CD99E}"/>
                    </a:ext>
                  </a:extLst>
                </p:cNvPr>
                <p:cNvSpPr>
                  <a:spLocks noChangeAspect="1"/>
                </p:cNvSpPr>
                <p:nvPr/>
              </p:nvSpPr>
              <p:spPr bwMode="auto">
                <a:xfrm>
                  <a:off x="4729" y="-9346"/>
                  <a:ext cx="882" cy="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384" h="16384">
                      <a:moveTo>
                        <a:pt x="0" y="16384"/>
                      </a:moveTo>
                      <a:lnTo>
                        <a:pt x="4855" y="16384"/>
                      </a:lnTo>
                      <a:lnTo>
                        <a:pt x="16384" y="7710"/>
                      </a:lnTo>
                      <a:lnTo>
                        <a:pt x="9709" y="0"/>
                      </a:lnTo>
                      <a:lnTo>
                        <a:pt x="3641" y="5783"/>
                      </a:lnTo>
                      <a:lnTo>
                        <a:pt x="0"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54" name="図形 116">
                  <a:extLst>
                    <a:ext uri="{FF2B5EF4-FFF2-40B4-BE49-F238E27FC236}">
                      <a16:creationId xmlns:a16="http://schemas.microsoft.com/office/drawing/2014/main" id="{F2681FEB-7129-8718-ADD0-4B9B3EB3185B}"/>
                    </a:ext>
                  </a:extLst>
                </p:cNvPr>
                <p:cNvSpPr>
                  <a:spLocks noChangeAspect="1"/>
                </p:cNvSpPr>
                <p:nvPr/>
              </p:nvSpPr>
              <p:spPr bwMode="auto">
                <a:xfrm>
                  <a:off x="5023" y="-9343"/>
                  <a:ext cx="882" cy="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384" h="16384">
                      <a:moveTo>
                        <a:pt x="0" y="9362"/>
                      </a:moveTo>
                      <a:lnTo>
                        <a:pt x="5461" y="16384"/>
                      </a:lnTo>
                      <a:lnTo>
                        <a:pt x="13653" y="15214"/>
                      </a:lnTo>
                      <a:lnTo>
                        <a:pt x="16384" y="9362"/>
                      </a:lnTo>
                      <a:lnTo>
                        <a:pt x="6554" y="0"/>
                      </a:lnTo>
                      <a:lnTo>
                        <a:pt x="0" y="9362"/>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55" name="図形 117">
                  <a:extLst>
                    <a:ext uri="{FF2B5EF4-FFF2-40B4-BE49-F238E27FC236}">
                      <a16:creationId xmlns:a16="http://schemas.microsoft.com/office/drawing/2014/main" id="{AADEE2B5-DD62-8939-C557-069AA63C81FF}"/>
                    </a:ext>
                  </a:extLst>
                </p:cNvPr>
                <p:cNvSpPr>
                  <a:spLocks noChangeAspect="1"/>
                </p:cNvSpPr>
                <p:nvPr/>
              </p:nvSpPr>
              <p:spPr bwMode="auto">
                <a:xfrm>
                  <a:off x="5905" y="-9339"/>
                  <a:ext cx="980" cy="3"/>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384" h="16384">
                      <a:moveTo>
                        <a:pt x="0" y="16384"/>
                      </a:moveTo>
                      <a:lnTo>
                        <a:pt x="6932" y="16384"/>
                      </a:lnTo>
                      <a:lnTo>
                        <a:pt x="16384" y="12603"/>
                      </a:lnTo>
                      <a:lnTo>
                        <a:pt x="13863" y="5041"/>
                      </a:lnTo>
                      <a:lnTo>
                        <a:pt x="3151" y="0"/>
                      </a:lnTo>
                      <a:lnTo>
                        <a:pt x="0"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88" name="図形 128">
                  <a:extLst>
                    <a:ext uri="{FF2B5EF4-FFF2-40B4-BE49-F238E27FC236}">
                      <a16:creationId xmlns:a16="http://schemas.microsoft.com/office/drawing/2014/main" id="{3BF53222-4A65-8ECD-205C-22CF33896F28}"/>
                    </a:ext>
                  </a:extLst>
                </p:cNvPr>
                <p:cNvSpPr>
                  <a:spLocks noChangeAspect="1"/>
                </p:cNvSpPr>
                <p:nvPr/>
              </p:nvSpPr>
              <p:spPr bwMode="auto">
                <a:xfrm>
                  <a:off x="-2768" y="-9333"/>
                  <a:ext cx="21707" cy="105"/>
                </a:xfrm>
                <a:custGeom>
                  <a:avLst/>
                  <a:gdLst>
                    <a:gd name="T0" fmla="*/ 42320 w 16384"/>
                    <a:gd name="T1" fmla="*/ 0 h 16384"/>
                    <a:gd name="T2" fmla="*/ 47085 w 16384"/>
                    <a:gd name="T3" fmla="*/ 0 h 16384"/>
                    <a:gd name="T4" fmla="*/ 57339 w 16384"/>
                    <a:gd name="T5" fmla="*/ 0 h 16384"/>
                    <a:gd name="T6" fmla="*/ 68258 w 16384"/>
                    <a:gd name="T7" fmla="*/ 0 h 16384"/>
                    <a:gd name="T8" fmla="*/ 78489 w 16384"/>
                    <a:gd name="T9" fmla="*/ 0 h 16384"/>
                    <a:gd name="T10" fmla="*/ 92155 w 16384"/>
                    <a:gd name="T11" fmla="*/ 0 h 16384"/>
                    <a:gd name="T12" fmla="*/ 108534 w 16384"/>
                    <a:gd name="T13" fmla="*/ 0 h 16384"/>
                    <a:gd name="T14" fmla="*/ 120133 w 16384"/>
                    <a:gd name="T15" fmla="*/ 0 h 16384"/>
                    <a:gd name="T16" fmla="*/ 136521 w 16384"/>
                    <a:gd name="T17" fmla="*/ 0 h 16384"/>
                    <a:gd name="T18" fmla="*/ 152225 w 16384"/>
                    <a:gd name="T19" fmla="*/ 0 h 16384"/>
                    <a:gd name="T20" fmla="*/ 165862 w 16384"/>
                    <a:gd name="T21" fmla="*/ 0 h 16384"/>
                    <a:gd name="T22" fmla="*/ 165170 w 16384"/>
                    <a:gd name="T23" fmla="*/ 0 h 16384"/>
                    <a:gd name="T24" fmla="*/ 176112 w 16384"/>
                    <a:gd name="T25" fmla="*/ 0 h 16384"/>
                    <a:gd name="T26" fmla="*/ 184296 w 16384"/>
                    <a:gd name="T27" fmla="*/ 0 h 16384"/>
                    <a:gd name="T28" fmla="*/ 179513 w 16384"/>
                    <a:gd name="T29" fmla="*/ 0 h 16384"/>
                    <a:gd name="T30" fmla="*/ 180875 w 16384"/>
                    <a:gd name="T31" fmla="*/ 0 h 16384"/>
                    <a:gd name="T32" fmla="*/ 197948 w 16384"/>
                    <a:gd name="T33" fmla="*/ 0 h 16384"/>
                    <a:gd name="T34" fmla="*/ 211604 w 16384"/>
                    <a:gd name="T35" fmla="*/ 0 h 16384"/>
                    <a:gd name="T36" fmla="*/ 223893 w 16384"/>
                    <a:gd name="T37" fmla="*/ 0 h 16384"/>
                    <a:gd name="T38" fmla="*/ 215016 w 16384"/>
                    <a:gd name="T39" fmla="*/ 0 h 16384"/>
                    <a:gd name="T40" fmla="*/ 213635 w 16384"/>
                    <a:gd name="T41" fmla="*/ 0 h 16384"/>
                    <a:gd name="T42" fmla="*/ 223893 w 16384"/>
                    <a:gd name="T43" fmla="*/ 0 h 16384"/>
                    <a:gd name="T44" fmla="*/ 231395 w 16384"/>
                    <a:gd name="T45" fmla="*/ 0 h 16384"/>
                    <a:gd name="T46" fmla="*/ 242313 w 16384"/>
                    <a:gd name="T47" fmla="*/ 0 h 16384"/>
                    <a:gd name="T48" fmla="*/ 255286 w 16384"/>
                    <a:gd name="T49" fmla="*/ 0 h 16384"/>
                    <a:gd name="T50" fmla="*/ 256654 w 16384"/>
                    <a:gd name="T51" fmla="*/ 0 h 16384"/>
                    <a:gd name="T52" fmla="*/ 263492 w 16384"/>
                    <a:gd name="T53" fmla="*/ 0 h 16384"/>
                    <a:gd name="T54" fmla="*/ 268931 w 16384"/>
                    <a:gd name="T55" fmla="*/ 0 h 16384"/>
                    <a:gd name="T56" fmla="*/ 258014 w 16384"/>
                    <a:gd name="T57" fmla="*/ 0 h 16384"/>
                    <a:gd name="T58" fmla="*/ 239590 w 16384"/>
                    <a:gd name="T59" fmla="*/ 0 h 16384"/>
                    <a:gd name="T60" fmla="*/ 226622 w 16384"/>
                    <a:gd name="T61" fmla="*/ 0 h 16384"/>
                    <a:gd name="T62" fmla="*/ 212288 w 16384"/>
                    <a:gd name="T63" fmla="*/ 0 h 16384"/>
                    <a:gd name="T64" fmla="*/ 199997 w 16384"/>
                    <a:gd name="T65" fmla="*/ 0 h 16384"/>
                    <a:gd name="T66" fmla="*/ 187029 w 16384"/>
                    <a:gd name="T67" fmla="*/ 0 h 16384"/>
                    <a:gd name="T68" fmla="*/ 176799 w 16384"/>
                    <a:gd name="T69" fmla="*/ 0 h 16384"/>
                    <a:gd name="T70" fmla="*/ 166552 w 16384"/>
                    <a:gd name="T71" fmla="*/ 0 h 16384"/>
                    <a:gd name="T72" fmla="*/ 158354 w 16384"/>
                    <a:gd name="T73" fmla="*/ 0 h 16384"/>
                    <a:gd name="T74" fmla="*/ 142663 w 16384"/>
                    <a:gd name="T75" fmla="*/ 0 h 16384"/>
                    <a:gd name="T76" fmla="*/ 125604 w 16384"/>
                    <a:gd name="T77" fmla="*/ 0 h 16384"/>
                    <a:gd name="T78" fmla="*/ 120133 w 16384"/>
                    <a:gd name="T79" fmla="*/ 0 h 16384"/>
                    <a:gd name="T80" fmla="*/ 128328 w 16384"/>
                    <a:gd name="T81" fmla="*/ 0 h 16384"/>
                    <a:gd name="T82" fmla="*/ 111931 w 16384"/>
                    <a:gd name="T83" fmla="*/ 0 h 16384"/>
                    <a:gd name="T84" fmla="*/ 91472 w 16384"/>
                    <a:gd name="T85" fmla="*/ 0 h 16384"/>
                    <a:gd name="T86" fmla="*/ 77812 w 16384"/>
                    <a:gd name="T87" fmla="*/ 0 h 16384"/>
                    <a:gd name="T88" fmla="*/ 79181 w 16384"/>
                    <a:gd name="T89" fmla="*/ 0 h 16384"/>
                    <a:gd name="T90" fmla="*/ 67564 w 16384"/>
                    <a:gd name="T91" fmla="*/ 0 h 16384"/>
                    <a:gd name="T92" fmla="*/ 68258 w 16384"/>
                    <a:gd name="T93" fmla="*/ 0 h 16384"/>
                    <a:gd name="T94" fmla="*/ 68941 w 16384"/>
                    <a:gd name="T95" fmla="*/ 0 h 16384"/>
                    <a:gd name="T96" fmla="*/ 60059 w 16384"/>
                    <a:gd name="T97" fmla="*/ 0 h 16384"/>
                    <a:gd name="T98" fmla="*/ 59397 w 16384"/>
                    <a:gd name="T99" fmla="*/ 0 h 16384"/>
                    <a:gd name="T100" fmla="*/ 49821 w 16384"/>
                    <a:gd name="T101" fmla="*/ 0 h 16384"/>
                    <a:gd name="T102" fmla="*/ 41649 w 16384"/>
                    <a:gd name="T103" fmla="*/ 0 h 16384"/>
                    <a:gd name="T104" fmla="*/ 25274 w 16384"/>
                    <a:gd name="T105" fmla="*/ 0 h 16384"/>
                    <a:gd name="T106" fmla="*/ 12968 w 16384"/>
                    <a:gd name="T107" fmla="*/ 0 h 16384"/>
                    <a:gd name="T108" fmla="*/ 9551 w 16384"/>
                    <a:gd name="T109" fmla="*/ 0 h 16384"/>
                    <a:gd name="T110" fmla="*/ 681 w 16384"/>
                    <a:gd name="T111" fmla="*/ 0 h 16384"/>
                    <a:gd name="T112" fmla="*/ 681 w 16384"/>
                    <a:gd name="T113" fmla="*/ 0 h 16384"/>
                    <a:gd name="T114" fmla="*/ 19117 w 16384"/>
                    <a:gd name="T115" fmla="*/ 0 h 163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384" h="16384">
                      <a:moveTo>
                        <a:pt x="1393" y="15953"/>
                      </a:moveTo>
                      <a:lnTo>
                        <a:pt x="1556" y="15953"/>
                      </a:lnTo>
                      <a:lnTo>
                        <a:pt x="1843" y="16168"/>
                      </a:lnTo>
                      <a:lnTo>
                        <a:pt x="1966" y="16276"/>
                      </a:lnTo>
                      <a:lnTo>
                        <a:pt x="2130" y="16384"/>
                      </a:lnTo>
                      <a:lnTo>
                        <a:pt x="2253" y="16384"/>
                      </a:lnTo>
                      <a:lnTo>
                        <a:pt x="2376" y="16384"/>
                      </a:lnTo>
                      <a:lnTo>
                        <a:pt x="2540" y="16384"/>
                      </a:lnTo>
                      <a:lnTo>
                        <a:pt x="2540" y="16276"/>
                      </a:lnTo>
                      <a:lnTo>
                        <a:pt x="2540" y="15953"/>
                      </a:lnTo>
                      <a:lnTo>
                        <a:pt x="2540" y="15737"/>
                      </a:lnTo>
                      <a:lnTo>
                        <a:pt x="2580" y="15522"/>
                      </a:lnTo>
                      <a:lnTo>
                        <a:pt x="2580" y="15198"/>
                      </a:lnTo>
                      <a:lnTo>
                        <a:pt x="2662" y="14767"/>
                      </a:lnTo>
                      <a:lnTo>
                        <a:pt x="2744" y="14552"/>
                      </a:lnTo>
                      <a:lnTo>
                        <a:pt x="2826" y="14444"/>
                      </a:lnTo>
                      <a:lnTo>
                        <a:pt x="2908" y="14336"/>
                      </a:lnTo>
                      <a:lnTo>
                        <a:pt x="2949" y="14120"/>
                      </a:lnTo>
                      <a:lnTo>
                        <a:pt x="3072" y="13905"/>
                      </a:lnTo>
                      <a:lnTo>
                        <a:pt x="3195" y="13689"/>
                      </a:lnTo>
                      <a:lnTo>
                        <a:pt x="3195" y="13474"/>
                      </a:lnTo>
                      <a:lnTo>
                        <a:pt x="3277" y="13258"/>
                      </a:lnTo>
                      <a:lnTo>
                        <a:pt x="3359" y="13150"/>
                      </a:lnTo>
                      <a:lnTo>
                        <a:pt x="3441" y="13043"/>
                      </a:lnTo>
                      <a:lnTo>
                        <a:pt x="3564" y="12935"/>
                      </a:lnTo>
                      <a:lnTo>
                        <a:pt x="3645" y="12827"/>
                      </a:lnTo>
                      <a:lnTo>
                        <a:pt x="3727" y="12611"/>
                      </a:lnTo>
                      <a:lnTo>
                        <a:pt x="3850" y="12504"/>
                      </a:lnTo>
                      <a:lnTo>
                        <a:pt x="3891" y="12396"/>
                      </a:lnTo>
                      <a:lnTo>
                        <a:pt x="3973" y="12396"/>
                      </a:lnTo>
                      <a:lnTo>
                        <a:pt x="4014" y="12180"/>
                      </a:lnTo>
                      <a:lnTo>
                        <a:pt x="4096" y="12180"/>
                      </a:lnTo>
                      <a:lnTo>
                        <a:pt x="4096" y="11965"/>
                      </a:lnTo>
                      <a:lnTo>
                        <a:pt x="4178" y="11965"/>
                      </a:lnTo>
                      <a:lnTo>
                        <a:pt x="4260" y="11965"/>
                      </a:lnTo>
                      <a:lnTo>
                        <a:pt x="4342" y="11965"/>
                      </a:lnTo>
                      <a:lnTo>
                        <a:pt x="4465" y="11749"/>
                      </a:lnTo>
                      <a:lnTo>
                        <a:pt x="4588" y="11749"/>
                      </a:lnTo>
                      <a:lnTo>
                        <a:pt x="4628" y="11641"/>
                      </a:lnTo>
                      <a:lnTo>
                        <a:pt x="4710" y="11533"/>
                      </a:lnTo>
                      <a:lnTo>
                        <a:pt x="4751" y="11533"/>
                      </a:lnTo>
                      <a:lnTo>
                        <a:pt x="4833" y="11318"/>
                      </a:lnTo>
                      <a:lnTo>
                        <a:pt x="4956" y="11318"/>
                      </a:lnTo>
                      <a:lnTo>
                        <a:pt x="4997" y="11318"/>
                      </a:lnTo>
                      <a:lnTo>
                        <a:pt x="5161" y="11318"/>
                      </a:lnTo>
                      <a:lnTo>
                        <a:pt x="5325" y="11210"/>
                      </a:lnTo>
                      <a:lnTo>
                        <a:pt x="5448" y="11210"/>
                      </a:lnTo>
                      <a:lnTo>
                        <a:pt x="5530" y="11210"/>
                      </a:lnTo>
                      <a:lnTo>
                        <a:pt x="5612" y="11210"/>
                      </a:lnTo>
                      <a:lnTo>
                        <a:pt x="5693" y="11533"/>
                      </a:lnTo>
                      <a:lnTo>
                        <a:pt x="5857" y="11426"/>
                      </a:lnTo>
                      <a:lnTo>
                        <a:pt x="6021" y="11426"/>
                      </a:lnTo>
                      <a:lnTo>
                        <a:pt x="6185" y="11641"/>
                      </a:lnTo>
                      <a:lnTo>
                        <a:pt x="6308" y="11857"/>
                      </a:lnTo>
                      <a:lnTo>
                        <a:pt x="6431" y="11857"/>
                      </a:lnTo>
                      <a:lnTo>
                        <a:pt x="6513" y="11749"/>
                      </a:lnTo>
                      <a:lnTo>
                        <a:pt x="6636" y="11749"/>
                      </a:lnTo>
                      <a:lnTo>
                        <a:pt x="6636" y="11641"/>
                      </a:lnTo>
                      <a:lnTo>
                        <a:pt x="6676" y="11318"/>
                      </a:lnTo>
                      <a:lnTo>
                        <a:pt x="6799" y="11318"/>
                      </a:lnTo>
                      <a:lnTo>
                        <a:pt x="6881" y="11318"/>
                      </a:lnTo>
                      <a:lnTo>
                        <a:pt x="7004" y="11318"/>
                      </a:lnTo>
                      <a:lnTo>
                        <a:pt x="7127" y="11641"/>
                      </a:lnTo>
                      <a:lnTo>
                        <a:pt x="7209" y="11749"/>
                      </a:lnTo>
                      <a:lnTo>
                        <a:pt x="7291" y="12072"/>
                      </a:lnTo>
                      <a:lnTo>
                        <a:pt x="7414" y="12180"/>
                      </a:lnTo>
                      <a:lnTo>
                        <a:pt x="7496" y="12396"/>
                      </a:lnTo>
                      <a:lnTo>
                        <a:pt x="7619" y="12504"/>
                      </a:lnTo>
                      <a:lnTo>
                        <a:pt x="7741" y="12827"/>
                      </a:lnTo>
                      <a:lnTo>
                        <a:pt x="7864" y="12719"/>
                      </a:lnTo>
                      <a:lnTo>
                        <a:pt x="7946" y="12719"/>
                      </a:lnTo>
                      <a:lnTo>
                        <a:pt x="8192" y="12935"/>
                      </a:lnTo>
                      <a:lnTo>
                        <a:pt x="8397" y="12935"/>
                      </a:lnTo>
                      <a:lnTo>
                        <a:pt x="8479" y="12935"/>
                      </a:lnTo>
                      <a:lnTo>
                        <a:pt x="8602" y="12719"/>
                      </a:lnTo>
                      <a:lnTo>
                        <a:pt x="8684" y="12611"/>
                      </a:lnTo>
                      <a:lnTo>
                        <a:pt x="8765" y="12396"/>
                      </a:lnTo>
                      <a:lnTo>
                        <a:pt x="8847" y="12396"/>
                      </a:lnTo>
                      <a:lnTo>
                        <a:pt x="8970" y="12504"/>
                      </a:lnTo>
                      <a:lnTo>
                        <a:pt x="9134" y="12504"/>
                      </a:lnTo>
                      <a:lnTo>
                        <a:pt x="9257" y="12611"/>
                      </a:lnTo>
                      <a:lnTo>
                        <a:pt x="9380" y="12719"/>
                      </a:lnTo>
                      <a:lnTo>
                        <a:pt x="9462" y="12935"/>
                      </a:lnTo>
                      <a:lnTo>
                        <a:pt x="9544" y="13366"/>
                      </a:lnTo>
                      <a:lnTo>
                        <a:pt x="9626" y="13581"/>
                      </a:lnTo>
                      <a:lnTo>
                        <a:pt x="9748" y="13581"/>
                      </a:lnTo>
                      <a:lnTo>
                        <a:pt x="9912" y="13581"/>
                      </a:lnTo>
                      <a:lnTo>
                        <a:pt x="9953" y="13581"/>
                      </a:lnTo>
                      <a:lnTo>
                        <a:pt x="9953" y="13797"/>
                      </a:lnTo>
                      <a:lnTo>
                        <a:pt x="9912" y="13905"/>
                      </a:lnTo>
                      <a:lnTo>
                        <a:pt x="9871" y="14120"/>
                      </a:lnTo>
                      <a:lnTo>
                        <a:pt x="9871" y="14336"/>
                      </a:lnTo>
                      <a:lnTo>
                        <a:pt x="9830" y="14659"/>
                      </a:lnTo>
                      <a:lnTo>
                        <a:pt x="9830" y="14875"/>
                      </a:lnTo>
                      <a:lnTo>
                        <a:pt x="9871" y="14767"/>
                      </a:lnTo>
                      <a:lnTo>
                        <a:pt x="9912" y="14552"/>
                      </a:lnTo>
                      <a:lnTo>
                        <a:pt x="9953" y="14444"/>
                      </a:lnTo>
                      <a:lnTo>
                        <a:pt x="10035" y="14336"/>
                      </a:lnTo>
                      <a:lnTo>
                        <a:pt x="10158" y="14552"/>
                      </a:lnTo>
                      <a:lnTo>
                        <a:pt x="10281" y="14444"/>
                      </a:lnTo>
                      <a:lnTo>
                        <a:pt x="10363" y="14336"/>
                      </a:lnTo>
                      <a:lnTo>
                        <a:pt x="10445" y="14228"/>
                      </a:lnTo>
                      <a:lnTo>
                        <a:pt x="10527" y="13905"/>
                      </a:lnTo>
                      <a:lnTo>
                        <a:pt x="10568" y="13689"/>
                      </a:lnTo>
                      <a:lnTo>
                        <a:pt x="10691" y="13366"/>
                      </a:lnTo>
                      <a:lnTo>
                        <a:pt x="10813" y="13150"/>
                      </a:lnTo>
                      <a:lnTo>
                        <a:pt x="10854" y="12827"/>
                      </a:lnTo>
                      <a:lnTo>
                        <a:pt x="10977" y="12611"/>
                      </a:lnTo>
                      <a:lnTo>
                        <a:pt x="11018" y="12396"/>
                      </a:lnTo>
                      <a:lnTo>
                        <a:pt x="11059" y="12180"/>
                      </a:lnTo>
                      <a:lnTo>
                        <a:pt x="11059" y="11857"/>
                      </a:lnTo>
                      <a:lnTo>
                        <a:pt x="11059" y="11641"/>
                      </a:lnTo>
                      <a:lnTo>
                        <a:pt x="11100" y="11426"/>
                      </a:lnTo>
                      <a:lnTo>
                        <a:pt x="10977" y="11102"/>
                      </a:lnTo>
                      <a:lnTo>
                        <a:pt x="10977" y="10887"/>
                      </a:lnTo>
                      <a:lnTo>
                        <a:pt x="11018" y="10671"/>
                      </a:lnTo>
                      <a:lnTo>
                        <a:pt x="11018" y="10456"/>
                      </a:lnTo>
                      <a:lnTo>
                        <a:pt x="10936" y="10456"/>
                      </a:lnTo>
                      <a:lnTo>
                        <a:pt x="10854" y="10348"/>
                      </a:lnTo>
                      <a:lnTo>
                        <a:pt x="10772" y="10348"/>
                      </a:lnTo>
                      <a:lnTo>
                        <a:pt x="10691" y="10348"/>
                      </a:lnTo>
                      <a:lnTo>
                        <a:pt x="10609" y="10456"/>
                      </a:lnTo>
                      <a:lnTo>
                        <a:pt x="10691" y="10240"/>
                      </a:lnTo>
                      <a:lnTo>
                        <a:pt x="10732" y="10024"/>
                      </a:lnTo>
                      <a:lnTo>
                        <a:pt x="10813" y="10024"/>
                      </a:lnTo>
                      <a:lnTo>
                        <a:pt x="10854" y="10024"/>
                      </a:lnTo>
                      <a:lnTo>
                        <a:pt x="10813" y="9809"/>
                      </a:lnTo>
                      <a:lnTo>
                        <a:pt x="10854" y="9593"/>
                      </a:lnTo>
                      <a:lnTo>
                        <a:pt x="10936" y="9270"/>
                      </a:lnTo>
                      <a:lnTo>
                        <a:pt x="11018" y="9162"/>
                      </a:lnTo>
                      <a:lnTo>
                        <a:pt x="11100" y="9054"/>
                      </a:lnTo>
                      <a:lnTo>
                        <a:pt x="11223" y="8947"/>
                      </a:lnTo>
                      <a:lnTo>
                        <a:pt x="11346" y="8839"/>
                      </a:lnTo>
                      <a:lnTo>
                        <a:pt x="11510" y="8731"/>
                      </a:lnTo>
                      <a:lnTo>
                        <a:pt x="11715" y="8731"/>
                      </a:lnTo>
                      <a:lnTo>
                        <a:pt x="11878" y="8731"/>
                      </a:lnTo>
                      <a:lnTo>
                        <a:pt x="12001" y="8731"/>
                      </a:lnTo>
                      <a:lnTo>
                        <a:pt x="12083" y="8731"/>
                      </a:lnTo>
                      <a:lnTo>
                        <a:pt x="12206" y="8731"/>
                      </a:lnTo>
                      <a:lnTo>
                        <a:pt x="12370" y="8623"/>
                      </a:lnTo>
                      <a:lnTo>
                        <a:pt x="12534" y="8623"/>
                      </a:lnTo>
                      <a:lnTo>
                        <a:pt x="12493" y="8408"/>
                      </a:lnTo>
                      <a:lnTo>
                        <a:pt x="12575" y="8300"/>
                      </a:lnTo>
                      <a:lnTo>
                        <a:pt x="12698" y="8084"/>
                      </a:lnTo>
                      <a:lnTo>
                        <a:pt x="12780" y="7976"/>
                      </a:lnTo>
                      <a:lnTo>
                        <a:pt x="12902" y="7869"/>
                      </a:lnTo>
                      <a:lnTo>
                        <a:pt x="13025" y="7869"/>
                      </a:lnTo>
                      <a:lnTo>
                        <a:pt x="12984" y="8300"/>
                      </a:lnTo>
                      <a:lnTo>
                        <a:pt x="13189" y="8300"/>
                      </a:lnTo>
                      <a:lnTo>
                        <a:pt x="13189" y="8084"/>
                      </a:lnTo>
                      <a:lnTo>
                        <a:pt x="13271" y="7869"/>
                      </a:lnTo>
                      <a:lnTo>
                        <a:pt x="13435" y="7869"/>
                      </a:lnTo>
                      <a:lnTo>
                        <a:pt x="13517" y="7761"/>
                      </a:lnTo>
                      <a:lnTo>
                        <a:pt x="13599" y="7761"/>
                      </a:lnTo>
                      <a:lnTo>
                        <a:pt x="13517" y="8084"/>
                      </a:lnTo>
                      <a:lnTo>
                        <a:pt x="13394" y="8084"/>
                      </a:lnTo>
                      <a:lnTo>
                        <a:pt x="13312" y="8515"/>
                      </a:lnTo>
                      <a:lnTo>
                        <a:pt x="13148" y="8623"/>
                      </a:lnTo>
                      <a:lnTo>
                        <a:pt x="13066" y="8947"/>
                      </a:lnTo>
                      <a:lnTo>
                        <a:pt x="12902" y="8947"/>
                      </a:lnTo>
                      <a:lnTo>
                        <a:pt x="12861" y="9378"/>
                      </a:lnTo>
                      <a:lnTo>
                        <a:pt x="12780" y="9701"/>
                      </a:lnTo>
                      <a:lnTo>
                        <a:pt x="12739" y="9917"/>
                      </a:lnTo>
                      <a:lnTo>
                        <a:pt x="12657" y="10240"/>
                      </a:lnTo>
                      <a:lnTo>
                        <a:pt x="12657" y="10671"/>
                      </a:lnTo>
                      <a:lnTo>
                        <a:pt x="12616" y="11102"/>
                      </a:lnTo>
                      <a:lnTo>
                        <a:pt x="12698" y="11641"/>
                      </a:lnTo>
                      <a:lnTo>
                        <a:pt x="12820" y="11426"/>
                      </a:lnTo>
                      <a:lnTo>
                        <a:pt x="12984" y="11210"/>
                      </a:lnTo>
                      <a:lnTo>
                        <a:pt x="13066" y="10779"/>
                      </a:lnTo>
                      <a:lnTo>
                        <a:pt x="13189" y="10779"/>
                      </a:lnTo>
                      <a:lnTo>
                        <a:pt x="13353" y="10348"/>
                      </a:lnTo>
                      <a:lnTo>
                        <a:pt x="13435" y="10132"/>
                      </a:lnTo>
                      <a:lnTo>
                        <a:pt x="13476" y="9809"/>
                      </a:lnTo>
                      <a:lnTo>
                        <a:pt x="13476" y="9485"/>
                      </a:lnTo>
                      <a:lnTo>
                        <a:pt x="13435" y="9378"/>
                      </a:lnTo>
                      <a:lnTo>
                        <a:pt x="13353" y="9270"/>
                      </a:lnTo>
                      <a:lnTo>
                        <a:pt x="13353" y="9162"/>
                      </a:lnTo>
                      <a:lnTo>
                        <a:pt x="13435" y="9054"/>
                      </a:lnTo>
                      <a:lnTo>
                        <a:pt x="13517" y="8839"/>
                      </a:lnTo>
                      <a:lnTo>
                        <a:pt x="13599" y="8623"/>
                      </a:lnTo>
                      <a:lnTo>
                        <a:pt x="13681" y="8623"/>
                      </a:lnTo>
                      <a:lnTo>
                        <a:pt x="13844" y="8515"/>
                      </a:lnTo>
                      <a:lnTo>
                        <a:pt x="13885" y="8515"/>
                      </a:lnTo>
                      <a:lnTo>
                        <a:pt x="14008" y="8300"/>
                      </a:lnTo>
                      <a:lnTo>
                        <a:pt x="14090" y="8084"/>
                      </a:lnTo>
                      <a:lnTo>
                        <a:pt x="14172" y="8408"/>
                      </a:lnTo>
                      <a:lnTo>
                        <a:pt x="14295" y="8515"/>
                      </a:lnTo>
                      <a:lnTo>
                        <a:pt x="14418" y="8300"/>
                      </a:lnTo>
                      <a:lnTo>
                        <a:pt x="14500" y="8084"/>
                      </a:lnTo>
                      <a:lnTo>
                        <a:pt x="14541" y="7976"/>
                      </a:lnTo>
                      <a:lnTo>
                        <a:pt x="14541" y="7869"/>
                      </a:lnTo>
                      <a:lnTo>
                        <a:pt x="14664" y="7869"/>
                      </a:lnTo>
                      <a:lnTo>
                        <a:pt x="14746" y="7869"/>
                      </a:lnTo>
                      <a:lnTo>
                        <a:pt x="14828" y="7869"/>
                      </a:lnTo>
                      <a:lnTo>
                        <a:pt x="14950" y="7653"/>
                      </a:lnTo>
                      <a:lnTo>
                        <a:pt x="14991" y="7437"/>
                      </a:lnTo>
                      <a:lnTo>
                        <a:pt x="15114" y="7330"/>
                      </a:lnTo>
                      <a:lnTo>
                        <a:pt x="15319" y="7545"/>
                      </a:lnTo>
                      <a:lnTo>
                        <a:pt x="15319" y="7222"/>
                      </a:lnTo>
                      <a:lnTo>
                        <a:pt x="15319" y="6899"/>
                      </a:lnTo>
                      <a:lnTo>
                        <a:pt x="15278" y="6791"/>
                      </a:lnTo>
                      <a:lnTo>
                        <a:pt x="15237" y="6791"/>
                      </a:lnTo>
                      <a:lnTo>
                        <a:pt x="15196" y="6575"/>
                      </a:lnTo>
                      <a:lnTo>
                        <a:pt x="15114" y="6467"/>
                      </a:lnTo>
                      <a:lnTo>
                        <a:pt x="15278" y="6360"/>
                      </a:lnTo>
                      <a:lnTo>
                        <a:pt x="15319" y="6360"/>
                      </a:lnTo>
                      <a:lnTo>
                        <a:pt x="15401" y="6252"/>
                      </a:lnTo>
                      <a:lnTo>
                        <a:pt x="15401" y="6144"/>
                      </a:lnTo>
                      <a:lnTo>
                        <a:pt x="15483" y="6036"/>
                      </a:lnTo>
                      <a:lnTo>
                        <a:pt x="15442" y="5821"/>
                      </a:lnTo>
                      <a:lnTo>
                        <a:pt x="15565" y="5821"/>
                      </a:lnTo>
                      <a:lnTo>
                        <a:pt x="15565" y="6144"/>
                      </a:lnTo>
                      <a:lnTo>
                        <a:pt x="15647" y="6144"/>
                      </a:lnTo>
                      <a:lnTo>
                        <a:pt x="15729" y="6467"/>
                      </a:lnTo>
                      <a:lnTo>
                        <a:pt x="15811" y="6467"/>
                      </a:lnTo>
                      <a:lnTo>
                        <a:pt x="15974" y="6683"/>
                      </a:lnTo>
                      <a:lnTo>
                        <a:pt x="16056" y="6683"/>
                      </a:lnTo>
                      <a:lnTo>
                        <a:pt x="16138" y="6252"/>
                      </a:lnTo>
                      <a:lnTo>
                        <a:pt x="16302" y="6252"/>
                      </a:lnTo>
                      <a:lnTo>
                        <a:pt x="16384" y="6144"/>
                      </a:lnTo>
                      <a:lnTo>
                        <a:pt x="16343" y="5821"/>
                      </a:lnTo>
                      <a:lnTo>
                        <a:pt x="16220" y="5713"/>
                      </a:lnTo>
                      <a:lnTo>
                        <a:pt x="16138" y="5605"/>
                      </a:lnTo>
                      <a:lnTo>
                        <a:pt x="16056" y="5389"/>
                      </a:lnTo>
                      <a:lnTo>
                        <a:pt x="16015" y="5821"/>
                      </a:lnTo>
                      <a:lnTo>
                        <a:pt x="15974" y="5282"/>
                      </a:lnTo>
                      <a:lnTo>
                        <a:pt x="15892" y="5066"/>
                      </a:lnTo>
                      <a:lnTo>
                        <a:pt x="15811" y="4958"/>
                      </a:lnTo>
                      <a:lnTo>
                        <a:pt x="15729" y="4851"/>
                      </a:lnTo>
                      <a:lnTo>
                        <a:pt x="15606" y="4743"/>
                      </a:lnTo>
                      <a:lnTo>
                        <a:pt x="15483" y="4527"/>
                      </a:lnTo>
                      <a:lnTo>
                        <a:pt x="15401" y="4312"/>
                      </a:lnTo>
                      <a:lnTo>
                        <a:pt x="15319" y="4204"/>
                      </a:lnTo>
                      <a:lnTo>
                        <a:pt x="15073" y="4096"/>
                      </a:lnTo>
                      <a:lnTo>
                        <a:pt x="15032" y="4204"/>
                      </a:lnTo>
                      <a:lnTo>
                        <a:pt x="14828" y="4096"/>
                      </a:lnTo>
                      <a:lnTo>
                        <a:pt x="14623" y="3988"/>
                      </a:lnTo>
                      <a:lnTo>
                        <a:pt x="14500" y="3988"/>
                      </a:lnTo>
                      <a:lnTo>
                        <a:pt x="14377" y="3880"/>
                      </a:lnTo>
                      <a:lnTo>
                        <a:pt x="14254" y="3880"/>
                      </a:lnTo>
                      <a:lnTo>
                        <a:pt x="14254" y="4204"/>
                      </a:lnTo>
                      <a:lnTo>
                        <a:pt x="14295" y="4312"/>
                      </a:lnTo>
                      <a:lnTo>
                        <a:pt x="14172" y="4312"/>
                      </a:lnTo>
                      <a:lnTo>
                        <a:pt x="14090" y="4312"/>
                      </a:lnTo>
                      <a:lnTo>
                        <a:pt x="13926" y="4312"/>
                      </a:lnTo>
                      <a:lnTo>
                        <a:pt x="13763" y="4419"/>
                      </a:lnTo>
                      <a:lnTo>
                        <a:pt x="13599" y="4204"/>
                      </a:lnTo>
                      <a:lnTo>
                        <a:pt x="13435" y="4096"/>
                      </a:lnTo>
                      <a:lnTo>
                        <a:pt x="13353" y="4096"/>
                      </a:lnTo>
                      <a:lnTo>
                        <a:pt x="13189" y="4096"/>
                      </a:lnTo>
                      <a:lnTo>
                        <a:pt x="13148" y="3880"/>
                      </a:lnTo>
                      <a:lnTo>
                        <a:pt x="13148" y="3665"/>
                      </a:lnTo>
                      <a:lnTo>
                        <a:pt x="13066" y="3557"/>
                      </a:lnTo>
                      <a:lnTo>
                        <a:pt x="12902" y="3449"/>
                      </a:lnTo>
                      <a:lnTo>
                        <a:pt x="12739" y="3341"/>
                      </a:lnTo>
                      <a:lnTo>
                        <a:pt x="12534" y="3341"/>
                      </a:lnTo>
                      <a:lnTo>
                        <a:pt x="12411" y="3449"/>
                      </a:lnTo>
                      <a:lnTo>
                        <a:pt x="12247" y="3449"/>
                      </a:lnTo>
                      <a:lnTo>
                        <a:pt x="12165" y="3449"/>
                      </a:lnTo>
                      <a:lnTo>
                        <a:pt x="12042" y="3449"/>
                      </a:lnTo>
                      <a:lnTo>
                        <a:pt x="12001" y="3341"/>
                      </a:lnTo>
                      <a:lnTo>
                        <a:pt x="12001" y="2910"/>
                      </a:lnTo>
                      <a:lnTo>
                        <a:pt x="12001" y="2803"/>
                      </a:lnTo>
                      <a:lnTo>
                        <a:pt x="11837" y="2803"/>
                      </a:lnTo>
                      <a:lnTo>
                        <a:pt x="11674" y="2803"/>
                      </a:lnTo>
                      <a:lnTo>
                        <a:pt x="11674" y="3126"/>
                      </a:lnTo>
                      <a:lnTo>
                        <a:pt x="11592" y="3341"/>
                      </a:lnTo>
                      <a:lnTo>
                        <a:pt x="11551" y="2803"/>
                      </a:lnTo>
                      <a:lnTo>
                        <a:pt x="11469" y="2587"/>
                      </a:lnTo>
                      <a:lnTo>
                        <a:pt x="11346" y="2479"/>
                      </a:lnTo>
                      <a:lnTo>
                        <a:pt x="11223" y="2587"/>
                      </a:lnTo>
                      <a:lnTo>
                        <a:pt x="11182" y="2910"/>
                      </a:lnTo>
                      <a:lnTo>
                        <a:pt x="11100" y="2803"/>
                      </a:lnTo>
                      <a:lnTo>
                        <a:pt x="11018" y="2803"/>
                      </a:lnTo>
                      <a:lnTo>
                        <a:pt x="10936" y="2803"/>
                      </a:lnTo>
                      <a:lnTo>
                        <a:pt x="10854" y="3126"/>
                      </a:lnTo>
                      <a:lnTo>
                        <a:pt x="10854" y="3449"/>
                      </a:lnTo>
                      <a:lnTo>
                        <a:pt x="10772" y="3449"/>
                      </a:lnTo>
                      <a:lnTo>
                        <a:pt x="10609" y="3449"/>
                      </a:lnTo>
                      <a:lnTo>
                        <a:pt x="10363" y="3449"/>
                      </a:lnTo>
                      <a:lnTo>
                        <a:pt x="10281" y="3449"/>
                      </a:lnTo>
                      <a:lnTo>
                        <a:pt x="10199" y="3341"/>
                      </a:lnTo>
                      <a:lnTo>
                        <a:pt x="10158" y="3449"/>
                      </a:lnTo>
                      <a:lnTo>
                        <a:pt x="10076" y="3557"/>
                      </a:lnTo>
                      <a:lnTo>
                        <a:pt x="10076" y="3665"/>
                      </a:lnTo>
                      <a:lnTo>
                        <a:pt x="10035" y="3341"/>
                      </a:lnTo>
                      <a:lnTo>
                        <a:pt x="9994" y="3126"/>
                      </a:lnTo>
                      <a:lnTo>
                        <a:pt x="9953" y="2803"/>
                      </a:lnTo>
                      <a:lnTo>
                        <a:pt x="10076" y="2587"/>
                      </a:lnTo>
                      <a:lnTo>
                        <a:pt x="9994" y="2587"/>
                      </a:lnTo>
                      <a:lnTo>
                        <a:pt x="9912" y="2479"/>
                      </a:lnTo>
                      <a:lnTo>
                        <a:pt x="9830" y="2479"/>
                      </a:lnTo>
                      <a:lnTo>
                        <a:pt x="9708" y="2371"/>
                      </a:lnTo>
                      <a:lnTo>
                        <a:pt x="9544" y="2371"/>
                      </a:lnTo>
                      <a:lnTo>
                        <a:pt x="9503" y="2371"/>
                      </a:lnTo>
                      <a:lnTo>
                        <a:pt x="9421" y="2048"/>
                      </a:lnTo>
                      <a:lnTo>
                        <a:pt x="9175" y="2156"/>
                      </a:lnTo>
                      <a:lnTo>
                        <a:pt x="9134" y="2371"/>
                      </a:lnTo>
                      <a:lnTo>
                        <a:pt x="9052" y="2479"/>
                      </a:lnTo>
                      <a:lnTo>
                        <a:pt x="8929" y="2371"/>
                      </a:lnTo>
                      <a:lnTo>
                        <a:pt x="8724" y="2371"/>
                      </a:lnTo>
                      <a:lnTo>
                        <a:pt x="8602" y="2264"/>
                      </a:lnTo>
                      <a:lnTo>
                        <a:pt x="8561" y="2264"/>
                      </a:lnTo>
                      <a:lnTo>
                        <a:pt x="8438" y="2264"/>
                      </a:lnTo>
                      <a:lnTo>
                        <a:pt x="8315" y="2156"/>
                      </a:lnTo>
                      <a:lnTo>
                        <a:pt x="8151" y="2048"/>
                      </a:lnTo>
                      <a:lnTo>
                        <a:pt x="8028" y="2264"/>
                      </a:lnTo>
                      <a:lnTo>
                        <a:pt x="7905" y="1940"/>
                      </a:lnTo>
                      <a:lnTo>
                        <a:pt x="7823" y="2156"/>
                      </a:lnTo>
                      <a:lnTo>
                        <a:pt x="7619" y="2156"/>
                      </a:lnTo>
                      <a:lnTo>
                        <a:pt x="7537" y="2048"/>
                      </a:lnTo>
                      <a:lnTo>
                        <a:pt x="7496" y="2264"/>
                      </a:lnTo>
                      <a:lnTo>
                        <a:pt x="7414" y="2479"/>
                      </a:lnTo>
                      <a:lnTo>
                        <a:pt x="7291" y="2479"/>
                      </a:lnTo>
                      <a:lnTo>
                        <a:pt x="7168" y="2587"/>
                      </a:lnTo>
                      <a:lnTo>
                        <a:pt x="7045" y="2803"/>
                      </a:lnTo>
                      <a:lnTo>
                        <a:pt x="6963" y="2803"/>
                      </a:lnTo>
                      <a:lnTo>
                        <a:pt x="7004" y="2371"/>
                      </a:lnTo>
                      <a:lnTo>
                        <a:pt x="7209" y="2048"/>
                      </a:lnTo>
                      <a:lnTo>
                        <a:pt x="7537" y="1832"/>
                      </a:lnTo>
                      <a:lnTo>
                        <a:pt x="7864" y="1401"/>
                      </a:lnTo>
                      <a:lnTo>
                        <a:pt x="8028" y="1401"/>
                      </a:lnTo>
                      <a:lnTo>
                        <a:pt x="8028" y="970"/>
                      </a:lnTo>
                      <a:lnTo>
                        <a:pt x="8028" y="539"/>
                      </a:lnTo>
                      <a:lnTo>
                        <a:pt x="7864" y="323"/>
                      </a:lnTo>
                      <a:lnTo>
                        <a:pt x="7782" y="323"/>
                      </a:lnTo>
                      <a:lnTo>
                        <a:pt x="7700" y="323"/>
                      </a:lnTo>
                      <a:lnTo>
                        <a:pt x="7414" y="323"/>
                      </a:lnTo>
                      <a:lnTo>
                        <a:pt x="7373" y="108"/>
                      </a:lnTo>
                      <a:lnTo>
                        <a:pt x="7209" y="0"/>
                      </a:lnTo>
                      <a:lnTo>
                        <a:pt x="7127" y="0"/>
                      </a:lnTo>
                      <a:lnTo>
                        <a:pt x="6881" y="0"/>
                      </a:lnTo>
                      <a:lnTo>
                        <a:pt x="6840" y="216"/>
                      </a:lnTo>
                      <a:lnTo>
                        <a:pt x="6799" y="431"/>
                      </a:lnTo>
                      <a:lnTo>
                        <a:pt x="6717" y="539"/>
                      </a:lnTo>
                      <a:lnTo>
                        <a:pt x="6595" y="862"/>
                      </a:lnTo>
                      <a:lnTo>
                        <a:pt x="6472" y="862"/>
                      </a:lnTo>
                      <a:lnTo>
                        <a:pt x="6308" y="862"/>
                      </a:lnTo>
                      <a:lnTo>
                        <a:pt x="6185" y="539"/>
                      </a:lnTo>
                      <a:lnTo>
                        <a:pt x="6062" y="647"/>
                      </a:lnTo>
                      <a:lnTo>
                        <a:pt x="5939" y="755"/>
                      </a:lnTo>
                      <a:lnTo>
                        <a:pt x="5652" y="862"/>
                      </a:lnTo>
                      <a:lnTo>
                        <a:pt x="5489" y="1078"/>
                      </a:lnTo>
                      <a:lnTo>
                        <a:pt x="5325" y="1186"/>
                      </a:lnTo>
                      <a:lnTo>
                        <a:pt x="5161" y="1401"/>
                      </a:lnTo>
                      <a:lnTo>
                        <a:pt x="5038" y="1509"/>
                      </a:lnTo>
                      <a:lnTo>
                        <a:pt x="4997" y="1617"/>
                      </a:lnTo>
                      <a:lnTo>
                        <a:pt x="5079" y="1940"/>
                      </a:lnTo>
                      <a:lnTo>
                        <a:pt x="4956" y="1940"/>
                      </a:lnTo>
                      <a:lnTo>
                        <a:pt x="4792" y="1940"/>
                      </a:lnTo>
                      <a:lnTo>
                        <a:pt x="4669" y="1940"/>
                      </a:lnTo>
                      <a:lnTo>
                        <a:pt x="4588" y="2156"/>
                      </a:lnTo>
                      <a:lnTo>
                        <a:pt x="4547" y="2371"/>
                      </a:lnTo>
                      <a:lnTo>
                        <a:pt x="4588" y="2695"/>
                      </a:lnTo>
                      <a:lnTo>
                        <a:pt x="4710" y="2803"/>
                      </a:lnTo>
                      <a:lnTo>
                        <a:pt x="4833" y="3126"/>
                      </a:lnTo>
                      <a:lnTo>
                        <a:pt x="4833" y="3234"/>
                      </a:lnTo>
                      <a:lnTo>
                        <a:pt x="4751" y="3557"/>
                      </a:lnTo>
                      <a:lnTo>
                        <a:pt x="4751" y="4096"/>
                      </a:lnTo>
                      <a:lnTo>
                        <a:pt x="4628" y="3880"/>
                      </a:lnTo>
                      <a:lnTo>
                        <a:pt x="4628" y="3449"/>
                      </a:lnTo>
                      <a:lnTo>
                        <a:pt x="4506" y="3126"/>
                      </a:lnTo>
                      <a:lnTo>
                        <a:pt x="4383" y="2910"/>
                      </a:lnTo>
                      <a:lnTo>
                        <a:pt x="4342" y="2803"/>
                      </a:lnTo>
                      <a:lnTo>
                        <a:pt x="4096" y="2910"/>
                      </a:lnTo>
                      <a:lnTo>
                        <a:pt x="4014" y="2910"/>
                      </a:lnTo>
                      <a:lnTo>
                        <a:pt x="4055" y="2803"/>
                      </a:lnTo>
                      <a:lnTo>
                        <a:pt x="4055" y="2264"/>
                      </a:lnTo>
                      <a:lnTo>
                        <a:pt x="3727" y="2803"/>
                      </a:lnTo>
                      <a:lnTo>
                        <a:pt x="3809" y="3557"/>
                      </a:lnTo>
                      <a:lnTo>
                        <a:pt x="3809" y="3880"/>
                      </a:lnTo>
                      <a:lnTo>
                        <a:pt x="3850" y="4096"/>
                      </a:lnTo>
                      <a:lnTo>
                        <a:pt x="3891" y="4096"/>
                      </a:lnTo>
                      <a:lnTo>
                        <a:pt x="3973" y="4096"/>
                      </a:lnTo>
                      <a:lnTo>
                        <a:pt x="4096" y="4096"/>
                      </a:lnTo>
                      <a:lnTo>
                        <a:pt x="4137" y="4527"/>
                      </a:lnTo>
                      <a:lnTo>
                        <a:pt x="4260" y="4743"/>
                      </a:lnTo>
                      <a:lnTo>
                        <a:pt x="4301" y="4851"/>
                      </a:lnTo>
                      <a:lnTo>
                        <a:pt x="4424" y="5389"/>
                      </a:lnTo>
                      <a:lnTo>
                        <a:pt x="4301" y="5282"/>
                      </a:lnTo>
                      <a:lnTo>
                        <a:pt x="4178" y="5174"/>
                      </a:lnTo>
                      <a:lnTo>
                        <a:pt x="4137" y="5282"/>
                      </a:lnTo>
                      <a:lnTo>
                        <a:pt x="4137" y="4851"/>
                      </a:lnTo>
                      <a:lnTo>
                        <a:pt x="4096" y="4635"/>
                      </a:lnTo>
                      <a:lnTo>
                        <a:pt x="3973" y="4527"/>
                      </a:lnTo>
                      <a:lnTo>
                        <a:pt x="3891" y="4419"/>
                      </a:lnTo>
                      <a:lnTo>
                        <a:pt x="3850" y="4419"/>
                      </a:lnTo>
                      <a:lnTo>
                        <a:pt x="3809" y="4851"/>
                      </a:lnTo>
                      <a:lnTo>
                        <a:pt x="3768" y="5174"/>
                      </a:lnTo>
                      <a:lnTo>
                        <a:pt x="3686" y="5389"/>
                      </a:lnTo>
                      <a:lnTo>
                        <a:pt x="3604" y="5713"/>
                      </a:lnTo>
                      <a:lnTo>
                        <a:pt x="3482" y="5713"/>
                      </a:lnTo>
                      <a:lnTo>
                        <a:pt x="3400" y="5713"/>
                      </a:lnTo>
                      <a:lnTo>
                        <a:pt x="3359" y="5389"/>
                      </a:lnTo>
                      <a:lnTo>
                        <a:pt x="3482" y="5174"/>
                      </a:lnTo>
                      <a:lnTo>
                        <a:pt x="3645" y="4851"/>
                      </a:lnTo>
                      <a:lnTo>
                        <a:pt x="3645" y="4527"/>
                      </a:lnTo>
                      <a:lnTo>
                        <a:pt x="3686" y="4204"/>
                      </a:lnTo>
                      <a:lnTo>
                        <a:pt x="3564" y="3988"/>
                      </a:lnTo>
                      <a:lnTo>
                        <a:pt x="3523" y="3665"/>
                      </a:lnTo>
                      <a:lnTo>
                        <a:pt x="3523" y="3341"/>
                      </a:lnTo>
                      <a:lnTo>
                        <a:pt x="3523" y="3234"/>
                      </a:lnTo>
                      <a:lnTo>
                        <a:pt x="3523" y="2803"/>
                      </a:lnTo>
                      <a:lnTo>
                        <a:pt x="3523" y="2479"/>
                      </a:lnTo>
                      <a:lnTo>
                        <a:pt x="3154" y="2479"/>
                      </a:lnTo>
                      <a:lnTo>
                        <a:pt x="3031" y="2910"/>
                      </a:lnTo>
                      <a:lnTo>
                        <a:pt x="2990" y="3126"/>
                      </a:lnTo>
                      <a:lnTo>
                        <a:pt x="2949" y="3341"/>
                      </a:lnTo>
                      <a:lnTo>
                        <a:pt x="2826" y="3557"/>
                      </a:lnTo>
                      <a:lnTo>
                        <a:pt x="2990" y="3988"/>
                      </a:lnTo>
                      <a:lnTo>
                        <a:pt x="3113" y="4204"/>
                      </a:lnTo>
                      <a:lnTo>
                        <a:pt x="2990" y="4527"/>
                      </a:lnTo>
                      <a:lnTo>
                        <a:pt x="2867" y="4204"/>
                      </a:lnTo>
                      <a:lnTo>
                        <a:pt x="2744" y="4096"/>
                      </a:lnTo>
                      <a:lnTo>
                        <a:pt x="2499" y="3988"/>
                      </a:lnTo>
                      <a:lnTo>
                        <a:pt x="2335" y="3880"/>
                      </a:lnTo>
                      <a:lnTo>
                        <a:pt x="2294" y="3988"/>
                      </a:lnTo>
                      <a:lnTo>
                        <a:pt x="2212" y="4096"/>
                      </a:lnTo>
                      <a:lnTo>
                        <a:pt x="2212" y="4419"/>
                      </a:lnTo>
                      <a:lnTo>
                        <a:pt x="2007" y="4419"/>
                      </a:lnTo>
                      <a:lnTo>
                        <a:pt x="1802" y="4419"/>
                      </a:lnTo>
                      <a:lnTo>
                        <a:pt x="1638" y="4527"/>
                      </a:lnTo>
                      <a:lnTo>
                        <a:pt x="1516" y="4527"/>
                      </a:lnTo>
                      <a:lnTo>
                        <a:pt x="1393" y="4635"/>
                      </a:lnTo>
                      <a:lnTo>
                        <a:pt x="1147" y="4635"/>
                      </a:lnTo>
                      <a:lnTo>
                        <a:pt x="1065" y="4851"/>
                      </a:lnTo>
                      <a:lnTo>
                        <a:pt x="942" y="5174"/>
                      </a:lnTo>
                      <a:lnTo>
                        <a:pt x="778" y="5389"/>
                      </a:lnTo>
                      <a:lnTo>
                        <a:pt x="819" y="5389"/>
                      </a:lnTo>
                      <a:lnTo>
                        <a:pt x="696" y="5066"/>
                      </a:lnTo>
                      <a:lnTo>
                        <a:pt x="778" y="5066"/>
                      </a:lnTo>
                      <a:lnTo>
                        <a:pt x="819" y="4851"/>
                      </a:lnTo>
                      <a:lnTo>
                        <a:pt x="696" y="4635"/>
                      </a:lnTo>
                      <a:lnTo>
                        <a:pt x="696" y="4312"/>
                      </a:lnTo>
                      <a:lnTo>
                        <a:pt x="655" y="4635"/>
                      </a:lnTo>
                      <a:lnTo>
                        <a:pt x="451" y="4419"/>
                      </a:lnTo>
                      <a:lnTo>
                        <a:pt x="369" y="4419"/>
                      </a:lnTo>
                      <a:lnTo>
                        <a:pt x="573" y="4743"/>
                      </a:lnTo>
                      <a:lnTo>
                        <a:pt x="573" y="4851"/>
                      </a:lnTo>
                      <a:lnTo>
                        <a:pt x="573" y="5066"/>
                      </a:lnTo>
                      <a:lnTo>
                        <a:pt x="573" y="5389"/>
                      </a:lnTo>
                      <a:lnTo>
                        <a:pt x="614" y="5928"/>
                      </a:lnTo>
                      <a:lnTo>
                        <a:pt x="451" y="5821"/>
                      </a:lnTo>
                      <a:lnTo>
                        <a:pt x="246" y="5821"/>
                      </a:lnTo>
                      <a:lnTo>
                        <a:pt x="82" y="5928"/>
                      </a:lnTo>
                      <a:lnTo>
                        <a:pt x="0" y="5821"/>
                      </a:lnTo>
                      <a:lnTo>
                        <a:pt x="41" y="5928"/>
                      </a:lnTo>
                      <a:lnTo>
                        <a:pt x="369" y="6360"/>
                      </a:lnTo>
                      <a:lnTo>
                        <a:pt x="328" y="7222"/>
                      </a:lnTo>
                      <a:lnTo>
                        <a:pt x="287" y="7976"/>
                      </a:lnTo>
                      <a:lnTo>
                        <a:pt x="287" y="9054"/>
                      </a:lnTo>
                      <a:lnTo>
                        <a:pt x="164" y="10132"/>
                      </a:lnTo>
                      <a:lnTo>
                        <a:pt x="123" y="11102"/>
                      </a:lnTo>
                      <a:lnTo>
                        <a:pt x="82" y="12180"/>
                      </a:lnTo>
                      <a:lnTo>
                        <a:pt x="41" y="12935"/>
                      </a:lnTo>
                      <a:lnTo>
                        <a:pt x="655" y="13366"/>
                      </a:lnTo>
                      <a:lnTo>
                        <a:pt x="901" y="13150"/>
                      </a:lnTo>
                      <a:lnTo>
                        <a:pt x="1270" y="13043"/>
                      </a:lnTo>
                      <a:lnTo>
                        <a:pt x="1188" y="13474"/>
                      </a:lnTo>
                      <a:lnTo>
                        <a:pt x="1188" y="13689"/>
                      </a:lnTo>
                      <a:lnTo>
                        <a:pt x="1106" y="13905"/>
                      </a:lnTo>
                      <a:lnTo>
                        <a:pt x="1106" y="14013"/>
                      </a:lnTo>
                      <a:lnTo>
                        <a:pt x="1147" y="14228"/>
                      </a:lnTo>
                      <a:lnTo>
                        <a:pt x="1147" y="14444"/>
                      </a:lnTo>
                      <a:lnTo>
                        <a:pt x="1147" y="14659"/>
                      </a:lnTo>
                      <a:lnTo>
                        <a:pt x="1352" y="14875"/>
                      </a:lnTo>
                      <a:lnTo>
                        <a:pt x="1475" y="15198"/>
                      </a:lnTo>
                      <a:lnTo>
                        <a:pt x="1188" y="14983"/>
                      </a:lnTo>
                      <a:lnTo>
                        <a:pt x="1393" y="15953"/>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nvGrpSpPr>
              <p:cNvPr id="63" name="Group 25">
                <a:extLst>
                  <a:ext uri="{FF2B5EF4-FFF2-40B4-BE49-F238E27FC236}">
                    <a16:creationId xmlns:a16="http://schemas.microsoft.com/office/drawing/2014/main" id="{C23C821D-48CE-FD5D-5854-DBF8FF685C90}"/>
                  </a:ext>
                </a:extLst>
              </p:cNvPr>
              <p:cNvGrpSpPr>
                <a:grpSpLocks noChangeAspect="1"/>
              </p:cNvGrpSpPr>
              <p:nvPr/>
            </p:nvGrpSpPr>
            <p:grpSpPr bwMode="auto">
              <a:xfrm>
                <a:off x="4358" y="2213"/>
                <a:ext cx="1052" cy="1038"/>
                <a:chOff x="-3581" y="-54275"/>
                <a:chExt cx="21320" cy="173"/>
              </a:xfrm>
              <a:grpFill/>
            </p:grpSpPr>
            <p:sp>
              <p:nvSpPr>
                <p:cNvPr id="244" name="図形 84">
                  <a:extLst>
                    <a:ext uri="{FF2B5EF4-FFF2-40B4-BE49-F238E27FC236}">
                      <a16:creationId xmlns:a16="http://schemas.microsoft.com/office/drawing/2014/main" id="{7732DE6E-631B-23E1-BADE-1C109C3DD2A6}"/>
                    </a:ext>
                  </a:extLst>
                </p:cNvPr>
                <p:cNvSpPr>
                  <a:spLocks noChangeAspect="1"/>
                </p:cNvSpPr>
                <p:nvPr/>
              </p:nvSpPr>
              <p:spPr bwMode="auto">
                <a:xfrm>
                  <a:off x="2347" y="-54275"/>
                  <a:ext cx="6448" cy="37"/>
                </a:xfrm>
                <a:custGeom>
                  <a:avLst/>
                  <a:gdLst>
                    <a:gd name="T0" fmla="*/ 0 w 16384"/>
                    <a:gd name="T1" fmla="*/ 0 h 16384"/>
                    <a:gd name="T2" fmla="*/ 0 w 16384"/>
                    <a:gd name="T3" fmla="*/ 0 h 16384"/>
                    <a:gd name="T4" fmla="*/ 0 w 16384"/>
                    <a:gd name="T5" fmla="*/ 0 h 16384"/>
                    <a:gd name="T6" fmla="*/ 0 w 16384"/>
                    <a:gd name="T7" fmla="*/ 0 h 16384"/>
                    <a:gd name="T8" fmla="*/ 1 w 16384"/>
                    <a:gd name="T9" fmla="*/ 0 h 16384"/>
                    <a:gd name="T10" fmla="*/ 1 w 16384"/>
                    <a:gd name="T11" fmla="*/ 0 h 16384"/>
                    <a:gd name="T12" fmla="*/ 1 w 16384"/>
                    <a:gd name="T13" fmla="*/ 0 h 16384"/>
                    <a:gd name="T14" fmla="*/ 1 w 16384"/>
                    <a:gd name="T15" fmla="*/ 0 h 16384"/>
                    <a:gd name="T16" fmla="*/ 1 w 16384"/>
                    <a:gd name="T17" fmla="*/ 0 h 16384"/>
                    <a:gd name="T18" fmla="*/ 1 w 16384"/>
                    <a:gd name="T19" fmla="*/ 0 h 16384"/>
                    <a:gd name="T20" fmla="*/ 2 w 16384"/>
                    <a:gd name="T21" fmla="*/ 0 h 16384"/>
                    <a:gd name="T22" fmla="*/ 2 w 16384"/>
                    <a:gd name="T23" fmla="*/ 0 h 16384"/>
                    <a:gd name="T24" fmla="*/ 1 w 16384"/>
                    <a:gd name="T25" fmla="*/ 0 h 16384"/>
                    <a:gd name="T26" fmla="*/ 1 w 16384"/>
                    <a:gd name="T27" fmla="*/ 0 h 16384"/>
                    <a:gd name="T28" fmla="*/ 1 w 16384"/>
                    <a:gd name="T29" fmla="*/ 0 h 16384"/>
                    <a:gd name="T30" fmla="*/ 1 w 16384"/>
                    <a:gd name="T31" fmla="*/ 0 h 16384"/>
                    <a:gd name="T32" fmla="*/ 1 w 16384"/>
                    <a:gd name="T33" fmla="*/ 0 h 16384"/>
                    <a:gd name="T34" fmla="*/ 1 w 16384"/>
                    <a:gd name="T35" fmla="*/ 0 h 16384"/>
                    <a:gd name="T36" fmla="*/ 1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384" h="16384">
                      <a:moveTo>
                        <a:pt x="0" y="315"/>
                      </a:moveTo>
                      <a:lnTo>
                        <a:pt x="487" y="2206"/>
                      </a:lnTo>
                      <a:lnTo>
                        <a:pt x="487" y="5986"/>
                      </a:lnTo>
                      <a:lnTo>
                        <a:pt x="1784" y="4096"/>
                      </a:lnTo>
                      <a:lnTo>
                        <a:pt x="6813" y="9137"/>
                      </a:lnTo>
                      <a:lnTo>
                        <a:pt x="6651" y="11973"/>
                      </a:lnTo>
                      <a:lnTo>
                        <a:pt x="7949" y="14809"/>
                      </a:lnTo>
                      <a:lnTo>
                        <a:pt x="9571" y="14809"/>
                      </a:lnTo>
                      <a:lnTo>
                        <a:pt x="12004" y="13233"/>
                      </a:lnTo>
                      <a:lnTo>
                        <a:pt x="13302" y="13548"/>
                      </a:lnTo>
                      <a:lnTo>
                        <a:pt x="14762" y="16384"/>
                      </a:lnTo>
                      <a:lnTo>
                        <a:pt x="16384" y="15439"/>
                      </a:lnTo>
                      <a:lnTo>
                        <a:pt x="13302" y="12918"/>
                      </a:lnTo>
                      <a:lnTo>
                        <a:pt x="13302" y="10713"/>
                      </a:lnTo>
                      <a:lnTo>
                        <a:pt x="12491" y="9137"/>
                      </a:lnTo>
                      <a:lnTo>
                        <a:pt x="12653" y="6617"/>
                      </a:lnTo>
                      <a:lnTo>
                        <a:pt x="10382" y="5356"/>
                      </a:lnTo>
                      <a:lnTo>
                        <a:pt x="9409" y="6617"/>
                      </a:lnTo>
                      <a:lnTo>
                        <a:pt x="8922" y="4726"/>
                      </a:lnTo>
                      <a:lnTo>
                        <a:pt x="4542" y="1575"/>
                      </a:lnTo>
                      <a:lnTo>
                        <a:pt x="3893" y="3151"/>
                      </a:lnTo>
                      <a:lnTo>
                        <a:pt x="4055" y="3151"/>
                      </a:lnTo>
                      <a:lnTo>
                        <a:pt x="1947" y="3781"/>
                      </a:lnTo>
                      <a:lnTo>
                        <a:pt x="1784" y="0"/>
                      </a:lnTo>
                      <a:lnTo>
                        <a:pt x="0" y="315"/>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45" name="図形 85">
                  <a:extLst>
                    <a:ext uri="{FF2B5EF4-FFF2-40B4-BE49-F238E27FC236}">
                      <a16:creationId xmlns:a16="http://schemas.microsoft.com/office/drawing/2014/main" id="{394A2031-234B-86E0-F6CB-5788C0B69DA4}"/>
                    </a:ext>
                  </a:extLst>
                </p:cNvPr>
                <p:cNvSpPr>
                  <a:spLocks noChangeAspect="1"/>
                </p:cNvSpPr>
                <p:nvPr/>
              </p:nvSpPr>
              <p:spPr bwMode="auto">
                <a:xfrm>
                  <a:off x="-3581" y="-54241"/>
                  <a:ext cx="12792" cy="105"/>
                </a:xfrm>
                <a:custGeom>
                  <a:avLst/>
                  <a:gdLst>
                    <a:gd name="T0" fmla="*/ 682 w 16384"/>
                    <a:gd name="T1" fmla="*/ 0 h 16384"/>
                    <a:gd name="T2" fmla="*/ 599 w 16384"/>
                    <a:gd name="T3" fmla="*/ 0 h 16384"/>
                    <a:gd name="T4" fmla="*/ 557 w 16384"/>
                    <a:gd name="T5" fmla="*/ 0 h 16384"/>
                    <a:gd name="T6" fmla="*/ 411 w 16384"/>
                    <a:gd name="T7" fmla="*/ 0 h 16384"/>
                    <a:gd name="T8" fmla="*/ 314 w 16384"/>
                    <a:gd name="T9" fmla="*/ 0 h 16384"/>
                    <a:gd name="T10" fmla="*/ 181 w 16384"/>
                    <a:gd name="T11" fmla="*/ 0 h 16384"/>
                    <a:gd name="T12" fmla="*/ 167 w 16384"/>
                    <a:gd name="T13" fmla="*/ 0 h 16384"/>
                    <a:gd name="T14" fmla="*/ 105 w 16384"/>
                    <a:gd name="T15" fmla="*/ 0 h 16384"/>
                    <a:gd name="T16" fmla="*/ 55 w 16384"/>
                    <a:gd name="T17" fmla="*/ 0 h 16384"/>
                    <a:gd name="T18" fmla="*/ 0 w 16384"/>
                    <a:gd name="T19" fmla="*/ 0 h 16384"/>
                    <a:gd name="T20" fmla="*/ 21 w 16384"/>
                    <a:gd name="T21" fmla="*/ 0 h 16384"/>
                    <a:gd name="T22" fmla="*/ 91 w 16384"/>
                    <a:gd name="T23" fmla="*/ 0 h 16384"/>
                    <a:gd name="T24" fmla="*/ 105 w 16384"/>
                    <a:gd name="T25" fmla="*/ 0 h 16384"/>
                    <a:gd name="T26" fmla="*/ 201 w 16384"/>
                    <a:gd name="T27" fmla="*/ 0 h 16384"/>
                    <a:gd name="T28" fmla="*/ 258 w 16384"/>
                    <a:gd name="T29" fmla="*/ 0 h 16384"/>
                    <a:gd name="T30" fmla="*/ 424 w 16384"/>
                    <a:gd name="T31" fmla="*/ 0 h 16384"/>
                    <a:gd name="T32" fmla="*/ 522 w 16384"/>
                    <a:gd name="T33" fmla="*/ 0 h 16384"/>
                    <a:gd name="T34" fmla="*/ 620 w 16384"/>
                    <a:gd name="T35" fmla="*/ 0 h 16384"/>
                    <a:gd name="T36" fmla="*/ 675 w 16384"/>
                    <a:gd name="T37" fmla="*/ 0 h 16384"/>
                    <a:gd name="T38" fmla="*/ 787 w 16384"/>
                    <a:gd name="T39" fmla="*/ 0 h 16384"/>
                    <a:gd name="T40" fmla="*/ 835 w 16384"/>
                    <a:gd name="T41" fmla="*/ 0 h 16384"/>
                    <a:gd name="T42" fmla="*/ 954 w 16384"/>
                    <a:gd name="T43" fmla="*/ 0 h 16384"/>
                    <a:gd name="T44" fmla="*/ 1127 w 16384"/>
                    <a:gd name="T45" fmla="*/ 0 h 16384"/>
                    <a:gd name="T46" fmla="*/ 1267 w 16384"/>
                    <a:gd name="T47" fmla="*/ 0 h 16384"/>
                    <a:gd name="T48" fmla="*/ 1337 w 16384"/>
                    <a:gd name="T49" fmla="*/ 0 h 16384"/>
                    <a:gd name="T50" fmla="*/ 1359 w 16384"/>
                    <a:gd name="T51" fmla="*/ 0 h 16384"/>
                    <a:gd name="T52" fmla="*/ 1344 w 16384"/>
                    <a:gd name="T53" fmla="*/ 0 h 16384"/>
                    <a:gd name="T54" fmla="*/ 1282 w 16384"/>
                    <a:gd name="T55" fmla="*/ 0 h 16384"/>
                    <a:gd name="T56" fmla="*/ 1226 w 16384"/>
                    <a:gd name="T57" fmla="*/ 0 h 16384"/>
                    <a:gd name="T58" fmla="*/ 1170 w 16384"/>
                    <a:gd name="T59" fmla="*/ 0 h 16384"/>
                    <a:gd name="T60" fmla="*/ 1108 w 16384"/>
                    <a:gd name="T61" fmla="*/ 0 h 16384"/>
                    <a:gd name="T62" fmla="*/ 1081 w 16384"/>
                    <a:gd name="T63" fmla="*/ 0 h 16384"/>
                    <a:gd name="T64" fmla="*/ 1066 w 16384"/>
                    <a:gd name="T65" fmla="*/ 0 h 16384"/>
                    <a:gd name="T66" fmla="*/ 1017 w 16384"/>
                    <a:gd name="T67" fmla="*/ 0 h 16384"/>
                    <a:gd name="T68" fmla="*/ 954 w 16384"/>
                    <a:gd name="T69" fmla="*/ 0 h 16384"/>
                    <a:gd name="T70" fmla="*/ 961 w 16384"/>
                    <a:gd name="T71" fmla="*/ 0 h 16384"/>
                    <a:gd name="T72" fmla="*/ 821 w 16384"/>
                    <a:gd name="T73" fmla="*/ 0 h 16384"/>
                    <a:gd name="T74" fmla="*/ 759 w 16384"/>
                    <a:gd name="T75" fmla="*/ 0 h 16384"/>
                    <a:gd name="T76" fmla="*/ 780 w 16384"/>
                    <a:gd name="T77" fmla="*/ 0 h 163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384" h="16384">
                      <a:moveTo>
                        <a:pt x="8357" y="334"/>
                      </a:moveTo>
                      <a:lnTo>
                        <a:pt x="8109" y="780"/>
                      </a:lnTo>
                      <a:lnTo>
                        <a:pt x="7613" y="1226"/>
                      </a:lnTo>
                      <a:lnTo>
                        <a:pt x="7116" y="1337"/>
                      </a:lnTo>
                      <a:lnTo>
                        <a:pt x="7116" y="1783"/>
                      </a:lnTo>
                      <a:lnTo>
                        <a:pt x="6620" y="2452"/>
                      </a:lnTo>
                      <a:lnTo>
                        <a:pt x="5710" y="1337"/>
                      </a:lnTo>
                      <a:lnTo>
                        <a:pt x="4882" y="3009"/>
                      </a:lnTo>
                      <a:lnTo>
                        <a:pt x="3724" y="3232"/>
                      </a:lnTo>
                      <a:lnTo>
                        <a:pt x="3724" y="4347"/>
                      </a:lnTo>
                      <a:lnTo>
                        <a:pt x="3227" y="4681"/>
                      </a:lnTo>
                      <a:lnTo>
                        <a:pt x="2151" y="4570"/>
                      </a:lnTo>
                      <a:lnTo>
                        <a:pt x="2234" y="4570"/>
                      </a:lnTo>
                      <a:lnTo>
                        <a:pt x="1986" y="5016"/>
                      </a:lnTo>
                      <a:lnTo>
                        <a:pt x="1986" y="5127"/>
                      </a:lnTo>
                      <a:lnTo>
                        <a:pt x="1241" y="5127"/>
                      </a:lnTo>
                      <a:lnTo>
                        <a:pt x="827" y="5573"/>
                      </a:lnTo>
                      <a:lnTo>
                        <a:pt x="662" y="6130"/>
                      </a:lnTo>
                      <a:lnTo>
                        <a:pt x="165" y="6130"/>
                      </a:lnTo>
                      <a:lnTo>
                        <a:pt x="0" y="6576"/>
                      </a:lnTo>
                      <a:lnTo>
                        <a:pt x="248" y="7690"/>
                      </a:lnTo>
                      <a:lnTo>
                        <a:pt x="248" y="9808"/>
                      </a:lnTo>
                      <a:lnTo>
                        <a:pt x="745" y="10588"/>
                      </a:lnTo>
                      <a:lnTo>
                        <a:pt x="1076" y="11591"/>
                      </a:lnTo>
                      <a:lnTo>
                        <a:pt x="496" y="13263"/>
                      </a:lnTo>
                      <a:lnTo>
                        <a:pt x="1241" y="13709"/>
                      </a:lnTo>
                      <a:lnTo>
                        <a:pt x="2400" y="13821"/>
                      </a:lnTo>
                      <a:lnTo>
                        <a:pt x="2400" y="13932"/>
                      </a:lnTo>
                      <a:lnTo>
                        <a:pt x="2482" y="13932"/>
                      </a:lnTo>
                      <a:lnTo>
                        <a:pt x="3062" y="13375"/>
                      </a:lnTo>
                      <a:lnTo>
                        <a:pt x="3972" y="13152"/>
                      </a:lnTo>
                      <a:lnTo>
                        <a:pt x="5048" y="12595"/>
                      </a:lnTo>
                      <a:lnTo>
                        <a:pt x="5461" y="12595"/>
                      </a:lnTo>
                      <a:lnTo>
                        <a:pt x="6206" y="12595"/>
                      </a:lnTo>
                      <a:lnTo>
                        <a:pt x="6620" y="12260"/>
                      </a:lnTo>
                      <a:lnTo>
                        <a:pt x="7365" y="12149"/>
                      </a:lnTo>
                      <a:lnTo>
                        <a:pt x="8109" y="12706"/>
                      </a:lnTo>
                      <a:lnTo>
                        <a:pt x="8027" y="13263"/>
                      </a:lnTo>
                      <a:lnTo>
                        <a:pt x="8606" y="14155"/>
                      </a:lnTo>
                      <a:lnTo>
                        <a:pt x="9350" y="13709"/>
                      </a:lnTo>
                      <a:lnTo>
                        <a:pt x="9350" y="14489"/>
                      </a:lnTo>
                      <a:lnTo>
                        <a:pt x="9930" y="14824"/>
                      </a:lnTo>
                      <a:lnTo>
                        <a:pt x="10343" y="15381"/>
                      </a:lnTo>
                      <a:lnTo>
                        <a:pt x="11336" y="15492"/>
                      </a:lnTo>
                      <a:lnTo>
                        <a:pt x="12164" y="16384"/>
                      </a:lnTo>
                      <a:lnTo>
                        <a:pt x="13405" y="16384"/>
                      </a:lnTo>
                      <a:lnTo>
                        <a:pt x="14398" y="15827"/>
                      </a:lnTo>
                      <a:lnTo>
                        <a:pt x="15060" y="15604"/>
                      </a:lnTo>
                      <a:lnTo>
                        <a:pt x="15557" y="13040"/>
                      </a:lnTo>
                      <a:lnTo>
                        <a:pt x="15888" y="12483"/>
                      </a:lnTo>
                      <a:lnTo>
                        <a:pt x="16384" y="10142"/>
                      </a:lnTo>
                      <a:lnTo>
                        <a:pt x="16136" y="9139"/>
                      </a:lnTo>
                      <a:lnTo>
                        <a:pt x="16219" y="8471"/>
                      </a:lnTo>
                      <a:lnTo>
                        <a:pt x="15970" y="7802"/>
                      </a:lnTo>
                      <a:lnTo>
                        <a:pt x="15557" y="7022"/>
                      </a:lnTo>
                      <a:lnTo>
                        <a:pt x="15226" y="6353"/>
                      </a:lnTo>
                      <a:lnTo>
                        <a:pt x="14895" y="5907"/>
                      </a:lnTo>
                      <a:lnTo>
                        <a:pt x="14564" y="5350"/>
                      </a:lnTo>
                      <a:lnTo>
                        <a:pt x="14150" y="4904"/>
                      </a:lnTo>
                      <a:lnTo>
                        <a:pt x="13902" y="4458"/>
                      </a:lnTo>
                      <a:lnTo>
                        <a:pt x="13653" y="3789"/>
                      </a:lnTo>
                      <a:lnTo>
                        <a:pt x="13157" y="3901"/>
                      </a:lnTo>
                      <a:lnTo>
                        <a:pt x="12909" y="3567"/>
                      </a:lnTo>
                      <a:lnTo>
                        <a:pt x="12826" y="2898"/>
                      </a:lnTo>
                      <a:lnTo>
                        <a:pt x="12660" y="2118"/>
                      </a:lnTo>
                      <a:lnTo>
                        <a:pt x="12660" y="1449"/>
                      </a:lnTo>
                      <a:lnTo>
                        <a:pt x="12329" y="1226"/>
                      </a:lnTo>
                      <a:lnTo>
                        <a:pt x="12081" y="1003"/>
                      </a:lnTo>
                      <a:lnTo>
                        <a:pt x="11833" y="0"/>
                      </a:lnTo>
                      <a:lnTo>
                        <a:pt x="11336" y="2786"/>
                      </a:lnTo>
                      <a:lnTo>
                        <a:pt x="11336" y="3232"/>
                      </a:lnTo>
                      <a:lnTo>
                        <a:pt x="11419" y="3232"/>
                      </a:lnTo>
                      <a:lnTo>
                        <a:pt x="10923" y="4347"/>
                      </a:lnTo>
                      <a:lnTo>
                        <a:pt x="9764" y="2675"/>
                      </a:lnTo>
                      <a:lnTo>
                        <a:pt x="9350" y="3009"/>
                      </a:lnTo>
                      <a:lnTo>
                        <a:pt x="9019" y="2229"/>
                      </a:lnTo>
                      <a:lnTo>
                        <a:pt x="9516" y="1449"/>
                      </a:lnTo>
                      <a:lnTo>
                        <a:pt x="9268" y="669"/>
                      </a:lnTo>
                      <a:lnTo>
                        <a:pt x="8357" y="33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46" name="図形 87">
                  <a:extLst>
                    <a:ext uri="{FF2B5EF4-FFF2-40B4-BE49-F238E27FC236}">
                      <a16:creationId xmlns:a16="http://schemas.microsoft.com/office/drawing/2014/main" id="{017898A1-11A4-3BB8-591F-08631C898683}"/>
                    </a:ext>
                  </a:extLst>
                </p:cNvPr>
                <p:cNvSpPr>
                  <a:spLocks noChangeAspect="1"/>
                </p:cNvSpPr>
                <p:nvPr/>
              </p:nvSpPr>
              <p:spPr bwMode="auto">
                <a:xfrm>
                  <a:off x="15347" y="-54161"/>
                  <a:ext cx="2392" cy="29"/>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84" h="16384">
                      <a:moveTo>
                        <a:pt x="0" y="0"/>
                      </a:moveTo>
                      <a:lnTo>
                        <a:pt x="3373" y="6190"/>
                      </a:lnTo>
                      <a:lnTo>
                        <a:pt x="1446" y="8738"/>
                      </a:lnTo>
                      <a:lnTo>
                        <a:pt x="6264" y="12743"/>
                      </a:lnTo>
                      <a:lnTo>
                        <a:pt x="7228" y="16384"/>
                      </a:lnTo>
                      <a:lnTo>
                        <a:pt x="13493" y="12743"/>
                      </a:lnTo>
                      <a:lnTo>
                        <a:pt x="16384" y="9830"/>
                      </a:lnTo>
                      <a:lnTo>
                        <a:pt x="10601" y="9830"/>
                      </a:lnTo>
                      <a:lnTo>
                        <a:pt x="10601" y="7646"/>
                      </a:lnTo>
                      <a:lnTo>
                        <a:pt x="7710" y="8010"/>
                      </a:lnTo>
                      <a:lnTo>
                        <a:pt x="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47" name="図形 88">
                  <a:extLst>
                    <a:ext uri="{FF2B5EF4-FFF2-40B4-BE49-F238E27FC236}">
                      <a16:creationId xmlns:a16="http://schemas.microsoft.com/office/drawing/2014/main" id="{ADCACF02-A0BD-B142-A8DF-198A55AEF420}"/>
                    </a:ext>
                  </a:extLst>
                </p:cNvPr>
                <p:cNvSpPr>
                  <a:spLocks noChangeAspect="1"/>
                </p:cNvSpPr>
                <p:nvPr/>
              </p:nvSpPr>
              <p:spPr bwMode="auto">
                <a:xfrm>
                  <a:off x="13059" y="-54134"/>
                  <a:ext cx="2704" cy="3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384" h="16384">
                      <a:moveTo>
                        <a:pt x="0" y="16384"/>
                      </a:moveTo>
                      <a:lnTo>
                        <a:pt x="2101" y="13777"/>
                      </a:lnTo>
                      <a:lnTo>
                        <a:pt x="4201" y="11171"/>
                      </a:lnTo>
                      <a:lnTo>
                        <a:pt x="5881" y="8937"/>
                      </a:lnTo>
                      <a:lnTo>
                        <a:pt x="7562" y="6703"/>
                      </a:lnTo>
                      <a:lnTo>
                        <a:pt x="10923" y="5585"/>
                      </a:lnTo>
                      <a:lnTo>
                        <a:pt x="12183" y="2979"/>
                      </a:lnTo>
                      <a:lnTo>
                        <a:pt x="13863" y="745"/>
                      </a:lnTo>
                      <a:lnTo>
                        <a:pt x="14704" y="0"/>
                      </a:lnTo>
                      <a:lnTo>
                        <a:pt x="16384" y="2234"/>
                      </a:lnTo>
                      <a:lnTo>
                        <a:pt x="16384" y="5585"/>
                      </a:lnTo>
                      <a:lnTo>
                        <a:pt x="15544" y="7075"/>
                      </a:lnTo>
                      <a:lnTo>
                        <a:pt x="14283" y="9309"/>
                      </a:lnTo>
                      <a:lnTo>
                        <a:pt x="13863" y="10799"/>
                      </a:lnTo>
                      <a:lnTo>
                        <a:pt x="10923" y="11543"/>
                      </a:lnTo>
                      <a:lnTo>
                        <a:pt x="8402" y="12660"/>
                      </a:lnTo>
                      <a:lnTo>
                        <a:pt x="6302" y="13033"/>
                      </a:lnTo>
                      <a:lnTo>
                        <a:pt x="3361" y="13777"/>
                      </a:lnTo>
                      <a:lnTo>
                        <a:pt x="0"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48" name="図形 177">
                  <a:extLst>
                    <a:ext uri="{FF2B5EF4-FFF2-40B4-BE49-F238E27FC236}">
                      <a16:creationId xmlns:a16="http://schemas.microsoft.com/office/drawing/2014/main" id="{54E0BDE2-FB46-C2C0-309D-D820362A2CD4}"/>
                    </a:ext>
                  </a:extLst>
                </p:cNvPr>
                <p:cNvSpPr>
                  <a:spLocks noChangeAspect="1"/>
                </p:cNvSpPr>
                <p:nvPr/>
              </p:nvSpPr>
              <p:spPr bwMode="auto">
                <a:xfrm>
                  <a:off x="5571" y="-54262"/>
                  <a:ext cx="3224" cy="2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384" h="16384">
                      <a:moveTo>
                        <a:pt x="2979" y="1560"/>
                      </a:moveTo>
                      <a:lnTo>
                        <a:pt x="1986" y="4681"/>
                      </a:lnTo>
                      <a:lnTo>
                        <a:pt x="496" y="7022"/>
                      </a:lnTo>
                      <a:lnTo>
                        <a:pt x="0" y="10142"/>
                      </a:lnTo>
                      <a:lnTo>
                        <a:pt x="0" y="13263"/>
                      </a:lnTo>
                      <a:lnTo>
                        <a:pt x="1489" y="14043"/>
                      </a:lnTo>
                      <a:lnTo>
                        <a:pt x="3475" y="14824"/>
                      </a:lnTo>
                      <a:lnTo>
                        <a:pt x="4468" y="14824"/>
                      </a:lnTo>
                      <a:lnTo>
                        <a:pt x="4965" y="14043"/>
                      </a:lnTo>
                      <a:lnTo>
                        <a:pt x="5461" y="12483"/>
                      </a:lnTo>
                      <a:lnTo>
                        <a:pt x="7447" y="12483"/>
                      </a:lnTo>
                      <a:lnTo>
                        <a:pt x="7944" y="11703"/>
                      </a:lnTo>
                      <a:lnTo>
                        <a:pt x="9433" y="10923"/>
                      </a:lnTo>
                      <a:lnTo>
                        <a:pt x="9930" y="11703"/>
                      </a:lnTo>
                      <a:lnTo>
                        <a:pt x="11419" y="13263"/>
                      </a:lnTo>
                      <a:lnTo>
                        <a:pt x="11916" y="14824"/>
                      </a:lnTo>
                      <a:lnTo>
                        <a:pt x="12412" y="14824"/>
                      </a:lnTo>
                      <a:lnTo>
                        <a:pt x="13405" y="15604"/>
                      </a:lnTo>
                      <a:lnTo>
                        <a:pt x="14895" y="16384"/>
                      </a:lnTo>
                      <a:lnTo>
                        <a:pt x="15888" y="15604"/>
                      </a:lnTo>
                      <a:lnTo>
                        <a:pt x="16384" y="14824"/>
                      </a:lnTo>
                      <a:lnTo>
                        <a:pt x="14398" y="13263"/>
                      </a:lnTo>
                      <a:lnTo>
                        <a:pt x="13405" y="13263"/>
                      </a:lnTo>
                      <a:lnTo>
                        <a:pt x="12412" y="12483"/>
                      </a:lnTo>
                      <a:lnTo>
                        <a:pt x="10426" y="10923"/>
                      </a:lnTo>
                      <a:lnTo>
                        <a:pt x="10923" y="9362"/>
                      </a:lnTo>
                      <a:lnTo>
                        <a:pt x="10426" y="8582"/>
                      </a:lnTo>
                      <a:lnTo>
                        <a:pt x="9930" y="7802"/>
                      </a:lnTo>
                      <a:lnTo>
                        <a:pt x="9433" y="6242"/>
                      </a:lnTo>
                      <a:lnTo>
                        <a:pt x="9433" y="5461"/>
                      </a:lnTo>
                      <a:lnTo>
                        <a:pt x="9433" y="4681"/>
                      </a:lnTo>
                      <a:lnTo>
                        <a:pt x="8937" y="2341"/>
                      </a:lnTo>
                      <a:lnTo>
                        <a:pt x="8440" y="1560"/>
                      </a:lnTo>
                      <a:lnTo>
                        <a:pt x="6951" y="780"/>
                      </a:lnTo>
                      <a:lnTo>
                        <a:pt x="6951" y="0"/>
                      </a:lnTo>
                      <a:lnTo>
                        <a:pt x="5958" y="0"/>
                      </a:lnTo>
                      <a:lnTo>
                        <a:pt x="2979" y="156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sp>
            <p:nvSpPr>
              <p:cNvPr id="1024" name="図形 81">
                <a:extLst>
                  <a:ext uri="{FF2B5EF4-FFF2-40B4-BE49-F238E27FC236}">
                    <a16:creationId xmlns:a16="http://schemas.microsoft.com/office/drawing/2014/main" id="{E825288F-4276-957C-D240-19D9275418F9}"/>
                  </a:ext>
                </a:extLst>
              </p:cNvPr>
              <p:cNvSpPr>
                <a:spLocks noChangeAspect="1"/>
              </p:cNvSpPr>
              <p:nvPr/>
            </p:nvSpPr>
            <p:spPr bwMode="auto">
              <a:xfrm>
                <a:off x="4466" y="2421"/>
                <a:ext cx="118" cy="15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384" h="16384">
                    <a:moveTo>
                      <a:pt x="4411" y="0"/>
                    </a:moveTo>
                    <a:lnTo>
                      <a:pt x="3151" y="2731"/>
                    </a:lnTo>
                    <a:lnTo>
                      <a:pt x="2521" y="7100"/>
                    </a:lnTo>
                    <a:lnTo>
                      <a:pt x="0" y="5461"/>
                    </a:lnTo>
                    <a:lnTo>
                      <a:pt x="0" y="9830"/>
                    </a:lnTo>
                    <a:lnTo>
                      <a:pt x="3781" y="14199"/>
                    </a:lnTo>
                    <a:lnTo>
                      <a:pt x="9452" y="15838"/>
                    </a:lnTo>
                    <a:lnTo>
                      <a:pt x="16384" y="16384"/>
                    </a:lnTo>
                    <a:lnTo>
                      <a:pt x="14494" y="14199"/>
                    </a:lnTo>
                    <a:lnTo>
                      <a:pt x="9452" y="12561"/>
                    </a:lnTo>
                    <a:lnTo>
                      <a:pt x="8822" y="0"/>
                    </a:lnTo>
                    <a:lnTo>
                      <a:pt x="4411"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25" name="図形 76">
                <a:extLst>
                  <a:ext uri="{FF2B5EF4-FFF2-40B4-BE49-F238E27FC236}">
                    <a16:creationId xmlns:a16="http://schemas.microsoft.com/office/drawing/2014/main" id="{36D842A5-AE20-3FC4-BF0A-86962F178311}"/>
                  </a:ext>
                </a:extLst>
              </p:cNvPr>
              <p:cNvSpPr>
                <a:spLocks noChangeAspect="1"/>
              </p:cNvSpPr>
              <p:nvPr/>
            </p:nvSpPr>
            <p:spPr bwMode="auto">
              <a:xfrm>
                <a:off x="4107" y="2709"/>
                <a:ext cx="164" cy="21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6384" h="16384">
                    <a:moveTo>
                      <a:pt x="0" y="0"/>
                    </a:moveTo>
                    <a:lnTo>
                      <a:pt x="1003" y="1546"/>
                    </a:lnTo>
                    <a:lnTo>
                      <a:pt x="2006" y="2473"/>
                    </a:lnTo>
                    <a:lnTo>
                      <a:pt x="3009" y="4946"/>
                    </a:lnTo>
                    <a:lnTo>
                      <a:pt x="4681" y="6183"/>
                    </a:lnTo>
                    <a:lnTo>
                      <a:pt x="5684" y="8347"/>
                    </a:lnTo>
                    <a:lnTo>
                      <a:pt x="6687" y="9274"/>
                    </a:lnTo>
                    <a:lnTo>
                      <a:pt x="7356" y="9892"/>
                    </a:lnTo>
                    <a:lnTo>
                      <a:pt x="7690" y="10820"/>
                    </a:lnTo>
                    <a:lnTo>
                      <a:pt x="8694" y="12056"/>
                    </a:lnTo>
                    <a:lnTo>
                      <a:pt x="8359" y="13293"/>
                    </a:lnTo>
                    <a:lnTo>
                      <a:pt x="11034" y="13293"/>
                    </a:lnTo>
                    <a:lnTo>
                      <a:pt x="11368" y="13911"/>
                    </a:lnTo>
                    <a:lnTo>
                      <a:pt x="12372" y="14838"/>
                    </a:lnTo>
                    <a:lnTo>
                      <a:pt x="13709" y="16384"/>
                    </a:lnTo>
                    <a:lnTo>
                      <a:pt x="16384" y="15766"/>
                    </a:lnTo>
                    <a:lnTo>
                      <a:pt x="16384" y="12984"/>
                    </a:lnTo>
                    <a:lnTo>
                      <a:pt x="16050" y="12365"/>
                    </a:lnTo>
                    <a:lnTo>
                      <a:pt x="13709" y="11438"/>
                    </a:lnTo>
                    <a:lnTo>
                      <a:pt x="13375" y="10820"/>
                    </a:lnTo>
                    <a:lnTo>
                      <a:pt x="12372" y="10201"/>
                    </a:lnTo>
                    <a:lnTo>
                      <a:pt x="11368" y="9274"/>
                    </a:lnTo>
                    <a:lnTo>
                      <a:pt x="11368" y="7728"/>
                    </a:lnTo>
                    <a:lnTo>
                      <a:pt x="10700" y="6801"/>
                    </a:lnTo>
                    <a:lnTo>
                      <a:pt x="9362" y="5564"/>
                    </a:lnTo>
                    <a:lnTo>
                      <a:pt x="8025" y="4946"/>
                    </a:lnTo>
                    <a:lnTo>
                      <a:pt x="6353" y="3710"/>
                    </a:lnTo>
                    <a:lnTo>
                      <a:pt x="5350" y="3091"/>
                    </a:lnTo>
                    <a:lnTo>
                      <a:pt x="4681" y="2473"/>
                    </a:lnTo>
                    <a:lnTo>
                      <a:pt x="4012" y="1237"/>
                    </a:lnTo>
                    <a:lnTo>
                      <a:pt x="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26" name="図形 77">
                <a:extLst>
                  <a:ext uri="{FF2B5EF4-FFF2-40B4-BE49-F238E27FC236}">
                    <a16:creationId xmlns:a16="http://schemas.microsoft.com/office/drawing/2014/main" id="{8D1AD616-4BA9-87A8-7B9A-438A5C291ED1}"/>
                  </a:ext>
                </a:extLst>
              </p:cNvPr>
              <p:cNvSpPr>
                <a:spLocks noChangeAspect="1"/>
              </p:cNvSpPr>
              <p:nvPr/>
            </p:nvSpPr>
            <p:spPr bwMode="auto">
              <a:xfrm>
                <a:off x="4292" y="2924"/>
                <a:ext cx="97" cy="96"/>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384" h="16384">
                    <a:moveTo>
                      <a:pt x="468" y="0"/>
                    </a:moveTo>
                    <a:lnTo>
                      <a:pt x="0" y="0"/>
                    </a:lnTo>
                    <a:lnTo>
                      <a:pt x="1404" y="862"/>
                    </a:lnTo>
                    <a:lnTo>
                      <a:pt x="3277" y="862"/>
                    </a:lnTo>
                    <a:lnTo>
                      <a:pt x="5149" y="2587"/>
                    </a:lnTo>
                    <a:lnTo>
                      <a:pt x="7022" y="2587"/>
                    </a:lnTo>
                    <a:lnTo>
                      <a:pt x="8894" y="2587"/>
                    </a:lnTo>
                    <a:lnTo>
                      <a:pt x="10767" y="3449"/>
                    </a:lnTo>
                    <a:lnTo>
                      <a:pt x="12639" y="4312"/>
                    </a:lnTo>
                    <a:lnTo>
                      <a:pt x="13575" y="4312"/>
                    </a:lnTo>
                    <a:lnTo>
                      <a:pt x="14512" y="6036"/>
                    </a:lnTo>
                    <a:lnTo>
                      <a:pt x="14512" y="7761"/>
                    </a:lnTo>
                    <a:lnTo>
                      <a:pt x="15916" y="9485"/>
                    </a:lnTo>
                    <a:lnTo>
                      <a:pt x="15916" y="12935"/>
                    </a:lnTo>
                    <a:lnTo>
                      <a:pt x="16384" y="16384"/>
                    </a:lnTo>
                    <a:lnTo>
                      <a:pt x="14980" y="15522"/>
                    </a:lnTo>
                    <a:lnTo>
                      <a:pt x="14043" y="14659"/>
                    </a:lnTo>
                    <a:lnTo>
                      <a:pt x="12639" y="13797"/>
                    </a:lnTo>
                    <a:lnTo>
                      <a:pt x="10299" y="13797"/>
                    </a:lnTo>
                    <a:lnTo>
                      <a:pt x="9362" y="12935"/>
                    </a:lnTo>
                    <a:lnTo>
                      <a:pt x="8426" y="12072"/>
                    </a:lnTo>
                    <a:lnTo>
                      <a:pt x="7490" y="11210"/>
                    </a:lnTo>
                    <a:lnTo>
                      <a:pt x="5617" y="10348"/>
                    </a:lnTo>
                    <a:lnTo>
                      <a:pt x="4681" y="9485"/>
                    </a:lnTo>
                    <a:lnTo>
                      <a:pt x="2809" y="8623"/>
                    </a:lnTo>
                    <a:lnTo>
                      <a:pt x="1872" y="6899"/>
                    </a:lnTo>
                    <a:lnTo>
                      <a:pt x="0" y="7761"/>
                    </a:lnTo>
                    <a:lnTo>
                      <a:pt x="468" y="5174"/>
                    </a:lnTo>
                    <a:lnTo>
                      <a:pt x="468"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27" name="図形 78">
                <a:extLst>
                  <a:ext uri="{FF2B5EF4-FFF2-40B4-BE49-F238E27FC236}">
                    <a16:creationId xmlns:a16="http://schemas.microsoft.com/office/drawing/2014/main" id="{DC2BE907-EB3C-8E03-81A4-48137FA7235B}"/>
                  </a:ext>
                </a:extLst>
              </p:cNvPr>
              <p:cNvSpPr>
                <a:spLocks noChangeAspect="1"/>
              </p:cNvSpPr>
              <p:nvPr/>
            </p:nvSpPr>
            <p:spPr bwMode="auto">
              <a:xfrm>
                <a:off x="4322" y="2709"/>
                <a:ext cx="134" cy="203"/>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384" h="16384">
                    <a:moveTo>
                      <a:pt x="14786" y="0"/>
                    </a:moveTo>
                    <a:lnTo>
                      <a:pt x="13986" y="334"/>
                    </a:lnTo>
                    <a:lnTo>
                      <a:pt x="13187" y="669"/>
                    </a:lnTo>
                    <a:lnTo>
                      <a:pt x="12388" y="1337"/>
                    </a:lnTo>
                    <a:lnTo>
                      <a:pt x="11988" y="2341"/>
                    </a:lnTo>
                    <a:lnTo>
                      <a:pt x="11189" y="3344"/>
                    </a:lnTo>
                    <a:lnTo>
                      <a:pt x="10390" y="4012"/>
                    </a:lnTo>
                    <a:lnTo>
                      <a:pt x="8791" y="4012"/>
                    </a:lnTo>
                    <a:lnTo>
                      <a:pt x="7593" y="4012"/>
                    </a:lnTo>
                    <a:lnTo>
                      <a:pt x="7193" y="4012"/>
                    </a:lnTo>
                    <a:lnTo>
                      <a:pt x="6394" y="4347"/>
                    </a:lnTo>
                    <a:lnTo>
                      <a:pt x="5595" y="5350"/>
                    </a:lnTo>
                    <a:lnTo>
                      <a:pt x="5195" y="5684"/>
                    </a:lnTo>
                    <a:lnTo>
                      <a:pt x="5595" y="5684"/>
                    </a:lnTo>
                    <a:lnTo>
                      <a:pt x="5195" y="6353"/>
                    </a:lnTo>
                    <a:lnTo>
                      <a:pt x="4795" y="6687"/>
                    </a:lnTo>
                    <a:lnTo>
                      <a:pt x="3996" y="7022"/>
                    </a:lnTo>
                    <a:lnTo>
                      <a:pt x="2398" y="7022"/>
                    </a:lnTo>
                    <a:lnTo>
                      <a:pt x="799" y="7356"/>
                    </a:lnTo>
                    <a:lnTo>
                      <a:pt x="799" y="8025"/>
                    </a:lnTo>
                    <a:lnTo>
                      <a:pt x="0" y="8359"/>
                    </a:lnTo>
                    <a:lnTo>
                      <a:pt x="0" y="9697"/>
                    </a:lnTo>
                    <a:lnTo>
                      <a:pt x="0" y="11034"/>
                    </a:lnTo>
                    <a:lnTo>
                      <a:pt x="1998" y="11703"/>
                    </a:lnTo>
                    <a:lnTo>
                      <a:pt x="1199" y="13375"/>
                    </a:lnTo>
                    <a:lnTo>
                      <a:pt x="4396" y="14712"/>
                    </a:lnTo>
                    <a:lnTo>
                      <a:pt x="6394" y="15381"/>
                    </a:lnTo>
                    <a:lnTo>
                      <a:pt x="7992" y="15381"/>
                    </a:lnTo>
                    <a:lnTo>
                      <a:pt x="9591" y="15715"/>
                    </a:lnTo>
                    <a:lnTo>
                      <a:pt x="11589" y="16384"/>
                    </a:lnTo>
                    <a:lnTo>
                      <a:pt x="12788" y="16050"/>
                    </a:lnTo>
                    <a:lnTo>
                      <a:pt x="14386" y="15381"/>
                    </a:lnTo>
                    <a:lnTo>
                      <a:pt x="15185" y="13375"/>
                    </a:lnTo>
                    <a:lnTo>
                      <a:pt x="15984" y="11368"/>
                    </a:lnTo>
                    <a:lnTo>
                      <a:pt x="15585" y="10365"/>
                    </a:lnTo>
                    <a:lnTo>
                      <a:pt x="15185" y="9697"/>
                    </a:lnTo>
                    <a:lnTo>
                      <a:pt x="15185" y="8694"/>
                    </a:lnTo>
                    <a:lnTo>
                      <a:pt x="15185" y="7356"/>
                    </a:lnTo>
                    <a:lnTo>
                      <a:pt x="14786" y="6019"/>
                    </a:lnTo>
                    <a:lnTo>
                      <a:pt x="14786" y="5350"/>
                    </a:lnTo>
                    <a:lnTo>
                      <a:pt x="14786" y="4347"/>
                    </a:lnTo>
                    <a:lnTo>
                      <a:pt x="14386" y="3344"/>
                    </a:lnTo>
                    <a:lnTo>
                      <a:pt x="14386" y="2675"/>
                    </a:lnTo>
                    <a:lnTo>
                      <a:pt x="16384" y="2006"/>
                    </a:lnTo>
                    <a:lnTo>
                      <a:pt x="14786"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29" name="図形 82">
                <a:extLst>
                  <a:ext uri="{FF2B5EF4-FFF2-40B4-BE49-F238E27FC236}">
                    <a16:creationId xmlns:a16="http://schemas.microsoft.com/office/drawing/2014/main" id="{8D9472C3-951F-DBE3-811D-44B7C3359F9C}"/>
                  </a:ext>
                </a:extLst>
              </p:cNvPr>
              <p:cNvSpPr>
                <a:spLocks noChangeAspect="1"/>
              </p:cNvSpPr>
              <p:nvPr/>
            </p:nvSpPr>
            <p:spPr bwMode="auto">
              <a:xfrm>
                <a:off x="4532" y="2613"/>
                <a:ext cx="62" cy="96"/>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384" h="16384">
                    <a:moveTo>
                      <a:pt x="15019" y="0"/>
                    </a:moveTo>
                    <a:lnTo>
                      <a:pt x="10923" y="2341"/>
                    </a:lnTo>
                    <a:lnTo>
                      <a:pt x="8192" y="3901"/>
                    </a:lnTo>
                    <a:lnTo>
                      <a:pt x="5461" y="5461"/>
                    </a:lnTo>
                    <a:lnTo>
                      <a:pt x="2731" y="5461"/>
                    </a:lnTo>
                    <a:lnTo>
                      <a:pt x="2048" y="7022"/>
                    </a:lnTo>
                    <a:lnTo>
                      <a:pt x="0" y="8582"/>
                    </a:lnTo>
                    <a:lnTo>
                      <a:pt x="9557" y="8582"/>
                    </a:lnTo>
                    <a:lnTo>
                      <a:pt x="8192" y="15604"/>
                    </a:lnTo>
                    <a:lnTo>
                      <a:pt x="12971" y="16384"/>
                    </a:lnTo>
                    <a:lnTo>
                      <a:pt x="12288" y="10142"/>
                    </a:lnTo>
                    <a:lnTo>
                      <a:pt x="16384" y="14043"/>
                    </a:lnTo>
                    <a:lnTo>
                      <a:pt x="15019"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30" name="図形 83">
                <a:extLst>
                  <a:ext uri="{FF2B5EF4-FFF2-40B4-BE49-F238E27FC236}">
                    <a16:creationId xmlns:a16="http://schemas.microsoft.com/office/drawing/2014/main" id="{06D4F1A1-F811-C19B-025D-B5DD48E67D65}"/>
                  </a:ext>
                </a:extLst>
              </p:cNvPr>
              <p:cNvSpPr>
                <a:spLocks noChangeAspect="1"/>
              </p:cNvSpPr>
              <p:nvPr/>
            </p:nvSpPr>
            <p:spPr bwMode="auto">
              <a:xfrm>
                <a:off x="4466" y="2775"/>
                <a:ext cx="128" cy="203"/>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384" h="16384">
                    <a:moveTo>
                      <a:pt x="16384" y="0"/>
                    </a:moveTo>
                    <a:lnTo>
                      <a:pt x="14043" y="410"/>
                    </a:lnTo>
                    <a:lnTo>
                      <a:pt x="12171" y="2048"/>
                    </a:lnTo>
                    <a:lnTo>
                      <a:pt x="10299" y="2048"/>
                    </a:lnTo>
                    <a:lnTo>
                      <a:pt x="9830" y="1638"/>
                    </a:lnTo>
                    <a:lnTo>
                      <a:pt x="7958" y="2867"/>
                    </a:lnTo>
                    <a:lnTo>
                      <a:pt x="6085" y="4506"/>
                    </a:lnTo>
                    <a:lnTo>
                      <a:pt x="5149" y="4915"/>
                    </a:lnTo>
                    <a:lnTo>
                      <a:pt x="4213" y="6144"/>
                    </a:lnTo>
                    <a:lnTo>
                      <a:pt x="3745" y="5734"/>
                    </a:lnTo>
                    <a:lnTo>
                      <a:pt x="1404" y="5734"/>
                    </a:lnTo>
                    <a:lnTo>
                      <a:pt x="468" y="6144"/>
                    </a:lnTo>
                    <a:lnTo>
                      <a:pt x="0" y="8192"/>
                    </a:lnTo>
                    <a:lnTo>
                      <a:pt x="0" y="10650"/>
                    </a:lnTo>
                    <a:lnTo>
                      <a:pt x="0" y="13107"/>
                    </a:lnTo>
                    <a:lnTo>
                      <a:pt x="2809" y="16384"/>
                    </a:lnTo>
                    <a:lnTo>
                      <a:pt x="3277" y="10240"/>
                    </a:lnTo>
                    <a:lnTo>
                      <a:pt x="7022" y="15974"/>
                    </a:lnTo>
                    <a:lnTo>
                      <a:pt x="7022" y="9830"/>
                    </a:lnTo>
                    <a:lnTo>
                      <a:pt x="11235" y="7373"/>
                    </a:lnTo>
                    <a:lnTo>
                      <a:pt x="5149" y="8602"/>
                    </a:lnTo>
                    <a:lnTo>
                      <a:pt x="4681" y="5734"/>
                    </a:lnTo>
                    <a:lnTo>
                      <a:pt x="9362" y="4096"/>
                    </a:lnTo>
                    <a:lnTo>
                      <a:pt x="16384"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1031" name="Group 37">
                <a:extLst>
                  <a:ext uri="{FF2B5EF4-FFF2-40B4-BE49-F238E27FC236}">
                    <a16:creationId xmlns:a16="http://schemas.microsoft.com/office/drawing/2014/main" id="{CC0E21F5-3D44-9F5B-66F6-6AA4EF5F2A07}"/>
                  </a:ext>
                </a:extLst>
              </p:cNvPr>
              <p:cNvGrpSpPr>
                <a:grpSpLocks noChangeAspect="1"/>
              </p:cNvGrpSpPr>
              <p:nvPr/>
            </p:nvGrpSpPr>
            <p:grpSpPr bwMode="auto">
              <a:xfrm>
                <a:off x="4639" y="1262"/>
                <a:ext cx="298" cy="420"/>
                <a:chOff x="-13584" y="-76926"/>
                <a:chExt cx="18096" cy="140"/>
              </a:xfrm>
              <a:grpFill/>
            </p:grpSpPr>
            <p:sp>
              <p:nvSpPr>
                <p:cNvPr id="238" name="図形 2">
                  <a:extLst>
                    <a:ext uri="{FF2B5EF4-FFF2-40B4-BE49-F238E27FC236}">
                      <a16:creationId xmlns:a16="http://schemas.microsoft.com/office/drawing/2014/main" id="{6182F441-7029-6246-A9E3-E3255B9F739E}"/>
                    </a:ext>
                  </a:extLst>
                </p:cNvPr>
                <p:cNvSpPr>
                  <a:spLocks noChangeAspect="1"/>
                </p:cNvSpPr>
                <p:nvPr/>
              </p:nvSpPr>
              <p:spPr bwMode="auto">
                <a:xfrm>
                  <a:off x="-13584" y="-76818"/>
                  <a:ext cx="2184" cy="3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84" h="16384">
                      <a:moveTo>
                        <a:pt x="13263" y="15974"/>
                      </a:moveTo>
                      <a:lnTo>
                        <a:pt x="12483" y="16384"/>
                      </a:lnTo>
                      <a:lnTo>
                        <a:pt x="5461" y="14746"/>
                      </a:lnTo>
                      <a:lnTo>
                        <a:pt x="0" y="10240"/>
                      </a:lnTo>
                      <a:lnTo>
                        <a:pt x="5461" y="0"/>
                      </a:lnTo>
                      <a:lnTo>
                        <a:pt x="16384" y="4915"/>
                      </a:lnTo>
                      <a:lnTo>
                        <a:pt x="13263" y="1597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39" name="図形 13">
                  <a:extLst>
                    <a:ext uri="{FF2B5EF4-FFF2-40B4-BE49-F238E27FC236}">
                      <a16:creationId xmlns:a16="http://schemas.microsoft.com/office/drawing/2014/main" id="{4DCA26CD-871E-9F32-FD17-2D96E78606B8}"/>
                    </a:ext>
                  </a:extLst>
                </p:cNvPr>
                <p:cNvSpPr>
                  <a:spLocks noChangeAspect="1"/>
                </p:cNvSpPr>
                <p:nvPr/>
              </p:nvSpPr>
              <p:spPr bwMode="auto">
                <a:xfrm>
                  <a:off x="-11712" y="-76832"/>
                  <a:ext cx="2808" cy="18"/>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384" h="16384">
                      <a:moveTo>
                        <a:pt x="0" y="9485"/>
                      </a:moveTo>
                      <a:lnTo>
                        <a:pt x="529" y="8623"/>
                      </a:lnTo>
                      <a:lnTo>
                        <a:pt x="13213" y="0"/>
                      </a:lnTo>
                      <a:lnTo>
                        <a:pt x="16384" y="4312"/>
                      </a:lnTo>
                      <a:lnTo>
                        <a:pt x="4757" y="16384"/>
                      </a:lnTo>
                      <a:lnTo>
                        <a:pt x="0" y="9485"/>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40" name="図形 23">
                  <a:extLst>
                    <a:ext uri="{FF2B5EF4-FFF2-40B4-BE49-F238E27FC236}">
                      <a16:creationId xmlns:a16="http://schemas.microsoft.com/office/drawing/2014/main" id="{21BF7688-E841-08B1-D340-D99DF9D0AF60}"/>
                    </a:ext>
                  </a:extLst>
                </p:cNvPr>
                <p:cNvSpPr>
                  <a:spLocks noChangeAspect="1"/>
                </p:cNvSpPr>
                <p:nvPr/>
              </p:nvSpPr>
              <p:spPr bwMode="auto">
                <a:xfrm>
                  <a:off x="-12336" y="-76886"/>
                  <a:ext cx="9984" cy="54"/>
                </a:xfrm>
                <a:custGeom>
                  <a:avLst/>
                  <a:gdLst>
                    <a:gd name="T0" fmla="*/ 57 w 16384"/>
                    <a:gd name="T1" fmla="*/ 0 h 16384"/>
                    <a:gd name="T2" fmla="*/ 52 w 16384"/>
                    <a:gd name="T3" fmla="*/ 0 h 16384"/>
                    <a:gd name="T4" fmla="*/ 27 w 16384"/>
                    <a:gd name="T5" fmla="*/ 0 h 16384"/>
                    <a:gd name="T6" fmla="*/ 13 w 16384"/>
                    <a:gd name="T7" fmla="*/ 0 h 16384"/>
                    <a:gd name="T8" fmla="*/ 0 w 16384"/>
                    <a:gd name="T9" fmla="*/ 0 h 16384"/>
                    <a:gd name="T10" fmla="*/ 8 w 16384"/>
                    <a:gd name="T11" fmla="*/ 0 h 16384"/>
                    <a:gd name="T12" fmla="*/ 33 w 16384"/>
                    <a:gd name="T13" fmla="*/ 0 h 16384"/>
                    <a:gd name="T14" fmla="*/ 47 w 16384"/>
                    <a:gd name="T15" fmla="*/ 0 h 16384"/>
                    <a:gd name="T16" fmla="*/ 52 w 16384"/>
                    <a:gd name="T17" fmla="*/ 0 h 16384"/>
                    <a:gd name="T18" fmla="*/ 64 w 16384"/>
                    <a:gd name="T19" fmla="*/ 0 h 16384"/>
                    <a:gd name="T20" fmla="*/ 71 w 16384"/>
                    <a:gd name="T21" fmla="*/ 0 h 16384"/>
                    <a:gd name="T22" fmla="*/ 77 w 16384"/>
                    <a:gd name="T23" fmla="*/ 0 h 16384"/>
                    <a:gd name="T24" fmla="*/ 88 w 16384"/>
                    <a:gd name="T25" fmla="*/ 0 h 16384"/>
                    <a:gd name="T26" fmla="*/ 96 w 16384"/>
                    <a:gd name="T27" fmla="*/ 0 h 16384"/>
                    <a:gd name="T28" fmla="*/ 102 w 16384"/>
                    <a:gd name="T29" fmla="*/ 0 h 16384"/>
                    <a:gd name="T30" fmla="*/ 103 w 16384"/>
                    <a:gd name="T31" fmla="*/ 0 h 16384"/>
                    <a:gd name="T32" fmla="*/ 115 w 16384"/>
                    <a:gd name="T33" fmla="*/ 0 h 16384"/>
                    <a:gd name="T34" fmla="*/ 116 w 16384"/>
                    <a:gd name="T35" fmla="*/ 0 h 16384"/>
                    <a:gd name="T36" fmla="*/ 107 w 16384"/>
                    <a:gd name="T37" fmla="*/ 0 h 16384"/>
                    <a:gd name="T38" fmla="*/ 93 w 16384"/>
                    <a:gd name="T39" fmla="*/ 0 h 16384"/>
                    <a:gd name="T40" fmla="*/ 83 w 16384"/>
                    <a:gd name="T41" fmla="*/ 0 h 16384"/>
                    <a:gd name="T42" fmla="*/ 63 w 16384"/>
                    <a:gd name="T43" fmla="*/ 0 h 16384"/>
                    <a:gd name="T44" fmla="*/ 65 w 16384"/>
                    <a:gd name="T45" fmla="*/ 0 h 163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384" h="16384">
                      <a:moveTo>
                        <a:pt x="8014" y="5745"/>
                      </a:moveTo>
                      <a:lnTo>
                        <a:pt x="7302" y="9788"/>
                      </a:lnTo>
                      <a:lnTo>
                        <a:pt x="3918" y="13405"/>
                      </a:lnTo>
                      <a:lnTo>
                        <a:pt x="1781" y="12980"/>
                      </a:lnTo>
                      <a:lnTo>
                        <a:pt x="0" y="15320"/>
                      </a:lnTo>
                      <a:lnTo>
                        <a:pt x="1069" y="16384"/>
                      </a:lnTo>
                      <a:lnTo>
                        <a:pt x="4630" y="15320"/>
                      </a:lnTo>
                      <a:lnTo>
                        <a:pt x="6589" y="15320"/>
                      </a:lnTo>
                      <a:lnTo>
                        <a:pt x="7302" y="16384"/>
                      </a:lnTo>
                      <a:lnTo>
                        <a:pt x="9082" y="16384"/>
                      </a:lnTo>
                      <a:lnTo>
                        <a:pt x="9973" y="13831"/>
                      </a:lnTo>
                      <a:lnTo>
                        <a:pt x="10863" y="14895"/>
                      </a:lnTo>
                      <a:lnTo>
                        <a:pt x="12466" y="15320"/>
                      </a:lnTo>
                      <a:lnTo>
                        <a:pt x="13535" y="13192"/>
                      </a:lnTo>
                      <a:lnTo>
                        <a:pt x="14425" y="13192"/>
                      </a:lnTo>
                      <a:lnTo>
                        <a:pt x="14603" y="8298"/>
                      </a:lnTo>
                      <a:lnTo>
                        <a:pt x="16206" y="6809"/>
                      </a:lnTo>
                      <a:lnTo>
                        <a:pt x="16384" y="4043"/>
                      </a:lnTo>
                      <a:lnTo>
                        <a:pt x="15137" y="213"/>
                      </a:lnTo>
                      <a:lnTo>
                        <a:pt x="13178" y="0"/>
                      </a:lnTo>
                      <a:lnTo>
                        <a:pt x="11754" y="5532"/>
                      </a:lnTo>
                      <a:lnTo>
                        <a:pt x="8904" y="8511"/>
                      </a:lnTo>
                      <a:lnTo>
                        <a:pt x="9261" y="8937"/>
                      </a:lnTo>
                    </a:path>
                  </a:pathLst>
                </a:custGeom>
                <a:grpFill/>
                <a:ln w="0"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41" name="図形 25">
                  <a:extLst>
                    <a:ext uri="{FF2B5EF4-FFF2-40B4-BE49-F238E27FC236}">
                      <a16:creationId xmlns:a16="http://schemas.microsoft.com/office/drawing/2014/main" id="{FF5A691E-749C-318E-27E6-BC1ECFDCFA2B}"/>
                    </a:ext>
                  </a:extLst>
                </p:cNvPr>
                <p:cNvSpPr>
                  <a:spLocks noChangeAspect="1"/>
                </p:cNvSpPr>
                <p:nvPr/>
              </p:nvSpPr>
              <p:spPr bwMode="auto">
                <a:xfrm>
                  <a:off x="-3600" y="-76918"/>
                  <a:ext cx="4992" cy="28"/>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384" h="16384">
                      <a:moveTo>
                        <a:pt x="328" y="14746"/>
                      </a:moveTo>
                      <a:lnTo>
                        <a:pt x="1966" y="14746"/>
                      </a:lnTo>
                      <a:lnTo>
                        <a:pt x="1966" y="13107"/>
                      </a:lnTo>
                      <a:lnTo>
                        <a:pt x="7209" y="12780"/>
                      </a:lnTo>
                      <a:lnTo>
                        <a:pt x="8847" y="14090"/>
                      </a:lnTo>
                      <a:lnTo>
                        <a:pt x="10486" y="16384"/>
                      </a:lnTo>
                      <a:lnTo>
                        <a:pt x="13107" y="11141"/>
                      </a:lnTo>
                      <a:lnTo>
                        <a:pt x="16384" y="11469"/>
                      </a:lnTo>
                      <a:lnTo>
                        <a:pt x="16384" y="7864"/>
                      </a:lnTo>
                      <a:lnTo>
                        <a:pt x="13435" y="7864"/>
                      </a:lnTo>
                      <a:lnTo>
                        <a:pt x="8847" y="0"/>
                      </a:lnTo>
                      <a:lnTo>
                        <a:pt x="5571" y="9830"/>
                      </a:lnTo>
                      <a:lnTo>
                        <a:pt x="0" y="10158"/>
                      </a:lnTo>
                      <a:lnTo>
                        <a:pt x="328" y="12780"/>
                      </a:lnTo>
                      <a:lnTo>
                        <a:pt x="2294" y="11469"/>
                      </a:lnTo>
                      <a:lnTo>
                        <a:pt x="2949" y="11796"/>
                      </a:lnTo>
                    </a:path>
                  </a:pathLst>
                </a:custGeom>
                <a:grpFill/>
                <a:ln w="0"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42" name="図形 27">
                  <a:extLst>
                    <a:ext uri="{FF2B5EF4-FFF2-40B4-BE49-F238E27FC236}">
                      <a16:creationId xmlns:a16="http://schemas.microsoft.com/office/drawing/2014/main" id="{0041466D-4945-A19C-3DA5-F0264443FF48}"/>
                    </a:ext>
                  </a:extLst>
                </p:cNvPr>
                <p:cNvSpPr>
                  <a:spLocks noChangeAspect="1"/>
                </p:cNvSpPr>
                <p:nvPr/>
              </p:nvSpPr>
              <p:spPr bwMode="auto">
                <a:xfrm>
                  <a:off x="2952" y="-76926"/>
                  <a:ext cx="1560" cy="1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84" h="16384">
                      <a:moveTo>
                        <a:pt x="0" y="15292"/>
                      </a:moveTo>
                      <a:lnTo>
                        <a:pt x="655" y="16384"/>
                      </a:lnTo>
                      <a:lnTo>
                        <a:pt x="13763" y="0"/>
                      </a:lnTo>
                      <a:lnTo>
                        <a:pt x="16384" y="6554"/>
                      </a:lnTo>
                      <a:lnTo>
                        <a:pt x="0" y="15292"/>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43" name="Line 43">
                  <a:extLst>
                    <a:ext uri="{FF2B5EF4-FFF2-40B4-BE49-F238E27FC236}">
                      <a16:creationId xmlns:a16="http://schemas.microsoft.com/office/drawing/2014/main" id="{A1C15D6F-8E6B-FACC-E8EC-1109EB97D0CF}"/>
                    </a:ext>
                  </a:extLst>
                </p:cNvPr>
                <p:cNvSpPr>
                  <a:spLocks noChangeAspect="1" noChangeShapeType="1"/>
                </p:cNvSpPr>
                <p:nvPr/>
              </p:nvSpPr>
              <p:spPr bwMode="auto">
                <a:xfrm>
                  <a:off x="-7968" y="-76868"/>
                  <a:ext cx="624" cy="10"/>
                </a:xfrm>
                <a:prstGeom prst="line">
                  <a:avLst/>
                </a:prstGeom>
                <a:grpFill/>
                <a:ln w="0">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nvGrpSpPr>
              <p:cNvPr id="1032" name="Group 44">
                <a:extLst>
                  <a:ext uri="{FF2B5EF4-FFF2-40B4-BE49-F238E27FC236}">
                    <a16:creationId xmlns:a16="http://schemas.microsoft.com/office/drawing/2014/main" id="{F38CEF3A-F8BF-3D9A-02A6-D9D82784D189}"/>
                  </a:ext>
                </a:extLst>
              </p:cNvPr>
              <p:cNvGrpSpPr>
                <a:grpSpLocks noChangeAspect="1"/>
              </p:cNvGrpSpPr>
              <p:nvPr/>
            </p:nvGrpSpPr>
            <p:grpSpPr bwMode="auto">
              <a:xfrm>
                <a:off x="3544" y="1576"/>
                <a:ext cx="461" cy="750"/>
                <a:chOff x="-176" y="-52504"/>
                <a:chExt cx="14040" cy="125"/>
              </a:xfrm>
              <a:grpFill/>
            </p:grpSpPr>
            <p:sp>
              <p:nvSpPr>
                <p:cNvPr id="235" name="図形 169">
                  <a:extLst>
                    <a:ext uri="{FF2B5EF4-FFF2-40B4-BE49-F238E27FC236}">
                      <a16:creationId xmlns:a16="http://schemas.microsoft.com/office/drawing/2014/main" id="{ECA1D211-0FF5-7A1B-ADD7-62D317CD4E7C}"/>
                    </a:ext>
                  </a:extLst>
                </p:cNvPr>
                <p:cNvSpPr>
                  <a:spLocks noChangeAspect="1"/>
                </p:cNvSpPr>
                <p:nvPr/>
              </p:nvSpPr>
              <p:spPr bwMode="auto">
                <a:xfrm>
                  <a:off x="8716" y="-52397"/>
                  <a:ext cx="1248" cy="18"/>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384" h="16384">
                      <a:moveTo>
                        <a:pt x="2587" y="0"/>
                      </a:moveTo>
                      <a:lnTo>
                        <a:pt x="3449" y="1489"/>
                      </a:lnTo>
                      <a:lnTo>
                        <a:pt x="3449" y="2482"/>
                      </a:lnTo>
                      <a:lnTo>
                        <a:pt x="1725" y="3972"/>
                      </a:lnTo>
                      <a:lnTo>
                        <a:pt x="1725" y="4965"/>
                      </a:lnTo>
                      <a:lnTo>
                        <a:pt x="862" y="6951"/>
                      </a:lnTo>
                      <a:lnTo>
                        <a:pt x="0" y="9930"/>
                      </a:lnTo>
                      <a:lnTo>
                        <a:pt x="862" y="10923"/>
                      </a:lnTo>
                      <a:lnTo>
                        <a:pt x="1725" y="12412"/>
                      </a:lnTo>
                      <a:lnTo>
                        <a:pt x="2587" y="14895"/>
                      </a:lnTo>
                      <a:lnTo>
                        <a:pt x="5174" y="15888"/>
                      </a:lnTo>
                      <a:lnTo>
                        <a:pt x="7761" y="16384"/>
                      </a:lnTo>
                      <a:lnTo>
                        <a:pt x="12072" y="15888"/>
                      </a:lnTo>
                      <a:lnTo>
                        <a:pt x="14659" y="14895"/>
                      </a:lnTo>
                      <a:lnTo>
                        <a:pt x="16384" y="12909"/>
                      </a:lnTo>
                      <a:lnTo>
                        <a:pt x="16384" y="8937"/>
                      </a:lnTo>
                      <a:lnTo>
                        <a:pt x="14659" y="7447"/>
                      </a:lnTo>
                      <a:lnTo>
                        <a:pt x="12935" y="6454"/>
                      </a:lnTo>
                      <a:lnTo>
                        <a:pt x="12935" y="5461"/>
                      </a:lnTo>
                      <a:lnTo>
                        <a:pt x="11210" y="4965"/>
                      </a:lnTo>
                      <a:lnTo>
                        <a:pt x="11210" y="3475"/>
                      </a:lnTo>
                      <a:lnTo>
                        <a:pt x="8623" y="2482"/>
                      </a:lnTo>
                      <a:lnTo>
                        <a:pt x="2587"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36" name="図形 172">
                  <a:extLst>
                    <a:ext uri="{FF2B5EF4-FFF2-40B4-BE49-F238E27FC236}">
                      <a16:creationId xmlns:a16="http://schemas.microsoft.com/office/drawing/2014/main" id="{0809A456-4DC8-D6EE-B23E-A49B6B7EEF60}"/>
                    </a:ext>
                  </a:extLst>
                </p:cNvPr>
                <p:cNvSpPr>
                  <a:spLocks noChangeAspect="1"/>
                </p:cNvSpPr>
                <p:nvPr/>
              </p:nvSpPr>
              <p:spPr bwMode="auto">
                <a:xfrm>
                  <a:off x="-176" y="-52504"/>
                  <a:ext cx="8112" cy="48"/>
                </a:xfrm>
                <a:custGeom>
                  <a:avLst/>
                  <a:gdLst>
                    <a:gd name="T0" fmla="*/ 0 w 16384"/>
                    <a:gd name="T1" fmla="*/ 0 h 16384"/>
                    <a:gd name="T2" fmla="*/ 1 w 16384"/>
                    <a:gd name="T3" fmla="*/ 0 h 16384"/>
                    <a:gd name="T4" fmla="*/ 2 w 16384"/>
                    <a:gd name="T5" fmla="*/ 0 h 16384"/>
                    <a:gd name="T6" fmla="*/ 3 w 16384"/>
                    <a:gd name="T7" fmla="*/ 0 h 16384"/>
                    <a:gd name="T8" fmla="*/ 4 w 16384"/>
                    <a:gd name="T9" fmla="*/ 0 h 16384"/>
                    <a:gd name="T10" fmla="*/ 6 w 16384"/>
                    <a:gd name="T11" fmla="*/ 0 h 16384"/>
                    <a:gd name="T12" fmla="*/ 6 w 16384"/>
                    <a:gd name="T13" fmla="*/ 0 h 16384"/>
                    <a:gd name="T14" fmla="*/ 7 w 16384"/>
                    <a:gd name="T15" fmla="*/ 0 h 16384"/>
                    <a:gd name="T16" fmla="*/ 8 w 16384"/>
                    <a:gd name="T17" fmla="*/ 0 h 16384"/>
                    <a:gd name="T18" fmla="*/ 9 w 16384"/>
                    <a:gd name="T19" fmla="*/ 0 h 16384"/>
                    <a:gd name="T20" fmla="*/ 8 w 16384"/>
                    <a:gd name="T21" fmla="*/ 0 h 16384"/>
                    <a:gd name="T22" fmla="*/ 7 w 16384"/>
                    <a:gd name="T23" fmla="*/ 0 h 16384"/>
                    <a:gd name="T24" fmla="*/ 8 w 16384"/>
                    <a:gd name="T25" fmla="*/ 0 h 16384"/>
                    <a:gd name="T26" fmla="*/ 8 w 16384"/>
                    <a:gd name="T27" fmla="*/ 0 h 16384"/>
                    <a:gd name="T28" fmla="*/ 9 w 16384"/>
                    <a:gd name="T29" fmla="*/ 0 h 16384"/>
                    <a:gd name="T30" fmla="*/ 10 w 16384"/>
                    <a:gd name="T31" fmla="*/ 0 h 16384"/>
                    <a:gd name="T32" fmla="*/ 11 w 16384"/>
                    <a:gd name="T33" fmla="*/ 0 h 16384"/>
                    <a:gd name="T34" fmla="*/ 11 w 16384"/>
                    <a:gd name="T35" fmla="*/ 0 h 16384"/>
                    <a:gd name="T36" fmla="*/ 12 w 16384"/>
                    <a:gd name="T37" fmla="*/ 0 h 16384"/>
                    <a:gd name="T38" fmla="*/ 12 w 16384"/>
                    <a:gd name="T39" fmla="*/ 0 h 16384"/>
                    <a:gd name="T40" fmla="*/ 13 w 16384"/>
                    <a:gd name="T41" fmla="*/ 0 h 16384"/>
                    <a:gd name="T42" fmla="*/ 12 w 16384"/>
                    <a:gd name="T43" fmla="*/ 0 h 16384"/>
                    <a:gd name="T44" fmla="*/ 12 w 16384"/>
                    <a:gd name="T45" fmla="*/ 0 h 16384"/>
                    <a:gd name="T46" fmla="*/ 12 w 16384"/>
                    <a:gd name="T47" fmla="*/ 0 h 16384"/>
                    <a:gd name="T48" fmla="*/ 12 w 16384"/>
                    <a:gd name="T49" fmla="*/ 0 h 16384"/>
                    <a:gd name="T50" fmla="*/ 13 w 16384"/>
                    <a:gd name="T51" fmla="*/ 0 h 16384"/>
                    <a:gd name="T52" fmla="*/ 14 w 16384"/>
                    <a:gd name="T53" fmla="*/ 0 h 16384"/>
                    <a:gd name="T54" fmla="*/ 14 w 16384"/>
                    <a:gd name="T55" fmla="*/ 0 h 16384"/>
                    <a:gd name="T56" fmla="*/ 14 w 16384"/>
                    <a:gd name="T57" fmla="*/ 0 h 16384"/>
                    <a:gd name="T58" fmla="*/ 12 w 16384"/>
                    <a:gd name="T59" fmla="*/ 0 h 16384"/>
                    <a:gd name="T60" fmla="*/ 11 w 16384"/>
                    <a:gd name="T61" fmla="*/ 0 h 16384"/>
                    <a:gd name="T62" fmla="*/ 10 w 16384"/>
                    <a:gd name="T63" fmla="*/ 0 h 16384"/>
                    <a:gd name="T64" fmla="*/ 8 w 16384"/>
                    <a:gd name="T65" fmla="*/ 0 h 16384"/>
                    <a:gd name="T66" fmla="*/ 7 w 16384"/>
                    <a:gd name="T67" fmla="*/ 0 h 16384"/>
                    <a:gd name="T68" fmla="*/ 6 w 16384"/>
                    <a:gd name="T69" fmla="*/ 0 h 16384"/>
                    <a:gd name="T70" fmla="*/ 5 w 16384"/>
                    <a:gd name="T71" fmla="*/ 0 h 16384"/>
                    <a:gd name="T72" fmla="*/ 5 w 16384"/>
                    <a:gd name="T73" fmla="*/ 0 h 16384"/>
                    <a:gd name="T74" fmla="*/ 5 w 16384"/>
                    <a:gd name="T75" fmla="*/ 0 h 16384"/>
                    <a:gd name="T76" fmla="*/ 4 w 16384"/>
                    <a:gd name="T77" fmla="*/ 0 h 16384"/>
                    <a:gd name="T78" fmla="*/ 4 w 16384"/>
                    <a:gd name="T79" fmla="*/ 0 h 16384"/>
                    <a:gd name="T80" fmla="*/ 4 w 16384"/>
                    <a:gd name="T81" fmla="*/ 0 h 16384"/>
                    <a:gd name="T82" fmla="*/ 3 w 16384"/>
                    <a:gd name="T83" fmla="*/ 0 h 16384"/>
                    <a:gd name="T84" fmla="*/ 3 w 16384"/>
                    <a:gd name="T85" fmla="*/ 0 h 16384"/>
                    <a:gd name="T86" fmla="*/ 3 w 16384"/>
                    <a:gd name="T87" fmla="*/ 0 h 16384"/>
                    <a:gd name="T88" fmla="*/ 2 w 16384"/>
                    <a:gd name="T89" fmla="*/ 0 h 16384"/>
                    <a:gd name="T90" fmla="*/ 1 w 16384"/>
                    <a:gd name="T91" fmla="*/ 0 h 16384"/>
                    <a:gd name="T92" fmla="*/ 0 w 16384"/>
                    <a:gd name="T93" fmla="*/ 0 h 163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384" h="16384">
                      <a:moveTo>
                        <a:pt x="0" y="14938"/>
                      </a:moveTo>
                      <a:lnTo>
                        <a:pt x="1365" y="15902"/>
                      </a:lnTo>
                      <a:lnTo>
                        <a:pt x="3072" y="15420"/>
                      </a:lnTo>
                      <a:lnTo>
                        <a:pt x="4096" y="16384"/>
                      </a:lnTo>
                      <a:lnTo>
                        <a:pt x="5120" y="15902"/>
                      </a:lnTo>
                      <a:lnTo>
                        <a:pt x="6485" y="15902"/>
                      </a:lnTo>
                      <a:lnTo>
                        <a:pt x="7509" y="15902"/>
                      </a:lnTo>
                      <a:lnTo>
                        <a:pt x="8533" y="15902"/>
                      </a:lnTo>
                      <a:lnTo>
                        <a:pt x="9557" y="15420"/>
                      </a:lnTo>
                      <a:lnTo>
                        <a:pt x="9899" y="14938"/>
                      </a:lnTo>
                      <a:lnTo>
                        <a:pt x="9216" y="13011"/>
                      </a:lnTo>
                      <a:lnTo>
                        <a:pt x="8533" y="12529"/>
                      </a:lnTo>
                      <a:lnTo>
                        <a:pt x="8875" y="11083"/>
                      </a:lnTo>
                      <a:lnTo>
                        <a:pt x="9216" y="11565"/>
                      </a:lnTo>
                      <a:lnTo>
                        <a:pt x="9899" y="11083"/>
                      </a:lnTo>
                      <a:lnTo>
                        <a:pt x="10923" y="11083"/>
                      </a:lnTo>
                      <a:lnTo>
                        <a:pt x="12288" y="9638"/>
                      </a:lnTo>
                      <a:lnTo>
                        <a:pt x="12971" y="8192"/>
                      </a:lnTo>
                      <a:lnTo>
                        <a:pt x="13312" y="6746"/>
                      </a:lnTo>
                      <a:lnTo>
                        <a:pt x="13995" y="5783"/>
                      </a:lnTo>
                      <a:lnTo>
                        <a:pt x="14677" y="5301"/>
                      </a:lnTo>
                      <a:lnTo>
                        <a:pt x="13995" y="3855"/>
                      </a:lnTo>
                      <a:lnTo>
                        <a:pt x="13312" y="3373"/>
                      </a:lnTo>
                      <a:lnTo>
                        <a:pt x="13653" y="1928"/>
                      </a:lnTo>
                      <a:lnTo>
                        <a:pt x="13995" y="1928"/>
                      </a:lnTo>
                      <a:lnTo>
                        <a:pt x="14677" y="1928"/>
                      </a:lnTo>
                      <a:lnTo>
                        <a:pt x="16043" y="1928"/>
                      </a:lnTo>
                      <a:lnTo>
                        <a:pt x="16384" y="964"/>
                      </a:lnTo>
                      <a:lnTo>
                        <a:pt x="15701" y="482"/>
                      </a:lnTo>
                      <a:lnTo>
                        <a:pt x="13995" y="0"/>
                      </a:lnTo>
                      <a:lnTo>
                        <a:pt x="12288" y="964"/>
                      </a:lnTo>
                      <a:lnTo>
                        <a:pt x="10923" y="1928"/>
                      </a:lnTo>
                      <a:lnTo>
                        <a:pt x="9216" y="1928"/>
                      </a:lnTo>
                      <a:lnTo>
                        <a:pt x="8533" y="1928"/>
                      </a:lnTo>
                      <a:lnTo>
                        <a:pt x="7509" y="964"/>
                      </a:lnTo>
                      <a:lnTo>
                        <a:pt x="6144" y="1446"/>
                      </a:lnTo>
                      <a:lnTo>
                        <a:pt x="5803" y="1928"/>
                      </a:lnTo>
                      <a:lnTo>
                        <a:pt x="5803" y="4337"/>
                      </a:lnTo>
                      <a:lnTo>
                        <a:pt x="5120" y="5301"/>
                      </a:lnTo>
                      <a:lnTo>
                        <a:pt x="4437" y="6746"/>
                      </a:lnTo>
                      <a:lnTo>
                        <a:pt x="4437" y="7710"/>
                      </a:lnTo>
                      <a:lnTo>
                        <a:pt x="4096" y="8674"/>
                      </a:lnTo>
                      <a:lnTo>
                        <a:pt x="3413" y="10120"/>
                      </a:lnTo>
                      <a:lnTo>
                        <a:pt x="3413" y="11083"/>
                      </a:lnTo>
                      <a:lnTo>
                        <a:pt x="2731" y="12047"/>
                      </a:lnTo>
                      <a:lnTo>
                        <a:pt x="2048" y="13011"/>
                      </a:lnTo>
                      <a:lnTo>
                        <a:pt x="0" y="14938"/>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37" name="図形 159">
                  <a:extLst>
                    <a:ext uri="{FF2B5EF4-FFF2-40B4-BE49-F238E27FC236}">
                      <a16:creationId xmlns:a16="http://schemas.microsoft.com/office/drawing/2014/main" id="{04A129FB-E334-E4CA-382C-A0C80F49E1C5}"/>
                    </a:ext>
                  </a:extLst>
                </p:cNvPr>
                <p:cNvSpPr>
                  <a:spLocks noChangeAspect="1"/>
                </p:cNvSpPr>
                <p:nvPr/>
              </p:nvSpPr>
              <p:spPr bwMode="auto">
                <a:xfrm>
                  <a:off x="2164" y="-52504"/>
                  <a:ext cx="11700" cy="114"/>
                </a:xfrm>
                <a:custGeom>
                  <a:avLst/>
                  <a:gdLst>
                    <a:gd name="T0" fmla="*/ 29 w 16384"/>
                    <a:gd name="T1" fmla="*/ 0 h 16384"/>
                    <a:gd name="T2" fmla="*/ 67 w 16384"/>
                    <a:gd name="T3" fmla="*/ 0 h 16384"/>
                    <a:gd name="T4" fmla="*/ 76 w 16384"/>
                    <a:gd name="T5" fmla="*/ 0 h 16384"/>
                    <a:gd name="T6" fmla="*/ 67 w 16384"/>
                    <a:gd name="T7" fmla="*/ 0 h 16384"/>
                    <a:gd name="T8" fmla="*/ 46 w 16384"/>
                    <a:gd name="T9" fmla="*/ 0 h 16384"/>
                    <a:gd name="T10" fmla="*/ 84 w 16384"/>
                    <a:gd name="T11" fmla="*/ 0 h 16384"/>
                    <a:gd name="T12" fmla="*/ 126 w 16384"/>
                    <a:gd name="T13" fmla="*/ 0 h 16384"/>
                    <a:gd name="T14" fmla="*/ 167 w 16384"/>
                    <a:gd name="T15" fmla="*/ 0 h 16384"/>
                    <a:gd name="T16" fmla="*/ 197 w 16384"/>
                    <a:gd name="T17" fmla="*/ 0 h 16384"/>
                    <a:gd name="T18" fmla="*/ 197 w 16384"/>
                    <a:gd name="T19" fmla="*/ 0 h 16384"/>
                    <a:gd name="T20" fmla="*/ 180 w 16384"/>
                    <a:gd name="T21" fmla="*/ 0 h 16384"/>
                    <a:gd name="T22" fmla="*/ 193 w 16384"/>
                    <a:gd name="T23" fmla="*/ 0 h 16384"/>
                    <a:gd name="T24" fmla="*/ 230 w 16384"/>
                    <a:gd name="T25" fmla="*/ 0 h 16384"/>
                    <a:gd name="T26" fmla="*/ 281 w 16384"/>
                    <a:gd name="T27" fmla="*/ 0 h 16384"/>
                    <a:gd name="T28" fmla="*/ 318 w 16384"/>
                    <a:gd name="T29" fmla="*/ 0 h 16384"/>
                    <a:gd name="T30" fmla="*/ 318 w 16384"/>
                    <a:gd name="T31" fmla="*/ 0 h 16384"/>
                    <a:gd name="T32" fmla="*/ 314 w 16384"/>
                    <a:gd name="T33" fmla="*/ 0 h 16384"/>
                    <a:gd name="T34" fmla="*/ 297 w 16384"/>
                    <a:gd name="T35" fmla="*/ 0 h 16384"/>
                    <a:gd name="T36" fmla="*/ 310 w 16384"/>
                    <a:gd name="T37" fmla="*/ 0 h 16384"/>
                    <a:gd name="T38" fmla="*/ 343 w 16384"/>
                    <a:gd name="T39" fmla="*/ 0 h 16384"/>
                    <a:gd name="T40" fmla="*/ 331 w 16384"/>
                    <a:gd name="T41" fmla="*/ 0 h 16384"/>
                    <a:gd name="T42" fmla="*/ 343 w 16384"/>
                    <a:gd name="T43" fmla="*/ 0 h 16384"/>
                    <a:gd name="T44" fmla="*/ 398 w 16384"/>
                    <a:gd name="T45" fmla="*/ 0 h 16384"/>
                    <a:gd name="T46" fmla="*/ 448 w 16384"/>
                    <a:gd name="T47" fmla="*/ 0 h 16384"/>
                    <a:gd name="T48" fmla="*/ 506 w 16384"/>
                    <a:gd name="T49" fmla="*/ 0 h 16384"/>
                    <a:gd name="T50" fmla="*/ 544 w 16384"/>
                    <a:gd name="T51" fmla="*/ 0 h 16384"/>
                    <a:gd name="T52" fmla="*/ 540 w 16384"/>
                    <a:gd name="T53" fmla="*/ 0 h 16384"/>
                    <a:gd name="T54" fmla="*/ 552 w 16384"/>
                    <a:gd name="T55" fmla="*/ 0 h 16384"/>
                    <a:gd name="T56" fmla="*/ 561 w 16384"/>
                    <a:gd name="T57" fmla="*/ 0 h 16384"/>
                    <a:gd name="T58" fmla="*/ 552 w 16384"/>
                    <a:gd name="T59" fmla="*/ 0 h 16384"/>
                    <a:gd name="T60" fmla="*/ 515 w 16384"/>
                    <a:gd name="T61" fmla="*/ 0 h 16384"/>
                    <a:gd name="T62" fmla="*/ 506 w 16384"/>
                    <a:gd name="T63" fmla="*/ 0 h 16384"/>
                    <a:gd name="T64" fmla="*/ 468 w 16384"/>
                    <a:gd name="T65" fmla="*/ 0 h 16384"/>
                    <a:gd name="T66" fmla="*/ 423 w 16384"/>
                    <a:gd name="T67" fmla="*/ 0 h 16384"/>
                    <a:gd name="T68" fmla="*/ 377 w 16384"/>
                    <a:gd name="T69" fmla="*/ 0 h 16384"/>
                    <a:gd name="T70" fmla="*/ 347 w 16384"/>
                    <a:gd name="T71" fmla="*/ 0 h 16384"/>
                    <a:gd name="T72" fmla="*/ 322 w 16384"/>
                    <a:gd name="T73" fmla="*/ 0 h 16384"/>
                    <a:gd name="T74" fmla="*/ 326 w 16384"/>
                    <a:gd name="T75" fmla="*/ 0 h 16384"/>
                    <a:gd name="T76" fmla="*/ 318 w 16384"/>
                    <a:gd name="T77" fmla="*/ 0 h 16384"/>
                    <a:gd name="T78" fmla="*/ 310 w 16384"/>
                    <a:gd name="T79" fmla="*/ 0 h 16384"/>
                    <a:gd name="T80" fmla="*/ 293 w 16384"/>
                    <a:gd name="T81" fmla="*/ 0 h 16384"/>
                    <a:gd name="T82" fmla="*/ 289 w 16384"/>
                    <a:gd name="T83" fmla="*/ 0 h 16384"/>
                    <a:gd name="T84" fmla="*/ 264 w 16384"/>
                    <a:gd name="T85" fmla="*/ 0 h 16384"/>
                    <a:gd name="T86" fmla="*/ 222 w 16384"/>
                    <a:gd name="T87" fmla="*/ 0 h 16384"/>
                    <a:gd name="T88" fmla="*/ 213 w 16384"/>
                    <a:gd name="T89" fmla="*/ 0 h 16384"/>
                    <a:gd name="T90" fmla="*/ 193 w 16384"/>
                    <a:gd name="T91" fmla="*/ 0 h 16384"/>
                    <a:gd name="T92" fmla="*/ 167 w 16384"/>
                    <a:gd name="T93" fmla="*/ 0 h 16384"/>
                    <a:gd name="T94" fmla="*/ 171 w 16384"/>
                    <a:gd name="T95" fmla="*/ 0 h 16384"/>
                    <a:gd name="T96" fmla="*/ 142 w 16384"/>
                    <a:gd name="T97" fmla="*/ 0 h 16384"/>
                    <a:gd name="T98" fmla="*/ 126 w 16384"/>
                    <a:gd name="T99" fmla="*/ 0 h 16384"/>
                    <a:gd name="T100" fmla="*/ 126 w 16384"/>
                    <a:gd name="T101" fmla="*/ 0 h 16384"/>
                    <a:gd name="T102" fmla="*/ 121 w 16384"/>
                    <a:gd name="T103" fmla="*/ 0 h 16384"/>
                    <a:gd name="T104" fmla="*/ 121 w 16384"/>
                    <a:gd name="T105" fmla="*/ 0 h 16384"/>
                    <a:gd name="T106" fmla="*/ 92 w 16384"/>
                    <a:gd name="T107" fmla="*/ 0 h 16384"/>
                    <a:gd name="T108" fmla="*/ 46 w 16384"/>
                    <a:gd name="T109" fmla="*/ 0 h 16384"/>
                    <a:gd name="T110" fmla="*/ 42 w 16384"/>
                    <a:gd name="T111" fmla="*/ 0 h 16384"/>
                    <a:gd name="T112" fmla="*/ 46 w 16384"/>
                    <a:gd name="T113" fmla="*/ 0 h 163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6384" h="16384">
                      <a:moveTo>
                        <a:pt x="0" y="6942"/>
                      </a:moveTo>
                      <a:lnTo>
                        <a:pt x="364" y="6850"/>
                      </a:lnTo>
                      <a:lnTo>
                        <a:pt x="607" y="6757"/>
                      </a:lnTo>
                      <a:lnTo>
                        <a:pt x="850" y="6850"/>
                      </a:lnTo>
                      <a:lnTo>
                        <a:pt x="1092" y="6850"/>
                      </a:lnTo>
                      <a:lnTo>
                        <a:pt x="1456" y="6850"/>
                      </a:lnTo>
                      <a:lnTo>
                        <a:pt x="1820" y="6757"/>
                      </a:lnTo>
                      <a:lnTo>
                        <a:pt x="1942" y="6757"/>
                      </a:lnTo>
                      <a:lnTo>
                        <a:pt x="2306" y="6757"/>
                      </a:lnTo>
                      <a:lnTo>
                        <a:pt x="2306" y="6480"/>
                      </a:lnTo>
                      <a:lnTo>
                        <a:pt x="2427" y="6294"/>
                      </a:lnTo>
                      <a:lnTo>
                        <a:pt x="2185" y="6202"/>
                      </a:lnTo>
                      <a:lnTo>
                        <a:pt x="2185" y="5924"/>
                      </a:lnTo>
                      <a:lnTo>
                        <a:pt x="1942" y="5739"/>
                      </a:lnTo>
                      <a:lnTo>
                        <a:pt x="2063" y="5554"/>
                      </a:lnTo>
                      <a:lnTo>
                        <a:pt x="1942" y="5461"/>
                      </a:lnTo>
                      <a:lnTo>
                        <a:pt x="1820" y="5369"/>
                      </a:lnTo>
                      <a:lnTo>
                        <a:pt x="1942" y="5276"/>
                      </a:lnTo>
                      <a:lnTo>
                        <a:pt x="1820" y="5369"/>
                      </a:lnTo>
                      <a:lnTo>
                        <a:pt x="1335" y="5184"/>
                      </a:lnTo>
                      <a:lnTo>
                        <a:pt x="1578" y="4906"/>
                      </a:lnTo>
                      <a:lnTo>
                        <a:pt x="1820" y="4721"/>
                      </a:lnTo>
                      <a:lnTo>
                        <a:pt x="2063" y="4628"/>
                      </a:lnTo>
                      <a:lnTo>
                        <a:pt x="2427" y="4628"/>
                      </a:lnTo>
                      <a:lnTo>
                        <a:pt x="2670" y="4721"/>
                      </a:lnTo>
                      <a:lnTo>
                        <a:pt x="3034" y="4628"/>
                      </a:lnTo>
                      <a:lnTo>
                        <a:pt x="3398" y="4536"/>
                      </a:lnTo>
                      <a:lnTo>
                        <a:pt x="3641" y="4351"/>
                      </a:lnTo>
                      <a:lnTo>
                        <a:pt x="4005" y="3980"/>
                      </a:lnTo>
                      <a:lnTo>
                        <a:pt x="4490" y="3795"/>
                      </a:lnTo>
                      <a:lnTo>
                        <a:pt x="4612" y="3517"/>
                      </a:lnTo>
                      <a:lnTo>
                        <a:pt x="4855" y="3332"/>
                      </a:lnTo>
                      <a:lnTo>
                        <a:pt x="5097" y="3147"/>
                      </a:lnTo>
                      <a:lnTo>
                        <a:pt x="5340" y="2962"/>
                      </a:lnTo>
                      <a:lnTo>
                        <a:pt x="5583" y="2777"/>
                      </a:lnTo>
                      <a:lnTo>
                        <a:pt x="5704" y="2499"/>
                      </a:lnTo>
                      <a:lnTo>
                        <a:pt x="5825" y="2314"/>
                      </a:lnTo>
                      <a:lnTo>
                        <a:pt x="6190" y="2129"/>
                      </a:lnTo>
                      <a:lnTo>
                        <a:pt x="6068" y="1851"/>
                      </a:lnTo>
                      <a:lnTo>
                        <a:pt x="5704" y="1759"/>
                      </a:lnTo>
                      <a:lnTo>
                        <a:pt x="5461" y="1851"/>
                      </a:lnTo>
                      <a:lnTo>
                        <a:pt x="5461" y="1759"/>
                      </a:lnTo>
                      <a:lnTo>
                        <a:pt x="5219" y="1574"/>
                      </a:lnTo>
                      <a:lnTo>
                        <a:pt x="5219" y="1296"/>
                      </a:lnTo>
                      <a:lnTo>
                        <a:pt x="5219" y="1111"/>
                      </a:lnTo>
                      <a:lnTo>
                        <a:pt x="5097" y="926"/>
                      </a:lnTo>
                      <a:lnTo>
                        <a:pt x="5097" y="648"/>
                      </a:lnTo>
                      <a:lnTo>
                        <a:pt x="5583" y="555"/>
                      </a:lnTo>
                      <a:lnTo>
                        <a:pt x="5825" y="648"/>
                      </a:lnTo>
                      <a:lnTo>
                        <a:pt x="6068" y="648"/>
                      </a:lnTo>
                      <a:lnTo>
                        <a:pt x="6432" y="833"/>
                      </a:lnTo>
                      <a:lnTo>
                        <a:pt x="6675" y="648"/>
                      </a:lnTo>
                      <a:lnTo>
                        <a:pt x="7160" y="555"/>
                      </a:lnTo>
                      <a:lnTo>
                        <a:pt x="7646" y="463"/>
                      </a:lnTo>
                      <a:lnTo>
                        <a:pt x="7767" y="185"/>
                      </a:lnTo>
                      <a:lnTo>
                        <a:pt x="8131" y="278"/>
                      </a:lnTo>
                      <a:lnTo>
                        <a:pt x="8253" y="93"/>
                      </a:lnTo>
                      <a:lnTo>
                        <a:pt x="8738" y="93"/>
                      </a:lnTo>
                      <a:lnTo>
                        <a:pt x="8859" y="0"/>
                      </a:lnTo>
                      <a:lnTo>
                        <a:pt x="9224" y="0"/>
                      </a:lnTo>
                      <a:lnTo>
                        <a:pt x="9588" y="93"/>
                      </a:lnTo>
                      <a:lnTo>
                        <a:pt x="9952" y="185"/>
                      </a:lnTo>
                      <a:lnTo>
                        <a:pt x="9709" y="741"/>
                      </a:lnTo>
                      <a:lnTo>
                        <a:pt x="9224" y="1111"/>
                      </a:lnTo>
                      <a:lnTo>
                        <a:pt x="8981" y="1203"/>
                      </a:lnTo>
                      <a:lnTo>
                        <a:pt x="8738" y="1481"/>
                      </a:lnTo>
                      <a:lnTo>
                        <a:pt x="9102" y="1574"/>
                      </a:lnTo>
                      <a:lnTo>
                        <a:pt x="9102" y="1759"/>
                      </a:lnTo>
                      <a:lnTo>
                        <a:pt x="9345" y="1944"/>
                      </a:lnTo>
                      <a:lnTo>
                        <a:pt x="8859" y="2129"/>
                      </a:lnTo>
                      <a:lnTo>
                        <a:pt x="8617" y="2129"/>
                      </a:lnTo>
                      <a:lnTo>
                        <a:pt x="8617" y="2314"/>
                      </a:lnTo>
                      <a:lnTo>
                        <a:pt x="8617" y="2407"/>
                      </a:lnTo>
                      <a:lnTo>
                        <a:pt x="8617" y="2684"/>
                      </a:lnTo>
                      <a:lnTo>
                        <a:pt x="8859" y="2962"/>
                      </a:lnTo>
                      <a:lnTo>
                        <a:pt x="8981" y="2870"/>
                      </a:lnTo>
                      <a:lnTo>
                        <a:pt x="9345" y="3147"/>
                      </a:lnTo>
                      <a:lnTo>
                        <a:pt x="9830" y="3240"/>
                      </a:lnTo>
                      <a:lnTo>
                        <a:pt x="10437" y="3425"/>
                      </a:lnTo>
                      <a:lnTo>
                        <a:pt x="9952" y="3795"/>
                      </a:lnTo>
                      <a:lnTo>
                        <a:pt x="9709" y="3888"/>
                      </a:lnTo>
                      <a:lnTo>
                        <a:pt x="9830" y="4073"/>
                      </a:lnTo>
                      <a:lnTo>
                        <a:pt x="9709" y="4073"/>
                      </a:lnTo>
                      <a:lnTo>
                        <a:pt x="9588" y="4165"/>
                      </a:lnTo>
                      <a:lnTo>
                        <a:pt x="9588" y="4258"/>
                      </a:lnTo>
                      <a:lnTo>
                        <a:pt x="9709" y="4258"/>
                      </a:lnTo>
                      <a:lnTo>
                        <a:pt x="9709" y="4351"/>
                      </a:lnTo>
                      <a:lnTo>
                        <a:pt x="9952" y="4536"/>
                      </a:lnTo>
                      <a:lnTo>
                        <a:pt x="10437" y="4628"/>
                      </a:lnTo>
                      <a:lnTo>
                        <a:pt x="10801" y="4813"/>
                      </a:lnTo>
                      <a:lnTo>
                        <a:pt x="11165" y="4906"/>
                      </a:lnTo>
                      <a:lnTo>
                        <a:pt x="11529" y="5091"/>
                      </a:lnTo>
                      <a:lnTo>
                        <a:pt x="11894" y="5276"/>
                      </a:lnTo>
                      <a:lnTo>
                        <a:pt x="12258" y="5091"/>
                      </a:lnTo>
                      <a:lnTo>
                        <a:pt x="12743" y="5276"/>
                      </a:lnTo>
                      <a:lnTo>
                        <a:pt x="12986" y="5369"/>
                      </a:lnTo>
                      <a:lnTo>
                        <a:pt x="13350" y="5554"/>
                      </a:lnTo>
                      <a:lnTo>
                        <a:pt x="13835" y="5554"/>
                      </a:lnTo>
                      <a:lnTo>
                        <a:pt x="14321" y="5646"/>
                      </a:lnTo>
                      <a:lnTo>
                        <a:pt x="14685" y="5646"/>
                      </a:lnTo>
                      <a:lnTo>
                        <a:pt x="15049" y="5739"/>
                      </a:lnTo>
                      <a:lnTo>
                        <a:pt x="15534" y="5646"/>
                      </a:lnTo>
                      <a:lnTo>
                        <a:pt x="15899" y="5739"/>
                      </a:lnTo>
                      <a:lnTo>
                        <a:pt x="15777" y="5832"/>
                      </a:lnTo>
                      <a:lnTo>
                        <a:pt x="15777" y="6017"/>
                      </a:lnTo>
                      <a:lnTo>
                        <a:pt x="15777" y="6294"/>
                      </a:lnTo>
                      <a:lnTo>
                        <a:pt x="16020" y="6387"/>
                      </a:lnTo>
                      <a:lnTo>
                        <a:pt x="15656" y="6387"/>
                      </a:lnTo>
                      <a:lnTo>
                        <a:pt x="15534" y="6480"/>
                      </a:lnTo>
                      <a:lnTo>
                        <a:pt x="15777" y="6757"/>
                      </a:lnTo>
                      <a:lnTo>
                        <a:pt x="15899" y="6942"/>
                      </a:lnTo>
                      <a:lnTo>
                        <a:pt x="16020" y="7035"/>
                      </a:lnTo>
                      <a:lnTo>
                        <a:pt x="16141" y="7313"/>
                      </a:lnTo>
                      <a:lnTo>
                        <a:pt x="16141" y="7498"/>
                      </a:lnTo>
                      <a:lnTo>
                        <a:pt x="16141" y="7683"/>
                      </a:lnTo>
                      <a:lnTo>
                        <a:pt x="16263" y="7961"/>
                      </a:lnTo>
                      <a:lnTo>
                        <a:pt x="16263" y="8146"/>
                      </a:lnTo>
                      <a:lnTo>
                        <a:pt x="16384" y="8331"/>
                      </a:lnTo>
                      <a:lnTo>
                        <a:pt x="16384" y="8609"/>
                      </a:lnTo>
                      <a:lnTo>
                        <a:pt x="16020" y="8516"/>
                      </a:lnTo>
                      <a:lnTo>
                        <a:pt x="15777" y="8331"/>
                      </a:lnTo>
                      <a:lnTo>
                        <a:pt x="15413" y="8701"/>
                      </a:lnTo>
                      <a:lnTo>
                        <a:pt x="15049" y="8701"/>
                      </a:lnTo>
                      <a:lnTo>
                        <a:pt x="14928" y="8979"/>
                      </a:lnTo>
                      <a:lnTo>
                        <a:pt x="14928" y="9164"/>
                      </a:lnTo>
                      <a:lnTo>
                        <a:pt x="14928" y="9071"/>
                      </a:lnTo>
                      <a:lnTo>
                        <a:pt x="14806" y="9349"/>
                      </a:lnTo>
                      <a:lnTo>
                        <a:pt x="14685" y="9442"/>
                      </a:lnTo>
                      <a:lnTo>
                        <a:pt x="14321" y="9534"/>
                      </a:lnTo>
                      <a:lnTo>
                        <a:pt x="13957" y="9627"/>
                      </a:lnTo>
                      <a:lnTo>
                        <a:pt x="13714" y="9719"/>
                      </a:lnTo>
                      <a:lnTo>
                        <a:pt x="13593" y="9719"/>
                      </a:lnTo>
                      <a:lnTo>
                        <a:pt x="13229" y="9997"/>
                      </a:lnTo>
                      <a:lnTo>
                        <a:pt x="13107" y="10367"/>
                      </a:lnTo>
                      <a:lnTo>
                        <a:pt x="12622" y="10460"/>
                      </a:lnTo>
                      <a:lnTo>
                        <a:pt x="12258" y="10645"/>
                      </a:lnTo>
                      <a:lnTo>
                        <a:pt x="12015" y="10738"/>
                      </a:lnTo>
                      <a:lnTo>
                        <a:pt x="11651" y="11015"/>
                      </a:lnTo>
                      <a:lnTo>
                        <a:pt x="11287" y="11293"/>
                      </a:lnTo>
                      <a:lnTo>
                        <a:pt x="10923" y="11571"/>
                      </a:lnTo>
                      <a:lnTo>
                        <a:pt x="10680" y="11663"/>
                      </a:lnTo>
                      <a:lnTo>
                        <a:pt x="10194" y="11756"/>
                      </a:lnTo>
                      <a:lnTo>
                        <a:pt x="9952" y="11848"/>
                      </a:lnTo>
                      <a:lnTo>
                        <a:pt x="10073" y="11756"/>
                      </a:lnTo>
                      <a:lnTo>
                        <a:pt x="9709" y="11941"/>
                      </a:lnTo>
                      <a:lnTo>
                        <a:pt x="9466" y="12219"/>
                      </a:lnTo>
                      <a:lnTo>
                        <a:pt x="9345" y="12404"/>
                      </a:lnTo>
                      <a:lnTo>
                        <a:pt x="9345" y="12681"/>
                      </a:lnTo>
                      <a:lnTo>
                        <a:pt x="9466" y="12681"/>
                      </a:lnTo>
                      <a:lnTo>
                        <a:pt x="9466" y="12867"/>
                      </a:lnTo>
                      <a:lnTo>
                        <a:pt x="9466" y="13052"/>
                      </a:lnTo>
                      <a:lnTo>
                        <a:pt x="9466" y="13237"/>
                      </a:lnTo>
                      <a:lnTo>
                        <a:pt x="9466" y="13514"/>
                      </a:lnTo>
                      <a:lnTo>
                        <a:pt x="9466" y="13700"/>
                      </a:lnTo>
                      <a:lnTo>
                        <a:pt x="9345" y="13977"/>
                      </a:lnTo>
                      <a:lnTo>
                        <a:pt x="9224" y="14070"/>
                      </a:lnTo>
                      <a:lnTo>
                        <a:pt x="9224" y="14255"/>
                      </a:lnTo>
                      <a:lnTo>
                        <a:pt x="8981" y="14440"/>
                      </a:lnTo>
                      <a:lnTo>
                        <a:pt x="8981" y="14625"/>
                      </a:lnTo>
                      <a:lnTo>
                        <a:pt x="8981" y="14903"/>
                      </a:lnTo>
                      <a:lnTo>
                        <a:pt x="9102" y="14996"/>
                      </a:lnTo>
                      <a:lnTo>
                        <a:pt x="8981" y="15181"/>
                      </a:lnTo>
                      <a:lnTo>
                        <a:pt x="8617" y="15088"/>
                      </a:lnTo>
                      <a:lnTo>
                        <a:pt x="8495" y="15181"/>
                      </a:lnTo>
                      <a:lnTo>
                        <a:pt x="8495" y="15366"/>
                      </a:lnTo>
                      <a:lnTo>
                        <a:pt x="8374" y="15458"/>
                      </a:lnTo>
                      <a:lnTo>
                        <a:pt x="8253" y="15551"/>
                      </a:lnTo>
                      <a:lnTo>
                        <a:pt x="8374" y="15643"/>
                      </a:lnTo>
                      <a:lnTo>
                        <a:pt x="8253" y="15736"/>
                      </a:lnTo>
                      <a:lnTo>
                        <a:pt x="7889" y="15829"/>
                      </a:lnTo>
                      <a:lnTo>
                        <a:pt x="7646" y="16014"/>
                      </a:lnTo>
                      <a:lnTo>
                        <a:pt x="7646" y="16106"/>
                      </a:lnTo>
                      <a:lnTo>
                        <a:pt x="7403" y="16291"/>
                      </a:lnTo>
                      <a:lnTo>
                        <a:pt x="6918" y="16384"/>
                      </a:lnTo>
                      <a:lnTo>
                        <a:pt x="6918" y="16291"/>
                      </a:lnTo>
                      <a:lnTo>
                        <a:pt x="6432" y="16106"/>
                      </a:lnTo>
                      <a:lnTo>
                        <a:pt x="6311" y="15921"/>
                      </a:lnTo>
                      <a:lnTo>
                        <a:pt x="6068" y="15736"/>
                      </a:lnTo>
                      <a:lnTo>
                        <a:pt x="6068" y="15551"/>
                      </a:lnTo>
                      <a:lnTo>
                        <a:pt x="6190" y="15273"/>
                      </a:lnTo>
                      <a:lnTo>
                        <a:pt x="5947" y="14996"/>
                      </a:lnTo>
                      <a:lnTo>
                        <a:pt x="5947" y="14718"/>
                      </a:lnTo>
                      <a:lnTo>
                        <a:pt x="5583" y="14625"/>
                      </a:lnTo>
                      <a:lnTo>
                        <a:pt x="5583" y="14348"/>
                      </a:lnTo>
                      <a:lnTo>
                        <a:pt x="5461" y="14162"/>
                      </a:lnTo>
                      <a:lnTo>
                        <a:pt x="5340" y="13977"/>
                      </a:lnTo>
                      <a:lnTo>
                        <a:pt x="5097" y="13885"/>
                      </a:lnTo>
                      <a:lnTo>
                        <a:pt x="4855" y="13607"/>
                      </a:lnTo>
                      <a:lnTo>
                        <a:pt x="4855" y="13514"/>
                      </a:lnTo>
                      <a:lnTo>
                        <a:pt x="4855" y="13144"/>
                      </a:lnTo>
                      <a:lnTo>
                        <a:pt x="4733" y="12959"/>
                      </a:lnTo>
                      <a:lnTo>
                        <a:pt x="4976" y="12681"/>
                      </a:lnTo>
                      <a:lnTo>
                        <a:pt x="4612" y="12404"/>
                      </a:lnTo>
                      <a:lnTo>
                        <a:pt x="4248" y="12126"/>
                      </a:lnTo>
                      <a:lnTo>
                        <a:pt x="4126" y="11848"/>
                      </a:lnTo>
                      <a:lnTo>
                        <a:pt x="4126" y="11571"/>
                      </a:lnTo>
                      <a:lnTo>
                        <a:pt x="3884" y="11293"/>
                      </a:lnTo>
                      <a:lnTo>
                        <a:pt x="3762" y="10830"/>
                      </a:lnTo>
                      <a:lnTo>
                        <a:pt x="3762" y="10645"/>
                      </a:lnTo>
                      <a:lnTo>
                        <a:pt x="3641" y="10460"/>
                      </a:lnTo>
                      <a:lnTo>
                        <a:pt x="3641" y="10275"/>
                      </a:lnTo>
                      <a:lnTo>
                        <a:pt x="3641" y="9904"/>
                      </a:lnTo>
                      <a:lnTo>
                        <a:pt x="3520" y="9534"/>
                      </a:lnTo>
                      <a:lnTo>
                        <a:pt x="3641" y="9256"/>
                      </a:lnTo>
                      <a:lnTo>
                        <a:pt x="3641" y="9071"/>
                      </a:lnTo>
                      <a:lnTo>
                        <a:pt x="3762" y="8886"/>
                      </a:lnTo>
                      <a:lnTo>
                        <a:pt x="3520" y="8701"/>
                      </a:lnTo>
                      <a:lnTo>
                        <a:pt x="3520" y="8609"/>
                      </a:lnTo>
                      <a:lnTo>
                        <a:pt x="3520" y="8516"/>
                      </a:lnTo>
                      <a:lnTo>
                        <a:pt x="3520" y="8331"/>
                      </a:lnTo>
                      <a:lnTo>
                        <a:pt x="3641" y="8146"/>
                      </a:lnTo>
                      <a:lnTo>
                        <a:pt x="3520" y="7961"/>
                      </a:lnTo>
                      <a:lnTo>
                        <a:pt x="3277" y="8146"/>
                      </a:lnTo>
                      <a:lnTo>
                        <a:pt x="3155" y="8423"/>
                      </a:lnTo>
                      <a:lnTo>
                        <a:pt x="3034" y="8701"/>
                      </a:lnTo>
                      <a:lnTo>
                        <a:pt x="2670" y="8794"/>
                      </a:lnTo>
                      <a:lnTo>
                        <a:pt x="2306" y="8979"/>
                      </a:lnTo>
                      <a:lnTo>
                        <a:pt x="1942" y="8794"/>
                      </a:lnTo>
                      <a:lnTo>
                        <a:pt x="1578" y="8609"/>
                      </a:lnTo>
                      <a:lnTo>
                        <a:pt x="1335" y="8423"/>
                      </a:lnTo>
                      <a:lnTo>
                        <a:pt x="971" y="8238"/>
                      </a:lnTo>
                      <a:lnTo>
                        <a:pt x="971" y="7961"/>
                      </a:lnTo>
                      <a:lnTo>
                        <a:pt x="971" y="7868"/>
                      </a:lnTo>
                      <a:lnTo>
                        <a:pt x="1214" y="7961"/>
                      </a:lnTo>
                      <a:lnTo>
                        <a:pt x="1578" y="7868"/>
                      </a:lnTo>
                      <a:lnTo>
                        <a:pt x="1699" y="7775"/>
                      </a:lnTo>
                      <a:lnTo>
                        <a:pt x="1820" y="7498"/>
                      </a:lnTo>
                      <a:lnTo>
                        <a:pt x="1335" y="7590"/>
                      </a:lnTo>
                      <a:lnTo>
                        <a:pt x="971" y="7590"/>
                      </a:lnTo>
                      <a:lnTo>
                        <a:pt x="0" y="6942"/>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nvGrpSpPr>
              <p:cNvPr id="1033" name="Group 48">
                <a:extLst>
                  <a:ext uri="{FF2B5EF4-FFF2-40B4-BE49-F238E27FC236}">
                    <a16:creationId xmlns:a16="http://schemas.microsoft.com/office/drawing/2014/main" id="{3C38494F-A1FF-9BFB-6148-22EE431BFB45}"/>
                  </a:ext>
                </a:extLst>
              </p:cNvPr>
              <p:cNvGrpSpPr>
                <a:grpSpLocks noChangeAspect="1"/>
              </p:cNvGrpSpPr>
              <p:nvPr/>
            </p:nvGrpSpPr>
            <p:grpSpPr bwMode="auto">
              <a:xfrm>
                <a:off x="194" y="246"/>
                <a:ext cx="4483" cy="3300"/>
                <a:chOff x="-74798" y="-38251"/>
                <a:chExt cx="90894" cy="550"/>
              </a:xfrm>
              <a:grpFill/>
            </p:grpSpPr>
            <p:sp>
              <p:nvSpPr>
                <p:cNvPr id="1034" name="図形 173">
                  <a:extLst>
                    <a:ext uri="{FF2B5EF4-FFF2-40B4-BE49-F238E27FC236}">
                      <a16:creationId xmlns:a16="http://schemas.microsoft.com/office/drawing/2014/main" id="{4D6C6C30-A8C2-DCC5-498B-98C789442004}"/>
                    </a:ext>
                  </a:extLst>
                </p:cNvPr>
                <p:cNvSpPr>
                  <a:spLocks noChangeAspect="1"/>
                </p:cNvSpPr>
                <p:nvPr/>
              </p:nvSpPr>
              <p:spPr bwMode="auto">
                <a:xfrm>
                  <a:off x="-1480" y="-38035"/>
                  <a:ext cx="4056" cy="36"/>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6384" h="16384">
                      <a:moveTo>
                        <a:pt x="16384" y="15124"/>
                      </a:moveTo>
                      <a:lnTo>
                        <a:pt x="13107" y="16384"/>
                      </a:lnTo>
                      <a:lnTo>
                        <a:pt x="10923" y="16384"/>
                      </a:lnTo>
                      <a:lnTo>
                        <a:pt x="8192" y="16384"/>
                      </a:lnTo>
                      <a:lnTo>
                        <a:pt x="7100" y="14494"/>
                      </a:lnTo>
                      <a:lnTo>
                        <a:pt x="5461" y="14494"/>
                      </a:lnTo>
                      <a:lnTo>
                        <a:pt x="3823" y="13863"/>
                      </a:lnTo>
                      <a:lnTo>
                        <a:pt x="2185" y="12603"/>
                      </a:lnTo>
                      <a:lnTo>
                        <a:pt x="2731" y="10713"/>
                      </a:lnTo>
                      <a:lnTo>
                        <a:pt x="3277" y="10082"/>
                      </a:lnTo>
                      <a:lnTo>
                        <a:pt x="3277" y="9452"/>
                      </a:lnTo>
                      <a:lnTo>
                        <a:pt x="1638" y="8822"/>
                      </a:lnTo>
                      <a:lnTo>
                        <a:pt x="1092" y="8192"/>
                      </a:lnTo>
                      <a:lnTo>
                        <a:pt x="546" y="6302"/>
                      </a:lnTo>
                      <a:lnTo>
                        <a:pt x="0" y="6302"/>
                      </a:lnTo>
                      <a:lnTo>
                        <a:pt x="1092" y="5041"/>
                      </a:lnTo>
                      <a:lnTo>
                        <a:pt x="1092" y="3151"/>
                      </a:lnTo>
                      <a:lnTo>
                        <a:pt x="1638" y="1260"/>
                      </a:lnTo>
                      <a:lnTo>
                        <a:pt x="2185" y="0"/>
                      </a:lnTo>
                      <a:lnTo>
                        <a:pt x="4369" y="630"/>
                      </a:lnTo>
                      <a:lnTo>
                        <a:pt x="5461" y="630"/>
                      </a:lnTo>
                      <a:lnTo>
                        <a:pt x="7100" y="1890"/>
                      </a:lnTo>
                      <a:lnTo>
                        <a:pt x="8192" y="3781"/>
                      </a:lnTo>
                      <a:lnTo>
                        <a:pt x="10377" y="4411"/>
                      </a:lnTo>
                      <a:lnTo>
                        <a:pt x="11469" y="5671"/>
                      </a:lnTo>
                      <a:lnTo>
                        <a:pt x="12015" y="6302"/>
                      </a:lnTo>
                      <a:lnTo>
                        <a:pt x="12561" y="8192"/>
                      </a:lnTo>
                      <a:lnTo>
                        <a:pt x="13107" y="9452"/>
                      </a:lnTo>
                      <a:lnTo>
                        <a:pt x="13653" y="10082"/>
                      </a:lnTo>
                      <a:lnTo>
                        <a:pt x="14199" y="10713"/>
                      </a:lnTo>
                      <a:lnTo>
                        <a:pt x="16384" y="1512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1035" name="Group 50">
                  <a:extLst>
                    <a:ext uri="{FF2B5EF4-FFF2-40B4-BE49-F238E27FC236}">
                      <a16:creationId xmlns:a16="http://schemas.microsoft.com/office/drawing/2014/main" id="{611FD53A-2F24-8728-0032-4CBB8B1D2642}"/>
                    </a:ext>
                  </a:extLst>
                </p:cNvPr>
                <p:cNvGrpSpPr>
                  <a:grpSpLocks noChangeAspect="1"/>
                </p:cNvGrpSpPr>
                <p:nvPr/>
              </p:nvGrpSpPr>
              <p:grpSpPr bwMode="auto">
                <a:xfrm>
                  <a:off x="-74798" y="-38251"/>
                  <a:ext cx="90894" cy="550"/>
                  <a:chOff x="-66535" y="-22574"/>
                  <a:chExt cx="86535" cy="83340"/>
                </a:xfrm>
                <a:grpFill/>
              </p:grpSpPr>
              <p:sp>
                <p:nvSpPr>
                  <p:cNvPr id="1036" name="図形 57">
                    <a:extLst>
                      <a:ext uri="{FF2B5EF4-FFF2-40B4-BE49-F238E27FC236}">
                        <a16:creationId xmlns:a16="http://schemas.microsoft.com/office/drawing/2014/main" id="{EC81A264-D9A6-4A15-8D8F-26D024127E30}"/>
                      </a:ext>
                    </a:extLst>
                  </p:cNvPr>
                  <p:cNvSpPr>
                    <a:spLocks noChangeAspect="1"/>
                  </p:cNvSpPr>
                  <p:nvPr/>
                </p:nvSpPr>
                <p:spPr bwMode="auto">
                  <a:xfrm>
                    <a:off x="0" y="0"/>
                    <a:ext cx="20000" cy="20000"/>
                  </a:xfrm>
                  <a:custGeom>
                    <a:avLst/>
                    <a:gdLst>
                      <a:gd name="T0" fmla="*/ 5123 w 16384"/>
                      <a:gd name="T1" fmla="*/ 64459 h 16384"/>
                      <a:gd name="T2" fmla="*/ 10984 w 16384"/>
                      <a:gd name="T3" fmla="*/ 63802 h 16384"/>
                      <a:gd name="T4" fmla="*/ 17926 w 16384"/>
                      <a:gd name="T5" fmla="*/ 62484 h 16384"/>
                      <a:gd name="T6" fmla="*/ 22693 w 16384"/>
                      <a:gd name="T7" fmla="*/ 64459 h 16384"/>
                      <a:gd name="T8" fmla="*/ 28531 w 16384"/>
                      <a:gd name="T9" fmla="*/ 65115 h 16384"/>
                      <a:gd name="T10" fmla="*/ 32561 w 16384"/>
                      <a:gd name="T11" fmla="*/ 72349 h 16384"/>
                      <a:gd name="T12" fmla="*/ 36217 w 16384"/>
                      <a:gd name="T13" fmla="*/ 78933 h 16384"/>
                      <a:gd name="T14" fmla="*/ 39154 w 16384"/>
                      <a:gd name="T15" fmla="*/ 87479 h 16384"/>
                      <a:gd name="T16" fmla="*/ 41342 w 16384"/>
                      <a:gd name="T17" fmla="*/ 92748 h 16384"/>
                      <a:gd name="T18" fmla="*/ 43905 w 16384"/>
                      <a:gd name="T19" fmla="*/ 97345 h 16384"/>
                      <a:gd name="T20" fmla="*/ 46102 w 16384"/>
                      <a:gd name="T21" fmla="*/ 99321 h 16384"/>
                      <a:gd name="T22" fmla="*/ 49028 w 16384"/>
                      <a:gd name="T23" fmla="*/ 96036 h 16384"/>
                      <a:gd name="T24" fmla="*/ 54149 w 16384"/>
                      <a:gd name="T25" fmla="*/ 96693 h 16384"/>
                      <a:gd name="T26" fmla="*/ 58544 w 16384"/>
                      <a:gd name="T27" fmla="*/ 99321 h 16384"/>
                      <a:gd name="T28" fmla="*/ 62920 w 16384"/>
                      <a:gd name="T29" fmla="*/ 103927 h 16384"/>
                      <a:gd name="T30" fmla="*/ 66218 w 16384"/>
                      <a:gd name="T31" fmla="*/ 111814 h 16384"/>
                      <a:gd name="T32" fmla="*/ 72068 w 16384"/>
                      <a:gd name="T33" fmla="*/ 116423 h 16384"/>
                      <a:gd name="T34" fmla="*/ 76462 w 16384"/>
                      <a:gd name="T35" fmla="*/ 118402 h 16384"/>
                      <a:gd name="T36" fmla="*/ 80859 w 16384"/>
                      <a:gd name="T37" fmla="*/ 117743 h 16384"/>
                      <a:gd name="T38" fmla="*/ 83051 w 16384"/>
                      <a:gd name="T39" fmla="*/ 119709 h 16384"/>
                      <a:gd name="T40" fmla="*/ 85245 w 16384"/>
                      <a:gd name="T41" fmla="*/ 116423 h 16384"/>
                      <a:gd name="T42" fmla="*/ 89272 w 16384"/>
                      <a:gd name="T43" fmla="*/ 115765 h 16384"/>
                      <a:gd name="T44" fmla="*/ 93296 w 16384"/>
                      <a:gd name="T45" fmla="*/ 111814 h 16384"/>
                      <a:gd name="T46" fmla="*/ 97327 w 16384"/>
                      <a:gd name="T47" fmla="*/ 107217 h 16384"/>
                      <a:gd name="T48" fmla="*/ 100619 w 16384"/>
                      <a:gd name="T49" fmla="*/ 96693 h 16384"/>
                      <a:gd name="T50" fmla="*/ 102443 w 16384"/>
                      <a:gd name="T51" fmla="*/ 88798 h 16384"/>
                      <a:gd name="T52" fmla="*/ 100244 w 16384"/>
                      <a:gd name="T53" fmla="*/ 78271 h 16384"/>
                      <a:gd name="T54" fmla="*/ 98422 w 16384"/>
                      <a:gd name="T55" fmla="*/ 70385 h 16384"/>
                      <a:gd name="T56" fmla="*/ 100619 w 16384"/>
                      <a:gd name="T57" fmla="*/ 65115 h 16384"/>
                      <a:gd name="T58" fmla="*/ 102443 w 16384"/>
                      <a:gd name="T59" fmla="*/ 59855 h 16384"/>
                      <a:gd name="T60" fmla="*/ 98422 w 16384"/>
                      <a:gd name="T61" fmla="*/ 59199 h 16384"/>
                      <a:gd name="T62" fmla="*/ 95858 w 16384"/>
                      <a:gd name="T63" fmla="*/ 59199 h 16384"/>
                      <a:gd name="T64" fmla="*/ 96223 w 16384"/>
                      <a:gd name="T65" fmla="*/ 51299 h 16384"/>
                      <a:gd name="T66" fmla="*/ 101334 w 16384"/>
                      <a:gd name="T67" fmla="*/ 48674 h 16384"/>
                      <a:gd name="T68" fmla="*/ 104995 w 16384"/>
                      <a:gd name="T69" fmla="*/ 46040 h 16384"/>
                      <a:gd name="T70" fmla="*/ 104272 w 16384"/>
                      <a:gd name="T71" fmla="*/ 50649 h 16384"/>
                      <a:gd name="T72" fmla="*/ 109021 w 16384"/>
                      <a:gd name="T73" fmla="*/ 47358 h 16384"/>
                      <a:gd name="T74" fmla="*/ 114885 w 16384"/>
                      <a:gd name="T75" fmla="*/ 45393 h 16384"/>
                      <a:gd name="T76" fmla="*/ 119276 w 16384"/>
                      <a:gd name="T77" fmla="*/ 42102 h 16384"/>
                      <a:gd name="T78" fmla="*/ 120009 w 16384"/>
                      <a:gd name="T79" fmla="*/ 31571 h 16384"/>
                      <a:gd name="T80" fmla="*/ 117446 w 16384"/>
                      <a:gd name="T81" fmla="*/ 28936 h 16384"/>
                      <a:gd name="T82" fmla="*/ 113055 w 16384"/>
                      <a:gd name="T83" fmla="*/ 27628 h 16384"/>
                      <a:gd name="T84" fmla="*/ 109760 w 16384"/>
                      <a:gd name="T85" fmla="*/ 19072 h 16384"/>
                      <a:gd name="T86" fmla="*/ 100984 w 16384"/>
                      <a:gd name="T87" fmla="*/ 13813 h 16384"/>
                      <a:gd name="T88" fmla="*/ 96957 w 16384"/>
                      <a:gd name="T89" fmla="*/ 18412 h 16384"/>
                      <a:gd name="T90" fmla="*/ 89272 w 16384"/>
                      <a:gd name="T91" fmla="*/ 19733 h 16384"/>
                      <a:gd name="T92" fmla="*/ 81954 w 16384"/>
                      <a:gd name="T93" fmla="*/ 17104 h 16384"/>
                      <a:gd name="T94" fmla="*/ 78293 w 16384"/>
                      <a:gd name="T95" fmla="*/ 12493 h 16384"/>
                      <a:gd name="T96" fmla="*/ 73544 w 16384"/>
                      <a:gd name="T97" fmla="*/ 5923 h 16384"/>
                      <a:gd name="T98" fmla="*/ 68409 w 16384"/>
                      <a:gd name="T99" fmla="*/ 1317 h 16384"/>
                      <a:gd name="T100" fmla="*/ 65857 w 16384"/>
                      <a:gd name="T101" fmla="*/ 6576 h 16384"/>
                      <a:gd name="T102" fmla="*/ 61460 w 16384"/>
                      <a:gd name="T103" fmla="*/ 7887 h 16384"/>
                      <a:gd name="T104" fmla="*/ 52319 w 16384"/>
                      <a:gd name="T105" fmla="*/ 2628 h 16384"/>
                      <a:gd name="T106" fmla="*/ 42443 w 16384"/>
                      <a:gd name="T107" fmla="*/ 0 h 16384"/>
                      <a:gd name="T108" fmla="*/ 33660 w 16384"/>
                      <a:gd name="T109" fmla="*/ 4606 h 16384"/>
                      <a:gd name="T110" fmla="*/ 24143 w 16384"/>
                      <a:gd name="T111" fmla="*/ 12493 h 16384"/>
                      <a:gd name="T112" fmla="*/ 16832 w 16384"/>
                      <a:gd name="T113" fmla="*/ 18412 h 16384"/>
                      <a:gd name="T114" fmla="*/ 6224 w 16384"/>
                      <a:gd name="T115" fmla="*/ 34857 h 16384"/>
                      <a:gd name="T116" fmla="*/ 0 w 16384"/>
                      <a:gd name="T117" fmla="*/ 48674 h 16384"/>
                      <a:gd name="T118" fmla="*/ 364 w 16384"/>
                      <a:gd name="T119" fmla="*/ 53284 h 163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6384" h="16384">
                        <a:moveTo>
                          <a:pt x="100" y="8684"/>
                        </a:moveTo>
                        <a:lnTo>
                          <a:pt x="249" y="8684"/>
                        </a:lnTo>
                        <a:lnTo>
                          <a:pt x="548" y="8774"/>
                        </a:lnTo>
                        <a:lnTo>
                          <a:pt x="697" y="8774"/>
                        </a:lnTo>
                        <a:lnTo>
                          <a:pt x="847" y="8863"/>
                        </a:lnTo>
                        <a:lnTo>
                          <a:pt x="1245" y="8863"/>
                        </a:lnTo>
                        <a:lnTo>
                          <a:pt x="1345" y="8774"/>
                        </a:lnTo>
                        <a:lnTo>
                          <a:pt x="1494" y="8684"/>
                        </a:lnTo>
                        <a:lnTo>
                          <a:pt x="1693" y="8505"/>
                        </a:lnTo>
                        <a:lnTo>
                          <a:pt x="1843" y="8505"/>
                        </a:lnTo>
                        <a:lnTo>
                          <a:pt x="2092" y="8505"/>
                        </a:lnTo>
                        <a:lnTo>
                          <a:pt x="2440" y="8505"/>
                        </a:lnTo>
                        <a:lnTo>
                          <a:pt x="2639" y="8505"/>
                        </a:lnTo>
                        <a:lnTo>
                          <a:pt x="2739" y="8595"/>
                        </a:lnTo>
                        <a:lnTo>
                          <a:pt x="2938" y="8684"/>
                        </a:lnTo>
                        <a:lnTo>
                          <a:pt x="3088" y="8774"/>
                        </a:lnTo>
                        <a:lnTo>
                          <a:pt x="3386" y="8863"/>
                        </a:lnTo>
                        <a:lnTo>
                          <a:pt x="3536" y="8863"/>
                        </a:lnTo>
                        <a:lnTo>
                          <a:pt x="3735" y="8863"/>
                        </a:lnTo>
                        <a:lnTo>
                          <a:pt x="3884" y="8863"/>
                        </a:lnTo>
                        <a:lnTo>
                          <a:pt x="3984" y="9132"/>
                        </a:lnTo>
                        <a:lnTo>
                          <a:pt x="4183" y="9311"/>
                        </a:lnTo>
                        <a:lnTo>
                          <a:pt x="4283" y="9669"/>
                        </a:lnTo>
                        <a:lnTo>
                          <a:pt x="4432" y="9848"/>
                        </a:lnTo>
                        <a:lnTo>
                          <a:pt x="4582" y="10117"/>
                        </a:lnTo>
                        <a:lnTo>
                          <a:pt x="4731" y="10206"/>
                        </a:lnTo>
                        <a:lnTo>
                          <a:pt x="4880" y="10385"/>
                        </a:lnTo>
                        <a:lnTo>
                          <a:pt x="4930" y="10744"/>
                        </a:lnTo>
                        <a:lnTo>
                          <a:pt x="4980" y="11102"/>
                        </a:lnTo>
                        <a:lnTo>
                          <a:pt x="5129" y="11370"/>
                        </a:lnTo>
                        <a:lnTo>
                          <a:pt x="5229" y="11639"/>
                        </a:lnTo>
                        <a:lnTo>
                          <a:pt x="5329" y="11907"/>
                        </a:lnTo>
                        <a:lnTo>
                          <a:pt x="5329" y="12266"/>
                        </a:lnTo>
                        <a:lnTo>
                          <a:pt x="5378" y="12355"/>
                        </a:lnTo>
                        <a:lnTo>
                          <a:pt x="5528" y="12624"/>
                        </a:lnTo>
                        <a:lnTo>
                          <a:pt x="5627" y="12624"/>
                        </a:lnTo>
                        <a:lnTo>
                          <a:pt x="5677" y="12624"/>
                        </a:lnTo>
                        <a:lnTo>
                          <a:pt x="5677" y="12713"/>
                        </a:lnTo>
                        <a:lnTo>
                          <a:pt x="5777" y="13071"/>
                        </a:lnTo>
                        <a:lnTo>
                          <a:pt x="5976" y="13250"/>
                        </a:lnTo>
                        <a:lnTo>
                          <a:pt x="6076" y="13519"/>
                        </a:lnTo>
                        <a:lnTo>
                          <a:pt x="6225" y="13698"/>
                        </a:lnTo>
                        <a:lnTo>
                          <a:pt x="6275" y="13788"/>
                        </a:lnTo>
                        <a:lnTo>
                          <a:pt x="6275" y="13519"/>
                        </a:lnTo>
                        <a:lnTo>
                          <a:pt x="6374" y="13340"/>
                        </a:lnTo>
                        <a:lnTo>
                          <a:pt x="6424" y="13161"/>
                        </a:lnTo>
                        <a:lnTo>
                          <a:pt x="6474" y="12982"/>
                        </a:lnTo>
                        <a:lnTo>
                          <a:pt x="6673" y="13071"/>
                        </a:lnTo>
                        <a:lnTo>
                          <a:pt x="6773" y="13071"/>
                        </a:lnTo>
                        <a:lnTo>
                          <a:pt x="6972" y="13071"/>
                        </a:lnTo>
                        <a:lnTo>
                          <a:pt x="7171" y="13161"/>
                        </a:lnTo>
                        <a:lnTo>
                          <a:pt x="7370" y="13161"/>
                        </a:lnTo>
                        <a:lnTo>
                          <a:pt x="7570" y="13161"/>
                        </a:lnTo>
                        <a:lnTo>
                          <a:pt x="7769" y="13161"/>
                        </a:lnTo>
                        <a:lnTo>
                          <a:pt x="7918" y="13340"/>
                        </a:lnTo>
                        <a:lnTo>
                          <a:pt x="7968" y="13519"/>
                        </a:lnTo>
                        <a:lnTo>
                          <a:pt x="8167" y="13609"/>
                        </a:lnTo>
                        <a:lnTo>
                          <a:pt x="8316" y="13698"/>
                        </a:lnTo>
                        <a:lnTo>
                          <a:pt x="8416" y="13788"/>
                        </a:lnTo>
                        <a:lnTo>
                          <a:pt x="8565" y="14146"/>
                        </a:lnTo>
                        <a:lnTo>
                          <a:pt x="8715" y="14504"/>
                        </a:lnTo>
                        <a:lnTo>
                          <a:pt x="8864" y="14683"/>
                        </a:lnTo>
                        <a:lnTo>
                          <a:pt x="9063" y="14952"/>
                        </a:lnTo>
                        <a:lnTo>
                          <a:pt x="9014" y="15220"/>
                        </a:lnTo>
                        <a:lnTo>
                          <a:pt x="9312" y="15399"/>
                        </a:lnTo>
                        <a:lnTo>
                          <a:pt x="9412" y="15668"/>
                        </a:lnTo>
                        <a:lnTo>
                          <a:pt x="9611" y="15757"/>
                        </a:lnTo>
                        <a:lnTo>
                          <a:pt x="9810" y="15847"/>
                        </a:lnTo>
                        <a:lnTo>
                          <a:pt x="9960" y="16026"/>
                        </a:lnTo>
                        <a:lnTo>
                          <a:pt x="10159" y="16026"/>
                        </a:lnTo>
                        <a:lnTo>
                          <a:pt x="10259" y="16115"/>
                        </a:lnTo>
                        <a:lnTo>
                          <a:pt x="10408" y="16115"/>
                        </a:lnTo>
                        <a:lnTo>
                          <a:pt x="10557" y="16205"/>
                        </a:lnTo>
                        <a:lnTo>
                          <a:pt x="10707" y="16205"/>
                        </a:lnTo>
                        <a:lnTo>
                          <a:pt x="10906" y="16115"/>
                        </a:lnTo>
                        <a:lnTo>
                          <a:pt x="11006" y="16026"/>
                        </a:lnTo>
                        <a:lnTo>
                          <a:pt x="11105" y="15936"/>
                        </a:lnTo>
                        <a:lnTo>
                          <a:pt x="11205" y="16026"/>
                        </a:lnTo>
                        <a:lnTo>
                          <a:pt x="11304" y="16115"/>
                        </a:lnTo>
                        <a:lnTo>
                          <a:pt x="11304" y="16294"/>
                        </a:lnTo>
                        <a:lnTo>
                          <a:pt x="11304" y="16384"/>
                        </a:lnTo>
                        <a:lnTo>
                          <a:pt x="11404" y="16205"/>
                        </a:lnTo>
                        <a:lnTo>
                          <a:pt x="11504" y="16026"/>
                        </a:lnTo>
                        <a:lnTo>
                          <a:pt x="11603" y="15847"/>
                        </a:lnTo>
                        <a:lnTo>
                          <a:pt x="11802" y="15936"/>
                        </a:lnTo>
                        <a:lnTo>
                          <a:pt x="11952" y="15936"/>
                        </a:lnTo>
                        <a:lnTo>
                          <a:pt x="12101" y="15757"/>
                        </a:lnTo>
                        <a:lnTo>
                          <a:pt x="12151" y="15757"/>
                        </a:lnTo>
                        <a:lnTo>
                          <a:pt x="12300" y="15757"/>
                        </a:lnTo>
                        <a:lnTo>
                          <a:pt x="12500" y="15578"/>
                        </a:lnTo>
                        <a:lnTo>
                          <a:pt x="12599" y="15489"/>
                        </a:lnTo>
                        <a:lnTo>
                          <a:pt x="12699" y="15220"/>
                        </a:lnTo>
                        <a:lnTo>
                          <a:pt x="12798" y="15041"/>
                        </a:lnTo>
                        <a:lnTo>
                          <a:pt x="12948" y="14772"/>
                        </a:lnTo>
                        <a:lnTo>
                          <a:pt x="13047" y="14593"/>
                        </a:lnTo>
                        <a:lnTo>
                          <a:pt x="13247" y="14593"/>
                        </a:lnTo>
                        <a:lnTo>
                          <a:pt x="13296" y="14235"/>
                        </a:lnTo>
                        <a:lnTo>
                          <a:pt x="13496" y="13788"/>
                        </a:lnTo>
                        <a:lnTo>
                          <a:pt x="13545" y="13519"/>
                        </a:lnTo>
                        <a:lnTo>
                          <a:pt x="13695" y="13161"/>
                        </a:lnTo>
                        <a:lnTo>
                          <a:pt x="13745" y="12713"/>
                        </a:lnTo>
                        <a:lnTo>
                          <a:pt x="13794" y="12445"/>
                        </a:lnTo>
                        <a:lnTo>
                          <a:pt x="13844" y="12266"/>
                        </a:lnTo>
                        <a:lnTo>
                          <a:pt x="13944" y="12087"/>
                        </a:lnTo>
                        <a:lnTo>
                          <a:pt x="13844" y="11728"/>
                        </a:lnTo>
                        <a:lnTo>
                          <a:pt x="13794" y="11370"/>
                        </a:lnTo>
                        <a:lnTo>
                          <a:pt x="13695" y="11012"/>
                        </a:lnTo>
                        <a:lnTo>
                          <a:pt x="13645" y="10654"/>
                        </a:lnTo>
                        <a:lnTo>
                          <a:pt x="13545" y="10296"/>
                        </a:lnTo>
                        <a:lnTo>
                          <a:pt x="13496" y="9938"/>
                        </a:lnTo>
                        <a:lnTo>
                          <a:pt x="13446" y="9759"/>
                        </a:lnTo>
                        <a:lnTo>
                          <a:pt x="13396" y="9580"/>
                        </a:lnTo>
                        <a:lnTo>
                          <a:pt x="13496" y="9490"/>
                        </a:lnTo>
                        <a:lnTo>
                          <a:pt x="13496" y="9222"/>
                        </a:lnTo>
                        <a:lnTo>
                          <a:pt x="13695" y="9043"/>
                        </a:lnTo>
                        <a:lnTo>
                          <a:pt x="13695" y="8863"/>
                        </a:lnTo>
                        <a:lnTo>
                          <a:pt x="13844" y="8684"/>
                        </a:lnTo>
                        <a:lnTo>
                          <a:pt x="14093" y="8505"/>
                        </a:lnTo>
                        <a:lnTo>
                          <a:pt x="14093" y="8326"/>
                        </a:lnTo>
                        <a:lnTo>
                          <a:pt x="13944" y="8147"/>
                        </a:lnTo>
                        <a:lnTo>
                          <a:pt x="13844" y="8058"/>
                        </a:lnTo>
                        <a:lnTo>
                          <a:pt x="13745" y="7968"/>
                        </a:lnTo>
                        <a:lnTo>
                          <a:pt x="13545" y="8058"/>
                        </a:lnTo>
                        <a:lnTo>
                          <a:pt x="13396" y="8058"/>
                        </a:lnTo>
                        <a:lnTo>
                          <a:pt x="13247" y="8237"/>
                        </a:lnTo>
                        <a:lnTo>
                          <a:pt x="13296" y="8326"/>
                        </a:lnTo>
                        <a:lnTo>
                          <a:pt x="13197" y="8237"/>
                        </a:lnTo>
                        <a:lnTo>
                          <a:pt x="13047" y="8058"/>
                        </a:lnTo>
                        <a:lnTo>
                          <a:pt x="13047" y="7610"/>
                        </a:lnTo>
                        <a:lnTo>
                          <a:pt x="12998" y="7431"/>
                        </a:lnTo>
                        <a:lnTo>
                          <a:pt x="12998" y="7162"/>
                        </a:lnTo>
                        <a:lnTo>
                          <a:pt x="13097" y="6983"/>
                        </a:lnTo>
                        <a:lnTo>
                          <a:pt x="13197" y="6715"/>
                        </a:lnTo>
                        <a:lnTo>
                          <a:pt x="13446" y="6804"/>
                        </a:lnTo>
                        <a:lnTo>
                          <a:pt x="13595" y="6804"/>
                        </a:lnTo>
                        <a:lnTo>
                          <a:pt x="13794" y="6625"/>
                        </a:lnTo>
                        <a:lnTo>
                          <a:pt x="14043" y="6267"/>
                        </a:lnTo>
                        <a:lnTo>
                          <a:pt x="14193" y="6088"/>
                        </a:lnTo>
                        <a:lnTo>
                          <a:pt x="14292" y="5909"/>
                        </a:lnTo>
                        <a:lnTo>
                          <a:pt x="14292" y="6267"/>
                        </a:lnTo>
                        <a:lnTo>
                          <a:pt x="14243" y="6357"/>
                        </a:lnTo>
                        <a:lnTo>
                          <a:pt x="14243" y="6446"/>
                        </a:lnTo>
                        <a:lnTo>
                          <a:pt x="14243" y="6625"/>
                        </a:lnTo>
                        <a:lnTo>
                          <a:pt x="14193" y="6894"/>
                        </a:lnTo>
                        <a:lnTo>
                          <a:pt x="14392" y="6983"/>
                        </a:lnTo>
                        <a:lnTo>
                          <a:pt x="14492" y="6625"/>
                        </a:lnTo>
                        <a:lnTo>
                          <a:pt x="14641" y="6446"/>
                        </a:lnTo>
                        <a:lnTo>
                          <a:pt x="14840" y="6446"/>
                        </a:lnTo>
                        <a:lnTo>
                          <a:pt x="15239" y="6267"/>
                        </a:lnTo>
                        <a:lnTo>
                          <a:pt x="15288" y="6267"/>
                        </a:lnTo>
                        <a:lnTo>
                          <a:pt x="15438" y="6178"/>
                        </a:lnTo>
                        <a:lnTo>
                          <a:pt x="15637" y="6178"/>
                        </a:lnTo>
                        <a:lnTo>
                          <a:pt x="15786" y="6357"/>
                        </a:lnTo>
                        <a:lnTo>
                          <a:pt x="15886" y="5909"/>
                        </a:lnTo>
                        <a:lnTo>
                          <a:pt x="16035" y="5909"/>
                        </a:lnTo>
                        <a:lnTo>
                          <a:pt x="16235" y="5730"/>
                        </a:lnTo>
                        <a:lnTo>
                          <a:pt x="16035" y="5193"/>
                        </a:lnTo>
                        <a:lnTo>
                          <a:pt x="16185" y="4656"/>
                        </a:lnTo>
                        <a:lnTo>
                          <a:pt x="16235" y="4656"/>
                        </a:lnTo>
                        <a:lnTo>
                          <a:pt x="16334" y="4297"/>
                        </a:lnTo>
                        <a:lnTo>
                          <a:pt x="16384" y="4029"/>
                        </a:lnTo>
                        <a:lnTo>
                          <a:pt x="16384" y="4118"/>
                        </a:lnTo>
                        <a:lnTo>
                          <a:pt x="16235" y="3939"/>
                        </a:lnTo>
                        <a:lnTo>
                          <a:pt x="15986" y="3939"/>
                        </a:lnTo>
                        <a:lnTo>
                          <a:pt x="15687" y="3939"/>
                        </a:lnTo>
                        <a:lnTo>
                          <a:pt x="15737" y="4029"/>
                        </a:lnTo>
                        <a:lnTo>
                          <a:pt x="15637" y="4029"/>
                        </a:lnTo>
                        <a:lnTo>
                          <a:pt x="15388" y="3760"/>
                        </a:lnTo>
                        <a:lnTo>
                          <a:pt x="15239" y="3223"/>
                        </a:lnTo>
                        <a:lnTo>
                          <a:pt x="15089" y="2954"/>
                        </a:lnTo>
                        <a:lnTo>
                          <a:pt x="14990" y="2865"/>
                        </a:lnTo>
                        <a:lnTo>
                          <a:pt x="14940" y="2596"/>
                        </a:lnTo>
                        <a:lnTo>
                          <a:pt x="14790" y="2507"/>
                        </a:lnTo>
                        <a:lnTo>
                          <a:pt x="14392" y="2328"/>
                        </a:lnTo>
                        <a:lnTo>
                          <a:pt x="14143" y="2059"/>
                        </a:lnTo>
                        <a:lnTo>
                          <a:pt x="13745" y="1880"/>
                        </a:lnTo>
                        <a:lnTo>
                          <a:pt x="13545" y="2059"/>
                        </a:lnTo>
                        <a:lnTo>
                          <a:pt x="13346" y="2238"/>
                        </a:lnTo>
                        <a:lnTo>
                          <a:pt x="13346" y="2328"/>
                        </a:lnTo>
                        <a:lnTo>
                          <a:pt x="13197" y="2507"/>
                        </a:lnTo>
                        <a:lnTo>
                          <a:pt x="12998" y="2775"/>
                        </a:lnTo>
                        <a:lnTo>
                          <a:pt x="12649" y="2686"/>
                        </a:lnTo>
                        <a:lnTo>
                          <a:pt x="12400" y="2775"/>
                        </a:lnTo>
                        <a:lnTo>
                          <a:pt x="12151" y="2686"/>
                        </a:lnTo>
                        <a:lnTo>
                          <a:pt x="11902" y="2686"/>
                        </a:lnTo>
                        <a:lnTo>
                          <a:pt x="11603" y="2596"/>
                        </a:lnTo>
                        <a:lnTo>
                          <a:pt x="11304" y="2507"/>
                        </a:lnTo>
                        <a:lnTo>
                          <a:pt x="11155" y="2328"/>
                        </a:lnTo>
                        <a:lnTo>
                          <a:pt x="11055" y="2328"/>
                        </a:lnTo>
                        <a:lnTo>
                          <a:pt x="10906" y="2149"/>
                        </a:lnTo>
                        <a:lnTo>
                          <a:pt x="10707" y="1970"/>
                        </a:lnTo>
                        <a:lnTo>
                          <a:pt x="10657" y="1701"/>
                        </a:lnTo>
                        <a:lnTo>
                          <a:pt x="10508" y="1612"/>
                        </a:lnTo>
                        <a:lnTo>
                          <a:pt x="10358" y="1432"/>
                        </a:lnTo>
                        <a:lnTo>
                          <a:pt x="10209" y="1164"/>
                        </a:lnTo>
                        <a:lnTo>
                          <a:pt x="10010" y="806"/>
                        </a:lnTo>
                        <a:lnTo>
                          <a:pt x="9910" y="537"/>
                        </a:lnTo>
                        <a:lnTo>
                          <a:pt x="9810" y="358"/>
                        </a:lnTo>
                        <a:lnTo>
                          <a:pt x="9561" y="179"/>
                        </a:lnTo>
                        <a:lnTo>
                          <a:pt x="9312" y="179"/>
                        </a:lnTo>
                        <a:lnTo>
                          <a:pt x="9163" y="179"/>
                        </a:lnTo>
                        <a:lnTo>
                          <a:pt x="9063" y="448"/>
                        </a:lnTo>
                        <a:lnTo>
                          <a:pt x="9063" y="537"/>
                        </a:lnTo>
                        <a:lnTo>
                          <a:pt x="8964" y="895"/>
                        </a:lnTo>
                        <a:lnTo>
                          <a:pt x="8864" y="985"/>
                        </a:lnTo>
                        <a:lnTo>
                          <a:pt x="8864" y="1074"/>
                        </a:lnTo>
                        <a:lnTo>
                          <a:pt x="8665" y="1074"/>
                        </a:lnTo>
                        <a:lnTo>
                          <a:pt x="8366" y="1074"/>
                        </a:lnTo>
                        <a:lnTo>
                          <a:pt x="8167" y="1074"/>
                        </a:lnTo>
                        <a:lnTo>
                          <a:pt x="7868" y="716"/>
                        </a:lnTo>
                        <a:lnTo>
                          <a:pt x="7470" y="448"/>
                        </a:lnTo>
                        <a:lnTo>
                          <a:pt x="7121" y="358"/>
                        </a:lnTo>
                        <a:lnTo>
                          <a:pt x="6773" y="358"/>
                        </a:lnTo>
                        <a:lnTo>
                          <a:pt x="6424" y="90"/>
                        </a:lnTo>
                        <a:lnTo>
                          <a:pt x="6076" y="0"/>
                        </a:lnTo>
                        <a:lnTo>
                          <a:pt x="5777" y="0"/>
                        </a:lnTo>
                        <a:lnTo>
                          <a:pt x="5528" y="0"/>
                        </a:lnTo>
                        <a:lnTo>
                          <a:pt x="5229" y="0"/>
                        </a:lnTo>
                        <a:lnTo>
                          <a:pt x="4980" y="269"/>
                        </a:lnTo>
                        <a:lnTo>
                          <a:pt x="4582" y="627"/>
                        </a:lnTo>
                        <a:lnTo>
                          <a:pt x="4283" y="985"/>
                        </a:lnTo>
                        <a:lnTo>
                          <a:pt x="4084" y="1164"/>
                        </a:lnTo>
                        <a:lnTo>
                          <a:pt x="3685" y="1343"/>
                        </a:lnTo>
                        <a:lnTo>
                          <a:pt x="3287" y="1701"/>
                        </a:lnTo>
                        <a:lnTo>
                          <a:pt x="2988" y="1880"/>
                        </a:lnTo>
                        <a:lnTo>
                          <a:pt x="2639" y="2059"/>
                        </a:lnTo>
                        <a:lnTo>
                          <a:pt x="2639" y="2149"/>
                        </a:lnTo>
                        <a:lnTo>
                          <a:pt x="2291" y="2507"/>
                        </a:lnTo>
                        <a:lnTo>
                          <a:pt x="1843" y="2954"/>
                        </a:lnTo>
                        <a:lnTo>
                          <a:pt x="1544" y="3492"/>
                        </a:lnTo>
                        <a:lnTo>
                          <a:pt x="1245" y="4029"/>
                        </a:lnTo>
                        <a:lnTo>
                          <a:pt x="847" y="4745"/>
                        </a:lnTo>
                        <a:lnTo>
                          <a:pt x="598" y="5282"/>
                        </a:lnTo>
                        <a:lnTo>
                          <a:pt x="299" y="5819"/>
                        </a:lnTo>
                        <a:lnTo>
                          <a:pt x="100" y="6357"/>
                        </a:lnTo>
                        <a:lnTo>
                          <a:pt x="0" y="6625"/>
                        </a:lnTo>
                        <a:lnTo>
                          <a:pt x="50" y="7073"/>
                        </a:lnTo>
                        <a:lnTo>
                          <a:pt x="50" y="7252"/>
                        </a:lnTo>
                        <a:lnTo>
                          <a:pt x="0" y="7252"/>
                        </a:lnTo>
                        <a:lnTo>
                          <a:pt x="50" y="7252"/>
                        </a:lnTo>
                      </a:path>
                    </a:pathLst>
                  </a:custGeom>
                  <a:grpFill/>
                  <a:ln w="0"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37" name="図形 69">
                    <a:extLst>
                      <a:ext uri="{FF2B5EF4-FFF2-40B4-BE49-F238E27FC236}">
                        <a16:creationId xmlns:a16="http://schemas.microsoft.com/office/drawing/2014/main" id="{DB03AF36-F291-05E5-F756-8DFB8B7421B3}"/>
                      </a:ext>
                    </a:extLst>
                  </p:cNvPr>
                  <p:cNvSpPr>
                    <a:spLocks noChangeAspect="1"/>
                  </p:cNvSpPr>
                  <p:nvPr/>
                </p:nvSpPr>
                <p:spPr bwMode="auto">
                  <a:xfrm>
                    <a:off x="17525" y="7576"/>
                    <a:ext cx="1782" cy="3939"/>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384" h="16384">
                        <a:moveTo>
                          <a:pt x="0" y="3617"/>
                        </a:moveTo>
                        <a:lnTo>
                          <a:pt x="273" y="3617"/>
                        </a:lnTo>
                        <a:lnTo>
                          <a:pt x="3277" y="1489"/>
                        </a:lnTo>
                        <a:lnTo>
                          <a:pt x="7100" y="638"/>
                        </a:lnTo>
                        <a:lnTo>
                          <a:pt x="10650" y="0"/>
                        </a:lnTo>
                        <a:lnTo>
                          <a:pt x="13380" y="213"/>
                        </a:lnTo>
                        <a:lnTo>
                          <a:pt x="15292" y="0"/>
                        </a:lnTo>
                        <a:lnTo>
                          <a:pt x="16384" y="638"/>
                        </a:lnTo>
                        <a:lnTo>
                          <a:pt x="13926" y="1915"/>
                        </a:lnTo>
                        <a:lnTo>
                          <a:pt x="11742" y="2553"/>
                        </a:lnTo>
                        <a:lnTo>
                          <a:pt x="11742" y="3830"/>
                        </a:lnTo>
                        <a:lnTo>
                          <a:pt x="10377" y="5958"/>
                        </a:lnTo>
                        <a:lnTo>
                          <a:pt x="13380" y="8086"/>
                        </a:lnTo>
                        <a:lnTo>
                          <a:pt x="14199" y="10639"/>
                        </a:lnTo>
                        <a:lnTo>
                          <a:pt x="15292" y="11703"/>
                        </a:lnTo>
                        <a:lnTo>
                          <a:pt x="15838" y="13405"/>
                        </a:lnTo>
                        <a:lnTo>
                          <a:pt x="13380" y="13831"/>
                        </a:lnTo>
                        <a:lnTo>
                          <a:pt x="12561" y="15320"/>
                        </a:lnTo>
                        <a:lnTo>
                          <a:pt x="9557" y="16384"/>
                        </a:lnTo>
                        <a:lnTo>
                          <a:pt x="8465" y="15320"/>
                        </a:lnTo>
                        <a:lnTo>
                          <a:pt x="7919" y="13831"/>
                        </a:lnTo>
                        <a:lnTo>
                          <a:pt x="7373" y="12554"/>
                        </a:lnTo>
                        <a:lnTo>
                          <a:pt x="7100" y="11065"/>
                        </a:lnTo>
                        <a:lnTo>
                          <a:pt x="6281" y="9575"/>
                        </a:lnTo>
                        <a:lnTo>
                          <a:pt x="4642" y="9150"/>
                        </a:lnTo>
                        <a:lnTo>
                          <a:pt x="3550" y="9150"/>
                        </a:lnTo>
                        <a:lnTo>
                          <a:pt x="3550" y="8086"/>
                        </a:lnTo>
                        <a:lnTo>
                          <a:pt x="3823" y="6171"/>
                        </a:lnTo>
                        <a:lnTo>
                          <a:pt x="3550" y="4894"/>
                        </a:lnTo>
                        <a:lnTo>
                          <a:pt x="3550" y="4043"/>
                        </a:lnTo>
                        <a:lnTo>
                          <a:pt x="3277" y="3192"/>
                        </a:lnTo>
                        <a:lnTo>
                          <a:pt x="0" y="3617"/>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38" name="図形 80">
                    <a:extLst>
                      <a:ext uri="{FF2B5EF4-FFF2-40B4-BE49-F238E27FC236}">
                        <a16:creationId xmlns:a16="http://schemas.microsoft.com/office/drawing/2014/main" id="{52BA6D7E-AC25-74FD-BEAB-70EEEF876D7A}"/>
                      </a:ext>
                    </a:extLst>
                  </p:cNvPr>
                  <p:cNvSpPr>
                    <a:spLocks noChangeAspect="1"/>
                  </p:cNvSpPr>
                  <p:nvPr/>
                </p:nvSpPr>
                <p:spPr bwMode="auto">
                  <a:xfrm>
                    <a:off x="16337" y="17576"/>
                    <a:ext cx="1188" cy="1969"/>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384" h="16384">
                        <a:moveTo>
                          <a:pt x="6302" y="0"/>
                        </a:moveTo>
                        <a:lnTo>
                          <a:pt x="0" y="12935"/>
                        </a:lnTo>
                        <a:lnTo>
                          <a:pt x="5041" y="16384"/>
                        </a:lnTo>
                        <a:lnTo>
                          <a:pt x="15124" y="6899"/>
                        </a:lnTo>
                        <a:lnTo>
                          <a:pt x="16384" y="1725"/>
                        </a:lnTo>
                        <a:lnTo>
                          <a:pt x="6302"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39" name="図形 174">
                    <a:extLst>
                      <a:ext uri="{FF2B5EF4-FFF2-40B4-BE49-F238E27FC236}">
                        <a16:creationId xmlns:a16="http://schemas.microsoft.com/office/drawing/2014/main" id="{758DA39B-2B9E-2763-6848-0C7881CA4794}"/>
                      </a:ext>
                    </a:extLst>
                  </p:cNvPr>
                  <p:cNvSpPr>
                    <a:spLocks noChangeAspect="1"/>
                  </p:cNvSpPr>
                  <p:nvPr/>
                </p:nvSpPr>
                <p:spPr bwMode="auto">
                  <a:xfrm>
                    <a:off x="6733" y="14394"/>
                    <a:ext cx="1980" cy="469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384" h="16384">
                        <a:moveTo>
                          <a:pt x="1725" y="0"/>
                        </a:moveTo>
                        <a:lnTo>
                          <a:pt x="0" y="2587"/>
                        </a:lnTo>
                        <a:lnTo>
                          <a:pt x="862" y="6899"/>
                        </a:lnTo>
                        <a:lnTo>
                          <a:pt x="1725" y="10348"/>
                        </a:lnTo>
                        <a:lnTo>
                          <a:pt x="2587" y="11210"/>
                        </a:lnTo>
                        <a:lnTo>
                          <a:pt x="3449" y="13797"/>
                        </a:lnTo>
                        <a:lnTo>
                          <a:pt x="6036" y="14659"/>
                        </a:lnTo>
                        <a:lnTo>
                          <a:pt x="9485" y="16384"/>
                        </a:lnTo>
                        <a:lnTo>
                          <a:pt x="9485" y="12935"/>
                        </a:lnTo>
                        <a:lnTo>
                          <a:pt x="12072" y="12935"/>
                        </a:lnTo>
                        <a:lnTo>
                          <a:pt x="11210" y="7761"/>
                        </a:lnTo>
                        <a:lnTo>
                          <a:pt x="12935" y="8623"/>
                        </a:lnTo>
                        <a:lnTo>
                          <a:pt x="14659" y="8623"/>
                        </a:lnTo>
                        <a:lnTo>
                          <a:pt x="14659" y="6899"/>
                        </a:lnTo>
                        <a:lnTo>
                          <a:pt x="16384" y="5174"/>
                        </a:lnTo>
                        <a:lnTo>
                          <a:pt x="15522" y="1725"/>
                        </a:lnTo>
                        <a:lnTo>
                          <a:pt x="12072" y="1725"/>
                        </a:lnTo>
                        <a:lnTo>
                          <a:pt x="10348" y="5174"/>
                        </a:lnTo>
                        <a:lnTo>
                          <a:pt x="8623" y="5174"/>
                        </a:lnTo>
                        <a:lnTo>
                          <a:pt x="6899" y="3449"/>
                        </a:lnTo>
                        <a:lnTo>
                          <a:pt x="1725"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1040" name="Group 55">
                    <a:extLst>
                      <a:ext uri="{FF2B5EF4-FFF2-40B4-BE49-F238E27FC236}">
                        <a16:creationId xmlns:a16="http://schemas.microsoft.com/office/drawing/2014/main" id="{163F695B-F6E9-F3D6-974B-BEDDC19C3B44}"/>
                      </a:ext>
                    </a:extLst>
                  </p:cNvPr>
                  <p:cNvGrpSpPr>
                    <a:grpSpLocks noChangeAspect="1"/>
                  </p:cNvGrpSpPr>
                  <p:nvPr/>
                </p:nvGrpSpPr>
                <p:grpSpPr bwMode="auto">
                  <a:xfrm>
                    <a:off x="7723" y="14089"/>
                    <a:ext cx="5841" cy="16364"/>
                    <a:chOff x="0" y="0"/>
                    <a:chExt cx="20000" cy="20000"/>
                  </a:xfrm>
                  <a:grpFill/>
                </p:grpSpPr>
                <p:sp>
                  <p:nvSpPr>
                    <p:cNvPr id="227" name="図形 164">
                      <a:extLst>
                        <a:ext uri="{FF2B5EF4-FFF2-40B4-BE49-F238E27FC236}">
                          <a16:creationId xmlns:a16="http://schemas.microsoft.com/office/drawing/2014/main" id="{2A9DEDF7-6B0B-1D9A-E2F3-F0655BE1FB26}"/>
                        </a:ext>
                      </a:extLst>
                    </p:cNvPr>
                    <p:cNvSpPr>
                      <a:spLocks noChangeAspect="1"/>
                    </p:cNvSpPr>
                    <p:nvPr/>
                  </p:nvSpPr>
                  <p:spPr bwMode="auto">
                    <a:xfrm>
                      <a:off x="7458" y="5741"/>
                      <a:ext cx="9491" cy="11667"/>
                    </a:xfrm>
                    <a:custGeom>
                      <a:avLst/>
                      <a:gdLst>
                        <a:gd name="T0" fmla="*/ 16 w 16384"/>
                        <a:gd name="T1" fmla="*/ 19 h 16384"/>
                        <a:gd name="T2" fmla="*/ 7 w 16384"/>
                        <a:gd name="T3" fmla="*/ 41 h 16384"/>
                        <a:gd name="T4" fmla="*/ 0 w 16384"/>
                        <a:gd name="T5" fmla="*/ 90 h 16384"/>
                        <a:gd name="T6" fmla="*/ 2 w 16384"/>
                        <a:gd name="T7" fmla="*/ 113 h 16384"/>
                        <a:gd name="T8" fmla="*/ 8 w 16384"/>
                        <a:gd name="T9" fmla="*/ 140 h 16384"/>
                        <a:gd name="T10" fmla="*/ 10 w 16384"/>
                        <a:gd name="T11" fmla="*/ 167 h 16384"/>
                        <a:gd name="T12" fmla="*/ 8 w 16384"/>
                        <a:gd name="T13" fmla="*/ 189 h 16384"/>
                        <a:gd name="T14" fmla="*/ 7 w 16384"/>
                        <a:gd name="T15" fmla="*/ 230 h 16384"/>
                        <a:gd name="T16" fmla="*/ 14 w 16384"/>
                        <a:gd name="T17" fmla="*/ 253 h 16384"/>
                        <a:gd name="T18" fmla="*/ 17 w 16384"/>
                        <a:gd name="T19" fmla="*/ 302 h 16384"/>
                        <a:gd name="T20" fmla="*/ 16 w 16384"/>
                        <a:gd name="T21" fmla="*/ 343 h 16384"/>
                        <a:gd name="T22" fmla="*/ 14 w 16384"/>
                        <a:gd name="T23" fmla="*/ 365 h 16384"/>
                        <a:gd name="T24" fmla="*/ 10 w 16384"/>
                        <a:gd name="T25" fmla="*/ 392 h 16384"/>
                        <a:gd name="T26" fmla="*/ 10 w 16384"/>
                        <a:gd name="T27" fmla="*/ 419 h 16384"/>
                        <a:gd name="T28" fmla="*/ 10 w 16384"/>
                        <a:gd name="T29" fmla="*/ 464 h 16384"/>
                        <a:gd name="T30" fmla="*/ 14 w 16384"/>
                        <a:gd name="T31" fmla="*/ 473 h 16384"/>
                        <a:gd name="T32" fmla="*/ 16 w 16384"/>
                        <a:gd name="T33" fmla="*/ 481 h 16384"/>
                        <a:gd name="T34" fmla="*/ 23 w 16384"/>
                        <a:gd name="T35" fmla="*/ 504 h 16384"/>
                        <a:gd name="T36" fmla="*/ 28 w 16384"/>
                        <a:gd name="T37" fmla="*/ 522 h 16384"/>
                        <a:gd name="T38" fmla="*/ 36 w 16384"/>
                        <a:gd name="T39" fmla="*/ 536 h 16384"/>
                        <a:gd name="T40" fmla="*/ 43 w 16384"/>
                        <a:gd name="T41" fmla="*/ 545 h 16384"/>
                        <a:gd name="T42" fmla="*/ 43 w 16384"/>
                        <a:gd name="T43" fmla="*/ 527 h 16384"/>
                        <a:gd name="T44" fmla="*/ 42 w 16384"/>
                        <a:gd name="T45" fmla="*/ 513 h 16384"/>
                        <a:gd name="T46" fmla="*/ 35 w 16384"/>
                        <a:gd name="T47" fmla="*/ 513 h 16384"/>
                        <a:gd name="T48" fmla="*/ 30 w 16384"/>
                        <a:gd name="T49" fmla="*/ 477 h 16384"/>
                        <a:gd name="T50" fmla="*/ 26 w 16384"/>
                        <a:gd name="T51" fmla="*/ 455 h 16384"/>
                        <a:gd name="T52" fmla="*/ 25 w 16384"/>
                        <a:gd name="T53" fmla="*/ 432 h 16384"/>
                        <a:gd name="T54" fmla="*/ 23 w 16384"/>
                        <a:gd name="T55" fmla="*/ 427 h 16384"/>
                        <a:gd name="T56" fmla="*/ 20 w 16384"/>
                        <a:gd name="T57" fmla="*/ 427 h 16384"/>
                        <a:gd name="T58" fmla="*/ 17 w 16384"/>
                        <a:gd name="T59" fmla="*/ 392 h 16384"/>
                        <a:gd name="T60" fmla="*/ 20 w 16384"/>
                        <a:gd name="T61" fmla="*/ 369 h 16384"/>
                        <a:gd name="T62" fmla="*/ 23 w 16384"/>
                        <a:gd name="T63" fmla="*/ 338 h 16384"/>
                        <a:gd name="T64" fmla="*/ 23 w 16384"/>
                        <a:gd name="T65" fmla="*/ 293 h 16384"/>
                        <a:gd name="T66" fmla="*/ 26 w 16384"/>
                        <a:gd name="T67" fmla="*/ 271 h 16384"/>
                        <a:gd name="T68" fmla="*/ 32 w 16384"/>
                        <a:gd name="T69" fmla="*/ 288 h 16384"/>
                        <a:gd name="T70" fmla="*/ 41 w 16384"/>
                        <a:gd name="T71" fmla="*/ 302 h 16384"/>
                        <a:gd name="T72" fmla="*/ 49 w 16384"/>
                        <a:gd name="T73" fmla="*/ 324 h 16384"/>
                        <a:gd name="T74" fmla="*/ 48 w 16384"/>
                        <a:gd name="T75" fmla="*/ 302 h 16384"/>
                        <a:gd name="T76" fmla="*/ 43 w 16384"/>
                        <a:gd name="T77" fmla="*/ 275 h 16384"/>
                        <a:gd name="T78" fmla="*/ 48 w 16384"/>
                        <a:gd name="T79" fmla="*/ 239 h 16384"/>
                        <a:gd name="T80" fmla="*/ 57 w 16384"/>
                        <a:gd name="T81" fmla="*/ 230 h 16384"/>
                        <a:gd name="T82" fmla="*/ 67 w 16384"/>
                        <a:gd name="T83" fmla="*/ 221 h 16384"/>
                        <a:gd name="T84" fmla="*/ 69 w 16384"/>
                        <a:gd name="T85" fmla="*/ 198 h 16384"/>
                        <a:gd name="T86" fmla="*/ 67 w 16384"/>
                        <a:gd name="T87" fmla="*/ 167 h 16384"/>
                        <a:gd name="T88" fmla="*/ 61 w 16384"/>
                        <a:gd name="T89" fmla="*/ 144 h 16384"/>
                        <a:gd name="T90" fmla="*/ 57 w 16384"/>
                        <a:gd name="T91" fmla="*/ 99 h 16384"/>
                        <a:gd name="T92" fmla="*/ 53 w 16384"/>
                        <a:gd name="T93" fmla="*/ 85 h 16384"/>
                        <a:gd name="T94" fmla="*/ 46 w 16384"/>
                        <a:gd name="T95" fmla="*/ 85 h 16384"/>
                        <a:gd name="T96" fmla="*/ 35 w 16384"/>
                        <a:gd name="T97" fmla="*/ 85 h 16384"/>
                        <a:gd name="T98" fmla="*/ 27 w 16384"/>
                        <a:gd name="T99" fmla="*/ 113 h 16384"/>
                        <a:gd name="T100" fmla="*/ 30 w 16384"/>
                        <a:gd name="T101" fmla="*/ 72 h 16384"/>
                        <a:gd name="T102" fmla="*/ 27 w 16384"/>
                        <a:gd name="T103" fmla="*/ 31 h 16384"/>
                        <a:gd name="T104" fmla="*/ 23 w 16384"/>
                        <a:gd name="T105" fmla="*/ 31 h 1638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384" h="16384">
                          <a:moveTo>
                            <a:pt x="4779" y="0"/>
                          </a:moveTo>
                          <a:lnTo>
                            <a:pt x="4324" y="134"/>
                          </a:lnTo>
                          <a:lnTo>
                            <a:pt x="3641" y="537"/>
                          </a:lnTo>
                          <a:lnTo>
                            <a:pt x="2958" y="537"/>
                          </a:lnTo>
                          <a:lnTo>
                            <a:pt x="2503" y="940"/>
                          </a:lnTo>
                          <a:lnTo>
                            <a:pt x="1593" y="1209"/>
                          </a:lnTo>
                          <a:lnTo>
                            <a:pt x="683" y="1477"/>
                          </a:lnTo>
                          <a:lnTo>
                            <a:pt x="455" y="1880"/>
                          </a:lnTo>
                          <a:lnTo>
                            <a:pt x="0" y="2686"/>
                          </a:lnTo>
                          <a:lnTo>
                            <a:pt x="228" y="2954"/>
                          </a:lnTo>
                          <a:lnTo>
                            <a:pt x="228" y="3089"/>
                          </a:lnTo>
                          <a:lnTo>
                            <a:pt x="455" y="3357"/>
                          </a:lnTo>
                          <a:lnTo>
                            <a:pt x="1138" y="3626"/>
                          </a:lnTo>
                          <a:lnTo>
                            <a:pt x="1820" y="3760"/>
                          </a:lnTo>
                          <a:lnTo>
                            <a:pt x="1820" y="4163"/>
                          </a:lnTo>
                          <a:lnTo>
                            <a:pt x="2276" y="4566"/>
                          </a:lnTo>
                          <a:lnTo>
                            <a:pt x="2048" y="4969"/>
                          </a:lnTo>
                          <a:lnTo>
                            <a:pt x="2503" y="4969"/>
                          </a:lnTo>
                          <a:lnTo>
                            <a:pt x="2048" y="5506"/>
                          </a:lnTo>
                          <a:lnTo>
                            <a:pt x="2276" y="5640"/>
                          </a:lnTo>
                          <a:lnTo>
                            <a:pt x="1820" y="5640"/>
                          </a:lnTo>
                          <a:lnTo>
                            <a:pt x="1593" y="5909"/>
                          </a:lnTo>
                          <a:lnTo>
                            <a:pt x="1593" y="6178"/>
                          </a:lnTo>
                          <a:lnTo>
                            <a:pt x="1593" y="6849"/>
                          </a:lnTo>
                          <a:lnTo>
                            <a:pt x="2731" y="7118"/>
                          </a:lnTo>
                          <a:lnTo>
                            <a:pt x="2503" y="7118"/>
                          </a:lnTo>
                          <a:lnTo>
                            <a:pt x="3186" y="7521"/>
                          </a:lnTo>
                          <a:lnTo>
                            <a:pt x="3413" y="7923"/>
                          </a:lnTo>
                          <a:lnTo>
                            <a:pt x="3641" y="8461"/>
                          </a:lnTo>
                          <a:lnTo>
                            <a:pt x="4096" y="8998"/>
                          </a:lnTo>
                          <a:lnTo>
                            <a:pt x="4551" y="9401"/>
                          </a:lnTo>
                          <a:lnTo>
                            <a:pt x="4551" y="9804"/>
                          </a:lnTo>
                          <a:lnTo>
                            <a:pt x="3868" y="10206"/>
                          </a:lnTo>
                          <a:lnTo>
                            <a:pt x="3641" y="10475"/>
                          </a:lnTo>
                          <a:lnTo>
                            <a:pt x="3413" y="10744"/>
                          </a:lnTo>
                          <a:lnTo>
                            <a:pt x="3186" y="10878"/>
                          </a:lnTo>
                          <a:lnTo>
                            <a:pt x="2731" y="11146"/>
                          </a:lnTo>
                          <a:lnTo>
                            <a:pt x="2503" y="11281"/>
                          </a:lnTo>
                          <a:lnTo>
                            <a:pt x="2503" y="11684"/>
                          </a:lnTo>
                          <a:lnTo>
                            <a:pt x="2503" y="12087"/>
                          </a:lnTo>
                          <a:lnTo>
                            <a:pt x="2503" y="12221"/>
                          </a:lnTo>
                          <a:lnTo>
                            <a:pt x="2276" y="12489"/>
                          </a:lnTo>
                          <a:lnTo>
                            <a:pt x="2276" y="12892"/>
                          </a:lnTo>
                          <a:lnTo>
                            <a:pt x="2276" y="13430"/>
                          </a:lnTo>
                          <a:lnTo>
                            <a:pt x="2276" y="13832"/>
                          </a:lnTo>
                          <a:lnTo>
                            <a:pt x="2276" y="14101"/>
                          </a:lnTo>
                          <a:lnTo>
                            <a:pt x="2503" y="14101"/>
                          </a:lnTo>
                          <a:lnTo>
                            <a:pt x="3186" y="14101"/>
                          </a:lnTo>
                          <a:lnTo>
                            <a:pt x="3413" y="13967"/>
                          </a:lnTo>
                          <a:lnTo>
                            <a:pt x="3641" y="14235"/>
                          </a:lnTo>
                          <a:lnTo>
                            <a:pt x="3868" y="14370"/>
                          </a:lnTo>
                          <a:lnTo>
                            <a:pt x="4779" y="14638"/>
                          </a:lnTo>
                          <a:lnTo>
                            <a:pt x="4779" y="14907"/>
                          </a:lnTo>
                          <a:lnTo>
                            <a:pt x="5234" y="15041"/>
                          </a:lnTo>
                          <a:lnTo>
                            <a:pt x="5689" y="15175"/>
                          </a:lnTo>
                          <a:lnTo>
                            <a:pt x="6144" y="15444"/>
                          </a:lnTo>
                          <a:lnTo>
                            <a:pt x="6599" y="15578"/>
                          </a:lnTo>
                          <a:lnTo>
                            <a:pt x="7282" y="15713"/>
                          </a:lnTo>
                          <a:lnTo>
                            <a:pt x="7964" y="15713"/>
                          </a:lnTo>
                          <a:lnTo>
                            <a:pt x="8647" y="15981"/>
                          </a:lnTo>
                          <a:lnTo>
                            <a:pt x="8875" y="16384"/>
                          </a:lnTo>
                          <a:lnTo>
                            <a:pt x="9557" y="16250"/>
                          </a:lnTo>
                          <a:lnTo>
                            <a:pt x="10240" y="16250"/>
                          </a:lnTo>
                          <a:lnTo>
                            <a:pt x="10695" y="16115"/>
                          </a:lnTo>
                          <a:lnTo>
                            <a:pt x="10923" y="15847"/>
                          </a:lnTo>
                          <a:lnTo>
                            <a:pt x="10240" y="15713"/>
                          </a:lnTo>
                          <a:lnTo>
                            <a:pt x="10240" y="15444"/>
                          </a:lnTo>
                          <a:lnTo>
                            <a:pt x="9785" y="15444"/>
                          </a:lnTo>
                          <a:lnTo>
                            <a:pt x="9785" y="15310"/>
                          </a:lnTo>
                          <a:lnTo>
                            <a:pt x="9557" y="15310"/>
                          </a:lnTo>
                          <a:lnTo>
                            <a:pt x="8875" y="15175"/>
                          </a:lnTo>
                          <a:lnTo>
                            <a:pt x="8192" y="15310"/>
                          </a:lnTo>
                          <a:lnTo>
                            <a:pt x="7509" y="14772"/>
                          </a:lnTo>
                          <a:lnTo>
                            <a:pt x="7054" y="14504"/>
                          </a:lnTo>
                          <a:lnTo>
                            <a:pt x="7054" y="14235"/>
                          </a:lnTo>
                          <a:lnTo>
                            <a:pt x="6599" y="13967"/>
                          </a:lnTo>
                          <a:lnTo>
                            <a:pt x="6599" y="13832"/>
                          </a:lnTo>
                          <a:lnTo>
                            <a:pt x="6144" y="13564"/>
                          </a:lnTo>
                          <a:lnTo>
                            <a:pt x="5916" y="13564"/>
                          </a:lnTo>
                          <a:lnTo>
                            <a:pt x="5916" y="13027"/>
                          </a:lnTo>
                          <a:lnTo>
                            <a:pt x="5916" y="12892"/>
                          </a:lnTo>
                          <a:lnTo>
                            <a:pt x="5689" y="12892"/>
                          </a:lnTo>
                          <a:lnTo>
                            <a:pt x="5689" y="12758"/>
                          </a:lnTo>
                          <a:lnTo>
                            <a:pt x="5461" y="12758"/>
                          </a:lnTo>
                          <a:lnTo>
                            <a:pt x="5689" y="12758"/>
                          </a:lnTo>
                          <a:lnTo>
                            <a:pt x="4779" y="12892"/>
                          </a:lnTo>
                          <a:lnTo>
                            <a:pt x="4551" y="12758"/>
                          </a:lnTo>
                          <a:lnTo>
                            <a:pt x="4096" y="12355"/>
                          </a:lnTo>
                          <a:lnTo>
                            <a:pt x="4096" y="12087"/>
                          </a:lnTo>
                          <a:lnTo>
                            <a:pt x="4096" y="11684"/>
                          </a:lnTo>
                          <a:lnTo>
                            <a:pt x="4324" y="11415"/>
                          </a:lnTo>
                          <a:lnTo>
                            <a:pt x="4096" y="11281"/>
                          </a:lnTo>
                          <a:lnTo>
                            <a:pt x="4551" y="11012"/>
                          </a:lnTo>
                          <a:lnTo>
                            <a:pt x="4779" y="10744"/>
                          </a:lnTo>
                          <a:lnTo>
                            <a:pt x="5006" y="10341"/>
                          </a:lnTo>
                          <a:lnTo>
                            <a:pt x="5234" y="10072"/>
                          </a:lnTo>
                          <a:lnTo>
                            <a:pt x="5006" y="9669"/>
                          </a:lnTo>
                          <a:lnTo>
                            <a:pt x="5461" y="9132"/>
                          </a:lnTo>
                          <a:lnTo>
                            <a:pt x="5234" y="8729"/>
                          </a:lnTo>
                          <a:lnTo>
                            <a:pt x="5234" y="8461"/>
                          </a:lnTo>
                          <a:lnTo>
                            <a:pt x="5461" y="8058"/>
                          </a:lnTo>
                          <a:lnTo>
                            <a:pt x="6144" y="8058"/>
                          </a:lnTo>
                          <a:lnTo>
                            <a:pt x="7054" y="8058"/>
                          </a:lnTo>
                          <a:lnTo>
                            <a:pt x="7282" y="8058"/>
                          </a:lnTo>
                          <a:lnTo>
                            <a:pt x="7509" y="8595"/>
                          </a:lnTo>
                          <a:lnTo>
                            <a:pt x="8192" y="8729"/>
                          </a:lnTo>
                          <a:lnTo>
                            <a:pt x="9102" y="8729"/>
                          </a:lnTo>
                          <a:lnTo>
                            <a:pt x="9557" y="8998"/>
                          </a:lnTo>
                          <a:lnTo>
                            <a:pt x="10012" y="9132"/>
                          </a:lnTo>
                          <a:lnTo>
                            <a:pt x="10695" y="9401"/>
                          </a:lnTo>
                          <a:lnTo>
                            <a:pt x="11605" y="9669"/>
                          </a:lnTo>
                          <a:lnTo>
                            <a:pt x="11605" y="9401"/>
                          </a:lnTo>
                          <a:lnTo>
                            <a:pt x="11378" y="9132"/>
                          </a:lnTo>
                          <a:lnTo>
                            <a:pt x="11150" y="8998"/>
                          </a:lnTo>
                          <a:lnTo>
                            <a:pt x="10923" y="8729"/>
                          </a:lnTo>
                          <a:lnTo>
                            <a:pt x="10468" y="8461"/>
                          </a:lnTo>
                          <a:lnTo>
                            <a:pt x="10240" y="8192"/>
                          </a:lnTo>
                          <a:lnTo>
                            <a:pt x="10468" y="7655"/>
                          </a:lnTo>
                          <a:lnTo>
                            <a:pt x="10923" y="7386"/>
                          </a:lnTo>
                          <a:lnTo>
                            <a:pt x="11150" y="7118"/>
                          </a:lnTo>
                          <a:lnTo>
                            <a:pt x="11605" y="6849"/>
                          </a:lnTo>
                          <a:lnTo>
                            <a:pt x="12516" y="6849"/>
                          </a:lnTo>
                          <a:lnTo>
                            <a:pt x="13426" y="6849"/>
                          </a:lnTo>
                          <a:lnTo>
                            <a:pt x="14564" y="6849"/>
                          </a:lnTo>
                          <a:lnTo>
                            <a:pt x="15019" y="6715"/>
                          </a:lnTo>
                          <a:lnTo>
                            <a:pt x="15701" y="6580"/>
                          </a:lnTo>
                          <a:lnTo>
                            <a:pt x="16384" y="6715"/>
                          </a:lnTo>
                          <a:lnTo>
                            <a:pt x="16384" y="6043"/>
                          </a:lnTo>
                          <a:lnTo>
                            <a:pt x="16156" y="5909"/>
                          </a:lnTo>
                          <a:lnTo>
                            <a:pt x="16156" y="5506"/>
                          </a:lnTo>
                          <a:lnTo>
                            <a:pt x="16156" y="5103"/>
                          </a:lnTo>
                          <a:lnTo>
                            <a:pt x="15701" y="4969"/>
                          </a:lnTo>
                          <a:lnTo>
                            <a:pt x="15246" y="4700"/>
                          </a:lnTo>
                          <a:lnTo>
                            <a:pt x="15019" y="4566"/>
                          </a:lnTo>
                          <a:lnTo>
                            <a:pt x="14336" y="4297"/>
                          </a:lnTo>
                          <a:lnTo>
                            <a:pt x="14336" y="3760"/>
                          </a:lnTo>
                          <a:lnTo>
                            <a:pt x="13881" y="3357"/>
                          </a:lnTo>
                          <a:lnTo>
                            <a:pt x="13426" y="2954"/>
                          </a:lnTo>
                          <a:lnTo>
                            <a:pt x="12971" y="2820"/>
                          </a:lnTo>
                          <a:lnTo>
                            <a:pt x="12971" y="2417"/>
                          </a:lnTo>
                          <a:lnTo>
                            <a:pt x="12516" y="2552"/>
                          </a:lnTo>
                          <a:lnTo>
                            <a:pt x="11833" y="2283"/>
                          </a:lnTo>
                          <a:lnTo>
                            <a:pt x="11378" y="2686"/>
                          </a:lnTo>
                          <a:lnTo>
                            <a:pt x="10695" y="2552"/>
                          </a:lnTo>
                          <a:lnTo>
                            <a:pt x="9785" y="2686"/>
                          </a:lnTo>
                          <a:lnTo>
                            <a:pt x="9102" y="2686"/>
                          </a:lnTo>
                          <a:lnTo>
                            <a:pt x="8192" y="2552"/>
                          </a:lnTo>
                          <a:lnTo>
                            <a:pt x="7509" y="3089"/>
                          </a:lnTo>
                          <a:lnTo>
                            <a:pt x="7054" y="3223"/>
                          </a:lnTo>
                          <a:lnTo>
                            <a:pt x="6372" y="3357"/>
                          </a:lnTo>
                          <a:lnTo>
                            <a:pt x="6372" y="2954"/>
                          </a:lnTo>
                          <a:lnTo>
                            <a:pt x="6599" y="2552"/>
                          </a:lnTo>
                          <a:lnTo>
                            <a:pt x="7054" y="2149"/>
                          </a:lnTo>
                          <a:lnTo>
                            <a:pt x="6827" y="1612"/>
                          </a:lnTo>
                          <a:lnTo>
                            <a:pt x="6599" y="1209"/>
                          </a:lnTo>
                          <a:lnTo>
                            <a:pt x="6372" y="940"/>
                          </a:lnTo>
                          <a:lnTo>
                            <a:pt x="5916" y="940"/>
                          </a:lnTo>
                          <a:lnTo>
                            <a:pt x="5689" y="1074"/>
                          </a:lnTo>
                          <a:lnTo>
                            <a:pt x="5461" y="940"/>
                          </a:lnTo>
                          <a:lnTo>
                            <a:pt x="4779"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28" name="図形 167">
                      <a:extLst>
                        <a:ext uri="{FF2B5EF4-FFF2-40B4-BE49-F238E27FC236}">
                          <a16:creationId xmlns:a16="http://schemas.microsoft.com/office/drawing/2014/main" id="{E2E3ACF1-D046-7463-716B-239E847CABBA}"/>
                        </a:ext>
                      </a:extLst>
                    </p:cNvPr>
                    <p:cNvSpPr>
                      <a:spLocks noChangeAspect="1"/>
                    </p:cNvSpPr>
                    <p:nvPr/>
                  </p:nvSpPr>
                  <p:spPr bwMode="auto">
                    <a:xfrm>
                      <a:off x="10847" y="16297"/>
                      <a:ext cx="5424" cy="3703"/>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84" h="16384">
                          <a:moveTo>
                            <a:pt x="0" y="0"/>
                          </a:moveTo>
                          <a:lnTo>
                            <a:pt x="390" y="1560"/>
                          </a:lnTo>
                          <a:lnTo>
                            <a:pt x="0" y="2731"/>
                          </a:lnTo>
                          <a:lnTo>
                            <a:pt x="390" y="3511"/>
                          </a:lnTo>
                          <a:lnTo>
                            <a:pt x="1170" y="4291"/>
                          </a:lnTo>
                          <a:lnTo>
                            <a:pt x="1560" y="5461"/>
                          </a:lnTo>
                          <a:lnTo>
                            <a:pt x="1560" y="5851"/>
                          </a:lnTo>
                          <a:lnTo>
                            <a:pt x="2341" y="6632"/>
                          </a:lnTo>
                          <a:lnTo>
                            <a:pt x="2341" y="7412"/>
                          </a:lnTo>
                          <a:lnTo>
                            <a:pt x="2731" y="8192"/>
                          </a:lnTo>
                          <a:lnTo>
                            <a:pt x="3901" y="9362"/>
                          </a:lnTo>
                          <a:lnTo>
                            <a:pt x="4681" y="10142"/>
                          </a:lnTo>
                          <a:lnTo>
                            <a:pt x="5071" y="11703"/>
                          </a:lnTo>
                          <a:lnTo>
                            <a:pt x="6242" y="12093"/>
                          </a:lnTo>
                          <a:lnTo>
                            <a:pt x="7412" y="12873"/>
                          </a:lnTo>
                          <a:lnTo>
                            <a:pt x="8972" y="13653"/>
                          </a:lnTo>
                          <a:lnTo>
                            <a:pt x="10142" y="14434"/>
                          </a:lnTo>
                          <a:lnTo>
                            <a:pt x="11313" y="14824"/>
                          </a:lnTo>
                          <a:lnTo>
                            <a:pt x="12483" y="15604"/>
                          </a:lnTo>
                          <a:lnTo>
                            <a:pt x="14043" y="15994"/>
                          </a:lnTo>
                          <a:lnTo>
                            <a:pt x="14824" y="15994"/>
                          </a:lnTo>
                          <a:lnTo>
                            <a:pt x="15994" y="16384"/>
                          </a:lnTo>
                          <a:lnTo>
                            <a:pt x="16384" y="15214"/>
                          </a:lnTo>
                          <a:lnTo>
                            <a:pt x="15994" y="14434"/>
                          </a:lnTo>
                          <a:lnTo>
                            <a:pt x="14824" y="13653"/>
                          </a:lnTo>
                          <a:lnTo>
                            <a:pt x="14824" y="12873"/>
                          </a:lnTo>
                          <a:lnTo>
                            <a:pt x="14043" y="12483"/>
                          </a:lnTo>
                          <a:lnTo>
                            <a:pt x="13653" y="11703"/>
                          </a:lnTo>
                          <a:lnTo>
                            <a:pt x="12873" y="11313"/>
                          </a:lnTo>
                          <a:lnTo>
                            <a:pt x="12483" y="9752"/>
                          </a:lnTo>
                          <a:lnTo>
                            <a:pt x="12483" y="7802"/>
                          </a:lnTo>
                          <a:lnTo>
                            <a:pt x="11703" y="4291"/>
                          </a:lnTo>
                          <a:lnTo>
                            <a:pt x="10142" y="3121"/>
                          </a:lnTo>
                          <a:lnTo>
                            <a:pt x="9362" y="2731"/>
                          </a:lnTo>
                          <a:lnTo>
                            <a:pt x="8972" y="1950"/>
                          </a:lnTo>
                          <a:lnTo>
                            <a:pt x="8192" y="1170"/>
                          </a:lnTo>
                          <a:lnTo>
                            <a:pt x="7412" y="1170"/>
                          </a:lnTo>
                          <a:lnTo>
                            <a:pt x="7022" y="1170"/>
                          </a:lnTo>
                          <a:lnTo>
                            <a:pt x="5851" y="1170"/>
                          </a:lnTo>
                          <a:lnTo>
                            <a:pt x="4681" y="2341"/>
                          </a:lnTo>
                          <a:lnTo>
                            <a:pt x="3901" y="2341"/>
                          </a:lnTo>
                          <a:lnTo>
                            <a:pt x="3511" y="1950"/>
                          </a:lnTo>
                          <a:lnTo>
                            <a:pt x="3121" y="1170"/>
                          </a:lnTo>
                          <a:lnTo>
                            <a:pt x="2731" y="780"/>
                          </a:lnTo>
                          <a:lnTo>
                            <a:pt x="2341" y="0"/>
                          </a:lnTo>
                          <a:lnTo>
                            <a:pt x="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30" name="図形 165">
                      <a:extLst>
                        <a:ext uri="{FF2B5EF4-FFF2-40B4-BE49-F238E27FC236}">
                          <a16:creationId xmlns:a16="http://schemas.microsoft.com/office/drawing/2014/main" id="{E4AE4BE3-D092-3CD3-DE6C-BD56A90E3CC0}"/>
                        </a:ext>
                      </a:extLst>
                    </p:cNvPr>
                    <p:cNvSpPr>
                      <a:spLocks noChangeAspect="1"/>
                    </p:cNvSpPr>
                    <p:nvPr/>
                  </p:nvSpPr>
                  <p:spPr bwMode="auto">
                    <a:xfrm>
                      <a:off x="9153" y="4445"/>
                      <a:ext cx="9491" cy="6296"/>
                    </a:xfrm>
                    <a:custGeom>
                      <a:avLst/>
                      <a:gdLst>
                        <a:gd name="T0" fmla="*/ 6 w 16384"/>
                        <a:gd name="T1" fmla="*/ 0 h 16384"/>
                        <a:gd name="T2" fmla="*/ 12 w 16384"/>
                        <a:gd name="T3" fmla="*/ 0 h 16384"/>
                        <a:gd name="T4" fmla="*/ 13 w 16384"/>
                        <a:gd name="T5" fmla="*/ 0 h 16384"/>
                        <a:gd name="T6" fmla="*/ 14 w 16384"/>
                        <a:gd name="T7" fmla="*/ 0 h 16384"/>
                        <a:gd name="T8" fmla="*/ 24 w 16384"/>
                        <a:gd name="T9" fmla="*/ 0 h 16384"/>
                        <a:gd name="T10" fmla="*/ 30 w 16384"/>
                        <a:gd name="T11" fmla="*/ 0 h 16384"/>
                        <a:gd name="T12" fmla="*/ 39 w 16384"/>
                        <a:gd name="T13" fmla="*/ 0 h 16384"/>
                        <a:gd name="T14" fmla="*/ 42 w 16384"/>
                        <a:gd name="T15" fmla="*/ 0 h 16384"/>
                        <a:gd name="T16" fmla="*/ 36 w 16384"/>
                        <a:gd name="T17" fmla="*/ 0 h 16384"/>
                        <a:gd name="T18" fmla="*/ 39 w 16384"/>
                        <a:gd name="T19" fmla="*/ 0 h 16384"/>
                        <a:gd name="T20" fmla="*/ 50 w 16384"/>
                        <a:gd name="T21" fmla="*/ 1 h 16384"/>
                        <a:gd name="T22" fmla="*/ 56 w 16384"/>
                        <a:gd name="T23" fmla="*/ 1 h 16384"/>
                        <a:gd name="T24" fmla="*/ 63 w 16384"/>
                        <a:gd name="T25" fmla="*/ 1 h 16384"/>
                        <a:gd name="T26" fmla="*/ 68 w 16384"/>
                        <a:gd name="T27" fmla="*/ 1 h 16384"/>
                        <a:gd name="T28" fmla="*/ 70 w 16384"/>
                        <a:gd name="T29" fmla="*/ 1 h 16384"/>
                        <a:gd name="T30" fmla="*/ 65 w 16384"/>
                        <a:gd name="T31" fmla="*/ 1 h 16384"/>
                        <a:gd name="T32" fmla="*/ 61 w 16384"/>
                        <a:gd name="T33" fmla="*/ 1 h 16384"/>
                        <a:gd name="T34" fmla="*/ 56 w 16384"/>
                        <a:gd name="T35" fmla="*/ 1 h 16384"/>
                        <a:gd name="T36" fmla="*/ 52 w 16384"/>
                        <a:gd name="T37" fmla="*/ 1 h 16384"/>
                        <a:gd name="T38" fmla="*/ 52 w 16384"/>
                        <a:gd name="T39" fmla="*/ 1 h 16384"/>
                        <a:gd name="T40" fmla="*/ 50 w 16384"/>
                        <a:gd name="T41" fmla="*/ 1 h 16384"/>
                        <a:gd name="T42" fmla="*/ 46 w 16384"/>
                        <a:gd name="T43" fmla="*/ 1 h 16384"/>
                        <a:gd name="T44" fmla="*/ 43 w 16384"/>
                        <a:gd name="T45" fmla="*/ 1 h 16384"/>
                        <a:gd name="T46" fmla="*/ 43 w 16384"/>
                        <a:gd name="T47" fmla="*/ 1 h 16384"/>
                        <a:gd name="T48" fmla="*/ 39 w 16384"/>
                        <a:gd name="T49" fmla="*/ 1 h 16384"/>
                        <a:gd name="T50" fmla="*/ 35 w 16384"/>
                        <a:gd name="T51" fmla="*/ 1 h 16384"/>
                        <a:gd name="T52" fmla="*/ 28 w 16384"/>
                        <a:gd name="T53" fmla="*/ 1 h 16384"/>
                        <a:gd name="T54" fmla="*/ 20 w 16384"/>
                        <a:gd name="T55" fmla="*/ 1 h 16384"/>
                        <a:gd name="T56" fmla="*/ 14 w 16384"/>
                        <a:gd name="T57" fmla="*/ 1 h 16384"/>
                        <a:gd name="T58" fmla="*/ 8 w 16384"/>
                        <a:gd name="T59" fmla="*/ 1 h 16384"/>
                        <a:gd name="T60" fmla="*/ 8 w 16384"/>
                        <a:gd name="T61" fmla="*/ 1 h 16384"/>
                        <a:gd name="T62" fmla="*/ 11 w 16384"/>
                        <a:gd name="T63" fmla="*/ 0 h 16384"/>
                        <a:gd name="T64" fmla="*/ 9 w 16384"/>
                        <a:gd name="T65" fmla="*/ 0 h 16384"/>
                        <a:gd name="T66" fmla="*/ 5 w 16384"/>
                        <a:gd name="T67" fmla="*/ 0 h 16384"/>
                        <a:gd name="T68" fmla="*/ 3 w 16384"/>
                        <a:gd name="T69" fmla="*/ 0 h 163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384" h="16384">
                          <a:moveTo>
                            <a:pt x="0" y="3799"/>
                          </a:moveTo>
                          <a:lnTo>
                            <a:pt x="1425" y="3087"/>
                          </a:lnTo>
                          <a:lnTo>
                            <a:pt x="1900" y="2137"/>
                          </a:lnTo>
                          <a:lnTo>
                            <a:pt x="2849" y="2612"/>
                          </a:lnTo>
                          <a:lnTo>
                            <a:pt x="3087" y="2137"/>
                          </a:lnTo>
                          <a:lnTo>
                            <a:pt x="3087" y="1425"/>
                          </a:lnTo>
                          <a:lnTo>
                            <a:pt x="3324" y="712"/>
                          </a:lnTo>
                          <a:lnTo>
                            <a:pt x="3324" y="0"/>
                          </a:lnTo>
                          <a:lnTo>
                            <a:pt x="4749" y="950"/>
                          </a:lnTo>
                          <a:lnTo>
                            <a:pt x="5699" y="1900"/>
                          </a:lnTo>
                          <a:lnTo>
                            <a:pt x="5936" y="2849"/>
                          </a:lnTo>
                          <a:lnTo>
                            <a:pt x="7123" y="3324"/>
                          </a:lnTo>
                          <a:lnTo>
                            <a:pt x="8073" y="3087"/>
                          </a:lnTo>
                          <a:lnTo>
                            <a:pt x="9023" y="3324"/>
                          </a:lnTo>
                          <a:lnTo>
                            <a:pt x="9498" y="4512"/>
                          </a:lnTo>
                          <a:lnTo>
                            <a:pt x="9973" y="5224"/>
                          </a:lnTo>
                          <a:lnTo>
                            <a:pt x="9498" y="4986"/>
                          </a:lnTo>
                          <a:lnTo>
                            <a:pt x="8548" y="5461"/>
                          </a:lnTo>
                          <a:lnTo>
                            <a:pt x="8073" y="6174"/>
                          </a:lnTo>
                          <a:lnTo>
                            <a:pt x="9023" y="6649"/>
                          </a:lnTo>
                          <a:lnTo>
                            <a:pt x="10210" y="7123"/>
                          </a:lnTo>
                          <a:lnTo>
                            <a:pt x="11635" y="8548"/>
                          </a:lnTo>
                          <a:lnTo>
                            <a:pt x="12822" y="9261"/>
                          </a:lnTo>
                          <a:lnTo>
                            <a:pt x="13060" y="9261"/>
                          </a:lnTo>
                          <a:lnTo>
                            <a:pt x="14247" y="10210"/>
                          </a:lnTo>
                          <a:lnTo>
                            <a:pt x="14959" y="11635"/>
                          </a:lnTo>
                          <a:lnTo>
                            <a:pt x="16147" y="12347"/>
                          </a:lnTo>
                          <a:lnTo>
                            <a:pt x="16147" y="12110"/>
                          </a:lnTo>
                          <a:lnTo>
                            <a:pt x="16384" y="13772"/>
                          </a:lnTo>
                          <a:lnTo>
                            <a:pt x="16384" y="14959"/>
                          </a:lnTo>
                          <a:lnTo>
                            <a:pt x="15672" y="15434"/>
                          </a:lnTo>
                          <a:lnTo>
                            <a:pt x="15197" y="15672"/>
                          </a:lnTo>
                          <a:lnTo>
                            <a:pt x="14722" y="15197"/>
                          </a:lnTo>
                          <a:lnTo>
                            <a:pt x="14247" y="15434"/>
                          </a:lnTo>
                          <a:lnTo>
                            <a:pt x="13772" y="16147"/>
                          </a:lnTo>
                          <a:lnTo>
                            <a:pt x="13060" y="16384"/>
                          </a:lnTo>
                          <a:lnTo>
                            <a:pt x="12347" y="15909"/>
                          </a:lnTo>
                          <a:lnTo>
                            <a:pt x="12347" y="15197"/>
                          </a:lnTo>
                          <a:lnTo>
                            <a:pt x="12585" y="14722"/>
                          </a:lnTo>
                          <a:lnTo>
                            <a:pt x="12110" y="14247"/>
                          </a:lnTo>
                          <a:lnTo>
                            <a:pt x="12110" y="13060"/>
                          </a:lnTo>
                          <a:lnTo>
                            <a:pt x="11635" y="13060"/>
                          </a:lnTo>
                          <a:lnTo>
                            <a:pt x="10923" y="12585"/>
                          </a:lnTo>
                          <a:lnTo>
                            <a:pt x="10685" y="12347"/>
                          </a:lnTo>
                          <a:lnTo>
                            <a:pt x="10210" y="11635"/>
                          </a:lnTo>
                          <a:lnTo>
                            <a:pt x="10210" y="11160"/>
                          </a:lnTo>
                          <a:lnTo>
                            <a:pt x="9973" y="10685"/>
                          </a:lnTo>
                          <a:lnTo>
                            <a:pt x="10210" y="10448"/>
                          </a:lnTo>
                          <a:lnTo>
                            <a:pt x="9973" y="9973"/>
                          </a:lnTo>
                          <a:lnTo>
                            <a:pt x="9023" y="9498"/>
                          </a:lnTo>
                          <a:lnTo>
                            <a:pt x="8786" y="8786"/>
                          </a:lnTo>
                          <a:lnTo>
                            <a:pt x="8073" y="8311"/>
                          </a:lnTo>
                          <a:lnTo>
                            <a:pt x="7123" y="8073"/>
                          </a:lnTo>
                          <a:lnTo>
                            <a:pt x="6649" y="8786"/>
                          </a:lnTo>
                          <a:lnTo>
                            <a:pt x="5936" y="9023"/>
                          </a:lnTo>
                          <a:lnTo>
                            <a:pt x="4749" y="8548"/>
                          </a:lnTo>
                          <a:lnTo>
                            <a:pt x="3799" y="8548"/>
                          </a:lnTo>
                          <a:lnTo>
                            <a:pt x="3324" y="9261"/>
                          </a:lnTo>
                          <a:lnTo>
                            <a:pt x="2612" y="9498"/>
                          </a:lnTo>
                          <a:lnTo>
                            <a:pt x="1900" y="9735"/>
                          </a:lnTo>
                          <a:lnTo>
                            <a:pt x="2137" y="9498"/>
                          </a:lnTo>
                          <a:lnTo>
                            <a:pt x="1900" y="9023"/>
                          </a:lnTo>
                          <a:lnTo>
                            <a:pt x="2374" y="8311"/>
                          </a:lnTo>
                          <a:lnTo>
                            <a:pt x="2612" y="7123"/>
                          </a:lnTo>
                          <a:lnTo>
                            <a:pt x="2612" y="6886"/>
                          </a:lnTo>
                          <a:lnTo>
                            <a:pt x="2137" y="6174"/>
                          </a:lnTo>
                          <a:lnTo>
                            <a:pt x="1900" y="5936"/>
                          </a:lnTo>
                          <a:lnTo>
                            <a:pt x="1187" y="5936"/>
                          </a:lnTo>
                          <a:lnTo>
                            <a:pt x="1187" y="5461"/>
                          </a:lnTo>
                          <a:lnTo>
                            <a:pt x="712" y="5224"/>
                          </a:lnTo>
                          <a:lnTo>
                            <a:pt x="0" y="3799"/>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32" name="図形 163">
                      <a:extLst>
                        <a:ext uri="{FF2B5EF4-FFF2-40B4-BE49-F238E27FC236}">
                          <a16:creationId xmlns:a16="http://schemas.microsoft.com/office/drawing/2014/main" id="{B5525E59-7894-8265-4303-0E1009D8989E}"/>
                        </a:ext>
                      </a:extLst>
                    </p:cNvPr>
                    <p:cNvSpPr>
                      <a:spLocks noChangeAspect="1"/>
                    </p:cNvSpPr>
                    <p:nvPr/>
                  </p:nvSpPr>
                  <p:spPr bwMode="auto">
                    <a:xfrm>
                      <a:off x="0" y="0"/>
                      <a:ext cx="12203" cy="13333"/>
                    </a:xfrm>
                    <a:custGeom>
                      <a:avLst/>
                      <a:gdLst>
                        <a:gd name="T0" fmla="*/ 44 w 16384"/>
                        <a:gd name="T1" fmla="*/ 933 h 16384"/>
                        <a:gd name="T2" fmla="*/ 98 w 16384"/>
                        <a:gd name="T3" fmla="*/ 1022 h 16384"/>
                        <a:gd name="T4" fmla="*/ 153 w 16384"/>
                        <a:gd name="T5" fmla="*/ 1051 h 16384"/>
                        <a:gd name="T6" fmla="*/ 153 w 16384"/>
                        <a:gd name="T7" fmla="*/ 1125 h 16384"/>
                        <a:gd name="T8" fmla="*/ 197 w 16384"/>
                        <a:gd name="T9" fmla="*/ 1139 h 16384"/>
                        <a:gd name="T10" fmla="*/ 240 w 16384"/>
                        <a:gd name="T11" fmla="*/ 1240 h 16384"/>
                        <a:gd name="T12" fmla="*/ 240 w 16384"/>
                        <a:gd name="T13" fmla="*/ 1371 h 16384"/>
                        <a:gd name="T14" fmla="*/ 229 w 16384"/>
                        <a:gd name="T15" fmla="*/ 1445 h 16384"/>
                        <a:gd name="T16" fmla="*/ 284 w 16384"/>
                        <a:gd name="T17" fmla="*/ 1532 h 16384"/>
                        <a:gd name="T18" fmla="*/ 349 w 16384"/>
                        <a:gd name="T19" fmla="*/ 1488 h 16384"/>
                        <a:gd name="T20" fmla="*/ 403 w 16384"/>
                        <a:gd name="T21" fmla="*/ 1445 h 16384"/>
                        <a:gd name="T22" fmla="*/ 447 w 16384"/>
                        <a:gd name="T23" fmla="*/ 1387 h 16384"/>
                        <a:gd name="T24" fmla="*/ 501 w 16384"/>
                        <a:gd name="T25" fmla="*/ 1387 h 16384"/>
                        <a:gd name="T26" fmla="*/ 566 w 16384"/>
                        <a:gd name="T27" fmla="*/ 1518 h 16384"/>
                        <a:gd name="T28" fmla="*/ 610 w 16384"/>
                        <a:gd name="T29" fmla="*/ 1693 h 16384"/>
                        <a:gd name="T30" fmla="*/ 653 w 16384"/>
                        <a:gd name="T31" fmla="*/ 1810 h 16384"/>
                        <a:gd name="T32" fmla="*/ 676 w 16384"/>
                        <a:gd name="T33" fmla="*/ 1941 h 16384"/>
                        <a:gd name="T34" fmla="*/ 687 w 16384"/>
                        <a:gd name="T35" fmla="*/ 2057 h 16384"/>
                        <a:gd name="T36" fmla="*/ 676 w 16384"/>
                        <a:gd name="T37" fmla="*/ 2087 h 16384"/>
                        <a:gd name="T38" fmla="*/ 740 w 16384"/>
                        <a:gd name="T39" fmla="*/ 2014 h 16384"/>
                        <a:gd name="T40" fmla="*/ 763 w 16384"/>
                        <a:gd name="T41" fmla="*/ 1970 h 16384"/>
                        <a:gd name="T42" fmla="*/ 752 w 16384"/>
                        <a:gd name="T43" fmla="*/ 1897 h 16384"/>
                        <a:gd name="T44" fmla="*/ 730 w 16384"/>
                        <a:gd name="T45" fmla="*/ 1795 h 16384"/>
                        <a:gd name="T46" fmla="*/ 687 w 16384"/>
                        <a:gd name="T47" fmla="*/ 1678 h 16384"/>
                        <a:gd name="T48" fmla="*/ 620 w 16384"/>
                        <a:gd name="T49" fmla="*/ 1620 h 16384"/>
                        <a:gd name="T50" fmla="*/ 653 w 16384"/>
                        <a:gd name="T51" fmla="*/ 1474 h 16384"/>
                        <a:gd name="T52" fmla="*/ 632 w 16384"/>
                        <a:gd name="T53" fmla="*/ 1371 h 16384"/>
                        <a:gd name="T54" fmla="*/ 588 w 16384"/>
                        <a:gd name="T55" fmla="*/ 1285 h 16384"/>
                        <a:gd name="T56" fmla="*/ 577 w 16384"/>
                        <a:gd name="T57" fmla="*/ 1065 h 16384"/>
                        <a:gd name="T58" fmla="*/ 708 w 16384"/>
                        <a:gd name="T59" fmla="*/ 963 h 16384"/>
                        <a:gd name="T60" fmla="*/ 795 w 16384"/>
                        <a:gd name="T61" fmla="*/ 861 h 16384"/>
                        <a:gd name="T62" fmla="*/ 839 w 16384"/>
                        <a:gd name="T63" fmla="*/ 745 h 16384"/>
                        <a:gd name="T64" fmla="*/ 752 w 16384"/>
                        <a:gd name="T65" fmla="*/ 759 h 16384"/>
                        <a:gd name="T66" fmla="*/ 687 w 16384"/>
                        <a:gd name="T67" fmla="*/ 701 h 16384"/>
                        <a:gd name="T68" fmla="*/ 653 w 16384"/>
                        <a:gd name="T69" fmla="*/ 598 h 16384"/>
                        <a:gd name="T70" fmla="*/ 632 w 16384"/>
                        <a:gd name="T71" fmla="*/ 496 h 16384"/>
                        <a:gd name="T72" fmla="*/ 566 w 16384"/>
                        <a:gd name="T73" fmla="*/ 496 h 16384"/>
                        <a:gd name="T74" fmla="*/ 501 w 16384"/>
                        <a:gd name="T75" fmla="*/ 525 h 16384"/>
                        <a:gd name="T76" fmla="*/ 523 w 16384"/>
                        <a:gd name="T77" fmla="*/ 423 h 16384"/>
                        <a:gd name="T78" fmla="*/ 577 w 16384"/>
                        <a:gd name="T79" fmla="*/ 336 h 16384"/>
                        <a:gd name="T80" fmla="*/ 577 w 16384"/>
                        <a:gd name="T81" fmla="*/ 146 h 16384"/>
                        <a:gd name="T82" fmla="*/ 556 w 16384"/>
                        <a:gd name="T83" fmla="*/ 87 h 16384"/>
                        <a:gd name="T84" fmla="*/ 544 w 16384"/>
                        <a:gd name="T85" fmla="*/ 29 h 16384"/>
                        <a:gd name="T86" fmla="*/ 447 w 16384"/>
                        <a:gd name="T87" fmla="*/ 0 h 16384"/>
                        <a:gd name="T88" fmla="*/ 436 w 16384"/>
                        <a:gd name="T89" fmla="*/ 103 h 16384"/>
                        <a:gd name="T90" fmla="*/ 371 w 16384"/>
                        <a:gd name="T91" fmla="*/ 131 h 16384"/>
                        <a:gd name="T92" fmla="*/ 273 w 16384"/>
                        <a:gd name="T93" fmla="*/ 204 h 16384"/>
                        <a:gd name="T94" fmla="*/ 229 w 16384"/>
                        <a:gd name="T95" fmla="*/ 336 h 16384"/>
                        <a:gd name="T96" fmla="*/ 197 w 16384"/>
                        <a:gd name="T97" fmla="*/ 453 h 16384"/>
                        <a:gd name="T98" fmla="*/ 142 w 16384"/>
                        <a:gd name="T99" fmla="*/ 540 h 16384"/>
                        <a:gd name="T100" fmla="*/ 98 w 16384"/>
                        <a:gd name="T101" fmla="*/ 614 h 16384"/>
                        <a:gd name="T102" fmla="*/ 77 w 16384"/>
                        <a:gd name="T103" fmla="*/ 715 h 16384"/>
                        <a:gd name="T104" fmla="*/ 33 w 16384"/>
                        <a:gd name="T105" fmla="*/ 802 h 1638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384" h="16384">
                          <a:moveTo>
                            <a:pt x="0" y="6989"/>
                          </a:moveTo>
                          <a:lnTo>
                            <a:pt x="622" y="7218"/>
                          </a:lnTo>
                          <a:lnTo>
                            <a:pt x="830" y="7333"/>
                          </a:lnTo>
                          <a:lnTo>
                            <a:pt x="1244" y="7562"/>
                          </a:lnTo>
                          <a:lnTo>
                            <a:pt x="1452" y="7906"/>
                          </a:lnTo>
                          <a:lnTo>
                            <a:pt x="1867" y="8020"/>
                          </a:lnTo>
                          <a:lnTo>
                            <a:pt x="2281" y="8135"/>
                          </a:lnTo>
                          <a:lnTo>
                            <a:pt x="2489" y="8020"/>
                          </a:lnTo>
                          <a:lnTo>
                            <a:pt x="2903" y="8249"/>
                          </a:lnTo>
                          <a:lnTo>
                            <a:pt x="3111" y="8478"/>
                          </a:lnTo>
                          <a:lnTo>
                            <a:pt x="2696" y="8593"/>
                          </a:lnTo>
                          <a:lnTo>
                            <a:pt x="2903" y="8822"/>
                          </a:lnTo>
                          <a:lnTo>
                            <a:pt x="2903" y="9051"/>
                          </a:lnTo>
                          <a:lnTo>
                            <a:pt x="3318" y="9051"/>
                          </a:lnTo>
                          <a:lnTo>
                            <a:pt x="3733" y="8937"/>
                          </a:lnTo>
                          <a:lnTo>
                            <a:pt x="4148" y="9280"/>
                          </a:lnTo>
                          <a:lnTo>
                            <a:pt x="4148" y="9624"/>
                          </a:lnTo>
                          <a:lnTo>
                            <a:pt x="4563" y="9739"/>
                          </a:lnTo>
                          <a:lnTo>
                            <a:pt x="4563" y="10082"/>
                          </a:lnTo>
                          <a:lnTo>
                            <a:pt x="4770" y="10541"/>
                          </a:lnTo>
                          <a:lnTo>
                            <a:pt x="4563" y="10770"/>
                          </a:lnTo>
                          <a:lnTo>
                            <a:pt x="4355" y="10999"/>
                          </a:lnTo>
                          <a:lnTo>
                            <a:pt x="4148" y="11114"/>
                          </a:lnTo>
                          <a:lnTo>
                            <a:pt x="4355" y="11343"/>
                          </a:lnTo>
                          <a:lnTo>
                            <a:pt x="4148" y="11572"/>
                          </a:lnTo>
                          <a:lnTo>
                            <a:pt x="4770" y="11916"/>
                          </a:lnTo>
                          <a:lnTo>
                            <a:pt x="5392" y="12030"/>
                          </a:lnTo>
                          <a:lnTo>
                            <a:pt x="6014" y="12030"/>
                          </a:lnTo>
                          <a:lnTo>
                            <a:pt x="6637" y="11916"/>
                          </a:lnTo>
                          <a:lnTo>
                            <a:pt x="6637" y="11686"/>
                          </a:lnTo>
                          <a:lnTo>
                            <a:pt x="7051" y="11572"/>
                          </a:lnTo>
                          <a:lnTo>
                            <a:pt x="7259" y="11457"/>
                          </a:lnTo>
                          <a:lnTo>
                            <a:pt x="7674" y="11343"/>
                          </a:lnTo>
                          <a:lnTo>
                            <a:pt x="8296" y="11228"/>
                          </a:lnTo>
                          <a:lnTo>
                            <a:pt x="8503" y="10999"/>
                          </a:lnTo>
                          <a:lnTo>
                            <a:pt x="8503" y="10884"/>
                          </a:lnTo>
                          <a:lnTo>
                            <a:pt x="8918" y="10770"/>
                          </a:lnTo>
                          <a:lnTo>
                            <a:pt x="9125" y="10770"/>
                          </a:lnTo>
                          <a:lnTo>
                            <a:pt x="9540" y="10884"/>
                          </a:lnTo>
                          <a:lnTo>
                            <a:pt x="10162" y="11114"/>
                          </a:lnTo>
                          <a:lnTo>
                            <a:pt x="10577" y="11572"/>
                          </a:lnTo>
                          <a:lnTo>
                            <a:pt x="10784" y="11916"/>
                          </a:lnTo>
                          <a:lnTo>
                            <a:pt x="11199" y="12374"/>
                          </a:lnTo>
                          <a:lnTo>
                            <a:pt x="11199" y="12832"/>
                          </a:lnTo>
                          <a:lnTo>
                            <a:pt x="11614" y="13291"/>
                          </a:lnTo>
                          <a:lnTo>
                            <a:pt x="11821" y="13520"/>
                          </a:lnTo>
                          <a:lnTo>
                            <a:pt x="12029" y="13863"/>
                          </a:lnTo>
                          <a:lnTo>
                            <a:pt x="12444" y="14207"/>
                          </a:lnTo>
                          <a:lnTo>
                            <a:pt x="12651" y="14436"/>
                          </a:lnTo>
                          <a:lnTo>
                            <a:pt x="12858" y="14895"/>
                          </a:lnTo>
                          <a:lnTo>
                            <a:pt x="12858" y="15238"/>
                          </a:lnTo>
                          <a:lnTo>
                            <a:pt x="12858" y="15353"/>
                          </a:lnTo>
                          <a:lnTo>
                            <a:pt x="13066" y="15811"/>
                          </a:lnTo>
                          <a:lnTo>
                            <a:pt x="13066" y="16155"/>
                          </a:lnTo>
                          <a:lnTo>
                            <a:pt x="12651" y="16384"/>
                          </a:lnTo>
                          <a:lnTo>
                            <a:pt x="12444" y="16384"/>
                          </a:lnTo>
                          <a:lnTo>
                            <a:pt x="12858" y="16384"/>
                          </a:lnTo>
                          <a:lnTo>
                            <a:pt x="13481" y="16269"/>
                          </a:lnTo>
                          <a:lnTo>
                            <a:pt x="13895" y="16040"/>
                          </a:lnTo>
                          <a:lnTo>
                            <a:pt x="14103" y="15811"/>
                          </a:lnTo>
                          <a:lnTo>
                            <a:pt x="14310" y="15697"/>
                          </a:lnTo>
                          <a:lnTo>
                            <a:pt x="14725" y="15467"/>
                          </a:lnTo>
                          <a:lnTo>
                            <a:pt x="14517" y="15467"/>
                          </a:lnTo>
                          <a:lnTo>
                            <a:pt x="14310" y="15124"/>
                          </a:lnTo>
                          <a:lnTo>
                            <a:pt x="14517" y="15009"/>
                          </a:lnTo>
                          <a:lnTo>
                            <a:pt x="14310" y="14895"/>
                          </a:lnTo>
                          <a:lnTo>
                            <a:pt x="14103" y="14780"/>
                          </a:lnTo>
                          <a:lnTo>
                            <a:pt x="13895" y="14436"/>
                          </a:lnTo>
                          <a:lnTo>
                            <a:pt x="13895" y="14093"/>
                          </a:lnTo>
                          <a:lnTo>
                            <a:pt x="13481" y="13749"/>
                          </a:lnTo>
                          <a:lnTo>
                            <a:pt x="13481" y="13520"/>
                          </a:lnTo>
                          <a:lnTo>
                            <a:pt x="13066" y="13176"/>
                          </a:lnTo>
                          <a:lnTo>
                            <a:pt x="12651" y="13176"/>
                          </a:lnTo>
                          <a:lnTo>
                            <a:pt x="12236" y="13061"/>
                          </a:lnTo>
                          <a:lnTo>
                            <a:pt x="11821" y="12718"/>
                          </a:lnTo>
                          <a:lnTo>
                            <a:pt x="11821" y="12145"/>
                          </a:lnTo>
                          <a:lnTo>
                            <a:pt x="12236" y="12030"/>
                          </a:lnTo>
                          <a:lnTo>
                            <a:pt x="12444" y="11572"/>
                          </a:lnTo>
                          <a:lnTo>
                            <a:pt x="12651" y="11228"/>
                          </a:lnTo>
                          <a:lnTo>
                            <a:pt x="12029" y="10999"/>
                          </a:lnTo>
                          <a:lnTo>
                            <a:pt x="12029" y="10770"/>
                          </a:lnTo>
                          <a:lnTo>
                            <a:pt x="11821" y="10541"/>
                          </a:lnTo>
                          <a:lnTo>
                            <a:pt x="12029" y="10197"/>
                          </a:lnTo>
                          <a:lnTo>
                            <a:pt x="11199" y="10082"/>
                          </a:lnTo>
                          <a:lnTo>
                            <a:pt x="10577" y="9739"/>
                          </a:lnTo>
                          <a:lnTo>
                            <a:pt x="10577" y="8822"/>
                          </a:lnTo>
                          <a:lnTo>
                            <a:pt x="10992" y="8364"/>
                          </a:lnTo>
                          <a:lnTo>
                            <a:pt x="11407" y="8135"/>
                          </a:lnTo>
                          <a:lnTo>
                            <a:pt x="12236" y="8020"/>
                          </a:lnTo>
                          <a:lnTo>
                            <a:pt x="13481" y="7562"/>
                          </a:lnTo>
                          <a:lnTo>
                            <a:pt x="14103" y="7104"/>
                          </a:lnTo>
                          <a:lnTo>
                            <a:pt x="14725" y="6989"/>
                          </a:lnTo>
                          <a:lnTo>
                            <a:pt x="15140" y="6760"/>
                          </a:lnTo>
                          <a:lnTo>
                            <a:pt x="16177" y="6416"/>
                          </a:lnTo>
                          <a:lnTo>
                            <a:pt x="16384" y="6302"/>
                          </a:lnTo>
                          <a:lnTo>
                            <a:pt x="15969" y="5843"/>
                          </a:lnTo>
                          <a:lnTo>
                            <a:pt x="15554" y="6072"/>
                          </a:lnTo>
                          <a:lnTo>
                            <a:pt x="14725" y="6072"/>
                          </a:lnTo>
                          <a:lnTo>
                            <a:pt x="14310" y="5958"/>
                          </a:lnTo>
                          <a:lnTo>
                            <a:pt x="13895" y="5729"/>
                          </a:lnTo>
                          <a:lnTo>
                            <a:pt x="13481" y="5614"/>
                          </a:lnTo>
                          <a:lnTo>
                            <a:pt x="13066" y="5500"/>
                          </a:lnTo>
                          <a:lnTo>
                            <a:pt x="13066" y="5156"/>
                          </a:lnTo>
                          <a:lnTo>
                            <a:pt x="13066" y="4927"/>
                          </a:lnTo>
                          <a:lnTo>
                            <a:pt x="12444" y="4698"/>
                          </a:lnTo>
                          <a:lnTo>
                            <a:pt x="12236" y="4698"/>
                          </a:lnTo>
                          <a:lnTo>
                            <a:pt x="11614" y="4354"/>
                          </a:lnTo>
                          <a:lnTo>
                            <a:pt x="12029" y="3895"/>
                          </a:lnTo>
                          <a:lnTo>
                            <a:pt x="11614" y="3895"/>
                          </a:lnTo>
                          <a:lnTo>
                            <a:pt x="11199" y="3781"/>
                          </a:lnTo>
                          <a:lnTo>
                            <a:pt x="10784" y="3895"/>
                          </a:lnTo>
                          <a:lnTo>
                            <a:pt x="10162" y="3895"/>
                          </a:lnTo>
                          <a:lnTo>
                            <a:pt x="9955" y="4239"/>
                          </a:lnTo>
                          <a:lnTo>
                            <a:pt x="9540" y="4125"/>
                          </a:lnTo>
                          <a:lnTo>
                            <a:pt x="9955" y="3666"/>
                          </a:lnTo>
                          <a:lnTo>
                            <a:pt x="10162" y="3552"/>
                          </a:lnTo>
                          <a:lnTo>
                            <a:pt x="9955" y="3323"/>
                          </a:lnTo>
                          <a:lnTo>
                            <a:pt x="10162" y="2979"/>
                          </a:lnTo>
                          <a:lnTo>
                            <a:pt x="10577" y="2750"/>
                          </a:lnTo>
                          <a:lnTo>
                            <a:pt x="10992" y="2635"/>
                          </a:lnTo>
                          <a:lnTo>
                            <a:pt x="10992" y="2406"/>
                          </a:lnTo>
                          <a:lnTo>
                            <a:pt x="11199" y="1948"/>
                          </a:lnTo>
                          <a:lnTo>
                            <a:pt x="10992" y="1146"/>
                          </a:lnTo>
                          <a:lnTo>
                            <a:pt x="10992" y="917"/>
                          </a:lnTo>
                          <a:lnTo>
                            <a:pt x="10784" y="802"/>
                          </a:lnTo>
                          <a:lnTo>
                            <a:pt x="10577" y="687"/>
                          </a:lnTo>
                          <a:lnTo>
                            <a:pt x="10162" y="344"/>
                          </a:lnTo>
                          <a:lnTo>
                            <a:pt x="10162" y="229"/>
                          </a:lnTo>
                          <a:lnTo>
                            <a:pt x="10370" y="229"/>
                          </a:lnTo>
                          <a:lnTo>
                            <a:pt x="10162" y="229"/>
                          </a:lnTo>
                          <a:lnTo>
                            <a:pt x="9540" y="0"/>
                          </a:lnTo>
                          <a:lnTo>
                            <a:pt x="8503" y="0"/>
                          </a:lnTo>
                          <a:lnTo>
                            <a:pt x="8503" y="344"/>
                          </a:lnTo>
                          <a:lnTo>
                            <a:pt x="8296" y="573"/>
                          </a:lnTo>
                          <a:lnTo>
                            <a:pt x="8296" y="802"/>
                          </a:lnTo>
                          <a:lnTo>
                            <a:pt x="8088" y="917"/>
                          </a:lnTo>
                          <a:lnTo>
                            <a:pt x="7466" y="687"/>
                          </a:lnTo>
                          <a:lnTo>
                            <a:pt x="7051" y="1031"/>
                          </a:lnTo>
                          <a:lnTo>
                            <a:pt x="6429" y="1260"/>
                          </a:lnTo>
                          <a:lnTo>
                            <a:pt x="5600" y="1375"/>
                          </a:lnTo>
                          <a:lnTo>
                            <a:pt x="5185" y="1604"/>
                          </a:lnTo>
                          <a:lnTo>
                            <a:pt x="4770" y="2062"/>
                          </a:lnTo>
                          <a:lnTo>
                            <a:pt x="4770" y="2406"/>
                          </a:lnTo>
                          <a:lnTo>
                            <a:pt x="4355" y="2635"/>
                          </a:lnTo>
                          <a:lnTo>
                            <a:pt x="4355" y="3323"/>
                          </a:lnTo>
                          <a:lnTo>
                            <a:pt x="4148" y="3437"/>
                          </a:lnTo>
                          <a:lnTo>
                            <a:pt x="3733" y="3552"/>
                          </a:lnTo>
                          <a:lnTo>
                            <a:pt x="3526" y="3895"/>
                          </a:lnTo>
                          <a:lnTo>
                            <a:pt x="3318" y="4239"/>
                          </a:lnTo>
                          <a:lnTo>
                            <a:pt x="2696" y="4239"/>
                          </a:lnTo>
                          <a:lnTo>
                            <a:pt x="2281" y="4354"/>
                          </a:lnTo>
                          <a:lnTo>
                            <a:pt x="1867" y="4468"/>
                          </a:lnTo>
                          <a:lnTo>
                            <a:pt x="1867" y="4812"/>
                          </a:lnTo>
                          <a:lnTo>
                            <a:pt x="1659" y="5156"/>
                          </a:lnTo>
                          <a:lnTo>
                            <a:pt x="1659" y="5270"/>
                          </a:lnTo>
                          <a:lnTo>
                            <a:pt x="1452" y="5614"/>
                          </a:lnTo>
                          <a:lnTo>
                            <a:pt x="1037" y="5958"/>
                          </a:lnTo>
                          <a:lnTo>
                            <a:pt x="830" y="5843"/>
                          </a:lnTo>
                          <a:lnTo>
                            <a:pt x="622" y="6302"/>
                          </a:lnTo>
                          <a:lnTo>
                            <a:pt x="0" y="6989"/>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33" name="図形 168">
                      <a:extLst>
                        <a:ext uri="{FF2B5EF4-FFF2-40B4-BE49-F238E27FC236}">
                          <a16:creationId xmlns:a16="http://schemas.microsoft.com/office/drawing/2014/main" id="{B9B62409-8194-10EA-910A-62F767D2C74C}"/>
                        </a:ext>
                      </a:extLst>
                    </p:cNvPr>
                    <p:cNvSpPr>
                      <a:spLocks noChangeAspect="1"/>
                    </p:cNvSpPr>
                    <p:nvPr/>
                  </p:nvSpPr>
                  <p:spPr bwMode="auto">
                    <a:xfrm>
                      <a:off x="12203" y="4075"/>
                      <a:ext cx="7797" cy="9999"/>
                    </a:xfrm>
                    <a:custGeom>
                      <a:avLst/>
                      <a:gdLst>
                        <a:gd name="T0" fmla="*/ 6 w 16384"/>
                        <a:gd name="T1" fmla="*/ 9 h 16384"/>
                        <a:gd name="T2" fmla="*/ 5 w 16384"/>
                        <a:gd name="T3" fmla="*/ 5 h 16384"/>
                        <a:gd name="T4" fmla="*/ 5 w 16384"/>
                        <a:gd name="T5" fmla="*/ 2 h 16384"/>
                        <a:gd name="T6" fmla="*/ 3 w 16384"/>
                        <a:gd name="T7" fmla="*/ 1 h 16384"/>
                        <a:gd name="T8" fmla="*/ 1 w 16384"/>
                        <a:gd name="T9" fmla="*/ 5 h 16384"/>
                        <a:gd name="T10" fmla="*/ 0 w 16384"/>
                        <a:gd name="T11" fmla="*/ 7 h 16384"/>
                        <a:gd name="T12" fmla="*/ 1 w 16384"/>
                        <a:gd name="T13" fmla="*/ 13 h 16384"/>
                        <a:gd name="T14" fmla="*/ 2 w 16384"/>
                        <a:gd name="T15" fmla="*/ 20 h 16384"/>
                        <a:gd name="T16" fmla="*/ 3 w 16384"/>
                        <a:gd name="T17" fmla="*/ 21 h 16384"/>
                        <a:gd name="T18" fmla="*/ 3 w 16384"/>
                        <a:gd name="T19" fmla="*/ 26 h 16384"/>
                        <a:gd name="T20" fmla="*/ 2 w 16384"/>
                        <a:gd name="T21" fmla="*/ 32 h 16384"/>
                        <a:gd name="T22" fmla="*/ 3 w 16384"/>
                        <a:gd name="T23" fmla="*/ 34 h 16384"/>
                        <a:gd name="T24" fmla="*/ 4 w 16384"/>
                        <a:gd name="T25" fmla="*/ 41 h 16384"/>
                        <a:gd name="T26" fmla="*/ 5 w 16384"/>
                        <a:gd name="T27" fmla="*/ 45 h 16384"/>
                        <a:gd name="T28" fmla="*/ 6 w 16384"/>
                        <a:gd name="T29" fmla="*/ 49 h 16384"/>
                        <a:gd name="T30" fmla="*/ 7 w 16384"/>
                        <a:gd name="T31" fmla="*/ 55 h 16384"/>
                        <a:gd name="T32" fmla="*/ 7 w 16384"/>
                        <a:gd name="T33" fmla="*/ 58 h 16384"/>
                        <a:gd name="T34" fmla="*/ 7 w 16384"/>
                        <a:gd name="T35" fmla="*/ 65 h 16384"/>
                        <a:gd name="T36" fmla="*/ 8 w 16384"/>
                        <a:gd name="T37" fmla="*/ 74 h 16384"/>
                        <a:gd name="T38" fmla="*/ 8 w 16384"/>
                        <a:gd name="T39" fmla="*/ 81 h 16384"/>
                        <a:gd name="T40" fmla="*/ 7 w 16384"/>
                        <a:gd name="T41" fmla="*/ 88 h 16384"/>
                        <a:gd name="T42" fmla="*/ 6 w 16384"/>
                        <a:gd name="T43" fmla="*/ 91 h 16384"/>
                        <a:gd name="T44" fmla="*/ 5 w 16384"/>
                        <a:gd name="T45" fmla="*/ 98 h 16384"/>
                        <a:gd name="T46" fmla="*/ 5 w 16384"/>
                        <a:gd name="T47" fmla="*/ 102 h 16384"/>
                        <a:gd name="T48" fmla="*/ 5 w 16384"/>
                        <a:gd name="T49" fmla="*/ 106 h 16384"/>
                        <a:gd name="T50" fmla="*/ 5 w 16384"/>
                        <a:gd name="T51" fmla="*/ 114 h 16384"/>
                        <a:gd name="T52" fmla="*/ 5 w 16384"/>
                        <a:gd name="T53" fmla="*/ 114 h 16384"/>
                        <a:gd name="T54" fmla="*/ 7 w 16384"/>
                        <a:gd name="T55" fmla="*/ 112 h 16384"/>
                        <a:gd name="T56" fmla="*/ 7 w 16384"/>
                        <a:gd name="T57" fmla="*/ 106 h 16384"/>
                        <a:gd name="T58" fmla="*/ 8 w 16384"/>
                        <a:gd name="T59" fmla="*/ 99 h 16384"/>
                        <a:gd name="T60" fmla="*/ 9 w 16384"/>
                        <a:gd name="T61" fmla="*/ 95 h 16384"/>
                        <a:gd name="T62" fmla="*/ 10 w 16384"/>
                        <a:gd name="T63" fmla="*/ 87 h 16384"/>
                        <a:gd name="T64" fmla="*/ 10 w 16384"/>
                        <a:gd name="T65" fmla="*/ 79 h 16384"/>
                        <a:gd name="T66" fmla="*/ 10 w 16384"/>
                        <a:gd name="T67" fmla="*/ 70 h 16384"/>
                        <a:gd name="T68" fmla="*/ 9 w 16384"/>
                        <a:gd name="T69" fmla="*/ 61 h 16384"/>
                        <a:gd name="T70" fmla="*/ 9 w 16384"/>
                        <a:gd name="T71" fmla="*/ 55 h 16384"/>
                        <a:gd name="T72" fmla="*/ 8 w 16384"/>
                        <a:gd name="T73" fmla="*/ 52 h 16384"/>
                        <a:gd name="T74" fmla="*/ 7 w 16384"/>
                        <a:gd name="T75" fmla="*/ 48 h 16384"/>
                        <a:gd name="T76" fmla="*/ 6 w 16384"/>
                        <a:gd name="T77" fmla="*/ 41 h 16384"/>
                        <a:gd name="T78" fmla="*/ 5 w 16384"/>
                        <a:gd name="T79" fmla="*/ 35 h 16384"/>
                        <a:gd name="T80" fmla="*/ 5 w 16384"/>
                        <a:gd name="T81" fmla="*/ 30 h 16384"/>
                        <a:gd name="T82" fmla="*/ 5 w 16384"/>
                        <a:gd name="T83" fmla="*/ 23 h 16384"/>
                        <a:gd name="T84" fmla="*/ 6 w 16384"/>
                        <a:gd name="T85" fmla="*/ 18 h 1638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6384" h="16384">
                          <a:moveTo>
                            <a:pt x="11769" y="1652"/>
                          </a:moveTo>
                          <a:lnTo>
                            <a:pt x="10615" y="1377"/>
                          </a:lnTo>
                          <a:lnTo>
                            <a:pt x="9692" y="1239"/>
                          </a:lnTo>
                          <a:lnTo>
                            <a:pt x="9230" y="1101"/>
                          </a:lnTo>
                          <a:lnTo>
                            <a:pt x="9000" y="964"/>
                          </a:lnTo>
                          <a:lnTo>
                            <a:pt x="8769" y="688"/>
                          </a:lnTo>
                          <a:lnTo>
                            <a:pt x="8769" y="413"/>
                          </a:lnTo>
                          <a:lnTo>
                            <a:pt x="8307" y="275"/>
                          </a:lnTo>
                          <a:lnTo>
                            <a:pt x="7615" y="275"/>
                          </a:lnTo>
                          <a:lnTo>
                            <a:pt x="6692" y="0"/>
                          </a:lnTo>
                          <a:lnTo>
                            <a:pt x="6231" y="0"/>
                          </a:lnTo>
                          <a:lnTo>
                            <a:pt x="5538" y="138"/>
                          </a:lnTo>
                          <a:lnTo>
                            <a:pt x="4384" y="275"/>
                          </a:lnTo>
                          <a:lnTo>
                            <a:pt x="3461" y="688"/>
                          </a:lnTo>
                          <a:lnTo>
                            <a:pt x="2769" y="688"/>
                          </a:lnTo>
                          <a:lnTo>
                            <a:pt x="1846" y="964"/>
                          </a:lnTo>
                          <a:lnTo>
                            <a:pt x="923" y="688"/>
                          </a:lnTo>
                          <a:lnTo>
                            <a:pt x="692" y="964"/>
                          </a:lnTo>
                          <a:lnTo>
                            <a:pt x="0" y="826"/>
                          </a:lnTo>
                          <a:lnTo>
                            <a:pt x="923" y="1514"/>
                          </a:lnTo>
                          <a:lnTo>
                            <a:pt x="1615" y="1790"/>
                          </a:lnTo>
                          <a:lnTo>
                            <a:pt x="1615" y="2203"/>
                          </a:lnTo>
                          <a:lnTo>
                            <a:pt x="2077" y="2478"/>
                          </a:lnTo>
                          <a:lnTo>
                            <a:pt x="3461" y="2754"/>
                          </a:lnTo>
                          <a:lnTo>
                            <a:pt x="4384" y="2616"/>
                          </a:lnTo>
                          <a:lnTo>
                            <a:pt x="4846" y="2754"/>
                          </a:lnTo>
                          <a:lnTo>
                            <a:pt x="5538" y="3029"/>
                          </a:lnTo>
                          <a:lnTo>
                            <a:pt x="5538" y="3442"/>
                          </a:lnTo>
                          <a:lnTo>
                            <a:pt x="5769" y="3580"/>
                          </a:lnTo>
                          <a:lnTo>
                            <a:pt x="4846" y="3717"/>
                          </a:lnTo>
                          <a:lnTo>
                            <a:pt x="4615" y="3993"/>
                          </a:lnTo>
                          <a:lnTo>
                            <a:pt x="4154" y="4130"/>
                          </a:lnTo>
                          <a:lnTo>
                            <a:pt x="4154" y="4406"/>
                          </a:lnTo>
                          <a:lnTo>
                            <a:pt x="4615" y="4543"/>
                          </a:lnTo>
                          <a:lnTo>
                            <a:pt x="4846" y="4681"/>
                          </a:lnTo>
                          <a:lnTo>
                            <a:pt x="5538" y="4681"/>
                          </a:lnTo>
                          <a:lnTo>
                            <a:pt x="6000" y="5094"/>
                          </a:lnTo>
                          <a:lnTo>
                            <a:pt x="6923" y="5370"/>
                          </a:lnTo>
                          <a:lnTo>
                            <a:pt x="7154" y="5645"/>
                          </a:lnTo>
                          <a:lnTo>
                            <a:pt x="7615" y="5783"/>
                          </a:lnTo>
                          <a:lnTo>
                            <a:pt x="8538" y="5920"/>
                          </a:lnTo>
                          <a:lnTo>
                            <a:pt x="8538" y="6196"/>
                          </a:lnTo>
                          <a:lnTo>
                            <a:pt x="9000" y="6471"/>
                          </a:lnTo>
                          <a:lnTo>
                            <a:pt x="9461" y="6609"/>
                          </a:lnTo>
                          <a:lnTo>
                            <a:pt x="9923" y="6884"/>
                          </a:lnTo>
                          <a:lnTo>
                            <a:pt x="10384" y="7159"/>
                          </a:lnTo>
                          <a:lnTo>
                            <a:pt x="10615" y="7159"/>
                          </a:lnTo>
                          <a:lnTo>
                            <a:pt x="11307" y="7710"/>
                          </a:lnTo>
                          <a:lnTo>
                            <a:pt x="11538" y="7710"/>
                          </a:lnTo>
                          <a:lnTo>
                            <a:pt x="12230" y="7848"/>
                          </a:lnTo>
                          <a:lnTo>
                            <a:pt x="12000" y="8123"/>
                          </a:lnTo>
                          <a:lnTo>
                            <a:pt x="12000" y="8399"/>
                          </a:lnTo>
                          <a:lnTo>
                            <a:pt x="12000" y="8674"/>
                          </a:lnTo>
                          <a:lnTo>
                            <a:pt x="12230" y="9087"/>
                          </a:lnTo>
                          <a:lnTo>
                            <a:pt x="12230" y="9500"/>
                          </a:lnTo>
                          <a:lnTo>
                            <a:pt x="12230" y="10051"/>
                          </a:lnTo>
                          <a:lnTo>
                            <a:pt x="12461" y="10326"/>
                          </a:lnTo>
                          <a:lnTo>
                            <a:pt x="12692" y="10601"/>
                          </a:lnTo>
                          <a:lnTo>
                            <a:pt x="13153" y="10877"/>
                          </a:lnTo>
                          <a:lnTo>
                            <a:pt x="13153" y="11290"/>
                          </a:lnTo>
                          <a:lnTo>
                            <a:pt x="12923" y="11427"/>
                          </a:lnTo>
                          <a:lnTo>
                            <a:pt x="12923" y="11978"/>
                          </a:lnTo>
                          <a:lnTo>
                            <a:pt x="11769" y="12254"/>
                          </a:lnTo>
                          <a:lnTo>
                            <a:pt x="11307" y="12529"/>
                          </a:lnTo>
                          <a:lnTo>
                            <a:pt x="10846" y="12667"/>
                          </a:lnTo>
                          <a:lnTo>
                            <a:pt x="9692" y="12667"/>
                          </a:lnTo>
                          <a:lnTo>
                            <a:pt x="9923" y="12942"/>
                          </a:lnTo>
                          <a:lnTo>
                            <a:pt x="9461" y="13217"/>
                          </a:lnTo>
                          <a:lnTo>
                            <a:pt x="9000" y="13630"/>
                          </a:lnTo>
                          <a:lnTo>
                            <a:pt x="8538" y="13906"/>
                          </a:lnTo>
                          <a:lnTo>
                            <a:pt x="7384" y="14043"/>
                          </a:lnTo>
                          <a:lnTo>
                            <a:pt x="7615" y="14181"/>
                          </a:lnTo>
                          <a:lnTo>
                            <a:pt x="6923" y="14319"/>
                          </a:lnTo>
                          <a:lnTo>
                            <a:pt x="6923" y="14732"/>
                          </a:lnTo>
                          <a:lnTo>
                            <a:pt x="8077" y="14732"/>
                          </a:lnTo>
                          <a:lnTo>
                            <a:pt x="7846" y="15145"/>
                          </a:lnTo>
                          <a:lnTo>
                            <a:pt x="7846" y="15558"/>
                          </a:lnTo>
                          <a:lnTo>
                            <a:pt x="7846" y="15833"/>
                          </a:lnTo>
                          <a:lnTo>
                            <a:pt x="8077" y="16384"/>
                          </a:lnTo>
                          <a:lnTo>
                            <a:pt x="8307" y="16246"/>
                          </a:lnTo>
                          <a:lnTo>
                            <a:pt x="9230" y="15971"/>
                          </a:lnTo>
                          <a:lnTo>
                            <a:pt x="9923" y="15558"/>
                          </a:lnTo>
                          <a:lnTo>
                            <a:pt x="10846" y="15558"/>
                          </a:lnTo>
                          <a:lnTo>
                            <a:pt x="11307" y="15558"/>
                          </a:lnTo>
                          <a:lnTo>
                            <a:pt x="11307" y="15283"/>
                          </a:lnTo>
                          <a:lnTo>
                            <a:pt x="11538" y="15007"/>
                          </a:lnTo>
                          <a:lnTo>
                            <a:pt x="12000" y="14732"/>
                          </a:lnTo>
                          <a:lnTo>
                            <a:pt x="11769" y="14319"/>
                          </a:lnTo>
                          <a:lnTo>
                            <a:pt x="12230" y="14181"/>
                          </a:lnTo>
                          <a:lnTo>
                            <a:pt x="12923" y="13906"/>
                          </a:lnTo>
                          <a:lnTo>
                            <a:pt x="13615" y="13630"/>
                          </a:lnTo>
                          <a:lnTo>
                            <a:pt x="14538" y="13493"/>
                          </a:lnTo>
                          <a:lnTo>
                            <a:pt x="14999" y="13217"/>
                          </a:lnTo>
                          <a:lnTo>
                            <a:pt x="15922" y="13080"/>
                          </a:lnTo>
                          <a:lnTo>
                            <a:pt x="16153" y="12804"/>
                          </a:lnTo>
                          <a:lnTo>
                            <a:pt x="16384" y="12116"/>
                          </a:lnTo>
                          <a:lnTo>
                            <a:pt x="16384" y="11841"/>
                          </a:lnTo>
                          <a:lnTo>
                            <a:pt x="16153" y="11290"/>
                          </a:lnTo>
                          <a:lnTo>
                            <a:pt x="16153" y="11014"/>
                          </a:lnTo>
                          <a:lnTo>
                            <a:pt x="15922" y="10601"/>
                          </a:lnTo>
                          <a:lnTo>
                            <a:pt x="16153" y="10188"/>
                          </a:lnTo>
                          <a:lnTo>
                            <a:pt x="15922" y="9638"/>
                          </a:lnTo>
                          <a:lnTo>
                            <a:pt x="15461" y="9362"/>
                          </a:lnTo>
                          <a:lnTo>
                            <a:pt x="15461" y="8949"/>
                          </a:lnTo>
                          <a:lnTo>
                            <a:pt x="15230" y="8536"/>
                          </a:lnTo>
                          <a:lnTo>
                            <a:pt x="14538" y="8261"/>
                          </a:lnTo>
                          <a:lnTo>
                            <a:pt x="14538" y="8123"/>
                          </a:lnTo>
                          <a:lnTo>
                            <a:pt x="14076" y="7710"/>
                          </a:lnTo>
                          <a:lnTo>
                            <a:pt x="13384" y="7572"/>
                          </a:lnTo>
                          <a:lnTo>
                            <a:pt x="13153" y="7435"/>
                          </a:lnTo>
                          <a:lnTo>
                            <a:pt x="12461" y="7297"/>
                          </a:lnTo>
                          <a:lnTo>
                            <a:pt x="12000" y="7022"/>
                          </a:lnTo>
                          <a:lnTo>
                            <a:pt x="11538" y="6746"/>
                          </a:lnTo>
                          <a:lnTo>
                            <a:pt x="11077" y="6746"/>
                          </a:lnTo>
                          <a:lnTo>
                            <a:pt x="10384" y="6333"/>
                          </a:lnTo>
                          <a:lnTo>
                            <a:pt x="9692" y="6058"/>
                          </a:lnTo>
                          <a:lnTo>
                            <a:pt x="9461" y="5783"/>
                          </a:lnTo>
                          <a:lnTo>
                            <a:pt x="9000" y="5645"/>
                          </a:lnTo>
                          <a:lnTo>
                            <a:pt x="8538" y="5232"/>
                          </a:lnTo>
                          <a:lnTo>
                            <a:pt x="8077" y="4957"/>
                          </a:lnTo>
                          <a:lnTo>
                            <a:pt x="8077" y="4681"/>
                          </a:lnTo>
                          <a:lnTo>
                            <a:pt x="7615" y="4406"/>
                          </a:lnTo>
                          <a:lnTo>
                            <a:pt x="7846" y="4130"/>
                          </a:lnTo>
                          <a:lnTo>
                            <a:pt x="8077" y="3855"/>
                          </a:lnTo>
                          <a:lnTo>
                            <a:pt x="8307" y="3304"/>
                          </a:lnTo>
                          <a:lnTo>
                            <a:pt x="8769" y="3304"/>
                          </a:lnTo>
                          <a:lnTo>
                            <a:pt x="9000" y="3029"/>
                          </a:lnTo>
                          <a:lnTo>
                            <a:pt x="9461" y="2754"/>
                          </a:lnTo>
                          <a:lnTo>
                            <a:pt x="9692" y="2478"/>
                          </a:lnTo>
                          <a:lnTo>
                            <a:pt x="9923" y="2203"/>
                          </a:lnTo>
                          <a:lnTo>
                            <a:pt x="11769" y="1652"/>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nvGrpSpPr>
                  <p:cNvPr id="1041" name="Group 61">
                    <a:extLst>
                      <a:ext uri="{FF2B5EF4-FFF2-40B4-BE49-F238E27FC236}">
                        <a16:creationId xmlns:a16="http://schemas.microsoft.com/office/drawing/2014/main" id="{2B6EDFDD-9580-F5BD-55F1-BAFA0C621004}"/>
                      </a:ext>
                    </a:extLst>
                  </p:cNvPr>
                  <p:cNvGrpSpPr>
                    <a:grpSpLocks noChangeAspect="1"/>
                  </p:cNvGrpSpPr>
                  <p:nvPr/>
                </p:nvGrpSpPr>
                <p:grpSpPr bwMode="auto">
                  <a:xfrm>
                    <a:off x="-26042" y="8485"/>
                    <a:ext cx="26733" cy="41061"/>
                    <a:chOff x="0" y="0"/>
                    <a:chExt cx="20000" cy="20000"/>
                  </a:xfrm>
                  <a:grpFill/>
                </p:grpSpPr>
                <p:sp>
                  <p:nvSpPr>
                    <p:cNvPr id="1079" name="図形 222">
                      <a:extLst>
                        <a:ext uri="{FF2B5EF4-FFF2-40B4-BE49-F238E27FC236}">
                          <a16:creationId xmlns:a16="http://schemas.microsoft.com/office/drawing/2014/main" id="{7DB69E26-C800-520D-40D9-AB881F58CE80}"/>
                        </a:ext>
                      </a:extLst>
                    </p:cNvPr>
                    <p:cNvSpPr>
                      <a:spLocks noChangeAspect="1"/>
                    </p:cNvSpPr>
                    <p:nvPr/>
                  </p:nvSpPr>
                  <p:spPr bwMode="auto">
                    <a:xfrm>
                      <a:off x="11556" y="10775"/>
                      <a:ext cx="2888" cy="354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384" h="16384">
                          <a:moveTo>
                            <a:pt x="390" y="315"/>
                          </a:moveTo>
                          <a:lnTo>
                            <a:pt x="0" y="2521"/>
                          </a:lnTo>
                          <a:lnTo>
                            <a:pt x="0" y="4726"/>
                          </a:lnTo>
                          <a:lnTo>
                            <a:pt x="0" y="6617"/>
                          </a:lnTo>
                          <a:lnTo>
                            <a:pt x="0" y="8192"/>
                          </a:lnTo>
                          <a:lnTo>
                            <a:pt x="780" y="9452"/>
                          </a:lnTo>
                          <a:lnTo>
                            <a:pt x="1950" y="11343"/>
                          </a:lnTo>
                          <a:lnTo>
                            <a:pt x="4291" y="11973"/>
                          </a:lnTo>
                          <a:lnTo>
                            <a:pt x="7022" y="12918"/>
                          </a:lnTo>
                          <a:lnTo>
                            <a:pt x="7022" y="13863"/>
                          </a:lnTo>
                          <a:lnTo>
                            <a:pt x="7412" y="16069"/>
                          </a:lnTo>
                          <a:lnTo>
                            <a:pt x="9362" y="16384"/>
                          </a:lnTo>
                          <a:lnTo>
                            <a:pt x="11703" y="15754"/>
                          </a:lnTo>
                          <a:lnTo>
                            <a:pt x="14043" y="15439"/>
                          </a:lnTo>
                          <a:lnTo>
                            <a:pt x="16384" y="14494"/>
                          </a:lnTo>
                          <a:lnTo>
                            <a:pt x="15214" y="12918"/>
                          </a:lnTo>
                          <a:lnTo>
                            <a:pt x="15214" y="11343"/>
                          </a:lnTo>
                          <a:lnTo>
                            <a:pt x="14824" y="9137"/>
                          </a:lnTo>
                          <a:lnTo>
                            <a:pt x="14824" y="7247"/>
                          </a:lnTo>
                          <a:lnTo>
                            <a:pt x="15214" y="6302"/>
                          </a:lnTo>
                          <a:lnTo>
                            <a:pt x="15214" y="5356"/>
                          </a:lnTo>
                          <a:lnTo>
                            <a:pt x="13653" y="5041"/>
                          </a:lnTo>
                          <a:lnTo>
                            <a:pt x="12873" y="4096"/>
                          </a:lnTo>
                          <a:lnTo>
                            <a:pt x="13263" y="2836"/>
                          </a:lnTo>
                          <a:lnTo>
                            <a:pt x="11703" y="2521"/>
                          </a:lnTo>
                          <a:lnTo>
                            <a:pt x="10142" y="1575"/>
                          </a:lnTo>
                          <a:lnTo>
                            <a:pt x="8582" y="945"/>
                          </a:lnTo>
                          <a:lnTo>
                            <a:pt x="7802" y="0"/>
                          </a:lnTo>
                          <a:lnTo>
                            <a:pt x="7022" y="1260"/>
                          </a:lnTo>
                          <a:lnTo>
                            <a:pt x="6242" y="2206"/>
                          </a:lnTo>
                          <a:lnTo>
                            <a:pt x="5071" y="2206"/>
                          </a:lnTo>
                          <a:lnTo>
                            <a:pt x="3511" y="1890"/>
                          </a:lnTo>
                          <a:lnTo>
                            <a:pt x="3511" y="945"/>
                          </a:lnTo>
                          <a:lnTo>
                            <a:pt x="3901" y="945"/>
                          </a:lnTo>
                          <a:lnTo>
                            <a:pt x="390" y="315"/>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80" name="図形 92">
                      <a:extLst>
                        <a:ext uri="{FF2B5EF4-FFF2-40B4-BE49-F238E27FC236}">
                          <a16:creationId xmlns:a16="http://schemas.microsoft.com/office/drawing/2014/main" id="{44476EFA-939D-1BF1-0BBA-5D313EB85EBF}"/>
                        </a:ext>
                      </a:extLst>
                    </p:cNvPr>
                    <p:cNvSpPr>
                      <a:spLocks noChangeAspect="1"/>
                    </p:cNvSpPr>
                    <p:nvPr/>
                  </p:nvSpPr>
                  <p:spPr bwMode="auto">
                    <a:xfrm>
                      <a:off x="8592" y="0"/>
                      <a:ext cx="445" cy="960"/>
                    </a:xfrm>
                    <a:custGeom>
                      <a:avLst/>
                      <a:gdLst>
                        <a:gd name="T0" fmla="*/ 0 w 16384"/>
                        <a:gd name="T1" fmla="*/ 0 h 16384"/>
                        <a:gd name="T2" fmla="*/ 0 w 16384"/>
                        <a:gd name="T3" fmla="*/ 0 h 16384"/>
                        <a:gd name="T4" fmla="*/ 0 w 16384"/>
                        <a:gd name="T5" fmla="*/ 0 h 16384"/>
                        <a:gd name="T6" fmla="*/ 0 w 16384"/>
                        <a:gd name="T7" fmla="*/ 0 h 16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384" h="16384">
                          <a:moveTo>
                            <a:pt x="0" y="0"/>
                          </a:moveTo>
                          <a:lnTo>
                            <a:pt x="16384" y="5851"/>
                          </a:lnTo>
                          <a:lnTo>
                            <a:pt x="13653" y="16384"/>
                          </a:lnTo>
                          <a:lnTo>
                            <a:pt x="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81" name="図形 158">
                      <a:extLst>
                        <a:ext uri="{FF2B5EF4-FFF2-40B4-BE49-F238E27FC236}">
                          <a16:creationId xmlns:a16="http://schemas.microsoft.com/office/drawing/2014/main" id="{3566CF47-6DD4-E0CC-A3FC-2F05F941F3EE}"/>
                        </a:ext>
                      </a:extLst>
                    </p:cNvPr>
                    <p:cNvSpPr>
                      <a:spLocks noChangeAspect="1"/>
                    </p:cNvSpPr>
                    <p:nvPr/>
                  </p:nvSpPr>
                  <p:spPr bwMode="auto">
                    <a:xfrm>
                      <a:off x="19852" y="4133"/>
                      <a:ext cx="148" cy="0"/>
                    </a:xfrm>
                    <a:custGeom>
                      <a:avLst/>
                      <a:gdLst>
                        <a:gd name="T0" fmla="*/ 0 w 16384"/>
                        <a:gd name="T1" fmla="*/ 0 h 16384"/>
                        <a:gd name="T2" fmla="*/ 0 w 16384"/>
                        <a:gd name="T3" fmla="*/ 0 h 16384"/>
                        <a:gd name="T4" fmla="*/ 0 w 16384"/>
                        <a:gd name="T5" fmla="*/ 0 h 16384"/>
                        <a:gd name="T6" fmla="*/ 0 w 16384"/>
                        <a:gd name="T7" fmla="*/ 0 h 16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384" h="16384">
                          <a:moveTo>
                            <a:pt x="0" y="16384"/>
                          </a:moveTo>
                          <a:lnTo>
                            <a:pt x="8192" y="16384"/>
                          </a:lnTo>
                          <a:lnTo>
                            <a:pt x="16384" y="0"/>
                          </a:lnTo>
                          <a:lnTo>
                            <a:pt x="0"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82" name="図形 218">
                      <a:extLst>
                        <a:ext uri="{FF2B5EF4-FFF2-40B4-BE49-F238E27FC236}">
                          <a16:creationId xmlns:a16="http://schemas.microsoft.com/office/drawing/2014/main" id="{FE1ADA5E-340E-9FBF-5FBA-DAB138F4E04E}"/>
                        </a:ext>
                      </a:extLst>
                    </p:cNvPr>
                    <p:cNvSpPr>
                      <a:spLocks noChangeAspect="1"/>
                    </p:cNvSpPr>
                    <p:nvPr/>
                  </p:nvSpPr>
                  <p:spPr bwMode="auto">
                    <a:xfrm>
                      <a:off x="10371" y="2140"/>
                      <a:ext cx="3407" cy="265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384" h="16384">
                          <a:moveTo>
                            <a:pt x="819" y="0"/>
                          </a:moveTo>
                          <a:lnTo>
                            <a:pt x="3277" y="0"/>
                          </a:lnTo>
                          <a:lnTo>
                            <a:pt x="4506" y="728"/>
                          </a:lnTo>
                          <a:lnTo>
                            <a:pt x="5734" y="1092"/>
                          </a:lnTo>
                          <a:lnTo>
                            <a:pt x="6963" y="1456"/>
                          </a:lnTo>
                          <a:lnTo>
                            <a:pt x="7782" y="728"/>
                          </a:lnTo>
                          <a:lnTo>
                            <a:pt x="8602" y="364"/>
                          </a:lnTo>
                          <a:lnTo>
                            <a:pt x="9421" y="364"/>
                          </a:lnTo>
                          <a:lnTo>
                            <a:pt x="10240" y="1092"/>
                          </a:lnTo>
                          <a:lnTo>
                            <a:pt x="11469" y="4005"/>
                          </a:lnTo>
                          <a:lnTo>
                            <a:pt x="13107" y="6918"/>
                          </a:lnTo>
                          <a:lnTo>
                            <a:pt x="14746" y="10923"/>
                          </a:lnTo>
                          <a:lnTo>
                            <a:pt x="15974" y="12015"/>
                          </a:lnTo>
                          <a:lnTo>
                            <a:pt x="15974" y="13835"/>
                          </a:lnTo>
                          <a:lnTo>
                            <a:pt x="16384" y="14928"/>
                          </a:lnTo>
                          <a:lnTo>
                            <a:pt x="15565" y="15292"/>
                          </a:lnTo>
                          <a:lnTo>
                            <a:pt x="15155" y="16384"/>
                          </a:lnTo>
                          <a:lnTo>
                            <a:pt x="13926" y="16384"/>
                          </a:lnTo>
                          <a:lnTo>
                            <a:pt x="12288" y="16384"/>
                          </a:lnTo>
                          <a:lnTo>
                            <a:pt x="10240" y="16384"/>
                          </a:lnTo>
                          <a:lnTo>
                            <a:pt x="1229" y="16020"/>
                          </a:lnTo>
                          <a:lnTo>
                            <a:pt x="1229" y="11651"/>
                          </a:lnTo>
                          <a:lnTo>
                            <a:pt x="819" y="4733"/>
                          </a:lnTo>
                          <a:lnTo>
                            <a:pt x="410" y="3641"/>
                          </a:lnTo>
                          <a:lnTo>
                            <a:pt x="0" y="2185"/>
                          </a:lnTo>
                          <a:lnTo>
                            <a:pt x="819"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83" name="図形 212">
                      <a:extLst>
                        <a:ext uri="{FF2B5EF4-FFF2-40B4-BE49-F238E27FC236}">
                          <a16:creationId xmlns:a16="http://schemas.microsoft.com/office/drawing/2014/main" id="{33BDC933-6F78-AEC3-9C4E-CE4E359A98DB}"/>
                        </a:ext>
                      </a:extLst>
                    </p:cNvPr>
                    <p:cNvSpPr>
                      <a:spLocks noChangeAspect="1"/>
                    </p:cNvSpPr>
                    <p:nvPr/>
                  </p:nvSpPr>
                  <p:spPr bwMode="auto">
                    <a:xfrm>
                      <a:off x="2740" y="6568"/>
                      <a:ext cx="2445" cy="1698"/>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384" h="16384">
                          <a:moveTo>
                            <a:pt x="10752" y="0"/>
                          </a:moveTo>
                          <a:lnTo>
                            <a:pt x="12288" y="5041"/>
                          </a:lnTo>
                          <a:lnTo>
                            <a:pt x="13312" y="6302"/>
                          </a:lnTo>
                          <a:lnTo>
                            <a:pt x="14848" y="6302"/>
                          </a:lnTo>
                          <a:lnTo>
                            <a:pt x="16384" y="9452"/>
                          </a:lnTo>
                          <a:lnTo>
                            <a:pt x="15360" y="8822"/>
                          </a:lnTo>
                          <a:lnTo>
                            <a:pt x="14336" y="10713"/>
                          </a:lnTo>
                          <a:lnTo>
                            <a:pt x="13312" y="12603"/>
                          </a:lnTo>
                          <a:lnTo>
                            <a:pt x="9216" y="12603"/>
                          </a:lnTo>
                          <a:lnTo>
                            <a:pt x="5120" y="11973"/>
                          </a:lnTo>
                          <a:lnTo>
                            <a:pt x="5120" y="16384"/>
                          </a:lnTo>
                          <a:lnTo>
                            <a:pt x="3072" y="14494"/>
                          </a:lnTo>
                          <a:lnTo>
                            <a:pt x="3072" y="15124"/>
                          </a:lnTo>
                          <a:lnTo>
                            <a:pt x="2048" y="15754"/>
                          </a:lnTo>
                          <a:lnTo>
                            <a:pt x="0" y="13863"/>
                          </a:lnTo>
                          <a:lnTo>
                            <a:pt x="0" y="10713"/>
                          </a:lnTo>
                          <a:lnTo>
                            <a:pt x="1536" y="9452"/>
                          </a:lnTo>
                          <a:lnTo>
                            <a:pt x="2560" y="6932"/>
                          </a:lnTo>
                          <a:lnTo>
                            <a:pt x="3584" y="5041"/>
                          </a:lnTo>
                          <a:lnTo>
                            <a:pt x="6656" y="3781"/>
                          </a:lnTo>
                          <a:lnTo>
                            <a:pt x="10752"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84" name="図形 213">
                      <a:extLst>
                        <a:ext uri="{FF2B5EF4-FFF2-40B4-BE49-F238E27FC236}">
                          <a16:creationId xmlns:a16="http://schemas.microsoft.com/office/drawing/2014/main" id="{46F53093-080F-7776-3702-34DCB456AEA1}"/>
                        </a:ext>
                      </a:extLst>
                    </p:cNvPr>
                    <p:cNvSpPr>
                      <a:spLocks noChangeAspect="1"/>
                    </p:cNvSpPr>
                    <p:nvPr/>
                  </p:nvSpPr>
                  <p:spPr bwMode="auto">
                    <a:xfrm>
                      <a:off x="7259" y="4428"/>
                      <a:ext cx="3112" cy="487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384" h="16384">
                          <a:moveTo>
                            <a:pt x="0" y="9175"/>
                          </a:moveTo>
                          <a:lnTo>
                            <a:pt x="1598" y="10267"/>
                          </a:lnTo>
                          <a:lnTo>
                            <a:pt x="2797" y="10704"/>
                          </a:lnTo>
                          <a:lnTo>
                            <a:pt x="2398" y="12233"/>
                          </a:lnTo>
                          <a:lnTo>
                            <a:pt x="2797" y="13326"/>
                          </a:lnTo>
                          <a:lnTo>
                            <a:pt x="2398" y="13763"/>
                          </a:lnTo>
                          <a:lnTo>
                            <a:pt x="1998" y="14199"/>
                          </a:lnTo>
                          <a:lnTo>
                            <a:pt x="1598" y="14636"/>
                          </a:lnTo>
                          <a:lnTo>
                            <a:pt x="2797" y="15510"/>
                          </a:lnTo>
                          <a:lnTo>
                            <a:pt x="3197" y="16384"/>
                          </a:lnTo>
                          <a:lnTo>
                            <a:pt x="6394" y="16166"/>
                          </a:lnTo>
                          <a:lnTo>
                            <a:pt x="8791" y="15073"/>
                          </a:lnTo>
                          <a:lnTo>
                            <a:pt x="11589" y="14199"/>
                          </a:lnTo>
                          <a:lnTo>
                            <a:pt x="13187" y="13326"/>
                          </a:lnTo>
                          <a:lnTo>
                            <a:pt x="13587" y="12452"/>
                          </a:lnTo>
                          <a:lnTo>
                            <a:pt x="14386" y="12452"/>
                          </a:lnTo>
                          <a:lnTo>
                            <a:pt x="13587" y="10923"/>
                          </a:lnTo>
                          <a:lnTo>
                            <a:pt x="13587" y="8301"/>
                          </a:lnTo>
                          <a:lnTo>
                            <a:pt x="14386" y="7646"/>
                          </a:lnTo>
                          <a:lnTo>
                            <a:pt x="15984" y="8083"/>
                          </a:lnTo>
                          <a:lnTo>
                            <a:pt x="16384" y="3714"/>
                          </a:lnTo>
                          <a:lnTo>
                            <a:pt x="14786" y="3714"/>
                          </a:lnTo>
                          <a:lnTo>
                            <a:pt x="11589" y="2185"/>
                          </a:lnTo>
                          <a:lnTo>
                            <a:pt x="9591" y="1748"/>
                          </a:lnTo>
                          <a:lnTo>
                            <a:pt x="7193" y="874"/>
                          </a:lnTo>
                          <a:lnTo>
                            <a:pt x="4396" y="0"/>
                          </a:lnTo>
                          <a:lnTo>
                            <a:pt x="2797" y="437"/>
                          </a:lnTo>
                          <a:lnTo>
                            <a:pt x="2398" y="1529"/>
                          </a:lnTo>
                          <a:lnTo>
                            <a:pt x="5195" y="3495"/>
                          </a:lnTo>
                          <a:lnTo>
                            <a:pt x="3996" y="3932"/>
                          </a:lnTo>
                          <a:lnTo>
                            <a:pt x="3596" y="5461"/>
                          </a:lnTo>
                          <a:lnTo>
                            <a:pt x="2797" y="6772"/>
                          </a:lnTo>
                          <a:lnTo>
                            <a:pt x="2398" y="7864"/>
                          </a:lnTo>
                          <a:lnTo>
                            <a:pt x="0" y="9175"/>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85" name="図形 214">
                      <a:extLst>
                        <a:ext uri="{FF2B5EF4-FFF2-40B4-BE49-F238E27FC236}">
                          <a16:creationId xmlns:a16="http://schemas.microsoft.com/office/drawing/2014/main" id="{67138622-9ECC-928A-1D50-11DE90CF55BB}"/>
                        </a:ext>
                      </a:extLst>
                    </p:cNvPr>
                    <p:cNvSpPr>
                      <a:spLocks noChangeAspect="1"/>
                    </p:cNvSpPr>
                    <p:nvPr/>
                  </p:nvSpPr>
                  <p:spPr bwMode="auto">
                    <a:xfrm>
                      <a:off x="14370" y="7528"/>
                      <a:ext cx="2667" cy="3689"/>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384" h="16384">
                          <a:moveTo>
                            <a:pt x="2731" y="248"/>
                          </a:moveTo>
                          <a:lnTo>
                            <a:pt x="4551" y="1241"/>
                          </a:lnTo>
                          <a:lnTo>
                            <a:pt x="7737" y="1489"/>
                          </a:lnTo>
                          <a:lnTo>
                            <a:pt x="10468" y="993"/>
                          </a:lnTo>
                          <a:lnTo>
                            <a:pt x="15019" y="496"/>
                          </a:lnTo>
                          <a:lnTo>
                            <a:pt x="16384" y="0"/>
                          </a:lnTo>
                          <a:lnTo>
                            <a:pt x="16384" y="2234"/>
                          </a:lnTo>
                          <a:lnTo>
                            <a:pt x="15474" y="4468"/>
                          </a:lnTo>
                          <a:lnTo>
                            <a:pt x="13653" y="6703"/>
                          </a:lnTo>
                          <a:lnTo>
                            <a:pt x="11833" y="9185"/>
                          </a:lnTo>
                          <a:lnTo>
                            <a:pt x="10468" y="10178"/>
                          </a:lnTo>
                          <a:lnTo>
                            <a:pt x="8192" y="11667"/>
                          </a:lnTo>
                          <a:lnTo>
                            <a:pt x="6372" y="12412"/>
                          </a:lnTo>
                          <a:lnTo>
                            <a:pt x="4096" y="13653"/>
                          </a:lnTo>
                          <a:lnTo>
                            <a:pt x="1820" y="15391"/>
                          </a:lnTo>
                          <a:lnTo>
                            <a:pt x="0" y="16384"/>
                          </a:lnTo>
                          <a:lnTo>
                            <a:pt x="0" y="10674"/>
                          </a:lnTo>
                          <a:lnTo>
                            <a:pt x="1365" y="9433"/>
                          </a:lnTo>
                          <a:lnTo>
                            <a:pt x="4551" y="8440"/>
                          </a:lnTo>
                          <a:lnTo>
                            <a:pt x="7282" y="7944"/>
                          </a:lnTo>
                          <a:lnTo>
                            <a:pt x="11833" y="4468"/>
                          </a:lnTo>
                          <a:lnTo>
                            <a:pt x="8647" y="3972"/>
                          </a:lnTo>
                          <a:lnTo>
                            <a:pt x="6372" y="3724"/>
                          </a:lnTo>
                          <a:lnTo>
                            <a:pt x="5461" y="2979"/>
                          </a:lnTo>
                          <a:lnTo>
                            <a:pt x="5006" y="2234"/>
                          </a:lnTo>
                          <a:lnTo>
                            <a:pt x="5006" y="1986"/>
                          </a:lnTo>
                          <a:lnTo>
                            <a:pt x="4551" y="1986"/>
                          </a:lnTo>
                          <a:lnTo>
                            <a:pt x="3641" y="1986"/>
                          </a:lnTo>
                          <a:lnTo>
                            <a:pt x="2731" y="248"/>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86" name="図形 216">
                      <a:extLst>
                        <a:ext uri="{FF2B5EF4-FFF2-40B4-BE49-F238E27FC236}">
                          <a16:creationId xmlns:a16="http://schemas.microsoft.com/office/drawing/2014/main" id="{CC626B08-093D-AE52-BAAB-4143C612ACA0}"/>
                        </a:ext>
                      </a:extLst>
                    </p:cNvPr>
                    <p:cNvSpPr>
                      <a:spLocks noChangeAspect="1"/>
                    </p:cNvSpPr>
                    <p:nvPr/>
                  </p:nvSpPr>
                  <p:spPr bwMode="auto">
                    <a:xfrm>
                      <a:off x="12296" y="10554"/>
                      <a:ext cx="667" cy="663"/>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84" h="16384">
                          <a:moveTo>
                            <a:pt x="0" y="9557"/>
                          </a:moveTo>
                          <a:lnTo>
                            <a:pt x="1489" y="2731"/>
                          </a:lnTo>
                          <a:lnTo>
                            <a:pt x="5958" y="0"/>
                          </a:lnTo>
                          <a:lnTo>
                            <a:pt x="16384" y="1365"/>
                          </a:lnTo>
                          <a:lnTo>
                            <a:pt x="14895" y="10923"/>
                          </a:lnTo>
                          <a:lnTo>
                            <a:pt x="8937" y="16384"/>
                          </a:lnTo>
                          <a:lnTo>
                            <a:pt x="0" y="9557"/>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87" name="図形 217">
                      <a:extLst>
                        <a:ext uri="{FF2B5EF4-FFF2-40B4-BE49-F238E27FC236}">
                          <a16:creationId xmlns:a16="http://schemas.microsoft.com/office/drawing/2014/main" id="{D91E6FF1-F4DA-B60C-2FE5-570086803408}"/>
                        </a:ext>
                      </a:extLst>
                    </p:cNvPr>
                    <p:cNvSpPr>
                      <a:spLocks noChangeAspect="1"/>
                    </p:cNvSpPr>
                    <p:nvPr/>
                  </p:nvSpPr>
                  <p:spPr bwMode="auto">
                    <a:xfrm>
                      <a:off x="14815" y="13801"/>
                      <a:ext cx="1999" cy="376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384" h="16384">
                          <a:moveTo>
                            <a:pt x="14270" y="0"/>
                          </a:moveTo>
                          <a:lnTo>
                            <a:pt x="16384" y="2234"/>
                          </a:lnTo>
                          <a:lnTo>
                            <a:pt x="15855" y="2979"/>
                          </a:lnTo>
                          <a:lnTo>
                            <a:pt x="15855" y="5213"/>
                          </a:lnTo>
                          <a:lnTo>
                            <a:pt x="14798" y="7199"/>
                          </a:lnTo>
                          <a:lnTo>
                            <a:pt x="12684" y="8440"/>
                          </a:lnTo>
                          <a:lnTo>
                            <a:pt x="11627" y="9930"/>
                          </a:lnTo>
                          <a:lnTo>
                            <a:pt x="9513" y="12412"/>
                          </a:lnTo>
                          <a:lnTo>
                            <a:pt x="8985" y="13902"/>
                          </a:lnTo>
                          <a:lnTo>
                            <a:pt x="7399" y="15639"/>
                          </a:lnTo>
                          <a:lnTo>
                            <a:pt x="5814" y="16384"/>
                          </a:lnTo>
                          <a:lnTo>
                            <a:pt x="3700" y="16136"/>
                          </a:lnTo>
                          <a:lnTo>
                            <a:pt x="1057" y="15639"/>
                          </a:lnTo>
                          <a:lnTo>
                            <a:pt x="0" y="15143"/>
                          </a:lnTo>
                          <a:lnTo>
                            <a:pt x="529" y="12164"/>
                          </a:lnTo>
                          <a:lnTo>
                            <a:pt x="3700" y="9681"/>
                          </a:lnTo>
                          <a:lnTo>
                            <a:pt x="3171" y="7696"/>
                          </a:lnTo>
                          <a:lnTo>
                            <a:pt x="3700" y="6703"/>
                          </a:lnTo>
                          <a:lnTo>
                            <a:pt x="4757" y="5461"/>
                          </a:lnTo>
                          <a:lnTo>
                            <a:pt x="7399" y="4965"/>
                          </a:lnTo>
                          <a:lnTo>
                            <a:pt x="10570" y="3475"/>
                          </a:lnTo>
                          <a:lnTo>
                            <a:pt x="12156" y="2482"/>
                          </a:lnTo>
                          <a:lnTo>
                            <a:pt x="13741" y="1738"/>
                          </a:lnTo>
                          <a:lnTo>
                            <a:pt x="1427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92" name="図形 219">
                      <a:extLst>
                        <a:ext uri="{FF2B5EF4-FFF2-40B4-BE49-F238E27FC236}">
                          <a16:creationId xmlns:a16="http://schemas.microsoft.com/office/drawing/2014/main" id="{6CDF06A6-C47E-521B-0B63-B166C764D0F6}"/>
                        </a:ext>
                      </a:extLst>
                    </p:cNvPr>
                    <p:cNvSpPr>
                      <a:spLocks noChangeAspect="1"/>
                    </p:cNvSpPr>
                    <p:nvPr/>
                  </p:nvSpPr>
                  <p:spPr bwMode="auto">
                    <a:xfrm>
                      <a:off x="9629" y="4428"/>
                      <a:ext cx="4223" cy="531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w 16384"/>
                        <a:gd name="T93" fmla="*/ 0 h 16384"/>
                        <a:gd name="T94" fmla="*/ 0 w 16384"/>
                        <a:gd name="T95" fmla="*/ 0 h 16384"/>
                        <a:gd name="T96" fmla="*/ 0 w 16384"/>
                        <a:gd name="T97" fmla="*/ 0 h 1638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6384" h="16384">
                          <a:moveTo>
                            <a:pt x="12834" y="0"/>
                          </a:moveTo>
                          <a:lnTo>
                            <a:pt x="13380" y="352"/>
                          </a:lnTo>
                          <a:lnTo>
                            <a:pt x="14473" y="705"/>
                          </a:lnTo>
                          <a:lnTo>
                            <a:pt x="14746" y="1057"/>
                          </a:lnTo>
                          <a:lnTo>
                            <a:pt x="14746" y="1938"/>
                          </a:lnTo>
                          <a:lnTo>
                            <a:pt x="15019" y="2819"/>
                          </a:lnTo>
                          <a:lnTo>
                            <a:pt x="15565" y="3523"/>
                          </a:lnTo>
                          <a:lnTo>
                            <a:pt x="16111" y="4052"/>
                          </a:lnTo>
                          <a:lnTo>
                            <a:pt x="16384" y="4404"/>
                          </a:lnTo>
                          <a:lnTo>
                            <a:pt x="15565" y="4580"/>
                          </a:lnTo>
                          <a:lnTo>
                            <a:pt x="14473" y="5109"/>
                          </a:lnTo>
                          <a:lnTo>
                            <a:pt x="14199" y="7928"/>
                          </a:lnTo>
                          <a:lnTo>
                            <a:pt x="13107" y="9513"/>
                          </a:lnTo>
                          <a:lnTo>
                            <a:pt x="12561" y="10042"/>
                          </a:lnTo>
                          <a:lnTo>
                            <a:pt x="12288" y="12332"/>
                          </a:lnTo>
                          <a:lnTo>
                            <a:pt x="11469" y="12508"/>
                          </a:lnTo>
                          <a:lnTo>
                            <a:pt x="12834" y="13565"/>
                          </a:lnTo>
                          <a:lnTo>
                            <a:pt x="13107" y="14270"/>
                          </a:lnTo>
                          <a:lnTo>
                            <a:pt x="14199" y="14622"/>
                          </a:lnTo>
                          <a:lnTo>
                            <a:pt x="14473" y="15503"/>
                          </a:lnTo>
                          <a:lnTo>
                            <a:pt x="12834" y="15503"/>
                          </a:lnTo>
                          <a:lnTo>
                            <a:pt x="11196" y="16384"/>
                          </a:lnTo>
                          <a:lnTo>
                            <a:pt x="9830" y="16208"/>
                          </a:lnTo>
                          <a:lnTo>
                            <a:pt x="8738" y="16384"/>
                          </a:lnTo>
                          <a:lnTo>
                            <a:pt x="8192" y="15679"/>
                          </a:lnTo>
                          <a:lnTo>
                            <a:pt x="7373" y="15503"/>
                          </a:lnTo>
                          <a:lnTo>
                            <a:pt x="6554" y="15855"/>
                          </a:lnTo>
                          <a:lnTo>
                            <a:pt x="5188" y="14975"/>
                          </a:lnTo>
                          <a:lnTo>
                            <a:pt x="5734" y="14270"/>
                          </a:lnTo>
                          <a:lnTo>
                            <a:pt x="4642" y="14270"/>
                          </a:lnTo>
                          <a:lnTo>
                            <a:pt x="4369" y="13918"/>
                          </a:lnTo>
                          <a:lnTo>
                            <a:pt x="4369" y="13741"/>
                          </a:lnTo>
                          <a:lnTo>
                            <a:pt x="2458" y="12508"/>
                          </a:lnTo>
                          <a:lnTo>
                            <a:pt x="1638" y="12332"/>
                          </a:lnTo>
                          <a:lnTo>
                            <a:pt x="1638" y="11099"/>
                          </a:lnTo>
                          <a:lnTo>
                            <a:pt x="546" y="9866"/>
                          </a:lnTo>
                          <a:lnTo>
                            <a:pt x="0" y="8985"/>
                          </a:lnTo>
                          <a:lnTo>
                            <a:pt x="0" y="8456"/>
                          </a:lnTo>
                          <a:lnTo>
                            <a:pt x="0" y="6871"/>
                          </a:lnTo>
                          <a:lnTo>
                            <a:pt x="819" y="6166"/>
                          </a:lnTo>
                          <a:lnTo>
                            <a:pt x="1638" y="6342"/>
                          </a:lnTo>
                          <a:lnTo>
                            <a:pt x="1638" y="2995"/>
                          </a:lnTo>
                          <a:lnTo>
                            <a:pt x="1911" y="2466"/>
                          </a:lnTo>
                          <a:lnTo>
                            <a:pt x="3004" y="2643"/>
                          </a:lnTo>
                          <a:lnTo>
                            <a:pt x="2731" y="1057"/>
                          </a:lnTo>
                          <a:lnTo>
                            <a:pt x="3004" y="1057"/>
                          </a:lnTo>
                          <a:lnTo>
                            <a:pt x="6007" y="705"/>
                          </a:lnTo>
                          <a:lnTo>
                            <a:pt x="9557" y="881"/>
                          </a:lnTo>
                          <a:lnTo>
                            <a:pt x="12834"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93" name="図形 220">
                      <a:extLst>
                        <a:ext uri="{FF2B5EF4-FFF2-40B4-BE49-F238E27FC236}">
                          <a16:creationId xmlns:a16="http://schemas.microsoft.com/office/drawing/2014/main" id="{95EBDFD5-3903-6338-E0D4-90C04C868B0A}"/>
                        </a:ext>
                      </a:extLst>
                    </p:cNvPr>
                    <p:cNvSpPr>
                      <a:spLocks noChangeAspect="1"/>
                    </p:cNvSpPr>
                    <p:nvPr/>
                  </p:nvSpPr>
                  <p:spPr bwMode="auto">
                    <a:xfrm>
                      <a:off x="12370" y="5830"/>
                      <a:ext cx="4222" cy="4059"/>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384" h="16384">
                          <a:moveTo>
                            <a:pt x="5461" y="0"/>
                          </a:moveTo>
                          <a:lnTo>
                            <a:pt x="5749" y="1425"/>
                          </a:lnTo>
                          <a:lnTo>
                            <a:pt x="6036" y="2374"/>
                          </a:lnTo>
                          <a:lnTo>
                            <a:pt x="6899" y="2849"/>
                          </a:lnTo>
                          <a:lnTo>
                            <a:pt x="6899" y="3324"/>
                          </a:lnTo>
                          <a:lnTo>
                            <a:pt x="7761" y="3562"/>
                          </a:lnTo>
                          <a:lnTo>
                            <a:pt x="9198" y="4512"/>
                          </a:lnTo>
                          <a:lnTo>
                            <a:pt x="10635" y="5699"/>
                          </a:lnTo>
                          <a:lnTo>
                            <a:pt x="9198" y="7598"/>
                          </a:lnTo>
                          <a:lnTo>
                            <a:pt x="9773" y="7836"/>
                          </a:lnTo>
                          <a:lnTo>
                            <a:pt x="10635" y="7598"/>
                          </a:lnTo>
                          <a:lnTo>
                            <a:pt x="10923" y="9261"/>
                          </a:lnTo>
                          <a:lnTo>
                            <a:pt x="12360" y="10210"/>
                          </a:lnTo>
                          <a:lnTo>
                            <a:pt x="13510" y="10448"/>
                          </a:lnTo>
                          <a:lnTo>
                            <a:pt x="14372" y="10923"/>
                          </a:lnTo>
                          <a:lnTo>
                            <a:pt x="15234" y="11398"/>
                          </a:lnTo>
                          <a:lnTo>
                            <a:pt x="16097" y="11160"/>
                          </a:lnTo>
                          <a:lnTo>
                            <a:pt x="16384" y="11398"/>
                          </a:lnTo>
                          <a:lnTo>
                            <a:pt x="13510" y="14959"/>
                          </a:lnTo>
                          <a:lnTo>
                            <a:pt x="11785" y="15197"/>
                          </a:lnTo>
                          <a:lnTo>
                            <a:pt x="10348" y="15909"/>
                          </a:lnTo>
                          <a:lnTo>
                            <a:pt x="10060" y="16147"/>
                          </a:lnTo>
                          <a:lnTo>
                            <a:pt x="8623" y="15672"/>
                          </a:lnTo>
                          <a:lnTo>
                            <a:pt x="7473" y="16147"/>
                          </a:lnTo>
                          <a:lnTo>
                            <a:pt x="6324" y="16384"/>
                          </a:lnTo>
                          <a:lnTo>
                            <a:pt x="5174" y="15909"/>
                          </a:lnTo>
                          <a:lnTo>
                            <a:pt x="4886" y="15909"/>
                          </a:lnTo>
                          <a:lnTo>
                            <a:pt x="3737" y="15434"/>
                          </a:lnTo>
                          <a:lnTo>
                            <a:pt x="3449" y="15672"/>
                          </a:lnTo>
                          <a:lnTo>
                            <a:pt x="3162" y="14010"/>
                          </a:lnTo>
                          <a:lnTo>
                            <a:pt x="2587" y="14247"/>
                          </a:lnTo>
                          <a:lnTo>
                            <a:pt x="2012" y="12822"/>
                          </a:lnTo>
                          <a:lnTo>
                            <a:pt x="287" y="12110"/>
                          </a:lnTo>
                          <a:lnTo>
                            <a:pt x="0" y="10923"/>
                          </a:lnTo>
                          <a:lnTo>
                            <a:pt x="1437" y="11160"/>
                          </a:lnTo>
                          <a:lnTo>
                            <a:pt x="1437" y="9261"/>
                          </a:lnTo>
                          <a:lnTo>
                            <a:pt x="1725" y="8548"/>
                          </a:lnTo>
                          <a:lnTo>
                            <a:pt x="3162" y="5224"/>
                          </a:lnTo>
                          <a:lnTo>
                            <a:pt x="3449" y="3799"/>
                          </a:lnTo>
                          <a:lnTo>
                            <a:pt x="3737" y="1187"/>
                          </a:lnTo>
                          <a:lnTo>
                            <a:pt x="5461"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94" name="図形 221">
                      <a:extLst>
                        <a:ext uri="{FF2B5EF4-FFF2-40B4-BE49-F238E27FC236}">
                          <a16:creationId xmlns:a16="http://schemas.microsoft.com/office/drawing/2014/main" id="{B350F08F-8D0C-BFC7-66A1-91B51EF18D67}"/>
                        </a:ext>
                      </a:extLst>
                    </p:cNvPr>
                    <p:cNvSpPr>
                      <a:spLocks noChangeAspect="1"/>
                    </p:cNvSpPr>
                    <p:nvPr/>
                  </p:nvSpPr>
                  <p:spPr bwMode="auto">
                    <a:xfrm>
                      <a:off x="11482" y="9446"/>
                      <a:ext cx="1777" cy="206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384" h="16384">
                          <a:moveTo>
                            <a:pt x="14659" y="0"/>
                          </a:moveTo>
                          <a:lnTo>
                            <a:pt x="14659" y="2482"/>
                          </a:lnTo>
                          <a:lnTo>
                            <a:pt x="16384" y="2482"/>
                          </a:lnTo>
                          <a:lnTo>
                            <a:pt x="16384" y="4965"/>
                          </a:lnTo>
                          <a:lnTo>
                            <a:pt x="14659" y="9930"/>
                          </a:lnTo>
                          <a:lnTo>
                            <a:pt x="13797" y="13405"/>
                          </a:lnTo>
                          <a:lnTo>
                            <a:pt x="12935" y="14895"/>
                          </a:lnTo>
                          <a:lnTo>
                            <a:pt x="8623" y="16384"/>
                          </a:lnTo>
                          <a:lnTo>
                            <a:pt x="7761" y="14895"/>
                          </a:lnTo>
                          <a:lnTo>
                            <a:pt x="6036" y="12909"/>
                          </a:lnTo>
                          <a:lnTo>
                            <a:pt x="1725" y="12412"/>
                          </a:lnTo>
                          <a:lnTo>
                            <a:pt x="0" y="13405"/>
                          </a:lnTo>
                          <a:lnTo>
                            <a:pt x="862" y="10426"/>
                          </a:lnTo>
                          <a:lnTo>
                            <a:pt x="2587" y="7447"/>
                          </a:lnTo>
                          <a:lnTo>
                            <a:pt x="3449" y="993"/>
                          </a:lnTo>
                          <a:lnTo>
                            <a:pt x="6899" y="993"/>
                          </a:lnTo>
                          <a:lnTo>
                            <a:pt x="9485" y="1489"/>
                          </a:lnTo>
                          <a:lnTo>
                            <a:pt x="14659"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95" name="図形 223">
                      <a:extLst>
                        <a:ext uri="{FF2B5EF4-FFF2-40B4-BE49-F238E27FC236}">
                          <a16:creationId xmlns:a16="http://schemas.microsoft.com/office/drawing/2014/main" id="{1375CF52-69AC-E901-5436-3325BC89B3F7}"/>
                        </a:ext>
                      </a:extLst>
                    </p:cNvPr>
                    <p:cNvSpPr>
                      <a:spLocks noChangeAspect="1"/>
                    </p:cNvSpPr>
                    <p:nvPr/>
                  </p:nvSpPr>
                  <p:spPr bwMode="auto">
                    <a:xfrm>
                      <a:off x="11111" y="12767"/>
                      <a:ext cx="2296" cy="302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384" h="16384">
                          <a:moveTo>
                            <a:pt x="0" y="0"/>
                          </a:moveTo>
                          <a:lnTo>
                            <a:pt x="5461" y="1598"/>
                          </a:lnTo>
                          <a:lnTo>
                            <a:pt x="7282" y="3197"/>
                          </a:lnTo>
                          <a:lnTo>
                            <a:pt x="8192" y="5994"/>
                          </a:lnTo>
                          <a:lnTo>
                            <a:pt x="8192" y="8392"/>
                          </a:lnTo>
                          <a:lnTo>
                            <a:pt x="6372" y="9990"/>
                          </a:lnTo>
                          <a:lnTo>
                            <a:pt x="8192" y="11589"/>
                          </a:lnTo>
                          <a:lnTo>
                            <a:pt x="11833" y="11988"/>
                          </a:lnTo>
                          <a:lnTo>
                            <a:pt x="10923" y="13587"/>
                          </a:lnTo>
                          <a:lnTo>
                            <a:pt x="12743" y="16384"/>
                          </a:lnTo>
                          <a:lnTo>
                            <a:pt x="14564" y="15185"/>
                          </a:lnTo>
                          <a:lnTo>
                            <a:pt x="16384" y="12388"/>
                          </a:lnTo>
                          <a:lnTo>
                            <a:pt x="13653" y="10789"/>
                          </a:lnTo>
                          <a:lnTo>
                            <a:pt x="14564" y="8791"/>
                          </a:lnTo>
                          <a:lnTo>
                            <a:pt x="13653" y="6394"/>
                          </a:lnTo>
                          <a:lnTo>
                            <a:pt x="11833" y="4795"/>
                          </a:lnTo>
                          <a:lnTo>
                            <a:pt x="11833" y="3197"/>
                          </a:lnTo>
                          <a:lnTo>
                            <a:pt x="10012" y="2398"/>
                          </a:lnTo>
                          <a:lnTo>
                            <a:pt x="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96" name="図形 224">
                      <a:extLst>
                        <a:ext uri="{FF2B5EF4-FFF2-40B4-BE49-F238E27FC236}">
                          <a16:creationId xmlns:a16="http://schemas.microsoft.com/office/drawing/2014/main" id="{CA3B0C7E-5438-69F5-D966-FFAE54CBEB72}"/>
                        </a:ext>
                      </a:extLst>
                    </p:cNvPr>
                    <p:cNvSpPr>
                      <a:spLocks noChangeAspect="1"/>
                    </p:cNvSpPr>
                    <p:nvPr/>
                  </p:nvSpPr>
                  <p:spPr bwMode="auto">
                    <a:xfrm>
                      <a:off x="11630" y="13801"/>
                      <a:ext cx="2814" cy="435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w 16384"/>
                        <a:gd name="T93" fmla="*/ 0 h 163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384" h="16384">
                          <a:moveTo>
                            <a:pt x="15994" y="0"/>
                          </a:moveTo>
                          <a:lnTo>
                            <a:pt x="15604" y="2156"/>
                          </a:lnTo>
                          <a:lnTo>
                            <a:pt x="15604" y="3234"/>
                          </a:lnTo>
                          <a:lnTo>
                            <a:pt x="16384" y="5174"/>
                          </a:lnTo>
                          <a:lnTo>
                            <a:pt x="15214" y="6036"/>
                          </a:lnTo>
                          <a:lnTo>
                            <a:pt x="14043" y="6683"/>
                          </a:lnTo>
                          <a:lnTo>
                            <a:pt x="13263" y="7330"/>
                          </a:lnTo>
                          <a:lnTo>
                            <a:pt x="11703" y="7114"/>
                          </a:lnTo>
                          <a:lnTo>
                            <a:pt x="10533" y="7976"/>
                          </a:lnTo>
                          <a:lnTo>
                            <a:pt x="8192" y="9054"/>
                          </a:lnTo>
                          <a:lnTo>
                            <a:pt x="7412" y="9917"/>
                          </a:lnTo>
                          <a:lnTo>
                            <a:pt x="7022" y="9917"/>
                          </a:lnTo>
                          <a:lnTo>
                            <a:pt x="6632" y="10132"/>
                          </a:lnTo>
                          <a:lnTo>
                            <a:pt x="7412" y="11426"/>
                          </a:lnTo>
                          <a:lnTo>
                            <a:pt x="7412" y="12935"/>
                          </a:lnTo>
                          <a:lnTo>
                            <a:pt x="7022" y="14659"/>
                          </a:lnTo>
                          <a:lnTo>
                            <a:pt x="4681" y="15306"/>
                          </a:lnTo>
                          <a:lnTo>
                            <a:pt x="3511" y="15953"/>
                          </a:lnTo>
                          <a:lnTo>
                            <a:pt x="3121" y="16384"/>
                          </a:lnTo>
                          <a:lnTo>
                            <a:pt x="2341" y="16384"/>
                          </a:lnTo>
                          <a:lnTo>
                            <a:pt x="2341" y="14659"/>
                          </a:lnTo>
                          <a:lnTo>
                            <a:pt x="2341" y="13797"/>
                          </a:lnTo>
                          <a:lnTo>
                            <a:pt x="1950" y="12288"/>
                          </a:lnTo>
                          <a:lnTo>
                            <a:pt x="3121" y="9917"/>
                          </a:lnTo>
                          <a:lnTo>
                            <a:pt x="2731" y="9917"/>
                          </a:lnTo>
                          <a:lnTo>
                            <a:pt x="2731" y="9701"/>
                          </a:lnTo>
                          <a:lnTo>
                            <a:pt x="3511" y="9054"/>
                          </a:lnTo>
                          <a:lnTo>
                            <a:pt x="4291" y="6899"/>
                          </a:lnTo>
                          <a:lnTo>
                            <a:pt x="3901" y="6683"/>
                          </a:lnTo>
                          <a:lnTo>
                            <a:pt x="1950" y="6036"/>
                          </a:lnTo>
                          <a:lnTo>
                            <a:pt x="780" y="5605"/>
                          </a:lnTo>
                          <a:lnTo>
                            <a:pt x="0" y="5174"/>
                          </a:lnTo>
                          <a:lnTo>
                            <a:pt x="1950" y="4527"/>
                          </a:lnTo>
                          <a:lnTo>
                            <a:pt x="3121" y="4096"/>
                          </a:lnTo>
                          <a:lnTo>
                            <a:pt x="5071" y="4096"/>
                          </a:lnTo>
                          <a:lnTo>
                            <a:pt x="6632" y="4312"/>
                          </a:lnTo>
                          <a:lnTo>
                            <a:pt x="7022" y="5174"/>
                          </a:lnTo>
                          <a:lnTo>
                            <a:pt x="7412" y="6252"/>
                          </a:lnTo>
                          <a:lnTo>
                            <a:pt x="9362" y="4743"/>
                          </a:lnTo>
                          <a:lnTo>
                            <a:pt x="8192" y="3880"/>
                          </a:lnTo>
                          <a:lnTo>
                            <a:pt x="7802" y="3234"/>
                          </a:lnTo>
                          <a:lnTo>
                            <a:pt x="8192" y="2371"/>
                          </a:lnTo>
                          <a:lnTo>
                            <a:pt x="8192" y="1509"/>
                          </a:lnTo>
                          <a:lnTo>
                            <a:pt x="8582" y="1509"/>
                          </a:lnTo>
                          <a:lnTo>
                            <a:pt x="10923" y="1509"/>
                          </a:lnTo>
                          <a:lnTo>
                            <a:pt x="12483" y="1293"/>
                          </a:lnTo>
                          <a:lnTo>
                            <a:pt x="15994"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97" name="図形 225">
                      <a:extLst>
                        <a:ext uri="{FF2B5EF4-FFF2-40B4-BE49-F238E27FC236}">
                          <a16:creationId xmlns:a16="http://schemas.microsoft.com/office/drawing/2014/main" id="{97EA84B5-C6AD-0DDC-A519-26A2D72D4E31}"/>
                        </a:ext>
                      </a:extLst>
                    </p:cNvPr>
                    <p:cNvSpPr>
                      <a:spLocks noChangeAspect="1"/>
                    </p:cNvSpPr>
                    <p:nvPr/>
                  </p:nvSpPr>
                  <p:spPr bwMode="auto">
                    <a:xfrm>
                      <a:off x="8444" y="16679"/>
                      <a:ext cx="3852" cy="332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384" h="16384">
                          <a:moveTo>
                            <a:pt x="15819" y="5909"/>
                          </a:moveTo>
                          <a:lnTo>
                            <a:pt x="16384" y="8326"/>
                          </a:lnTo>
                          <a:lnTo>
                            <a:pt x="14972" y="8595"/>
                          </a:lnTo>
                          <a:lnTo>
                            <a:pt x="14124" y="10475"/>
                          </a:lnTo>
                          <a:lnTo>
                            <a:pt x="12994" y="11818"/>
                          </a:lnTo>
                          <a:lnTo>
                            <a:pt x="11864" y="13161"/>
                          </a:lnTo>
                          <a:lnTo>
                            <a:pt x="10452" y="14504"/>
                          </a:lnTo>
                          <a:lnTo>
                            <a:pt x="8474" y="15041"/>
                          </a:lnTo>
                          <a:lnTo>
                            <a:pt x="6497" y="15310"/>
                          </a:lnTo>
                          <a:lnTo>
                            <a:pt x="5650" y="15310"/>
                          </a:lnTo>
                          <a:lnTo>
                            <a:pt x="3955" y="16384"/>
                          </a:lnTo>
                          <a:lnTo>
                            <a:pt x="2542" y="15847"/>
                          </a:lnTo>
                          <a:lnTo>
                            <a:pt x="847" y="13967"/>
                          </a:lnTo>
                          <a:lnTo>
                            <a:pt x="2260" y="13161"/>
                          </a:lnTo>
                          <a:lnTo>
                            <a:pt x="565" y="11281"/>
                          </a:lnTo>
                          <a:lnTo>
                            <a:pt x="565" y="10206"/>
                          </a:lnTo>
                          <a:lnTo>
                            <a:pt x="565" y="9669"/>
                          </a:lnTo>
                          <a:lnTo>
                            <a:pt x="0" y="8326"/>
                          </a:lnTo>
                          <a:lnTo>
                            <a:pt x="1130" y="8595"/>
                          </a:lnTo>
                          <a:lnTo>
                            <a:pt x="2542" y="8595"/>
                          </a:lnTo>
                          <a:lnTo>
                            <a:pt x="3390" y="7789"/>
                          </a:lnTo>
                          <a:lnTo>
                            <a:pt x="3672" y="3760"/>
                          </a:lnTo>
                          <a:lnTo>
                            <a:pt x="4520" y="5640"/>
                          </a:lnTo>
                          <a:lnTo>
                            <a:pt x="6497" y="5372"/>
                          </a:lnTo>
                          <a:lnTo>
                            <a:pt x="7345" y="4029"/>
                          </a:lnTo>
                          <a:lnTo>
                            <a:pt x="8757" y="4029"/>
                          </a:lnTo>
                          <a:lnTo>
                            <a:pt x="10169" y="2417"/>
                          </a:lnTo>
                          <a:lnTo>
                            <a:pt x="10734" y="1343"/>
                          </a:lnTo>
                          <a:lnTo>
                            <a:pt x="11864" y="269"/>
                          </a:lnTo>
                          <a:lnTo>
                            <a:pt x="12994" y="0"/>
                          </a:lnTo>
                          <a:lnTo>
                            <a:pt x="14689" y="806"/>
                          </a:lnTo>
                          <a:lnTo>
                            <a:pt x="15537" y="537"/>
                          </a:lnTo>
                          <a:lnTo>
                            <a:pt x="15819" y="1880"/>
                          </a:lnTo>
                          <a:lnTo>
                            <a:pt x="15819" y="5909"/>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98" name="図形 226">
                      <a:extLst>
                        <a:ext uri="{FF2B5EF4-FFF2-40B4-BE49-F238E27FC236}">
                          <a16:creationId xmlns:a16="http://schemas.microsoft.com/office/drawing/2014/main" id="{BDA8266C-F84F-0772-129C-0DB2904F81C8}"/>
                        </a:ext>
                      </a:extLst>
                    </p:cNvPr>
                    <p:cNvSpPr>
                      <a:spLocks noChangeAspect="1"/>
                    </p:cNvSpPr>
                    <p:nvPr/>
                  </p:nvSpPr>
                  <p:spPr bwMode="auto">
                    <a:xfrm>
                      <a:off x="10296" y="14539"/>
                      <a:ext cx="2297" cy="243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384" h="16384">
                          <a:moveTo>
                            <a:pt x="11299" y="0"/>
                          </a:moveTo>
                          <a:lnTo>
                            <a:pt x="12429" y="1928"/>
                          </a:lnTo>
                          <a:lnTo>
                            <a:pt x="13559" y="1928"/>
                          </a:lnTo>
                          <a:lnTo>
                            <a:pt x="15819" y="1928"/>
                          </a:lnTo>
                          <a:lnTo>
                            <a:pt x="16384" y="2891"/>
                          </a:lnTo>
                          <a:lnTo>
                            <a:pt x="16384" y="6746"/>
                          </a:lnTo>
                          <a:lnTo>
                            <a:pt x="15819" y="11083"/>
                          </a:lnTo>
                          <a:lnTo>
                            <a:pt x="15254" y="13493"/>
                          </a:lnTo>
                          <a:lnTo>
                            <a:pt x="12994" y="16384"/>
                          </a:lnTo>
                          <a:lnTo>
                            <a:pt x="9039" y="15420"/>
                          </a:lnTo>
                          <a:lnTo>
                            <a:pt x="6215" y="14456"/>
                          </a:lnTo>
                          <a:lnTo>
                            <a:pt x="5650" y="12529"/>
                          </a:lnTo>
                          <a:lnTo>
                            <a:pt x="4520" y="10120"/>
                          </a:lnTo>
                          <a:lnTo>
                            <a:pt x="3390" y="10120"/>
                          </a:lnTo>
                          <a:lnTo>
                            <a:pt x="0" y="5783"/>
                          </a:lnTo>
                          <a:lnTo>
                            <a:pt x="3390" y="5783"/>
                          </a:lnTo>
                          <a:lnTo>
                            <a:pt x="7910" y="2891"/>
                          </a:lnTo>
                          <a:lnTo>
                            <a:pt x="11299"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99" name="図形 227">
                      <a:extLst>
                        <a:ext uri="{FF2B5EF4-FFF2-40B4-BE49-F238E27FC236}">
                          <a16:creationId xmlns:a16="http://schemas.microsoft.com/office/drawing/2014/main" id="{4B4C1505-6F60-B447-94C9-65FBDF42E967}"/>
                        </a:ext>
                      </a:extLst>
                    </p:cNvPr>
                    <p:cNvSpPr>
                      <a:spLocks noChangeAspect="1"/>
                    </p:cNvSpPr>
                    <p:nvPr/>
                  </p:nvSpPr>
                  <p:spPr bwMode="auto">
                    <a:xfrm>
                      <a:off x="9111" y="15572"/>
                      <a:ext cx="2371" cy="236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384" h="16384">
                          <a:moveTo>
                            <a:pt x="9433" y="0"/>
                          </a:moveTo>
                          <a:lnTo>
                            <a:pt x="11916" y="3511"/>
                          </a:lnTo>
                          <a:lnTo>
                            <a:pt x="12909" y="3901"/>
                          </a:lnTo>
                          <a:lnTo>
                            <a:pt x="14895" y="7022"/>
                          </a:lnTo>
                          <a:lnTo>
                            <a:pt x="16384" y="8192"/>
                          </a:lnTo>
                          <a:lnTo>
                            <a:pt x="13405" y="10533"/>
                          </a:lnTo>
                          <a:lnTo>
                            <a:pt x="11419" y="12093"/>
                          </a:lnTo>
                          <a:lnTo>
                            <a:pt x="10923" y="14434"/>
                          </a:lnTo>
                          <a:lnTo>
                            <a:pt x="7447" y="14043"/>
                          </a:lnTo>
                          <a:lnTo>
                            <a:pt x="7447" y="13653"/>
                          </a:lnTo>
                          <a:lnTo>
                            <a:pt x="2979" y="16384"/>
                          </a:lnTo>
                          <a:lnTo>
                            <a:pt x="496" y="14434"/>
                          </a:lnTo>
                          <a:lnTo>
                            <a:pt x="0" y="8582"/>
                          </a:lnTo>
                          <a:lnTo>
                            <a:pt x="1986" y="7802"/>
                          </a:lnTo>
                          <a:lnTo>
                            <a:pt x="2482" y="780"/>
                          </a:lnTo>
                          <a:lnTo>
                            <a:pt x="5461" y="0"/>
                          </a:lnTo>
                          <a:lnTo>
                            <a:pt x="9433"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0" name="図形 228">
                      <a:extLst>
                        <a:ext uri="{FF2B5EF4-FFF2-40B4-BE49-F238E27FC236}">
                          <a16:creationId xmlns:a16="http://schemas.microsoft.com/office/drawing/2014/main" id="{80E46638-9E53-041A-4581-600431F68DE8}"/>
                        </a:ext>
                      </a:extLst>
                    </p:cNvPr>
                    <p:cNvSpPr>
                      <a:spLocks noChangeAspect="1"/>
                    </p:cNvSpPr>
                    <p:nvPr/>
                  </p:nvSpPr>
                  <p:spPr bwMode="auto">
                    <a:xfrm>
                      <a:off x="7259" y="15424"/>
                      <a:ext cx="2296" cy="310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384" h="16384">
                          <a:moveTo>
                            <a:pt x="16384" y="1489"/>
                          </a:moveTo>
                          <a:lnTo>
                            <a:pt x="16384" y="6554"/>
                          </a:lnTo>
                          <a:lnTo>
                            <a:pt x="13975" y="7149"/>
                          </a:lnTo>
                          <a:lnTo>
                            <a:pt x="14456" y="15192"/>
                          </a:lnTo>
                          <a:lnTo>
                            <a:pt x="12529" y="16384"/>
                          </a:lnTo>
                          <a:lnTo>
                            <a:pt x="8674" y="16086"/>
                          </a:lnTo>
                          <a:lnTo>
                            <a:pt x="8192" y="15788"/>
                          </a:lnTo>
                          <a:lnTo>
                            <a:pt x="6264" y="14597"/>
                          </a:lnTo>
                          <a:lnTo>
                            <a:pt x="6264" y="13107"/>
                          </a:lnTo>
                          <a:lnTo>
                            <a:pt x="5301" y="10724"/>
                          </a:lnTo>
                          <a:lnTo>
                            <a:pt x="4819" y="8341"/>
                          </a:lnTo>
                          <a:lnTo>
                            <a:pt x="4819" y="7149"/>
                          </a:lnTo>
                          <a:lnTo>
                            <a:pt x="3373" y="6256"/>
                          </a:lnTo>
                          <a:lnTo>
                            <a:pt x="2891" y="5064"/>
                          </a:lnTo>
                          <a:lnTo>
                            <a:pt x="1928" y="3873"/>
                          </a:lnTo>
                          <a:lnTo>
                            <a:pt x="964" y="2979"/>
                          </a:lnTo>
                          <a:lnTo>
                            <a:pt x="0" y="1489"/>
                          </a:lnTo>
                          <a:lnTo>
                            <a:pt x="482" y="298"/>
                          </a:lnTo>
                          <a:lnTo>
                            <a:pt x="2891" y="0"/>
                          </a:lnTo>
                          <a:lnTo>
                            <a:pt x="4819" y="298"/>
                          </a:lnTo>
                          <a:lnTo>
                            <a:pt x="10601" y="596"/>
                          </a:lnTo>
                          <a:lnTo>
                            <a:pt x="13493" y="1192"/>
                          </a:lnTo>
                          <a:lnTo>
                            <a:pt x="16384" y="1489"/>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1" name="図形 230">
                      <a:extLst>
                        <a:ext uri="{FF2B5EF4-FFF2-40B4-BE49-F238E27FC236}">
                          <a16:creationId xmlns:a16="http://schemas.microsoft.com/office/drawing/2014/main" id="{03A635E9-19DA-4F7D-64BC-90DC0598672B}"/>
                        </a:ext>
                      </a:extLst>
                    </p:cNvPr>
                    <p:cNvSpPr>
                      <a:spLocks noChangeAspect="1"/>
                    </p:cNvSpPr>
                    <p:nvPr/>
                  </p:nvSpPr>
                  <p:spPr bwMode="auto">
                    <a:xfrm>
                      <a:off x="7259" y="12177"/>
                      <a:ext cx="3556" cy="376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384" h="16384">
                          <a:moveTo>
                            <a:pt x="0" y="14996"/>
                          </a:moveTo>
                          <a:lnTo>
                            <a:pt x="1456" y="14996"/>
                          </a:lnTo>
                          <a:lnTo>
                            <a:pt x="4005" y="14996"/>
                          </a:lnTo>
                          <a:lnTo>
                            <a:pt x="6554" y="15551"/>
                          </a:lnTo>
                          <a:lnTo>
                            <a:pt x="8374" y="15273"/>
                          </a:lnTo>
                          <a:lnTo>
                            <a:pt x="9830" y="15551"/>
                          </a:lnTo>
                          <a:lnTo>
                            <a:pt x="12015" y="16384"/>
                          </a:lnTo>
                          <a:lnTo>
                            <a:pt x="13835" y="15551"/>
                          </a:lnTo>
                          <a:lnTo>
                            <a:pt x="14199" y="14996"/>
                          </a:lnTo>
                          <a:lnTo>
                            <a:pt x="13835" y="13885"/>
                          </a:lnTo>
                          <a:lnTo>
                            <a:pt x="13835" y="11385"/>
                          </a:lnTo>
                          <a:lnTo>
                            <a:pt x="14199" y="9719"/>
                          </a:lnTo>
                          <a:lnTo>
                            <a:pt x="16384" y="9164"/>
                          </a:lnTo>
                          <a:lnTo>
                            <a:pt x="16384" y="6665"/>
                          </a:lnTo>
                          <a:lnTo>
                            <a:pt x="13835" y="6665"/>
                          </a:lnTo>
                          <a:lnTo>
                            <a:pt x="13471" y="4999"/>
                          </a:lnTo>
                          <a:lnTo>
                            <a:pt x="12743" y="2222"/>
                          </a:lnTo>
                          <a:lnTo>
                            <a:pt x="11651" y="1388"/>
                          </a:lnTo>
                          <a:lnTo>
                            <a:pt x="9830" y="1666"/>
                          </a:lnTo>
                          <a:lnTo>
                            <a:pt x="9102" y="2499"/>
                          </a:lnTo>
                          <a:lnTo>
                            <a:pt x="7646" y="3332"/>
                          </a:lnTo>
                          <a:lnTo>
                            <a:pt x="5825" y="0"/>
                          </a:lnTo>
                          <a:lnTo>
                            <a:pt x="1456" y="278"/>
                          </a:lnTo>
                          <a:lnTo>
                            <a:pt x="364" y="278"/>
                          </a:lnTo>
                          <a:lnTo>
                            <a:pt x="728" y="1944"/>
                          </a:lnTo>
                          <a:lnTo>
                            <a:pt x="1092" y="3332"/>
                          </a:lnTo>
                          <a:lnTo>
                            <a:pt x="728" y="4999"/>
                          </a:lnTo>
                          <a:lnTo>
                            <a:pt x="2185" y="5832"/>
                          </a:lnTo>
                          <a:lnTo>
                            <a:pt x="2185" y="7220"/>
                          </a:lnTo>
                          <a:lnTo>
                            <a:pt x="1456" y="8331"/>
                          </a:lnTo>
                          <a:lnTo>
                            <a:pt x="728" y="9997"/>
                          </a:lnTo>
                          <a:lnTo>
                            <a:pt x="364" y="11385"/>
                          </a:lnTo>
                          <a:lnTo>
                            <a:pt x="0" y="12774"/>
                          </a:lnTo>
                          <a:lnTo>
                            <a:pt x="0" y="14996"/>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2" name="図形 231">
                      <a:extLst>
                        <a:ext uri="{FF2B5EF4-FFF2-40B4-BE49-F238E27FC236}">
                          <a16:creationId xmlns:a16="http://schemas.microsoft.com/office/drawing/2014/main" id="{1D4E7F2C-9133-7913-6492-95789200BB62}"/>
                        </a:ext>
                      </a:extLst>
                    </p:cNvPr>
                    <p:cNvSpPr>
                      <a:spLocks noChangeAspect="1"/>
                    </p:cNvSpPr>
                    <p:nvPr/>
                  </p:nvSpPr>
                  <p:spPr bwMode="auto">
                    <a:xfrm>
                      <a:off x="7111" y="9446"/>
                      <a:ext cx="2222" cy="310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6384" h="16384">
                          <a:moveTo>
                            <a:pt x="2341" y="16384"/>
                          </a:moveTo>
                          <a:lnTo>
                            <a:pt x="4096" y="15338"/>
                          </a:lnTo>
                          <a:lnTo>
                            <a:pt x="5851" y="13595"/>
                          </a:lnTo>
                          <a:lnTo>
                            <a:pt x="7607" y="14641"/>
                          </a:lnTo>
                          <a:lnTo>
                            <a:pt x="9362" y="13247"/>
                          </a:lnTo>
                          <a:lnTo>
                            <a:pt x="9947" y="10458"/>
                          </a:lnTo>
                          <a:lnTo>
                            <a:pt x="13458" y="8366"/>
                          </a:lnTo>
                          <a:lnTo>
                            <a:pt x="14629" y="7669"/>
                          </a:lnTo>
                          <a:lnTo>
                            <a:pt x="14629" y="5926"/>
                          </a:lnTo>
                          <a:lnTo>
                            <a:pt x="15214" y="4183"/>
                          </a:lnTo>
                          <a:lnTo>
                            <a:pt x="15799" y="2092"/>
                          </a:lnTo>
                          <a:lnTo>
                            <a:pt x="16384" y="0"/>
                          </a:lnTo>
                          <a:lnTo>
                            <a:pt x="13458" y="1394"/>
                          </a:lnTo>
                          <a:lnTo>
                            <a:pt x="10533" y="2440"/>
                          </a:lnTo>
                          <a:lnTo>
                            <a:pt x="10533" y="4532"/>
                          </a:lnTo>
                          <a:lnTo>
                            <a:pt x="8777" y="3486"/>
                          </a:lnTo>
                          <a:lnTo>
                            <a:pt x="7022" y="3137"/>
                          </a:lnTo>
                          <a:lnTo>
                            <a:pt x="5266" y="3137"/>
                          </a:lnTo>
                          <a:lnTo>
                            <a:pt x="4096" y="3137"/>
                          </a:lnTo>
                          <a:lnTo>
                            <a:pt x="5266" y="4183"/>
                          </a:lnTo>
                          <a:lnTo>
                            <a:pt x="6437" y="6623"/>
                          </a:lnTo>
                          <a:lnTo>
                            <a:pt x="7022" y="8366"/>
                          </a:lnTo>
                          <a:lnTo>
                            <a:pt x="7022" y="9412"/>
                          </a:lnTo>
                          <a:lnTo>
                            <a:pt x="5851" y="9761"/>
                          </a:lnTo>
                          <a:lnTo>
                            <a:pt x="5851" y="11155"/>
                          </a:lnTo>
                          <a:lnTo>
                            <a:pt x="3511" y="10458"/>
                          </a:lnTo>
                          <a:lnTo>
                            <a:pt x="2341" y="10806"/>
                          </a:lnTo>
                          <a:lnTo>
                            <a:pt x="1170" y="11504"/>
                          </a:lnTo>
                          <a:lnTo>
                            <a:pt x="585" y="12898"/>
                          </a:lnTo>
                          <a:lnTo>
                            <a:pt x="0" y="13595"/>
                          </a:lnTo>
                          <a:lnTo>
                            <a:pt x="2341"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3" name="図形 232">
                      <a:extLst>
                        <a:ext uri="{FF2B5EF4-FFF2-40B4-BE49-F238E27FC236}">
                          <a16:creationId xmlns:a16="http://schemas.microsoft.com/office/drawing/2014/main" id="{12301391-009E-A6A2-FA9F-DAFD178EB11E}"/>
                        </a:ext>
                      </a:extLst>
                    </p:cNvPr>
                    <p:cNvSpPr>
                      <a:spLocks noChangeAspect="1"/>
                    </p:cNvSpPr>
                    <p:nvPr/>
                  </p:nvSpPr>
                  <p:spPr bwMode="auto">
                    <a:xfrm>
                      <a:off x="6444" y="10111"/>
                      <a:ext cx="1852" cy="184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384" h="16384">
                          <a:moveTo>
                            <a:pt x="7022" y="16384"/>
                          </a:moveTo>
                          <a:lnTo>
                            <a:pt x="7022" y="13653"/>
                          </a:lnTo>
                          <a:lnTo>
                            <a:pt x="10923" y="12015"/>
                          </a:lnTo>
                          <a:lnTo>
                            <a:pt x="14043" y="12561"/>
                          </a:lnTo>
                          <a:lnTo>
                            <a:pt x="15604" y="9830"/>
                          </a:lnTo>
                          <a:lnTo>
                            <a:pt x="16384" y="7646"/>
                          </a:lnTo>
                          <a:lnTo>
                            <a:pt x="15604" y="3277"/>
                          </a:lnTo>
                          <a:lnTo>
                            <a:pt x="12483" y="0"/>
                          </a:lnTo>
                          <a:lnTo>
                            <a:pt x="6242" y="546"/>
                          </a:lnTo>
                          <a:lnTo>
                            <a:pt x="1560" y="1092"/>
                          </a:lnTo>
                          <a:lnTo>
                            <a:pt x="1560" y="3823"/>
                          </a:lnTo>
                          <a:lnTo>
                            <a:pt x="0" y="8192"/>
                          </a:lnTo>
                          <a:lnTo>
                            <a:pt x="0" y="8738"/>
                          </a:lnTo>
                          <a:lnTo>
                            <a:pt x="0" y="10377"/>
                          </a:lnTo>
                          <a:lnTo>
                            <a:pt x="780" y="10923"/>
                          </a:lnTo>
                          <a:lnTo>
                            <a:pt x="780" y="12561"/>
                          </a:lnTo>
                          <a:lnTo>
                            <a:pt x="2341" y="14199"/>
                          </a:lnTo>
                          <a:lnTo>
                            <a:pt x="7022"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4" name="図形 233">
                      <a:extLst>
                        <a:ext uri="{FF2B5EF4-FFF2-40B4-BE49-F238E27FC236}">
                          <a16:creationId xmlns:a16="http://schemas.microsoft.com/office/drawing/2014/main" id="{AFF99140-D7D6-C862-5F40-97E6EFBF9322}"/>
                        </a:ext>
                      </a:extLst>
                    </p:cNvPr>
                    <p:cNvSpPr>
                      <a:spLocks noChangeAspect="1"/>
                    </p:cNvSpPr>
                    <p:nvPr/>
                  </p:nvSpPr>
                  <p:spPr bwMode="auto">
                    <a:xfrm>
                      <a:off x="7704" y="7749"/>
                      <a:ext cx="4000" cy="273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384" h="16384">
                          <a:moveTo>
                            <a:pt x="2249" y="16384"/>
                          </a:moveTo>
                          <a:lnTo>
                            <a:pt x="3855" y="15974"/>
                          </a:lnTo>
                          <a:lnTo>
                            <a:pt x="5140" y="14336"/>
                          </a:lnTo>
                          <a:lnTo>
                            <a:pt x="6104" y="12698"/>
                          </a:lnTo>
                          <a:lnTo>
                            <a:pt x="7068" y="11469"/>
                          </a:lnTo>
                          <a:lnTo>
                            <a:pt x="8353" y="12698"/>
                          </a:lnTo>
                          <a:lnTo>
                            <a:pt x="10601" y="12698"/>
                          </a:lnTo>
                          <a:lnTo>
                            <a:pt x="12850" y="12288"/>
                          </a:lnTo>
                          <a:lnTo>
                            <a:pt x="14778" y="11469"/>
                          </a:lnTo>
                          <a:lnTo>
                            <a:pt x="16384" y="12288"/>
                          </a:lnTo>
                          <a:lnTo>
                            <a:pt x="15741" y="10240"/>
                          </a:lnTo>
                          <a:lnTo>
                            <a:pt x="14456" y="8192"/>
                          </a:lnTo>
                          <a:lnTo>
                            <a:pt x="13171" y="5734"/>
                          </a:lnTo>
                          <a:lnTo>
                            <a:pt x="11565" y="5325"/>
                          </a:lnTo>
                          <a:lnTo>
                            <a:pt x="11886" y="3277"/>
                          </a:lnTo>
                          <a:lnTo>
                            <a:pt x="10923" y="819"/>
                          </a:lnTo>
                          <a:lnTo>
                            <a:pt x="9959" y="0"/>
                          </a:lnTo>
                          <a:lnTo>
                            <a:pt x="8995" y="1638"/>
                          </a:lnTo>
                          <a:lnTo>
                            <a:pt x="8031" y="2867"/>
                          </a:lnTo>
                          <a:lnTo>
                            <a:pt x="6104" y="5325"/>
                          </a:lnTo>
                          <a:lnTo>
                            <a:pt x="4819" y="6554"/>
                          </a:lnTo>
                          <a:lnTo>
                            <a:pt x="3213" y="7373"/>
                          </a:lnTo>
                          <a:lnTo>
                            <a:pt x="1285" y="8192"/>
                          </a:lnTo>
                          <a:lnTo>
                            <a:pt x="643" y="9830"/>
                          </a:lnTo>
                          <a:lnTo>
                            <a:pt x="0" y="12288"/>
                          </a:lnTo>
                          <a:lnTo>
                            <a:pt x="2249"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5" name="図形 234">
                      <a:extLst>
                        <a:ext uri="{FF2B5EF4-FFF2-40B4-BE49-F238E27FC236}">
                          <a16:creationId xmlns:a16="http://schemas.microsoft.com/office/drawing/2014/main" id="{8DDC0C34-C7E3-72AC-0852-72BEC621E5FB}"/>
                        </a:ext>
                      </a:extLst>
                    </p:cNvPr>
                    <p:cNvSpPr>
                      <a:spLocks noChangeAspect="1"/>
                    </p:cNvSpPr>
                    <p:nvPr/>
                  </p:nvSpPr>
                  <p:spPr bwMode="auto">
                    <a:xfrm>
                      <a:off x="6370" y="6347"/>
                      <a:ext cx="1852" cy="420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384" h="16384">
                          <a:moveTo>
                            <a:pt x="1820" y="15310"/>
                          </a:moveTo>
                          <a:lnTo>
                            <a:pt x="5461" y="15578"/>
                          </a:lnTo>
                          <a:lnTo>
                            <a:pt x="8495" y="15041"/>
                          </a:lnTo>
                          <a:lnTo>
                            <a:pt x="11529" y="15310"/>
                          </a:lnTo>
                          <a:lnTo>
                            <a:pt x="13957" y="15847"/>
                          </a:lnTo>
                          <a:lnTo>
                            <a:pt x="16384" y="16384"/>
                          </a:lnTo>
                          <a:lnTo>
                            <a:pt x="16384" y="14772"/>
                          </a:lnTo>
                          <a:lnTo>
                            <a:pt x="13957" y="13430"/>
                          </a:lnTo>
                          <a:lnTo>
                            <a:pt x="12136" y="12087"/>
                          </a:lnTo>
                          <a:lnTo>
                            <a:pt x="12743" y="11012"/>
                          </a:lnTo>
                          <a:lnTo>
                            <a:pt x="13957" y="9401"/>
                          </a:lnTo>
                          <a:lnTo>
                            <a:pt x="14564" y="7521"/>
                          </a:lnTo>
                          <a:lnTo>
                            <a:pt x="12743" y="6446"/>
                          </a:lnTo>
                          <a:lnTo>
                            <a:pt x="12743" y="5640"/>
                          </a:lnTo>
                          <a:lnTo>
                            <a:pt x="13957" y="5372"/>
                          </a:lnTo>
                          <a:lnTo>
                            <a:pt x="14564" y="4835"/>
                          </a:lnTo>
                          <a:lnTo>
                            <a:pt x="13957" y="4566"/>
                          </a:lnTo>
                          <a:lnTo>
                            <a:pt x="13350" y="2686"/>
                          </a:lnTo>
                          <a:lnTo>
                            <a:pt x="14564" y="1612"/>
                          </a:lnTo>
                          <a:lnTo>
                            <a:pt x="10923" y="0"/>
                          </a:lnTo>
                          <a:lnTo>
                            <a:pt x="10923" y="1074"/>
                          </a:lnTo>
                          <a:lnTo>
                            <a:pt x="12743" y="2686"/>
                          </a:lnTo>
                          <a:lnTo>
                            <a:pt x="10923" y="4029"/>
                          </a:lnTo>
                          <a:lnTo>
                            <a:pt x="9709" y="5909"/>
                          </a:lnTo>
                          <a:lnTo>
                            <a:pt x="7282" y="8326"/>
                          </a:lnTo>
                          <a:lnTo>
                            <a:pt x="6068" y="10475"/>
                          </a:lnTo>
                          <a:lnTo>
                            <a:pt x="3034" y="9938"/>
                          </a:lnTo>
                          <a:lnTo>
                            <a:pt x="607" y="9669"/>
                          </a:lnTo>
                          <a:lnTo>
                            <a:pt x="0" y="10744"/>
                          </a:lnTo>
                          <a:lnTo>
                            <a:pt x="0" y="12624"/>
                          </a:lnTo>
                          <a:lnTo>
                            <a:pt x="2427" y="13430"/>
                          </a:lnTo>
                          <a:lnTo>
                            <a:pt x="1820" y="1531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6" name="図形 235">
                      <a:extLst>
                        <a:ext uri="{FF2B5EF4-FFF2-40B4-BE49-F238E27FC236}">
                          <a16:creationId xmlns:a16="http://schemas.microsoft.com/office/drawing/2014/main" id="{7B95A994-9F1B-8198-08C9-499D92E58B36}"/>
                        </a:ext>
                      </a:extLst>
                    </p:cNvPr>
                    <p:cNvSpPr>
                      <a:spLocks noChangeAspect="1"/>
                    </p:cNvSpPr>
                    <p:nvPr/>
                  </p:nvSpPr>
                  <p:spPr bwMode="auto">
                    <a:xfrm>
                      <a:off x="6667" y="1845"/>
                      <a:ext cx="4222" cy="391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384" h="16384">
                          <a:moveTo>
                            <a:pt x="15819" y="1586"/>
                          </a:moveTo>
                          <a:lnTo>
                            <a:pt x="15254" y="2643"/>
                          </a:lnTo>
                          <a:lnTo>
                            <a:pt x="15537" y="3700"/>
                          </a:lnTo>
                          <a:lnTo>
                            <a:pt x="16102" y="4757"/>
                          </a:lnTo>
                          <a:lnTo>
                            <a:pt x="16384" y="7663"/>
                          </a:lnTo>
                          <a:lnTo>
                            <a:pt x="16102" y="8985"/>
                          </a:lnTo>
                          <a:lnTo>
                            <a:pt x="15819" y="11892"/>
                          </a:lnTo>
                          <a:lnTo>
                            <a:pt x="15819" y="13477"/>
                          </a:lnTo>
                          <a:lnTo>
                            <a:pt x="16102" y="15591"/>
                          </a:lnTo>
                          <a:lnTo>
                            <a:pt x="14689" y="16384"/>
                          </a:lnTo>
                          <a:lnTo>
                            <a:pt x="12994" y="15591"/>
                          </a:lnTo>
                          <a:lnTo>
                            <a:pt x="12147" y="15063"/>
                          </a:lnTo>
                          <a:lnTo>
                            <a:pt x="10452" y="13741"/>
                          </a:lnTo>
                          <a:lnTo>
                            <a:pt x="9322" y="13213"/>
                          </a:lnTo>
                          <a:lnTo>
                            <a:pt x="8192" y="12684"/>
                          </a:lnTo>
                          <a:lnTo>
                            <a:pt x="6780" y="12156"/>
                          </a:lnTo>
                          <a:lnTo>
                            <a:pt x="5650" y="12420"/>
                          </a:lnTo>
                          <a:lnTo>
                            <a:pt x="5085" y="11627"/>
                          </a:lnTo>
                          <a:lnTo>
                            <a:pt x="2542" y="11627"/>
                          </a:lnTo>
                          <a:lnTo>
                            <a:pt x="2260" y="10835"/>
                          </a:lnTo>
                          <a:lnTo>
                            <a:pt x="1695" y="11099"/>
                          </a:lnTo>
                          <a:lnTo>
                            <a:pt x="1977" y="10835"/>
                          </a:lnTo>
                          <a:lnTo>
                            <a:pt x="1130" y="10306"/>
                          </a:lnTo>
                          <a:lnTo>
                            <a:pt x="565" y="10306"/>
                          </a:lnTo>
                          <a:lnTo>
                            <a:pt x="847" y="9513"/>
                          </a:lnTo>
                          <a:lnTo>
                            <a:pt x="0" y="8985"/>
                          </a:lnTo>
                          <a:lnTo>
                            <a:pt x="282" y="7928"/>
                          </a:lnTo>
                          <a:lnTo>
                            <a:pt x="847" y="4492"/>
                          </a:lnTo>
                          <a:lnTo>
                            <a:pt x="847" y="3435"/>
                          </a:lnTo>
                          <a:lnTo>
                            <a:pt x="1412" y="2114"/>
                          </a:lnTo>
                          <a:lnTo>
                            <a:pt x="2260" y="1321"/>
                          </a:lnTo>
                          <a:lnTo>
                            <a:pt x="2260" y="0"/>
                          </a:lnTo>
                          <a:lnTo>
                            <a:pt x="5650" y="793"/>
                          </a:lnTo>
                          <a:lnTo>
                            <a:pt x="6215" y="1321"/>
                          </a:lnTo>
                          <a:lnTo>
                            <a:pt x="8474" y="2643"/>
                          </a:lnTo>
                          <a:lnTo>
                            <a:pt x="10169" y="3171"/>
                          </a:lnTo>
                          <a:lnTo>
                            <a:pt x="11299" y="2643"/>
                          </a:lnTo>
                          <a:lnTo>
                            <a:pt x="11299" y="1586"/>
                          </a:lnTo>
                          <a:lnTo>
                            <a:pt x="11582" y="529"/>
                          </a:lnTo>
                          <a:lnTo>
                            <a:pt x="12994" y="264"/>
                          </a:lnTo>
                          <a:lnTo>
                            <a:pt x="15819" y="1586"/>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7" name="図形 236">
                      <a:extLst>
                        <a:ext uri="{FF2B5EF4-FFF2-40B4-BE49-F238E27FC236}">
                          <a16:creationId xmlns:a16="http://schemas.microsoft.com/office/drawing/2014/main" id="{210F210E-C691-2A25-997C-AA0BE85BD4D4}"/>
                        </a:ext>
                      </a:extLst>
                    </p:cNvPr>
                    <p:cNvSpPr>
                      <a:spLocks noChangeAspect="1"/>
                    </p:cNvSpPr>
                    <p:nvPr/>
                  </p:nvSpPr>
                  <p:spPr bwMode="auto">
                    <a:xfrm>
                      <a:off x="6370" y="812"/>
                      <a:ext cx="1111" cy="2066"/>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384" h="16384">
                          <a:moveTo>
                            <a:pt x="3511" y="910"/>
                          </a:moveTo>
                          <a:lnTo>
                            <a:pt x="5851" y="0"/>
                          </a:lnTo>
                          <a:lnTo>
                            <a:pt x="10533" y="910"/>
                          </a:lnTo>
                          <a:lnTo>
                            <a:pt x="12873" y="1365"/>
                          </a:lnTo>
                          <a:lnTo>
                            <a:pt x="11703" y="2731"/>
                          </a:lnTo>
                          <a:lnTo>
                            <a:pt x="12873" y="4551"/>
                          </a:lnTo>
                          <a:lnTo>
                            <a:pt x="12873" y="6372"/>
                          </a:lnTo>
                          <a:lnTo>
                            <a:pt x="11703" y="6827"/>
                          </a:lnTo>
                          <a:lnTo>
                            <a:pt x="16384" y="9102"/>
                          </a:lnTo>
                          <a:lnTo>
                            <a:pt x="15214" y="11833"/>
                          </a:lnTo>
                          <a:lnTo>
                            <a:pt x="10533" y="11833"/>
                          </a:lnTo>
                          <a:lnTo>
                            <a:pt x="7022" y="14564"/>
                          </a:lnTo>
                          <a:lnTo>
                            <a:pt x="5851" y="16384"/>
                          </a:lnTo>
                          <a:lnTo>
                            <a:pt x="4681" y="10468"/>
                          </a:lnTo>
                          <a:lnTo>
                            <a:pt x="3511" y="9557"/>
                          </a:lnTo>
                          <a:lnTo>
                            <a:pt x="1170" y="9102"/>
                          </a:lnTo>
                          <a:lnTo>
                            <a:pt x="0" y="6827"/>
                          </a:lnTo>
                          <a:lnTo>
                            <a:pt x="3511" y="5006"/>
                          </a:lnTo>
                          <a:lnTo>
                            <a:pt x="3511" y="91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8" name="図形 237">
                      <a:extLst>
                        <a:ext uri="{FF2B5EF4-FFF2-40B4-BE49-F238E27FC236}">
                          <a16:creationId xmlns:a16="http://schemas.microsoft.com/office/drawing/2014/main" id="{AA1A49FD-226E-C4A1-9E44-7B403A4202DE}"/>
                        </a:ext>
                      </a:extLst>
                    </p:cNvPr>
                    <p:cNvSpPr>
                      <a:spLocks noChangeAspect="1"/>
                    </p:cNvSpPr>
                    <p:nvPr/>
                  </p:nvSpPr>
                  <p:spPr bwMode="auto">
                    <a:xfrm>
                      <a:off x="2518" y="812"/>
                      <a:ext cx="4889" cy="4723"/>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84" h="16384">
                          <a:moveTo>
                            <a:pt x="14538" y="197"/>
                          </a:moveTo>
                          <a:lnTo>
                            <a:pt x="14076" y="1777"/>
                          </a:lnTo>
                          <a:lnTo>
                            <a:pt x="13384" y="2764"/>
                          </a:lnTo>
                          <a:lnTo>
                            <a:pt x="14307" y="4343"/>
                          </a:lnTo>
                          <a:lnTo>
                            <a:pt x="14769" y="6317"/>
                          </a:lnTo>
                          <a:lnTo>
                            <a:pt x="14769" y="8291"/>
                          </a:lnTo>
                          <a:lnTo>
                            <a:pt x="14307" y="9475"/>
                          </a:lnTo>
                          <a:lnTo>
                            <a:pt x="14538" y="10659"/>
                          </a:lnTo>
                          <a:lnTo>
                            <a:pt x="14999" y="11252"/>
                          </a:lnTo>
                          <a:lnTo>
                            <a:pt x="15692" y="11646"/>
                          </a:lnTo>
                          <a:lnTo>
                            <a:pt x="16384" y="12239"/>
                          </a:lnTo>
                          <a:lnTo>
                            <a:pt x="15461" y="13423"/>
                          </a:lnTo>
                          <a:lnTo>
                            <a:pt x="13615" y="14213"/>
                          </a:lnTo>
                          <a:lnTo>
                            <a:pt x="12461" y="15002"/>
                          </a:lnTo>
                          <a:lnTo>
                            <a:pt x="11307" y="15989"/>
                          </a:lnTo>
                          <a:lnTo>
                            <a:pt x="9461" y="16384"/>
                          </a:lnTo>
                          <a:lnTo>
                            <a:pt x="8538" y="16187"/>
                          </a:lnTo>
                          <a:lnTo>
                            <a:pt x="9000" y="15792"/>
                          </a:lnTo>
                          <a:lnTo>
                            <a:pt x="7615" y="15397"/>
                          </a:lnTo>
                          <a:lnTo>
                            <a:pt x="7384" y="15002"/>
                          </a:lnTo>
                          <a:lnTo>
                            <a:pt x="7154" y="14607"/>
                          </a:lnTo>
                          <a:lnTo>
                            <a:pt x="6923" y="14015"/>
                          </a:lnTo>
                          <a:lnTo>
                            <a:pt x="5307" y="13226"/>
                          </a:lnTo>
                          <a:lnTo>
                            <a:pt x="4846" y="12436"/>
                          </a:lnTo>
                          <a:lnTo>
                            <a:pt x="3923" y="12041"/>
                          </a:lnTo>
                          <a:lnTo>
                            <a:pt x="3461" y="11252"/>
                          </a:lnTo>
                          <a:lnTo>
                            <a:pt x="2077" y="10265"/>
                          </a:lnTo>
                          <a:lnTo>
                            <a:pt x="1154" y="9870"/>
                          </a:lnTo>
                          <a:lnTo>
                            <a:pt x="1154" y="9475"/>
                          </a:lnTo>
                          <a:lnTo>
                            <a:pt x="0" y="9080"/>
                          </a:lnTo>
                          <a:lnTo>
                            <a:pt x="231" y="7501"/>
                          </a:lnTo>
                          <a:lnTo>
                            <a:pt x="1154" y="6712"/>
                          </a:lnTo>
                          <a:lnTo>
                            <a:pt x="2538" y="6317"/>
                          </a:lnTo>
                          <a:lnTo>
                            <a:pt x="3923" y="5922"/>
                          </a:lnTo>
                          <a:lnTo>
                            <a:pt x="4154" y="5330"/>
                          </a:lnTo>
                          <a:lnTo>
                            <a:pt x="4615" y="4343"/>
                          </a:lnTo>
                          <a:lnTo>
                            <a:pt x="6692" y="4343"/>
                          </a:lnTo>
                          <a:lnTo>
                            <a:pt x="6923" y="3553"/>
                          </a:lnTo>
                          <a:lnTo>
                            <a:pt x="6461" y="2961"/>
                          </a:lnTo>
                          <a:lnTo>
                            <a:pt x="6461" y="2171"/>
                          </a:lnTo>
                          <a:lnTo>
                            <a:pt x="6461" y="1579"/>
                          </a:lnTo>
                          <a:lnTo>
                            <a:pt x="7384" y="1382"/>
                          </a:lnTo>
                          <a:lnTo>
                            <a:pt x="8769" y="987"/>
                          </a:lnTo>
                          <a:lnTo>
                            <a:pt x="9461" y="197"/>
                          </a:lnTo>
                          <a:lnTo>
                            <a:pt x="12000" y="0"/>
                          </a:lnTo>
                          <a:lnTo>
                            <a:pt x="14538" y="197"/>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09" name="図形 238">
                      <a:extLst>
                        <a:ext uri="{FF2B5EF4-FFF2-40B4-BE49-F238E27FC236}">
                          <a16:creationId xmlns:a16="http://schemas.microsoft.com/office/drawing/2014/main" id="{C66034EF-8E50-98C7-C04F-2B8C2FBEB3E6}"/>
                        </a:ext>
                      </a:extLst>
                    </p:cNvPr>
                    <p:cNvSpPr>
                      <a:spLocks noChangeAspect="1"/>
                    </p:cNvSpPr>
                    <p:nvPr/>
                  </p:nvSpPr>
                  <p:spPr bwMode="auto">
                    <a:xfrm>
                      <a:off x="1704" y="1033"/>
                      <a:ext cx="3111" cy="2288"/>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384" h="16384">
                          <a:moveTo>
                            <a:pt x="16003" y="862"/>
                          </a:moveTo>
                          <a:lnTo>
                            <a:pt x="15241" y="3880"/>
                          </a:lnTo>
                          <a:lnTo>
                            <a:pt x="16384" y="6036"/>
                          </a:lnTo>
                          <a:lnTo>
                            <a:pt x="16384" y="7330"/>
                          </a:lnTo>
                          <a:lnTo>
                            <a:pt x="12574" y="7761"/>
                          </a:lnTo>
                          <a:lnTo>
                            <a:pt x="12574" y="9917"/>
                          </a:lnTo>
                          <a:lnTo>
                            <a:pt x="11050" y="11210"/>
                          </a:lnTo>
                          <a:lnTo>
                            <a:pt x="9145" y="11210"/>
                          </a:lnTo>
                          <a:lnTo>
                            <a:pt x="7620" y="12504"/>
                          </a:lnTo>
                          <a:lnTo>
                            <a:pt x="6096" y="12935"/>
                          </a:lnTo>
                          <a:lnTo>
                            <a:pt x="4953" y="13797"/>
                          </a:lnTo>
                          <a:lnTo>
                            <a:pt x="4953" y="16384"/>
                          </a:lnTo>
                          <a:lnTo>
                            <a:pt x="2286" y="15953"/>
                          </a:lnTo>
                          <a:lnTo>
                            <a:pt x="0" y="15953"/>
                          </a:lnTo>
                          <a:lnTo>
                            <a:pt x="2286" y="14228"/>
                          </a:lnTo>
                          <a:lnTo>
                            <a:pt x="4572" y="11641"/>
                          </a:lnTo>
                          <a:lnTo>
                            <a:pt x="4191" y="9485"/>
                          </a:lnTo>
                          <a:lnTo>
                            <a:pt x="6096" y="6899"/>
                          </a:lnTo>
                          <a:lnTo>
                            <a:pt x="7239" y="5174"/>
                          </a:lnTo>
                          <a:lnTo>
                            <a:pt x="9145" y="3449"/>
                          </a:lnTo>
                          <a:lnTo>
                            <a:pt x="10288" y="1725"/>
                          </a:lnTo>
                          <a:lnTo>
                            <a:pt x="11050" y="0"/>
                          </a:lnTo>
                          <a:lnTo>
                            <a:pt x="13336" y="1293"/>
                          </a:lnTo>
                          <a:lnTo>
                            <a:pt x="16003" y="862"/>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10" name="図形 239">
                      <a:extLst>
                        <a:ext uri="{FF2B5EF4-FFF2-40B4-BE49-F238E27FC236}">
                          <a16:creationId xmlns:a16="http://schemas.microsoft.com/office/drawing/2014/main" id="{FB8F3706-7169-4B02-ADB0-0999E1F8ABAB}"/>
                        </a:ext>
                      </a:extLst>
                    </p:cNvPr>
                    <p:cNvSpPr>
                      <a:spLocks noChangeAspect="1"/>
                    </p:cNvSpPr>
                    <p:nvPr/>
                  </p:nvSpPr>
                  <p:spPr bwMode="auto">
                    <a:xfrm>
                      <a:off x="444" y="3100"/>
                      <a:ext cx="2370" cy="199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384" h="16384">
                          <a:moveTo>
                            <a:pt x="9433" y="0"/>
                          </a:moveTo>
                          <a:lnTo>
                            <a:pt x="16384" y="993"/>
                          </a:lnTo>
                          <a:lnTo>
                            <a:pt x="15888" y="4468"/>
                          </a:lnTo>
                          <a:lnTo>
                            <a:pt x="9930" y="5461"/>
                          </a:lnTo>
                          <a:lnTo>
                            <a:pt x="9433" y="9433"/>
                          </a:lnTo>
                          <a:lnTo>
                            <a:pt x="8937" y="11916"/>
                          </a:lnTo>
                          <a:lnTo>
                            <a:pt x="7447" y="11916"/>
                          </a:lnTo>
                          <a:lnTo>
                            <a:pt x="5958" y="15888"/>
                          </a:lnTo>
                          <a:lnTo>
                            <a:pt x="0" y="16384"/>
                          </a:lnTo>
                          <a:lnTo>
                            <a:pt x="496" y="14398"/>
                          </a:lnTo>
                          <a:lnTo>
                            <a:pt x="1489" y="11916"/>
                          </a:lnTo>
                          <a:lnTo>
                            <a:pt x="2482" y="10426"/>
                          </a:lnTo>
                          <a:lnTo>
                            <a:pt x="3972" y="7944"/>
                          </a:lnTo>
                          <a:lnTo>
                            <a:pt x="5461" y="5958"/>
                          </a:lnTo>
                          <a:lnTo>
                            <a:pt x="5958" y="4468"/>
                          </a:lnTo>
                          <a:lnTo>
                            <a:pt x="7944" y="3475"/>
                          </a:lnTo>
                          <a:lnTo>
                            <a:pt x="9433"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11" name="図形 240">
                      <a:extLst>
                        <a:ext uri="{FF2B5EF4-FFF2-40B4-BE49-F238E27FC236}">
                          <a16:creationId xmlns:a16="http://schemas.microsoft.com/office/drawing/2014/main" id="{17978EB8-05CA-0B33-371A-2AA53E5A64C3}"/>
                        </a:ext>
                      </a:extLst>
                    </p:cNvPr>
                    <p:cNvSpPr>
                      <a:spLocks noChangeAspect="1"/>
                    </p:cNvSpPr>
                    <p:nvPr/>
                  </p:nvSpPr>
                  <p:spPr bwMode="auto">
                    <a:xfrm>
                      <a:off x="4297" y="4280"/>
                      <a:ext cx="3999" cy="317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384" h="16384">
                          <a:moveTo>
                            <a:pt x="4566" y="6554"/>
                          </a:moveTo>
                          <a:lnTo>
                            <a:pt x="6178" y="5660"/>
                          </a:lnTo>
                          <a:lnTo>
                            <a:pt x="7789" y="4468"/>
                          </a:lnTo>
                          <a:lnTo>
                            <a:pt x="8863" y="3575"/>
                          </a:lnTo>
                          <a:lnTo>
                            <a:pt x="9401" y="2979"/>
                          </a:lnTo>
                          <a:lnTo>
                            <a:pt x="10206" y="2085"/>
                          </a:lnTo>
                          <a:lnTo>
                            <a:pt x="11549" y="894"/>
                          </a:lnTo>
                          <a:lnTo>
                            <a:pt x="12087" y="0"/>
                          </a:lnTo>
                          <a:lnTo>
                            <a:pt x="14772" y="596"/>
                          </a:lnTo>
                          <a:lnTo>
                            <a:pt x="14772" y="894"/>
                          </a:lnTo>
                          <a:lnTo>
                            <a:pt x="15041" y="2383"/>
                          </a:lnTo>
                          <a:lnTo>
                            <a:pt x="16384" y="5064"/>
                          </a:lnTo>
                          <a:lnTo>
                            <a:pt x="16115" y="5958"/>
                          </a:lnTo>
                          <a:lnTo>
                            <a:pt x="15847" y="8937"/>
                          </a:lnTo>
                          <a:lnTo>
                            <a:pt x="15578" y="10426"/>
                          </a:lnTo>
                          <a:lnTo>
                            <a:pt x="14504" y="11320"/>
                          </a:lnTo>
                          <a:lnTo>
                            <a:pt x="13967" y="12809"/>
                          </a:lnTo>
                          <a:lnTo>
                            <a:pt x="12892" y="14001"/>
                          </a:lnTo>
                          <a:lnTo>
                            <a:pt x="12087" y="14299"/>
                          </a:lnTo>
                          <a:lnTo>
                            <a:pt x="10206" y="14597"/>
                          </a:lnTo>
                          <a:lnTo>
                            <a:pt x="9938" y="15192"/>
                          </a:lnTo>
                          <a:lnTo>
                            <a:pt x="8058" y="15192"/>
                          </a:lnTo>
                          <a:lnTo>
                            <a:pt x="6446" y="14597"/>
                          </a:lnTo>
                          <a:lnTo>
                            <a:pt x="4835" y="14299"/>
                          </a:lnTo>
                          <a:lnTo>
                            <a:pt x="3760" y="15192"/>
                          </a:lnTo>
                          <a:lnTo>
                            <a:pt x="3492" y="16384"/>
                          </a:lnTo>
                          <a:lnTo>
                            <a:pt x="2149" y="16086"/>
                          </a:lnTo>
                          <a:lnTo>
                            <a:pt x="2149" y="15192"/>
                          </a:lnTo>
                          <a:lnTo>
                            <a:pt x="1343" y="15490"/>
                          </a:lnTo>
                          <a:lnTo>
                            <a:pt x="1074" y="14895"/>
                          </a:lnTo>
                          <a:lnTo>
                            <a:pt x="537" y="13703"/>
                          </a:lnTo>
                          <a:lnTo>
                            <a:pt x="0" y="12214"/>
                          </a:lnTo>
                          <a:lnTo>
                            <a:pt x="1612" y="11618"/>
                          </a:lnTo>
                          <a:lnTo>
                            <a:pt x="3760" y="11320"/>
                          </a:lnTo>
                          <a:lnTo>
                            <a:pt x="4297" y="10128"/>
                          </a:lnTo>
                          <a:lnTo>
                            <a:pt x="4297" y="8341"/>
                          </a:lnTo>
                          <a:lnTo>
                            <a:pt x="4566" y="655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12" name="図形 241">
                      <a:extLst>
                        <a:ext uri="{FF2B5EF4-FFF2-40B4-BE49-F238E27FC236}">
                          <a16:creationId xmlns:a16="http://schemas.microsoft.com/office/drawing/2014/main" id="{8CBA3B73-178D-C4A2-3EC1-A796AA33C119}"/>
                        </a:ext>
                      </a:extLst>
                    </p:cNvPr>
                    <p:cNvSpPr>
                      <a:spLocks noChangeAspect="1"/>
                    </p:cNvSpPr>
                    <p:nvPr/>
                  </p:nvSpPr>
                  <p:spPr bwMode="auto">
                    <a:xfrm>
                      <a:off x="1185" y="3838"/>
                      <a:ext cx="4519" cy="4059"/>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384" h="16384">
                          <a:moveTo>
                            <a:pt x="8582" y="0"/>
                          </a:moveTo>
                          <a:lnTo>
                            <a:pt x="10403" y="1820"/>
                          </a:lnTo>
                          <a:lnTo>
                            <a:pt x="12483" y="3641"/>
                          </a:lnTo>
                          <a:lnTo>
                            <a:pt x="14043" y="5689"/>
                          </a:lnTo>
                          <a:lnTo>
                            <a:pt x="14824" y="5916"/>
                          </a:lnTo>
                          <a:lnTo>
                            <a:pt x="16124" y="6144"/>
                          </a:lnTo>
                          <a:lnTo>
                            <a:pt x="16384" y="7737"/>
                          </a:lnTo>
                          <a:lnTo>
                            <a:pt x="15864" y="11150"/>
                          </a:lnTo>
                          <a:lnTo>
                            <a:pt x="14043" y="10923"/>
                          </a:lnTo>
                          <a:lnTo>
                            <a:pt x="13263" y="10923"/>
                          </a:lnTo>
                          <a:lnTo>
                            <a:pt x="12483" y="11378"/>
                          </a:lnTo>
                          <a:lnTo>
                            <a:pt x="11443" y="11378"/>
                          </a:lnTo>
                          <a:lnTo>
                            <a:pt x="10142" y="12288"/>
                          </a:lnTo>
                          <a:lnTo>
                            <a:pt x="9622" y="12743"/>
                          </a:lnTo>
                          <a:lnTo>
                            <a:pt x="8582" y="12971"/>
                          </a:lnTo>
                          <a:lnTo>
                            <a:pt x="8062" y="12971"/>
                          </a:lnTo>
                          <a:lnTo>
                            <a:pt x="7802" y="13653"/>
                          </a:lnTo>
                          <a:lnTo>
                            <a:pt x="7282" y="14108"/>
                          </a:lnTo>
                          <a:lnTo>
                            <a:pt x="7282" y="14791"/>
                          </a:lnTo>
                          <a:lnTo>
                            <a:pt x="6502" y="14791"/>
                          </a:lnTo>
                          <a:lnTo>
                            <a:pt x="5981" y="16156"/>
                          </a:lnTo>
                          <a:lnTo>
                            <a:pt x="5461" y="15929"/>
                          </a:lnTo>
                          <a:lnTo>
                            <a:pt x="4941" y="15474"/>
                          </a:lnTo>
                          <a:lnTo>
                            <a:pt x="4681" y="16384"/>
                          </a:lnTo>
                          <a:lnTo>
                            <a:pt x="3641" y="15701"/>
                          </a:lnTo>
                          <a:lnTo>
                            <a:pt x="2861" y="14108"/>
                          </a:lnTo>
                          <a:lnTo>
                            <a:pt x="2081" y="14108"/>
                          </a:lnTo>
                          <a:lnTo>
                            <a:pt x="1820" y="14108"/>
                          </a:lnTo>
                          <a:lnTo>
                            <a:pt x="1560" y="13881"/>
                          </a:lnTo>
                          <a:lnTo>
                            <a:pt x="520" y="13881"/>
                          </a:lnTo>
                          <a:lnTo>
                            <a:pt x="0" y="11378"/>
                          </a:lnTo>
                          <a:lnTo>
                            <a:pt x="260" y="9330"/>
                          </a:lnTo>
                          <a:lnTo>
                            <a:pt x="1560" y="10695"/>
                          </a:lnTo>
                          <a:lnTo>
                            <a:pt x="4161" y="10468"/>
                          </a:lnTo>
                          <a:lnTo>
                            <a:pt x="6502" y="10695"/>
                          </a:lnTo>
                          <a:lnTo>
                            <a:pt x="6762" y="10012"/>
                          </a:lnTo>
                          <a:lnTo>
                            <a:pt x="6762" y="1820"/>
                          </a:lnTo>
                          <a:lnTo>
                            <a:pt x="7022" y="228"/>
                          </a:lnTo>
                          <a:lnTo>
                            <a:pt x="8582"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13" name="図形 242">
                      <a:extLst>
                        <a:ext uri="{FF2B5EF4-FFF2-40B4-BE49-F238E27FC236}">
                          <a16:creationId xmlns:a16="http://schemas.microsoft.com/office/drawing/2014/main" id="{558058A1-8E1A-947F-014F-78DA7ECC656C}"/>
                        </a:ext>
                      </a:extLst>
                    </p:cNvPr>
                    <p:cNvSpPr>
                      <a:spLocks noChangeAspect="1"/>
                    </p:cNvSpPr>
                    <p:nvPr/>
                  </p:nvSpPr>
                  <p:spPr bwMode="auto">
                    <a:xfrm>
                      <a:off x="222" y="3321"/>
                      <a:ext cx="3408" cy="354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384" h="16384">
                          <a:moveTo>
                            <a:pt x="12288" y="0"/>
                          </a:moveTo>
                          <a:lnTo>
                            <a:pt x="16384" y="2777"/>
                          </a:lnTo>
                          <a:lnTo>
                            <a:pt x="13995" y="2777"/>
                          </a:lnTo>
                          <a:lnTo>
                            <a:pt x="14336" y="15551"/>
                          </a:lnTo>
                          <a:lnTo>
                            <a:pt x="11605" y="15273"/>
                          </a:lnTo>
                          <a:lnTo>
                            <a:pt x="7509" y="15273"/>
                          </a:lnTo>
                          <a:lnTo>
                            <a:pt x="6144" y="14440"/>
                          </a:lnTo>
                          <a:lnTo>
                            <a:pt x="5803" y="16384"/>
                          </a:lnTo>
                          <a:lnTo>
                            <a:pt x="3755" y="14440"/>
                          </a:lnTo>
                          <a:lnTo>
                            <a:pt x="3413" y="14162"/>
                          </a:lnTo>
                          <a:lnTo>
                            <a:pt x="0" y="14162"/>
                          </a:lnTo>
                          <a:lnTo>
                            <a:pt x="683" y="13052"/>
                          </a:lnTo>
                          <a:lnTo>
                            <a:pt x="1707" y="11941"/>
                          </a:lnTo>
                          <a:lnTo>
                            <a:pt x="1365" y="9997"/>
                          </a:lnTo>
                          <a:lnTo>
                            <a:pt x="1024" y="8886"/>
                          </a:lnTo>
                          <a:lnTo>
                            <a:pt x="1024" y="7498"/>
                          </a:lnTo>
                          <a:lnTo>
                            <a:pt x="3755" y="7498"/>
                          </a:lnTo>
                          <a:lnTo>
                            <a:pt x="5803" y="6942"/>
                          </a:lnTo>
                          <a:lnTo>
                            <a:pt x="6485" y="4999"/>
                          </a:lnTo>
                          <a:lnTo>
                            <a:pt x="7509" y="4721"/>
                          </a:lnTo>
                          <a:lnTo>
                            <a:pt x="7851" y="3332"/>
                          </a:lnTo>
                          <a:lnTo>
                            <a:pt x="7851" y="1388"/>
                          </a:lnTo>
                          <a:lnTo>
                            <a:pt x="11264" y="1666"/>
                          </a:lnTo>
                          <a:lnTo>
                            <a:pt x="12288"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14" name="図形 243">
                      <a:extLst>
                        <a:ext uri="{FF2B5EF4-FFF2-40B4-BE49-F238E27FC236}">
                          <a16:creationId xmlns:a16="http://schemas.microsoft.com/office/drawing/2014/main" id="{2020A8B7-B863-AB21-8C63-D3C2EB86E610}"/>
                        </a:ext>
                      </a:extLst>
                    </p:cNvPr>
                    <p:cNvSpPr>
                      <a:spLocks noChangeAspect="1"/>
                    </p:cNvSpPr>
                    <p:nvPr/>
                  </p:nvSpPr>
                  <p:spPr bwMode="auto">
                    <a:xfrm>
                      <a:off x="3111" y="7675"/>
                      <a:ext cx="1260" cy="1698"/>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384" h="16384">
                          <a:moveTo>
                            <a:pt x="2048" y="0"/>
                          </a:moveTo>
                          <a:lnTo>
                            <a:pt x="13312" y="546"/>
                          </a:lnTo>
                          <a:lnTo>
                            <a:pt x="15360" y="3823"/>
                          </a:lnTo>
                          <a:lnTo>
                            <a:pt x="14336" y="9830"/>
                          </a:lnTo>
                          <a:lnTo>
                            <a:pt x="16384" y="13107"/>
                          </a:lnTo>
                          <a:lnTo>
                            <a:pt x="11264" y="15838"/>
                          </a:lnTo>
                          <a:lnTo>
                            <a:pt x="6144" y="16384"/>
                          </a:lnTo>
                          <a:lnTo>
                            <a:pt x="2048" y="13107"/>
                          </a:lnTo>
                          <a:lnTo>
                            <a:pt x="0" y="10377"/>
                          </a:lnTo>
                          <a:lnTo>
                            <a:pt x="4096" y="8192"/>
                          </a:lnTo>
                          <a:lnTo>
                            <a:pt x="3072" y="6007"/>
                          </a:lnTo>
                          <a:lnTo>
                            <a:pt x="2048"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15" name="図形 244">
                      <a:extLst>
                        <a:ext uri="{FF2B5EF4-FFF2-40B4-BE49-F238E27FC236}">
                          <a16:creationId xmlns:a16="http://schemas.microsoft.com/office/drawing/2014/main" id="{26EE7565-A69E-4615-F24B-01ABDCFEB63D}"/>
                        </a:ext>
                      </a:extLst>
                    </p:cNvPr>
                    <p:cNvSpPr>
                      <a:spLocks noChangeAspect="1"/>
                    </p:cNvSpPr>
                    <p:nvPr/>
                  </p:nvSpPr>
                  <p:spPr bwMode="auto">
                    <a:xfrm>
                      <a:off x="1852" y="7749"/>
                      <a:ext cx="1852" cy="169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6384" h="16384">
                          <a:moveTo>
                            <a:pt x="1311" y="0"/>
                          </a:moveTo>
                          <a:lnTo>
                            <a:pt x="3932" y="1638"/>
                          </a:lnTo>
                          <a:lnTo>
                            <a:pt x="4588" y="0"/>
                          </a:lnTo>
                          <a:lnTo>
                            <a:pt x="7864" y="546"/>
                          </a:lnTo>
                          <a:lnTo>
                            <a:pt x="10486" y="2731"/>
                          </a:lnTo>
                          <a:lnTo>
                            <a:pt x="11796" y="1092"/>
                          </a:lnTo>
                          <a:lnTo>
                            <a:pt x="14418" y="2731"/>
                          </a:lnTo>
                          <a:lnTo>
                            <a:pt x="15729" y="6554"/>
                          </a:lnTo>
                          <a:lnTo>
                            <a:pt x="15729" y="7646"/>
                          </a:lnTo>
                          <a:lnTo>
                            <a:pt x="12452" y="8738"/>
                          </a:lnTo>
                          <a:lnTo>
                            <a:pt x="13107" y="12561"/>
                          </a:lnTo>
                          <a:lnTo>
                            <a:pt x="16384" y="15838"/>
                          </a:lnTo>
                          <a:lnTo>
                            <a:pt x="10486" y="15292"/>
                          </a:lnTo>
                          <a:lnTo>
                            <a:pt x="7209" y="14746"/>
                          </a:lnTo>
                          <a:lnTo>
                            <a:pt x="7209" y="15292"/>
                          </a:lnTo>
                          <a:lnTo>
                            <a:pt x="4588" y="15838"/>
                          </a:lnTo>
                          <a:lnTo>
                            <a:pt x="2621" y="16384"/>
                          </a:lnTo>
                          <a:lnTo>
                            <a:pt x="1966" y="13653"/>
                          </a:lnTo>
                          <a:lnTo>
                            <a:pt x="0" y="10923"/>
                          </a:lnTo>
                          <a:lnTo>
                            <a:pt x="655" y="7100"/>
                          </a:lnTo>
                          <a:lnTo>
                            <a:pt x="1966" y="4369"/>
                          </a:lnTo>
                          <a:lnTo>
                            <a:pt x="1311"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16" name="図形 245">
                      <a:extLst>
                        <a:ext uri="{FF2B5EF4-FFF2-40B4-BE49-F238E27FC236}">
                          <a16:creationId xmlns:a16="http://schemas.microsoft.com/office/drawing/2014/main" id="{437A8ED9-2482-379B-B6D8-053058F047F8}"/>
                        </a:ext>
                      </a:extLst>
                    </p:cNvPr>
                    <p:cNvSpPr>
                      <a:spLocks noChangeAspect="1"/>
                    </p:cNvSpPr>
                    <p:nvPr/>
                  </p:nvSpPr>
                  <p:spPr bwMode="auto">
                    <a:xfrm>
                      <a:off x="0" y="6199"/>
                      <a:ext cx="1852" cy="155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384" h="16384">
                          <a:moveTo>
                            <a:pt x="2137" y="0"/>
                          </a:moveTo>
                          <a:lnTo>
                            <a:pt x="8548" y="585"/>
                          </a:lnTo>
                          <a:lnTo>
                            <a:pt x="12110" y="4681"/>
                          </a:lnTo>
                          <a:lnTo>
                            <a:pt x="13535" y="8192"/>
                          </a:lnTo>
                          <a:lnTo>
                            <a:pt x="16384" y="12288"/>
                          </a:lnTo>
                          <a:lnTo>
                            <a:pt x="9261" y="11118"/>
                          </a:lnTo>
                          <a:lnTo>
                            <a:pt x="8548" y="14629"/>
                          </a:lnTo>
                          <a:lnTo>
                            <a:pt x="4986" y="16384"/>
                          </a:lnTo>
                          <a:lnTo>
                            <a:pt x="1425" y="12288"/>
                          </a:lnTo>
                          <a:lnTo>
                            <a:pt x="1425" y="8777"/>
                          </a:lnTo>
                          <a:lnTo>
                            <a:pt x="0" y="5266"/>
                          </a:lnTo>
                          <a:lnTo>
                            <a:pt x="2137"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17" name="図形 246">
                      <a:extLst>
                        <a:ext uri="{FF2B5EF4-FFF2-40B4-BE49-F238E27FC236}">
                          <a16:creationId xmlns:a16="http://schemas.microsoft.com/office/drawing/2014/main" id="{9103B1F1-FB7A-CF71-BB22-40E4447F0FE8}"/>
                        </a:ext>
                      </a:extLst>
                    </p:cNvPr>
                    <p:cNvSpPr>
                      <a:spLocks noChangeAspect="1"/>
                    </p:cNvSpPr>
                    <p:nvPr/>
                  </p:nvSpPr>
                  <p:spPr bwMode="auto">
                    <a:xfrm>
                      <a:off x="444" y="7233"/>
                      <a:ext cx="1852" cy="228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384" h="16384">
                          <a:moveTo>
                            <a:pt x="0" y="3277"/>
                          </a:moveTo>
                          <a:lnTo>
                            <a:pt x="2926" y="2458"/>
                          </a:lnTo>
                          <a:lnTo>
                            <a:pt x="3511" y="0"/>
                          </a:lnTo>
                          <a:lnTo>
                            <a:pt x="7607" y="0"/>
                          </a:lnTo>
                          <a:lnTo>
                            <a:pt x="13458" y="410"/>
                          </a:lnTo>
                          <a:lnTo>
                            <a:pt x="16384" y="3686"/>
                          </a:lnTo>
                          <a:lnTo>
                            <a:pt x="15214" y="5734"/>
                          </a:lnTo>
                          <a:lnTo>
                            <a:pt x="14043" y="8602"/>
                          </a:lnTo>
                          <a:lnTo>
                            <a:pt x="14043" y="11469"/>
                          </a:lnTo>
                          <a:lnTo>
                            <a:pt x="16384" y="14336"/>
                          </a:lnTo>
                          <a:lnTo>
                            <a:pt x="15799" y="16384"/>
                          </a:lnTo>
                          <a:lnTo>
                            <a:pt x="12873" y="15155"/>
                          </a:lnTo>
                          <a:lnTo>
                            <a:pt x="10533" y="13926"/>
                          </a:lnTo>
                          <a:lnTo>
                            <a:pt x="9362" y="12698"/>
                          </a:lnTo>
                          <a:lnTo>
                            <a:pt x="8192" y="12288"/>
                          </a:lnTo>
                          <a:lnTo>
                            <a:pt x="7022" y="10650"/>
                          </a:lnTo>
                          <a:lnTo>
                            <a:pt x="4681" y="9830"/>
                          </a:lnTo>
                          <a:lnTo>
                            <a:pt x="3511" y="8192"/>
                          </a:lnTo>
                          <a:lnTo>
                            <a:pt x="3511" y="6144"/>
                          </a:lnTo>
                          <a:lnTo>
                            <a:pt x="0" y="3277"/>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18" name="図形 247">
                      <a:extLst>
                        <a:ext uri="{FF2B5EF4-FFF2-40B4-BE49-F238E27FC236}">
                          <a16:creationId xmlns:a16="http://schemas.microsoft.com/office/drawing/2014/main" id="{3B681D8B-0455-15CF-E5C4-AE0B687E02EB}"/>
                        </a:ext>
                      </a:extLst>
                    </p:cNvPr>
                    <p:cNvSpPr>
                      <a:spLocks noChangeAspect="1"/>
                    </p:cNvSpPr>
                    <p:nvPr/>
                  </p:nvSpPr>
                  <p:spPr bwMode="auto">
                    <a:xfrm>
                      <a:off x="12963" y="9373"/>
                      <a:ext cx="1704" cy="2656"/>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384" h="16384">
                          <a:moveTo>
                            <a:pt x="16384" y="1143"/>
                          </a:moveTo>
                          <a:lnTo>
                            <a:pt x="15170" y="1524"/>
                          </a:lnTo>
                          <a:lnTo>
                            <a:pt x="12743" y="1905"/>
                          </a:lnTo>
                          <a:lnTo>
                            <a:pt x="10923" y="2286"/>
                          </a:lnTo>
                          <a:lnTo>
                            <a:pt x="8495" y="1905"/>
                          </a:lnTo>
                          <a:lnTo>
                            <a:pt x="6675" y="1143"/>
                          </a:lnTo>
                          <a:lnTo>
                            <a:pt x="4855" y="0"/>
                          </a:lnTo>
                          <a:lnTo>
                            <a:pt x="1820" y="0"/>
                          </a:lnTo>
                          <a:lnTo>
                            <a:pt x="1214" y="381"/>
                          </a:lnTo>
                          <a:lnTo>
                            <a:pt x="0" y="1524"/>
                          </a:lnTo>
                          <a:lnTo>
                            <a:pt x="1214" y="2667"/>
                          </a:lnTo>
                          <a:lnTo>
                            <a:pt x="1820" y="5334"/>
                          </a:lnTo>
                          <a:lnTo>
                            <a:pt x="607" y="7239"/>
                          </a:lnTo>
                          <a:lnTo>
                            <a:pt x="0" y="8383"/>
                          </a:lnTo>
                          <a:lnTo>
                            <a:pt x="0" y="9145"/>
                          </a:lnTo>
                          <a:lnTo>
                            <a:pt x="607" y="11050"/>
                          </a:lnTo>
                          <a:lnTo>
                            <a:pt x="4855" y="12955"/>
                          </a:lnTo>
                          <a:lnTo>
                            <a:pt x="8495" y="14098"/>
                          </a:lnTo>
                          <a:lnTo>
                            <a:pt x="8495" y="15241"/>
                          </a:lnTo>
                          <a:lnTo>
                            <a:pt x="11529" y="16384"/>
                          </a:lnTo>
                          <a:lnTo>
                            <a:pt x="13957" y="13336"/>
                          </a:lnTo>
                          <a:lnTo>
                            <a:pt x="15777" y="11812"/>
                          </a:lnTo>
                          <a:lnTo>
                            <a:pt x="16384" y="8383"/>
                          </a:lnTo>
                          <a:lnTo>
                            <a:pt x="16384" y="1143"/>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21" name="図形 248">
                      <a:extLst>
                        <a:ext uri="{FF2B5EF4-FFF2-40B4-BE49-F238E27FC236}">
                          <a16:creationId xmlns:a16="http://schemas.microsoft.com/office/drawing/2014/main" id="{284162C3-BA49-5EB7-C054-7BB23E1535F6}"/>
                        </a:ext>
                      </a:extLst>
                    </p:cNvPr>
                    <p:cNvSpPr>
                      <a:spLocks noChangeAspect="1"/>
                    </p:cNvSpPr>
                    <p:nvPr/>
                  </p:nvSpPr>
                  <p:spPr bwMode="auto">
                    <a:xfrm>
                      <a:off x="4889" y="6863"/>
                      <a:ext cx="2963" cy="273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384" h="16384">
                          <a:moveTo>
                            <a:pt x="15241" y="0"/>
                          </a:moveTo>
                          <a:lnTo>
                            <a:pt x="16384" y="1781"/>
                          </a:lnTo>
                          <a:lnTo>
                            <a:pt x="16003" y="3918"/>
                          </a:lnTo>
                          <a:lnTo>
                            <a:pt x="15241" y="5343"/>
                          </a:lnTo>
                          <a:lnTo>
                            <a:pt x="14098" y="7836"/>
                          </a:lnTo>
                          <a:lnTo>
                            <a:pt x="12955" y="11398"/>
                          </a:lnTo>
                          <a:lnTo>
                            <a:pt x="12574" y="12822"/>
                          </a:lnTo>
                          <a:lnTo>
                            <a:pt x="10288" y="12110"/>
                          </a:lnTo>
                          <a:lnTo>
                            <a:pt x="9145" y="13178"/>
                          </a:lnTo>
                          <a:lnTo>
                            <a:pt x="8383" y="14247"/>
                          </a:lnTo>
                          <a:lnTo>
                            <a:pt x="8383" y="16028"/>
                          </a:lnTo>
                          <a:lnTo>
                            <a:pt x="5715" y="16384"/>
                          </a:lnTo>
                          <a:lnTo>
                            <a:pt x="4191" y="16384"/>
                          </a:lnTo>
                          <a:lnTo>
                            <a:pt x="3048" y="14959"/>
                          </a:lnTo>
                          <a:lnTo>
                            <a:pt x="2667" y="13891"/>
                          </a:lnTo>
                          <a:lnTo>
                            <a:pt x="2286" y="12822"/>
                          </a:lnTo>
                          <a:lnTo>
                            <a:pt x="1143" y="12466"/>
                          </a:lnTo>
                          <a:lnTo>
                            <a:pt x="0" y="12466"/>
                          </a:lnTo>
                          <a:lnTo>
                            <a:pt x="0" y="8192"/>
                          </a:lnTo>
                          <a:lnTo>
                            <a:pt x="1143" y="6411"/>
                          </a:lnTo>
                          <a:lnTo>
                            <a:pt x="762" y="5343"/>
                          </a:lnTo>
                          <a:lnTo>
                            <a:pt x="1143" y="2493"/>
                          </a:lnTo>
                          <a:lnTo>
                            <a:pt x="2286" y="1069"/>
                          </a:lnTo>
                          <a:lnTo>
                            <a:pt x="3048" y="356"/>
                          </a:lnTo>
                          <a:lnTo>
                            <a:pt x="4953" y="356"/>
                          </a:lnTo>
                          <a:lnTo>
                            <a:pt x="6096" y="1069"/>
                          </a:lnTo>
                          <a:lnTo>
                            <a:pt x="7239" y="1069"/>
                          </a:lnTo>
                          <a:lnTo>
                            <a:pt x="9526" y="1425"/>
                          </a:lnTo>
                          <a:lnTo>
                            <a:pt x="11431" y="712"/>
                          </a:lnTo>
                          <a:lnTo>
                            <a:pt x="15241"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22" name="図形 249">
                      <a:extLst>
                        <a:ext uri="{FF2B5EF4-FFF2-40B4-BE49-F238E27FC236}">
                          <a16:creationId xmlns:a16="http://schemas.microsoft.com/office/drawing/2014/main" id="{B0E4564C-24F9-498E-C21B-195B2D32F637}"/>
                        </a:ext>
                      </a:extLst>
                    </p:cNvPr>
                    <p:cNvSpPr>
                      <a:spLocks noChangeAspect="1"/>
                    </p:cNvSpPr>
                    <p:nvPr/>
                  </p:nvSpPr>
                  <p:spPr bwMode="auto">
                    <a:xfrm>
                      <a:off x="4148" y="7454"/>
                      <a:ext cx="963" cy="155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384" h="16384">
                          <a:moveTo>
                            <a:pt x="14564" y="0"/>
                          </a:moveTo>
                          <a:lnTo>
                            <a:pt x="16384" y="4369"/>
                          </a:lnTo>
                          <a:lnTo>
                            <a:pt x="14564" y="7100"/>
                          </a:lnTo>
                          <a:lnTo>
                            <a:pt x="14564" y="9284"/>
                          </a:lnTo>
                          <a:lnTo>
                            <a:pt x="12743" y="12015"/>
                          </a:lnTo>
                          <a:lnTo>
                            <a:pt x="14564" y="15838"/>
                          </a:lnTo>
                          <a:lnTo>
                            <a:pt x="7282" y="16384"/>
                          </a:lnTo>
                          <a:lnTo>
                            <a:pt x="5461" y="9284"/>
                          </a:lnTo>
                          <a:lnTo>
                            <a:pt x="5461" y="8192"/>
                          </a:lnTo>
                          <a:lnTo>
                            <a:pt x="0" y="4915"/>
                          </a:lnTo>
                          <a:lnTo>
                            <a:pt x="3641" y="3277"/>
                          </a:lnTo>
                          <a:lnTo>
                            <a:pt x="14564"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24" name="図形 250">
                      <a:extLst>
                        <a:ext uri="{FF2B5EF4-FFF2-40B4-BE49-F238E27FC236}">
                          <a16:creationId xmlns:a16="http://schemas.microsoft.com/office/drawing/2014/main" id="{33325447-7EA4-0291-12E7-FD177F02607A}"/>
                        </a:ext>
                      </a:extLst>
                    </p:cNvPr>
                    <p:cNvSpPr>
                      <a:spLocks noChangeAspect="1"/>
                    </p:cNvSpPr>
                    <p:nvPr/>
                  </p:nvSpPr>
                  <p:spPr bwMode="auto">
                    <a:xfrm>
                      <a:off x="4074" y="7749"/>
                      <a:ext cx="815" cy="1476"/>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384" h="16384">
                          <a:moveTo>
                            <a:pt x="0" y="0"/>
                          </a:moveTo>
                          <a:lnTo>
                            <a:pt x="4681" y="1365"/>
                          </a:lnTo>
                          <a:lnTo>
                            <a:pt x="9362" y="4779"/>
                          </a:lnTo>
                          <a:lnTo>
                            <a:pt x="11703" y="4779"/>
                          </a:lnTo>
                          <a:lnTo>
                            <a:pt x="9362" y="6827"/>
                          </a:lnTo>
                          <a:lnTo>
                            <a:pt x="9362" y="6144"/>
                          </a:lnTo>
                          <a:lnTo>
                            <a:pt x="14043" y="11605"/>
                          </a:lnTo>
                          <a:lnTo>
                            <a:pt x="16384" y="15701"/>
                          </a:lnTo>
                          <a:lnTo>
                            <a:pt x="9362" y="16384"/>
                          </a:lnTo>
                          <a:lnTo>
                            <a:pt x="4681" y="13653"/>
                          </a:lnTo>
                          <a:lnTo>
                            <a:pt x="2341" y="10240"/>
                          </a:lnTo>
                          <a:lnTo>
                            <a:pt x="2341" y="6144"/>
                          </a:lnTo>
                          <a:lnTo>
                            <a:pt x="2341" y="4096"/>
                          </a:lnTo>
                          <a:lnTo>
                            <a:pt x="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25" name="図形 229">
                      <a:extLst>
                        <a:ext uri="{FF2B5EF4-FFF2-40B4-BE49-F238E27FC236}">
                          <a16:creationId xmlns:a16="http://schemas.microsoft.com/office/drawing/2014/main" id="{8DB3987B-E80F-D115-82A1-93344C39552F}"/>
                        </a:ext>
                      </a:extLst>
                    </p:cNvPr>
                    <p:cNvSpPr>
                      <a:spLocks noChangeAspect="1"/>
                    </p:cNvSpPr>
                    <p:nvPr/>
                  </p:nvSpPr>
                  <p:spPr bwMode="auto">
                    <a:xfrm>
                      <a:off x="9703" y="12989"/>
                      <a:ext cx="3112" cy="2878"/>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6384" h="16384">
                          <a:moveTo>
                            <a:pt x="13033" y="0"/>
                          </a:moveTo>
                          <a:lnTo>
                            <a:pt x="15267" y="1092"/>
                          </a:lnTo>
                          <a:lnTo>
                            <a:pt x="16012" y="2913"/>
                          </a:lnTo>
                          <a:lnTo>
                            <a:pt x="16384" y="5825"/>
                          </a:lnTo>
                          <a:lnTo>
                            <a:pt x="15639" y="8010"/>
                          </a:lnTo>
                          <a:lnTo>
                            <a:pt x="15639" y="9830"/>
                          </a:lnTo>
                          <a:lnTo>
                            <a:pt x="14150" y="10194"/>
                          </a:lnTo>
                          <a:lnTo>
                            <a:pt x="11916" y="11287"/>
                          </a:lnTo>
                          <a:lnTo>
                            <a:pt x="10799" y="12379"/>
                          </a:lnTo>
                          <a:lnTo>
                            <a:pt x="8192" y="14564"/>
                          </a:lnTo>
                          <a:lnTo>
                            <a:pt x="7075" y="16020"/>
                          </a:lnTo>
                          <a:lnTo>
                            <a:pt x="4841" y="16384"/>
                          </a:lnTo>
                          <a:lnTo>
                            <a:pt x="3724" y="14928"/>
                          </a:lnTo>
                          <a:lnTo>
                            <a:pt x="2234" y="15656"/>
                          </a:lnTo>
                          <a:lnTo>
                            <a:pt x="745" y="14199"/>
                          </a:lnTo>
                          <a:lnTo>
                            <a:pt x="0" y="13835"/>
                          </a:lnTo>
                          <a:lnTo>
                            <a:pt x="1117" y="8010"/>
                          </a:lnTo>
                          <a:lnTo>
                            <a:pt x="3351" y="7282"/>
                          </a:lnTo>
                          <a:lnTo>
                            <a:pt x="2979" y="3641"/>
                          </a:lnTo>
                          <a:lnTo>
                            <a:pt x="4468" y="4005"/>
                          </a:lnTo>
                          <a:lnTo>
                            <a:pt x="6330" y="5097"/>
                          </a:lnTo>
                          <a:lnTo>
                            <a:pt x="7447" y="5461"/>
                          </a:lnTo>
                          <a:lnTo>
                            <a:pt x="8564" y="6554"/>
                          </a:lnTo>
                          <a:lnTo>
                            <a:pt x="10054" y="7646"/>
                          </a:lnTo>
                          <a:lnTo>
                            <a:pt x="11171" y="8010"/>
                          </a:lnTo>
                          <a:lnTo>
                            <a:pt x="11171" y="6190"/>
                          </a:lnTo>
                          <a:lnTo>
                            <a:pt x="10054" y="6190"/>
                          </a:lnTo>
                          <a:lnTo>
                            <a:pt x="9681" y="4369"/>
                          </a:lnTo>
                          <a:lnTo>
                            <a:pt x="10054" y="1456"/>
                          </a:lnTo>
                          <a:lnTo>
                            <a:pt x="10426" y="0"/>
                          </a:lnTo>
                          <a:lnTo>
                            <a:pt x="13033"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26" name="図形 215">
                      <a:extLst>
                        <a:ext uri="{FF2B5EF4-FFF2-40B4-BE49-F238E27FC236}">
                          <a16:creationId xmlns:a16="http://schemas.microsoft.com/office/drawing/2014/main" id="{3508AF57-B005-331B-E780-0601B7E1F1F9}"/>
                        </a:ext>
                      </a:extLst>
                    </p:cNvPr>
                    <p:cNvSpPr>
                      <a:spLocks noChangeAspect="1"/>
                    </p:cNvSpPr>
                    <p:nvPr/>
                  </p:nvSpPr>
                  <p:spPr bwMode="auto">
                    <a:xfrm>
                      <a:off x="7407" y="9373"/>
                      <a:ext cx="5186" cy="5239"/>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w 16384"/>
                        <a:gd name="T93" fmla="*/ 0 h 16384"/>
                        <a:gd name="T94" fmla="*/ 0 w 16384"/>
                        <a:gd name="T95" fmla="*/ 0 h 16384"/>
                        <a:gd name="T96" fmla="*/ 0 w 16384"/>
                        <a:gd name="T97" fmla="*/ 0 h 16384"/>
                        <a:gd name="T98" fmla="*/ 0 w 16384"/>
                        <a:gd name="T99" fmla="*/ 0 h 1638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6384" h="16384">
                          <a:moveTo>
                            <a:pt x="0" y="9681"/>
                          </a:moveTo>
                          <a:lnTo>
                            <a:pt x="3868" y="9495"/>
                          </a:lnTo>
                          <a:lnTo>
                            <a:pt x="4779" y="11729"/>
                          </a:lnTo>
                          <a:lnTo>
                            <a:pt x="6144" y="11171"/>
                          </a:lnTo>
                          <a:lnTo>
                            <a:pt x="6827" y="10426"/>
                          </a:lnTo>
                          <a:lnTo>
                            <a:pt x="7509" y="10985"/>
                          </a:lnTo>
                          <a:lnTo>
                            <a:pt x="7964" y="11171"/>
                          </a:lnTo>
                          <a:lnTo>
                            <a:pt x="8420" y="12847"/>
                          </a:lnTo>
                          <a:lnTo>
                            <a:pt x="8647" y="13964"/>
                          </a:lnTo>
                          <a:lnTo>
                            <a:pt x="10240" y="14150"/>
                          </a:lnTo>
                          <a:lnTo>
                            <a:pt x="11605" y="14522"/>
                          </a:lnTo>
                          <a:lnTo>
                            <a:pt x="13426" y="15267"/>
                          </a:lnTo>
                          <a:lnTo>
                            <a:pt x="15019" y="16384"/>
                          </a:lnTo>
                          <a:lnTo>
                            <a:pt x="15019" y="15453"/>
                          </a:lnTo>
                          <a:lnTo>
                            <a:pt x="14336" y="15081"/>
                          </a:lnTo>
                          <a:lnTo>
                            <a:pt x="14336" y="13405"/>
                          </a:lnTo>
                          <a:lnTo>
                            <a:pt x="14791" y="12102"/>
                          </a:lnTo>
                          <a:lnTo>
                            <a:pt x="16384" y="11729"/>
                          </a:lnTo>
                          <a:lnTo>
                            <a:pt x="15474" y="10799"/>
                          </a:lnTo>
                          <a:lnTo>
                            <a:pt x="14564" y="10240"/>
                          </a:lnTo>
                          <a:lnTo>
                            <a:pt x="14791" y="8937"/>
                          </a:lnTo>
                          <a:lnTo>
                            <a:pt x="14791" y="6889"/>
                          </a:lnTo>
                          <a:lnTo>
                            <a:pt x="15246" y="5399"/>
                          </a:lnTo>
                          <a:lnTo>
                            <a:pt x="15929" y="3724"/>
                          </a:lnTo>
                          <a:lnTo>
                            <a:pt x="15929" y="1117"/>
                          </a:lnTo>
                          <a:lnTo>
                            <a:pt x="15474" y="559"/>
                          </a:lnTo>
                          <a:lnTo>
                            <a:pt x="15019" y="372"/>
                          </a:lnTo>
                          <a:lnTo>
                            <a:pt x="14564" y="559"/>
                          </a:lnTo>
                          <a:lnTo>
                            <a:pt x="13881" y="559"/>
                          </a:lnTo>
                          <a:lnTo>
                            <a:pt x="13198" y="0"/>
                          </a:lnTo>
                          <a:lnTo>
                            <a:pt x="11833" y="0"/>
                          </a:lnTo>
                          <a:lnTo>
                            <a:pt x="9330" y="0"/>
                          </a:lnTo>
                          <a:lnTo>
                            <a:pt x="7964" y="372"/>
                          </a:lnTo>
                          <a:lnTo>
                            <a:pt x="7509" y="559"/>
                          </a:lnTo>
                          <a:lnTo>
                            <a:pt x="6372" y="186"/>
                          </a:lnTo>
                          <a:lnTo>
                            <a:pt x="6599" y="186"/>
                          </a:lnTo>
                          <a:lnTo>
                            <a:pt x="6599" y="0"/>
                          </a:lnTo>
                          <a:lnTo>
                            <a:pt x="5916" y="372"/>
                          </a:lnTo>
                          <a:lnTo>
                            <a:pt x="5689" y="1117"/>
                          </a:lnTo>
                          <a:lnTo>
                            <a:pt x="5234" y="1676"/>
                          </a:lnTo>
                          <a:lnTo>
                            <a:pt x="4779" y="3165"/>
                          </a:lnTo>
                          <a:lnTo>
                            <a:pt x="4779" y="4655"/>
                          </a:lnTo>
                          <a:lnTo>
                            <a:pt x="4324" y="5027"/>
                          </a:lnTo>
                          <a:lnTo>
                            <a:pt x="3868" y="5772"/>
                          </a:lnTo>
                          <a:lnTo>
                            <a:pt x="3413" y="6330"/>
                          </a:lnTo>
                          <a:lnTo>
                            <a:pt x="2958" y="7633"/>
                          </a:lnTo>
                          <a:lnTo>
                            <a:pt x="2731" y="7820"/>
                          </a:lnTo>
                          <a:lnTo>
                            <a:pt x="2048" y="8564"/>
                          </a:lnTo>
                          <a:lnTo>
                            <a:pt x="1365" y="8378"/>
                          </a:lnTo>
                          <a:lnTo>
                            <a:pt x="0" y="9681"/>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nvGrpSpPr>
                  <p:cNvPr id="1042" name="Group 103">
                    <a:extLst>
                      <a:ext uri="{FF2B5EF4-FFF2-40B4-BE49-F238E27FC236}">
                        <a16:creationId xmlns:a16="http://schemas.microsoft.com/office/drawing/2014/main" id="{356D5FFE-E9A2-36C3-AD70-06D90251B8D6}"/>
                      </a:ext>
                    </a:extLst>
                  </p:cNvPr>
                  <p:cNvGrpSpPr>
                    <a:grpSpLocks noChangeAspect="1"/>
                  </p:cNvGrpSpPr>
                  <p:nvPr/>
                </p:nvGrpSpPr>
                <p:grpSpPr bwMode="auto">
                  <a:xfrm>
                    <a:off x="-66535" y="-22574"/>
                    <a:ext cx="39504" cy="83340"/>
                    <a:chOff x="0" y="0"/>
                    <a:chExt cx="20000" cy="20001"/>
                  </a:xfrm>
                  <a:grpFill/>
                </p:grpSpPr>
                <p:sp>
                  <p:nvSpPr>
                    <p:cNvPr id="1043" name="図形 72">
                      <a:extLst>
                        <a:ext uri="{FF2B5EF4-FFF2-40B4-BE49-F238E27FC236}">
                          <a16:creationId xmlns:a16="http://schemas.microsoft.com/office/drawing/2014/main" id="{2E5957A1-9BBD-654C-8E6A-38098D78A8E7}"/>
                        </a:ext>
                      </a:extLst>
                    </p:cNvPr>
                    <p:cNvSpPr>
                      <a:spLocks noChangeAspect="1"/>
                    </p:cNvSpPr>
                    <p:nvPr/>
                  </p:nvSpPr>
                  <p:spPr bwMode="auto">
                    <a:xfrm>
                      <a:off x="6366" y="6582"/>
                      <a:ext cx="9323" cy="3382"/>
                    </a:xfrm>
                    <a:custGeom>
                      <a:avLst/>
                      <a:gdLst>
                        <a:gd name="T0" fmla="*/ 29 w 16384"/>
                        <a:gd name="T1" fmla="*/ 0 h 16384"/>
                        <a:gd name="T2" fmla="*/ 37 w 16384"/>
                        <a:gd name="T3" fmla="*/ 0 h 16384"/>
                        <a:gd name="T4" fmla="*/ 45 w 16384"/>
                        <a:gd name="T5" fmla="*/ 0 h 16384"/>
                        <a:gd name="T6" fmla="*/ 51 w 16384"/>
                        <a:gd name="T7" fmla="*/ 0 h 16384"/>
                        <a:gd name="T8" fmla="*/ 53 w 16384"/>
                        <a:gd name="T9" fmla="*/ 0 h 16384"/>
                        <a:gd name="T10" fmla="*/ 56 w 16384"/>
                        <a:gd name="T11" fmla="*/ 0 h 16384"/>
                        <a:gd name="T12" fmla="*/ 56 w 16384"/>
                        <a:gd name="T13" fmla="*/ 0 h 16384"/>
                        <a:gd name="T14" fmla="*/ 57 w 16384"/>
                        <a:gd name="T15" fmla="*/ 0 h 16384"/>
                        <a:gd name="T16" fmla="*/ 58 w 16384"/>
                        <a:gd name="T17" fmla="*/ 0 h 16384"/>
                        <a:gd name="T18" fmla="*/ 57 w 16384"/>
                        <a:gd name="T19" fmla="*/ 0 h 16384"/>
                        <a:gd name="T20" fmla="*/ 56 w 16384"/>
                        <a:gd name="T21" fmla="*/ 0 h 16384"/>
                        <a:gd name="T22" fmla="*/ 55 w 16384"/>
                        <a:gd name="T23" fmla="*/ 0 h 16384"/>
                        <a:gd name="T24" fmla="*/ 54 w 16384"/>
                        <a:gd name="T25" fmla="*/ 0 h 16384"/>
                        <a:gd name="T26" fmla="*/ 52 w 16384"/>
                        <a:gd name="T27" fmla="*/ 0 h 16384"/>
                        <a:gd name="T28" fmla="*/ 51 w 16384"/>
                        <a:gd name="T29" fmla="*/ 0 h 16384"/>
                        <a:gd name="T30" fmla="*/ 51 w 16384"/>
                        <a:gd name="T31" fmla="*/ 0 h 16384"/>
                        <a:gd name="T32" fmla="*/ 51 w 16384"/>
                        <a:gd name="T33" fmla="*/ 0 h 16384"/>
                        <a:gd name="T34" fmla="*/ 49 w 16384"/>
                        <a:gd name="T35" fmla="*/ 0 h 16384"/>
                        <a:gd name="T36" fmla="*/ 47 w 16384"/>
                        <a:gd name="T37" fmla="*/ 0 h 16384"/>
                        <a:gd name="T38" fmla="*/ 47 w 16384"/>
                        <a:gd name="T39" fmla="*/ 0 h 16384"/>
                        <a:gd name="T40" fmla="*/ 46 w 16384"/>
                        <a:gd name="T41" fmla="*/ 0 h 16384"/>
                        <a:gd name="T42" fmla="*/ 45 w 16384"/>
                        <a:gd name="T43" fmla="*/ 0 h 16384"/>
                        <a:gd name="T44" fmla="*/ 46 w 16384"/>
                        <a:gd name="T45" fmla="*/ 0 h 16384"/>
                        <a:gd name="T46" fmla="*/ 46 w 16384"/>
                        <a:gd name="T47" fmla="*/ 0 h 16384"/>
                        <a:gd name="T48" fmla="*/ 45 w 16384"/>
                        <a:gd name="T49" fmla="*/ 0 h 16384"/>
                        <a:gd name="T50" fmla="*/ 43 w 16384"/>
                        <a:gd name="T51" fmla="*/ 0 h 16384"/>
                        <a:gd name="T52" fmla="*/ 43 w 16384"/>
                        <a:gd name="T53" fmla="*/ 0 h 16384"/>
                        <a:gd name="T54" fmla="*/ 42 w 16384"/>
                        <a:gd name="T55" fmla="*/ 0 h 16384"/>
                        <a:gd name="T56" fmla="*/ 42 w 16384"/>
                        <a:gd name="T57" fmla="*/ 0 h 16384"/>
                        <a:gd name="T58" fmla="*/ 41 w 16384"/>
                        <a:gd name="T59" fmla="*/ 0 h 16384"/>
                        <a:gd name="T60" fmla="*/ 40 w 16384"/>
                        <a:gd name="T61" fmla="*/ 0 h 16384"/>
                        <a:gd name="T62" fmla="*/ 39 w 16384"/>
                        <a:gd name="T63" fmla="*/ 0 h 16384"/>
                        <a:gd name="T64" fmla="*/ 37 w 16384"/>
                        <a:gd name="T65" fmla="*/ 0 h 16384"/>
                        <a:gd name="T66" fmla="*/ 35 w 16384"/>
                        <a:gd name="T67" fmla="*/ 0 h 16384"/>
                        <a:gd name="T68" fmla="*/ 32 w 16384"/>
                        <a:gd name="T69" fmla="*/ 0 h 16384"/>
                        <a:gd name="T70" fmla="*/ 29 w 16384"/>
                        <a:gd name="T71" fmla="*/ 0 h 16384"/>
                        <a:gd name="T72" fmla="*/ 27 w 16384"/>
                        <a:gd name="T73" fmla="*/ 0 h 16384"/>
                        <a:gd name="T74" fmla="*/ 26 w 16384"/>
                        <a:gd name="T75" fmla="*/ 0 h 16384"/>
                        <a:gd name="T76" fmla="*/ 23 w 16384"/>
                        <a:gd name="T77" fmla="*/ 0 h 16384"/>
                        <a:gd name="T78" fmla="*/ 20 w 16384"/>
                        <a:gd name="T79" fmla="*/ 0 h 16384"/>
                        <a:gd name="T80" fmla="*/ 19 w 16384"/>
                        <a:gd name="T81" fmla="*/ 0 h 16384"/>
                        <a:gd name="T82" fmla="*/ 16 w 16384"/>
                        <a:gd name="T83" fmla="*/ 0 h 16384"/>
                        <a:gd name="T84" fmla="*/ 9 w 16384"/>
                        <a:gd name="T85" fmla="*/ 0 h 16384"/>
                        <a:gd name="T86" fmla="*/ 6 w 16384"/>
                        <a:gd name="T87" fmla="*/ 0 h 16384"/>
                        <a:gd name="T88" fmla="*/ 3 w 16384"/>
                        <a:gd name="T89" fmla="*/ 0 h 16384"/>
                        <a:gd name="T90" fmla="*/ 3 w 16384"/>
                        <a:gd name="T91" fmla="*/ 0 h 16384"/>
                        <a:gd name="T92" fmla="*/ 1 w 16384"/>
                        <a:gd name="T93" fmla="*/ 0 h 16384"/>
                        <a:gd name="T94" fmla="*/ 1 w 16384"/>
                        <a:gd name="T95" fmla="*/ 0 h 16384"/>
                        <a:gd name="T96" fmla="*/ 0 w 16384"/>
                        <a:gd name="T97" fmla="*/ 0 h 16384"/>
                        <a:gd name="T98" fmla="*/ 1 w 16384"/>
                        <a:gd name="T99" fmla="*/ 0 h 16384"/>
                        <a:gd name="T100" fmla="*/ 1 w 16384"/>
                        <a:gd name="T101" fmla="*/ 0 h 1638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384" h="16384">
                          <a:moveTo>
                            <a:pt x="324" y="248"/>
                          </a:moveTo>
                          <a:lnTo>
                            <a:pt x="270" y="248"/>
                          </a:lnTo>
                          <a:lnTo>
                            <a:pt x="8111" y="0"/>
                          </a:lnTo>
                          <a:lnTo>
                            <a:pt x="9030" y="993"/>
                          </a:lnTo>
                          <a:lnTo>
                            <a:pt x="9625" y="1614"/>
                          </a:lnTo>
                          <a:lnTo>
                            <a:pt x="10382" y="2110"/>
                          </a:lnTo>
                          <a:lnTo>
                            <a:pt x="10869" y="2234"/>
                          </a:lnTo>
                          <a:lnTo>
                            <a:pt x="11788" y="2358"/>
                          </a:lnTo>
                          <a:lnTo>
                            <a:pt x="12653" y="2358"/>
                          </a:lnTo>
                          <a:lnTo>
                            <a:pt x="13464" y="2358"/>
                          </a:lnTo>
                          <a:lnTo>
                            <a:pt x="14113" y="2358"/>
                          </a:lnTo>
                          <a:lnTo>
                            <a:pt x="14491" y="1738"/>
                          </a:lnTo>
                          <a:lnTo>
                            <a:pt x="14762" y="1365"/>
                          </a:lnTo>
                          <a:lnTo>
                            <a:pt x="14978" y="869"/>
                          </a:lnTo>
                          <a:lnTo>
                            <a:pt x="15140" y="496"/>
                          </a:lnTo>
                          <a:lnTo>
                            <a:pt x="15303" y="124"/>
                          </a:lnTo>
                          <a:lnTo>
                            <a:pt x="15519" y="248"/>
                          </a:lnTo>
                          <a:lnTo>
                            <a:pt x="15681" y="621"/>
                          </a:lnTo>
                          <a:lnTo>
                            <a:pt x="15843" y="1241"/>
                          </a:lnTo>
                          <a:lnTo>
                            <a:pt x="15843" y="1489"/>
                          </a:lnTo>
                          <a:lnTo>
                            <a:pt x="15843" y="1862"/>
                          </a:lnTo>
                          <a:lnTo>
                            <a:pt x="15789" y="2110"/>
                          </a:lnTo>
                          <a:lnTo>
                            <a:pt x="15897" y="2731"/>
                          </a:lnTo>
                          <a:lnTo>
                            <a:pt x="16005" y="2979"/>
                          </a:lnTo>
                          <a:lnTo>
                            <a:pt x="16005" y="3227"/>
                          </a:lnTo>
                          <a:lnTo>
                            <a:pt x="16276" y="3351"/>
                          </a:lnTo>
                          <a:lnTo>
                            <a:pt x="16330" y="3600"/>
                          </a:lnTo>
                          <a:lnTo>
                            <a:pt x="16384" y="3848"/>
                          </a:lnTo>
                          <a:lnTo>
                            <a:pt x="16222" y="3848"/>
                          </a:lnTo>
                          <a:lnTo>
                            <a:pt x="16168" y="3848"/>
                          </a:lnTo>
                          <a:lnTo>
                            <a:pt x="16060" y="4096"/>
                          </a:lnTo>
                          <a:lnTo>
                            <a:pt x="15897" y="4096"/>
                          </a:lnTo>
                          <a:lnTo>
                            <a:pt x="15843" y="4717"/>
                          </a:lnTo>
                          <a:lnTo>
                            <a:pt x="15789" y="5089"/>
                          </a:lnTo>
                          <a:lnTo>
                            <a:pt x="15627" y="5089"/>
                          </a:lnTo>
                          <a:lnTo>
                            <a:pt x="15519" y="4717"/>
                          </a:lnTo>
                          <a:lnTo>
                            <a:pt x="15573" y="4220"/>
                          </a:lnTo>
                          <a:lnTo>
                            <a:pt x="15519" y="3972"/>
                          </a:lnTo>
                          <a:lnTo>
                            <a:pt x="15248" y="4096"/>
                          </a:lnTo>
                          <a:lnTo>
                            <a:pt x="15032" y="4096"/>
                          </a:lnTo>
                          <a:lnTo>
                            <a:pt x="14762" y="4096"/>
                          </a:lnTo>
                          <a:lnTo>
                            <a:pt x="14600" y="4344"/>
                          </a:lnTo>
                          <a:lnTo>
                            <a:pt x="14383" y="4468"/>
                          </a:lnTo>
                          <a:lnTo>
                            <a:pt x="14329" y="4841"/>
                          </a:lnTo>
                          <a:lnTo>
                            <a:pt x="14221" y="5213"/>
                          </a:lnTo>
                          <a:lnTo>
                            <a:pt x="14221" y="5461"/>
                          </a:lnTo>
                          <a:lnTo>
                            <a:pt x="14329" y="5585"/>
                          </a:lnTo>
                          <a:lnTo>
                            <a:pt x="14437" y="5710"/>
                          </a:lnTo>
                          <a:lnTo>
                            <a:pt x="14329" y="5834"/>
                          </a:lnTo>
                          <a:lnTo>
                            <a:pt x="14275" y="6082"/>
                          </a:lnTo>
                          <a:lnTo>
                            <a:pt x="14167" y="6454"/>
                          </a:lnTo>
                          <a:lnTo>
                            <a:pt x="14059" y="6330"/>
                          </a:lnTo>
                          <a:lnTo>
                            <a:pt x="13843" y="6330"/>
                          </a:lnTo>
                          <a:lnTo>
                            <a:pt x="13734" y="6206"/>
                          </a:lnTo>
                          <a:lnTo>
                            <a:pt x="13626" y="6330"/>
                          </a:lnTo>
                          <a:lnTo>
                            <a:pt x="13464" y="6454"/>
                          </a:lnTo>
                          <a:lnTo>
                            <a:pt x="13302" y="6454"/>
                          </a:lnTo>
                          <a:lnTo>
                            <a:pt x="13194" y="6703"/>
                          </a:lnTo>
                          <a:lnTo>
                            <a:pt x="13194" y="6578"/>
                          </a:lnTo>
                          <a:lnTo>
                            <a:pt x="13086" y="6827"/>
                          </a:lnTo>
                          <a:lnTo>
                            <a:pt x="13086" y="7075"/>
                          </a:lnTo>
                          <a:lnTo>
                            <a:pt x="13031" y="7447"/>
                          </a:lnTo>
                          <a:lnTo>
                            <a:pt x="12815" y="7447"/>
                          </a:lnTo>
                          <a:lnTo>
                            <a:pt x="12653" y="7447"/>
                          </a:lnTo>
                          <a:lnTo>
                            <a:pt x="12599" y="7820"/>
                          </a:lnTo>
                          <a:lnTo>
                            <a:pt x="12653" y="8068"/>
                          </a:lnTo>
                          <a:lnTo>
                            <a:pt x="12707" y="8564"/>
                          </a:lnTo>
                          <a:lnTo>
                            <a:pt x="12761" y="8688"/>
                          </a:lnTo>
                          <a:lnTo>
                            <a:pt x="12815" y="8937"/>
                          </a:lnTo>
                          <a:lnTo>
                            <a:pt x="12869" y="9185"/>
                          </a:lnTo>
                          <a:lnTo>
                            <a:pt x="12977" y="9433"/>
                          </a:lnTo>
                          <a:lnTo>
                            <a:pt x="12923" y="9681"/>
                          </a:lnTo>
                          <a:lnTo>
                            <a:pt x="12815" y="9681"/>
                          </a:lnTo>
                          <a:lnTo>
                            <a:pt x="12815" y="9806"/>
                          </a:lnTo>
                          <a:lnTo>
                            <a:pt x="12653" y="10178"/>
                          </a:lnTo>
                          <a:lnTo>
                            <a:pt x="12545" y="10302"/>
                          </a:lnTo>
                          <a:lnTo>
                            <a:pt x="12383" y="10302"/>
                          </a:lnTo>
                          <a:lnTo>
                            <a:pt x="12220" y="10426"/>
                          </a:lnTo>
                          <a:lnTo>
                            <a:pt x="12112" y="10674"/>
                          </a:lnTo>
                          <a:lnTo>
                            <a:pt x="12058" y="11047"/>
                          </a:lnTo>
                          <a:lnTo>
                            <a:pt x="11896" y="11047"/>
                          </a:lnTo>
                          <a:lnTo>
                            <a:pt x="11842" y="11543"/>
                          </a:lnTo>
                          <a:lnTo>
                            <a:pt x="11734" y="11792"/>
                          </a:lnTo>
                          <a:lnTo>
                            <a:pt x="11626" y="12040"/>
                          </a:lnTo>
                          <a:lnTo>
                            <a:pt x="11680" y="12909"/>
                          </a:lnTo>
                          <a:lnTo>
                            <a:pt x="11734" y="14026"/>
                          </a:lnTo>
                          <a:lnTo>
                            <a:pt x="11680" y="14522"/>
                          </a:lnTo>
                          <a:lnTo>
                            <a:pt x="11680" y="15639"/>
                          </a:lnTo>
                          <a:lnTo>
                            <a:pt x="11680" y="16260"/>
                          </a:lnTo>
                          <a:lnTo>
                            <a:pt x="11517" y="16384"/>
                          </a:lnTo>
                          <a:lnTo>
                            <a:pt x="11409" y="16012"/>
                          </a:lnTo>
                          <a:lnTo>
                            <a:pt x="11409" y="15639"/>
                          </a:lnTo>
                          <a:lnTo>
                            <a:pt x="11355" y="15143"/>
                          </a:lnTo>
                          <a:lnTo>
                            <a:pt x="11355" y="14770"/>
                          </a:lnTo>
                          <a:lnTo>
                            <a:pt x="11139" y="14398"/>
                          </a:lnTo>
                          <a:lnTo>
                            <a:pt x="11031" y="14150"/>
                          </a:lnTo>
                          <a:lnTo>
                            <a:pt x="10869" y="13902"/>
                          </a:lnTo>
                          <a:lnTo>
                            <a:pt x="10706" y="13777"/>
                          </a:lnTo>
                          <a:lnTo>
                            <a:pt x="10436" y="13529"/>
                          </a:lnTo>
                          <a:lnTo>
                            <a:pt x="10220" y="13529"/>
                          </a:lnTo>
                          <a:lnTo>
                            <a:pt x="9949" y="13653"/>
                          </a:lnTo>
                          <a:lnTo>
                            <a:pt x="9787" y="13529"/>
                          </a:lnTo>
                          <a:lnTo>
                            <a:pt x="9355" y="13529"/>
                          </a:lnTo>
                          <a:lnTo>
                            <a:pt x="9138" y="13653"/>
                          </a:lnTo>
                          <a:lnTo>
                            <a:pt x="8922" y="13653"/>
                          </a:lnTo>
                          <a:lnTo>
                            <a:pt x="8706" y="13529"/>
                          </a:lnTo>
                          <a:lnTo>
                            <a:pt x="8381" y="13529"/>
                          </a:lnTo>
                          <a:lnTo>
                            <a:pt x="8219" y="13653"/>
                          </a:lnTo>
                          <a:lnTo>
                            <a:pt x="7949" y="13902"/>
                          </a:lnTo>
                          <a:lnTo>
                            <a:pt x="7678" y="14274"/>
                          </a:lnTo>
                          <a:lnTo>
                            <a:pt x="7516" y="14646"/>
                          </a:lnTo>
                          <a:lnTo>
                            <a:pt x="7408" y="14770"/>
                          </a:lnTo>
                          <a:lnTo>
                            <a:pt x="7300" y="15019"/>
                          </a:lnTo>
                          <a:lnTo>
                            <a:pt x="7354" y="14646"/>
                          </a:lnTo>
                          <a:lnTo>
                            <a:pt x="7246" y="15019"/>
                          </a:lnTo>
                          <a:lnTo>
                            <a:pt x="6813" y="15019"/>
                          </a:lnTo>
                          <a:lnTo>
                            <a:pt x="6597" y="14770"/>
                          </a:lnTo>
                          <a:lnTo>
                            <a:pt x="6218" y="13777"/>
                          </a:lnTo>
                          <a:lnTo>
                            <a:pt x="6002" y="13405"/>
                          </a:lnTo>
                          <a:lnTo>
                            <a:pt x="5840" y="13405"/>
                          </a:lnTo>
                          <a:lnTo>
                            <a:pt x="5678" y="13405"/>
                          </a:lnTo>
                          <a:lnTo>
                            <a:pt x="5569" y="13405"/>
                          </a:lnTo>
                          <a:lnTo>
                            <a:pt x="5299" y="13281"/>
                          </a:lnTo>
                          <a:lnTo>
                            <a:pt x="4867" y="13033"/>
                          </a:lnTo>
                          <a:lnTo>
                            <a:pt x="4704" y="13033"/>
                          </a:lnTo>
                          <a:lnTo>
                            <a:pt x="4434" y="12909"/>
                          </a:lnTo>
                          <a:lnTo>
                            <a:pt x="3569" y="12784"/>
                          </a:lnTo>
                          <a:lnTo>
                            <a:pt x="2812" y="12288"/>
                          </a:lnTo>
                          <a:lnTo>
                            <a:pt x="2379" y="12164"/>
                          </a:lnTo>
                          <a:lnTo>
                            <a:pt x="2217" y="12164"/>
                          </a:lnTo>
                          <a:lnTo>
                            <a:pt x="1947" y="12040"/>
                          </a:lnTo>
                          <a:lnTo>
                            <a:pt x="1676" y="11792"/>
                          </a:lnTo>
                          <a:lnTo>
                            <a:pt x="1406" y="10923"/>
                          </a:lnTo>
                          <a:lnTo>
                            <a:pt x="1244" y="10178"/>
                          </a:lnTo>
                          <a:lnTo>
                            <a:pt x="1081" y="9930"/>
                          </a:lnTo>
                          <a:lnTo>
                            <a:pt x="1027" y="9557"/>
                          </a:lnTo>
                          <a:lnTo>
                            <a:pt x="973" y="9185"/>
                          </a:lnTo>
                          <a:lnTo>
                            <a:pt x="865" y="8813"/>
                          </a:lnTo>
                          <a:lnTo>
                            <a:pt x="703" y="8564"/>
                          </a:lnTo>
                          <a:lnTo>
                            <a:pt x="541" y="8068"/>
                          </a:lnTo>
                          <a:lnTo>
                            <a:pt x="379" y="7696"/>
                          </a:lnTo>
                          <a:lnTo>
                            <a:pt x="379" y="7199"/>
                          </a:lnTo>
                          <a:lnTo>
                            <a:pt x="379" y="6827"/>
                          </a:lnTo>
                          <a:lnTo>
                            <a:pt x="270" y="6206"/>
                          </a:lnTo>
                          <a:lnTo>
                            <a:pt x="216" y="5710"/>
                          </a:lnTo>
                          <a:lnTo>
                            <a:pt x="108" y="4841"/>
                          </a:lnTo>
                          <a:lnTo>
                            <a:pt x="0" y="4344"/>
                          </a:lnTo>
                          <a:lnTo>
                            <a:pt x="54" y="3600"/>
                          </a:lnTo>
                          <a:lnTo>
                            <a:pt x="54" y="2855"/>
                          </a:lnTo>
                          <a:lnTo>
                            <a:pt x="162" y="2234"/>
                          </a:lnTo>
                          <a:lnTo>
                            <a:pt x="162" y="1738"/>
                          </a:lnTo>
                          <a:lnTo>
                            <a:pt x="270" y="1365"/>
                          </a:lnTo>
                          <a:lnTo>
                            <a:pt x="270" y="1117"/>
                          </a:lnTo>
                          <a:lnTo>
                            <a:pt x="324" y="248"/>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44" name="図形 73">
                      <a:extLst>
                        <a:ext uri="{FF2B5EF4-FFF2-40B4-BE49-F238E27FC236}">
                          <a16:creationId xmlns:a16="http://schemas.microsoft.com/office/drawing/2014/main" id="{D2B75F50-9A31-19A1-8F97-E96C41E8F04F}"/>
                        </a:ext>
                      </a:extLst>
                    </p:cNvPr>
                    <p:cNvSpPr>
                      <a:spLocks noChangeAspect="1"/>
                    </p:cNvSpPr>
                    <p:nvPr/>
                  </p:nvSpPr>
                  <p:spPr bwMode="auto">
                    <a:xfrm>
                      <a:off x="0" y="2873"/>
                      <a:ext cx="5814" cy="309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w 16384"/>
                        <a:gd name="T93" fmla="*/ 0 h 16384"/>
                        <a:gd name="T94" fmla="*/ 0 w 16384"/>
                        <a:gd name="T95" fmla="*/ 0 h 16384"/>
                        <a:gd name="T96" fmla="*/ 0 w 16384"/>
                        <a:gd name="T97" fmla="*/ 0 h 16384"/>
                        <a:gd name="T98" fmla="*/ 0 w 16384"/>
                        <a:gd name="T99" fmla="*/ 0 h 16384"/>
                        <a:gd name="T100" fmla="*/ 0 w 16384"/>
                        <a:gd name="T101" fmla="*/ 0 h 16384"/>
                        <a:gd name="T102" fmla="*/ 0 w 16384"/>
                        <a:gd name="T103" fmla="*/ 0 h 16384"/>
                        <a:gd name="T104" fmla="*/ 0 w 16384"/>
                        <a:gd name="T105" fmla="*/ 0 h 1638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384" h="16384">
                          <a:moveTo>
                            <a:pt x="12185" y="1076"/>
                          </a:moveTo>
                          <a:lnTo>
                            <a:pt x="12185" y="957"/>
                          </a:lnTo>
                          <a:lnTo>
                            <a:pt x="12103" y="1913"/>
                          </a:lnTo>
                          <a:lnTo>
                            <a:pt x="12103" y="2631"/>
                          </a:lnTo>
                          <a:lnTo>
                            <a:pt x="12597" y="11361"/>
                          </a:lnTo>
                          <a:lnTo>
                            <a:pt x="13667" y="11361"/>
                          </a:lnTo>
                          <a:lnTo>
                            <a:pt x="14161" y="12318"/>
                          </a:lnTo>
                          <a:lnTo>
                            <a:pt x="15808" y="12916"/>
                          </a:lnTo>
                          <a:lnTo>
                            <a:pt x="16384" y="14231"/>
                          </a:lnTo>
                          <a:lnTo>
                            <a:pt x="16302" y="16384"/>
                          </a:lnTo>
                          <a:lnTo>
                            <a:pt x="15972" y="16145"/>
                          </a:lnTo>
                          <a:lnTo>
                            <a:pt x="16055" y="15427"/>
                          </a:lnTo>
                          <a:lnTo>
                            <a:pt x="15890" y="14710"/>
                          </a:lnTo>
                          <a:lnTo>
                            <a:pt x="15149" y="14112"/>
                          </a:lnTo>
                          <a:lnTo>
                            <a:pt x="14820" y="13753"/>
                          </a:lnTo>
                          <a:lnTo>
                            <a:pt x="14573" y="13155"/>
                          </a:lnTo>
                          <a:lnTo>
                            <a:pt x="13173" y="13155"/>
                          </a:lnTo>
                          <a:lnTo>
                            <a:pt x="12267" y="12557"/>
                          </a:lnTo>
                          <a:lnTo>
                            <a:pt x="12020" y="12198"/>
                          </a:lnTo>
                          <a:lnTo>
                            <a:pt x="11856" y="11720"/>
                          </a:lnTo>
                          <a:lnTo>
                            <a:pt x="11691" y="11122"/>
                          </a:lnTo>
                          <a:lnTo>
                            <a:pt x="11197" y="11002"/>
                          </a:lnTo>
                          <a:lnTo>
                            <a:pt x="10621" y="10763"/>
                          </a:lnTo>
                          <a:lnTo>
                            <a:pt x="10374" y="10763"/>
                          </a:lnTo>
                          <a:lnTo>
                            <a:pt x="9550" y="10763"/>
                          </a:lnTo>
                          <a:lnTo>
                            <a:pt x="8892" y="10763"/>
                          </a:lnTo>
                          <a:lnTo>
                            <a:pt x="8233" y="10644"/>
                          </a:lnTo>
                          <a:lnTo>
                            <a:pt x="7904" y="11002"/>
                          </a:lnTo>
                          <a:lnTo>
                            <a:pt x="7410" y="11242"/>
                          </a:lnTo>
                          <a:lnTo>
                            <a:pt x="6998" y="10883"/>
                          </a:lnTo>
                          <a:lnTo>
                            <a:pt x="6998" y="11361"/>
                          </a:lnTo>
                          <a:lnTo>
                            <a:pt x="6834" y="10883"/>
                          </a:lnTo>
                          <a:lnTo>
                            <a:pt x="6340" y="11242"/>
                          </a:lnTo>
                          <a:lnTo>
                            <a:pt x="6093" y="11600"/>
                          </a:lnTo>
                          <a:lnTo>
                            <a:pt x="5763" y="11840"/>
                          </a:lnTo>
                          <a:lnTo>
                            <a:pt x="5269" y="12198"/>
                          </a:lnTo>
                          <a:lnTo>
                            <a:pt x="4940" y="12916"/>
                          </a:lnTo>
                          <a:lnTo>
                            <a:pt x="4940" y="13275"/>
                          </a:lnTo>
                          <a:lnTo>
                            <a:pt x="4364" y="13514"/>
                          </a:lnTo>
                          <a:lnTo>
                            <a:pt x="4446" y="13514"/>
                          </a:lnTo>
                          <a:lnTo>
                            <a:pt x="4034" y="13753"/>
                          </a:lnTo>
                          <a:lnTo>
                            <a:pt x="3293" y="13992"/>
                          </a:lnTo>
                          <a:lnTo>
                            <a:pt x="2882" y="13992"/>
                          </a:lnTo>
                          <a:lnTo>
                            <a:pt x="3046" y="13394"/>
                          </a:lnTo>
                          <a:lnTo>
                            <a:pt x="3623" y="12916"/>
                          </a:lnTo>
                          <a:lnTo>
                            <a:pt x="3870" y="12557"/>
                          </a:lnTo>
                          <a:lnTo>
                            <a:pt x="4034" y="12079"/>
                          </a:lnTo>
                          <a:lnTo>
                            <a:pt x="4034" y="11600"/>
                          </a:lnTo>
                          <a:lnTo>
                            <a:pt x="4199" y="11122"/>
                          </a:lnTo>
                          <a:lnTo>
                            <a:pt x="3870" y="11002"/>
                          </a:lnTo>
                          <a:lnTo>
                            <a:pt x="3623" y="10883"/>
                          </a:lnTo>
                          <a:lnTo>
                            <a:pt x="3293" y="10883"/>
                          </a:lnTo>
                          <a:lnTo>
                            <a:pt x="3046" y="10644"/>
                          </a:lnTo>
                          <a:lnTo>
                            <a:pt x="2717" y="10644"/>
                          </a:lnTo>
                          <a:lnTo>
                            <a:pt x="2388" y="10644"/>
                          </a:lnTo>
                          <a:lnTo>
                            <a:pt x="2141" y="10404"/>
                          </a:lnTo>
                          <a:lnTo>
                            <a:pt x="1894" y="10404"/>
                          </a:lnTo>
                          <a:lnTo>
                            <a:pt x="1647" y="10165"/>
                          </a:lnTo>
                          <a:lnTo>
                            <a:pt x="1400" y="10165"/>
                          </a:lnTo>
                          <a:lnTo>
                            <a:pt x="1070" y="10165"/>
                          </a:lnTo>
                          <a:lnTo>
                            <a:pt x="412" y="10165"/>
                          </a:lnTo>
                          <a:lnTo>
                            <a:pt x="329" y="9448"/>
                          </a:lnTo>
                          <a:lnTo>
                            <a:pt x="82" y="8969"/>
                          </a:lnTo>
                          <a:lnTo>
                            <a:pt x="412" y="8491"/>
                          </a:lnTo>
                          <a:lnTo>
                            <a:pt x="412" y="7654"/>
                          </a:lnTo>
                          <a:lnTo>
                            <a:pt x="412" y="6936"/>
                          </a:lnTo>
                          <a:lnTo>
                            <a:pt x="988" y="6936"/>
                          </a:lnTo>
                          <a:lnTo>
                            <a:pt x="1894" y="6817"/>
                          </a:lnTo>
                          <a:lnTo>
                            <a:pt x="2223" y="6578"/>
                          </a:lnTo>
                          <a:lnTo>
                            <a:pt x="2305" y="5501"/>
                          </a:lnTo>
                          <a:lnTo>
                            <a:pt x="1729" y="5740"/>
                          </a:lnTo>
                          <a:lnTo>
                            <a:pt x="1235" y="5860"/>
                          </a:lnTo>
                          <a:lnTo>
                            <a:pt x="741" y="5980"/>
                          </a:lnTo>
                          <a:lnTo>
                            <a:pt x="329" y="6099"/>
                          </a:lnTo>
                          <a:lnTo>
                            <a:pt x="82" y="5621"/>
                          </a:lnTo>
                          <a:lnTo>
                            <a:pt x="0" y="4903"/>
                          </a:lnTo>
                          <a:lnTo>
                            <a:pt x="659" y="4903"/>
                          </a:lnTo>
                          <a:lnTo>
                            <a:pt x="1153" y="4664"/>
                          </a:lnTo>
                          <a:lnTo>
                            <a:pt x="1564" y="4186"/>
                          </a:lnTo>
                          <a:lnTo>
                            <a:pt x="1729" y="3468"/>
                          </a:lnTo>
                          <a:lnTo>
                            <a:pt x="1070" y="3707"/>
                          </a:lnTo>
                          <a:lnTo>
                            <a:pt x="741" y="3468"/>
                          </a:lnTo>
                          <a:lnTo>
                            <a:pt x="329" y="2990"/>
                          </a:lnTo>
                          <a:lnTo>
                            <a:pt x="329" y="2511"/>
                          </a:lnTo>
                          <a:lnTo>
                            <a:pt x="823" y="2033"/>
                          </a:lnTo>
                          <a:lnTo>
                            <a:pt x="1400" y="1555"/>
                          </a:lnTo>
                          <a:lnTo>
                            <a:pt x="1894" y="1316"/>
                          </a:lnTo>
                          <a:lnTo>
                            <a:pt x="2552" y="1076"/>
                          </a:lnTo>
                          <a:lnTo>
                            <a:pt x="3129" y="957"/>
                          </a:lnTo>
                          <a:lnTo>
                            <a:pt x="3458" y="120"/>
                          </a:lnTo>
                          <a:lnTo>
                            <a:pt x="4117" y="0"/>
                          </a:lnTo>
                          <a:lnTo>
                            <a:pt x="4775" y="718"/>
                          </a:lnTo>
                          <a:lnTo>
                            <a:pt x="5105" y="598"/>
                          </a:lnTo>
                          <a:lnTo>
                            <a:pt x="5269" y="239"/>
                          </a:lnTo>
                          <a:lnTo>
                            <a:pt x="5681" y="837"/>
                          </a:lnTo>
                          <a:lnTo>
                            <a:pt x="5928" y="239"/>
                          </a:lnTo>
                          <a:lnTo>
                            <a:pt x="6669" y="120"/>
                          </a:lnTo>
                          <a:lnTo>
                            <a:pt x="7328" y="0"/>
                          </a:lnTo>
                          <a:lnTo>
                            <a:pt x="7739" y="0"/>
                          </a:lnTo>
                          <a:lnTo>
                            <a:pt x="7986" y="239"/>
                          </a:lnTo>
                          <a:lnTo>
                            <a:pt x="8398" y="478"/>
                          </a:lnTo>
                          <a:lnTo>
                            <a:pt x="9056" y="478"/>
                          </a:lnTo>
                          <a:lnTo>
                            <a:pt x="9797" y="718"/>
                          </a:lnTo>
                          <a:lnTo>
                            <a:pt x="10456" y="718"/>
                          </a:lnTo>
                          <a:lnTo>
                            <a:pt x="10868" y="837"/>
                          </a:lnTo>
                          <a:lnTo>
                            <a:pt x="12185" y="1076"/>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1045" name="Group 106">
                      <a:extLst>
                        <a:ext uri="{FF2B5EF4-FFF2-40B4-BE49-F238E27FC236}">
                          <a16:creationId xmlns:a16="http://schemas.microsoft.com/office/drawing/2014/main" id="{6EFB2B12-B26B-C894-6DC2-ED194C44DD47}"/>
                        </a:ext>
                      </a:extLst>
                    </p:cNvPr>
                    <p:cNvGrpSpPr>
                      <a:grpSpLocks noChangeAspect="1"/>
                    </p:cNvGrpSpPr>
                    <p:nvPr/>
                  </p:nvGrpSpPr>
                  <p:grpSpPr bwMode="auto">
                    <a:xfrm>
                      <a:off x="4261" y="0"/>
                      <a:ext cx="13233" cy="7200"/>
                      <a:chOff x="0" y="0"/>
                      <a:chExt cx="20000" cy="20000"/>
                    </a:xfrm>
                    <a:grpFill/>
                  </p:grpSpPr>
                  <p:sp>
                    <p:nvSpPr>
                      <p:cNvPr id="1065" name="図形 74">
                        <a:extLst>
                          <a:ext uri="{FF2B5EF4-FFF2-40B4-BE49-F238E27FC236}">
                            <a16:creationId xmlns:a16="http://schemas.microsoft.com/office/drawing/2014/main" id="{A682685B-FE2E-DFA9-7857-A24E75800B0B}"/>
                          </a:ext>
                        </a:extLst>
                      </p:cNvPr>
                      <p:cNvSpPr>
                        <a:spLocks noChangeAspect="1"/>
                      </p:cNvSpPr>
                      <p:nvPr/>
                    </p:nvSpPr>
                    <p:spPr bwMode="auto">
                      <a:xfrm>
                        <a:off x="0" y="8283"/>
                        <a:ext cx="18939" cy="11414"/>
                      </a:xfrm>
                      <a:custGeom>
                        <a:avLst/>
                        <a:gdLst>
                          <a:gd name="T0" fmla="*/ 340 w 16384"/>
                          <a:gd name="T1" fmla="*/ 63 h 16384"/>
                          <a:gd name="T2" fmla="*/ 340 w 16384"/>
                          <a:gd name="T3" fmla="*/ 137 h 16384"/>
                          <a:gd name="T4" fmla="*/ 684 w 16384"/>
                          <a:gd name="T5" fmla="*/ 194 h 16384"/>
                          <a:gd name="T6" fmla="*/ 4421 w 16384"/>
                          <a:gd name="T7" fmla="*/ 239 h 16384"/>
                          <a:gd name="T8" fmla="*/ 8171 w 16384"/>
                          <a:gd name="T9" fmla="*/ 277 h 16384"/>
                          <a:gd name="T10" fmla="*/ 8853 w 16384"/>
                          <a:gd name="T11" fmla="*/ 343 h 16384"/>
                          <a:gd name="T12" fmla="*/ 12426 w 16384"/>
                          <a:gd name="T13" fmla="*/ 387 h 16384"/>
                          <a:gd name="T14" fmla="*/ 20424 w 16384"/>
                          <a:gd name="T15" fmla="*/ 394 h 16384"/>
                          <a:gd name="T16" fmla="*/ 34217 w 16384"/>
                          <a:gd name="T17" fmla="*/ 394 h 16384"/>
                          <a:gd name="T18" fmla="*/ 41194 w 16384"/>
                          <a:gd name="T19" fmla="*/ 417 h 16384"/>
                          <a:gd name="T20" fmla="*/ 56683 w 16384"/>
                          <a:gd name="T21" fmla="*/ 441 h 16384"/>
                          <a:gd name="T22" fmla="*/ 60593 w 16384"/>
                          <a:gd name="T23" fmla="*/ 396 h 16384"/>
                          <a:gd name="T24" fmla="*/ 63828 w 16384"/>
                          <a:gd name="T25" fmla="*/ 379 h 16384"/>
                          <a:gd name="T26" fmla="*/ 68597 w 16384"/>
                          <a:gd name="T27" fmla="*/ 372 h 16384"/>
                          <a:gd name="T28" fmla="*/ 69276 w 16384"/>
                          <a:gd name="T29" fmla="*/ 329 h 16384"/>
                          <a:gd name="T30" fmla="*/ 66899 w 16384"/>
                          <a:gd name="T31" fmla="*/ 341 h 16384"/>
                          <a:gd name="T32" fmla="*/ 65535 w 16384"/>
                          <a:gd name="T33" fmla="*/ 311 h 16384"/>
                          <a:gd name="T34" fmla="*/ 64514 w 16384"/>
                          <a:gd name="T35" fmla="*/ 277 h 16384"/>
                          <a:gd name="T36" fmla="*/ 61619 w 16384"/>
                          <a:gd name="T37" fmla="*/ 232 h 16384"/>
                          <a:gd name="T38" fmla="*/ 61104 w 16384"/>
                          <a:gd name="T39" fmla="*/ 261 h 16384"/>
                          <a:gd name="T40" fmla="*/ 58389 w 16384"/>
                          <a:gd name="T41" fmla="*/ 234 h 16384"/>
                          <a:gd name="T42" fmla="*/ 56853 w 16384"/>
                          <a:gd name="T43" fmla="*/ 199 h 16384"/>
                          <a:gd name="T44" fmla="*/ 51744 w 16384"/>
                          <a:gd name="T45" fmla="*/ 185 h 16384"/>
                          <a:gd name="T46" fmla="*/ 50896 w 16384"/>
                          <a:gd name="T47" fmla="*/ 232 h 16384"/>
                          <a:gd name="T48" fmla="*/ 51234 w 16384"/>
                          <a:gd name="T49" fmla="*/ 293 h 16384"/>
                          <a:gd name="T50" fmla="*/ 51234 w 16384"/>
                          <a:gd name="T51" fmla="*/ 359 h 16384"/>
                          <a:gd name="T52" fmla="*/ 48345 w 16384"/>
                          <a:gd name="T53" fmla="*/ 364 h 16384"/>
                          <a:gd name="T54" fmla="*/ 47832 w 16384"/>
                          <a:gd name="T55" fmla="*/ 311 h 16384"/>
                          <a:gd name="T56" fmla="*/ 43405 w 16384"/>
                          <a:gd name="T57" fmla="*/ 302 h 16384"/>
                          <a:gd name="T58" fmla="*/ 42043 w 16384"/>
                          <a:gd name="T59" fmla="*/ 272 h 16384"/>
                          <a:gd name="T60" fmla="*/ 40173 w 16384"/>
                          <a:gd name="T61" fmla="*/ 242 h 16384"/>
                          <a:gd name="T62" fmla="*/ 38128 w 16384"/>
                          <a:gd name="T63" fmla="*/ 215 h 16384"/>
                          <a:gd name="T64" fmla="*/ 40340 w 16384"/>
                          <a:gd name="T65" fmla="*/ 147 h 16384"/>
                          <a:gd name="T66" fmla="*/ 40856 w 16384"/>
                          <a:gd name="T67" fmla="*/ 107 h 16384"/>
                          <a:gd name="T68" fmla="*/ 44088 w 16384"/>
                          <a:gd name="T69" fmla="*/ 104 h 16384"/>
                          <a:gd name="T70" fmla="*/ 47998 w 16384"/>
                          <a:gd name="T71" fmla="*/ 92 h 16384"/>
                          <a:gd name="T72" fmla="*/ 48345 w 16384"/>
                          <a:gd name="T73" fmla="*/ 47 h 16384"/>
                          <a:gd name="T74" fmla="*/ 43573 w 16384"/>
                          <a:gd name="T75" fmla="*/ 57 h 16384"/>
                          <a:gd name="T76" fmla="*/ 40173 w 16384"/>
                          <a:gd name="T77" fmla="*/ 27 h 16384"/>
                          <a:gd name="T78" fmla="*/ 37957 w 16384"/>
                          <a:gd name="T79" fmla="*/ 79 h 16384"/>
                          <a:gd name="T80" fmla="*/ 35403 w 16384"/>
                          <a:gd name="T81" fmla="*/ 72 h 16384"/>
                          <a:gd name="T82" fmla="*/ 33534 w 16384"/>
                          <a:gd name="T83" fmla="*/ 79 h 16384"/>
                          <a:gd name="T84" fmla="*/ 30811 w 16384"/>
                          <a:gd name="T85" fmla="*/ 70 h 16384"/>
                          <a:gd name="T86" fmla="*/ 27579 w 16384"/>
                          <a:gd name="T87" fmla="*/ 47 h 16384"/>
                          <a:gd name="T88" fmla="*/ 25874 w 16384"/>
                          <a:gd name="T89" fmla="*/ 70 h 16384"/>
                          <a:gd name="T90" fmla="*/ 23661 w 16384"/>
                          <a:gd name="T91" fmla="*/ 70 h 16384"/>
                          <a:gd name="T92" fmla="*/ 20934 w 16384"/>
                          <a:gd name="T93" fmla="*/ 72 h 16384"/>
                          <a:gd name="T94" fmla="*/ 19915 w 16384"/>
                          <a:gd name="T95" fmla="*/ 47 h 16384"/>
                          <a:gd name="T96" fmla="*/ 16168 w 16384"/>
                          <a:gd name="T97" fmla="*/ 27 h 16384"/>
                          <a:gd name="T98" fmla="*/ 13794 w 16384"/>
                          <a:gd name="T99" fmla="*/ 35 h 16384"/>
                          <a:gd name="T100" fmla="*/ 11915 w 16384"/>
                          <a:gd name="T101" fmla="*/ 5 h 16384"/>
                          <a:gd name="T102" fmla="*/ 9022 w 16384"/>
                          <a:gd name="T103" fmla="*/ 15 h 16384"/>
                          <a:gd name="T104" fmla="*/ 5786 w 16384"/>
                          <a:gd name="T105" fmla="*/ 38 h 16384"/>
                          <a:gd name="T106" fmla="*/ 6300 w 16384"/>
                          <a:gd name="T107" fmla="*/ 5 h 16384"/>
                          <a:gd name="T108" fmla="*/ 340 w 16384"/>
                          <a:gd name="T109" fmla="*/ 7 h 1638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384" h="16384">
                            <a:moveTo>
                              <a:pt x="80" y="278"/>
                            </a:moveTo>
                            <a:lnTo>
                              <a:pt x="0" y="833"/>
                            </a:lnTo>
                            <a:lnTo>
                              <a:pt x="0" y="1944"/>
                            </a:lnTo>
                            <a:lnTo>
                              <a:pt x="80" y="2314"/>
                            </a:lnTo>
                            <a:lnTo>
                              <a:pt x="80" y="3055"/>
                            </a:lnTo>
                            <a:lnTo>
                              <a:pt x="80" y="3703"/>
                            </a:lnTo>
                            <a:lnTo>
                              <a:pt x="80" y="4443"/>
                            </a:lnTo>
                            <a:lnTo>
                              <a:pt x="80" y="5091"/>
                            </a:lnTo>
                            <a:lnTo>
                              <a:pt x="160" y="5832"/>
                            </a:lnTo>
                            <a:lnTo>
                              <a:pt x="200" y="6294"/>
                            </a:lnTo>
                            <a:lnTo>
                              <a:pt x="200" y="6757"/>
                            </a:lnTo>
                            <a:lnTo>
                              <a:pt x="160" y="7220"/>
                            </a:lnTo>
                            <a:lnTo>
                              <a:pt x="240" y="7683"/>
                            </a:lnTo>
                            <a:lnTo>
                              <a:pt x="280" y="8146"/>
                            </a:lnTo>
                            <a:lnTo>
                              <a:pt x="759" y="8238"/>
                            </a:lnTo>
                            <a:lnTo>
                              <a:pt x="1039" y="8886"/>
                            </a:lnTo>
                            <a:lnTo>
                              <a:pt x="1239" y="8979"/>
                            </a:lnTo>
                            <a:lnTo>
                              <a:pt x="1638" y="9164"/>
                            </a:lnTo>
                            <a:lnTo>
                              <a:pt x="1878" y="9812"/>
                            </a:lnTo>
                            <a:lnTo>
                              <a:pt x="1918" y="10275"/>
                            </a:lnTo>
                            <a:lnTo>
                              <a:pt x="1958" y="11200"/>
                            </a:lnTo>
                            <a:lnTo>
                              <a:pt x="1838" y="11571"/>
                            </a:lnTo>
                            <a:lnTo>
                              <a:pt x="1958" y="12219"/>
                            </a:lnTo>
                            <a:lnTo>
                              <a:pt x="2078" y="12774"/>
                            </a:lnTo>
                            <a:lnTo>
                              <a:pt x="2198" y="13052"/>
                            </a:lnTo>
                            <a:lnTo>
                              <a:pt x="2318" y="13329"/>
                            </a:lnTo>
                            <a:lnTo>
                              <a:pt x="2797" y="13885"/>
                            </a:lnTo>
                            <a:lnTo>
                              <a:pt x="2917" y="14348"/>
                            </a:lnTo>
                            <a:lnTo>
                              <a:pt x="2957" y="14718"/>
                            </a:lnTo>
                            <a:lnTo>
                              <a:pt x="3517" y="14718"/>
                            </a:lnTo>
                            <a:lnTo>
                              <a:pt x="4076" y="14625"/>
                            </a:lnTo>
                            <a:lnTo>
                              <a:pt x="4795" y="14625"/>
                            </a:lnTo>
                            <a:lnTo>
                              <a:pt x="5674" y="14625"/>
                            </a:lnTo>
                            <a:lnTo>
                              <a:pt x="6474" y="14625"/>
                            </a:lnTo>
                            <a:lnTo>
                              <a:pt x="7393" y="14625"/>
                            </a:lnTo>
                            <a:lnTo>
                              <a:pt x="8032" y="14625"/>
                            </a:lnTo>
                            <a:lnTo>
                              <a:pt x="8312" y="14625"/>
                            </a:lnTo>
                            <a:lnTo>
                              <a:pt x="8791" y="14533"/>
                            </a:lnTo>
                            <a:lnTo>
                              <a:pt x="9151" y="14903"/>
                            </a:lnTo>
                            <a:lnTo>
                              <a:pt x="9671" y="15458"/>
                            </a:lnTo>
                            <a:lnTo>
                              <a:pt x="10230" y="15921"/>
                            </a:lnTo>
                            <a:lnTo>
                              <a:pt x="10510" y="16106"/>
                            </a:lnTo>
                            <a:lnTo>
                              <a:pt x="10909" y="16199"/>
                            </a:lnTo>
                            <a:lnTo>
                              <a:pt x="13307" y="16384"/>
                            </a:lnTo>
                            <a:lnTo>
                              <a:pt x="13587" y="15829"/>
                            </a:lnTo>
                            <a:lnTo>
                              <a:pt x="13667" y="15458"/>
                            </a:lnTo>
                            <a:lnTo>
                              <a:pt x="13906" y="14903"/>
                            </a:lnTo>
                            <a:lnTo>
                              <a:pt x="14226" y="14718"/>
                            </a:lnTo>
                            <a:lnTo>
                              <a:pt x="14386" y="14625"/>
                            </a:lnTo>
                            <a:lnTo>
                              <a:pt x="14546" y="14348"/>
                            </a:lnTo>
                            <a:lnTo>
                              <a:pt x="14786" y="14162"/>
                            </a:lnTo>
                            <a:lnTo>
                              <a:pt x="14985" y="14070"/>
                            </a:lnTo>
                            <a:lnTo>
                              <a:pt x="15345" y="14348"/>
                            </a:lnTo>
                            <a:lnTo>
                              <a:pt x="15505" y="14348"/>
                            </a:lnTo>
                            <a:lnTo>
                              <a:pt x="15785" y="13885"/>
                            </a:lnTo>
                            <a:lnTo>
                              <a:pt x="16104" y="13792"/>
                            </a:lnTo>
                            <a:lnTo>
                              <a:pt x="16184" y="13422"/>
                            </a:lnTo>
                            <a:lnTo>
                              <a:pt x="16304" y="13052"/>
                            </a:lnTo>
                            <a:lnTo>
                              <a:pt x="16384" y="12681"/>
                            </a:lnTo>
                            <a:lnTo>
                              <a:pt x="16264" y="12219"/>
                            </a:lnTo>
                            <a:lnTo>
                              <a:pt x="16064" y="12681"/>
                            </a:lnTo>
                            <a:lnTo>
                              <a:pt x="15904" y="12959"/>
                            </a:lnTo>
                            <a:lnTo>
                              <a:pt x="15705" y="13052"/>
                            </a:lnTo>
                            <a:lnTo>
                              <a:pt x="15705" y="12681"/>
                            </a:lnTo>
                            <a:lnTo>
                              <a:pt x="15944" y="12219"/>
                            </a:lnTo>
                            <a:lnTo>
                              <a:pt x="15785" y="11848"/>
                            </a:lnTo>
                            <a:lnTo>
                              <a:pt x="15625" y="11571"/>
                            </a:lnTo>
                            <a:lnTo>
                              <a:pt x="15385" y="11571"/>
                            </a:lnTo>
                            <a:lnTo>
                              <a:pt x="15225" y="11571"/>
                            </a:lnTo>
                            <a:lnTo>
                              <a:pt x="15185" y="11200"/>
                            </a:lnTo>
                            <a:lnTo>
                              <a:pt x="15065" y="11015"/>
                            </a:lnTo>
                            <a:lnTo>
                              <a:pt x="15145" y="10275"/>
                            </a:lnTo>
                            <a:lnTo>
                              <a:pt x="14945" y="10090"/>
                            </a:lnTo>
                            <a:lnTo>
                              <a:pt x="14786" y="9534"/>
                            </a:lnTo>
                            <a:lnTo>
                              <a:pt x="14626" y="9256"/>
                            </a:lnTo>
                            <a:lnTo>
                              <a:pt x="14466" y="8609"/>
                            </a:lnTo>
                            <a:lnTo>
                              <a:pt x="14346" y="8886"/>
                            </a:lnTo>
                            <a:lnTo>
                              <a:pt x="14386" y="9442"/>
                            </a:lnTo>
                            <a:lnTo>
                              <a:pt x="14426" y="9442"/>
                            </a:lnTo>
                            <a:lnTo>
                              <a:pt x="14346" y="9719"/>
                            </a:lnTo>
                            <a:lnTo>
                              <a:pt x="14226" y="9719"/>
                            </a:lnTo>
                            <a:lnTo>
                              <a:pt x="14066" y="9719"/>
                            </a:lnTo>
                            <a:lnTo>
                              <a:pt x="13747" y="9256"/>
                            </a:lnTo>
                            <a:lnTo>
                              <a:pt x="13707" y="8701"/>
                            </a:lnTo>
                            <a:lnTo>
                              <a:pt x="13826" y="8146"/>
                            </a:lnTo>
                            <a:lnTo>
                              <a:pt x="13587" y="7775"/>
                            </a:lnTo>
                            <a:lnTo>
                              <a:pt x="13547" y="7590"/>
                            </a:lnTo>
                            <a:lnTo>
                              <a:pt x="13347" y="7405"/>
                            </a:lnTo>
                            <a:lnTo>
                              <a:pt x="13147" y="7035"/>
                            </a:lnTo>
                            <a:lnTo>
                              <a:pt x="12907" y="7035"/>
                            </a:lnTo>
                            <a:lnTo>
                              <a:pt x="12628" y="6850"/>
                            </a:lnTo>
                            <a:lnTo>
                              <a:pt x="12148" y="6850"/>
                            </a:lnTo>
                            <a:lnTo>
                              <a:pt x="11948" y="7035"/>
                            </a:lnTo>
                            <a:lnTo>
                              <a:pt x="11948" y="7683"/>
                            </a:lnTo>
                            <a:lnTo>
                              <a:pt x="11948" y="8331"/>
                            </a:lnTo>
                            <a:lnTo>
                              <a:pt x="11948" y="8609"/>
                            </a:lnTo>
                            <a:lnTo>
                              <a:pt x="12068" y="9442"/>
                            </a:lnTo>
                            <a:lnTo>
                              <a:pt x="12068" y="9812"/>
                            </a:lnTo>
                            <a:lnTo>
                              <a:pt x="12148" y="10460"/>
                            </a:lnTo>
                            <a:lnTo>
                              <a:pt x="12028" y="10923"/>
                            </a:lnTo>
                            <a:lnTo>
                              <a:pt x="11868" y="11200"/>
                            </a:lnTo>
                            <a:lnTo>
                              <a:pt x="11868" y="12126"/>
                            </a:lnTo>
                            <a:lnTo>
                              <a:pt x="11948" y="12774"/>
                            </a:lnTo>
                            <a:lnTo>
                              <a:pt x="12028" y="13329"/>
                            </a:lnTo>
                            <a:lnTo>
                              <a:pt x="11908" y="13607"/>
                            </a:lnTo>
                            <a:lnTo>
                              <a:pt x="11749" y="13700"/>
                            </a:lnTo>
                            <a:lnTo>
                              <a:pt x="11589" y="13700"/>
                            </a:lnTo>
                            <a:lnTo>
                              <a:pt x="11349" y="13514"/>
                            </a:lnTo>
                            <a:lnTo>
                              <a:pt x="11349" y="12867"/>
                            </a:lnTo>
                            <a:lnTo>
                              <a:pt x="11269" y="12404"/>
                            </a:lnTo>
                            <a:lnTo>
                              <a:pt x="11229" y="12033"/>
                            </a:lnTo>
                            <a:lnTo>
                              <a:pt x="11229" y="11571"/>
                            </a:lnTo>
                            <a:lnTo>
                              <a:pt x="11189" y="10923"/>
                            </a:lnTo>
                            <a:lnTo>
                              <a:pt x="10789" y="11015"/>
                            </a:lnTo>
                            <a:lnTo>
                              <a:pt x="10550" y="11200"/>
                            </a:lnTo>
                            <a:lnTo>
                              <a:pt x="10190" y="11200"/>
                            </a:lnTo>
                            <a:lnTo>
                              <a:pt x="10030" y="10830"/>
                            </a:lnTo>
                            <a:lnTo>
                              <a:pt x="10030" y="10645"/>
                            </a:lnTo>
                            <a:lnTo>
                              <a:pt x="9950" y="10460"/>
                            </a:lnTo>
                            <a:lnTo>
                              <a:pt x="9870" y="10090"/>
                            </a:lnTo>
                            <a:lnTo>
                              <a:pt x="9711" y="10275"/>
                            </a:lnTo>
                            <a:lnTo>
                              <a:pt x="9591" y="10275"/>
                            </a:lnTo>
                            <a:lnTo>
                              <a:pt x="9431" y="10090"/>
                            </a:lnTo>
                            <a:lnTo>
                              <a:pt x="9431" y="8979"/>
                            </a:lnTo>
                            <a:lnTo>
                              <a:pt x="9311" y="9164"/>
                            </a:lnTo>
                            <a:lnTo>
                              <a:pt x="8831" y="9442"/>
                            </a:lnTo>
                            <a:lnTo>
                              <a:pt x="8911" y="8794"/>
                            </a:lnTo>
                            <a:lnTo>
                              <a:pt x="8951" y="7961"/>
                            </a:lnTo>
                            <a:lnTo>
                              <a:pt x="8871" y="6202"/>
                            </a:lnTo>
                            <a:lnTo>
                              <a:pt x="9351" y="6017"/>
                            </a:lnTo>
                            <a:lnTo>
                              <a:pt x="9271" y="5461"/>
                            </a:lnTo>
                            <a:lnTo>
                              <a:pt x="9471" y="5461"/>
                            </a:lnTo>
                            <a:lnTo>
                              <a:pt x="9790" y="5554"/>
                            </a:lnTo>
                            <a:lnTo>
                              <a:pt x="9870" y="5091"/>
                            </a:lnTo>
                            <a:lnTo>
                              <a:pt x="9351" y="4351"/>
                            </a:lnTo>
                            <a:lnTo>
                              <a:pt x="9591" y="3980"/>
                            </a:lnTo>
                            <a:lnTo>
                              <a:pt x="9870" y="4628"/>
                            </a:lnTo>
                            <a:lnTo>
                              <a:pt x="10030" y="3980"/>
                            </a:lnTo>
                            <a:lnTo>
                              <a:pt x="10230" y="3888"/>
                            </a:lnTo>
                            <a:lnTo>
                              <a:pt x="10350" y="3888"/>
                            </a:lnTo>
                            <a:lnTo>
                              <a:pt x="10550" y="3240"/>
                            </a:lnTo>
                            <a:lnTo>
                              <a:pt x="10670" y="3888"/>
                            </a:lnTo>
                            <a:lnTo>
                              <a:pt x="11029" y="3610"/>
                            </a:lnTo>
                            <a:lnTo>
                              <a:pt x="11269" y="3425"/>
                            </a:lnTo>
                            <a:lnTo>
                              <a:pt x="11469" y="3147"/>
                            </a:lnTo>
                            <a:lnTo>
                              <a:pt x="11429" y="2592"/>
                            </a:lnTo>
                            <a:lnTo>
                              <a:pt x="11349" y="2129"/>
                            </a:lnTo>
                            <a:lnTo>
                              <a:pt x="11349" y="1759"/>
                            </a:lnTo>
                            <a:lnTo>
                              <a:pt x="10710" y="1759"/>
                            </a:lnTo>
                            <a:lnTo>
                              <a:pt x="10590" y="2592"/>
                            </a:lnTo>
                            <a:lnTo>
                              <a:pt x="10350" y="2777"/>
                            </a:lnTo>
                            <a:lnTo>
                              <a:pt x="10230" y="2129"/>
                            </a:lnTo>
                            <a:lnTo>
                              <a:pt x="10190" y="1574"/>
                            </a:lnTo>
                            <a:lnTo>
                              <a:pt x="9870" y="1666"/>
                            </a:lnTo>
                            <a:lnTo>
                              <a:pt x="9711" y="1666"/>
                            </a:lnTo>
                            <a:lnTo>
                              <a:pt x="9431" y="1018"/>
                            </a:lnTo>
                            <a:lnTo>
                              <a:pt x="8831" y="1481"/>
                            </a:lnTo>
                            <a:lnTo>
                              <a:pt x="9111" y="2036"/>
                            </a:lnTo>
                            <a:lnTo>
                              <a:pt x="8991" y="2777"/>
                            </a:lnTo>
                            <a:lnTo>
                              <a:pt x="8911" y="2962"/>
                            </a:lnTo>
                            <a:lnTo>
                              <a:pt x="8592" y="2962"/>
                            </a:lnTo>
                            <a:lnTo>
                              <a:pt x="8472" y="3055"/>
                            </a:lnTo>
                            <a:lnTo>
                              <a:pt x="8472" y="2592"/>
                            </a:lnTo>
                            <a:lnTo>
                              <a:pt x="8312" y="2684"/>
                            </a:lnTo>
                            <a:lnTo>
                              <a:pt x="8152" y="2499"/>
                            </a:lnTo>
                            <a:lnTo>
                              <a:pt x="8152" y="2592"/>
                            </a:lnTo>
                            <a:lnTo>
                              <a:pt x="7952" y="2592"/>
                            </a:lnTo>
                            <a:lnTo>
                              <a:pt x="7872" y="2962"/>
                            </a:lnTo>
                            <a:lnTo>
                              <a:pt x="7712" y="2962"/>
                            </a:lnTo>
                            <a:lnTo>
                              <a:pt x="7513" y="2962"/>
                            </a:lnTo>
                            <a:lnTo>
                              <a:pt x="7393" y="2777"/>
                            </a:lnTo>
                            <a:lnTo>
                              <a:pt x="7233" y="2592"/>
                            </a:lnTo>
                            <a:lnTo>
                              <a:pt x="6993" y="2407"/>
                            </a:lnTo>
                            <a:lnTo>
                              <a:pt x="6793" y="2222"/>
                            </a:lnTo>
                            <a:lnTo>
                              <a:pt x="6594" y="1944"/>
                            </a:lnTo>
                            <a:lnTo>
                              <a:pt x="6474" y="1759"/>
                            </a:lnTo>
                            <a:lnTo>
                              <a:pt x="6274" y="2036"/>
                            </a:lnTo>
                            <a:lnTo>
                              <a:pt x="6074" y="2129"/>
                            </a:lnTo>
                            <a:lnTo>
                              <a:pt x="5794" y="2222"/>
                            </a:lnTo>
                            <a:lnTo>
                              <a:pt x="6074" y="2592"/>
                            </a:lnTo>
                            <a:lnTo>
                              <a:pt x="5994" y="2777"/>
                            </a:lnTo>
                            <a:lnTo>
                              <a:pt x="5794" y="3147"/>
                            </a:lnTo>
                            <a:lnTo>
                              <a:pt x="5674" y="3055"/>
                            </a:lnTo>
                            <a:lnTo>
                              <a:pt x="5555" y="2592"/>
                            </a:lnTo>
                            <a:lnTo>
                              <a:pt x="5395" y="2499"/>
                            </a:lnTo>
                            <a:lnTo>
                              <a:pt x="5115" y="2314"/>
                            </a:lnTo>
                            <a:lnTo>
                              <a:pt x="4995" y="2407"/>
                            </a:lnTo>
                            <a:lnTo>
                              <a:pt x="4915" y="2684"/>
                            </a:lnTo>
                            <a:lnTo>
                              <a:pt x="4915" y="2777"/>
                            </a:lnTo>
                            <a:lnTo>
                              <a:pt x="4715" y="2314"/>
                            </a:lnTo>
                            <a:lnTo>
                              <a:pt x="5115" y="1574"/>
                            </a:lnTo>
                            <a:lnTo>
                              <a:pt x="4675" y="1759"/>
                            </a:lnTo>
                            <a:lnTo>
                              <a:pt x="4516" y="1851"/>
                            </a:lnTo>
                            <a:lnTo>
                              <a:pt x="4436" y="1666"/>
                            </a:lnTo>
                            <a:lnTo>
                              <a:pt x="4276" y="1203"/>
                            </a:lnTo>
                            <a:lnTo>
                              <a:pt x="3796" y="1018"/>
                            </a:lnTo>
                            <a:lnTo>
                              <a:pt x="3716" y="833"/>
                            </a:lnTo>
                            <a:lnTo>
                              <a:pt x="3517" y="833"/>
                            </a:lnTo>
                            <a:lnTo>
                              <a:pt x="3357" y="926"/>
                            </a:lnTo>
                            <a:lnTo>
                              <a:pt x="3237" y="1296"/>
                            </a:lnTo>
                            <a:lnTo>
                              <a:pt x="3117" y="1018"/>
                            </a:lnTo>
                            <a:lnTo>
                              <a:pt x="2957" y="1018"/>
                            </a:lnTo>
                            <a:lnTo>
                              <a:pt x="2757" y="1018"/>
                            </a:lnTo>
                            <a:lnTo>
                              <a:pt x="2797" y="185"/>
                            </a:lnTo>
                            <a:lnTo>
                              <a:pt x="2438" y="0"/>
                            </a:lnTo>
                            <a:lnTo>
                              <a:pt x="2278" y="0"/>
                            </a:lnTo>
                            <a:lnTo>
                              <a:pt x="2358" y="370"/>
                            </a:lnTo>
                            <a:lnTo>
                              <a:pt x="2118" y="555"/>
                            </a:lnTo>
                            <a:lnTo>
                              <a:pt x="1838" y="741"/>
                            </a:lnTo>
                            <a:lnTo>
                              <a:pt x="1718" y="1018"/>
                            </a:lnTo>
                            <a:lnTo>
                              <a:pt x="1519" y="1018"/>
                            </a:lnTo>
                            <a:lnTo>
                              <a:pt x="1359" y="1388"/>
                            </a:lnTo>
                            <a:lnTo>
                              <a:pt x="1159" y="1018"/>
                            </a:lnTo>
                            <a:lnTo>
                              <a:pt x="1598" y="370"/>
                            </a:lnTo>
                            <a:lnTo>
                              <a:pt x="1678" y="185"/>
                            </a:lnTo>
                            <a:lnTo>
                              <a:pt x="1479" y="185"/>
                            </a:lnTo>
                            <a:lnTo>
                              <a:pt x="1199" y="278"/>
                            </a:lnTo>
                            <a:lnTo>
                              <a:pt x="959" y="833"/>
                            </a:lnTo>
                            <a:lnTo>
                              <a:pt x="240" y="833"/>
                            </a:lnTo>
                            <a:lnTo>
                              <a:pt x="80" y="278"/>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66" name="図形 100">
                        <a:extLst>
                          <a:ext uri="{FF2B5EF4-FFF2-40B4-BE49-F238E27FC236}">
                            <a16:creationId xmlns:a16="http://schemas.microsoft.com/office/drawing/2014/main" id="{9753A495-52C8-A398-4D3F-2B05B4E7872F}"/>
                          </a:ext>
                        </a:extLst>
                      </p:cNvPr>
                      <p:cNvSpPr>
                        <a:spLocks noChangeAspect="1"/>
                      </p:cNvSpPr>
                      <p:nvPr/>
                    </p:nvSpPr>
                    <p:spPr bwMode="auto">
                      <a:xfrm>
                        <a:off x="18182" y="18483"/>
                        <a:ext cx="1818" cy="151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384" h="16384">
                            <a:moveTo>
                              <a:pt x="1536" y="16384"/>
                            </a:moveTo>
                            <a:lnTo>
                              <a:pt x="3072" y="14629"/>
                            </a:lnTo>
                            <a:lnTo>
                              <a:pt x="4608" y="12873"/>
                            </a:lnTo>
                            <a:lnTo>
                              <a:pt x="8192" y="10533"/>
                            </a:lnTo>
                            <a:lnTo>
                              <a:pt x="11776" y="12873"/>
                            </a:lnTo>
                            <a:lnTo>
                              <a:pt x="15872" y="14629"/>
                            </a:lnTo>
                            <a:lnTo>
                              <a:pt x="16384" y="11118"/>
                            </a:lnTo>
                            <a:lnTo>
                              <a:pt x="14336" y="7607"/>
                            </a:lnTo>
                            <a:lnTo>
                              <a:pt x="11776" y="4096"/>
                            </a:lnTo>
                            <a:lnTo>
                              <a:pt x="6144" y="5851"/>
                            </a:lnTo>
                            <a:lnTo>
                              <a:pt x="6656" y="0"/>
                            </a:lnTo>
                            <a:lnTo>
                              <a:pt x="4096" y="1755"/>
                            </a:lnTo>
                            <a:lnTo>
                              <a:pt x="1024" y="5266"/>
                            </a:lnTo>
                            <a:lnTo>
                              <a:pt x="0" y="9947"/>
                            </a:lnTo>
                            <a:lnTo>
                              <a:pt x="1536"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67" name="図形 101">
                        <a:extLst>
                          <a:ext uri="{FF2B5EF4-FFF2-40B4-BE49-F238E27FC236}">
                            <a16:creationId xmlns:a16="http://schemas.microsoft.com/office/drawing/2014/main" id="{AD80275F-138C-729B-7A67-693362EB5010}"/>
                          </a:ext>
                        </a:extLst>
                      </p:cNvPr>
                      <p:cNvSpPr>
                        <a:spLocks noChangeAspect="1"/>
                      </p:cNvSpPr>
                      <p:nvPr/>
                    </p:nvSpPr>
                    <p:spPr bwMode="auto">
                      <a:xfrm>
                        <a:off x="11817" y="11314"/>
                        <a:ext cx="1819" cy="181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84" h="16384">
                            <a:moveTo>
                              <a:pt x="0" y="9216"/>
                            </a:moveTo>
                            <a:lnTo>
                              <a:pt x="3745" y="3584"/>
                            </a:lnTo>
                            <a:lnTo>
                              <a:pt x="6085" y="1024"/>
                            </a:lnTo>
                            <a:lnTo>
                              <a:pt x="12171" y="0"/>
                            </a:lnTo>
                            <a:lnTo>
                              <a:pt x="16384" y="16384"/>
                            </a:lnTo>
                            <a:lnTo>
                              <a:pt x="13575" y="15872"/>
                            </a:lnTo>
                            <a:lnTo>
                              <a:pt x="10299" y="8704"/>
                            </a:lnTo>
                            <a:lnTo>
                              <a:pt x="5617" y="12288"/>
                            </a:lnTo>
                            <a:lnTo>
                              <a:pt x="0" y="9216"/>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68" name="図形 102">
                        <a:extLst>
                          <a:ext uri="{FF2B5EF4-FFF2-40B4-BE49-F238E27FC236}">
                            <a16:creationId xmlns:a16="http://schemas.microsoft.com/office/drawing/2014/main" id="{BB90FFF4-9CCA-1F40-108F-2C842D186C46}"/>
                          </a:ext>
                        </a:extLst>
                      </p:cNvPr>
                      <p:cNvSpPr>
                        <a:spLocks noChangeAspect="1"/>
                      </p:cNvSpPr>
                      <p:nvPr/>
                    </p:nvSpPr>
                    <p:spPr bwMode="auto">
                      <a:xfrm>
                        <a:off x="11136" y="6969"/>
                        <a:ext cx="6440" cy="616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1 w 16384"/>
                          <a:gd name="T15" fmla="*/ 0 h 16384"/>
                          <a:gd name="T16" fmla="*/ 1 w 16384"/>
                          <a:gd name="T17" fmla="*/ 0 h 16384"/>
                          <a:gd name="T18" fmla="*/ 1 w 16384"/>
                          <a:gd name="T19" fmla="*/ 0 h 16384"/>
                          <a:gd name="T20" fmla="*/ 1 w 16384"/>
                          <a:gd name="T21" fmla="*/ 0 h 16384"/>
                          <a:gd name="T22" fmla="*/ 1 w 16384"/>
                          <a:gd name="T23" fmla="*/ 0 h 16384"/>
                          <a:gd name="T24" fmla="*/ 1 w 16384"/>
                          <a:gd name="T25" fmla="*/ 0 h 16384"/>
                          <a:gd name="T26" fmla="*/ 1 w 16384"/>
                          <a:gd name="T27" fmla="*/ 1 h 16384"/>
                          <a:gd name="T28" fmla="*/ 2 w 16384"/>
                          <a:gd name="T29" fmla="*/ 1 h 16384"/>
                          <a:gd name="T30" fmla="*/ 2 w 16384"/>
                          <a:gd name="T31" fmla="*/ 1 h 16384"/>
                          <a:gd name="T32" fmla="*/ 2 w 16384"/>
                          <a:gd name="T33" fmla="*/ 1 h 16384"/>
                          <a:gd name="T34" fmla="*/ 2 w 16384"/>
                          <a:gd name="T35" fmla="*/ 1 h 16384"/>
                          <a:gd name="T36" fmla="*/ 1 w 16384"/>
                          <a:gd name="T37" fmla="*/ 1 h 16384"/>
                          <a:gd name="T38" fmla="*/ 1 w 16384"/>
                          <a:gd name="T39" fmla="*/ 1 h 16384"/>
                          <a:gd name="T40" fmla="*/ 1 w 16384"/>
                          <a:gd name="T41" fmla="*/ 1 h 16384"/>
                          <a:gd name="T42" fmla="*/ 1 w 16384"/>
                          <a:gd name="T43" fmla="*/ 1 h 16384"/>
                          <a:gd name="T44" fmla="*/ 1 w 16384"/>
                          <a:gd name="T45" fmla="*/ 1 h 16384"/>
                          <a:gd name="T46" fmla="*/ 1 w 16384"/>
                          <a:gd name="T47" fmla="*/ 1 h 16384"/>
                          <a:gd name="T48" fmla="*/ 1 w 16384"/>
                          <a:gd name="T49" fmla="*/ 1 h 16384"/>
                          <a:gd name="T50" fmla="*/ 1 w 16384"/>
                          <a:gd name="T51" fmla="*/ 1 h 16384"/>
                          <a:gd name="T52" fmla="*/ 1 w 16384"/>
                          <a:gd name="T53" fmla="*/ 1 h 16384"/>
                          <a:gd name="T54" fmla="*/ 1 w 16384"/>
                          <a:gd name="T55" fmla="*/ 1 h 16384"/>
                          <a:gd name="T56" fmla="*/ 1 w 16384"/>
                          <a:gd name="T57" fmla="*/ 1 h 16384"/>
                          <a:gd name="T58" fmla="*/ 1 w 16384"/>
                          <a:gd name="T59" fmla="*/ 1 h 16384"/>
                          <a:gd name="T60" fmla="*/ 1 w 16384"/>
                          <a:gd name="T61" fmla="*/ 1 h 16384"/>
                          <a:gd name="T62" fmla="*/ 1 w 16384"/>
                          <a:gd name="T63" fmla="*/ 1 h 16384"/>
                          <a:gd name="T64" fmla="*/ 1 w 16384"/>
                          <a:gd name="T65" fmla="*/ 1 h 16384"/>
                          <a:gd name="T66" fmla="*/ 1 w 16384"/>
                          <a:gd name="T67" fmla="*/ 1 h 16384"/>
                          <a:gd name="T68" fmla="*/ 1 w 16384"/>
                          <a:gd name="T69" fmla="*/ 1 h 16384"/>
                          <a:gd name="T70" fmla="*/ 1 w 16384"/>
                          <a:gd name="T71" fmla="*/ 1 h 16384"/>
                          <a:gd name="T72" fmla="*/ 1 w 16384"/>
                          <a:gd name="T73" fmla="*/ 1 h 16384"/>
                          <a:gd name="T74" fmla="*/ 1 w 16384"/>
                          <a:gd name="T75" fmla="*/ 0 h 16384"/>
                          <a:gd name="T76" fmla="*/ 1 w 16384"/>
                          <a:gd name="T77" fmla="*/ 0 h 16384"/>
                          <a:gd name="T78" fmla="*/ 1 w 16384"/>
                          <a:gd name="T79" fmla="*/ 0 h 16384"/>
                          <a:gd name="T80" fmla="*/ 1 w 16384"/>
                          <a:gd name="T81" fmla="*/ 0 h 16384"/>
                          <a:gd name="T82" fmla="*/ 1 w 16384"/>
                          <a:gd name="T83" fmla="*/ 0 h 16384"/>
                          <a:gd name="T84" fmla="*/ 1 w 16384"/>
                          <a:gd name="T85" fmla="*/ 0 h 16384"/>
                          <a:gd name="T86" fmla="*/ 0 w 16384"/>
                          <a:gd name="T87" fmla="*/ 0 h 16384"/>
                          <a:gd name="T88" fmla="*/ 0 w 16384"/>
                          <a:gd name="T89" fmla="*/ 0 h 16384"/>
                          <a:gd name="T90" fmla="*/ 0 w 16384"/>
                          <a:gd name="T91" fmla="*/ 0 h 16384"/>
                          <a:gd name="T92" fmla="*/ 0 w 16384"/>
                          <a:gd name="T93" fmla="*/ 0 h 16384"/>
                          <a:gd name="T94" fmla="*/ 0 w 16384"/>
                          <a:gd name="T95" fmla="*/ 0 h 16384"/>
                          <a:gd name="T96" fmla="*/ 0 w 16384"/>
                          <a:gd name="T97" fmla="*/ 0 h 16384"/>
                          <a:gd name="T98" fmla="*/ 0 w 16384"/>
                          <a:gd name="T99" fmla="*/ 0 h 16384"/>
                          <a:gd name="T100" fmla="*/ 0 w 16384"/>
                          <a:gd name="T101" fmla="*/ 0 h 16384"/>
                          <a:gd name="T102" fmla="*/ 0 w 16384"/>
                          <a:gd name="T103" fmla="*/ 0 h 16384"/>
                          <a:gd name="T104" fmla="*/ 0 w 16384"/>
                          <a:gd name="T105" fmla="*/ 0 h 16384"/>
                          <a:gd name="T106" fmla="*/ 0 w 16384"/>
                          <a:gd name="T107" fmla="*/ 0 h 16384"/>
                          <a:gd name="T108" fmla="*/ 0 w 16384"/>
                          <a:gd name="T109" fmla="*/ 0 h 16384"/>
                          <a:gd name="T110" fmla="*/ 0 w 16384"/>
                          <a:gd name="T111" fmla="*/ 0 h 16384"/>
                          <a:gd name="T112" fmla="*/ 0 w 16384"/>
                          <a:gd name="T113" fmla="*/ 0 h 163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6384" h="16384">
                            <a:moveTo>
                              <a:pt x="367" y="487"/>
                            </a:moveTo>
                            <a:lnTo>
                              <a:pt x="2445" y="0"/>
                            </a:lnTo>
                            <a:lnTo>
                              <a:pt x="1834" y="3082"/>
                            </a:lnTo>
                            <a:lnTo>
                              <a:pt x="2568" y="3082"/>
                            </a:lnTo>
                            <a:lnTo>
                              <a:pt x="3668" y="0"/>
                            </a:lnTo>
                            <a:lnTo>
                              <a:pt x="5258" y="487"/>
                            </a:lnTo>
                            <a:lnTo>
                              <a:pt x="5258" y="2271"/>
                            </a:lnTo>
                            <a:lnTo>
                              <a:pt x="8070" y="2271"/>
                            </a:lnTo>
                            <a:lnTo>
                              <a:pt x="10148" y="3407"/>
                            </a:lnTo>
                            <a:lnTo>
                              <a:pt x="10760" y="4704"/>
                            </a:lnTo>
                            <a:lnTo>
                              <a:pt x="11982" y="4218"/>
                            </a:lnTo>
                            <a:lnTo>
                              <a:pt x="13205" y="6002"/>
                            </a:lnTo>
                            <a:lnTo>
                              <a:pt x="13083" y="6975"/>
                            </a:lnTo>
                            <a:lnTo>
                              <a:pt x="14550" y="9895"/>
                            </a:lnTo>
                            <a:lnTo>
                              <a:pt x="15284" y="10058"/>
                            </a:lnTo>
                            <a:lnTo>
                              <a:pt x="16384" y="9571"/>
                            </a:lnTo>
                            <a:lnTo>
                              <a:pt x="16384" y="10869"/>
                            </a:lnTo>
                            <a:lnTo>
                              <a:pt x="15406" y="11517"/>
                            </a:lnTo>
                            <a:lnTo>
                              <a:pt x="14305" y="11842"/>
                            </a:lnTo>
                            <a:lnTo>
                              <a:pt x="13939" y="10544"/>
                            </a:lnTo>
                            <a:lnTo>
                              <a:pt x="12960" y="11193"/>
                            </a:lnTo>
                            <a:lnTo>
                              <a:pt x="14550" y="15086"/>
                            </a:lnTo>
                            <a:lnTo>
                              <a:pt x="14061" y="15573"/>
                            </a:lnTo>
                            <a:lnTo>
                              <a:pt x="13205" y="14275"/>
                            </a:lnTo>
                            <a:lnTo>
                              <a:pt x="13694" y="16384"/>
                            </a:lnTo>
                            <a:lnTo>
                              <a:pt x="12594" y="16384"/>
                            </a:lnTo>
                            <a:lnTo>
                              <a:pt x="11616" y="16060"/>
                            </a:lnTo>
                            <a:lnTo>
                              <a:pt x="10882" y="15086"/>
                            </a:lnTo>
                            <a:lnTo>
                              <a:pt x="9904" y="14437"/>
                            </a:lnTo>
                            <a:lnTo>
                              <a:pt x="9904" y="13464"/>
                            </a:lnTo>
                            <a:lnTo>
                              <a:pt x="9415" y="12977"/>
                            </a:lnTo>
                            <a:lnTo>
                              <a:pt x="8559" y="12977"/>
                            </a:lnTo>
                            <a:lnTo>
                              <a:pt x="7092" y="13302"/>
                            </a:lnTo>
                            <a:lnTo>
                              <a:pt x="6725" y="12166"/>
                            </a:lnTo>
                            <a:lnTo>
                              <a:pt x="7214" y="11031"/>
                            </a:lnTo>
                            <a:lnTo>
                              <a:pt x="9415" y="11031"/>
                            </a:lnTo>
                            <a:lnTo>
                              <a:pt x="9537" y="9084"/>
                            </a:lnTo>
                            <a:lnTo>
                              <a:pt x="9659" y="7624"/>
                            </a:lnTo>
                            <a:lnTo>
                              <a:pt x="9048" y="6489"/>
                            </a:lnTo>
                            <a:lnTo>
                              <a:pt x="8314" y="5515"/>
                            </a:lnTo>
                            <a:lnTo>
                              <a:pt x="7336" y="5840"/>
                            </a:lnTo>
                            <a:lnTo>
                              <a:pt x="7214" y="5191"/>
                            </a:lnTo>
                            <a:lnTo>
                              <a:pt x="6236" y="6002"/>
                            </a:lnTo>
                            <a:lnTo>
                              <a:pt x="4891" y="6002"/>
                            </a:lnTo>
                            <a:lnTo>
                              <a:pt x="5013" y="4704"/>
                            </a:lnTo>
                            <a:lnTo>
                              <a:pt x="3913" y="5515"/>
                            </a:lnTo>
                            <a:lnTo>
                              <a:pt x="3179" y="5353"/>
                            </a:lnTo>
                            <a:lnTo>
                              <a:pt x="2445" y="5191"/>
                            </a:lnTo>
                            <a:lnTo>
                              <a:pt x="2323" y="4542"/>
                            </a:lnTo>
                            <a:lnTo>
                              <a:pt x="1467" y="5029"/>
                            </a:lnTo>
                            <a:lnTo>
                              <a:pt x="734" y="5191"/>
                            </a:lnTo>
                            <a:lnTo>
                              <a:pt x="611" y="4380"/>
                            </a:lnTo>
                            <a:lnTo>
                              <a:pt x="1223" y="3569"/>
                            </a:lnTo>
                            <a:lnTo>
                              <a:pt x="489" y="3569"/>
                            </a:lnTo>
                            <a:lnTo>
                              <a:pt x="0" y="2920"/>
                            </a:lnTo>
                            <a:lnTo>
                              <a:pt x="367" y="2271"/>
                            </a:lnTo>
                            <a:lnTo>
                              <a:pt x="367" y="487"/>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69" name="図形 103">
                        <a:extLst>
                          <a:ext uri="{FF2B5EF4-FFF2-40B4-BE49-F238E27FC236}">
                            <a16:creationId xmlns:a16="http://schemas.microsoft.com/office/drawing/2014/main" id="{233B5680-3180-0590-CE49-81CCC7079B30}"/>
                          </a:ext>
                        </a:extLst>
                      </p:cNvPr>
                      <p:cNvSpPr>
                        <a:spLocks noChangeAspect="1"/>
                      </p:cNvSpPr>
                      <p:nvPr/>
                    </p:nvSpPr>
                    <p:spPr bwMode="auto">
                      <a:xfrm>
                        <a:off x="2500" y="5958"/>
                        <a:ext cx="2955" cy="232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384" h="16384">
                            <a:moveTo>
                              <a:pt x="6801" y="16384"/>
                            </a:moveTo>
                            <a:lnTo>
                              <a:pt x="11438" y="10779"/>
                            </a:lnTo>
                            <a:lnTo>
                              <a:pt x="12365" y="8192"/>
                            </a:lnTo>
                            <a:lnTo>
                              <a:pt x="16384" y="3449"/>
                            </a:lnTo>
                            <a:lnTo>
                              <a:pt x="11438" y="862"/>
                            </a:lnTo>
                            <a:lnTo>
                              <a:pt x="11438" y="4312"/>
                            </a:lnTo>
                            <a:lnTo>
                              <a:pt x="8347" y="0"/>
                            </a:lnTo>
                            <a:lnTo>
                              <a:pt x="6492" y="862"/>
                            </a:lnTo>
                            <a:lnTo>
                              <a:pt x="4637" y="1293"/>
                            </a:lnTo>
                            <a:lnTo>
                              <a:pt x="3710" y="8623"/>
                            </a:lnTo>
                            <a:lnTo>
                              <a:pt x="0" y="11210"/>
                            </a:lnTo>
                            <a:lnTo>
                              <a:pt x="6801"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70" name="図形 104">
                        <a:extLst>
                          <a:ext uri="{FF2B5EF4-FFF2-40B4-BE49-F238E27FC236}">
                            <a16:creationId xmlns:a16="http://schemas.microsoft.com/office/drawing/2014/main" id="{AD058A44-F3CC-7C9A-1291-94E1FCAB497E}"/>
                          </a:ext>
                        </a:extLst>
                      </p:cNvPr>
                      <p:cNvSpPr>
                        <a:spLocks noChangeAspect="1"/>
                      </p:cNvSpPr>
                      <p:nvPr/>
                    </p:nvSpPr>
                    <p:spPr bwMode="auto">
                      <a:xfrm>
                        <a:off x="4848" y="6869"/>
                        <a:ext cx="3637" cy="262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384" h="16384">
                            <a:moveTo>
                              <a:pt x="7142" y="15267"/>
                            </a:moveTo>
                            <a:lnTo>
                              <a:pt x="11553" y="13033"/>
                            </a:lnTo>
                            <a:lnTo>
                              <a:pt x="13863" y="16384"/>
                            </a:lnTo>
                            <a:lnTo>
                              <a:pt x="15964" y="16012"/>
                            </a:lnTo>
                            <a:lnTo>
                              <a:pt x="14914" y="13033"/>
                            </a:lnTo>
                            <a:lnTo>
                              <a:pt x="16384" y="13033"/>
                            </a:lnTo>
                            <a:lnTo>
                              <a:pt x="16384" y="10799"/>
                            </a:lnTo>
                            <a:lnTo>
                              <a:pt x="14494" y="10799"/>
                            </a:lnTo>
                            <a:lnTo>
                              <a:pt x="13023" y="8937"/>
                            </a:lnTo>
                            <a:lnTo>
                              <a:pt x="13023" y="4468"/>
                            </a:lnTo>
                            <a:lnTo>
                              <a:pt x="11133" y="745"/>
                            </a:lnTo>
                            <a:lnTo>
                              <a:pt x="9872" y="4841"/>
                            </a:lnTo>
                            <a:lnTo>
                              <a:pt x="8192" y="1489"/>
                            </a:lnTo>
                            <a:lnTo>
                              <a:pt x="4831" y="0"/>
                            </a:lnTo>
                            <a:lnTo>
                              <a:pt x="4201" y="3351"/>
                            </a:lnTo>
                            <a:lnTo>
                              <a:pt x="3151" y="1117"/>
                            </a:lnTo>
                            <a:lnTo>
                              <a:pt x="0" y="4841"/>
                            </a:lnTo>
                            <a:lnTo>
                              <a:pt x="2941" y="7075"/>
                            </a:lnTo>
                            <a:lnTo>
                              <a:pt x="2521" y="8564"/>
                            </a:lnTo>
                            <a:lnTo>
                              <a:pt x="210" y="8937"/>
                            </a:lnTo>
                            <a:lnTo>
                              <a:pt x="840" y="10799"/>
                            </a:lnTo>
                            <a:lnTo>
                              <a:pt x="5251" y="10799"/>
                            </a:lnTo>
                            <a:lnTo>
                              <a:pt x="2731" y="11543"/>
                            </a:lnTo>
                            <a:lnTo>
                              <a:pt x="2731" y="13033"/>
                            </a:lnTo>
                            <a:lnTo>
                              <a:pt x="7142" y="15267"/>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71" name="図形 105">
                        <a:extLst>
                          <a:ext uri="{FF2B5EF4-FFF2-40B4-BE49-F238E27FC236}">
                            <a16:creationId xmlns:a16="http://schemas.microsoft.com/office/drawing/2014/main" id="{B36E3457-ECBB-5508-4B63-C4F13EC6953E}"/>
                          </a:ext>
                        </a:extLst>
                      </p:cNvPr>
                      <p:cNvSpPr>
                        <a:spLocks noChangeAspect="1"/>
                      </p:cNvSpPr>
                      <p:nvPr/>
                    </p:nvSpPr>
                    <p:spPr bwMode="auto">
                      <a:xfrm>
                        <a:off x="8636" y="8686"/>
                        <a:ext cx="1212" cy="808"/>
                      </a:xfrm>
                      <a:custGeom>
                        <a:avLst/>
                        <a:gdLst>
                          <a:gd name="T0" fmla="*/ 0 w 16384"/>
                          <a:gd name="T1" fmla="*/ 0 h 16384"/>
                          <a:gd name="T2" fmla="*/ 0 w 16384"/>
                          <a:gd name="T3" fmla="*/ 0 h 16384"/>
                          <a:gd name="T4" fmla="*/ 0 w 16384"/>
                          <a:gd name="T5" fmla="*/ 0 h 16384"/>
                          <a:gd name="T6" fmla="*/ 0 w 16384"/>
                          <a:gd name="T7" fmla="*/ 0 h 16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384" h="16384">
                            <a:moveTo>
                              <a:pt x="0" y="11916"/>
                            </a:moveTo>
                            <a:lnTo>
                              <a:pt x="11171" y="0"/>
                            </a:lnTo>
                            <a:lnTo>
                              <a:pt x="16384" y="16384"/>
                            </a:lnTo>
                            <a:lnTo>
                              <a:pt x="0" y="11916"/>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72" name="図形 106">
                        <a:extLst>
                          <a:ext uri="{FF2B5EF4-FFF2-40B4-BE49-F238E27FC236}">
                            <a16:creationId xmlns:a16="http://schemas.microsoft.com/office/drawing/2014/main" id="{C0996D22-F2E2-1416-2078-25A336D2FD3A}"/>
                          </a:ext>
                        </a:extLst>
                      </p:cNvPr>
                      <p:cNvSpPr>
                        <a:spLocks noChangeAspect="1"/>
                      </p:cNvSpPr>
                      <p:nvPr/>
                    </p:nvSpPr>
                    <p:spPr bwMode="auto">
                      <a:xfrm>
                        <a:off x="9544" y="7981"/>
                        <a:ext cx="1212" cy="111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84" h="16384">
                            <a:moveTo>
                              <a:pt x="0" y="8674"/>
                            </a:moveTo>
                            <a:lnTo>
                              <a:pt x="5461" y="6746"/>
                            </a:lnTo>
                            <a:lnTo>
                              <a:pt x="10316" y="0"/>
                            </a:lnTo>
                            <a:lnTo>
                              <a:pt x="12743" y="6746"/>
                            </a:lnTo>
                            <a:lnTo>
                              <a:pt x="16384" y="9638"/>
                            </a:lnTo>
                            <a:lnTo>
                              <a:pt x="4855" y="16384"/>
                            </a:lnTo>
                            <a:lnTo>
                              <a:pt x="0" y="867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73" name="図形 107">
                        <a:extLst>
                          <a:ext uri="{FF2B5EF4-FFF2-40B4-BE49-F238E27FC236}">
                            <a16:creationId xmlns:a16="http://schemas.microsoft.com/office/drawing/2014/main" id="{0C084F3F-009A-147A-D588-731B12B9B51F}"/>
                          </a:ext>
                        </a:extLst>
                      </p:cNvPr>
                      <p:cNvSpPr>
                        <a:spLocks noChangeAspect="1"/>
                      </p:cNvSpPr>
                      <p:nvPr/>
                    </p:nvSpPr>
                    <p:spPr bwMode="auto">
                      <a:xfrm>
                        <a:off x="8030" y="6869"/>
                        <a:ext cx="1667" cy="161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84" h="16384">
                            <a:moveTo>
                              <a:pt x="0" y="4411"/>
                            </a:moveTo>
                            <a:lnTo>
                              <a:pt x="7282" y="6932"/>
                            </a:lnTo>
                            <a:lnTo>
                              <a:pt x="5006" y="0"/>
                            </a:lnTo>
                            <a:lnTo>
                              <a:pt x="10923" y="0"/>
                            </a:lnTo>
                            <a:lnTo>
                              <a:pt x="16384" y="3781"/>
                            </a:lnTo>
                            <a:lnTo>
                              <a:pt x="16384" y="11973"/>
                            </a:lnTo>
                            <a:lnTo>
                              <a:pt x="10923" y="11343"/>
                            </a:lnTo>
                            <a:lnTo>
                              <a:pt x="9557" y="16384"/>
                            </a:lnTo>
                            <a:lnTo>
                              <a:pt x="7282" y="11973"/>
                            </a:lnTo>
                            <a:lnTo>
                              <a:pt x="910" y="9452"/>
                            </a:lnTo>
                            <a:lnTo>
                              <a:pt x="0" y="4411"/>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74" name="図形 108">
                        <a:extLst>
                          <a:ext uri="{FF2B5EF4-FFF2-40B4-BE49-F238E27FC236}">
                            <a16:creationId xmlns:a16="http://schemas.microsoft.com/office/drawing/2014/main" id="{2BF9E17A-BE04-7E3E-4BBA-3F61293EDACB}"/>
                          </a:ext>
                        </a:extLst>
                      </p:cNvPr>
                      <p:cNvSpPr>
                        <a:spLocks noChangeAspect="1"/>
                      </p:cNvSpPr>
                      <p:nvPr/>
                    </p:nvSpPr>
                    <p:spPr bwMode="auto">
                      <a:xfrm>
                        <a:off x="4394" y="3939"/>
                        <a:ext cx="3636" cy="242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6384" h="16384">
                            <a:moveTo>
                              <a:pt x="0" y="14494"/>
                            </a:moveTo>
                            <a:lnTo>
                              <a:pt x="2934" y="7562"/>
                            </a:lnTo>
                            <a:lnTo>
                              <a:pt x="3424" y="1890"/>
                            </a:lnTo>
                            <a:lnTo>
                              <a:pt x="5135" y="3781"/>
                            </a:lnTo>
                            <a:lnTo>
                              <a:pt x="7581" y="8192"/>
                            </a:lnTo>
                            <a:lnTo>
                              <a:pt x="10026" y="5041"/>
                            </a:lnTo>
                            <a:lnTo>
                              <a:pt x="11004" y="8192"/>
                            </a:lnTo>
                            <a:lnTo>
                              <a:pt x="11982" y="6302"/>
                            </a:lnTo>
                            <a:lnTo>
                              <a:pt x="11738" y="0"/>
                            </a:lnTo>
                            <a:lnTo>
                              <a:pt x="13694" y="0"/>
                            </a:lnTo>
                            <a:lnTo>
                              <a:pt x="14183" y="8822"/>
                            </a:lnTo>
                            <a:lnTo>
                              <a:pt x="15650" y="2521"/>
                            </a:lnTo>
                            <a:lnTo>
                              <a:pt x="16384" y="7562"/>
                            </a:lnTo>
                            <a:lnTo>
                              <a:pt x="15161" y="10713"/>
                            </a:lnTo>
                            <a:lnTo>
                              <a:pt x="15650" y="14494"/>
                            </a:lnTo>
                            <a:lnTo>
                              <a:pt x="11738" y="12603"/>
                            </a:lnTo>
                            <a:lnTo>
                              <a:pt x="8803" y="16384"/>
                            </a:lnTo>
                            <a:lnTo>
                              <a:pt x="5869" y="14494"/>
                            </a:lnTo>
                            <a:lnTo>
                              <a:pt x="7581" y="11343"/>
                            </a:lnTo>
                            <a:lnTo>
                              <a:pt x="4157" y="10713"/>
                            </a:lnTo>
                            <a:lnTo>
                              <a:pt x="2690" y="12603"/>
                            </a:lnTo>
                            <a:lnTo>
                              <a:pt x="0" y="1449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75" name="図形 109">
                        <a:extLst>
                          <a:ext uri="{FF2B5EF4-FFF2-40B4-BE49-F238E27FC236}">
                            <a16:creationId xmlns:a16="http://schemas.microsoft.com/office/drawing/2014/main" id="{001F9208-3A68-437F-1D10-53C583C98F33}"/>
                          </a:ext>
                        </a:extLst>
                      </p:cNvPr>
                      <p:cNvSpPr>
                        <a:spLocks noChangeAspect="1"/>
                      </p:cNvSpPr>
                      <p:nvPr/>
                    </p:nvSpPr>
                    <p:spPr bwMode="auto">
                      <a:xfrm>
                        <a:off x="10756" y="5758"/>
                        <a:ext cx="2728" cy="606"/>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384" h="16384">
                            <a:moveTo>
                              <a:pt x="0" y="12603"/>
                            </a:moveTo>
                            <a:lnTo>
                              <a:pt x="0" y="13863"/>
                            </a:lnTo>
                            <a:lnTo>
                              <a:pt x="3091" y="0"/>
                            </a:lnTo>
                            <a:lnTo>
                              <a:pt x="8037" y="0"/>
                            </a:lnTo>
                            <a:lnTo>
                              <a:pt x="9274" y="5041"/>
                            </a:lnTo>
                            <a:lnTo>
                              <a:pt x="10510" y="0"/>
                            </a:lnTo>
                            <a:lnTo>
                              <a:pt x="16384" y="1260"/>
                            </a:lnTo>
                            <a:lnTo>
                              <a:pt x="14529" y="16384"/>
                            </a:lnTo>
                            <a:lnTo>
                              <a:pt x="10510" y="12603"/>
                            </a:lnTo>
                            <a:lnTo>
                              <a:pt x="8037" y="10082"/>
                            </a:lnTo>
                            <a:lnTo>
                              <a:pt x="4019" y="12603"/>
                            </a:lnTo>
                            <a:lnTo>
                              <a:pt x="0" y="12603"/>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76" name="図形 110">
                        <a:extLst>
                          <a:ext uri="{FF2B5EF4-FFF2-40B4-BE49-F238E27FC236}">
                            <a16:creationId xmlns:a16="http://schemas.microsoft.com/office/drawing/2014/main" id="{12AD1169-889D-17FB-C9BE-A8D0F393541B}"/>
                          </a:ext>
                        </a:extLst>
                      </p:cNvPr>
                      <p:cNvSpPr>
                        <a:spLocks noChangeAspect="1"/>
                      </p:cNvSpPr>
                      <p:nvPr/>
                    </p:nvSpPr>
                    <p:spPr bwMode="auto">
                      <a:xfrm>
                        <a:off x="9999" y="1517"/>
                        <a:ext cx="1818" cy="242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384" h="16384">
                            <a:moveTo>
                              <a:pt x="3361" y="0"/>
                            </a:moveTo>
                            <a:lnTo>
                              <a:pt x="0" y="3781"/>
                            </a:lnTo>
                            <a:lnTo>
                              <a:pt x="5041" y="13443"/>
                            </a:lnTo>
                            <a:lnTo>
                              <a:pt x="8822" y="13443"/>
                            </a:lnTo>
                            <a:lnTo>
                              <a:pt x="9662" y="16384"/>
                            </a:lnTo>
                            <a:lnTo>
                              <a:pt x="16384" y="13443"/>
                            </a:lnTo>
                            <a:lnTo>
                              <a:pt x="13863" y="5881"/>
                            </a:lnTo>
                            <a:lnTo>
                              <a:pt x="10503" y="5461"/>
                            </a:lnTo>
                            <a:lnTo>
                              <a:pt x="7982" y="2101"/>
                            </a:lnTo>
                            <a:lnTo>
                              <a:pt x="3361"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77" name="図形 111">
                        <a:extLst>
                          <a:ext uri="{FF2B5EF4-FFF2-40B4-BE49-F238E27FC236}">
                            <a16:creationId xmlns:a16="http://schemas.microsoft.com/office/drawing/2014/main" id="{1E454E19-030C-67E6-F518-3B668EC061C0}"/>
                          </a:ext>
                        </a:extLst>
                      </p:cNvPr>
                      <p:cNvSpPr>
                        <a:spLocks noChangeAspect="1"/>
                      </p:cNvSpPr>
                      <p:nvPr/>
                    </p:nvSpPr>
                    <p:spPr bwMode="auto">
                      <a:xfrm>
                        <a:off x="10605" y="0"/>
                        <a:ext cx="6971" cy="5050"/>
                      </a:xfrm>
                      <a:custGeom>
                        <a:avLst/>
                        <a:gdLst>
                          <a:gd name="T0" fmla="*/ 0 w 16384"/>
                          <a:gd name="T1" fmla="*/ 0 h 16384"/>
                          <a:gd name="T2" fmla="*/ 1 w 16384"/>
                          <a:gd name="T3" fmla="*/ 0 h 16384"/>
                          <a:gd name="T4" fmla="*/ 1 w 16384"/>
                          <a:gd name="T5" fmla="*/ 0 h 16384"/>
                          <a:gd name="T6" fmla="*/ 1 w 16384"/>
                          <a:gd name="T7" fmla="*/ 0 h 16384"/>
                          <a:gd name="T8" fmla="*/ 1 w 16384"/>
                          <a:gd name="T9" fmla="*/ 0 h 16384"/>
                          <a:gd name="T10" fmla="*/ 1 w 16384"/>
                          <a:gd name="T11" fmla="*/ 0 h 16384"/>
                          <a:gd name="T12" fmla="*/ 1 w 16384"/>
                          <a:gd name="T13" fmla="*/ 0 h 16384"/>
                          <a:gd name="T14" fmla="*/ 1 w 16384"/>
                          <a:gd name="T15" fmla="*/ 0 h 16384"/>
                          <a:gd name="T16" fmla="*/ 2 w 16384"/>
                          <a:gd name="T17" fmla="*/ 0 h 16384"/>
                          <a:gd name="T18" fmla="*/ 2 w 16384"/>
                          <a:gd name="T19" fmla="*/ 0 h 16384"/>
                          <a:gd name="T20" fmla="*/ 2 w 16384"/>
                          <a:gd name="T21" fmla="*/ 0 h 16384"/>
                          <a:gd name="T22" fmla="*/ 2 w 16384"/>
                          <a:gd name="T23" fmla="*/ 0 h 16384"/>
                          <a:gd name="T24" fmla="*/ 2 w 16384"/>
                          <a:gd name="T25" fmla="*/ 0 h 16384"/>
                          <a:gd name="T26" fmla="*/ 2 w 16384"/>
                          <a:gd name="T27" fmla="*/ 0 h 16384"/>
                          <a:gd name="T28" fmla="*/ 2 w 16384"/>
                          <a:gd name="T29" fmla="*/ 0 h 16384"/>
                          <a:gd name="T30" fmla="*/ 2 w 16384"/>
                          <a:gd name="T31" fmla="*/ 0 h 16384"/>
                          <a:gd name="T32" fmla="*/ 3 w 16384"/>
                          <a:gd name="T33" fmla="*/ 0 h 16384"/>
                          <a:gd name="T34" fmla="*/ 3 w 16384"/>
                          <a:gd name="T35" fmla="*/ 0 h 16384"/>
                          <a:gd name="T36" fmla="*/ 3 w 16384"/>
                          <a:gd name="T37" fmla="*/ 0 h 16384"/>
                          <a:gd name="T38" fmla="*/ 3 w 16384"/>
                          <a:gd name="T39" fmla="*/ 0 h 16384"/>
                          <a:gd name="T40" fmla="*/ 3 w 16384"/>
                          <a:gd name="T41" fmla="*/ 0 h 16384"/>
                          <a:gd name="T42" fmla="*/ 2 w 16384"/>
                          <a:gd name="T43" fmla="*/ 0 h 16384"/>
                          <a:gd name="T44" fmla="*/ 1 w 16384"/>
                          <a:gd name="T45" fmla="*/ 0 h 16384"/>
                          <a:gd name="T46" fmla="*/ 1 w 16384"/>
                          <a:gd name="T47" fmla="*/ 0 h 16384"/>
                          <a:gd name="T48" fmla="*/ 1 w 16384"/>
                          <a:gd name="T49" fmla="*/ 0 h 16384"/>
                          <a:gd name="T50" fmla="*/ 1 w 16384"/>
                          <a:gd name="T51" fmla="*/ 0 h 16384"/>
                          <a:gd name="T52" fmla="*/ 0 w 16384"/>
                          <a:gd name="T53" fmla="*/ 0 h 16384"/>
                          <a:gd name="T54" fmla="*/ 0 w 16384"/>
                          <a:gd name="T55" fmla="*/ 0 h 16384"/>
                          <a:gd name="T56" fmla="*/ 0 w 16384"/>
                          <a:gd name="T57" fmla="*/ 0 h 16384"/>
                          <a:gd name="T58" fmla="*/ 0 w 16384"/>
                          <a:gd name="T59" fmla="*/ 0 h 16384"/>
                          <a:gd name="T60" fmla="*/ 1 w 16384"/>
                          <a:gd name="T61" fmla="*/ 0 h 16384"/>
                          <a:gd name="T62" fmla="*/ 1 w 16384"/>
                          <a:gd name="T63" fmla="*/ 0 h 16384"/>
                          <a:gd name="T64" fmla="*/ 2 w 16384"/>
                          <a:gd name="T65" fmla="*/ 0 h 16384"/>
                          <a:gd name="T66" fmla="*/ 1 w 16384"/>
                          <a:gd name="T67" fmla="*/ 0 h 16384"/>
                          <a:gd name="T68" fmla="*/ 1 w 16384"/>
                          <a:gd name="T69" fmla="*/ 0 h 16384"/>
                          <a:gd name="T70" fmla="*/ 1 w 16384"/>
                          <a:gd name="T71" fmla="*/ 0 h 16384"/>
                          <a:gd name="T72" fmla="*/ 0 w 16384"/>
                          <a:gd name="T73" fmla="*/ 0 h 16384"/>
                          <a:gd name="T74" fmla="*/ 1 w 16384"/>
                          <a:gd name="T75" fmla="*/ 0 h 16384"/>
                          <a:gd name="T76" fmla="*/ 1 w 16384"/>
                          <a:gd name="T77" fmla="*/ 0 h 16384"/>
                          <a:gd name="T78" fmla="*/ 1 w 16384"/>
                          <a:gd name="T79" fmla="*/ 0 h 16384"/>
                          <a:gd name="T80" fmla="*/ 1 w 16384"/>
                          <a:gd name="T81" fmla="*/ 0 h 16384"/>
                          <a:gd name="T82" fmla="*/ 0 w 16384"/>
                          <a:gd name="T83" fmla="*/ 0 h 16384"/>
                          <a:gd name="T84" fmla="*/ 0 w 16384"/>
                          <a:gd name="T85" fmla="*/ 0 h 16384"/>
                          <a:gd name="T86" fmla="*/ 1 w 16384"/>
                          <a:gd name="T87" fmla="*/ 0 h 16384"/>
                          <a:gd name="T88" fmla="*/ 0 w 16384"/>
                          <a:gd name="T89" fmla="*/ 0 h 16384"/>
                          <a:gd name="T90" fmla="*/ 0 w 16384"/>
                          <a:gd name="T91" fmla="*/ 0 h 16384"/>
                          <a:gd name="T92" fmla="*/ 0 w 16384"/>
                          <a:gd name="T93" fmla="*/ 0 h 16384"/>
                          <a:gd name="T94" fmla="*/ 0 w 16384"/>
                          <a:gd name="T95" fmla="*/ 0 h 16384"/>
                          <a:gd name="T96" fmla="*/ 0 w 16384"/>
                          <a:gd name="T97" fmla="*/ 0 h 16384"/>
                          <a:gd name="T98" fmla="*/ 0 w 16384"/>
                          <a:gd name="T99" fmla="*/ 0 h 1638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6384" h="16384">
                            <a:moveTo>
                              <a:pt x="1469" y="15998"/>
                            </a:moveTo>
                            <a:lnTo>
                              <a:pt x="3503" y="15227"/>
                            </a:lnTo>
                            <a:lnTo>
                              <a:pt x="4746" y="15227"/>
                            </a:lnTo>
                            <a:lnTo>
                              <a:pt x="5876" y="16384"/>
                            </a:lnTo>
                            <a:lnTo>
                              <a:pt x="7571" y="14071"/>
                            </a:lnTo>
                            <a:lnTo>
                              <a:pt x="6102" y="13493"/>
                            </a:lnTo>
                            <a:lnTo>
                              <a:pt x="5537" y="12336"/>
                            </a:lnTo>
                            <a:lnTo>
                              <a:pt x="7345" y="12722"/>
                            </a:lnTo>
                            <a:lnTo>
                              <a:pt x="7684" y="11565"/>
                            </a:lnTo>
                            <a:lnTo>
                              <a:pt x="8926" y="10987"/>
                            </a:lnTo>
                            <a:lnTo>
                              <a:pt x="7797" y="10794"/>
                            </a:lnTo>
                            <a:lnTo>
                              <a:pt x="8474" y="10023"/>
                            </a:lnTo>
                            <a:lnTo>
                              <a:pt x="9830" y="10409"/>
                            </a:lnTo>
                            <a:lnTo>
                              <a:pt x="10395" y="9059"/>
                            </a:lnTo>
                            <a:lnTo>
                              <a:pt x="10395" y="7710"/>
                            </a:lnTo>
                            <a:lnTo>
                              <a:pt x="11412" y="7903"/>
                            </a:lnTo>
                            <a:lnTo>
                              <a:pt x="14011" y="4241"/>
                            </a:lnTo>
                            <a:lnTo>
                              <a:pt x="12203" y="3855"/>
                            </a:lnTo>
                            <a:lnTo>
                              <a:pt x="16158" y="3470"/>
                            </a:lnTo>
                            <a:lnTo>
                              <a:pt x="16384" y="1735"/>
                            </a:lnTo>
                            <a:lnTo>
                              <a:pt x="14802" y="1157"/>
                            </a:lnTo>
                            <a:lnTo>
                              <a:pt x="10734" y="0"/>
                            </a:lnTo>
                            <a:lnTo>
                              <a:pt x="7232" y="1349"/>
                            </a:lnTo>
                            <a:lnTo>
                              <a:pt x="5424" y="1928"/>
                            </a:lnTo>
                            <a:lnTo>
                              <a:pt x="3616" y="1928"/>
                            </a:lnTo>
                            <a:lnTo>
                              <a:pt x="3277" y="2891"/>
                            </a:lnTo>
                            <a:lnTo>
                              <a:pt x="1582" y="3084"/>
                            </a:lnTo>
                            <a:lnTo>
                              <a:pt x="0" y="2891"/>
                            </a:lnTo>
                            <a:lnTo>
                              <a:pt x="1017" y="4626"/>
                            </a:lnTo>
                            <a:lnTo>
                              <a:pt x="3164" y="5204"/>
                            </a:lnTo>
                            <a:lnTo>
                              <a:pt x="5989" y="5012"/>
                            </a:lnTo>
                            <a:lnTo>
                              <a:pt x="7119" y="6168"/>
                            </a:lnTo>
                            <a:lnTo>
                              <a:pt x="8587" y="4819"/>
                            </a:lnTo>
                            <a:lnTo>
                              <a:pt x="7119" y="7132"/>
                            </a:lnTo>
                            <a:lnTo>
                              <a:pt x="5876" y="6939"/>
                            </a:lnTo>
                            <a:lnTo>
                              <a:pt x="5537" y="8674"/>
                            </a:lnTo>
                            <a:lnTo>
                              <a:pt x="3164" y="7325"/>
                            </a:lnTo>
                            <a:lnTo>
                              <a:pt x="3729" y="10023"/>
                            </a:lnTo>
                            <a:lnTo>
                              <a:pt x="4972" y="9638"/>
                            </a:lnTo>
                            <a:lnTo>
                              <a:pt x="4633" y="10601"/>
                            </a:lnTo>
                            <a:lnTo>
                              <a:pt x="4633" y="10794"/>
                            </a:lnTo>
                            <a:lnTo>
                              <a:pt x="2712" y="10409"/>
                            </a:lnTo>
                            <a:lnTo>
                              <a:pt x="2712" y="11565"/>
                            </a:lnTo>
                            <a:lnTo>
                              <a:pt x="4407" y="11758"/>
                            </a:lnTo>
                            <a:lnTo>
                              <a:pt x="1695" y="13300"/>
                            </a:lnTo>
                            <a:lnTo>
                              <a:pt x="1469" y="14842"/>
                            </a:lnTo>
                            <a:lnTo>
                              <a:pt x="1582" y="14842"/>
                            </a:lnTo>
                            <a:lnTo>
                              <a:pt x="1921" y="14071"/>
                            </a:lnTo>
                            <a:lnTo>
                              <a:pt x="2260" y="14071"/>
                            </a:lnTo>
                            <a:lnTo>
                              <a:pt x="2260" y="14264"/>
                            </a:lnTo>
                          </a:path>
                        </a:pathLst>
                      </a:custGeom>
                      <a:grpFill/>
                      <a:ln w="0"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78" name="図形 112">
                        <a:extLst>
                          <a:ext uri="{FF2B5EF4-FFF2-40B4-BE49-F238E27FC236}">
                            <a16:creationId xmlns:a16="http://schemas.microsoft.com/office/drawing/2014/main" id="{A144074B-C25D-270C-6971-87ABC905C684}"/>
                          </a:ext>
                        </a:extLst>
                      </p:cNvPr>
                      <p:cNvSpPr>
                        <a:spLocks noChangeAspect="1"/>
                      </p:cNvSpPr>
                      <p:nvPr/>
                    </p:nvSpPr>
                    <p:spPr bwMode="auto">
                      <a:xfrm>
                        <a:off x="2045" y="17678"/>
                        <a:ext cx="757" cy="121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84" h="16384">
                            <a:moveTo>
                              <a:pt x="0" y="0"/>
                            </a:moveTo>
                            <a:lnTo>
                              <a:pt x="6746" y="11469"/>
                            </a:lnTo>
                            <a:lnTo>
                              <a:pt x="16384" y="16384"/>
                            </a:lnTo>
                            <a:lnTo>
                              <a:pt x="13493" y="8192"/>
                            </a:lnTo>
                            <a:lnTo>
                              <a:pt x="0"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sp>
                  <p:nvSpPr>
                    <p:cNvPr id="1046" name="図形 209">
                      <a:extLst>
                        <a:ext uri="{FF2B5EF4-FFF2-40B4-BE49-F238E27FC236}">
                          <a16:creationId xmlns:a16="http://schemas.microsoft.com/office/drawing/2014/main" id="{F0B04603-6CED-0B2A-BC2D-D4EE304C522C}"/>
                        </a:ext>
                      </a:extLst>
                    </p:cNvPr>
                    <p:cNvSpPr>
                      <a:spLocks noChangeAspect="1"/>
                    </p:cNvSpPr>
                    <p:nvPr/>
                  </p:nvSpPr>
                  <p:spPr bwMode="auto">
                    <a:xfrm>
                      <a:off x="7469" y="8982"/>
                      <a:ext cx="4411" cy="225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384" h="16384">
                          <a:moveTo>
                            <a:pt x="0" y="341"/>
                          </a:moveTo>
                          <a:lnTo>
                            <a:pt x="809" y="0"/>
                          </a:lnTo>
                          <a:lnTo>
                            <a:pt x="1618" y="341"/>
                          </a:lnTo>
                          <a:lnTo>
                            <a:pt x="2427" y="1024"/>
                          </a:lnTo>
                          <a:lnTo>
                            <a:pt x="3034" y="1024"/>
                          </a:lnTo>
                          <a:lnTo>
                            <a:pt x="3439" y="1707"/>
                          </a:lnTo>
                          <a:lnTo>
                            <a:pt x="4248" y="1707"/>
                          </a:lnTo>
                          <a:lnTo>
                            <a:pt x="5461" y="2048"/>
                          </a:lnTo>
                          <a:lnTo>
                            <a:pt x="6473" y="1707"/>
                          </a:lnTo>
                          <a:lnTo>
                            <a:pt x="7484" y="2389"/>
                          </a:lnTo>
                          <a:lnTo>
                            <a:pt x="7889" y="2048"/>
                          </a:lnTo>
                          <a:lnTo>
                            <a:pt x="8293" y="2048"/>
                          </a:lnTo>
                          <a:lnTo>
                            <a:pt x="8698" y="2048"/>
                          </a:lnTo>
                          <a:lnTo>
                            <a:pt x="9102" y="3413"/>
                          </a:lnTo>
                          <a:lnTo>
                            <a:pt x="9709" y="4437"/>
                          </a:lnTo>
                          <a:lnTo>
                            <a:pt x="10518" y="4779"/>
                          </a:lnTo>
                          <a:lnTo>
                            <a:pt x="10923" y="4779"/>
                          </a:lnTo>
                          <a:lnTo>
                            <a:pt x="11125" y="5120"/>
                          </a:lnTo>
                          <a:lnTo>
                            <a:pt x="11125" y="6144"/>
                          </a:lnTo>
                          <a:lnTo>
                            <a:pt x="11529" y="6144"/>
                          </a:lnTo>
                          <a:lnTo>
                            <a:pt x="11529" y="6827"/>
                          </a:lnTo>
                          <a:lnTo>
                            <a:pt x="10923" y="7509"/>
                          </a:lnTo>
                          <a:lnTo>
                            <a:pt x="11327" y="9216"/>
                          </a:lnTo>
                          <a:lnTo>
                            <a:pt x="11732" y="10240"/>
                          </a:lnTo>
                          <a:lnTo>
                            <a:pt x="11934" y="10581"/>
                          </a:lnTo>
                          <a:lnTo>
                            <a:pt x="12541" y="11605"/>
                          </a:lnTo>
                          <a:lnTo>
                            <a:pt x="12743" y="12629"/>
                          </a:lnTo>
                          <a:lnTo>
                            <a:pt x="13148" y="12971"/>
                          </a:lnTo>
                          <a:lnTo>
                            <a:pt x="13552" y="13312"/>
                          </a:lnTo>
                          <a:lnTo>
                            <a:pt x="14159" y="13653"/>
                          </a:lnTo>
                          <a:lnTo>
                            <a:pt x="14564" y="13653"/>
                          </a:lnTo>
                          <a:lnTo>
                            <a:pt x="14564" y="12288"/>
                          </a:lnTo>
                          <a:lnTo>
                            <a:pt x="14766" y="11605"/>
                          </a:lnTo>
                          <a:lnTo>
                            <a:pt x="15170" y="10581"/>
                          </a:lnTo>
                          <a:lnTo>
                            <a:pt x="15170" y="10240"/>
                          </a:lnTo>
                          <a:lnTo>
                            <a:pt x="15170" y="9216"/>
                          </a:lnTo>
                          <a:lnTo>
                            <a:pt x="15373" y="8875"/>
                          </a:lnTo>
                          <a:lnTo>
                            <a:pt x="16384" y="9557"/>
                          </a:lnTo>
                          <a:lnTo>
                            <a:pt x="16182" y="12288"/>
                          </a:lnTo>
                          <a:lnTo>
                            <a:pt x="15777" y="13312"/>
                          </a:lnTo>
                          <a:lnTo>
                            <a:pt x="15777" y="14336"/>
                          </a:lnTo>
                          <a:lnTo>
                            <a:pt x="14564" y="16384"/>
                          </a:lnTo>
                          <a:lnTo>
                            <a:pt x="13552" y="15701"/>
                          </a:lnTo>
                          <a:lnTo>
                            <a:pt x="13350" y="15701"/>
                          </a:lnTo>
                          <a:lnTo>
                            <a:pt x="12541" y="15360"/>
                          </a:lnTo>
                          <a:lnTo>
                            <a:pt x="11732" y="15701"/>
                          </a:lnTo>
                          <a:lnTo>
                            <a:pt x="10518" y="15019"/>
                          </a:lnTo>
                          <a:lnTo>
                            <a:pt x="9911" y="13995"/>
                          </a:lnTo>
                          <a:lnTo>
                            <a:pt x="9102" y="13653"/>
                          </a:lnTo>
                          <a:lnTo>
                            <a:pt x="8293" y="13312"/>
                          </a:lnTo>
                          <a:lnTo>
                            <a:pt x="7686" y="12629"/>
                          </a:lnTo>
                          <a:lnTo>
                            <a:pt x="7080" y="12629"/>
                          </a:lnTo>
                          <a:lnTo>
                            <a:pt x="6675" y="12288"/>
                          </a:lnTo>
                          <a:lnTo>
                            <a:pt x="6675" y="10923"/>
                          </a:lnTo>
                          <a:lnTo>
                            <a:pt x="6675" y="9216"/>
                          </a:lnTo>
                          <a:lnTo>
                            <a:pt x="6473" y="8875"/>
                          </a:lnTo>
                          <a:lnTo>
                            <a:pt x="6270" y="8533"/>
                          </a:lnTo>
                          <a:lnTo>
                            <a:pt x="6068" y="8192"/>
                          </a:lnTo>
                          <a:lnTo>
                            <a:pt x="5866" y="8192"/>
                          </a:lnTo>
                          <a:lnTo>
                            <a:pt x="5664" y="7851"/>
                          </a:lnTo>
                          <a:lnTo>
                            <a:pt x="5461" y="7509"/>
                          </a:lnTo>
                          <a:lnTo>
                            <a:pt x="5461" y="6827"/>
                          </a:lnTo>
                          <a:lnTo>
                            <a:pt x="5259" y="6485"/>
                          </a:lnTo>
                          <a:lnTo>
                            <a:pt x="5057" y="6485"/>
                          </a:lnTo>
                          <a:lnTo>
                            <a:pt x="4652" y="5120"/>
                          </a:lnTo>
                          <a:lnTo>
                            <a:pt x="4450" y="5120"/>
                          </a:lnTo>
                          <a:lnTo>
                            <a:pt x="4248" y="4779"/>
                          </a:lnTo>
                          <a:lnTo>
                            <a:pt x="4248" y="3755"/>
                          </a:lnTo>
                          <a:lnTo>
                            <a:pt x="3641" y="4096"/>
                          </a:lnTo>
                          <a:lnTo>
                            <a:pt x="3641" y="3072"/>
                          </a:lnTo>
                          <a:lnTo>
                            <a:pt x="3236" y="2389"/>
                          </a:lnTo>
                          <a:lnTo>
                            <a:pt x="3034" y="2048"/>
                          </a:lnTo>
                          <a:lnTo>
                            <a:pt x="2630" y="2048"/>
                          </a:lnTo>
                          <a:lnTo>
                            <a:pt x="3236" y="3755"/>
                          </a:lnTo>
                          <a:lnTo>
                            <a:pt x="4045" y="6485"/>
                          </a:lnTo>
                          <a:lnTo>
                            <a:pt x="4248" y="8875"/>
                          </a:lnTo>
                          <a:lnTo>
                            <a:pt x="3439" y="8533"/>
                          </a:lnTo>
                          <a:lnTo>
                            <a:pt x="3034" y="7168"/>
                          </a:lnTo>
                          <a:lnTo>
                            <a:pt x="2225" y="6144"/>
                          </a:lnTo>
                          <a:lnTo>
                            <a:pt x="1618" y="5120"/>
                          </a:lnTo>
                          <a:lnTo>
                            <a:pt x="1416" y="4779"/>
                          </a:lnTo>
                          <a:lnTo>
                            <a:pt x="1011" y="3413"/>
                          </a:lnTo>
                          <a:lnTo>
                            <a:pt x="1011" y="3072"/>
                          </a:lnTo>
                          <a:lnTo>
                            <a:pt x="809" y="2731"/>
                          </a:lnTo>
                          <a:lnTo>
                            <a:pt x="0" y="341"/>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1047" name="Group 122">
                      <a:extLst>
                        <a:ext uri="{FF2B5EF4-FFF2-40B4-BE49-F238E27FC236}">
                          <a16:creationId xmlns:a16="http://schemas.microsoft.com/office/drawing/2014/main" id="{B565697F-1460-0551-B71A-A6BDA8DA281B}"/>
                        </a:ext>
                      </a:extLst>
                    </p:cNvPr>
                    <p:cNvGrpSpPr>
                      <a:grpSpLocks noChangeAspect="1"/>
                    </p:cNvGrpSpPr>
                    <p:nvPr/>
                  </p:nvGrpSpPr>
                  <p:grpSpPr bwMode="auto">
                    <a:xfrm>
                      <a:off x="11328" y="10836"/>
                      <a:ext cx="8672" cy="9165"/>
                      <a:chOff x="0" y="0"/>
                      <a:chExt cx="20000" cy="20000"/>
                    </a:xfrm>
                    <a:grpFill/>
                  </p:grpSpPr>
                  <p:sp>
                    <p:nvSpPr>
                      <p:cNvPr id="1048" name="図形 138">
                        <a:extLst>
                          <a:ext uri="{FF2B5EF4-FFF2-40B4-BE49-F238E27FC236}">
                            <a16:creationId xmlns:a16="http://schemas.microsoft.com/office/drawing/2014/main" id="{FEF35DFC-AB5D-79FD-48A3-50D68E9F6CD7}"/>
                          </a:ext>
                        </a:extLst>
                      </p:cNvPr>
                      <p:cNvSpPr>
                        <a:spLocks noChangeAspect="1"/>
                      </p:cNvSpPr>
                      <p:nvPr/>
                    </p:nvSpPr>
                    <p:spPr bwMode="auto">
                      <a:xfrm>
                        <a:off x="4278" y="1111"/>
                        <a:ext cx="4509" cy="492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w 16384"/>
                          <a:gd name="T93" fmla="*/ 0 h 16384"/>
                          <a:gd name="T94" fmla="*/ 0 w 16384"/>
                          <a:gd name="T95" fmla="*/ 0 h 16384"/>
                          <a:gd name="T96" fmla="*/ 0 w 16384"/>
                          <a:gd name="T97" fmla="*/ 0 h 16384"/>
                          <a:gd name="T98" fmla="*/ 0 w 16384"/>
                          <a:gd name="T99" fmla="*/ 0 h 16384"/>
                          <a:gd name="T100" fmla="*/ 0 w 16384"/>
                          <a:gd name="T101" fmla="*/ 0 h 16384"/>
                          <a:gd name="T102" fmla="*/ 0 w 16384"/>
                          <a:gd name="T103" fmla="*/ 0 h 16384"/>
                          <a:gd name="T104" fmla="*/ 0 w 16384"/>
                          <a:gd name="T105" fmla="*/ 0 h 16384"/>
                          <a:gd name="T106" fmla="*/ 0 w 16384"/>
                          <a:gd name="T107" fmla="*/ 0 h 16384"/>
                          <a:gd name="T108" fmla="*/ 0 w 16384"/>
                          <a:gd name="T109" fmla="*/ 0 h 16384"/>
                          <a:gd name="T110" fmla="*/ 0 w 16384"/>
                          <a:gd name="T111" fmla="*/ 0 h 163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6384" h="16384">
                            <a:moveTo>
                              <a:pt x="0" y="3976"/>
                            </a:moveTo>
                            <a:lnTo>
                              <a:pt x="372" y="3614"/>
                            </a:lnTo>
                            <a:lnTo>
                              <a:pt x="1303" y="3494"/>
                            </a:lnTo>
                            <a:lnTo>
                              <a:pt x="2048" y="3735"/>
                            </a:lnTo>
                            <a:lnTo>
                              <a:pt x="2793" y="3976"/>
                            </a:lnTo>
                            <a:lnTo>
                              <a:pt x="2979" y="4096"/>
                            </a:lnTo>
                            <a:lnTo>
                              <a:pt x="3537" y="4337"/>
                            </a:lnTo>
                            <a:lnTo>
                              <a:pt x="4282" y="4819"/>
                            </a:lnTo>
                            <a:lnTo>
                              <a:pt x="3910" y="4216"/>
                            </a:lnTo>
                            <a:lnTo>
                              <a:pt x="4468" y="3855"/>
                            </a:lnTo>
                            <a:lnTo>
                              <a:pt x="5213" y="3373"/>
                            </a:lnTo>
                            <a:lnTo>
                              <a:pt x="5585" y="3012"/>
                            </a:lnTo>
                            <a:lnTo>
                              <a:pt x="5585" y="2289"/>
                            </a:lnTo>
                            <a:lnTo>
                              <a:pt x="6144" y="1807"/>
                            </a:lnTo>
                            <a:lnTo>
                              <a:pt x="6703" y="1446"/>
                            </a:lnTo>
                            <a:lnTo>
                              <a:pt x="7633" y="1325"/>
                            </a:lnTo>
                            <a:lnTo>
                              <a:pt x="8378" y="1084"/>
                            </a:lnTo>
                            <a:lnTo>
                              <a:pt x="9123" y="723"/>
                            </a:lnTo>
                            <a:lnTo>
                              <a:pt x="9495" y="723"/>
                            </a:lnTo>
                            <a:lnTo>
                              <a:pt x="9868" y="361"/>
                            </a:lnTo>
                            <a:lnTo>
                              <a:pt x="10240" y="241"/>
                            </a:lnTo>
                            <a:lnTo>
                              <a:pt x="10985" y="0"/>
                            </a:lnTo>
                            <a:lnTo>
                              <a:pt x="10799" y="482"/>
                            </a:lnTo>
                            <a:lnTo>
                              <a:pt x="10426" y="602"/>
                            </a:lnTo>
                            <a:lnTo>
                              <a:pt x="9868" y="1084"/>
                            </a:lnTo>
                            <a:lnTo>
                              <a:pt x="9495" y="1325"/>
                            </a:lnTo>
                            <a:lnTo>
                              <a:pt x="9309" y="1807"/>
                            </a:lnTo>
                            <a:lnTo>
                              <a:pt x="9123" y="2168"/>
                            </a:lnTo>
                            <a:lnTo>
                              <a:pt x="8937" y="2650"/>
                            </a:lnTo>
                            <a:lnTo>
                              <a:pt x="8937" y="2771"/>
                            </a:lnTo>
                            <a:lnTo>
                              <a:pt x="8751" y="3132"/>
                            </a:lnTo>
                            <a:lnTo>
                              <a:pt x="9309" y="3494"/>
                            </a:lnTo>
                            <a:lnTo>
                              <a:pt x="9681" y="3735"/>
                            </a:lnTo>
                            <a:lnTo>
                              <a:pt x="9495" y="4216"/>
                            </a:lnTo>
                            <a:lnTo>
                              <a:pt x="9681" y="4457"/>
                            </a:lnTo>
                            <a:lnTo>
                              <a:pt x="9681" y="4819"/>
                            </a:lnTo>
                            <a:lnTo>
                              <a:pt x="9868" y="4939"/>
                            </a:lnTo>
                            <a:lnTo>
                              <a:pt x="10240" y="5060"/>
                            </a:lnTo>
                            <a:lnTo>
                              <a:pt x="10426" y="5180"/>
                            </a:lnTo>
                            <a:lnTo>
                              <a:pt x="10799" y="5180"/>
                            </a:lnTo>
                            <a:lnTo>
                              <a:pt x="11729" y="5060"/>
                            </a:lnTo>
                            <a:lnTo>
                              <a:pt x="12288" y="5060"/>
                            </a:lnTo>
                            <a:lnTo>
                              <a:pt x="12847" y="5180"/>
                            </a:lnTo>
                            <a:lnTo>
                              <a:pt x="12847" y="5542"/>
                            </a:lnTo>
                            <a:lnTo>
                              <a:pt x="13219" y="5903"/>
                            </a:lnTo>
                            <a:lnTo>
                              <a:pt x="13964" y="5903"/>
                            </a:lnTo>
                            <a:lnTo>
                              <a:pt x="14522" y="5662"/>
                            </a:lnTo>
                            <a:lnTo>
                              <a:pt x="15081" y="5903"/>
                            </a:lnTo>
                            <a:lnTo>
                              <a:pt x="16012" y="5783"/>
                            </a:lnTo>
                            <a:lnTo>
                              <a:pt x="15639" y="6385"/>
                            </a:lnTo>
                            <a:lnTo>
                              <a:pt x="15453" y="6867"/>
                            </a:lnTo>
                            <a:lnTo>
                              <a:pt x="15453" y="7349"/>
                            </a:lnTo>
                            <a:lnTo>
                              <a:pt x="15825" y="8072"/>
                            </a:lnTo>
                            <a:lnTo>
                              <a:pt x="16012" y="8433"/>
                            </a:lnTo>
                            <a:lnTo>
                              <a:pt x="16012" y="8915"/>
                            </a:lnTo>
                            <a:lnTo>
                              <a:pt x="15453" y="9035"/>
                            </a:lnTo>
                            <a:lnTo>
                              <a:pt x="16012" y="9517"/>
                            </a:lnTo>
                            <a:lnTo>
                              <a:pt x="16384" y="9999"/>
                            </a:lnTo>
                            <a:lnTo>
                              <a:pt x="16012" y="10120"/>
                            </a:lnTo>
                            <a:lnTo>
                              <a:pt x="14895" y="10360"/>
                            </a:lnTo>
                            <a:lnTo>
                              <a:pt x="14150" y="10360"/>
                            </a:lnTo>
                            <a:lnTo>
                              <a:pt x="13405" y="10601"/>
                            </a:lnTo>
                            <a:lnTo>
                              <a:pt x="12847" y="10722"/>
                            </a:lnTo>
                            <a:lnTo>
                              <a:pt x="12847" y="10963"/>
                            </a:lnTo>
                            <a:lnTo>
                              <a:pt x="13777" y="11445"/>
                            </a:lnTo>
                            <a:lnTo>
                              <a:pt x="13033" y="11565"/>
                            </a:lnTo>
                            <a:lnTo>
                              <a:pt x="12474" y="11927"/>
                            </a:lnTo>
                            <a:lnTo>
                              <a:pt x="12288" y="12288"/>
                            </a:lnTo>
                            <a:lnTo>
                              <a:pt x="12660" y="12770"/>
                            </a:lnTo>
                            <a:lnTo>
                              <a:pt x="13033" y="13011"/>
                            </a:lnTo>
                            <a:lnTo>
                              <a:pt x="13591" y="13613"/>
                            </a:lnTo>
                            <a:lnTo>
                              <a:pt x="13219" y="13975"/>
                            </a:lnTo>
                            <a:lnTo>
                              <a:pt x="13219" y="14577"/>
                            </a:lnTo>
                            <a:lnTo>
                              <a:pt x="13033" y="15059"/>
                            </a:lnTo>
                            <a:lnTo>
                              <a:pt x="13033" y="15782"/>
                            </a:lnTo>
                            <a:lnTo>
                              <a:pt x="12660" y="16384"/>
                            </a:lnTo>
                            <a:lnTo>
                              <a:pt x="11729" y="16264"/>
                            </a:lnTo>
                            <a:lnTo>
                              <a:pt x="12102" y="15902"/>
                            </a:lnTo>
                            <a:lnTo>
                              <a:pt x="12288" y="15300"/>
                            </a:lnTo>
                            <a:lnTo>
                              <a:pt x="12288" y="14818"/>
                            </a:lnTo>
                            <a:lnTo>
                              <a:pt x="10799" y="14818"/>
                            </a:lnTo>
                            <a:lnTo>
                              <a:pt x="8751" y="14938"/>
                            </a:lnTo>
                            <a:lnTo>
                              <a:pt x="8564" y="14577"/>
                            </a:lnTo>
                            <a:lnTo>
                              <a:pt x="7820" y="14216"/>
                            </a:lnTo>
                            <a:lnTo>
                              <a:pt x="7633" y="13734"/>
                            </a:lnTo>
                            <a:lnTo>
                              <a:pt x="6889" y="13493"/>
                            </a:lnTo>
                            <a:lnTo>
                              <a:pt x="6330" y="13011"/>
                            </a:lnTo>
                            <a:lnTo>
                              <a:pt x="5585" y="12649"/>
                            </a:lnTo>
                            <a:lnTo>
                              <a:pt x="4655" y="12529"/>
                            </a:lnTo>
                            <a:lnTo>
                              <a:pt x="3910" y="12770"/>
                            </a:lnTo>
                            <a:lnTo>
                              <a:pt x="2979" y="12529"/>
                            </a:lnTo>
                            <a:lnTo>
                              <a:pt x="2420" y="12168"/>
                            </a:lnTo>
                            <a:lnTo>
                              <a:pt x="1303" y="11806"/>
                            </a:lnTo>
                            <a:lnTo>
                              <a:pt x="1303" y="11445"/>
                            </a:lnTo>
                            <a:lnTo>
                              <a:pt x="1489" y="10963"/>
                            </a:lnTo>
                            <a:lnTo>
                              <a:pt x="1676" y="10481"/>
                            </a:lnTo>
                            <a:lnTo>
                              <a:pt x="2048" y="10360"/>
                            </a:lnTo>
                            <a:lnTo>
                              <a:pt x="2607" y="10120"/>
                            </a:lnTo>
                            <a:lnTo>
                              <a:pt x="2979" y="9638"/>
                            </a:lnTo>
                            <a:lnTo>
                              <a:pt x="3351" y="9397"/>
                            </a:lnTo>
                            <a:lnTo>
                              <a:pt x="3351" y="9035"/>
                            </a:lnTo>
                            <a:lnTo>
                              <a:pt x="3165" y="8553"/>
                            </a:lnTo>
                            <a:lnTo>
                              <a:pt x="3165" y="8312"/>
                            </a:lnTo>
                            <a:lnTo>
                              <a:pt x="3165" y="7831"/>
                            </a:lnTo>
                            <a:lnTo>
                              <a:pt x="3165" y="7349"/>
                            </a:lnTo>
                            <a:lnTo>
                              <a:pt x="3351" y="6867"/>
                            </a:lnTo>
                            <a:lnTo>
                              <a:pt x="3165" y="6385"/>
                            </a:lnTo>
                            <a:lnTo>
                              <a:pt x="2793" y="5903"/>
                            </a:lnTo>
                            <a:lnTo>
                              <a:pt x="2607" y="5662"/>
                            </a:lnTo>
                            <a:lnTo>
                              <a:pt x="2048" y="5301"/>
                            </a:lnTo>
                            <a:lnTo>
                              <a:pt x="2234" y="4698"/>
                            </a:lnTo>
                            <a:lnTo>
                              <a:pt x="1676" y="4457"/>
                            </a:lnTo>
                            <a:lnTo>
                              <a:pt x="0" y="3976"/>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49" name="図形 139">
                        <a:extLst>
                          <a:ext uri="{FF2B5EF4-FFF2-40B4-BE49-F238E27FC236}">
                            <a16:creationId xmlns:a16="http://schemas.microsoft.com/office/drawing/2014/main" id="{A1F2AE68-B586-716E-1205-E1A96952E8C9}"/>
                          </a:ext>
                        </a:extLst>
                      </p:cNvPr>
                      <p:cNvSpPr>
                        <a:spLocks noChangeAspect="1"/>
                      </p:cNvSpPr>
                      <p:nvPr/>
                    </p:nvSpPr>
                    <p:spPr bwMode="auto">
                      <a:xfrm>
                        <a:off x="6243" y="1111"/>
                        <a:ext cx="5085" cy="349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w 16384"/>
                          <a:gd name="T93" fmla="*/ 0 h 16384"/>
                          <a:gd name="T94" fmla="*/ 0 w 16384"/>
                          <a:gd name="T95" fmla="*/ 0 h 16384"/>
                          <a:gd name="T96" fmla="*/ 0 w 16384"/>
                          <a:gd name="T97" fmla="*/ 0 h 16384"/>
                          <a:gd name="T98" fmla="*/ 0 w 16384"/>
                          <a:gd name="T99" fmla="*/ 0 h 16384"/>
                          <a:gd name="T100" fmla="*/ 0 w 16384"/>
                          <a:gd name="T101" fmla="*/ 0 h 16384"/>
                          <a:gd name="T102" fmla="*/ 0 w 16384"/>
                          <a:gd name="T103" fmla="*/ 0 h 16384"/>
                          <a:gd name="T104" fmla="*/ 0 w 16384"/>
                          <a:gd name="T105" fmla="*/ 0 h 16384"/>
                          <a:gd name="T106" fmla="*/ 0 w 16384"/>
                          <a:gd name="T107" fmla="*/ 0 h 16384"/>
                          <a:gd name="T108" fmla="*/ 0 w 16384"/>
                          <a:gd name="T109" fmla="*/ 0 h 16384"/>
                          <a:gd name="T110" fmla="*/ 0 w 16384"/>
                          <a:gd name="T111" fmla="*/ 0 h 16384"/>
                          <a:gd name="T112" fmla="*/ 0 w 16384"/>
                          <a:gd name="T113" fmla="*/ 0 h 16384"/>
                          <a:gd name="T114" fmla="*/ 0 w 16384"/>
                          <a:gd name="T115" fmla="*/ 0 h 16384"/>
                          <a:gd name="T116" fmla="*/ 0 w 16384"/>
                          <a:gd name="T117" fmla="*/ 0 h 16384"/>
                          <a:gd name="T118" fmla="*/ 0 w 16384"/>
                          <a:gd name="T119" fmla="*/ 0 h 16384"/>
                          <a:gd name="T120" fmla="*/ 0 w 16384"/>
                          <a:gd name="T121" fmla="*/ 0 h 16384"/>
                          <a:gd name="T122" fmla="*/ 0 w 16384"/>
                          <a:gd name="T123" fmla="*/ 0 h 16384"/>
                          <a:gd name="T124" fmla="*/ 0 w 16384"/>
                          <a:gd name="T125" fmla="*/ 0 h 163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384" h="16384">
                            <a:moveTo>
                              <a:pt x="2643" y="176"/>
                            </a:moveTo>
                            <a:lnTo>
                              <a:pt x="2290" y="1233"/>
                            </a:lnTo>
                            <a:lnTo>
                              <a:pt x="2466" y="1762"/>
                            </a:lnTo>
                            <a:lnTo>
                              <a:pt x="3171" y="1409"/>
                            </a:lnTo>
                            <a:lnTo>
                              <a:pt x="3700" y="881"/>
                            </a:lnTo>
                            <a:lnTo>
                              <a:pt x="4052" y="0"/>
                            </a:lnTo>
                            <a:lnTo>
                              <a:pt x="4933" y="529"/>
                            </a:lnTo>
                            <a:lnTo>
                              <a:pt x="5990" y="881"/>
                            </a:lnTo>
                            <a:lnTo>
                              <a:pt x="6518" y="2114"/>
                            </a:lnTo>
                            <a:lnTo>
                              <a:pt x="8456" y="1409"/>
                            </a:lnTo>
                            <a:lnTo>
                              <a:pt x="9866" y="2290"/>
                            </a:lnTo>
                            <a:lnTo>
                              <a:pt x="11275" y="1938"/>
                            </a:lnTo>
                            <a:lnTo>
                              <a:pt x="11627" y="1586"/>
                            </a:lnTo>
                            <a:lnTo>
                              <a:pt x="12861" y="1409"/>
                            </a:lnTo>
                            <a:lnTo>
                              <a:pt x="13389" y="2466"/>
                            </a:lnTo>
                            <a:lnTo>
                              <a:pt x="14975" y="2643"/>
                            </a:lnTo>
                            <a:lnTo>
                              <a:pt x="15327" y="3876"/>
                            </a:lnTo>
                            <a:lnTo>
                              <a:pt x="15151" y="4228"/>
                            </a:lnTo>
                            <a:lnTo>
                              <a:pt x="15855" y="4404"/>
                            </a:lnTo>
                            <a:lnTo>
                              <a:pt x="16384" y="4757"/>
                            </a:lnTo>
                            <a:lnTo>
                              <a:pt x="15855" y="5285"/>
                            </a:lnTo>
                            <a:lnTo>
                              <a:pt x="15151" y="5990"/>
                            </a:lnTo>
                            <a:lnTo>
                              <a:pt x="15503" y="6695"/>
                            </a:lnTo>
                            <a:lnTo>
                              <a:pt x="14798" y="8104"/>
                            </a:lnTo>
                            <a:lnTo>
                              <a:pt x="15151" y="9161"/>
                            </a:lnTo>
                            <a:lnTo>
                              <a:pt x="14798" y="10394"/>
                            </a:lnTo>
                            <a:lnTo>
                              <a:pt x="13918" y="11099"/>
                            </a:lnTo>
                            <a:lnTo>
                              <a:pt x="12508" y="11451"/>
                            </a:lnTo>
                            <a:lnTo>
                              <a:pt x="11275" y="11275"/>
                            </a:lnTo>
                            <a:lnTo>
                              <a:pt x="10570" y="11099"/>
                            </a:lnTo>
                            <a:lnTo>
                              <a:pt x="11099" y="11980"/>
                            </a:lnTo>
                            <a:lnTo>
                              <a:pt x="10923" y="12684"/>
                            </a:lnTo>
                            <a:lnTo>
                              <a:pt x="11275" y="13389"/>
                            </a:lnTo>
                            <a:lnTo>
                              <a:pt x="12156" y="13918"/>
                            </a:lnTo>
                            <a:lnTo>
                              <a:pt x="11627" y="14446"/>
                            </a:lnTo>
                            <a:lnTo>
                              <a:pt x="10923" y="14622"/>
                            </a:lnTo>
                            <a:lnTo>
                              <a:pt x="10923" y="15151"/>
                            </a:lnTo>
                            <a:lnTo>
                              <a:pt x="10042" y="15855"/>
                            </a:lnTo>
                            <a:lnTo>
                              <a:pt x="8809" y="16384"/>
                            </a:lnTo>
                            <a:lnTo>
                              <a:pt x="7399" y="14975"/>
                            </a:lnTo>
                            <a:lnTo>
                              <a:pt x="7399" y="14094"/>
                            </a:lnTo>
                            <a:lnTo>
                              <a:pt x="6695" y="13037"/>
                            </a:lnTo>
                            <a:lnTo>
                              <a:pt x="7399" y="12684"/>
                            </a:lnTo>
                            <a:lnTo>
                              <a:pt x="7047" y="11804"/>
                            </a:lnTo>
                            <a:lnTo>
                              <a:pt x="6871" y="10746"/>
                            </a:lnTo>
                            <a:lnTo>
                              <a:pt x="7047" y="9513"/>
                            </a:lnTo>
                            <a:lnTo>
                              <a:pt x="7223" y="8456"/>
                            </a:lnTo>
                            <a:lnTo>
                              <a:pt x="5990" y="8280"/>
                            </a:lnTo>
                            <a:lnTo>
                              <a:pt x="4933" y="8280"/>
                            </a:lnTo>
                            <a:lnTo>
                              <a:pt x="4580" y="7928"/>
                            </a:lnTo>
                            <a:lnTo>
                              <a:pt x="3876" y="7399"/>
                            </a:lnTo>
                            <a:lnTo>
                              <a:pt x="3347" y="7223"/>
                            </a:lnTo>
                            <a:lnTo>
                              <a:pt x="2290" y="7223"/>
                            </a:lnTo>
                            <a:lnTo>
                              <a:pt x="1057" y="7223"/>
                            </a:lnTo>
                            <a:lnTo>
                              <a:pt x="1057" y="6518"/>
                            </a:lnTo>
                            <a:lnTo>
                              <a:pt x="1057" y="5638"/>
                            </a:lnTo>
                            <a:lnTo>
                              <a:pt x="1233" y="5461"/>
                            </a:lnTo>
                            <a:lnTo>
                              <a:pt x="529" y="4757"/>
                            </a:lnTo>
                            <a:lnTo>
                              <a:pt x="0" y="4228"/>
                            </a:lnTo>
                            <a:lnTo>
                              <a:pt x="529" y="3523"/>
                            </a:lnTo>
                            <a:lnTo>
                              <a:pt x="1057" y="2466"/>
                            </a:lnTo>
                            <a:lnTo>
                              <a:pt x="1233" y="1762"/>
                            </a:lnTo>
                            <a:lnTo>
                              <a:pt x="2643" y="176"/>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0" name="図形 140">
                        <a:extLst>
                          <a:ext uri="{FF2B5EF4-FFF2-40B4-BE49-F238E27FC236}">
                            <a16:creationId xmlns:a16="http://schemas.microsoft.com/office/drawing/2014/main" id="{E073C894-7529-6D80-60E0-8118C3DAD7B4}"/>
                          </a:ext>
                        </a:extLst>
                      </p:cNvPr>
                      <p:cNvSpPr>
                        <a:spLocks noChangeAspect="1"/>
                      </p:cNvSpPr>
                      <p:nvPr/>
                    </p:nvSpPr>
                    <p:spPr bwMode="auto">
                      <a:xfrm>
                        <a:off x="10637" y="1986"/>
                        <a:ext cx="1849" cy="2062"/>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384" h="16384">
                            <a:moveTo>
                              <a:pt x="4757" y="0"/>
                            </a:moveTo>
                            <a:lnTo>
                              <a:pt x="2643" y="1437"/>
                            </a:lnTo>
                            <a:lnTo>
                              <a:pt x="1586" y="2587"/>
                            </a:lnTo>
                            <a:lnTo>
                              <a:pt x="529" y="4024"/>
                            </a:lnTo>
                            <a:lnTo>
                              <a:pt x="0" y="5174"/>
                            </a:lnTo>
                            <a:lnTo>
                              <a:pt x="1057" y="7473"/>
                            </a:lnTo>
                            <a:lnTo>
                              <a:pt x="3171" y="7761"/>
                            </a:lnTo>
                            <a:lnTo>
                              <a:pt x="3700" y="7761"/>
                            </a:lnTo>
                            <a:lnTo>
                              <a:pt x="4228" y="8911"/>
                            </a:lnTo>
                            <a:lnTo>
                              <a:pt x="5814" y="9773"/>
                            </a:lnTo>
                            <a:lnTo>
                              <a:pt x="5285" y="12072"/>
                            </a:lnTo>
                            <a:lnTo>
                              <a:pt x="5285" y="13510"/>
                            </a:lnTo>
                            <a:lnTo>
                              <a:pt x="5814" y="14947"/>
                            </a:lnTo>
                            <a:lnTo>
                              <a:pt x="7399" y="16384"/>
                            </a:lnTo>
                            <a:lnTo>
                              <a:pt x="10042" y="16384"/>
                            </a:lnTo>
                            <a:lnTo>
                              <a:pt x="13213" y="16384"/>
                            </a:lnTo>
                            <a:lnTo>
                              <a:pt x="14798" y="15522"/>
                            </a:lnTo>
                            <a:lnTo>
                              <a:pt x="16384" y="15522"/>
                            </a:lnTo>
                            <a:lnTo>
                              <a:pt x="14270" y="12935"/>
                            </a:lnTo>
                            <a:lnTo>
                              <a:pt x="14270" y="12360"/>
                            </a:lnTo>
                            <a:lnTo>
                              <a:pt x="12684" y="11498"/>
                            </a:lnTo>
                            <a:lnTo>
                              <a:pt x="11099" y="10060"/>
                            </a:lnTo>
                            <a:lnTo>
                              <a:pt x="11627" y="8623"/>
                            </a:lnTo>
                            <a:lnTo>
                              <a:pt x="14270" y="8048"/>
                            </a:lnTo>
                            <a:lnTo>
                              <a:pt x="14798" y="6899"/>
                            </a:lnTo>
                            <a:lnTo>
                              <a:pt x="13741" y="5174"/>
                            </a:lnTo>
                            <a:lnTo>
                              <a:pt x="12684" y="4599"/>
                            </a:lnTo>
                            <a:lnTo>
                              <a:pt x="10042" y="3737"/>
                            </a:lnTo>
                            <a:lnTo>
                              <a:pt x="10042" y="2587"/>
                            </a:lnTo>
                            <a:lnTo>
                              <a:pt x="9513" y="2300"/>
                            </a:lnTo>
                            <a:lnTo>
                              <a:pt x="7928" y="1437"/>
                            </a:lnTo>
                            <a:lnTo>
                              <a:pt x="4757"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1" name="図形 141">
                        <a:extLst>
                          <a:ext uri="{FF2B5EF4-FFF2-40B4-BE49-F238E27FC236}">
                            <a16:creationId xmlns:a16="http://schemas.microsoft.com/office/drawing/2014/main" id="{DC89125E-D836-147E-F427-5417554359B7}"/>
                          </a:ext>
                        </a:extLst>
                      </p:cNvPr>
                      <p:cNvSpPr>
                        <a:spLocks noChangeAspect="1"/>
                      </p:cNvSpPr>
                      <p:nvPr/>
                    </p:nvSpPr>
                    <p:spPr bwMode="auto">
                      <a:xfrm>
                        <a:off x="12023" y="3097"/>
                        <a:ext cx="1503" cy="95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384" h="16384">
                            <a:moveTo>
                              <a:pt x="5085" y="0"/>
                            </a:moveTo>
                            <a:lnTo>
                              <a:pt x="9604" y="0"/>
                            </a:lnTo>
                            <a:lnTo>
                              <a:pt x="11864" y="0"/>
                            </a:lnTo>
                            <a:lnTo>
                              <a:pt x="16384" y="1489"/>
                            </a:lnTo>
                            <a:lnTo>
                              <a:pt x="15819" y="4468"/>
                            </a:lnTo>
                            <a:lnTo>
                              <a:pt x="15819" y="8440"/>
                            </a:lnTo>
                            <a:lnTo>
                              <a:pt x="15254" y="14398"/>
                            </a:lnTo>
                            <a:lnTo>
                              <a:pt x="11864" y="14398"/>
                            </a:lnTo>
                            <a:lnTo>
                              <a:pt x="9604" y="14398"/>
                            </a:lnTo>
                            <a:lnTo>
                              <a:pt x="7910" y="16384"/>
                            </a:lnTo>
                            <a:lnTo>
                              <a:pt x="6215" y="15391"/>
                            </a:lnTo>
                            <a:lnTo>
                              <a:pt x="3955" y="11916"/>
                            </a:lnTo>
                            <a:lnTo>
                              <a:pt x="2260" y="8440"/>
                            </a:lnTo>
                            <a:lnTo>
                              <a:pt x="0" y="5461"/>
                            </a:lnTo>
                            <a:lnTo>
                              <a:pt x="1695" y="3972"/>
                            </a:lnTo>
                            <a:lnTo>
                              <a:pt x="5085"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2" name="図形 142">
                        <a:extLst>
                          <a:ext uri="{FF2B5EF4-FFF2-40B4-BE49-F238E27FC236}">
                            <a16:creationId xmlns:a16="http://schemas.microsoft.com/office/drawing/2014/main" id="{B0683E88-A0B5-4E87-AA64-EBDBB5769227}"/>
                          </a:ext>
                        </a:extLst>
                      </p:cNvPr>
                      <p:cNvSpPr>
                        <a:spLocks noChangeAspect="1"/>
                      </p:cNvSpPr>
                      <p:nvPr/>
                    </p:nvSpPr>
                    <p:spPr bwMode="auto">
                      <a:xfrm>
                        <a:off x="13411" y="3097"/>
                        <a:ext cx="579" cy="95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384" h="16384">
                            <a:moveTo>
                              <a:pt x="2731" y="0"/>
                            </a:moveTo>
                            <a:lnTo>
                              <a:pt x="9102" y="1638"/>
                            </a:lnTo>
                            <a:lnTo>
                              <a:pt x="15474" y="5461"/>
                            </a:lnTo>
                            <a:lnTo>
                              <a:pt x="16384" y="7646"/>
                            </a:lnTo>
                            <a:lnTo>
                              <a:pt x="13653" y="10377"/>
                            </a:lnTo>
                            <a:lnTo>
                              <a:pt x="14564" y="10377"/>
                            </a:lnTo>
                            <a:lnTo>
                              <a:pt x="11833" y="13107"/>
                            </a:lnTo>
                            <a:lnTo>
                              <a:pt x="10012" y="16384"/>
                            </a:lnTo>
                            <a:lnTo>
                              <a:pt x="5461" y="15838"/>
                            </a:lnTo>
                            <a:lnTo>
                              <a:pt x="0" y="14746"/>
                            </a:lnTo>
                            <a:lnTo>
                              <a:pt x="910" y="9830"/>
                            </a:lnTo>
                            <a:lnTo>
                              <a:pt x="0" y="6007"/>
                            </a:lnTo>
                            <a:lnTo>
                              <a:pt x="2731"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3" name="図形 143">
                        <a:extLst>
                          <a:ext uri="{FF2B5EF4-FFF2-40B4-BE49-F238E27FC236}">
                            <a16:creationId xmlns:a16="http://schemas.microsoft.com/office/drawing/2014/main" id="{4ECC512F-4A0D-9070-DFC0-41D248D79A55}"/>
                          </a:ext>
                        </a:extLst>
                      </p:cNvPr>
                      <p:cNvSpPr>
                        <a:spLocks noChangeAspect="1"/>
                      </p:cNvSpPr>
                      <p:nvPr/>
                    </p:nvSpPr>
                    <p:spPr bwMode="auto">
                      <a:xfrm>
                        <a:off x="4278" y="4365"/>
                        <a:ext cx="1850" cy="182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384" h="16384">
                            <a:moveTo>
                              <a:pt x="6554" y="0"/>
                            </a:moveTo>
                            <a:lnTo>
                              <a:pt x="4096" y="1463"/>
                            </a:lnTo>
                            <a:lnTo>
                              <a:pt x="2048" y="3218"/>
                            </a:lnTo>
                            <a:lnTo>
                              <a:pt x="1638" y="4974"/>
                            </a:lnTo>
                            <a:lnTo>
                              <a:pt x="819" y="6729"/>
                            </a:lnTo>
                            <a:lnTo>
                              <a:pt x="410" y="7022"/>
                            </a:lnTo>
                            <a:lnTo>
                              <a:pt x="0" y="9070"/>
                            </a:lnTo>
                            <a:lnTo>
                              <a:pt x="1229" y="10533"/>
                            </a:lnTo>
                            <a:lnTo>
                              <a:pt x="2458" y="11703"/>
                            </a:lnTo>
                            <a:lnTo>
                              <a:pt x="2048" y="12873"/>
                            </a:lnTo>
                            <a:lnTo>
                              <a:pt x="1229" y="14043"/>
                            </a:lnTo>
                            <a:lnTo>
                              <a:pt x="1229" y="14629"/>
                            </a:lnTo>
                            <a:lnTo>
                              <a:pt x="2048" y="15506"/>
                            </a:lnTo>
                            <a:lnTo>
                              <a:pt x="3277" y="15506"/>
                            </a:lnTo>
                            <a:lnTo>
                              <a:pt x="5325" y="16384"/>
                            </a:lnTo>
                            <a:lnTo>
                              <a:pt x="6144" y="14336"/>
                            </a:lnTo>
                            <a:lnTo>
                              <a:pt x="8602" y="11118"/>
                            </a:lnTo>
                            <a:lnTo>
                              <a:pt x="12698" y="9655"/>
                            </a:lnTo>
                            <a:lnTo>
                              <a:pt x="14746" y="7314"/>
                            </a:lnTo>
                            <a:lnTo>
                              <a:pt x="16384" y="5559"/>
                            </a:lnTo>
                            <a:lnTo>
                              <a:pt x="15565" y="3803"/>
                            </a:lnTo>
                            <a:lnTo>
                              <a:pt x="16384" y="2926"/>
                            </a:lnTo>
                            <a:lnTo>
                              <a:pt x="14336" y="2633"/>
                            </a:lnTo>
                            <a:lnTo>
                              <a:pt x="12698" y="2341"/>
                            </a:lnTo>
                            <a:lnTo>
                              <a:pt x="10240" y="2926"/>
                            </a:lnTo>
                            <a:lnTo>
                              <a:pt x="9011" y="2048"/>
                            </a:lnTo>
                            <a:lnTo>
                              <a:pt x="6554"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4" name="図形 144">
                        <a:extLst>
                          <a:ext uri="{FF2B5EF4-FFF2-40B4-BE49-F238E27FC236}">
                            <a16:creationId xmlns:a16="http://schemas.microsoft.com/office/drawing/2014/main" id="{C7EDAA71-A4FF-C93A-A21D-D9FAEFC78A21}"/>
                          </a:ext>
                        </a:extLst>
                      </p:cNvPr>
                      <p:cNvSpPr>
                        <a:spLocks noChangeAspect="1"/>
                      </p:cNvSpPr>
                      <p:nvPr/>
                    </p:nvSpPr>
                    <p:spPr bwMode="auto">
                      <a:xfrm>
                        <a:off x="3817" y="4684"/>
                        <a:ext cx="4622" cy="484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384" h="16384">
                            <a:moveTo>
                              <a:pt x="745" y="4570"/>
                            </a:moveTo>
                            <a:lnTo>
                              <a:pt x="0" y="4570"/>
                            </a:lnTo>
                            <a:lnTo>
                              <a:pt x="559" y="5573"/>
                            </a:lnTo>
                            <a:lnTo>
                              <a:pt x="745" y="6353"/>
                            </a:lnTo>
                            <a:lnTo>
                              <a:pt x="1862" y="6687"/>
                            </a:lnTo>
                            <a:lnTo>
                              <a:pt x="2607" y="7245"/>
                            </a:lnTo>
                            <a:lnTo>
                              <a:pt x="3165" y="7802"/>
                            </a:lnTo>
                            <a:lnTo>
                              <a:pt x="3724" y="8582"/>
                            </a:lnTo>
                            <a:lnTo>
                              <a:pt x="3910" y="8582"/>
                            </a:lnTo>
                            <a:lnTo>
                              <a:pt x="3910" y="8694"/>
                            </a:lnTo>
                            <a:lnTo>
                              <a:pt x="4841" y="9697"/>
                            </a:lnTo>
                            <a:lnTo>
                              <a:pt x="5027" y="10365"/>
                            </a:lnTo>
                            <a:lnTo>
                              <a:pt x="5399" y="10588"/>
                            </a:lnTo>
                            <a:lnTo>
                              <a:pt x="5585" y="11034"/>
                            </a:lnTo>
                            <a:lnTo>
                              <a:pt x="5958" y="11480"/>
                            </a:lnTo>
                            <a:lnTo>
                              <a:pt x="6703" y="11814"/>
                            </a:lnTo>
                            <a:lnTo>
                              <a:pt x="7447" y="12483"/>
                            </a:lnTo>
                            <a:lnTo>
                              <a:pt x="7447" y="13263"/>
                            </a:lnTo>
                            <a:lnTo>
                              <a:pt x="8378" y="14155"/>
                            </a:lnTo>
                            <a:lnTo>
                              <a:pt x="9681" y="14712"/>
                            </a:lnTo>
                            <a:lnTo>
                              <a:pt x="10985" y="15047"/>
                            </a:lnTo>
                            <a:lnTo>
                              <a:pt x="12288" y="15269"/>
                            </a:lnTo>
                            <a:lnTo>
                              <a:pt x="13591" y="15938"/>
                            </a:lnTo>
                            <a:lnTo>
                              <a:pt x="14708" y="16384"/>
                            </a:lnTo>
                            <a:lnTo>
                              <a:pt x="15453" y="16384"/>
                            </a:lnTo>
                            <a:lnTo>
                              <a:pt x="15825" y="15938"/>
                            </a:lnTo>
                            <a:lnTo>
                              <a:pt x="15825" y="15381"/>
                            </a:lnTo>
                            <a:lnTo>
                              <a:pt x="16384" y="14935"/>
                            </a:lnTo>
                            <a:lnTo>
                              <a:pt x="16198" y="14601"/>
                            </a:lnTo>
                            <a:lnTo>
                              <a:pt x="15825" y="14155"/>
                            </a:lnTo>
                            <a:lnTo>
                              <a:pt x="16012" y="13821"/>
                            </a:lnTo>
                            <a:lnTo>
                              <a:pt x="16012" y="13152"/>
                            </a:lnTo>
                            <a:lnTo>
                              <a:pt x="16198" y="12595"/>
                            </a:lnTo>
                            <a:lnTo>
                              <a:pt x="16198" y="12037"/>
                            </a:lnTo>
                            <a:lnTo>
                              <a:pt x="16384" y="11480"/>
                            </a:lnTo>
                            <a:lnTo>
                              <a:pt x="16384" y="11034"/>
                            </a:lnTo>
                            <a:lnTo>
                              <a:pt x="15825" y="10588"/>
                            </a:lnTo>
                            <a:lnTo>
                              <a:pt x="15825" y="10142"/>
                            </a:lnTo>
                            <a:lnTo>
                              <a:pt x="15267" y="9808"/>
                            </a:lnTo>
                            <a:lnTo>
                              <a:pt x="14708" y="9920"/>
                            </a:lnTo>
                            <a:lnTo>
                              <a:pt x="14336" y="9362"/>
                            </a:lnTo>
                            <a:lnTo>
                              <a:pt x="13964" y="8916"/>
                            </a:lnTo>
                            <a:lnTo>
                              <a:pt x="14150" y="8359"/>
                            </a:lnTo>
                            <a:lnTo>
                              <a:pt x="13964" y="8248"/>
                            </a:lnTo>
                            <a:lnTo>
                              <a:pt x="13405" y="8694"/>
                            </a:lnTo>
                            <a:lnTo>
                              <a:pt x="12660" y="9028"/>
                            </a:lnTo>
                            <a:lnTo>
                              <a:pt x="11916" y="8582"/>
                            </a:lnTo>
                            <a:lnTo>
                              <a:pt x="11171" y="8471"/>
                            </a:lnTo>
                            <a:lnTo>
                              <a:pt x="11357" y="8248"/>
                            </a:lnTo>
                            <a:lnTo>
                              <a:pt x="10799" y="7690"/>
                            </a:lnTo>
                            <a:lnTo>
                              <a:pt x="10426" y="7468"/>
                            </a:lnTo>
                            <a:lnTo>
                              <a:pt x="10054" y="6910"/>
                            </a:lnTo>
                            <a:lnTo>
                              <a:pt x="10054" y="6130"/>
                            </a:lnTo>
                            <a:lnTo>
                              <a:pt x="10799" y="5907"/>
                            </a:lnTo>
                            <a:lnTo>
                              <a:pt x="11171" y="5238"/>
                            </a:lnTo>
                            <a:lnTo>
                              <a:pt x="11543" y="4570"/>
                            </a:lnTo>
                            <a:lnTo>
                              <a:pt x="11916" y="4347"/>
                            </a:lnTo>
                            <a:lnTo>
                              <a:pt x="13405" y="3901"/>
                            </a:lnTo>
                            <a:lnTo>
                              <a:pt x="14336" y="3344"/>
                            </a:lnTo>
                            <a:lnTo>
                              <a:pt x="13777" y="3121"/>
                            </a:lnTo>
                            <a:lnTo>
                              <a:pt x="13964" y="2675"/>
                            </a:lnTo>
                            <a:lnTo>
                              <a:pt x="14336" y="1895"/>
                            </a:lnTo>
                            <a:lnTo>
                              <a:pt x="12847" y="1783"/>
                            </a:lnTo>
                            <a:lnTo>
                              <a:pt x="11916" y="1895"/>
                            </a:lnTo>
                            <a:lnTo>
                              <a:pt x="10799" y="2006"/>
                            </a:lnTo>
                            <a:lnTo>
                              <a:pt x="10426" y="1449"/>
                            </a:lnTo>
                            <a:lnTo>
                              <a:pt x="9681" y="1115"/>
                            </a:lnTo>
                            <a:lnTo>
                              <a:pt x="9123" y="780"/>
                            </a:lnTo>
                            <a:lnTo>
                              <a:pt x="8564" y="446"/>
                            </a:lnTo>
                            <a:lnTo>
                              <a:pt x="8192" y="0"/>
                            </a:lnTo>
                            <a:lnTo>
                              <a:pt x="7261" y="111"/>
                            </a:lnTo>
                            <a:lnTo>
                              <a:pt x="7820" y="892"/>
                            </a:lnTo>
                            <a:lnTo>
                              <a:pt x="7447" y="1560"/>
                            </a:lnTo>
                            <a:lnTo>
                              <a:pt x="6516" y="2229"/>
                            </a:lnTo>
                            <a:lnTo>
                              <a:pt x="5585" y="2675"/>
                            </a:lnTo>
                            <a:lnTo>
                              <a:pt x="4841" y="2898"/>
                            </a:lnTo>
                            <a:lnTo>
                              <a:pt x="4096" y="3344"/>
                            </a:lnTo>
                            <a:lnTo>
                              <a:pt x="3724" y="3901"/>
                            </a:lnTo>
                            <a:lnTo>
                              <a:pt x="3351" y="4681"/>
                            </a:lnTo>
                            <a:lnTo>
                              <a:pt x="2607" y="4904"/>
                            </a:lnTo>
                            <a:lnTo>
                              <a:pt x="1862" y="4793"/>
                            </a:lnTo>
                            <a:lnTo>
                              <a:pt x="745" y="457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5" name="図形 199">
                        <a:extLst>
                          <a:ext uri="{FF2B5EF4-FFF2-40B4-BE49-F238E27FC236}">
                            <a16:creationId xmlns:a16="http://schemas.microsoft.com/office/drawing/2014/main" id="{FB9A86CF-B65D-FEBF-2BAE-459C898D405F}"/>
                          </a:ext>
                        </a:extLst>
                      </p:cNvPr>
                      <p:cNvSpPr>
                        <a:spLocks noChangeAspect="1"/>
                      </p:cNvSpPr>
                      <p:nvPr/>
                    </p:nvSpPr>
                    <p:spPr bwMode="auto">
                      <a:xfrm>
                        <a:off x="6474" y="3097"/>
                        <a:ext cx="13526" cy="10951"/>
                      </a:xfrm>
                      <a:custGeom>
                        <a:avLst/>
                        <a:gdLst>
                          <a:gd name="T0" fmla="*/ 1413 w 16384"/>
                          <a:gd name="T1" fmla="*/ 25 h 16384"/>
                          <a:gd name="T2" fmla="*/ 1459 w 16384"/>
                          <a:gd name="T3" fmla="*/ 35 h 16384"/>
                          <a:gd name="T4" fmla="*/ 1377 w 16384"/>
                          <a:gd name="T5" fmla="*/ 49 h 16384"/>
                          <a:gd name="T6" fmla="*/ 1440 w 16384"/>
                          <a:gd name="T7" fmla="*/ 45 h 16384"/>
                          <a:gd name="T8" fmla="*/ 1549 w 16384"/>
                          <a:gd name="T9" fmla="*/ 51 h 16384"/>
                          <a:gd name="T10" fmla="*/ 1649 w 16384"/>
                          <a:gd name="T11" fmla="*/ 49 h 16384"/>
                          <a:gd name="T12" fmla="*/ 1757 w 16384"/>
                          <a:gd name="T13" fmla="*/ 57 h 16384"/>
                          <a:gd name="T14" fmla="*/ 1811 w 16384"/>
                          <a:gd name="T15" fmla="*/ 65 h 16384"/>
                          <a:gd name="T16" fmla="*/ 1983 w 16384"/>
                          <a:gd name="T17" fmla="*/ 68 h 16384"/>
                          <a:gd name="T18" fmla="*/ 2175 w 16384"/>
                          <a:gd name="T19" fmla="*/ 79 h 16384"/>
                          <a:gd name="T20" fmla="*/ 2274 w 16384"/>
                          <a:gd name="T21" fmla="*/ 90 h 16384"/>
                          <a:gd name="T22" fmla="*/ 2373 w 16384"/>
                          <a:gd name="T23" fmla="*/ 94 h 16384"/>
                          <a:gd name="T24" fmla="*/ 2373 w 16384"/>
                          <a:gd name="T25" fmla="*/ 122 h 16384"/>
                          <a:gd name="T26" fmla="*/ 2128 w 16384"/>
                          <a:gd name="T27" fmla="*/ 149 h 16384"/>
                          <a:gd name="T28" fmla="*/ 2074 w 16384"/>
                          <a:gd name="T29" fmla="*/ 180 h 16384"/>
                          <a:gd name="T30" fmla="*/ 1966 w 16384"/>
                          <a:gd name="T31" fmla="*/ 203 h 16384"/>
                          <a:gd name="T32" fmla="*/ 1876 w 16384"/>
                          <a:gd name="T33" fmla="*/ 218 h 16384"/>
                          <a:gd name="T34" fmla="*/ 1721 w 16384"/>
                          <a:gd name="T35" fmla="*/ 218 h 16384"/>
                          <a:gd name="T36" fmla="*/ 1604 w 16384"/>
                          <a:gd name="T37" fmla="*/ 222 h 16384"/>
                          <a:gd name="T38" fmla="*/ 1494 w 16384"/>
                          <a:gd name="T39" fmla="*/ 235 h 16384"/>
                          <a:gd name="T40" fmla="*/ 1467 w 16384"/>
                          <a:gd name="T41" fmla="*/ 254 h 16384"/>
                          <a:gd name="T42" fmla="*/ 1359 w 16384"/>
                          <a:gd name="T43" fmla="*/ 268 h 16384"/>
                          <a:gd name="T44" fmla="*/ 1241 w 16384"/>
                          <a:gd name="T45" fmla="*/ 281 h 16384"/>
                          <a:gd name="T46" fmla="*/ 1168 w 16384"/>
                          <a:gd name="T47" fmla="*/ 287 h 16384"/>
                          <a:gd name="T48" fmla="*/ 1168 w 16384"/>
                          <a:gd name="T49" fmla="*/ 278 h 16384"/>
                          <a:gd name="T50" fmla="*/ 1069 w 16384"/>
                          <a:gd name="T51" fmla="*/ 269 h 16384"/>
                          <a:gd name="T52" fmla="*/ 996 w 16384"/>
                          <a:gd name="T53" fmla="*/ 263 h 16384"/>
                          <a:gd name="T54" fmla="*/ 1078 w 16384"/>
                          <a:gd name="T55" fmla="*/ 251 h 16384"/>
                          <a:gd name="T56" fmla="*/ 1186 w 16384"/>
                          <a:gd name="T57" fmla="*/ 241 h 16384"/>
                          <a:gd name="T58" fmla="*/ 1186 w 16384"/>
                          <a:gd name="T59" fmla="*/ 229 h 16384"/>
                          <a:gd name="T60" fmla="*/ 1168 w 16384"/>
                          <a:gd name="T61" fmla="*/ 219 h 16384"/>
                          <a:gd name="T62" fmla="*/ 1078 w 16384"/>
                          <a:gd name="T63" fmla="*/ 211 h 16384"/>
                          <a:gd name="T64" fmla="*/ 969 w 16384"/>
                          <a:gd name="T65" fmla="*/ 203 h 16384"/>
                          <a:gd name="T66" fmla="*/ 951 w 16384"/>
                          <a:gd name="T67" fmla="*/ 188 h 16384"/>
                          <a:gd name="T68" fmla="*/ 969 w 16384"/>
                          <a:gd name="T69" fmla="*/ 176 h 16384"/>
                          <a:gd name="T70" fmla="*/ 942 w 16384"/>
                          <a:gd name="T71" fmla="*/ 166 h 16384"/>
                          <a:gd name="T72" fmla="*/ 843 w 16384"/>
                          <a:gd name="T73" fmla="*/ 159 h 16384"/>
                          <a:gd name="T74" fmla="*/ 815 w 16384"/>
                          <a:gd name="T75" fmla="*/ 149 h 16384"/>
                          <a:gd name="T76" fmla="*/ 752 w 16384"/>
                          <a:gd name="T77" fmla="*/ 138 h 16384"/>
                          <a:gd name="T78" fmla="*/ 625 w 16384"/>
                          <a:gd name="T79" fmla="*/ 133 h 16384"/>
                          <a:gd name="T80" fmla="*/ 516 w 16384"/>
                          <a:gd name="T81" fmla="*/ 127 h 16384"/>
                          <a:gd name="T82" fmla="*/ 498 w 16384"/>
                          <a:gd name="T83" fmla="*/ 112 h 16384"/>
                          <a:gd name="T84" fmla="*/ 380 w 16384"/>
                          <a:gd name="T85" fmla="*/ 118 h 16384"/>
                          <a:gd name="T86" fmla="*/ 263 w 16384"/>
                          <a:gd name="T87" fmla="*/ 122 h 16384"/>
                          <a:gd name="T88" fmla="*/ 190 w 16384"/>
                          <a:gd name="T89" fmla="*/ 118 h 16384"/>
                          <a:gd name="T90" fmla="*/ 163 w 16384"/>
                          <a:gd name="T91" fmla="*/ 116 h 16384"/>
                          <a:gd name="T92" fmla="*/ 45 w 16384"/>
                          <a:gd name="T93" fmla="*/ 110 h 16384"/>
                          <a:gd name="T94" fmla="*/ 0 w 16384"/>
                          <a:gd name="T95" fmla="*/ 99 h 16384"/>
                          <a:gd name="T96" fmla="*/ 45 w 16384"/>
                          <a:gd name="T97" fmla="*/ 87 h 16384"/>
                          <a:gd name="T98" fmla="*/ 154 w 16384"/>
                          <a:gd name="T99" fmla="*/ 75 h 16384"/>
                          <a:gd name="T100" fmla="*/ 263 w 16384"/>
                          <a:gd name="T101" fmla="*/ 55 h 16384"/>
                          <a:gd name="T102" fmla="*/ 199 w 16384"/>
                          <a:gd name="T103" fmla="*/ 43 h 16384"/>
                          <a:gd name="T104" fmla="*/ 217 w 16384"/>
                          <a:gd name="T105" fmla="*/ 33 h 16384"/>
                          <a:gd name="T106" fmla="*/ 390 w 16384"/>
                          <a:gd name="T107" fmla="*/ 26 h 16384"/>
                          <a:gd name="T108" fmla="*/ 589 w 16384"/>
                          <a:gd name="T109" fmla="*/ 31 h 16384"/>
                          <a:gd name="T110" fmla="*/ 598 w 16384"/>
                          <a:gd name="T111" fmla="*/ 22 h 16384"/>
                          <a:gd name="T112" fmla="*/ 580 w 16384"/>
                          <a:gd name="T113" fmla="*/ 15 h 16384"/>
                          <a:gd name="T114" fmla="*/ 652 w 16384"/>
                          <a:gd name="T115" fmla="*/ 13 h 16384"/>
                          <a:gd name="T116" fmla="*/ 806 w 16384"/>
                          <a:gd name="T117" fmla="*/ 0 h 16384"/>
                          <a:gd name="T118" fmla="*/ 879 w 16384"/>
                          <a:gd name="T119" fmla="*/ 14 h 16384"/>
                          <a:gd name="T120" fmla="*/ 951 w 16384"/>
                          <a:gd name="T121" fmla="*/ 29 h 16384"/>
                          <a:gd name="T122" fmla="*/ 1087 w 16384"/>
                          <a:gd name="T123" fmla="*/ 26 h 16384"/>
                          <a:gd name="T124" fmla="*/ 1233 w 16384"/>
                          <a:gd name="T125" fmla="*/ 25 h 163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384" h="16384">
                            <a:moveTo>
                              <a:pt x="9301" y="640"/>
                            </a:moveTo>
                            <a:lnTo>
                              <a:pt x="9547" y="1033"/>
                            </a:lnTo>
                            <a:lnTo>
                              <a:pt x="9609" y="1427"/>
                            </a:lnTo>
                            <a:lnTo>
                              <a:pt x="9732" y="1574"/>
                            </a:lnTo>
                            <a:lnTo>
                              <a:pt x="9978" y="1673"/>
                            </a:lnTo>
                            <a:lnTo>
                              <a:pt x="9917" y="2017"/>
                            </a:lnTo>
                            <a:lnTo>
                              <a:pt x="9732" y="2214"/>
                            </a:lnTo>
                            <a:lnTo>
                              <a:pt x="9485" y="2460"/>
                            </a:lnTo>
                            <a:lnTo>
                              <a:pt x="9362" y="2755"/>
                            </a:lnTo>
                            <a:lnTo>
                              <a:pt x="9609" y="2755"/>
                            </a:lnTo>
                            <a:lnTo>
                              <a:pt x="9732" y="3001"/>
                            </a:lnTo>
                            <a:lnTo>
                              <a:pt x="9793" y="2558"/>
                            </a:lnTo>
                            <a:lnTo>
                              <a:pt x="10163" y="2411"/>
                            </a:lnTo>
                            <a:lnTo>
                              <a:pt x="10594" y="2558"/>
                            </a:lnTo>
                            <a:lnTo>
                              <a:pt x="10533" y="2854"/>
                            </a:lnTo>
                            <a:lnTo>
                              <a:pt x="10533" y="3001"/>
                            </a:lnTo>
                            <a:lnTo>
                              <a:pt x="10841" y="2755"/>
                            </a:lnTo>
                            <a:lnTo>
                              <a:pt x="11210" y="2755"/>
                            </a:lnTo>
                            <a:lnTo>
                              <a:pt x="11518" y="3001"/>
                            </a:lnTo>
                            <a:lnTo>
                              <a:pt x="11826" y="3100"/>
                            </a:lnTo>
                            <a:lnTo>
                              <a:pt x="11949" y="3198"/>
                            </a:lnTo>
                            <a:lnTo>
                              <a:pt x="12257" y="3198"/>
                            </a:lnTo>
                            <a:lnTo>
                              <a:pt x="12257" y="3444"/>
                            </a:lnTo>
                            <a:lnTo>
                              <a:pt x="12319" y="3641"/>
                            </a:lnTo>
                            <a:lnTo>
                              <a:pt x="12812" y="3592"/>
                            </a:lnTo>
                            <a:lnTo>
                              <a:pt x="13181" y="3838"/>
                            </a:lnTo>
                            <a:lnTo>
                              <a:pt x="13489" y="3788"/>
                            </a:lnTo>
                            <a:lnTo>
                              <a:pt x="13735" y="3985"/>
                            </a:lnTo>
                            <a:lnTo>
                              <a:pt x="14228" y="3985"/>
                            </a:lnTo>
                            <a:lnTo>
                              <a:pt x="14783" y="4428"/>
                            </a:lnTo>
                            <a:lnTo>
                              <a:pt x="15091" y="4723"/>
                            </a:lnTo>
                            <a:lnTo>
                              <a:pt x="15275" y="4822"/>
                            </a:lnTo>
                            <a:lnTo>
                              <a:pt x="15460" y="5019"/>
                            </a:lnTo>
                            <a:lnTo>
                              <a:pt x="15768" y="5166"/>
                            </a:lnTo>
                            <a:lnTo>
                              <a:pt x="16014" y="5166"/>
                            </a:lnTo>
                            <a:lnTo>
                              <a:pt x="16138" y="5265"/>
                            </a:lnTo>
                            <a:lnTo>
                              <a:pt x="16199" y="5707"/>
                            </a:lnTo>
                            <a:lnTo>
                              <a:pt x="16384" y="6199"/>
                            </a:lnTo>
                            <a:lnTo>
                              <a:pt x="16138" y="6839"/>
                            </a:lnTo>
                            <a:lnTo>
                              <a:pt x="15583" y="7331"/>
                            </a:lnTo>
                            <a:lnTo>
                              <a:pt x="15029" y="7823"/>
                            </a:lnTo>
                            <a:lnTo>
                              <a:pt x="14475" y="8364"/>
                            </a:lnTo>
                            <a:lnTo>
                              <a:pt x="14290" y="8512"/>
                            </a:lnTo>
                            <a:lnTo>
                              <a:pt x="14228" y="9496"/>
                            </a:lnTo>
                            <a:lnTo>
                              <a:pt x="14105" y="10135"/>
                            </a:lnTo>
                            <a:lnTo>
                              <a:pt x="13859" y="10627"/>
                            </a:lnTo>
                            <a:lnTo>
                              <a:pt x="13612" y="11070"/>
                            </a:lnTo>
                            <a:lnTo>
                              <a:pt x="13366" y="11415"/>
                            </a:lnTo>
                            <a:lnTo>
                              <a:pt x="13181" y="11808"/>
                            </a:lnTo>
                            <a:lnTo>
                              <a:pt x="12812" y="12054"/>
                            </a:lnTo>
                            <a:lnTo>
                              <a:pt x="12750" y="12251"/>
                            </a:lnTo>
                            <a:lnTo>
                              <a:pt x="12196" y="12103"/>
                            </a:lnTo>
                            <a:lnTo>
                              <a:pt x="11764" y="12054"/>
                            </a:lnTo>
                            <a:lnTo>
                              <a:pt x="11703" y="12251"/>
                            </a:lnTo>
                            <a:lnTo>
                              <a:pt x="11456" y="12350"/>
                            </a:lnTo>
                            <a:lnTo>
                              <a:pt x="11272" y="12350"/>
                            </a:lnTo>
                            <a:lnTo>
                              <a:pt x="10902" y="12448"/>
                            </a:lnTo>
                            <a:lnTo>
                              <a:pt x="10594" y="12792"/>
                            </a:lnTo>
                            <a:lnTo>
                              <a:pt x="10286" y="13038"/>
                            </a:lnTo>
                            <a:lnTo>
                              <a:pt x="10163" y="13186"/>
                            </a:lnTo>
                            <a:lnTo>
                              <a:pt x="10040" y="13580"/>
                            </a:lnTo>
                            <a:lnTo>
                              <a:pt x="9978" y="14072"/>
                            </a:lnTo>
                            <a:lnTo>
                              <a:pt x="9978" y="14268"/>
                            </a:lnTo>
                            <a:lnTo>
                              <a:pt x="9732" y="14416"/>
                            </a:lnTo>
                            <a:lnTo>
                              <a:pt x="9424" y="14711"/>
                            </a:lnTo>
                            <a:lnTo>
                              <a:pt x="9239" y="15056"/>
                            </a:lnTo>
                            <a:lnTo>
                              <a:pt x="8993" y="15449"/>
                            </a:lnTo>
                            <a:lnTo>
                              <a:pt x="8808" y="15695"/>
                            </a:lnTo>
                            <a:lnTo>
                              <a:pt x="8438" y="15794"/>
                            </a:lnTo>
                            <a:lnTo>
                              <a:pt x="8315" y="16089"/>
                            </a:lnTo>
                            <a:lnTo>
                              <a:pt x="7946" y="16384"/>
                            </a:lnTo>
                            <a:lnTo>
                              <a:pt x="7946" y="16138"/>
                            </a:lnTo>
                            <a:lnTo>
                              <a:pt x="8130" y="15990"/>
                            </a:lnTo>
                            <a:lnTo>
                              <a:pt x="8007" y="15744"/>
                            </a:lnTo>
                            <a:lnTo>
                              <a:pt x="7946" y="15597"/>
                            </a:lnTo>
                            <a:lnTo>
                              <a:pt x="7638" y="15302"/>
                            </a:lnTo>
                            <a:lnTo>
                              <a:pt x="7453" y="15252"/>
                            </a:lnTo>
                            <a:lnTo>
                              <a:pt x="7268" y="15105"/>
                            </a:lnTo>
                            <a:lnTo>
                              <a:pt x="7083" y="15006"/>
                            </a:lnTo>
                            <a:lnTo>
                              <a:pt x="6960" y="14810"/>
                            </a:lnTo>
                            <a:lnTo>
                              <a:pt x="6775" y="14760"/>
                            </a:lnTo>
                            <a:lnTo>
                              <a:pt x="6960" y="14564"/>
                            </a:lnTo>
                            <a:lnTo>
                              <a:pt x="7083" y="14367"/>
                            </a:lnTo>
                            <a:lnTo>
                              <a:pt x="7330" y="14121"/>
                            </a:lnTo>
                            <a:lnTo>
                              <a:pt x="7453" y="13875"/>
                            </a:lnTo>
                            <a:lnTo>
                              <a:pt x="7822" y="13727"/>
                            </a:lnTo>
                            <a:lnTo>
                              <a:pt x="8069" y="13530"/>
                            </a:lnTo>
                            <a:lnTo>
                              <a:pt x="8130" y="13186"/>
                            </a:lnTo>
                            <a:lnTo>
                              <a:pt x="8130" y="12989"/>
                            </a:lnTo>
                            <a:lnTo>
                              <a:pt x="8069" y="12842"/>
                            </a:lnTo>
                            <a:lnTo>
                              <a:pt x="7884" y="12891"/>
                            </a:lnTo>
                            <a:lnTo>
                              <a:pt x="7946" y="12546"/>
                            </a:lnTo>
                            <a:lnTo>
                              <a:pt x="7946" y="12300"/>
                            </a:lnTo>
                            <a:lnTo>
                              <a:pt x="7699" y="12202"/>
                            </a:lnTo>
                            <a:lnTo>
                              <a:pt x="7453" y="12202"/>
                            </a:lnTo>
                            <a:lnTo>
                              <a:pt x="7330" y="11857"/>
                            </a:lnTo>
                            <a:lnTo>
                              <a:pt x="7391" y="11562"/>
                            </a:lnTo>
                            <a:lnTo>
                              <a:pt x="7083" y="11464"/>
                            </a:lnTo>
                            <a:lnTo>
                              <a:pt x="6591" y="11365"/>
                            </a:lnTo>
                            <a:lnTo>
                              <a:pt x="6529" y="11169"/>
                            </a:lnTo>
                            <a:lnTo>
                              <a:pt x="6529" y="10775"/>
                            </a:lnTo>
                            <a:lnTo>
                              <a:pt x="6467" y="10578"/>
                            </a:lnTo>
                            <a:lnTo>
                              <a:pt x="6529" y="10332"/>
                            </a:lnTo>
                            <a:lnTo>
                              <a:pt x="6652" y="10135"/>
                            </a:lnTo>
                            <a:lnTo>
                              <a:pt x="6591" y="9889"/>
                            </a:lnTo>
                            <a:lnTo>
                              <a:pt x="6591" y="9693"/>
                            </a:lnTo>
                            <a:lnTo>
                              <a:pt x="6406" y="9496"/>
                            </a:lnTo>
                            <a:lnTo>
                              <a:pt x="6406" y="9348"/>
                            </a:lnTo>
                            <a:lnTo>
                              <a:pt x="6283" y="9053"/>
                            </a:lnTo>
                            <a:lnTo>
                              <a:pt x="6036" y="9004"/>
                            </a:lnTo>
                            <a:lnTo>
                              <a:pt x="5728" y="8955"/>
                            </a:lnTo>
                            <a:lnTo>
                              <a:pt x="5543" y="8856"/>
                            </a:lnTo>
                            <a:lnTo>
                              <a:pt x="5482" y="8512"/>
                            </a:lnTo>
                            <a:lnTo>
                              <a:pt x="5543" y="8364"/>
                            </a:lnTo>
                            <a:lnTo>
                              <a:pt x="5420" y="8020"/>
                            </a:lnTo>
                            <a:lnTo>
                              <a:pt x="5359" y="7921"/>
                            </a:lnTo>
                            <a:lnTo>
                              <a:pt x="5112" y="7774"/>
                            </a:lnTo>
                            <a:lnTo>
                              <a:pt x="4804" y="7774"/>
                            </a:lnTo>
                            <a:lnTo>
                              <a:pt x="4435" y="7577"/>
                            </a:lnTo>
                            <a:lnTo>
                              <a:pt x="4250" y="7479"/>
                            </a:lnTo>
                            <a:lnTo>
                              <a:pt x="4065" y="7429"/>
                            </a:lnTo>
                            <a:lnTo>
                              <a:pt x="3634" y="7331"/>
                            </a:lnTo>
                            <a:lnTo>
                              <a:pt x="3511" y="7134"/>
                            </a:lnTo>
                            <a:lnTo>
                              <a:pt x="3511" y="6839"/>
                            </a:lnTo>
                            <a:lnTo>
                              <a:pt x="3511" y="6445"/>
                            </a:lnTo>
                            <a:lnTo>
                              <a:pt x="3388" y="6298"/>
                            </a:lnTo>
                            <a:lnTo>
                              <a:pt x="3018" y="6298"/>
                            </a:lnTo>
                            <a:lnTo>
                              <a:pt x="2772" y="6495"/>
                            </a:lnTo>
                            <a:lnTo>
                              <a:pt x="2587" y="6642"/>
                            </a:lnTo>
                            <a:lnTo>
                              <a:pt x="2402" y="6839"/>
                            </a:lnTo>
                            <a:lnTo>
                              <a:pt x="2217" y="6888"/>
                            </a:lnTo>
                            <a:lnTo>
                              <a:pt x="1786" y="6839"/>
                            </a:lnTo>
                            <a:lnTo>
                              <a:pt x="1478" y="6937"/>
                            </a:lnTo>
                            <a:lnTo>
                              <a:pt x="1355" y="6839"/>
                            </a:lnTo>
                            <a:lnTo>
                              <a:pt x="1293" y="6642"/>
                            </a:lnTo>
                            <a:lnTo>
                              <a:pt x="1293" y="6544"/>
                            </a:lnTo>
                            <a:lnTo>
                              <a:pt x="1232" y="6298"/>
                            </a:lnTo>
                            <a:lnTo>
                              <a:pt x="1109" y="6495"/>
                            </a:lnTo>
                            <a:lnTo>
                              <a:pt x="801" y="6495"/>
                            </a:lnTo>
                            <a:lnTo>
                              <a:pt x="493" y="6396"/>
                            </a:lnTo>
                            <a:lnTo>
                              <a:pt x="308" y="6199"/>
                            </a:lnTo>
                            <a:lnTo>
                              <a:pt x="123" y="6003"/>
                            </a:lnTo>
                            <a:lnTo>
                              <a:pt x="62" y="5806"/>
                            </a:lnTo>
                            <a:lnTo>
                              <a:pt x="0" y="5560"/>
                            </a:lnTo>
                            <a:lnTo>
                              <a:pt x="0" y="5314"/>
                            </a:lnTo>
                            <a:lnTo>
                              <a:pt x="246" y="5019"/>
                            </a:lnTo>
                            <a:lnTo>
                              <a:pt x="308" y="4871"/>
                            </a:lnTo>
                            <a:lnTo>
                              <a:pt x="431" y="4625"/>
                            </a:lnTo>
                            <a:lnTo>
                              <a:pt x="739" y="4477"/>
                            </a:lnTo>
                            <a:lnTo>
                              <a:pt x="1047" y="4231"/>
                            </a:lnTo>
                            <a:lnTo>
                              <a:pt x="1478" y="4034"/>
                            </a:lnTo>
                            <a:lnTo>
                              <a:pt x="1540" y="3641"/>
                            </a:lnTo>
                            <a:lnTo>
                              <a:pt x="1786" y="3100"/>
                            </a:lnTo>
                            <a:lnTo>
                              <a:pt x="1725" y="2854"/>
                            </a:lnTo>
                            <a:lnTo>
                              <a:pt x="1540" y="2608"/>
                            </a:lnTo>
                            <a:lnTo>
                              <a:pt x="1355" y="2411"/>
                            </a:lnTo>
                            <a:lnTo>
                              <a:pt x="1540" y="2165"/>
                            </a:lnTo>
                            <a:lnTo>
                              <a:pt x="1848" y="2066"/>
                            </a:lnTo>
                            <a:lnTo>
                              <a:pt x="1478" y="1870"/>
                            </a:lnTo>
                            <a:lnTo>
                              <a:pt x="1725" y="1673"/>
                            </a:lnTo>
                            <a:lnTo>
                              <a:pt x="2156" y="1624"/>
                            </a:lnTo>
                            <a:lnTo>
                              <a:pt x="2649" y="1476"/>
                            </a:lnTo>
                            <a:lnTo>
                              <a:pt x="2895" y="1722"/>
                            </a:lnTo>
                            <a:lnTo>
                              <a:pt x="3203" y="2017"/>
                            </a:lnTo>
                            <a:lnTo>
                              <a:pt x="4004" y="1722"/>
                            </a:lnTo>
                            <a:lnTo>
                              <a:pt x="4004" y="1378"/>
                            </a:lnTo>
                            <a:lnTo>
                              <a:pt x="4312" y="1279"/>
                            </a:lnTo>
                            <a:lnTo>
                              <a:pt x="4065" y="1230"/>
                            </a:lnTo>
                            <a:lnTo>
                              <a:pt x="3942" y="1132"/>
                            </a:lnTo>
                            <a:lnTo>
                              <a:pt x="3880" y="935"/>
                            </a:lnTo>
                            <a:lnTo>
                              <a:pt x="3942" y="836"/>
                            </a:lnTo>
                            <a:lnTo>
                              <a:pt x="3696" y="541"/>
                            </a:lnTo>
                            <a:lnTo>
                              <a:pt x="4065" y="541"/>
                            </a:lnTo>
                            <a:lnTo>
                              <a:pt x="4435" y="738"/>
                            </a:lnTo>
                            <a:lnTo>
                              <a:pt x="4804" y="689"/>
                            </a:lnTo>
                            <a:lnTo>
                              <a:pt x="5174" y="394"/>
                            </a:lnTo>
                            <a:lnTo>
                              <a:pt x="5482" y="0"/>
                            </a:lnTo>
                            <a:lnTo>
                              <a:pt x="5790" y="148"/>
                            </a:lnTo>
                            <a:lnTo>
                              <a:pt x="6036" y="443"/>
                            </a:lnTo>
                            <a:lnTo>
                              <a:pt x="5975" y="787"/>
                            </a:lnTo>
                            <a:lnTo>
                              <a:pt x="5913" y="1082"/>
                            </a:lnTo>
                            <a:lnTo>
                              <a:pt x="6036" y="1476"/>
                            </a:lnTo>
                            <a:lnTo>
                              <a:pt x="6467" y="1624"/>
                            </a:lnTo>
                            <a:lnTo>
                              <a:pt x="6775" y="1476"/>
                            </a:lnTo>
                            <a:lnTo>
                              <a:pt x="7083" y="1427"/>
                            </a:lnTo>
                            <a:lnTo>
                              <a:pt x="7391" y="1476"/>
                            </a:lnTo>
                            <a:lnTo>
                              <a:pt x="7514" y="1230"/>
                            </a:lnTo>
                            <a:lnTo>
                              <a:pt x="8007" y="1279"/>
                            </a:lnTo>
                            <a:lnTo>
                              <a:pt x="8377" y="1378"/>
                            </a:lnTo>
                            <a:lnTo>
                              <a:pt x="8746" y="1427"/>
                            </a:lnTo>
                            <a:lnTo>
                              <a:pt x="9301" y="64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6" name="図形 200">
                        <a:extLst>
                          <a:ext uri="{FF2B5EF4-FFF2-40B4-BE49-F238E27FC236}">
                            <a16:creationId xmlns:a16="http://schemas.microsoft.com/office/drawing/2014/main" id="{7051D9C6-DF82-69DA-E8EB-CC9C4641DA86}"/>
                          </a:ext>
                        </a:extLst>
                      </p:cNvPr>
                      <p:cNvSpPr>
                        <a:spLocks noChangeAspect="1"/>
                      </p:cNvSpPr>
                      <p:nvPr/>
                    </p:nvSpPr>
                    <p:spPr bwMode="auto">
                      <a:xfrm>
                        <a:off x="7862" y="6905"/>
                        <a:ext cx="4161" cy="4049"/>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w 16384"/>
                          <a:gd name="T75" fmla="*/ 0 h 16384"/>
                          <a:gd name="T76" fmla="*/ 0 w 16384"/>
                          <a:gd name="T77" fmla="*/ 0 h 16384"/>
                          <a:gd name="T78" fmla="*/ 0 w 16384"/>
                          <a:gd name="T79" fmla="*/ 0 h 16384"/>
                          <a:gd name="T80" fmla="*/ 0 w 16384"/>
                          <a:gd name="T81" fmla="*/ 0 h 16384"/>
                          <a:gd name="T82" fmla="*/ 0 w 16384"/>
                          <a:gd name="T83" fmla="*/ 0 h 16384"/>
                          <a:gd name="T84" fmla="*/ 0 w 16384"/>
                          <a:gd name="T85" fmla="*/ 0 h 16384"/>
                          <a:gd name="T86" fmla="*/ 0 w 16384"/>
                          <a:gd name="T87" fmla="*/ 0 h 16384"/>
                          <a:gd name="T88" fmla="*/ 0 w 16384"/>
                          <a:gd name="T89" fmla="*/ 0 h 16384"/>
                          <a:gd name="T90" fmla="*/ 0 w 16384"/>
                          <a:gd name="T91" fmla="*/ 0 h 16384"/>
                          <a:gd name="T92" fmla="*/ 0 w 16384"/>
                          <a:gd name="T93" fmla="*/ 0 h 16384"/>
                          <a:gd name="T94" fmla="*/ 0 w 16384"/>
                          <a:gd name="T95" fmla="*/ 0 h 16384"/>
                          <a:gd name="T96" fmla="*/ 0 w 16384"/>
                          <a:gd name="T97" fmla="*/ 0 h 16384"/>
                          <a:gd name="T98" fmla="*/ 0 w 16384"/>
                          <a:gd name="T99" fmla="*/ 0 h 16384"/>
                          <a:gd name="T100" fmla="*/ 0 w 16384"/>
                          <a:gd name="T101" fmla="*/ 0 h 16384"/>
                          <a:gd name="T102" fmla="*/ 0 w 16384"/>
                          <a:gd name="T103" fmla="*/ 0 h 16384"/>
                          <a:gd name="T104" fmla="*/ 0 w 16384"/>
                          <a:gd name="T105" fmla="*/ 0 h 16384"/>
                          <a:gd name="T106" fmla="*/ 0 w 16384"/>
                          <a:gd name="T107" fmla="*/ 0 h 163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6384" h="16384">
                            <a:moveTo>
                              <a:pt x="0" y="1787"/>
                            </a:moveTo>
                            <a:lnTo>
                              <a:pt x="1638" y="1936"/>
                            </a:lnTo>
                            <a:lnTo>
                              <a:pt x="2867" y="1341"/>
                            </a:lnTo>
                            <a:lnTo>
                              <a:pt x="3482" y="447"/>
                            </a:lnTo>
                            <a:lnTo>
                              <a:pt x="4710" y="0"/>
                            </a:lnTo>
                            <a:lnTo>
                              <a:pt x="5734" y="0"/>
                            </a:lnTo>
                            <a:lnTo>
                              <a:pt x="6349" y="1341"/>
                            </a:lnTo>
                            <a:lnTo>
                              <a:pt x="6349" y="2234"/>
                            </a:lnTo>
                            <a:lnTo>
                              <a:pt x="6758" y="3128"/>
                            </a:lnTo>
                            <a:lnTo>
                              <a:pt x="8397" y="3426"/>
                            </a:lnTo>
                            <a:lnTo>
                              <a:pt x="9830" y="4319"/>
                            </a:lnTo>
                            <a:lnTo>
                              <a:pt x="11469" y="4319"/>
                            </a:lnTo>
                            <a:lnTo>
                              <a:pt x="12698" y="5511"/>
                            </a:lnTo>
                            <a:lnTo>
                              <a:pt x="12902" y="7298"/>
                            </a:lnTo>
                            <a:lnTo>
                              <a:pt x="13926" y="7894"/>
                            </a:lnTo>
                            <a:lnTo>
                              <a:pt x="15360" y="8192"/>
                            </a:lnTo>
                            <a:lnTo>
                              <a:pt x="16179" y="10128"/>
                            </a:lnTo>
                            <a:lnTo>
                              <a:pt x="16384" y="11469"/>
                            </a:lnTo>
                            <a:lnTo>
                              <a:pt x="16179" y="12362"/>
                            </a:lnTo>
                            <a:lnTo>
                              <a:pt x="14950" y="11916"/>
                            </a:lnTo>
                            <a:lnTo>
                              <a:pt x="13517" y="12065"/>
                            </a:lnTo>
                            <a:lnTo>
                              <a:pt x="12288" y="12065"/>
                            </a:lnTo>
                            <a:lnTo>
                              <a:pt x="11059" y="12511"/>
                            </a:lnTo>
                            <a:lnTo>
                              <a:pt x="10445" y="12958"/>
                            </a:lnTo>
                            <a:lnTo>
                              <a:pt x="10240" y="14448"/>
                            </a:lnTo>
                            <a:lnTo>
                              <a:pt x="9830" y="15639"/>
                            </a:lnTo>
                            <a:lnTo>
                              <a:pt x="8806" y="15192"/>
                            </a:lnTo>
                            <a:lnTo>
                              <a:pt x="8192" y="15341"/>
                            </a:lnTo>
                            <a:lnTo>
                              <a:pt x="7168" y="15788"/>
                            </a:lnTo>
                            <a:lnTo>
                              <a:pt x="6144" y="15490"/>
                            </a:lnTo>
                            <a:lnTo>
                              <a:pt x="5120" y="15043"/>
                            </a:lnTo>
                            <a:lnTo>
                              <a:pt x="4301" y="15937"/>
                            </a:lnTo>
                            <a:lnTo>
                              <a:pt x="3482" y="16384"/>
                            </a:lnTo>
                            <a:lnTo>
                              <a:pt x="2867" y="16235"/>
                            </a:lnTo>
                            <a:lnTo>
                              <a:pt x="2662" y="15639"/>
                            </a:lnTo>
                            <a:lnTo>
                              <a:pt x="2662" y="14448"/>
                            </a:lnTo>
                            <a:lnTo>
                              <a:pt x="2048" y="13554"/>
                            </a:lnTo>
                            <a:lnTo>
                              <a:pt x="2048" y="13256"/>
                            </a:lnTo>
                            <a:lnTo>
                              <a:pt x="2048" y="12511"/>
                            </a:lnTo>
                            <a:lnTo>
                              <a:pt x="2048" y="12214"/>
                            </a:lnTo>
                            <a:lnTo>
                              <a:pt x="1434" y="11469"/>
                            </a:lnTo>
                            <a:lnTo>
                              <a:pt x="1434" y="11171"/>
                            </a:lnTo>
                            <a:lnTo>
                              <a:pt x="1024" y="10873"/>
                            </a:lnTo>
                            <a:lnTo>
                              <a:pt x="614" y="10426"/>
                            </a:lnTo>
                            <a:lnTo>
                              <a:pt x="819" y="9830"/>
                            </a:lnTo>
                            <a:lnTo>
                              <a:pt x="410" y="9235"/>
                            </a:lnTo>
                            <a:lnTo>
                              <a:pt x="1434" y="8639"/>
                            </a:lnTo>
                            <a:lnTo>
                              <a:pt x="1024" y="7894"/>
                            </a:lnTo>
                            <a:lnTo>
                              <a:pt x="819" y="7000"/>
                            </a:lnTo>
                            <a:lnTo>
                              <a:pt x="819" y="6107"/>
                            </a:lnTo>
                            <a:lnTo>
                              <a:pt x="1434" y="4915"/>
                            </a:lnTo>
                            <a:lnTo>
                              <a:pt x="1024" y="3575"/>
                            </a:lnTo>
                            <a:lnTo>
                              <a:pt x="614" y="2830"/>
                            </a:lnTo>
                            <a:lnTo>
                              <a:pt x="0" y="1787"/>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7" name="図形 201">
                        <a:extLst>
                          <a:ext uri="{FF2B5EF4-FFF2-40B4-BE49-F238E27FC236}">
                            <a16:creationId xmlns:a16="http://schemas.microsoft.com/office/drawing/2014/main" id="{C7D3940F-8C1D-DFF1-D6BF-930FFC37A844}"/>
                          </a:ext>
                        </a:extLst>
                      </p:cNvPr>
                      <p:cNvSpPr>
                        <a:spLocks noChangeAspect="1"/>
                      </p:cNvSpPr>
                      <p:nvPr/>
                    </p:nvSpPr>
                    <p:spPr bwMode="auto">
                      <a:xfrm>
                        <a:off x="10058" y="9921"/>
                        <a:ext cx="3353" cy="214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84" h="16384">
                            <a:moveTo>
                              <a:pt x="0" y="5380"/>
                            </a:moveTo>
                            <a:lnTo>
                              <a:pt x="607" y="4402"/>
                            </a:lnTo>
                            <a:lnTo>
                              <a:pt x="607" y="2934"/>
                            </a:lnTo>
                            <a:lnTo>
                              <a:pt x="1214" y="1467"/>
                            </a:lnTo>
                            <a:lnTo>
                              <a:pt x="3034" y="245"/>
                            </a:lnTo>
                            <a:lnTo>
                              <a:pt x="5765" y="0"/>
                            </a:lnTo>
                            <a:lnTo>
                              <a:pt x="8495" y="0"/>
                            </a:lnTo>
                            <a:lnTo>
                              <a:pt x="9709" y="1467"/>
                            </a:lnTo>
                            <a:lnTo>
                              <a:pt x="9102" y="2690"/>
                            </a:lnTo>
                            <a:lnTo>
                              <a:pt x="9709" y="4891"/>
                            </a:lnTo>
                            <a:lnTo>
                              <a:pt x="10619" y="5624"/>
                            </a:lnTo>
                            <a:lnTo>
                              <a:pt x="12136" y="6113"/>
                            </a:lnTo>
                            <a:lnTo>
                              <a:pt x="13653" y="7336"/>
                            </a:lnTo>
                            <a:lnTo>
                              <a:pt x="13350" y="8314"/>
                            </a:lnTo>
                            <a:lnTo>
                              <a:pt x="13957" y="9292"/>
                            </a:lnTo>
                            <a:lnTo>
                              <a:pt x="16081" y="9781"/>
                            </a:lnTo>
                            <a:lnTo>
                              <a:pt x="16081" y="11249"/>
                            </a:lnTo>
                            <a:lnTo>
                              <a:pt x="16384" y="11249"/>
                            </a:lnTo>
                            <a:lnTo>
                              <a:pt x="15777" y="13205"/>
                            </a:lnTo>
                            <a:lnTo>
                              <a:pt x="14867" y="14672"/>
                            </a:lnTo>
                            <a:lnTo>
                              <a:pt x="13653" y="15650"/>
                            </a:lnTo>
                            <a:lnTo>
                              <a:pt x="11833" y="16384"/>
                            </a:lnTo>
                            <a:lnTo>
                              <a:pt x="10316" y="16384"/>
                            </a:lnTo>
                            <a:lnTo>
                              <a:pt x="8495" y="15895"/>
                            </a:lnTo>
                            <a:lnTo>
                              <a:pt x="8799" y="14428"/>
                            </a:lnTo>
                            <a:lnTo>
                              <a:pt x="9102" y="13205"/>
                            </a:lnTo>
                            <a:lnTo>
                              <a:pt x="10012" y="12227"/>
                            </a:lnTo>
                            <a:lnTo>
                              <a:pt x="8799" y="11249"/>
                            </a:lnTo>
                            <a:lnTo>
                              <a:pt x="6675" y="10271"/>
                            </a:lnTo>
                            <a:lnTo>
                              <a:pt x="4551" y="9292"/>
                            </a:lnTo>
                            <a:lnTo>
                              <a:pt x="3034" y="8314"/>
                            </a:lnTo>
                            <a:lnTo>
                              <a:pt x="1820" y="7336"/>
                            </a:lnTo>
                            <a:lnTo>
                              <a:pt x="0" y="538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8" name="図形 148">
                        <a:extLst>
                          <a:ext uri="{FF2B5EF4-FFF2-40B4-BE49-F238E27FC236}">
                            <a16:creationId xmlns:a16="http://schemas.microsoft.com/office/drawing/2014/main" id="{7944AB55-F9CB-3C31-1693-C43224360132}"/>
                          </a:ext>
                        </a:extLst>
                      </p:cNvPr>
                      <p:cNvSpPr>
                        <a:spLocks noChangeAspect="1"/>
                      </p:cNvSpPr>
                      <p:nvPr/>
                    </p:nvSpPr>
                    <p:spPr bwMode="auto">
                      <a:xfrm>
                        <a:off x="7862" y="10476"/>
                        <a:ext cx="5434" cy="8730"/>
                      </a:xfrm>
                      <a:custGeom>
                        <a:avLst/>
                        <a:gdLst>
                          <a:gd name="T0" fmla="*/ 0 w 16384"/>
                          <a:gd name="T1" fmla="*/ 1 h 16384"/>
                          <a:gd name="T2" fmla="*/ 0 w 16384"/>
                          <a:gd name="T3" fmla="*/ 1 h 16384"/>
                          <a:gd name="T4" fmla="*/ 0 w 16384"/>
                          <a:gd name="T5" fmla="*/ 1 h 16384"/>
                          <a:gd name="T6" fmla="*/ 0 w 16384"/>
                          <a:gd name="T7" fmla="*/ 2 h 16384"/>
                          <a:gd name="T8" fmla="*/ 0 w 16384"/>
                          <a:gd name="T9" fmla="*/ 3 h 16384"/>
                          <a:gd name="T10" fmla="*/ 0 w 16384"/>
                          <a:gd name="T11" fmla="*/ 5 h 16384"/>
                          <a:gd name="T12" fmla="*/ 0 w 16384"/>
                          <a:gd name="T13" fmla="*/ 5 h 16384"/>
                          <a:gd name="T14" fmla="*/ 0 w 16384"/>
                          <a:gd name="T15" fmla="*/ 3 h 16384"/>
                          <a:gd name="T16" fmla="*/ 0 w 16384"/>
                          <a:gd name="T17" fmla="*/ 6 h 16384"/>
                          <a:gd name="T18" fmla="*/ 0 w 16384"/>
                          <a:gd name="T19" fmla="*/ 7 h 16384"/>
                          <a:gd name="T20" fmla="*/ 0 w 16384"/>
                          <a:gd name="T21" fmla="*/ 9 h 16384"/>
                          <a:gd name="T22" fmla="*/ 0 w 16384"/>
                          <a:gd name="T23" fmla="*/ 10 h 16384"/>
                          <a:gd name="T24" fmla="*/ 0 w 16384"/>
                          <a:gd name="T25" fmla="*/ 12 h 16384"/>
                          <a:gd name="T26" fmla="*/ 0 w 16384"/>
                          <a:gd name="T27" fmla="*/ 13 h 16384"/>
                          <a:gd name="T28" fmla="*/ 0 w 16384"/>
                          <a:gd name="T29" fmla="*/ 14 h 16384"/>
                          <a:gd name="T30" fmla="*/ 0 w 16384"/>
                          <a:gd name="T31" fmla="*/ 16 h 16384"/>
                          <a:gd name="T32" fmla="*/ 0 w 16384"/>
                          <a:gd name="T33" fmla="*/ 17 h 16384"/>
                          <a:gd name="T34" fmla="*/ 0 w 16384"/>
                          <a:gd name="T35" fmla="*/ 18 h 16384"/>
                          <a:gd name="T36" fmla="*/ 0 w 16384"/>
                          <a:gd name="T37" fmla="*/ 19 h 16384"/>
                          <a:gd name="T38" fmla="*/ 0 w 16384"/>
                          <a:gd name="T39" fmla="*/ 19 h 16384"/>
                          <a:gd name="T40" fmla="*/ 0 w 16384"/>
                          <a:gd name="T41" fmla="*/ 20 h 16384"/>
                          <a:gd name="T42" fmla="*/ 0 w 16384"/>
                          <a:gd name="T43" fmla="*/ 20 h 16384"/>
                          <a:gd name="T44" fmla="*/ 0 w 16384"/>
                          <a:gd name="T45" fmla="*/ 23 h 16384"/>
                          <a:gd name="T46" fmla="*/ 0 w 16384"/>
                          <a:gd name="T47" fmla="*/ 24 h 16384"/>
                          <a:gd name="T48" fmla="*/ 0 w 16384"/>
                          <a:gd name="T49" fmla="*/ 25 h 16384"/>
                          <a:gd name="T50" fmla="*/ 0 w 16384"/>
                          <a:gd name="T51" fmla="*/ 27 h 16384"/>
                          <a:gd name="T52" fmla="*/ 0 w 16384"/>
                          <a:gd name="T53" fmla="*/ 28 h 16384"/>
                          <a:gd name="T54" fmla="*/ 0 w 16384"/>
                          <a:gd name="T55" fmla="*/ 30 h 16384"/>
                          <a:gd name="T56" fmla="*/ 0 w 16384"/>
                          <a:gd name="T57" fmla="*/ 30 h 16384"/>
                          <a:gd name="T58" fmla="*/ 0 w 16384"/>
                          <a:gd name="T59" fmla="*/ 29 h 16384"/>
                          <a:gd name="T60" fmla="*/ 0 w 16384"/>
                          <a:gd name="T61" fmla="*/ 27 h 16384"/>
                          <a:gd name="T62" fmla="*/ 0 w 16384"/>
                          <a:gd name="T63" fmla="*/ 24 h 16384"/>
                          <a:gd name="T64" fmla="*/ 0 w 16384"/>
                          <a:gd name="T65" fmla="*/ 22 h 16384"/>
                          <a:gd name="T66" fmla="*/ 0 w 16384"/>
                          <a:gd name="T67" fmla="*/ 20 h 16384"/>
                          <a:gd name="T68" fmla="*/ 0 w 16384"/>
                          <a:gd name="T69" fmla="*/ 18 h 16384"/>
                          <a:gd name="T70" fmla="*/ 0 w 16384"/>
                          <a:gd name="T71" fmla="*/ 15 h 16384"/>
                          <a:gd name="T72" fmla="*/ 0 w 16384"/>
                          <a:gd name="T73" fmla="*/ 13 h 16384"/>
                          <a:gd name="T74" fmla="*/ 0 w 16384"/>
                          <a:gd name="T75" fmla="*/ 11 h 16384"/>
                          <a:gd name="T76" fmla="*/ 0 w 16384"/>
                          <a:gd name="T77" fmla="*/ 8 h 16384"/>
                          <a:gd name="T78" fmla="*/ 0 w 16384"/>
                          <a:gd name="T79" fmla="*/ 6 h 16384"/>
                          <a:gd name="T80" fmla="*/ 0 w 16384"/>
                          <a:gd name="T81" fmla="*/ 4 h 16384"/>
                          <a:gd name="T82" fmla="*/ 0 w 16384"/>
                          <a:gd name="T83" fmla="*/ 3 h 16384"/>
                          <a:gd name="T84" fmla="*/ 0 w 16384"/>
                          <a:gd name="T85" fmla="*/ 1 h 1638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6384" h="16384">
                            <a:moveTo>
                              <a:pt x="1966" y="508"/>
                            </a:moveTo>
                            <a:lnTo>
                              <a:pt x="2130" y="572"/>
                            </a:lnTo>
                            <a:lnTo>
                              <a:pt x="2949" y="318"/>
                            </a:lnTo>
                            <a:lnTo>
                              <a:pt x="3441" y="127"/>
                            </a:lnTo>
                            <a:lnTo>
                              <a:pt x="3604" y="0"/>
                            </a:lnTo>
                            <a:lnTo>
                              <a:pt x="4260" y="127"/>
                            </a:lnTo>
                            <a:lnTo>
                              <a:pt x="5079" y="318"/>
                            </a:lnTo>
                            <a:lnTo>
                              <a:pt x="5734" y="64"/>
                            </a:lnTo>
                            <a:lnTo>
                              <a:pt x="6226" y="127"/>
                            </a:lnTo>
                            <a:lnTo>
                              <a:pt x="7209" y="64"/>
                            </a:lnTo>
                            <a:lnTo>
                              <a:pt x="7864" y="508"/>
                            </a:lnTo>
                            <a:lnTo>
                              <a:pt x="9011" y="953"/>
                            </a:lnTo>
                            <a:lnTo>
                              <a:pt x="10158" y="1207"/>
                            </a:lnTo>
                            <a:lnTo>
                              <a:pt x="11796" y="1524"/>
                            </a:lnTo>
                            <a:lnTo>
                              <a:pt x="12616" y="1778"/>
                            </a:lnTo>
                            <a:lnTo>
                              <a:pt x="12124" y="2159"/>
                            </a:lnTo>
                            <a:lnTo>
                              <a:pt x="11796" y="2413"/>
                            </a:lnTo>
                            <a:lnTo>
                              <a:pt x="11796" y="2794"/>
                            </a:lnTo>
                            <a:lnTo>
                              <a:pt x="12452" y="2858"/>
                            </a:lnTo>
                            <a:lnTo>
                              <a:pt x="13435" y="2858"/>
                            </a:lnTo>
                            <a:lnTo>
                              <a:pt x="14582" y="2667"/>
                            </a:lnTo>
                            <a:lnTo>
                              <a:pt x="15565" y="2477"/>
                            </a:lnTo>
                            <a:lnTo>
                              <a:pt x="15729" y="2096"/>
                            </a:lnTo>
                            <a:lnTo>
                              <a:pt x="16220" y="1905"/>
                            </a:lnTo>
                            <a:lnTo>
                              <a:pt x="16384" y="2540"/>
                            </a:lnTo>
                            <a:lnTo>
                              <a:pt x="15892" y="2794"/>
                            </a:lnTo>
                            <a:lnTo>
                              <a:pt x="14909" y="3239"/>
                            </a:lnTo>
                            <a:lnTo>
                              <a:pt x="14582" y="3556"/>
                            </a:lnTo>
                            <a:lnTo>
                              <a:pt x="13926" y="3747"/>
                            </a:lnTo>
                            <a:lnTo>
                              <a:pt x="13107" y="4128"/>
                            </a:lnTo>
                            <a:lnTo>
                              <a:pt x="12943" y="4318"/>
                            </a:lnTo>
                            <a:lnTo>
                              <a:pt x="12943" y="4382"/>
                            </a:lnTo>
                            <a:lnTo>
                              <a:pt x="12616" y="4572"/>
                            </a:lnTo>
                            <a:lnTo>
                              <a:pt x="12288" y="4826"/>
                            </a:lnTo>
                            <a:lnTo>
                              <a:pt x="12288" y="5334"/>
                            </a:lnTo>
                            <a:lnTo>
                              <a:pt x="12288" y="5588"/>
                            </a:lnTo>
                            <a:lnTo>
                              <a:pt x="11633" y="6033"/>
                            </a:lnTo>
                            <a:lnTo>
                              <a:pt x="11469" y="6350"/>
                            </a:lnTo>
                            <a:lnTo>
                              <a:pt x="11633" y="6731"/>
                            </a:lnTo>
                            <a:lnTo>
                              <a:pt x="11633" y="6985"/>
                            </a:lnTo>
                            <a:lnTo>
                              <a:pt x="12124" y="6985"/>
                            </a:lnTo>
                            <a:lnTo>
                              <a:pt x="12616" y="7112"/>
                            </a:lnTo>
                            <a:lnTo>
                              <a:pt x="12780" y="7239"/>
                            </a:lnTo>
                            <a:lnTo>
                              <a:pt x="12616" y="7493"/>
                            </a:lnTo>
                            <a:lnTo>
                              <a:pt x="13107" y="7684"/>
                            </a:lnTo>
                            <a:lnTo>
                              <a:pt x="13107" y="8001"/>
                            </a:lnTo>
                            <a:lnTo>
                              <a:pt x="12616" y="8383"/>
                            </a:lnTo>
                            <a:lnTo>
                              <a:pt x="12124" y="8637"/>
                            </a:lnTo>
                            <a:lnTo>
                              <a:pt x="11141" y="8954"/>
                            </a:lnTo>
                            <a:lnTo>
                              <a:pt x="10158" y="9081"/>
                            </a:lnTo>
                            <a:lnTo>
                              <a:pt x="9011" y="9272"/>
                            </a:lnTo>
                            <a:lnTo>
                              <a:pt x="8356" y="9145"/>
                            </a:lnTo>
                            <a:lnTo>
                              <a:pt x="8028" y="9081"/>
                            </a:lnTo>
                            <a:lnTo>
                              <a:pt x="8028" y="9399"/>
                            </a:lnTo>
                            <a:lnTo>
                              <a:pt x="7864" y="9780"/>
                            </a:lnTo>
                            <a:lnTo>
                              <a:pt x="8192" y="10161"/>
                            </a:lnTo>
                            <a:lnTo>
                              <a:pt x="7373" y="10415"/>
                            </a:lnTo>
                            <a:lnTo>
                              <a:pt x="6717" y="10224"/>
                            </a:lnTo>
                            <a:lnTo>
                              <a:pt x="5898" y="10097"/>
                            </a:lnTo>
                            <a:lnTo>
                              <a:pt x="5571" y="10351"/>
                            </a:lnTo>
                            <a:lnTo>
                              <a:pt x="5898" y="10796"/>
                            </a:lnTo>
                            <a:lnTo>
                              <a:pt x="6062" y="10923"/>
                            </a:lnTo>
                            <a:lnTo>
                              <a:pt x="6390" y="10859"/>
                            </a:lnTo>
                            <a:lnTo>
                              <a:pt x="6881" y="10986"/>
                            </a:lnTo>
                            <a:lnTo>
                              <a:pt x="7045" y="11304"/>
                            </a:lnTo>
                            <a:lnTo>
                              <a:pt x="6390" y="11177"/>
                            </a:lnTo>
                            <a:lnTo>
                              <a:pt x="5898" y="11558"/>
                            </a:lnTo>
                            <a:lnTo>
                              <a:pt x="5898" y="12129"/>
                            </a:lnTo>
                            <a:lnTo>
                              <a:pt x="5734" y="12383"/>
                            </a:lnTo>
                            <a:lnTo>
                              <a:pt x="5079" y="12510"/>
                            </a:lnTo>
                            <a:lnTo>
                              <a:pt x="4424" y="12764"/>
                            </a:lnTo>
                            <a:lnTo>
                              <a:pt x="4260" y="13018"/>
                            </a:lnTo>
                            <a:lnTo>
                              <a:pt x="4588" y="13526"/>
                            </a:lnTo>
                            <a:lnTo>
                              <a:pt x="4588" y="13336"/>
                            </a:lnTo>
                            <a:lnTo>
                              <a:pt x="5243" y="13526"/>
                            </a:lnTo>
                            <a:lnTo>
                              <a:pt x="5898" y="13590"/>
                            </a:lnTo>
                            <a:lnTo>
                              <a:pt x="5571" y="14161"/>
                            </a:lnTo>
                            <a:lnTo>
                              <a:pt x="4915" y="14415"/>
                            </a:lnTo>
                            <a:lnTo>
                              <a:pt x="4424" y="14860"/>
                            </a:lnTo>
                            <a:lnTo>
                              <a:pt x="4260" y="15177"/>
                            </a:lnTo>
                            <a:lnTo>
                              <a:pt x="3604" y="15368"/>
                            </a:lnTo>
                            <a:lnTo>
                              <a:pt x="3932" y="16066"/>
                            </a:lnTo>
                            <a:lnTo>
                              <a:pt x="3768" y="16384"/>
                            </a:lnTo>
                            <a:lnTo>
                              <a:pt x="3113" y="16384"/>
                            </a:lnTo>
                            <a:lnTo>
                              <a:pt x="2458" y="16257"/>
                            </a:lnTo>
                            <a:lnTo>
                              <a:pt x="1802" y="16320"/>
                            </a:lnTo>
                            <a:lnTo>
                              <a:pt x="1475" y="16130"/>
                            </a:lnTo>
                            <a:lnTo>
                              <a:pt x="1311" y="15812"/>
                            </a:lnTo>
                            <a:lnTo>
                              <a:pt x="983" y="15558"/>
                            </a:lnTo>
                            <a:lnTo>
                              <a:pt x="819" y="15495"/>
                            </a:lnTo>
                            <a:lnTo>
                              <a:pt x="655" y="15241"/>
                            </a:lnTo>
                            <a:lnTo>
                              <a:pt x="655" y="14606"/>
                            </a:lnTo>
                            <a:lnTo>
                              <a:pt x="655" y="14225"/>
                            </a:lnTo>
                            <a:lnTo>
                              <a:pt x="492" y="13907"/>
                            </a:lnTo>
                            <a:lnTo>
                              <a:pt x="1147" y="13526"/>
                            </a:lnTo>
                            <a:lnTo>
                              <a:pt x="983" y="13082"/>
                            </a:lnTo>
                            <a:lnTo>
                              <a:pt x="819" y="12637"/>
                            </a:lnTo>
                            <a:lnTo>
                              <a:pt x="655" y="12256"/>
                            </a:lnTo>
                            <a:lnTo>
                              <a:pt x="492" y="11875"/>
                            </a:lnTo>
                            <a:lnTo>
                              <a:pt x="328" y="11494"/>
                            </a:lnTo>
                            <a:lnTo>
                              <a:pt x="328" y="11177"/>
                            </a:lnTo>
                            <a:lnTo>
                              <a:pt x="0" y="10859"/>
                            </a:lnTo>
                            <a:lnTo>
                              <a:pt x="0" y="10415"/>
                            </a:lnTo>
                            <a:lnTo>
                              <a:pt x="0" y="10097"/>
                            </a:lnTo>
                            <a:lnTo>
                              <a:pt x="0" y="9716"/>
                            </a:lnTo>
                            <a:lnTo>
                              <a:pt x="328" y="9335"/>
                            </a:lnTo>
                            <a:lnTo>
                              <a:pt x="328" y="8954"/>
                            </a:lnTo>
                            <a:lnTo>
                              <a:pt x="164" y="8446"/>
                            </a:lnTo>
                            <a:lnTo>
                              <a:pt x="164" y="8128"/>
                            </a:lnTo>
                            <a:lnTo>
                              <a:pt x="655" y="7620"/>
                            </a:lnTo>
                            <a:lnTo>
                              <a:pt x="328" y="6985"/>
                            </a:lnTo>
                            <a:lnTo>
                              <a:pt x="819" y="6604"/>
                            </a:lnTo>
                            <a:lnTo>
                              <a:pt x="492" y="6096"/>
                            </a:lnTo>
                            <a:lnTo>
                              <a:pt x="164" y="5652"/>
                            </a:lnTo>
                            <a:lnTo>
                              <a:pt x="0" y="5271"/>
                            </a:lnTo>
                            <a:lnTo>
                              <a:pt x="164" y="4826"/>
                            </a:lnTo>
                            <a:lnTo>
                              <a:pt x="655" y="4445"/>
                            </a:lnTo>
                            <a:lnTo>
                              <a:pt x="492" y="4001"/>
                            </a:lnTo>
                            <a:lnTo>
                              <a:pt x="492" y="3683"/>
                            </a:lnTo>
                            <a:lnTo>
                              <a:pt x="819" y="3429"/>
                            </a:lnTo>
                            <a:lnTo>
                              <a:pt x="1311" y="3048"/>
                            </a:lnTo>
                            <a:lnTo>
                              <a:pt x="1638" y="2667"/>
                            </a:lnTo>
                            <a:lnTo>
                              <a:pt x="1475" y="2286"/>
                            </a:lnTo>
                            <a:lnTo>
                              <a:pt x="1147" y="2032"/>
                            </a:lnTo>
                            <a:lnTo>
                              <a:pt x="1475" y="1778"/>
                            </a:lnTo>
                            <a:lnTo>
                              <a:pt x="1638" y="1461"/>
                            </a:lnTo>
                            <a:lnTo>
                              <a:pt x="2294" y="1270"/>
                            </a:lnTo>
                            <a:lnTo>
                              <a:pt x="2785" y="889"/>
                            </a:lnTo>
                            <a:lnTo>
                              <a:pt x="1966" y="508"/>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59" name="図形 203">
                        <a:extLst>
                          <a:ext uri="{FF2B5EF4-FFF2-40B4-BE49-F238E27FC236}">
                            <a16:creationId xmlns:a16="http://schemas.microsoft.com/office/drawing/2014/main" id="{460F49A4-DD7E-7259-793E-6E98BCCA7056}"/>
                          </a:ext>
                        </a:extLst>
                      </p:cNvPr>
                      <p:cNvSpPr>
                        <a:spLocks noChangeAspect="1"/>
                      </p:cNvSpPr>
                      <p:nvPr/>
                    </p:nvSpPr>
                    <p:spPr bwMode="auto">
                      <a:xfrm>
                        <a:off x="7053" y="9286"/>
                        <a:ext cx="3468" cy="10714"/>
                      </a:xfrm>
                      <a:custGeom>
                        <a:avLst/>
                        <a:gdLst>
                          <a:gd name="T0" fmla="*/ 0 w 16384"/>
                          <a:gd name="T1" fmla="*/ 220 h 16384"/>
                          <a:gd name="T2" fmla="*/ 0 w 16384"/>
                          <a:gd name="T3" fmla="*/ 230 h 16384"/>
                          <a:gd name="T4" fmla="*/ 0 w 16384"/>
                          <a:gd name="T5" fmla="*/ 233 h 16384"/>
                          <a:gd name="T6" fmla="*/ 0 w 16384"/>
                          <a:gd name="T7" fmla="*/ 234 h 16384"/>
                          <a:gd name="T8" fmla="*/ 0 w 16384"/>
                          <a:gd name="T9" fmla="*/ 228 h 16384"/>
                          <a:gd name="T10" fmla="*/ 0 w 16384"/>
                          <a:gd name="T11" fmla="*/ 223 h 16384"/>
                          <a:gd name="T12" fmla="*/ 0 w 16384"/>
                          <a:gd name="T13" fmla="*/ 216 h 16384"/>
                          <a:gd name="T14" fmla="*/ 0 w 16384"/>
                          <a:gd name="T15" fmla="*/ 211 h 16384"/>
                          <a:gd name="T16" fmla="*/ 0 w 16384"/>
                          <a:gd name="T17" fmla="*/ 204 h 16384"/>
                          <a:gd name="T18" fmla="*/ 0 w 16384"/>
                          <a:gd name="T19" fmla="*/ 197 h 16384"/>
                          <a:gd name="T20" fmla="*/ 0 w 16384"/>
                          <a:gd name="T21" fmla="*/ 188 h 16384"/>
                          <a:gd name="T22" fmla="*/ 0 w 16384"/>
                          <a:gd name="T23" fmla="*/ 186 h 16384"/>
                          <a:gd name="T24" fmla="*/ 0 w 16384"/>
                          <a:gd name="T25" fmla="*/ 171 h 16384"/>
                          <a:gd name="T26" fmla="*/ 0 w 16384"/>
                          <a:gd name="T27" fmla="*/ 162 h 16384"/>
                          <a:gd name="T28" fmla="*/ 0 w 16384"/>
                          <a:gd name="T29" fmla="*/ 151 h 16384"/>
                          <a:gd name="T30" fmla="*/ 0 w 16384"/>
                          <a:gd name="T31" fmla="*/ 148 h 16384"/>
                          <a:gd name="T32" fmla="*/ 0 w 16384"/>
                          <a:gd name="T33" fmla="*/ 137 h 16384"/>
                          <a:gd name="T34" fmla="*/ 0 w 16384"/>
                          <a:gd name="T35" fmla="*/ 126 h 16384"/>
                          <a:gd name="T36" fmla="*/ 0 w 16384"/>
                          <a:gd name="T37" fmla="*/ 118 h 16384"/>
                          <a:gd name="T38" fmla="*/ 0 w 16384"/>
                          <a:gd name="T39" fmla="*/ 109 h 16384"/>
                          <a:gd name="T40" fmla="*/ 0 w 16384"/>
                          <a:gd name="T41" fmla="*/ 100 h 16384"/>
                          <a:gd name="T42" fmla="*/ 0 w 16384"/>
                          <a:gd name="T43" fmla="*/ 92 h 16384"/>
                          <a:gd name="T44" fmla="*/ 0 w 16384"/>
                          <a:gd name="T45" fmla="*/ 86 h 16384"/>
                          <a:gd name="T46" fmla="*/ 0 w 16384"/>
                          <a:gd name="T47" fmla="*/ 80 h 16384"/>
                          <a:gd name="T48" fmla="*/ 0 w 16384"/>
                          <a:gd name="T49" fmla="*/ 75 h 16384"/>
                          <a:gd name="T50" fmla="*/ 0 w 16384"/>
                          <a:gd name="T51" fmla="*/ 69 h 16384"/>
                          <a:gd name="T52" fmla="*/ 0 w 16384"/>
                          <a:gd name="T53" fmla="*/ 62 h 16384"/>
                          <a:gd name="T54" fmla="*/ 0 w 16384"/>
                          <a:gd name="T55" fmla="*/ 55 h 16384"/>
                          <a:gd name="T56" fmla="*/ 0 w 16384"/>
                          <a:gd name="T57" fmla="*/ 49 h 16384"/>
                          <a:gd name="T58" fmla="*/ 0 w 16384"/>
                          <a:gd name="T59" fmla="*/ 41 h 16384"/>
                          <a:gd name="T60" fmla="*/ 0 w 16384"/>
                          <a:gd name="T61" fmla="*/ 35 h 16384"/>
                          <a:gd name="T62" fmla="*/ 0 w 16384"/>
                          <a:gd name="T63" fmla="*/ 30 h 16384"/>
                          <a:gd name="T64" fmla="*/ 0 w 16384"/>
                          <a:gd name="T65" fmla="*/ 20 h 16384"/>
                          <a:gd name="T66" fmla="*/ 0 w 16384"/>
                          <a:gd name="T67" fmla="*/ 12 h 16384"/>
                          <a:gd name="T68" fmla="*/ 0 w 16384"/>
                          <a:gd name="T69" fmla="*/ 5 h 16384"/>
                          <a:gd name="T70" fmla="*/ 0 w 16384"/>
                          <a:gd name="T71" fmla="*/ 0 h 16384"/>
                          <a:gd name="T72" fmla="*/ 0 w 16384"/>
                          <a:gd name="T73" fmla="*/ 14 h 16384"/>
                          <a:gd name="T74" fmla="*/ 0 w 16384"/>
                          <a:gd name="T75" fmla="*/ 27 h 16384"/>
                          <a:gd name="T76" fmla="*/ 0 w 16384"/>
                          <a:gd name="T77" fmla="*/ 33 h 16384"/>
                          <a:gd name="T78" fmla="*/ 0 w 16384"/>
                          <a:gd name="T79" fmla="*/ 40 h 16384"/>
                          <a:gd name="T80" fmla="*/ 0 w 16384"/>
                          <a:gd name="T81" fmla="*/ 55 h 16384"/>
                          <a:gd name="T82" fmla="*/ 0 w 16384"/>
                          <a:gd name="T83" fmla="*/ 65 h 16384"/>
                          <a:gd name="T84" fmla="*/ 0 w 16384"/>
                          <a:gd name="T85" fmla="*/ 80 h 16384"/>
                          <a:gd name="T86" fmla="*/ 0 w 16384"/>
                          <a:gd name="T87" fmla="*/ 97 h 16384"/>
                          <a:gd name="T88" fmla="*/ 0 w 16384"/>
                          <a:gd name="T89" fmla="*/ 106 h 16384"/>
                          <a:gd name="T90" fmla="*/ 0 w 16384"/>
                          <a:gd name="T91" fmla="*/ 115 h 16384"/>
                          <a:gd name="T92" fmla="*/ 0 w 16384"/>
                          <a:gd name="T93" fmla="*/ 124 h 16384"/>
                          <a:gd name="T94" fmla="*/ 0 w 16384"/>
                          <a:gd name="T95" fmla="*/ 134 h 16384"/>
                          <a:gd name="T96" fmla="*/ 0 w 16384"/>
                          <a:gd name="T97" fmla="*/ 148 h 16384"/>
                          <a:gd name="T98" fmla="*/ 0 w 16384"/>
                          <a:gd name="T99" fmla="*/ 167 h 16384"/>
                          <a:gd name="T100" fmla="*/ 0 w 16384"/>
                          <a:gd name="T101" fmla="*/ 182 h 16384"/>
                          <a:gd name="T102" fmla="*/ 0 w 16384"/>
                          <a:gd name="T103" fmla="*/ 188 h 16384"/>
                          <a:gd name="T104" fmla="*/ 0 w 16384"/>
                          <a:gd name="T105" fmla="*/ 196 h 16384"/>
                          <a:gd name="T106" fmla="*/ 0 w 16384"/>
                          <a:gd name="T107" fmla="*/ 207 h 16384"/>
                          <a:gd name="T108" fmla="*/ 0 w 16384"/>
                          <a:gd name="T109" fmla="*/ 214 h 1638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384" h="16384">
                            <a:moveTo>
                              <a:pt x="11886" y="15044"/>
                            </a:moveTo>
                            <a:lnTo>
                              <a:pt x="12850" y="15405"/>
                            </a:lnTo>
                            <a:lnTo>
                              <a:pt x="14135" y="15663"/>
                            </a:lnTo>
                            <a:lnTo>
                              <a:pt x="16384" y="16023"/>
                            </a:lnTo>
                            <a:lnTo>
                              <a:pt x="14456" y="16229"/>
                            </a:lnTo>
                            <a:lnTo>
                              <a:pt x="12850" y="16332"/>
                            </a:lnTo>
                            <a:lnTo>
                              <a:pt x="11244" y="16229"/>
                            </a:lnTo>
                            <a:lnTo>
                              <a:pt x="10601" y="16384"/>
                            </a:lnTo>
                            <a:lnTo>
                              <a:pt x="9316" y="16023"/>
                            </a:lnTo>
                            <a:lnTo>
                              <a:pt x="7710" y="15920"/>
                            </a:lnTo>
                            <a:lnTo>
                              <a:pt x="6104" y="15869"/>
                            </a:lnTo>
                            <a:lnTo>
                              <a:pt x="5140" y="15611"/>
                            </a:lnTo>
                            <a:lnTo>
                              <a:pt x="4819" y="15354"/>
                            </a:lnTo>
                            <a:lnTo>
                              <a:pt x="5461" y="15096"/>
                            </a:lnTo>
                            <a:lnTo>
                              <a:pt x="3855" y="15044"/>
                            </a:lnTo>
                            <a:lnTo>
                              <a:pt x="3534" y="14735"/>
                            </a:lnTo>
                            <a:lnTo>
                              <a:pt x="3213" y="14478"/>
                            </a:lnTo>
                            <a:lnTo>
                              <a:pt x="2570" y="14272"/>
                            </a:lnTo>
                            <a:lnTo>
                              <a:pt x="1928" y="14066"/>
                            </a:lnTo>
                            <a:lnTo>
                              <a:pt x="1928" y="13756"/>
                            </a:lnTo>
                            <a:lnTo>
                              <a:pt x="964" y="13447"/>
                            </a:lnTo>
                            <a:lnTo>
                              <a:pt x="964" y="13138"/>
                            </a:lnTo>
                            <a:lnTo>
                              <a:pt x="2249" y="13293"/>
                            </a:lnTo>
                            <a:lnTo>
                              <a:pt x="1928" y="13035"/>
                            </a:lnTo>
                            <a:lnTo>
                              <a:pt x="2249" y="12468"/>
                            </a:lnTo>
                            <a:lnTo>
                              <a:pt x="2891" y="12005"/>
                            </a:lnTo>
                            <a:lnTo>
                              <a:pt x="2891" y="11644"/>
                            </a:lnTo>
                            <a:lnTo>
                              <a:pt x="3213" y="11283"/>
                            </a:lnTo>
                            <a:lnTo>
                              <a:pt x="3534" y="10974"/>
                            </a:lnTo>
                            <a:lnTo>
                              <a:pt x="2891" y="10562"/>
                            </a:lnTo>
                            <a:lnTo>
                              <a:pt x="1606" y="10510"/>
                            </a:lnTo>
                            <a:lnTo>
                              <a:pt x="964" y="10304"/>
                            </a:lnTo>
                            <a:lnTo>
                              <a:pt x="643" y="9944"/>
                            </a:lnTo>
                            <a:lnTo>
                              <a:pt x="964" y="9583"/>
                            </a:lnTo>
                            <a:lnTo>
                              <a:pt x="643" y="9068"/>
                            </a:lnTo>
                            <a:lnTo>
                              <a:pt x="321" y="8759"/>
                            </a:lnTo>
                            <a:lnTo>
                              <a:pt x="0" y="8501"/>
                            </a:lnTo>
                            <a:lnTo>
                              <a:pt x="964" y="8244"/>
                            </a:lnTo>
                            <a:lnTo>
                              <a:pt x="643" y="8037"/>
                            </a:lnTo>
                            <a:lnTo>
                              <a:pt x="1606" y="7677"/>
                            </a:lnTo>
                            <a:lnTo>
                              <a:pt x="1928" y="7316"/>
                            </a:lnTo>
                            <a:lnTo>
                              <a:pt x="1928" y="7007"/>
                            </a:lnTo>
                            <a:lnTo>
                              <a:pt x="2570" y="6801"/>
                            </a:lnTo>
                            <a:lnTo>
                              <a:pt x="2570" y="6440"/>
                            </a:lnTo>
                            <a:lnTo>
                              <a:pt x="2249" y="6234"/>
                            </a:lnTo>
                            <a:lnTo>
                              <a:pt x="1606" y="5977"/>
                            </a:lnTo>
                            <a:lnTo>
                              <a:pt x="1928" y="5822"/>
                            </a:lnTo>
                            <a:lnTo>
                              <a:pt x="1606" y="5616"/>
                            </a:lnTo>
                            <a:lnTo>
                              <a:pt x="1928" y="5461"/>
                            </a:lnTo>
                            <a:lnTo>
                              <a:pt x="1928" y="5255"/>
                            </a:lnTo>
                            <a:lnTo>
                              <a:pt x="1606" y="4998"/>
                            </a:lnTo>
                            <a:lnTo>
                              <a:pt x="1606" y="4792"/>
                            </a:lnTo>
                            <a:lnTo>
                              <a:pt x="1928" y="4585"/>
                            </a:lnTo>
                            <a:lnTo>
                              <a:pt x="2249" y="4379"/>
                            </a:lnTo>
                            <a:lnTo>
                              <a:pt x="2249" y="4122"/>
                            </a:lnTo>
                            <a:lnTo>
                              <a:pt x="2570" y="3864"/>
                            </a:lnTo>
                            <a:lnTo>
                              <a:pt x="2249" y="3658"/>
                            </a:lnTo>
                            <a:lnTo>
                              <a:pt x="2891" y="3400"/>
                            </a:lnTo>
                            <a:lnTo>
                              <a:pt x="2570" y="3143"/>
                            </a:lnTo>
                            <a:lnTo>
                              <a:pt x="3213" y="2834"/>
                            </a:lnTo>
                            <a:lnTo>
                              <a:pt x="2570" y="2679"/>
                            </a:lnTo>
                            <a:lnTo>
                              <a:pt x="1928" y="2473"/>
                            </a:lnTo>
                            <a:lnTo>
                              <a:pt x="2249" y="2318"/>
                            </a:lnTo>
                            <a:lnTo>
                              <a:pt x="2891" y="2112"/>
                            </a:lnTo>
                            <a:lnTo>
                              <a:pt x="2891" y="1752"/>
                            </a:lnTo>
                            <a:lnTo>
                              <a:pt x="3213" y="1443"/>
                            </a:lnTo>
                            <a:lnTo>
                              <a:pt x="2891" y="1185"/>
                            </a:lnTo>
                            <a:lnTo>
                              <a:pt x="2570" y="824"/>
                            </a:lnTo>
                            <a:lnTo>
                              <a:pt x="1928" y="515"/>
                            </a:lnTo>
                            <a:lnTo>
                              <a:pt x="1606" y="309"/>
                            </a:lnTo>
                            <a:lnTo>
                              <a:pt x="1285" y="0"/>
                            </a:lnTo>
                            <a:lnTo>
                              <a:pt x="3855" y="0"/>
                            </a:lnTo>
                            <a:lnTo>
                              <a:pt x="5461" y="464"/>
                            </a:lnTo>
                            <a:lnTo>
                              <a:pt x="6104" y="979"/>
                            </a:lnTo>
                            <a:lnTo>
                              <a:pt x="7068" y="1391"/>
                            </a:lnTo>
                            <a:lnTo>
                              <a:pt x="7068" y="1855"/>
                            </a:lnTo>
                            <a:lnTo>
                              <a:pt x="8031" y="2164"/>
                            </a:lnTo>
                            <a:lnTo>
                              <a:pt x="8995" y="2318"/>
                            </a:lnTo>
                            <a:lnTo>
                              <a:pt x="8674" y="2679"/>
                            </a:lnTo>
                            <a:lnTo>
                              <a:pt x="7068" y="2782"/>
                            </a:lnTo>
                            <a:lnTo>
                              <a:pt x="6746" y="3297"/>
                            </a:lnTo>
                            <a:lnTo>
                              <a:pt x="7389" y="3813"/>
                            </a:lnTo>
                            <a:lnTo>
                              <a:pt x="6104" y="4173"/>
                            </a:lnTo>
                            <a:lnTo>
                              <a:pt x="5140" y="4534"/>
                            </a:lnTo>
                            <a:lnTo>
                              <a:pt x="5140" y="5204"/>
                            </a:lnTo>
                            <a:lnTo>
                              <a:pt x="4498" y="5564"/>
                            </a:lnTo>
                            <a:lnTo>
                              <a:pt x="4176" y="5925"/>
                            </a:lnTo>
                            <a:lnTo>
                              <a:pt x="5140" y="6749"/>
                            </a:lnTo>
                            <a:lnTo>
                              <a:pt x="5140" y="7162"/>
                            </a:lnTo>
                            <a:lnTo>
                              <a:pt x="4819" y="7419"/>
                            </a:lnTo>
                            <a:lnTo>
                              <a:pt x="5783" y="7780"/>
                            </a:lnTo>
                            <a:lnTo>
                              <a:pt x="5140" y="8037"/>
                            </a:lnTo>
                            <a:lnTo>
                              <a:pt x="4498" y="8244"/>
                            </a:lnTo>
                            <a:lnTo>
                              <a:pt x="4819" y="8707"/>
                            </a:lnTo>
                            <a:lnTo>
                              <a:pt x="4498" y="9068"/>
                            </a:lnTo>
                            <a:lnTo>
                              <a:pt x="4176" y="9377"/>
                            </a:lnTo>
                            <a:lnTo>
                              <a:pt x="3855" y="9841"/>
                            </a:lnTo>
                            <a:lnTo>
                              <a:pt x="4176" y="10356"/>
                            </a:lnTo>
                            <a:lnTo>
                              <a:pt x="4176" y="11180"/>
                            </a:lnTo>
                            <a:lnTo>
                              <a:pt x="5461" y="11695"/>
                            </a:lnTo>
                            <a:lnTo>
                              <a:pt x="6104" y="12314"/>
                            </a:lnTo>
                            <a:lnTo>
                              <a:pt x="6104" y="12726"/>
                            </a:lnTo>
                            <a:lnTo>
                              <a:pt x="5461" y="12932"/>
                            </a:lnTo>
                            <a:lnTo>
                              <a:pt x="5461" y="13138"/>
                            </a:lnTo>
                            <a:lnTo>
                              <a:pt x="5461" y="13396"/>
                            </a:lnTo>
                            <a:lnTo>
                              <a:pt x="5140" y="13705"/>
                            </a:lnTo>
                            <a:lnTo>
                              <a:pt x="5140" y="14169"/>
                            </a:lnTo>
                            <a:lnTo>
                              <a:pt x="6104" y="14426"/>
                            </a:lnTo>
                            <a:lnTo>
                              <a:pt x="7389" y="14838"/>
                            </a:lnTo>
                            <a:lnTo>
                              <a:pt x="9316" y="14941"/>
                            </a:lnTo>
                            <a:lnTo>
                              <a:pt x="11886" y="1504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60" name="図形 150">
                        <a:extLst>
                          <a:ext uri="{FF2B5EF4-FFF2-40B4-BE49-F238E27FC236}">
                            <a16:creationId xmlns:a16="http://schemas.microsoft.com/office/drawing/2014/main" id="{70FCF4BC-913A-732D-5FC5-2A351036D5D2}"/>
                          </a:ext>
                        </a:extLst>
                      </p:cNvPr>
                      <p:cNvSpPr>
                        <a:spLocks noChangeAspect="1"/>
                      </p:cNvSpPr>
                      <p:nvPr/>
                    </p:nvSpPr>
                    <p:spPr bwMode="auto">
                      <a:xfrm>
                        <a:off x="11561" y="12619"/>
                        <a:ext cx="1850" cy="1667"/>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6384" h="16384">
                            <a:moveTo>
                              <a:pt x="4915" y="0"/>
                            </a:moveTo>
                            <a:lnTo>
                              <a:pt x="2185" y="1560"/>
                            </a:lnTo>
                            <a:lnTo>
                              <a:pt x="2731" y="4291"/>
                            </a:lnTo>
                            <a:lnTo>
                              <a:pt x="1638" y="7022"/>
                            </a:lnTo>
                            <a:lnTo>
                              <a:pt x="1092" y="9752"/>
                            </a:lnTo>
                            <a:lnTo>
                              <a:pt x="0" y="11703"/>
                            </a:lnTo>
                            <a:lnTo>
                              <a:pt x="1638" y="14824"/>
                            </a:lnTo>
                            <a:lnTo>
                              <a:pt x="4369" y="14824"/>
                            </a:lnTo>
                            <a:lnTo>
                              <a:pt x="7100" y="15994"/>
                            </a:lnTo>
                            <a:lnTo>
                              <a:pt x="11469" y="16384"/>
                            </a:lnTo>
                            <a:lnTo>
                              <a:pt x="14199" y="14434"/>
                            </a:lnTo>
                            <a:lnTo>
                              <a:pt x="15838" y="12873"/>
                            </a:lnTo>
                            <a:lnTo>
                              <a:pt x="15838" y="11703"/>
                            </a:lnTo>
                            <a:lnTo>
                              <a:pt x="15292" y="10923"/>
                            </a:lnTo>
                            <a:lnTo>
                              <a:pt x="16384" y="8972"/>
                            </a:lnTo>
                            <a:lnTo>
                              <a:pt x="15292" y="7802"/>
                            </a:lnTo>
                            <a:lnTo>
                              <a:pt x="13653" y="5851"/>
                            </a:lnTo>
                            <a:lnTo>
                              <a:pt x="12561" y="5071"/>
                            </a:lnTo>
                            <a:lnTo>
                              <a:pt x="11469" y="3901"/>
                            </a:lnTo>
                            <a:lnTo>
                              <a:pt x="10377" y="3901"/>
                            </a:lnTo>
                            <a:lnTo>
                              <a:pt x="7646" y="2731"/>
                            </a:lnTo>
                            <a:lnTo>
                              <a:pt x="4915"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61" name="図形 151">
                        <a:extLst>
                          <a:ext uri="{FF2B5EF4-FFF2-40B4-BE49-F238E27FC236}">
                            <a16:creationId xmlns:a16="http://schemas.microsoft.com/office/drawing/2014/main" id="{6A1D93BE-AEC8-A20E-1B8E-CC39E85D7702}"/>
                          </a:ext>
                        </a:extLst>
                      </p:cNvPr>
                      <p:cNvSpPr>
                        <a:spLocks noChangeAspect="1"/>
                      </p:cNvSpPr>
                      <p:nvPr/>
                    </p:nvSpPr>
                    <p:spPr bwMode="auto">
                      <a:xfrm>
                        <a:off x="3238" y="2381"/>
                        <a:ext cx="925" cy="63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384" h="16384">
                            <a:moveTo>
                              <a:pt x="15604" y="0"/>
                            </a:moveTo>
                            <a:lnTo>
                              <a:pt x="11703" y="3641"/>
                            </a:lnTo>
                            <a:lnTo>
                              <a:pt x="7022" y="3641"/>
                            </a:lnTo>
                            <a:lnTo>
                              <a:pt x="4681" y="4551"/>
                            </a:lnTo>
                            <a:lnTo>
                              <a:pt x="2341" y="1820"/>
                            </a:lnTo>
                            <a:lnTo>
                              <a:pt x="780" y="910"/>
                            </a:lnTo>
                            <a:lnTo>
                              <a:pt x="0" y="3641"/>
                            </a:lnTo>
                            <a:lnTo>
                              <a:pt x="0" y="9102"/>
                            </a:lnTo>
                            <a:lnTo>
                              <a:pt x="5461" y="10923"/>
                            </a:lnTo>
                            <a:lnTo>
                              <a:pt x="8582" y="12743"/>
                            </a:lnTo>
                            <a:lnTo>
                              <a:pt x="10142" y="12743"/>
                            </a:lnTo>
                            <a:lnTo>
                              <a:pt x="11703" y="16384"/>
                            </a:lnTo>
                            <a:lnTo>
                              <a:pt x="15604" y="13653"/>
                            </a:lnTo>
                            <a:lnTo>
                              <a:pt x="12483" y="10012"/>
                            </a:lnTo>
                            <a:lnTo>
                              <a:pt x="16384" y="7282"/>
                            </a:lnTo>
                            <a:lnTo>
                              <a:pt x="15604" y="0"/>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62" name="図形 152">
                        <a:extLst>
                          <a:ext uri="{FF2B5EF4-FFF2-40B4-BE49-F238E27FC236}">
                            <a16:creationId xmlns:a16="http://schemas.microsoft.com/office/drawing/2014/main" id="{A3BB907F-1413-A111-7743-454273B8CEA5}"/>
                          </a:ext>
                        </a:extLst>
                      </p:cNvPr>
                      <p:cNvSpPr>
                        <a:spLocks noChangeAspect="1"/>
                      </p:cNvSpPr>
                      <p:nvPr/>
                    </p:nvSpPr>
                    <p:spPr bwMode="auto">
                      <a:xfrm>
                        <a:off x="1967" y="1986"/>
                        <a:ext cx="1386" cy="633"/>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384" h="16384">
                            <a:moveTo>
                              <a:pt x="745" y="819"/>
                            </a:moveTo>
                            <a:lnTo>
                              <a:pt x="8937" y="819"/>
                            </a:lnTo>
                            <a:lnTo>
                              <a:pt x="11916" y="0"/>
                            </a:lnTo>
                            <a:lnTo>
                              <a:pt x="16384" y="7373"/>
                            </a:lnTo>
                            <a:lnTo>
                              <a:pt x="15639" y="8192"/>
                            </a:lnTo>
                            <a:lnTo>
                              <a:pt x="14895" y="15565"/>
                            </a:lnTo>
                            <a:lnTo>
                              <a:pt x="11171" y="16384"/>
                            </a:lnTo>
                            <a:lnTo>
                              <a:pt x="9681" y="11469"/>
                            </a:lnTo>
                            <a:lnTo>
                              <a:pt x="8192" y="9830"/>
                            </a:lnTo>
                            <a:lnTo>
                              <a:pt x="5213" y="8192"/>
                            </a:lnTo>
                            <a:lnTo>
                              <a:pt x="4468" y="9011"/>
                            </a:lnTo>
                            <a:lnTo>
                              <a:pt x="2979" y="9011"/>
                            </a:lnTo>
                            <a:lnTo>
                              <a:pt x="0" y="7373"/>
                            </a:lnTo>
                            <a:lnTo>
                              <a:pt x="745" y="819"/>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63" name="図形 153">
                        <a:extLst>
                          <a:ext uri="{FF2B5EF4-FFF2-40B4-BE49-F238E27FC236}">
                            <a16:creationId xmlns:a16="http://schemas.microsoft.com/office/drawing/2014/main" id="{164F70D9-3A84-14C9-F446-C4ACE006768D}"/>
                          </a:ext>
                        </a:extLst>
                      </p:cNvPr>
                      <p:cNvSpPr>
                        <a:spLocks noChangeAspect="1"/>
                      </p:cNvSpPr>
                      <p:nvPr/>
                    </p:nvSpPr>
                    <p:spPr bwMode="auto">
                      <a:xfrm>
                        <a:off x="1388" y="716"/>
                        <a:ext cx="1965" cy="127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384" h="16384">
                            <a:moveTo>
                              <a:pt x="6007" y="16384"/>
                            </a:moveTo>
                            <a:lnTo>
                              <a:pt x="4369" y="15448"/>
                            </a:lnTo>
                            <a:lnTo>
                              <a:pt x="1638" y="13575"/>
                            </a:lnTo>
                            <a:lnTo>
                              <a:pt x="1638" y="13107"/>
                            </a:lnTo>
                            <a:lnTo>
                              <a:pt x="0" y="11703"/>
                            </a:lnTo>
                            <a:lnTo>
                              <a:pt x="3823" y="8894"/>
                            </a:lnTo>
                            <a:lnTo>
                              <a:pt x="5461" y="6554"/>
                            </a:lnTo>
                            <a:lnTo>
                              <a:pt x="8192" y="4681"/>
                            </a:lnTo>
                            <a:lnTo>
                              <a:pt x="9830" y="3277"/>
                            </a:lnTo>
                            <a:lnTo>
                              <a:pt x="12015" y="1404"/>
                            </a:lnTo>
                            <a:lnTo>
                              <a:pt x="14199" y="936"/>
                            </a:lnTo>
                            <a:lnTo>
                              <a:pt x="16384" y="0"/>
                            </a:lnTo>
                            <a:lnTo>
                              <a:pt x="16384" y="3745"/>
                            </a:lnTo>
                            <a:lnTo>
                              <a:pt x="15838" y="5617"/>
                            </a:lnTo>
                            <a:lnTo>
                              <a:pt x="14746" y="7958"/>
                            </a:lnTo>
                            <a:lnTo>
                              <a:pt x="14746" y="11235"/>
                            </a:lnTo>
                            <a:lnTo>
                              <a:pt x="15292" y="13575"/>
                            </a:lnTo>
                            <a:lnTo>
                              <a:pt x="13107" y="14980"/>
                            </a:lnTo>
                            <a:lnTo>
                              <a:pt x="12015" y="16384"/>
                            </a:lnTo>
                            <a:lnTo>
                              <a:pt x="6007"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064" name="図形 154">
                        <a:extLst>
                          <a:ext uri="{FF2B5EF4-FFF2-40B4-BE49-F238E27FC236}">
                            <a16:creationId xmlns:a16="http://schemas.microsoft.com/office/drawing/2014/main" id="{350FE827-9FB3-0082-C2F0-E5B58C273859}"/>
                          </a:ext>
                        </a:extLst>
                      </p:cNvPr>
                      <p:cNvSpPr>
                        <a:spLocks noChangeAspect="1"/>
                      </p:cNvSpPr>
                      <p:nvPr/>
                    </p:nvSpPr>
                    <p:spPr bwMode="auto">
                      <a:xfrm>
                        <a:off x="0" y="0"/>
                        <a:ext cx="3353" cy="1351"/>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w 16384"/>
                          <a:gd name="T35" fmla="*/ 0 h 16384"/>
                          <a:gd name="T36" fmla="*/ 0 w 16384"/>
                          <a:gd name="T37" fmla="*/ 0 h 16384"/>
                          <a:gd name="T38" fmla="*/ 0 w 16384"/>
                          <a:gd name="T39" fmla="*/ 0 h 16384"/>
                          <a:gd name="T40" fmla="*/ 0 w 16384"/>
                          <a:gd name="T41" fmla="*/ 0 h 16384"/>
                          <a:gd name="T42" fmla="*/ 0 w 16384"/>
                          <a:gd name="T43" fmla="*/ 0 h 16384"/>
                          <a:gd name="T44" fmla="*/ 0 w 16384"/>
                          <a:gd name="T45" fmla="*/ 0 h 16384"/>
                          <a:gd name="T46" fmla="*/ 0 w 16384"/>
                          <a:gd name="T47" fmla="*/ 0 h 16384"/>
                          <a:gd name="T48" fmla="*/ 0 w 16384"/>
                          <a:gd name="T49" fmla="*/ 0 h 16384"/>
                          <a:gd name="T50" fmla="*/ 0 w 16384"/>
                          <a:gd name="T51" fmla="*/ 0 h 16384"/>
                          <a:gd name="T52" fmla="*/ 0 w 16384"/>
                          <a:gd name="T53" fmla="*/ 0 h 16384"/>
                          <a:gd name="T54" fmla="*/ 0 w 16384"/>
                          <a:gd name="T55" fmla="*/ 0 h 16384"/>
                          <a:gd name="T56" fmla="*/ 0 w 16384"/>
                          <a:gd name="T57" fmla="*/ 0 h 16384"/>
                          <a:gd name="T58" fmla="*/ 0 w 16384"/>
                          <a:gd name="T59" fmla="*/ 0 h 16384"/>
                          <a:gd name="T60" fmla="*/ 0 w 16384"/>
                          <a:gd name="T61" fmla="*/ 0 h 16384"/>
                          <a:gd name="T62" fmla="*/ 0 w 16384"/>
                          <a:gd name="T63" fmla="*/ 0 h 16384"/>
                          <a:gd name="T64" fmla="*/ 0 w 16384"/>
                          <a:gd name="T65" fmla="*/ 0 h 16384"/>
                          <a:gd name="T66" fmla="*/ 0 w 16384"/>
                          <a:gd name="T67" fmla="*/ 0 h 16384"/>
                          <a:gd name="T68" fmla="*/ 0 w 16384"/>
                          <a:gd name="T69" fmla="*/ 0 h 16384"/>
                          <a:gd name="T70" fmla="*/ 0 w 16384"/>
                          <a:gd name="T71" fmla="*/ 0 h 16384"/>
                          <a:gd name="T72" fmla="*/ 0 w 16384"/>
                          <a:gd name="T73" fmla="*/ 0 h 163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384" h="16384">
                            <a:moveTo>
                              <a:pt x="8058" y="16384"/>
                            </a:moveTo>
                            <a:lnTo>
                              <a:pt x="6983" y="15656"/>
                            </a:lnTo>
                            <a:lnTo>
                              <a:pt x="5640" y="16020"/>
                            </a:lnTo>
                            <a:lnTo>
                              <a:pt x="5103" y="16020"/>
                            </a:lnTo>
                            <a:lnTo>
                              <a:pt x="3492" y="15292"/>
                            </a:lnTo>
                            <a:lnTo>
                              <a:pt x="1612" y="14928"/>
                            </a:lnTo>
                            <a:lnTo>
                              <a:pt x="537" y="14928"/>
                            </a:lnTo>
                            <a:lnTo>
                              <a:pt x="0" y="13471"/>
                            </a:lnTo>
                            <a:lnTo>
                              <a:pt x="537" y="10923"/>
                            </a:lnTo>
                            <a:lnTo>
                              <a:pt x="1612" y="9102"/>
                            </a:lnTo>
                            <a:lnTo>
                              <a:pt x="2417" y="8374"/>
                            </a:lnTo>
                            <a:lnTo>
                              <a:pt x="3223" y="7646"/>
                            </a:lnTo>
                            <a:lnTo>
                              <a:pt x="2954" y="6918"/>
                            </a:lnTo>
                            <a:lnTo>
                              <a:pt x="2417" y="6190"/>
                            </a:lnTo>
                            <a:lnTo>
                              <a:pt x="2417" y="4005"/>
                            </a:lnTo>
                            <a:lnTo>
                              <a:pt x="4297" y="2185"/>
                            </a:lnTo>
                            <a:lnTo>
                              <a:pt x="6178" y="1820"/>
                            </a:lnTo>
                            <a:lnTo>
                              <a:pt x="6983" y="1092"/>
                            </a:lnTo>
                            <a:lnTo>
                              <a:pt x="7789" y="0"/>
                            </a:lnTo>
                            <a:lnTo>
                              <a:pt x="7789" y="4005"/>
                            </a:lnTo>
                            <a:lnTo>
                              <a:pt x="7521" y="6918"/>
                            </a:lnTo>
                            <a:lnTo>
                              <a:pt x="6983" y="7282"/>
                            </a:lnTo>
                            <a:lnTo>
                              <a:pt x="6715" y="7646"/>
                            </a:lnTo>
                            <a:lnTo>
                              <a:pt x="7789" y="8374"/>
                            </a:lnTo>
                            <a:lnTo>
                              <a:pt x="8863" y="6918"/>
                            </a:lnTo>
                            <a:lnTo>
                              <a:pt x="9669" y="6918"/>
                            </a:lnTo>
                            <a:lnTo>
                              <a:pt x="11818" y="6554"/>
                            </a:lnTo>
                            <a:lnTo>
                              <a:pt x="13161" y="5461"/>
                            </a:lnTo>
                            <a:lnTo>
                              <a:pt x="14772" y="5461"/>
                            </a:lnTo>
                            <a:lnTo>
                              <a:pt x="16384" y="7282"/>
                            </a:lnTo>
                            <a:lnTo>
                              <a:pt x="16115" y="7646"/>
                            </a:lnTo>
                            <a:lnTo>
                              <a:pt x="14504" y="8374"/>
                            </a:lnTo>
                            <a:lnTo>
                              <a:pt x="13967" y="9466"/>
                            </a:lnTo>
                            <a:lnTo>
                              <a:pt x="12624" y="10923"/>
                            </a:lnTo>
                            <a:lnTo>
                              <a:pt x="11549" y="11651"/>
                            </a:lnTo>
                            <a:lnTo>
                              <a:pt x="10475" y="13471"/>
                            </a:lnTo>
                            <a:lnTo>
                              <a:pt x="8058" y="16384"/>
                            </a:lnTo>
                            <a:close/>
                          </a:path>
                        </a:pathLst>
                      </a:custGeom>
                      <a:grpFill/>
                      <a:ln w="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grpSp>
          </p:grpSp>
        </p:grpSp>
        <p:pic>
          <p:nvPicPr>
            <p:cNvPr id="15" name="Picture 8">
              <a:extLst>
                <a:ext uri="{FF2B5EF4-FFF2-40B4-BE49-F238E27FC236}">
                  <a16:creationId xmlns:a16="http://schemas.microsoft.com/office/drawing/2014/main" id="{472F9F1F-F85D-FF95-1298-3ED2EC120BB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22658" y="2551108"/>
              <a:ext cx="2104910" cy="2114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グループ化 15">
              <a:extLst>
                <a:ext uri="{FF2B5EF4-FFF2-40B4-BE49-F238E27FC236}">
                  <a16:creationId xmlns:a16="http://schemas.microsoft.com/office/drawing/2014/main" id="{2F2CAF3A-6FF1-9330-2D4A-219A491DD634}"/>
                </a:ext>
              </a:extLst>
            </p:cNvPr>
            <p:cNvGrpSpPr/>
            <p:nvPr/>
          </p:nvGrpSpPr>
          <p:grpSpPr>
            <a:xfrm>
              <a:off x="5938441" y="2177044"/>
              <a:ext cx="681354" cy="519348"/>
              <a:chOff x="-1856281" y="2794096"/>
              <a:chExt cx="883665" cy="701687"/>
            </a:xfrm>
          </p:grpSpPr>
          <p:sp>
            <p:nvSpPr>
              <p:cNvPr id="53" name="正方形/長方形 52">
                <a:extLst>
                  <a:ext uri="{FF2B5EF4-FFF2-40B4-BE49-F238E27FC236}">
                    <a16:creationId xmlns:a16="http://schemas.microsoft.com/office/drawing/2014/main" id="{D21E858D-DEF7-E065-0E34-7599C6381B5A}"/>
                  </a:ext>
                </a:extLst>
              </p:cNvPr>
              <p:cNvSpPr/>
              <p:nvPr/>
            </p:nvSpPr>
            <p:spPr>
              <a:xfrm>
                <a:off x="-1856281" y="2794096"/>
                <a:ext cx="883665" cy="701687"/>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55" name="正方形/長方形 54">
                <a:extLst>
                  <a:ext uri="{FF2B5EF4-FFF2-40B4-BE49-F238E27FC236}">
                    <a16:creationId xmlns:a16="http://schemas.microsoft.com/office/drawing/2014/main" id="{260E0BE4-D830-E60F-5600-4CC977C308C3}"/>
                  </a:ext>
                </a:extLst>
              </p:cNvPr>
              <p:cNvSpPr/>
              <p:nvPr/>
            </p:nvSpPr>
            <p:spPr>
              <a:xfrm>
                <a:off x="-1849816" y="3123552"/>
                <a:ext cx="872347" cy="363148"/>
              </a:xfrm>
              <a:prstGeom prst="rect">
                <a:avLst/>
              </a:prstGeom>
              <a:solidFill>
                <a:srgbClr val="FF000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pic>
          <p:nvPicPr>
            <p:cNvPr id="17" name="Picture 44">
              <a:extLst>
                <a:ext uri="{FF2B5EF4-FFF2-40B4-BE49-F238E27FC236}">
                  <a16:creationId xmlns:a16="http://schemas.microsoft.com/office/drawing/2014/main" id="{AFB2E561-B376-6AE0-6964-BEE93A7908D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5410" y="2416904"/>
              <a:ext cx="628589" cy="42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7">
              <a:extLst>
                <a:ext uri="{FF2B5EF4-FFF2-40B4-BE49-F238E27FC236}">
                  <a16:creationId xmlns:a16="http://schemas.microsoft.com/office/drawing/2014/main" id="{D7D51400-E7B4-95FE-B8E0-9DEE10E44BB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90823" y="2475541"/>
              <a:ext cx="678580" cy="45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左矢印 7">
              <a:extLst>
                <a:ext uri="{FF2B5EF4-FFF2-40B4-BE49-F238E27FC236}">
                  <a16:creationId xmlns:a16="http://schemas.microsoft.com/office/drawing/2014/main" id="{C6B1E3D4-2EF4-4091-A76E-5E382C3A19D8}"/>
                </a:ext>
              </a:extLst>
            </p:cNvPr>
            <p:cNvSpPr/>
            <p:nvPr/>
          </p:nvSpPr>
          <p:spPr>
            <a:xfrm rot="1063531">
              <a:off x="5243337" y="2985252"/>
              <a:ext cx="2473054" cy="470392"/>
            </a:xfrm>
            <a:custGeom>
              <a:avLst/>
              <a:gdLst>
                <a:gd name="connsiteX0" fmla="*/ 0 w 2469865"/>
                <a:gd name="connsiteY0" fmla="*/ 235196 h 470391"/>
                <a:gd name="connsiteX1" fmla="*/ 235196 w 2469865"/>
                <a:gd name="connsiteY1" fmla="*/ 0 h 470391"/>
                <a:gd name="connsiteX2" fmla="*/ 235196 w 2469865"/>
                <a:gd name="connsiteY2" fmla="*/ 117598 h 470391"/>
                <a:gd name="connsiteX3" fmla="*/ 2469865 w 2469865"/>
                <a:gd name="connsiteY3" fmla="*/ 117598 h 470391"/>
                <a:gd name="connsiteX4" fmla="*/ 2469865 w 2469865"/>
                <a:gd name="connsiteY4" fmla="*/ 352793 h 470391"/>
                <a:gd name="connsiteX5" fmla="*/ 235196 w 2469865"/>
                <a:gd name="connsiteY5" fmla="*/ 352793 h 470391"/>
                <a:gd name="connsiteX6" fmla="*/ 235196 w 2469865"/>
                <a:gd name="connsiteY6" fmla="*/ 470391 h 470391"/>
                <a:gd name="connsiteX7" fmla="*/ 0 w 2469865"/>
                <a:gd name="connsiteY7" fmla="*/ 235196 h 470391"/>
                <a:gd name="connsiteX0" fmla="*/ 0 w 2473054"/>
                <a:gd name="connsiteY0" fmla="*/ 235196 h 470391"/>
                <a:gd name="connsiteX1" fmla="*/ 235196 w 2473054"/>
                <a:gd name="connsiteY1" fmla="*/ 0 h 470391"/>
                <a:gd name="connsiteX2" fmla="*/ 235196 w 2473054"/>
                <a:gd name="connsiteY2" fmla="*/ 117598 h 470391"/>
                <a:gd name="connsiteX3" fmla="*/ 2473054 w 2473054"/>
                <a:gd name="connsiteY3" fmla="*/ 346572 h 470391"/>
                <a:gd name="connsiteX4" fmla="*/ 2469865 w 2473054"/>
                <a:gd name="connsiteY4" fmla="*/ 352793 h 470391"/>
                <a:gd name="connsiteX5" fmla="*/ 235196 w 2473054"/>
                <a:gd name="connsiteY5" fmla="*/ 352793 h 470391"/>
                <a:gd name="connsiteX6" fmla="*/ 235196 w 2473054"/>
                <a:gd name="connsiteY6" fmla="*/ 470391 h 470391"/>
                <a:gd name="connsiteX7" fmla="*/ 0 w 2473054"/>
                <a:gd name="connsiteY7" fmla="*/ 235196 h 470391"/>
                <a:gd name="connsiteX0" fmla="*/ 0 w 2473054"/>
                <a:gd name="connsiteY0" fmla="*/ 235196 h 470391"/>
                <a:gd name="connsiteX1" fmla="*/ 235196 w 2473054"/>
                <a:gd name="connsiteY1" fmla="*/ 0 h 470391"/>
                <a:gd name="connsiteX2" fmla="*/ 235196 w 2473054"/>
                <a:gd name="connsiteY2" fmla="*/ 117598 h 470391"/>
                <a:gd name="connsiteX3" fmla="*/ 2473054 w 2473054"/>
                <a:gd name="connsiteY3" fmla="*/ 346572 h 470391"/>
                <a:gd name="connsiteX4" fmla="*/ 2469865 w 2473054"/>
                <a:gd name="connsiteY4" fmla="*/ 352793 h 470391"/>
                <a:gd name="connsiteX5" fmla="*/ 235196 w 2473054"/>
                <a:gd name="connsiteY5" fmla="*/ 352793 h 470391"/>
                <a:gd name="connsiteX6" fmla="*/ 235196 w 2473054"/>
                <a:gd name="connsiteY6" fmla="*/ 470391 h 470391"/>
                <a:gd name="connsiteX7" fmla="*/ 0 w 2473054"/>
                <a:gd name="connsiteY7" fmla="*/ 235196 h 470391"/>
                <a:gd name="connsiteX0" fmla="*/ 0 w 2473054"/>
                <a:gd name="connsiteY0" fmla="*/ 235196 h 470391"/>
                <a:gd name="connsiteX1" fmla="*/ 235196 w 2473054"/>
                <a:gd name="connsiteY1" fmla="*/ 0 h 470391"/>
                <a:gd name="connsiteX2" fmla="*/ 235196 w 2473054"/>
                <a:gd name="connsiteY2" fmla="*/ 117598 h 470391"/>
                <a:gd name="connsiteX3" fmla="*/ 2473054 w 2473054"/>
                <a:gd name="connsiteY3" fmla="*/ 346572 h 470391"/>
                <a:gd name="connsiteX4" fmla="*/ 2469865 w 2473054"/>
                <a:gd name="connsiteY4" fmla="*/ 352793 h 470391"/>
                <a:gd name="connsiteX5" fmla="*/ 235196 w 2473054"/>
                <a:gd name="connsiteY5" fmla="*/ 352793 h 470391"/>
                <a:gd name="connsiteX6" fmla="*/ 235196 w 2473054"/>
                <a:gd name="connsiteY6" fmla="*/ 470391 h 470391"/>
                <a:gd name="connsiteX7" fmla="*/ 0 w 2473054"/>
                <a:gd name="connsiteY7" fmla="*/ 235196 h 470391"/>
                <a:gd name="connsiteX0" fmla="*/ 0 w 2473054"/>
                <a:gd name="connsiteY0" fmla="*/ 235196 h 470391"/>
                <a:gd name="connsiteX1" fmla="*/ 235196 w 2473054"/>
                <a:gd name="connsiteY1" fmla="*/ 0 h 470391"/>
                <a:gd name="connsiteX2" fmla="*/ 235196 w 2473054"/>
                <a:gd name="connsiteY2" fmla="*/ 117598 h 470391"/>
                <a:gd name="connsiteX3" fmla="*/ 1094226 w 2473054"/>
                <a:gd name="connsiteY3" fmla="*/ 132974 h 470391"/>
                <a:gd name="connsiteX4" fmla="*/ 2473054 w 2473054"/>
                <a:gd name="connsiteY4" fmla="*/ 346572 h 470391"/>
                <a:gd name="connsiteX5" fmla="*/ 2469865 w 2473054"/>
                <a:gd name="connsiteY5" fmla="*/ 352793 h 470391"/>
                <a:gd name="connsiteX6" fmla="*/ 235196 w 2473054"/>
                <a:gd name="connsiteY6" fmla="*/ 352793 h 470391"/>
                <a:gd name="connsiteX7" fmla="*/ 235196 w 2473054"/>
                <a:gd name="connsiteY7" fmla="*/ 470391 h 470391"/>
                <a:gd name="connsiteX8" fmla="*/ 0 w 2473054"/>
                <a:gd name="connsiteY8" fmla="*/ 235196 h 470391"/>
                <a:gd name="connsiteX0" fmla="*/ 0 w 2473054"/>
                <a:gd name="connsiteY0" fmla="*/ 235196 h 470391"/>
                <a:gd name="connsiteX1" fmla="*/ 235196 w 2473054"/>
                <a:gd name="connsiteY1" fmla="*/ 0 h 470391"/>
                <a:gd name="connsiteX2" fmla="*/ 235196 w 2473054"/>
                <a:gd name="connsiteY2" fmla="*/ 117598 h 470391"/>
                <a:gd name="connsiteX3" fmla="*/ 1094226 w 2473054"/>
                <a:gd name="connsiteY3" fmla="*/ 132974 h 470391"/>
                <a:gd name="connsiteX4" fmla="*/ 2473054 w 2473054"/>
                <a:gd name="connsiteY4" fmla="*/ 346572 h 470391"/>
                <a:gd name="connsiteX5" fmla="*/ 2469865 w 2473054"/>
                <a:gd name="connsiteY5" fmla="*/ 352793 h 470391"/>
                <a:gd name="connsiteX6" fmla="*/ 1102401 w 2473054"/>
                <a:gd name="connsiteY6" fmla="*/ 283690 h 470391"/>
                <a:gd name="connsiteX7" fmla="*/ 235196 w 2473054"/>
                <a:gd name="connsiteY7" fmla="*/ 352793 h 470391"/>
                <a:gd name="connsiteX8" fmla="*/ 235196 w 2473054"/>
                <a:gd name="connsiteY8" fmla="*/ 470391 h 470391"/>
                <a:gd name="connsiteX9" fmla="*/ 0 w 2473054"/>
                <a:gd name="connsiteY9" fmla="*/ 235196 h 470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3054" h="470391">
                  <a:moveTo>
                    <a:pt x="0" y="235196"/>
                  </a:moveTo>
                  <a:lnTo>
                    <a:pt x="235196" y="0"/>
                  </a:lnTo>
                  <a:lnTo>
                    <a:pt x="235196" y="117598"/>
                  </a:lnTo>
                  <a:cubicBezTo>
                    <a:pt x="376206" y="152117"/>
                    <a:pt x="721250" y="94812"/>
                    <a:pt x="1094226" y="132974"/>
                  </a:cubicBezTo>
                  <a:cubicBezTo>
                    <a:pt x="1467202" y="171136"/>
                    <a:pt x="2241620" y="322293"/>
                    <a:pt x="2473054" y="346572"/>
                  </a:cubicBezTo>
                  <a:lnTo>
                    <a:pt x="2469865" y="352793"/>
                  </a:lnTo>
                  <a:cubicBezTo>
                    <a:pt x="2240452" y="353178"/>
                    <a:pt x="1474846" y="283690"/>
                    <a:pt x="1102401" y="283690"/>
                  </a:cubicBezTo>
                  <a:cubicBezTo>
                    <a:pt x="729956" y="283690"/>
                    <a:pt x="378759" y="332542"/>
                    <a:pt x="235196" y="352793"/>
                  </a:cubicBezTo>
                  <a:lnTo>
                    <a:pt x="235196" y="470391"/>
                  </a:lnTo>
                  <a:lnTo>
                    <a:pt x="0" y="235196"/>
                  </a:lnTo>
                  <a:close/>
                </a:path>
              </a:pathLst>
            </a:custGeom>
            <a:solidFill>
              <a:schemeClr val="accent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2" name="左矢印 7">
              <a:extLst>
                <a:ext uri="{FF2B5EF4-FFF2-40B4-BE49-F238E27FC236}">
                  <a16:creationId xmlns:a16="http://schemas.microsoft.com/office/drawing/2014/main" id="{E9A1CE76-4EA6-8C70-DAC2-F222946A7FF3}"/>
                </a:ext>
              </a:extLst>
            </p:cNvPr>
            <p:cNvSpPr/>
            <p:nvPr/>
          </p:nvSpPr>
          <p:spPr>
            <a:xfrm rot="2312359">
              <a:off x="6228174" y="3089828"/>
              <a:ext cx="1535095" cy="355184"/>
            </a:xfrm>
            <a:custGeom>
              <a:avLst/>
              <a:gdLst>
                <a:gd name="connsiteX0" fmla="*/ 0 w 2469865"/>
                <a:gd name="connsiteY0" fmla="*/ 235196 h 470391"/>
                <a:gd name="connsiteX1" fmla="*/ 235196 w 2469865"/>
                <a:gd name="connsiteY1" fmla="*/ 0 h 470391"/>
                <a:gd name="connsiteX2" fmla="*/ 235196 w 2469865"/>
                <a:gd name="connsiteY2" fmla="*/ 117598 h 470391"/>
                <a:gd name="connsiteX3" fmla="*/ 2469865 w 2469865"/>
                <a:gd name="connsiteY3" fmla="*/ 117598 h 470391"/>
                <a:gd name="connsiteX4" fmla="*/ 2469865 w 2469865"/>
                <a:gd name="connsiteY4" fmla="*/ 352793 h 470391"/>
                <a:gd name="connsiteX5" fmla="*/ 235196 w 2469865"/>
                <a:gd name="connsiteY5" fmla="*/ 352793 h 470391"/>
                <a:gd name="connsiteX6" fmla="*/ 235196 w 2469865"/>
                <a:gd name="connsiteY6" fmla="*/ 470391 h 470391"/>
                <a:gd name="connsiteX7" fmla="*/ 0 w 2469865"/>
                <a:gd name="connsiteY7" fmla="*/ 235196 h 470391"/>
                <a:gd name="connsiteX0" fmla="*/ 0 w 2473054"/>
                <a:gd name="connsiteY0" fmla="*/ 235196 h 470391"/>
                <a:gd name="connsiteX1" fmla="*/ 235196 w 2473054"/>
                <a:gd name="connsiteY1" fmla="*/ 0 h 470391"/>
                <a:gd name="connsiteX2" fmla="*/ 235196 w 2473054"/>
                <a:gd name="connsiteY2" fmla="*/ 117598 h 470391"/>
                <a:gd name="connsiteX3" fmla="*/ 2473054 w 2473054"/>
                <a:gd name="connsiteY3" fmla="*/ 346572 h 470391"/>
                <a:gd name="connsiteX4" fmla="*/ 2469865 w 2473054"/>
                <a:gd name="connsiteY4" fmla="*/ 352793 h 470391"/>
                <a:gd name="connsiteX5" fmla="*/ 235196 w 2473054"/>
                <a:gd name="connsiteY5" fmla="*/ 352793 h 470391"/>
                <a:gd name="connsiteX6" fmla="*/ 235196 w 2473054"/>
                <a:gd name="connsiteY6" fmla="*/ 470391 h 470391"/>
                <a:gd name="connsiteX7" fmla="*/ 0 w 2473054"/>
                <a:gd name="connsiteY7" fmla="*/ 235196 h 470391"/>
                <a:gd name="connsiteX0" fmla="*/ 0 w 2473054"/>
                <a:gd name="connsiteY0" fmla="*/ 235196 h 470391"/>
                <a:gd name="connsiteX1" fmla="*/ 235196 w 2473054"/>
                <a:gd name="connsiteY1" fmla="*/ 0 h 470391"/>
                <a:gd name="connsiteX2" fmla="*/ 235196 w 2473054"/>
                <a:gd name="connsiteY2" fmla="*/ 117598 h 470391"/>
                <a:gd name="connsiteX3" fmla="*/ 2473054 w 2473054"/>
                <a:gd name="connsiteY3" fmla="*/ 346572 h 470391"/>
                <a:gd name="connsiteX4" fmla="*/ 2472557 w 2473054"/>
                <a:gd name="connsiteY4" fmla="*/ 254295 h 470391"/>
                <a:gd name="connsiteX5" fmla="*/ 235196 w 2473054"/>
                <a:gd name="connsiteY5" fmla="*/ 352793 h 470391"/>
                <a:gd name="connsiteX6" fmla="*/ 235196 w 2473054"/>
                <a:gd name="connsiteY6" fmla="*/ 470391 h 470391"/>
                <a:gd name="connsiteX7" fmla="*/ 0 w 2473054"/>
                <a:gd name="connsiteY7" fmla="*/ 235196 h 470391"/>
                <a:gd name="connsiteX0" fmla="*/ 0 w 2484754"/>
                <a:gd name="connsiteY0" fmla="*/ 235196 h 470391"/>
                <a:gd name="connsiteX1" fmla="*/ 235196 w 2484754"/>
                <a:gd name="connsiteY1" fmla="*/ 0 h 470391"/>
                <a:gd name="connsiteX2" fmla="*/ 235196 w 2484754"/>
                <a:gd name="connsiteY2" fmla="*/ 117598 h 470391"/>
                <a:gd name="connsiteX3" fmla="*/ 2473054 w 2484754"/>
                <a:gd name="connsiteY3" fmla="*/ 346572 h 470391"/>
                <a:gd name="connsiteX4" fmla="*/ 2484753 w 2484754"/>
                <a:gd name="connsiteY4" fmla="*/ 246435 h 470391"/>
                <a:gd name="connsiteX5" fmla="*/ 235196 w 2484754"/>
                <a:gd name="connsiteY5" fmla="*/ 352793 h 470391"/>
                <a:gd name="connsiteX6" fmla="*/ 235196 w 2484754"/>
                <a:gd name="connsiteY6" fmla="*/ 470391 h 470391"/>
                <a:gd name="connsiteX7" fmla="*/ 0 w 2484754"/>
                <a:gd name="connsiteY7" fmla="*/ 235196 h 470391"/>
                <a:gd name="connsiteX0" fmla="*/ 0 w 2577862"/>
                <a:gd name="connsiteY0" fmla="*/ 235196 h 470391"/>
                <a:gd name="connsiteX1" fmla="*/ 235196 w 2577862"/>
                <a:gd name="connsiteY1" fmla="*/ 0 h 470391"/>
                <a:gd name="connsiteX2" fmla="*/ 235196 w 2577862"/>
                <a:gd name="connsiteY2" fmla="*/ 117598 h 470391"/>
                <a:gd name="connsiteX3" fmla="*/ 2577862 w 2577862"/>
                <a:gd name="connsiteY3" fmla="*/ 311289 h 470391"/>
                <a:gd name="connsiteX4" fmla="*/ 2484753 w 2577862"/>
                <a:gd name="connsiteY4" fmla="*/ 246435 h 470391"/>
                <a:gd name="connsiteX5" fmla="*/ 235196 w 2577862"/>
                <a:gd name="connsiteY5" fmla="*/ 352793 h 470391"/>
                <a:gd name="connsiteX6" fmla="*/ 235196 w 2577862"/>
                <a:gd name="connsiteY6" fmla="*/ 470391 h 470391"/>
                <a:gd name="connsiteX7" fmla="*/ 0 w 2577862"/>
                <a:gd name="connsiteY7" fmla="*/ 235196 h 470391"/>
                <a:gd name="connsiteX0" fmla="*/ 0 w 2577862"/>
                <a:gd name="connsiteY0" fmla="*/ 235196 h 470391"/>
                <a:gd name="connsiteX1" fmla="*/ 235196 w 2577862"/>
                <a:gd name="connsiteY1" fmla="*/ 0 h 470391"/>
                <a:gd name="connsiteX2" fmla="*/ 235196 w 2577862"/>
                <a:gd name="connsiteY2" fmla="*/ 117598 h 470391"/>
                <a:gd name="connsiteX3" fmla="*/ 2577862 w 2577862"/>
                <a:gd name="connsiteY3" fmla="*/ 311289 h 470391"/>
                <a:gd name="connsiteX4" fmla="*/ 2484753 w 2577862"/>
                <a:gd name="connsiteY4" fmla="*/ 246435 h 470391"/>
                <a:gd name="connsiteX5" fmla="*/ 235196 w 2577862"/>
                <a:gd name="connsiteY5" fmla="*/ 352793 h 470391"/>
                <a:gd name="connsiteX6" fmla="*/ 235196 w 2577862"/>
                <a:gd name="connsiteY6" fmla="*/ 470391 h 470391"/>
                <a:gd name="connsiteX7" fmla="*/ 0 w 2577862"/>
                <a:gd name="connsiteY7" fmla="*/ 235196 h 470391"/>
                <a:gd name="connsiteX0" fmla="*/ 0 w 2577862"/>
                <a:gd name="connsiteY0" fmla="*/ 235196 h 470391"/>
                <a:gd name="connsiteX1" fmla="*/ 235196 w 2577862"/>
                <a:gd name="connsiteY1" fmla="*/ 0 h 470391"/>
                <a:gd name="connsiteX2" fmla="*/ 235196 w 2577862"/>
                <a:gd name="connsiteY2" fmla="*/ 117598 h 470391"/>
                <a:gd name="connsiteX3" fmla="*/ 2577862 w 2577862"/>
                <a:gd name="connsiteY3" fmla="*/ 311289 h 470391"/>
                <a:gd name="connsiteX4" fmla="*/ 2484753 w 2577862"/>
                <a:gd name="connsiteY4" fmla="*/ 246435 h 470391"/>
                <a:gd name="connsiteX5" fmla="*/ 235196 w 2577862"/>
                <a:gd name="connsiteY5" fmla="*/ 352793 h 470391"/>
                <a:gd name="connsiteX6" fmla="*/ 235196 w 2577862"/>
                <a:gd name="connsiteY6" fmla="*/ 470391 h 470391"/>
                <a:gd name="connsiteX7" fmla="*/ 0 w 2577862"/>
                <a:gd name="connsiteY7" fmla="*/ 235196 h 470391"/>
                <a:gd name="connsiteX0" fmla="*/ 0 w 2577862"/>
                <a:gd name="connsiteY0" fmla="*/ 235196 h 470391"/>
                <a:gd name="connsiteX1" fmla="*/ 235196 w 2577862"/>
                <a:gd name="connsiteY1" fmla="*/ 0 h 470391"/>
                <a:gd name="connsiteX2" fmla="*/ 235196 w 2577862"/>
                <a:gd name="connsiteY2" fmla="*/ 117598 h 470391"/>
                <a:gd name="connsiteX3" fmla="*/ 974070 w 2577862"/>
                <a:gd name="connsiteY3" fmla="*/ 153224 h 470391"/>
                <a:gd name="connsiteX4" fmla="*/ 2577862 w 2577862"/>
                <a:gd name="connsiteY4" fmla="*/ 311289 h 470391"/>
                <a:gd name="connsiteX5" fmla="*/ 2484753 w 2577862"/>
                <a:gd name="connsiteY5" fmla="*/ 246435 h 470391"/>
                <a:gd name="connsiteX6" fmla="*/ 235196 w 2577862"/>
                <a:gd name="connsiteY6" fmla="*/ 352793 h 470391"/>
                <a:gd name="connsiteX7" fmla="*/ 235196 w 2577862"/>
                <a:gd name="connsiteY7" fmla="*/ 470391 h 470391"/>
                <a:gd name="connsiteX8" fmla="*/ 0 w 2577862"/>
                <a:gd name="connsiteY8" fmla="*/ 235196 h 470391"/>
                <a:gd name="connsiteX0" fmla="*/ 0 w 2577862"/>
                <a:gd name="connsiteY0" fmla="*/ 235196 h 470391"/>
                <a:gd name="connsiteX1" fmla="*/ 235196 w 2577862"/>
                <a:gd name="connsiteY1" fmla="*/ 0 h 470391"/>
                <a:gd name="connsiteX2" fmla="*/ 235196 w 2577862"/>
                <a:gd name="connsiteY2" fmla="*/ 117598 h 470391"/>
                <a:gd name="connsiteX3" fmla="*/ 974070 w 2577862"/>
                <a:gd name="connsiteY3" fmla="*/ 153224 h 470391"/>
                <a:gd name="connsiteX4" fmla="*/ 2577862 w 2577862"/>
                <a:gd name="connsiteY4" fmla="*/ 311289 h 470391"/>
                <a:gd name="connsiteX5" fmla="*/ 2484753 w 2577862"/>
                <a:gd name="connsiteY5" fmla="*/ 246435 h 470391"/>
                <a:gd name="connsiteX6" fmla="*/ 922662 w 2577862"/>
                <a:gd name="connsiteY6" fmla="*/ 256237 h 470391"/>
                <a:gd name="connsiteX7" fmla="*/ 235196 w 2577862"/>
                <a:gd name="connsiteY7" fmla="*/ 352793 h 470391"/>
                <a:gd name="connsiteX8" fmla="*/ 235196 w 2577862"/>
                <a:gd name="connsiteY8" fmla="*/ 470391 h 470391"/>
                <a:gd name="connsiteX9" fmla="*/ 0 w 2577862"/>
                <a:gd name="connsiteY9" fmla="*/ 235196 h 470391"/>
                <a:gd name="connsiteX0" fmla="*/ 0 w 2513092"/>
                <a:gd name="connsiteY0" fmla="*/ 235196 h 470391"/>
                <a:gd name="connsiteX1" fmla="*/ 235196 w 2513092"/>
                <a:gd name="connsiteY1" fmla="*/ 0 h 470391"/>
                <a:gd name="connsiteX2" fmla="*/ 235196 w 2513092"/>
                <a:gd name="connsiteY2" fmla="*/ 117598 h 470391"/>
                <a:gd name="connsiteX3" fmla="*/ 974070 w 2513092"/>
                <a:gd name="connsiteY3" fmla="*/ 153224 h 470391"/>
                <a:gd name="connsiteX4" fmla="*/ 2513092 w 2513092"/>
                <a:gd name="connsiteY4" fmla="*/ 245510 h 470391"/>
                <a:gd name="connsiteX5" fmla="*/ 2484753 w 2513092"/>
                <a:gd name="connsiteY5" fmla="*/ 246435 h 470391"/>
                <a:gd name="connsiteX6" fmla="*/ 922662 w 2513092"/>
                <a:gd name="connsiteY6" fmla="*/ 256237 h 470391"/>
                <a:gd name="connsiteX7" fmla="*/ 235196 w 2513092"/>
                <a:gd name="connsiteY7" fmla="*/ 352793 h 470391"/>
                <a:gd name="connsiteX8" fmla="*/ 235196 w 2513092"/>
                <a:gd name="connsiteY8" fmla="*/ 470391 h 470391"/>
                <a:gd name="connsiteX9" fmla="*/ 0 w 2513092"/>
                <a:gd name="connsiteY9" fmla="*/ 235196 h 470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3092" h="470391">
                  <a:moveTo>
                    <a:pt x="0" y="235196"/>
                  </a:moveTo>
                  <a:lnTo>
                    <a:pt x="235196" y="0"/>
                  </a:lnTo>
                  <a:lnTo>
                    <a:pt x="235196" y="117598"/>
                  </a:lnTo>
                  <a:cubicBezTo>
                    <a:pt x="351968" y="149035"/>
                    <a:pt x="583626" y="120942"/>
                    <a:pt x="974070" y="153224"/>
                  </a:cubicBezTo>
                  <a:cubicBezTo>
                    <a:pt x="1364514" y="185506"/>
                    <a:pt x="2254938" y="235874"/>
                    <a:pt x="2513092" y="245510"/>
                  </a:cubicBezTo>
                  <a:cubicBezTo>
                    <a:pt x="2512926" y="214751"/>
                    <a:pt x="2484919" y="277194"/>
                    <a:pt x="2484753" y="246435"/>
                  </a:cubicBezTo>
                  <a:lnTo>
                    <a:pt x="922662" y="256237"/>
                  </a:lnTo>
                  <a:cubicBezTo>
                    <a:pt x="547736" y="273963"/>
                    <a:pt x="348395" y="326949"/>
                    <a:pt x="235196" y="352793"/>
                  </a:cubicBezTo>
                  <a:lnTo>
                    <a:pt x="235196" y="470391"/>
                  </a:lnTo>
                  <a:lnTo>
                    <a:pt x="0" y="235196"/>
                  </a:lnTo>
                  <a:close/>
                </a:path>
              </a:pathLst>
            </a:custGeom>
            <a:solidFill>
              <a:schemeClr val="accent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3" name="左矢印 7">
              <a:extLst>
                <a:ext uri="{FF2B5EF4-FFF2-40B4-BE49-F238E27FC236}">
                  <a16:creationId xmlns:a16="http://schemas.microsoft.com/office/drawing/2014/main" id="{E79B701B-AE79-F244-C6BF-DDD3E36D6DC1}"/>
                </a:ext>
              </a:extLst>
            </p:cNvPr>
            <p:cNvSpPr/>
            <p:nvPr/>
          </p:nvSpPr>
          <p:spPr>
            <a:xfrm rot="4235060">
              <a:off x="6916126" y="3209063"/>
              <a:ext cx="869785" cy="296694"/>
            </a:xfrm>
            <a:custGeom>
              <a:avLst/>
              <a:gdLst>
                <a:gd name="connsiteX0" fmla="*/ 0 w 2469865"/>
                <a:gd name="connsiteY0" fmla="*/ 235196 h 470391"/>
                <a:gd name="connsiteX1" fmla="*/ 235196 w 2469865"/>
                <a:gd name="connsiteY1" fmla="*/ 0 h 470391"/>
                <a:gd name="connsiteX2" fmla="*/ 235196 w 2469865"/>
                <a:gd name="connsiteY2" fmla="*/ 117598 h 470391"/>
                <a:gd name="connsiteX3" fmla="*/ 2469865 w 2469865"/>
                <a:gd name="connsiteY3" fmla="*/ 117598 h 470391"/>
                <a:gd name="connsiteX4" fmla="*/ 2469865 w 2469865"/>
                <a:gd name="connsiteY4" fmla="*/ 352793 h 470391"/>
                <a:gd name="connsiteX5" fmla="*/ 235196 w 2469865"/>
                <a:gd name="connsiteY5" fmla="*/ 352793 h 470391"/>
                <a:gd name="connsiteX6" fmla="*/ 235196 w 2469865"/>
                <a:gd name="connsiteY6" fmla="*/ 470391 h 470391"/>
                <a:gd name="connsiteX7" fmla="*/ 0 w 2469865"/>
                <a:gd name="connsiteY7" fmla="*/ 235196 h 470391"/>
                <a:gd name="connsiteX0" fmla="*/ 0 w 2473054"/>
                <a:gd name="connsiteY0" fmla="*/ 235196 h 470391"/>
                <a:gd name="connsiteX1" fmla="*/ 235196 w 2473054"/>
                <a:gd name="connsiteY1" fmla="*/ 0 h 470391"/>
                <a:gd name="connsiteX2" fmla="*/ 235196 w 2473054"/>
                <a:gd name="connsiteY2" fmla="*/ 117598 h 470391"/>
                <a:gd name="connsiteX3" fmla="*/ 2473054 w 2473054"/>
                <a:gd name="connsiteY3" fmla="*/ 346572 h 470391"/>
                <a:gd name="connsiteX4" fmla="*/ 2469865 w 2473054"/>
                <a:gd name="connsiteY4" fmla="*/ 352793 h 470391"/>
                <a:gd name="connsiteX5" fmla="*/ 235196 w 2473054"/>
                <a:gd name="connsiteY5" fmla="*/ 352793 h 470391"/>
                <a:gd name="connsiteX6" fmla="*/ 235196 w 2473054"/>
                <a:gd name="connsiteY6" fmla="*/ 470391 h 470391"/>
                <a:gd name="connsiteX7" fmla="*/ 0 w 2473054"/>
                <a:gd name="connsiteY7" fmla="*/ 235196 h 470391"/>
                <a:gd name="connsiteX0" fmla="*/ 0 w 2473054"/>
                <a:gd name="connsiteY0" fmla="*/ 235196 h 470391"/>
                <a:gd name="connsiteX1" fmla="*/ 235196 w 2473054"/>
                <a:gd name="connsiteY1" fmla="*/ 0 h 470391"/>
                <a:gd name="connsiteX2" fmla="*/ 235196 w 2473054"/>
                <a:gd name="connsiteY2" fmla="*/ 117598 h 470391"/>
                <a:gd name="connsiteX3" fmla="*/ 2473054 w 2473054"/>
                <a:gd name="connsiteY3" fmla="*/ 346572 h 470391"/>
                <a:gd name="connsiteX4" fmla="*/ 2472557 w 2473054"/>
                <a:gd name="connsiteY4" fmla="*/ 254295 h 470391"/>
                <a:gd name="connsiteX5" fmla="*/ 235196 w 2473054"/>
                <a:gd name="connsiteY5" fmla="*/ 352793 h 470391"/>
                <a:gd name="connsiteX6" fmla="*/ 235196 w 2473054"/>
                <a:gd name="connsiteY6" fmla="*/ 470391 h 470391"/>
                <a:gd name="connsiteX7" fmla="*/ 0 w 2473054"/>
                <a:gd name="connsiteY7" fmla="*/ 235196 h 470391"/>
                <a:gd name="connsiteX0" fmla="*/ 0 w 2484754"/>
                <a:gd name="connsiteY0" fmla="*/ 235196 h 470391"/>
                <a:gd name="connsiteX1" fmla="*/ 235196 w 2484754"/>
                <a:gd name="connsiteY1" fmla="*/ 0 h 470391"/>
                <a:gd name="connsiteX2" fmla="*/ 235196 w 2484754"/>
                <a:gd name="connsiteY2" fmla="*/ 117598 h 470391"/>
                <a:gd name="connsiteX3" fmla="*/ 2473054 w 2484754"/>
                <a:gd name="connsiteY3" fmla="*/ 346572 h 470391"/>
                <a:gd name="connsiteX4" fmla="*/ 2484753 w 2484754"/>
                <a:gd name="connsiteY4" fmla="*/ 246435 h 470391"/>
                <a:gd name="connsiteX5" fmla="*/ 235196 w 2484754"/>
                <a:gd name="connsiteY5" fmla="*/ 352793 h 470391"/>
                <a:gd name="connsiteX6" fmla="*/ 235196 w 2484754"/>
                <a:gd name="connsiteY6" fmla="*/ 470391 h 470391"/>
                <a:gd name="connsiteX7" fmla="*/ 0 w 2484754"/>
                <a:gd name="connsiteY7" fmla="*/ 235196 h 470391"/>
                <a:gd name="connsiteX0" fmla="*/ 0 w 2577862"/>
                <a:gd name="connsiteY0" fmla="*/ 235196 h 470391"/>
                <a:gd name="connsiteX1" fmla="*/ 235196 w 2577862"/>
                <a:gd name="connsiteY1" fmla="*/ 0 h 470391"/>
                <a:gd name="connsiteX2" fmla="*/ 235196 w 2577862"/>
                <a:gd name="connsiteY2" fmla="*/ 117598 h 470391"/>
                <a:gd name="connsiteX3" fmla="*/ 2577862 w 2577862"/>
                <a:gd name="connsiteY3" fmla="*/ 311289 h 470391"/>
                <a:gd name="connsiteX4" fmla="*/ 2484753 w 2577862"/>
                <a:gd name="connsiteY4" fmla="*/ 246435 h 470391"/>
                <a:gd name="connsiteX5" fmla="*/ 235196 w 2577862"/>
                <a:gd name="connsiteY5" fmla="*/ 352793 h 470391"/>
                <a:gd name="connsiteX6" fmla="*/ 235196 w 2577862"/>
                <a:gd name="connsiteY6" fmla="*/ 470391 h 470391"/>
                <a:gd name="connsiteX7" fmla="*/ 0 w 2577862"/>
                <a:gd name="connsiteY7" fmla="*/ 235196 h 470391"/>
                <a:gd name="connsiteX0" fmla="*/ 0 w 2577862"/>
                <a:gd name="connsiteY0" fmla="*/ 235196 h 470391"/>
                <a:gd name="connsiteX1" fmla="*/ 235196 w 2577862"/>
                <a:gd name="connsiteY1" fmla="*/ 0 h 470391"/>
                <a:gd name="connsiteX2" fmla="*/ 235196 w 2577862"/>
                <a:gd name="connsiteY2" fmla="*/ 117598 h 470391"/>
                <a:gd name="connsiteX3" fmla="*/ 2577862 w 2577862"/>
                <a:gd name="connsiteY3" fmla="*/ 311289 h 470391"/>
                <a:gd name="connsiteX4" fmla="*/ 235196 w 2577862"/>
                <a:gd name="connsiteY4" fmla="*/ 352793 h 470391"/>
                <a:gd name="connsiteX5" fmla="*/ 235196 w 2577862"/>
                <a:gd name="connsiteY5" fmla="*/ 470391 h 470391"/>
                <a:gd name="connsiteX6" fmla="*/ 0 w 2577862"/>
                <a:gd name="connsiteY6" fmla="*/ 235196 h 470391"/>
                <a:gd name="connsiteX0" fmla="*/ 0 w 1947288"/>
                <a:gd name="connsiteY0" fmla="*/ 235196 h 470391"/>
                <a:gd name="connsiteX1" fmla="*/ 235196 w 1947288"/>
                <a:gd name="connsiteY1" fmla="*/ 0 h 470391"/>
                <a:gd name="connsiteX2" fmla="*/ 235196 w 1947288"/>
                <a:gd name="connsiteY2" fmla="*/ 117598 h 470391"/>
                <a:gd name="connsiteX3" fmla="*/ 1947288 w 1947288"/>
                <a:gd name="connsiteY3" fmla="*/ 278618 h 470391"/>
                <a:gd name="connsiteX4" fmla="*/ 235196 w 1947288"/>
                <a:gd name="connsiteY4" fmla="*/ 352793 h 470391"/>
                <a:gd name="connsiteX5" fmla="*/ 235196 w 1947288"/>
                <a:gd name="connsiteY5" fmla="*/ 470391 h 470391"/>
                <a:gd name="connsiteX6" fmla="*/ 0 w 1947288"/>
                <a:gd name="connsiteY6" fmla="*/ 235196 h 470391"/>
                <a:gd name="connsiteX0" fmla="*/ 0 w 1400614"/>
                <a:gd name="connsiteY0" fmla="*/ 235196 h 470391"/>
                <a:gd name="connsiteX1" fmla="*/ 235196 w 1400614"/>
                <a:gd name="connsiteY1" fmla="*/ 0 h 470391"/>
                <a:gd name="connsiteX2" fmla="*/ 235196 w 1400614"/>
                <a:gd name="connsiteY2" fmla="*/ 117598 h 470391"/>
                <a:gd name="connsiteX3" fmla="*/ 1400614 w 1400614"/>
                <a:gd name="connsiteY3" fmla="*/ 243120 h 470391"/>
                <a:gd name="connsiteX4" fmla="*/ 235196 w 1400614"/>
                <a:gd name="connsiteY4" fmla="*/ 352793 h 470391"/>
                <a:gd name="connsiteX5" fmla="*/ 235196 w 1400614"/>
                <a:gd name="connsiteY5" fmla="*/ 470391 h 470391"/>
                <a:gd name="connsiteX6" fmla="*/ 0 w 1400614"/>
                <a:gd name="connsiteY6" fmla="*/ 235196 h 470391"/>
                <a:gd name="connsiteX0" fmla="*/ 0 w 1400614"/>
                <a:gd name="connsiteY0" fmla="*/ 235196 h 470391"/>
                <a:gd name="connsiteX1" fmla="*/ 235196 w 1400614"/>
                <a:gd name="connsiteY1" fmla="*/ 0 h 470391"/>
                <a:gd name="connsiteX2" fmla="*/ 235196 w 1400614"/>
                <a:gd name="connsiteY2" fmla="*/ 117598 h 470391"/>
                <a:gd name="connsiteX3" fmla="*/ 687625 w 1400614"/>
                <a:gd name="connsiteY3" fmla="*/ 99406 h 470391"/>
                <a:gd name="connsiteX4" fmla="*/ 1400614 w 1400614"/>
                <a:gd name="connsiteY4" fmla="*/ 243120 h 470391"/>
                <a:gd name="connsiteX5" fmla="*/ 235196 w 1400614"/>
                <a:gd name="connsiteY5" fmla="*/ 352793 h 470391"/>
                <a:gd name="connsiteX6" fmla="*/ 235196 w 1400614"/>
                <a:gd name="connsiteY6" fmla="*/ 470391 h 470391"/>
                <a:gd name="connsiteX7" fmla="*/ 0 w 1400614"/>
                <a:gd name="connsiteY7" fmla="*/ 235196 h 470391"/>
                <a:gd name="connsiteX0" fmla="*/ 0 w 1400614"/>
                <a:gd name="connsiteY0" fmla="*/ 235196 h 470391"/>
                <a:gd name="connsiteX1" fmla="*/ 235196 w 1400614"/>
                <a:gd name="connsiteY1" fmla="*/ 0 h 470391"/>
                <a:gd name="connsiteX2" fmla="*/ 235196 w 1400614"/>
                <a:gd name="connsiteY2" fmla="*/ 117598 h 470391"/>
                <a:gd name="connsiteX3" fmla="*/ 687625 w 1400614"/>
                <a:gd name="connsiteY3" fmla="*/ 99406 h 470391"/>
                <a:gd name="connsiteX4" fmla="*/ 1400614 w 1400614"/>
                <a:gd name="connsiteY4" fmla="*/ 243120 h 470391"/>
                <a:gd name="connsiteX5" fmla="*/ 657407 w 1400614"/>
                <a:gd name="connsiteY5" fmla="*/ 206708 h 470391"/>
                <a:gd name="connsiteX6" fmla="*/ 235196 w 1400614"/>
                <a:gd name="connsiteY6" fmla="*/ 352793 h 470391"/>
                <a:gd name="connsiteX7" fmla="*/ 235196 w 1400614"/>
                <a:gd name="connsiteY7" fmla="*/ 470391 h 470391"/>
                <a:gd name="connsiteX8" fmla="*/ 0 w 1400614"/>
                <a:gd name="connsiteY8" fmla="*/ 235196 h 470391"/>
                <a:gd name="connsiteX0" fmla="*/ 1 w 1423920"/>
                <a:gd name="connsiteY0" fmla="*/ 326634 h 470391"/>
                <a:gd name="connsiteX1" fmla="*/ 258502 w 1423920"/>
                <a:gd name="connsiteY1" fmla="*/ 0 h 470391"/>
                <a:gd name="connsiteX2" fmla="*/ 258502 w 1423920"/>
                <a:gd name="connsiteY2" fmla="*/ 117598 h 470391"/>
                <a:gd name="connsiteX3" fmla="*/ 710931 w 1423920"/>
                <a:gd name="connsiteY3" fmla="*/ 99406 h 470391"/>
                <a:gd name="connsiteX4" fmla="*/ 1423920 w 1423920"/>
                <a:gd name="connsiteY4" fmla="*/ 243120 h 470391"/>
                <a:gd name="connsiteX5" fmla="*/ 680713 w 1423920"/>
                <a:gd name="connsiteY5" fmla="*/ 206708 h 470391"/>
                <a:gd name="connsiteX6" fmla="*/ 258502 w 1423920"/>
                <a:gd name="connsiteY6" fmla="*/ 352793 h 470391"/>
                <a:gd name="connsiteX7" fmla="*/ 258502 w 1423920"/>
                <a:gd name="connsiteY7" fmla="*/ 470391 h 470391"/>
                <a:gd name="connsiteX8" fmla="*/ 1 w 1423920"/>
                <a:gd name="connsiteY8" fmla="*/ 326634 h 470391"/>
                <a:gd name="connsiteX0" fmla="*/ -1 w 1423918"/>
                <a:gd name="connsiteY0" fmla="*/ 326634 h 484370"/>
                <a:gd name="connsiteX1" fmla="*/ 258500 w 1423918"/>
                <a:gd name="connsiteY1" fmla="*/ 0 h 484370"/>
                <a:gd name="connsiteX2" fmla="*/ 258500 w 1423918"/>
                <a:gd name="connsiteY2" fmla="*/ 117598 h 484370"/>
                <a:gd name="connsiteX3" fmla="*/ 710929 w 1423918"/>
                <a:gd name="connsiteY3" fmla="*/ 99406 h 484370"/>
                <a:gd name="connsiteX4" fmla="*/ 1423918 w 1423918"/>
                <a:gd name="connsiteY4" fmla="*/ 243120 h 484370"/>
                <a:gd name="connsiteX5" fmla="*/ 680711 w 1423918"/>
                <a:gd name="connsiteY5" fmla="*/ 206708 h 484370"/>
                <a:gd name="connsiteX6" fmla="*/ 258500 w 1423918"/>
                <a:gd name="connsiteY6" fmla="*/ 352793 h 484370"/>
                <a:gd name="connsiteX7" fmla="*/ 307521 w 1423918"/>
                <a:gd name="connsiteY7" fmla="*/ 484369 h 484370"/>
                <a:gd name="connsiteX8" fmla="*/ -1 w 1423918"/>
                <a:gd name="connsiteY8" fmla="*/ 326634 h 484370"/>
                <a:gd name="connsiteX0" fmla="*/ 1 w 1423920"/>
                <a:gd name="connsiteY0" fmla="*/ 326634 h 484369"/>
                <a:gd name="connsiteX1" fmla="*/ 258502 w 1423920"/>
                <a:gd name="connsiteY1" fmla="*/ 0 h 484369"/>
                <a:gd name="connsiteX2" fmla="*/ 258502 w 1423920"/>
                <a:gd name="connsiteY2" fmla="*/ 117598 h 484369"/>
                <a:gd name="connsiteX3" fmla="*/ 710931 w 1423920"/>
                <a:gd name="connsiteY3" fmla="*/ 99406 h 484369"/>
                <a:gd name="connsiteX4" fmla="*/ 1423920 w 1423920"/>
                <a:gd name="connsiteY4" fmla="*/ 243120 h 484369"/>
                <a:gd name="connsiteX5" fmla="*/ 680713 w 1423920"/>
                <a:gd name="connsiteY5" fmla="*/ 206708 h 484369"/>
                <a:gd name="connsiteX6" fmla="*/ 278675 w 1423920"/>
                <a:gd name="connsiteY6" fmla="*/ 331795 h 484369"/>
                <a:gd name="connsiteX7" fmla="*/ 307523 w 1423920"/>
                <a:gd name="connsiteY7" fmla="*/ 484369 h 484369"/>
                <a:gd name="connsiteX8" fmla="*/ 1 w 1423920"/>
                <a:gd name="connsiteY8" fmla="*/ 326634 h 484369"/>
                <a:gd name="connsiteX0" fmla="*/ -1 w 1423918"/>
                <a:gd name="connsiteY0" fmla="*/ 326634 h 484369"/>
                <a:gd name="connsiteX1" fmla="*/ 258500 w 1423918"/>
                <a:gd name="connsiteY1" fmla="*/ 0 h 484369"/>
                <a:gd name="connsiteX2" fmla="*/ 247569 w 1423918"/>
                <a:gd name="connsiteY2" fmla="*/ 167984 h 484369"/>
                <a:gd name="connsiteX3" fmla="*/ 710929 w 1423918"/>
                <a:gd name="connsiteY3" fmla="*/ 99406 h 484369"/>
                <a:gd name="connsiteX4" fmla="*/ 1423918 w 1423918"/>
                <a:gd name="connsiteY4" fmla="*/ 243120 h 484369"/>
                <a:gd name="connsiteX5" fmla="*/ 680711 w 1423918"/>
                <a:gd name="connsiteY5" fmla="*/ 206708 h 484369"/>
                <a:gd name="connsiteX6" fmla="*/ 278673 w 1423918"/>
                <a:gd name="connsiteY6" fmla="*/ 331795 h 484369"/>
                <a:gd name="connsiteX7" fmla="*/ 307521 w 1423918"/>
                <a:gd name="connsiteY7" fmla="*/ 484369 h 484369"/>
                <a:gd name="connsiteX8" fmla="*/ -1 w 1423918"/>
                <a:gd name="connsiteY8" fmla="*/ 326634 h 484369"/>
                <a:gd name="connsiteX0" fmla="*/ 1 w 1423920"/>
                <a:gd name="connsiteY0" fmla="*/ 268546 h 426281"/>
                <a:gd name="connsiteX1" fmla="*/ 227682 w 1423920"/>
                <a:gd name="connsiteY1" fmla="*/ 0 h 426281"/>
                <a:gd name="connsiteX2" fmla="*/ 247571 w 1423920"/>
                <a:gd name="connsiteY2" fmla="*/ 109896 h 426281"/>
                <a:gd name="connsiteX3" fmla="*/ 710931 w 1423920"/>
                <a:gd name="connsiteY3" fmla="*/ 41318 h 426281"/>
                <a:gd name="connsiteX4" fmla="*/ 1423920 w 1423920"/>
                <a:gd name="connsiteY4" fmla="*/ 185032 h 426281"/>
                <a:gd name="connsiteX5" fmla="*/ 680713 w 1423920"/>
                <a:gd name="connsiteY5" fmla="*/ 148620 h 426281"/>
                <a:gd name="connsiteX6" fmla="*/ 278675 w 1423920"/>
                <a:gd name="connsiteY6" fmla="*/ 273707 h 426281"/>
                <a:gd name="connsiteX7" fmla="*/ 307523 w 1423920"/>
                <a:gd name="connsiteY7" fmla="*/ 426281 h 426281"/>
                <a:gd name="connsiteX8" fmla="*/ 1 w 1423920"/>
                <a:gd name="connsiteY8" fmla="*/ 268546 h 426281"/>
                <a:gd name="connsiteX0" fmla="*/ -1 w 1423918"/>
                <a:gd name="connsiteY0" fmla="*/ 268546 h 392930"/>
                <a:gd name="connsiteX1" fmla="*/ 227680 w 1423918"/>
                <a:gd name="connsiteY1" fmla="*/ 0 h 392930"/>
                <a:gd name="connsiteX2" fmla="*/ 247569 w 1423918"/>
                <a:gd name="connsiteY2" fmla="*/ 109896 h 392930"/>
                <a:gd name="connsiteX3" fmla="*/ 710929 w 1423918"/>
                <a:gd name="connsiteY3" fmla="*/ 41318 h 392930"/>
                <a:gd name="connsiteX4" fmla="*/ 1423918 w 1423918"/>
                <a:gd name="connsiteY4" fmla="*/ 185032 h 392930"/>
                <a:gd name="connsiteX5" fmla="*/ 680711 w 1423918"/>
                <a:gd name="connsiteY5" fmla="*/ 148620 h 392930"/>
                <a:gd name="connsiteX6" fmla="*/ 278673 w 1423918"/>
                <a:gd name="connsiteY6" fmla="*/ 273707 h 392930"/>
                <a:gd name="connsiteX7" fmla="*/ 300006 w 1423918"/>
                <a:gd name="connsiteY7" fmla="*/ 392930 h 392930"/>
                <a:gd name="connsiteX8" fmla="*/ -1 w 1423918"/>
                <a:gd name="connsiteY8" fmla="*/ 268546 h 39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3918" h="392930">
                  <a:moveTo>
                    <a:pt x="-1" y="268546"/>
                  </a:moveTo>
                  <a:lnTo>
                    <a:pt x="227680" y="0"/>
                  </a:lnTo>
                  <a:lnTo>
                    <a:pt x="247569" y="109896"/>
                  </a:lnTo>
                  <a:cubicBezTo>
                    <a:pt x="391949" y="122805"/>
                    <a:pt x="566549" y="28409"/>
                    <a:pt x="710929" y="41318"/>
                  </a:cubicBezTo>
                  <a:lnTo>
                    <a:pt x="1423918" y="185032"/>
                  </a:lnTo>
                  <a:cubicBezTo>
                    <a:pt x="1420382" y="222663"/>
                    <a:pt x="874947" y="130341"/>
                    <a:pt x="680711" y="148620"/>
                  </a:cubicBezTo>
                  <a:cubicBezTo>
                    <a:pt x="486475" y="166899"/>
                    <a:pt x="350542" y="249507"/>
                    <a:pt x="278673" y="273707"/>
                  </a:cubicBezTo>
                  <a:lnTo>
                    <a:pt x="300006" y="392930"/>
                  </a:lnTo>
                  <a:lnTo>
                    <a:pt x="-1" y="268546"/>
                  </a:lnTo>
                  <a:close/>
                </a:path>
              </a:pathLst>
            </a:custGeom>
            <a:solidFill>
              <a:schemeClr val="accent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nvGrpSpPr>
            <p:cNvPr id="50" name="グループ化 49">
              <a:extLst>
                <a:ext uri="{FF2B5EF4-FFF2-40B4-BE49-F238E27FC236}">
                  <a16:creationId xmlns:a16="http://schemas.microsoft.com/office/drawing/2014/main" id="{628D214B-6C43-269E-6A52-4AFF1EDE5210}"/>
                </a:ext>
              </a:extLst>
            </p:cNvPr>
            <p:cNvGrpSpPr/>
            <p:nvPr/>
          </p:nvGrpSpPr>
          <p:grpSpPr>
            <a:xfrm>
              <a:off x="7383406" y="3528887"/>
              <a:ext cx="640931" cy="470656"/>
              <a:chOff x="2280614" y="5894644"/>
              <a:chExt cx="366975" cy="269481"/>
            </a:xfrm>
          </p:grpSpPr>
          <p:sp>
            <p:nvSpPr>
              <p:cNvPr id="51" name="Rectangle 2212">
                <a:extLst>
                  <a:ext uri="{FF2B5EF4-FFF2-40B4-BE49-F238E27FC236}">
                    <a16:creationId xmlns:a16="http://schemas.microsoft.com/office/drawing/2014/main" id="{5BD1E37F-A17C-65AF-BA82-563025014207}"/>
                  </a:ext>
                </a:extLst>
              </p:cNvPr>
              <p:cNvSpPr>
                <a:spLocks noChangeArrowheads="1"/>
              </p:cNvSpPr>
              <p:nvPr/>
            </p:nvSpPr>
            <p:spPr bwMode="auto">
              <a:xfrm rot="10800000">
                <a:off x="2280614" y="5894644"/>
                <a:ext cx="366975" cy="26948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BIZ UDPゴシック" panose="020B0400000000000000" pitchFamily="50" charset="-128"/>
                  <a:ea typeface="BIZ UDPゴシック" panose="020B0400000000000000" pitchFamily="50" charset="-128"/>
                </a:endParaRPr>
              </a:p>
            </p:txBody>
          </p:sp>
          <p:sp>
            <p:nvSpPr>
              <p:cNvPr id="52" name="Oval 2214">
                <a:extLst>
                  <a:ext uri="{FF2B5EF4-FFF2-40B4-BE49-F238E27FC236}">
                    <a16:creationId xmlns:a16="http://schemas.microsoft.com/office/drawing/2014/main" id="{5D803FBE-4D37-F4AB-E678-3BA9EF6296D5}"/>
                  </a:ext>
                </a:extLst>
              </p:cNvPr>
              <p:cNvSpPr>
                <a:spLocks noChangeArrowheads="1"/>
              </p:cNvSpPr>
              <p:nvPr/>
            </p:nvSpPr>
            <p:spPr bwMode="auto">
              <a:xfrm>
                <a:off x="2385949" y="5943300"/>
                <a:ext cx="156304" cy="172168"/>
              </a:xfrm>
              <a:prstGeom prst="ellipse">
                <a:avLst/>
              </a:prstGeom>
              <a:solidFill>
                <a:srgbClr val="CC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BIZ UDPゴシック" panose="020B0400000000000000" pitchFamily="50" charset="-128"/>
                  <a:ea typeface="BIZ UDPゴシック" panose="020B0400000000000000" pitchFamily="50" charset="-128"/>
                </a:endParaRPr>
              </a:p>
            </p:txBody>
          </p:sp>
        </p:grpSp>
      </p:grpSp>
      <p:sp>
        <p:nvSpPr>
          <p:cNvPr id="1098" name="テキスト ボックス 1097">
            <a:extLst>
              <a:ext uri="{FF2B5EF4-FFF2-40B4-BE49-F238E27FC236}">
                <a16:creationId xmlns:a16="http://schemas.microsoft.com/office/drawing/2014/main" id="{6F38AE56-DA5D-E585-4D34-2237E0813111}"/>
              </a:ext>
            </a:extLst>
          </p:cNvPr>
          <p:cNvSpPr txBox="1"/>
          <p:nvPr/>
        </p:nvSpPr>
        <p:spPr bwMode="auto">
          <a:xfrm>
            <a:off x="849164" y="5812081"/>
            <a:ext cx="3248830" cy="461665"/>
          </a:xfrm>
          <a:prstGeom prst="rect">
            <a:avLst/>
          </a:prstGeom>
          <a:noFill/>
        </p:spPr>
        <p:txBody>
          <a:bodyPr wrap="square">
            <a:spAutoFit/>
          </a:bodyPr>
          <a:lstStyle/>
          <a:p>
            <a:pPr>
              <a:defRPr/>
            </a:pPr>
            <a:r>
              <a:rPr lang="ja-JP" altLang="en-US" sz="2400" dirty="0">
                <a:ln w="3175">
                  <a:noFill/>
                  <a:prstDash val="solid"/>
                </a:ln>
                <a:latin typeface="BIZ UDPゴシック" panose="020B0400000000000000" pitchFamily="50" charset="-128"/>
                <a:ea typeface="BIZ UDPゴシック" panose="020B0400000000000000" pitchFamily="50" charset="-128"/>
              </a:rPr>
              <a:t>モノづくりは、人づくり</a:t>
            </a:r>
            <a:endParaRPr lang="en-US" altLang="ja-JP" sz="2400" dirty="0">
              <a:ln w="3175">
                <a:noFill/>
                <a:prstDash val="solid"/>
              </a:ln>
              <a:latin typeface="BIZ UDPゴシック" panose="020B0400000000000000" pitchFamily="50" charset="-128"/>
              <a:ea typeface="BIZ UDPゴシック" panose="020B0400000000000000" pitchFamily="50" charset="-128"/>
            </a:endParaRPr>
          </a:p>
        </p:txBody>
      </p:sp>
      <p:sp>
        <p:nvSpPr>
          <p:cNvPr id="1099" name="テキスト ボックス 1098">
            <a:extLst>
              <a:ext uri="{FF2B5EF4-FFF2-40B4-BE49-F238E27FC236}">
                <a16:creationId xmlns:a16="http://schemas.microsoft.com/office/drawing/2014/main" id="{1EBC9898-8118-F18A-028E-97FDCD8A15A3}"/>
              </a:ext>
            </a:extLst>
          </p:cNvPr>
          <p:cNvSpPr txBox="1"/>
          <p:nvPr/>
        </p:nvSpPr>
        <p:spPr bwMode="auto">
          <a:xfrm>
            <a:off x="4947564" y="5997317"/>
            <a:ext cx="2032924" cy="707886"/>
          </a:xfrm>
          <a:prstGeom prst="rect">
            <a:avLst/>
          </a:prstGeom>
          <a:noFill/>
        </p:spPr>
        <p:txBody>
          <a:bodyPr wrap="square">
            <a:spAutoFit/>
          </a:bodyPr>
          <a:lstStyle/>
          <a:p>
            <a:pPr algn="ctr">
              <a:defRPr/>
            </a:pPr>
            <a:r>
              <a:rPr lang="ja-JP" altLang="en-US" sz="2000" b="1">
                <a:ln w="3175">
                  <a:noFill/>
                  <a:prstDash val="solid"/>
                </a:ln>
                <a:solidFill>
                  <a:sysClr val="windowText" lastClr="000000"/>
                </a:solidFill>
                <a:latin typeface="BIZ UDPゴシック" panose="020B0400000000000000" pitchFamily="50" charset="-128"/>
                <a:ea typeface="BIZ UDPゴシック" panose="020B0400000000000000" pitchFamily="50" charset="-128"/>
              </a:rPr>
              <a:t>本社工場から</a:t>
            </a:r>
            <a:endParaRPr lang="en-US" altLang="ja-JP" sz="2000" b="1">
              <a:ln w="3175">
                <a:noFill/>
                <a:prstDash val="solid"/>
              </a:ln>
              <a:solidFill>
                <a:sysClr val="windowText" lastClr="000000"/>
              </a:solidFill>
              <a:latin typeface="BIZ UDPゴシック" panose="020B0400000000000000" pitchFamily="50" charset="-128"/>
              <a:ea typeface="BIZ UDPゴシック" panose="020B0400000000000000" pitchFamily="50" charset="-128"/>
            </a:endParaRPr>
          </a:p>
          <a:p>
            <a:pPr algn="ctr">
              <a:defRPr/>
            </a:pPr>
            <a:r>
              <a:rPr lang="ja-JP" altLang="en-US" sz="2000" b="1">
                <a:ln w="3175">
                  <a:noFill/>
                  <a:prstDash val="solid"/>
                </a:ln>
                <a:solidFill>
                  <a:sysClr val="windowText" lastClr="000000"/>
                </a:solidFill>
                <a:latin typeface="BIZ UDPゴシック" panose="020B0400000000000000" pitchFamily="50" charset="-128"/>
                <a:ea typeface="BIZ UDPゴシック" panose="020B0400000000000000" pitchFamily="50" charset="-128"/>
              </a:rPr>
              <a:t>支援・情報発信</a:t>
            </a:r>
            <a:endParaRPr lang="en-US" altLang="ja-JP" sz="2000" b="1">
              <a:ln w="3175">
                <a:noFill/>
                <a:prstDash val="solid"/>
              </a:ln>
              <a:solidFill>
                <a:sysClr val="windowText" lastClr="000000"/>
              </a:solidFill>
              <a:latin typeface="BIZ UDPゴシック" panose="020B0400000000000000" pitchFamily="50" charset="-128"/>
              <a:ea typeface="BIZ UDPゴシック" panose="020B0400000000000000" pitchFamily="50" charset="-128"/>
            </a:endParaRPr>
          </a:p>
        </p:txBody>
      </p:sp>
      <p:sp>
        <p:nvSpPr>
          <p:cNvPr id="1100" name="正方形/長方形 1099">
            <a:extLst>
              <a:ext uri="{FF2B5EF4-FFF2-40B4-BE49-F238E27FC236}">
                <a16:creationId xmlns:a16="http://schemas.microsoft.com/office/drawing/2014/main" id="{A03A25A7-6722-3DB3-13B4-253DBF518357}"/>
              </a:ext>
            </a:extLst>
          </p:cNvPr>
          <p:cNvSpPr/>
          <p:nvPr/>
        </p:nvSpPr>
        <p:spPr>
          <a:xfrm>
            <a:off x="69223" y="544792"/>
            <a:ext cx="12039875" cy="33074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1" name="正方形/長方形 1100">
            <a:extLst>
              <a:ext uri="{FF2B5EF4-FFF2-40B4-BE49-F238E27FC236}">
                <a16:creationId xmlns:a16="http://schemas.microsoft.com/office/drawing/2014/main" id="{B58EFF12-78A3-6904-B78B-A1EDF4221127}"/>
              </a:ext>
            </a:extLst>
          </p:cNvPr>
          <p:cNvSpPr/>
          <p:nvPr/>
        </p:nvSpPr>
        <p:spPr>
          <a:xfrm>
            <a:off x="69222" y="3876800"/>
            <a:ext cx="12039875" cy="2905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2" name="角丸四角形 56">
            <a:extLst>
              <a:ext uri="{FF2B5EF4-FFF2-40B4-BE49-F238E27FC236}">
                <a16:creationId xmlns:a16="http://schemas.microsoft.com/office/drawing/2014/main" id="{DA803A79-E5C6-F7DD-A505-11A1864C9511}"/>
              </a:ext>
            </a:extLst>
          </p:cNvPr>
          <p:cNvSpPr/>
          <p:nvPr/>
        </p:nvSpPr>
        <p:spPr bwMode="auto">
          <a:xfrm>
            <a:off x="8982285" y="3933379"/>
            <a:ext cx="2849989" cy="2792904"/>
          </a:xfrm>
          <a:prstGeom prst="roundRect">
            <a:avLst>
              <a:gd name="adj" fmla="val 0"/>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latin typeface="BIZ UDPゴシック" panose="020B0400000000000000" pitchFamily="50" charset="-128"/>
              <a:ea typeface="BIZ UDPゴシック" panose="020B0400000000000000" pitchFamily="50" charset="-128"/>
            </a:endParaRPr>
          </a:p>
        </p:txBody>
      </p:sp>
      <p:sp>
        <p:nvSpPr>
          <p:cNvPr id="1103" name="テキスト ボックス 5">
            <a:extLst>
              <a:ext uri="{FF2B5EF4-FFF2-40B4-BE49-F238E27FC236}">
                <a16:creationId xmlns:a16="http://schemas.microsoft.com/office/drawing/2014/main" id="{ACE7A739-F506-3A28-54D0-E0B488871B3E}"/>
              </a:ext>
            </a:extLst>
          </p:cNvPr>
          <p:cNvSpPr txBox="1">
            <a:spLocks noChangeArrowheads="1"/>
          </p:cNvSpPr>
          <p:nvPr/>
        </p:nvSpPr>
        <p:spPr bwMode="auto">
          <a:xfrm>
            <a:off x="9374070" y="3980299"/>
            <a:ext cx="2234879"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defRPr>
            </a:lvl1pPr>
            <a:lvl2pPr marL="742950" indent="-285750">
              <a:spcBef>
                <a:spcPct val="20000"/>
              </a:spcBef>
              <a:buChar char="–"/>
              <a:defRPr kumimoji="1" sz="2800">
                <a:solidFill>
                  <a:schemeClr val="tx1"/>
                </a:solidFill>
                <a:latin typeface="Arial" panose="020B0604020202020204" pitchFamily="34" charset="0"/>
              </a:defRPr>
            </a:lvl2pPr>
            <a:lvl3pPr marL="1143000" indent="-228600">
              <a:spcBef>
                <a:spcPct val="20000"/>
              </a:spcBef>
              <a:buChar char="•"/>
              <a:defRPr kumimoji="1" sz="2400">
                <a:solidFill>
                  <a:schemeClr val="tx1"/>
                </a:solidFill>
                <a:latin typeface="Arial" panose="020B0604020202020204" pitchFamily="34" charset="0"/>
              </a:defRPr>
            </a:lvl3pPr>
            <a:lvl4pPr marL="1600200" indent="-228600">
              <a:spcBef>
                <a:spcPct val="20000"/>
              </a:spcBef>
              <a:buChar char="–"/>
              <a:defRPr kumimoji="1" sz="2000">
                <a:solidFill>
                  <a:schemeClr val="tx1"/>
                </a:solidFill>
                <a:latin typeface="Arial" panose="020B0604020202020204" pitchFamily="34" charset="0"/>
              </a:defRPr>
            </a:lvl4pPr>
            <a:lvl5pPr marL="2057400" indent="-228600">
              <a:spcBef>
                <a:spcPct val="20000"/>
              </a:spcBef>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defRPr>
            </a:lvl9pPr>
          </a:lstStyle>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～本社工場概要～</a:t>
            </a:r>
          </a:p>
        </p:txBody>
      </p:sp>
      <p:sp>
        <p:nvSpPr>
          <p:cNvPr id="1104" name="テキスト ボックス 27">
            <a:extLst>
              <a:ext uri="{FF2B5EF4-FFF2-40B4-BE49-F238E27FC236}">
                <a16:creationId xmlns:a16="http://schemas.microsoft.com/office/drawing/2014/main" id="{639C2CF2-D97E-4907-7485-B624D73C8133}"/>
              </a:ext>
            </a:extLst>
          </p:cNvPr>
          <p:cNvSpPr txBox="1">
            <a:spLocks noChangeArrowheads="1"/>
          </p:cNvSpPr>
          <p:nvPr/>
        </p:nvSpPr>
        <p:spPr bwMode="auto">
          <a:xfrm>
            <a:off x="9276592" y="4341330"/>
            <a:ext cx="2392565"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defRPr>
            </a:lvl1pPr>
            <a:lvl2pPr marL="742950" indent="-285750">
              <a:spcBef>
                <a:spcPct val="20000"/>
              </a:spcBef>
              <a:buChar char="–"/>
              <a:defRPr kumimoji="1" sz="2800">
                <a:solidFill>
                  <a:schemeClr val="tx1"/>
                </a:solidFill>
                <a:latin typeface="Arial" panose="020B0604020202020204" pitchFamily="34" charset="0"/>
              </a:defRPr>
            </a:lvl2pPr>
            <a:lvl3pPr marL="1143000" indent="-228600">
              <a:spcBef>
                <a:spcPct val="20000"/>
              </a:spcBef>
              <a:buChar char="•"/>
              <a:defRPr kumimoji="1" sz="2400">
                <a:solidFill>
                  <a:schemeClr val="tx1"/>
                </a:solidFill>
                <a:latin typeface="Arial" panose="020B0604020202020204" pitchFamily="34" charset="0"/>
              </a:defRPr>
            </a:lvl3pPr>
            <a:lvl4pPr marL="1600200" indent="-228600">
              <a:spcBef>
                <a:spcPct val="20000"/>
              </a:spcBef>
              <a:buChar char="–"/>
              <a:defRPr kumimoji="1" sz="2000">
                <a:solidFill>
                  <a:schemeClr val="tx1"/>
                </a:solidFill>
                <a:latin typeface="Arial" panose="020B0604020202020204" pitchFamily="34" charset="0"/>
              </a:defRPr>
            </a:lvl4pPr>
            <a:lvl5pPr marL="2057400" indent="-228600">
              <a:spcBef>
                <a:spcPct val="20000"/>
              </a:spcBef>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defRPr>
            </a:lvl9pPr>
          </a:lstStyle>
          <a:p>
            <a:pPr algn="ctr">
              <a:spcBef>
                <a:spcPct val="0"/>
              </a:spcBef>
              <a:buFontTx/>
              <a:buNone/>
            </a:pPr>
            <a:r>
              <a:rPr lang="ja-JP" altLang="en-US" sz="1800">
                <a:latin typeface="BIZ UDPゴシック" panose="020B0400000000000000" pitchFamily="50" charset="-128"/>
                <a:ea typeface="BIZ UDPゴシック" panose="020B0400000000000000" pitchFamily="50" charset="-128"/>
              </a:rPr>
              <a:t>従業員数　　２１３８名</a:t>
            </a:r>
            <a:endParaRPr lang="en-US" altLang="ja-JP" sz="1800">
              <a:latin typeface="BIZ UDPゴシック" panose="020B0400000000000000" pitchFamily="50" charset="-128"/>
              <a:ea typeface="BIZ UDPゴシック" panose="020B0400000000000000" pitchFamily="50" charset="-128"/>
            </a:endParaRPr>
          </a:p>
        </p:txBody>
      </p:sp>
      <p:sp>
        <p:nvSpPr>
          <p:cNvPr id="1105" name="テキスト ボックス 62">
            <a:extLst>
              <a:ext uri="{FF2B5EF4-FFF2-40B4-BE49-F238E27FC236}">
                <a16:creationId xmlns:a16="http://schemas.microsoft.com/office/drawing/2014/main" id="{308CCC5F-CBB7-75CC-3DFE-67EDF8D65CED}"/>
              </a:ext>
            </a:extLst>
          </p:cNvPr>
          <p:cNvSpPr txBox="1">
            <a:spLocks noChangeArrowheads="1"/>
          </p:cNvSpPr>
          <p:nvPr/>
        </p:nvSpPr>
        <p:spPr bwMode="auto">
          <a:xfrm>
            <a:off x="9660889" y="4782115"/>
            <a:ext cx="977300" cy="369332"/>
          </a:xfrm>
          <a:prstGeom prst="rect">
            <a:avLst/>
          </a:prstGeom>
          <a:noFill/>
          <a:ln w="9525">
            <a:solidFill>
              <a:schemeClr val="tx1"/>
            </a:solidFill>
            <a:miter lim="800000"/>
            <a:headEnd/>
            <a:tailEnd/>
          </a:ln>
        </p:spPr>
        <p:txBody>
          <a:bodyPr wrap="square">
            <a:spAutoFit/>
          </a:bodyPr>
          <a:lstStyle>
            <a:lvl1pPr>
              <a:spcBef>
                <a:spcPct val="20000"/>
              </a:spcBef>
              <a:buChar char="•"/>
              <a:defRPr kumimoji="1" sz="3200">
                <a:solidFill>
                  <a:schemeClr val="tx1"/>
                </a:solidFill>
                <a:latin typeface="Arial" panose="020B0604020202020204" pitchFamily="34" charset="0"/>
              </a:defRPr>
            </a:lvl1pPr>
            <a:lvl2pPr marL="742950" indent="-285750">
              <a:spcBef>
                <a:spcPct val="20000"/>
              </a:spcBef>
              <a:buChar char="–"/>
              <a:defRPr kumimoji="1" sz="2800">
                <a:solidFill>
                  <a:schemeClr val="tx1"/>
                </a:solidFill>
                <a:latin typeface="Arial" panose="020B0604020202020204" pitchFamily="34" charset="0"/>
              </a:defRPr>
            </a:lvl2pPr>
            <a:lvl3pPr marL="1143000" indent="-228600">
              <a:spcBef>
                <a:spcPct val="20000"/>
              </a:spcBef>
              <a:buChar char="•"/>
              <a:defRPr kumimoji="1" sz="2400">
                <a:solidFill>
                  <a:schemeClr val="tx1"/>
                </a:solidFill>
                <a:latin typeface="Arial" panose="020B0604020202020204" pitchFamily="34" charset="0"/>
              </a:defRPr>
            </a:lvl3pPr>
            <a:lvl4pPr marL="1600200" indent="-228600">
              <a:spcBef>
                <a:spcPct val="20000"/>
              </a:spcBef>
              <a:buChar char="–"/>
              <a:defRPr kumimoji="1" sz="2000">
                <a:solidFill>
                  <a:schemeClr val="tx1"/>
                </a:solidFill>
                <a:latin typeface="Arial" panose="020B0604020202020204" pitchFamily="34" charset="0"/>
              </a:defRPr>
            </a:lvl4pPr>
            <a:lvl5pPr marL="2057400" indent="-228600">
              <a:spcBef>
                <a:spcPct val="20000"/>
              </a:spcBef>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defRPr>
            </a:lvl9pPr>
          </a:lstStyle>
          <a:p>
            <a:pPr algn="ctr">
              <a:spcBef>
                <a:spcPct val="0"/>
              </a:spcBef>
              <a:buFontTx/>
              <a:buNone/>
            </a:pPr>
            <a:r>
              <a:rPr lang="ja-JP" altLang="en-US" sz="1800" b="1">
                <a:latin typeface="BIZ UDPゴシック" panose="020B0400000000000000" pitchFamily="50" charset="-128"/>
                <a:ea typeface="BIZ UDPゴシック" panose="020B0400000000000000" pitchFamily="50" charset="-128"/>
              </a:rPr>
              <a:t>鍛造部</a:t>
            </a:r>
          </a:p>
        </p:txBody>
      </p:sp>
      <p:sp>
        <p:nvSpPr>
          <p:cNvPr id="1106" name="テキスト ボックス 27">
            <a:extLst>
              <a:ext uri="{FF2B5EF4-FFF2-40B4-BE49-F238E27FC236}">
                <a16:creationId xmlns:a16="http://schemas.microsoft.com/office/drawing/2014/main" id="{F5853F03-CD2B-0839-145A-2BFCE6E9DA9D}"/>
              </a:ext>
            </a:extLst>
          </p:cNvPr>
          <p:cNvSpPr txBox="1">
            <a:spLocks noChangeArrowheads="1"/>
          </p:cNvSpPr>
          <p:nvPr/>
        </p:nvSpPr>
        <p:spPr bwMode="auto">
          <a:xfrm>
            <a:off x="10562960" y="4813509"/>
            <a:ext cx="1114286"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defRPr>
            </a:lvl1pPr>
            <a:lvl2pPr marL="742950" indent="-285750">
              <a:spcBef>
                <a:spcPct val="20000"/>
              </a:spcBef>
              <a:buChar char="–"/>
              <a:defRPr kumimoji="1" sz="2800">
                <a:solidFill>
                  <a:schemeClr val="tx1"/>
                </a:solidFill>
                <a:latin typeface="Arial" panose="020B0604020202020204" pitchFamily="34" charset="0"/>
              </a:defRPr>
            </a:lvl2pPr>
            <a:lvl3pPr marL="1143000" indent="-228600">
              <a:spcBef>
                <a:spcPct val="20000"/>
              </a:spcBef>
              <a:buChar char="•"/>
              <a:defRPr kumimoji="1" sz="2400">
                <a:solidFill>
                  <a:schemeClr val="tx1"/>
                </a:solidFill>
                <a:latin typeface="Arial" panose="020B0604020202020204" pitchFamily="34" charset="0"/>
              </a:defRPr>
            </a:lvl3pPr>
            <a:lvl4pPr marL="1600200" indent="-228600">
              <a:spcBef>
                <a:spcPct val="20000"/>
              </a:spcBef>
              <a:buChar char="–"/>
              <a:defRPr kumimoji="1" sz="2000">
                <a:solidFill>
                  <a:schemeClr val="tx1"/>
                </a:solidFill>
                <a:latin typeface="Arial" panose="020B0604020202020204" pitchFamily="34" charset="0"/>
              </a:defRPr>
            </a:lvl4pPr>
            <a:lvl5pPr marL="2057400" indent="-228600">
              <a:spcBef>
                <a:spcPct val="20000"/>
              </a:spcBef>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defRPr>
            </a:lvl9pPr>
          </a:lstStyle>
          <a:p>
            <a:pPr algn="ctr">
              <a:spcBef>
                <a:spcPct val="0"/>
              </a:spcBef>
              <a:buFontTx/>
              <a:buNone/>
            </a:pPr>
            <a:r>
              <a:rPr lang="ja-JP" altLang="en-US" sz="1600">
                <a:latin typeface="BIZ UDPゴシック" panose="020B0400000000000000" pitchFamily="50" charset="-128"/>
                <a:ea typeface="BIZ UDPゴシック" panose="020B0400000000000000" pitchFamily="50" charset="-128"/>
              </a:rPr>
              <a:t>他５部署　</a:t>
            </a:r>
            <a:endParaRPr lang="en-US" altLang="ja-JP" sz="1600">
              <a:latin typeface="BIZ UDPゴシック" panose="020B0400000000000000" pitchFamily="50" charset="-128"/>
              <a:ea typeface="BIZ UDPゴシック" panose="020B0400000000000000" pitchFamily="50" charset="-128"/>
            </a:endParaRPr>
          </a:p>
        </p:txBody>
      </p:sp>
      <p:sp>
        <p:nvSpPr>
          <p:cNvPr id="1107" name="テキスト ボックス 62">
            <a:extLst>
              <a:ext uri="{FF2B5EF4-FFF2-40B4-BE49-F238E27FC236}">
                <a16:creationId xmlns:a16="http://schemas.microsoft.com/office/drawing/2014/main" id="{4F67F2E7-FA59-4D1D-488A-B21A77A54511}"/>
              </a:ext>
            </a:extLst>
          </p:cNvPr>
          <p:cNvSpPr txBox="1">
            <a:spLocks noChangeArrowheads="1"/>
          </p:cNvSpPr>
          <p:nvPr/>
        </p:nvSpPr>
        <p:spPr bwMode="auto">
          <a:xfrm>
            <a:off x="9407690" y="5389898"/>
            <a:ext cx="1474529" cy="369332"/>
          </a:xfrm>
          <a:prstGeom prst="rect">
            <a:avLst/>
          </a:prstGeom>
          <a:noFill/>
          <a:ln w="9525">
            <a:solidFill>
              <a:schemeClr val="tx1"/>
            </a:solidFill>
            <a:miter lim="800000"/>
            <a:headEnd/>
            <a:tailEnd/>
          </a:ln>
        </p:spPr>
        <p:txBody>
          <a:bodyPr wrap="square">
            <a:spAutoFit/>
          </a:bodyPr>
          <a:lstStyle>
            <a:lvl1pPr>
              <a:spcBef>
                <a:spcPct val="20000"/>
              </a:spcBef>
              <a:buChar char="•"/>
              <a:defRPr kumimoji="1" sz="3200">
                <a:solidFill>
                  <a:schemeClr val="tx1"/>
                </a:solidFill>
                <a:latin typeface="Arial" panose="020B0604020202020204" pitchFamily="34" charset="0"/>
              </a:defRPr>
            </a:lvl1pPr>
            <a:lvl2pPr marL="742950" indent="-285750">
              <a:spcBef>
                <a:spcPct val="20000"/>
              </a:spcBef>
              <a:buChar char="–"/>
              <a:defRPr kumimoji="1" sz="2800">
                <a:solidFill>
                  <a:schemeClr val="tx1"/>
                </a:solidFill>
                <a:latin typeface="Arial" panose="020B0604020202020204" pitchFamily="34" charset="0"/>
              </a:defRPr>
            </a:lvl2pPr>
            <a:lvl3pPr marL="1143000" indent="-228600">
              <a:spcBef>
                <a:spcPct val="20000"/>
              </a:spcBef>
              <a:buChar char="•"/>
              <a:defRPr kumimoji="1" sz="2400">
                <a:solidFill>
                  <a:schemeClr val="tx1"/>
                </a:solidFill>
                <a:latin typeface="Arial" panose="020B0604020202020204" pitchFamily="34" charset="0"/>
              </a:defRPr>
            </a:lvl3pPr>
            <a:lvl4pPr marL="1600200" indent="-228600">
              <a:spcBef>
                <a:spcPct val="20000"/>
              </a:spcBef>
              <a:buChar char="–"/>
              <a:defRPr kumimoji="1" sz="2000">
                <a:solidFill>
                  <a:schemeClr val="tx1"/>
                </a:solidFill>
                <a:latin typeface="Arial" panose="020B0604020202020204" pitchFamily="34" charset="0"/>
              </a:defRPr>
            </a:lvl4pPr>
            <a:lvl5pPr marL="2057400" indent="-228600">
              <a:spcBef>
                <a:spcPct val="20000"/>
              </a:spcBef>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defRPr>
            </a:lvl9pPr>
          </a:lstStyle>
          <a:p>
            <a:pPr algn="ctr">
              <a:spcBef>
                <a:spcPct val="0"/>
              </a:spcBef>
              <a:buFontTx/>
              <a:buNone/>
            </a:pPr>
            <a:r>
              <a:rPr lang="ja-JP" altLang="en-US" sz="1800" b="1">
                <a:latin typeface="BIZ UDPゴシック" panose="020B0400000000000000" pitchFamily="50" charset="-128"/>
                <a:ea typeface="BIZ UDPゴシック" panose="020B0400000000000000" pitchFamily="50" charset="-128"/>
              </a:rPr>
              <a:t>駆動鍛造課</a:t>
            </a:r>
          </a:p>
        </p:txBody>
      </p:sp>
      <p:sp>
        <p:nvSpPr>
          <p:cNvPr id="1108" name="テキスト ボックス 27">
            <a:extLst>
              <a:ext uri="{FF2B5EF4-FFF2-40B4-BE49-F238E27FC236}">
                <a16:creationId xmlns:a16="http://schemas.microsoft.com/office/drawing/2014/main" id="{CA9B4C92-9AF2-20A6-3A52-775D39DF54D7}"/>
              </a:ext>
            </a:extLst>
          </p:cNvPr>
          <p:cNvSpPr txBox="1">
            <a:spLocks noChangeArrowheads="1"/>
          </p:cNvSpPr>
          <p:nvPr/>
        </p:nvSpPr>
        <p:spPr bwMode="auto">
          <a:xfrm>
            <a:off x="10858948" y="5426245"/>
            <a:ext cx="847318"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defRPr>
            </a:lvl1pPr>
            <a:lvl2pPr marL="742950" indent="-285750">
              <a:spcBef>
                <a:spcPct val="20000"/>
              </a:spcBef>
              <a:buChar char="–"/>
              <a:defRPr kumimoji="1" sz="2800">
                <a:solidFill>
                  <a:schemeClr val="tx1"/>
                </a:solidFill>
                <a:latin typeface="Arial" panose="020B0604020202020204" pitchFamily="34" charset="0"/>
              </a:defRPr>
            </a:lvl2pPr>
            <a:lvl3pPr marL="1143000" indent="-228600">
              <a:spcBef>
                <a:spcPct val="20000"/>
              </a:spcBef>
              <a:buChar char="•"/>
              <a:defRPr kumimoji="1" sz="2400">
                <a:solidFill>
                  <a:schemeClr val="tx1"/>
                </a:solidFill>
                <a:latin typeface="Arial" panose="020B0604020202020204" pitchFamily="34" charset="0"/>
              </a:defRPr>
            </a:lvl3pPr>
            <a:lvl4pPr marL="1600200" indent="-228600">
              <a:spcBef>
                <a:spcPct val="20000"/>
              </a:spcBef>
              <a:buChar char="–"/>
              <a:defRPr kumimoji="1" sz="2000">
                <a:solidFill>
                  <a:schemeClr val="tx1"/>
                </a:solidFill>
                <a:latin typeface="Arial" panose="020B0604020202020204" pitchFamily="34" charset="0"/>
              </a:defRPr>
            </a:lvl4pPr>
            <a:lvl5pPr marL="2057400" indent="-228600">
              <a:spcBef>
                <a:spcPct val="20000"/>
              </a:spcBef>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defRPr>
            </a:lvl9pPr>
          </a:lstStyle>
          <a:p>
            <a:pPr algn="ctr">
              <a:spcBef>
                <a:spcPct val="0"/>
              </a:spcBef>
              <a:buFontTx/>
              <a:buNone/>
            </a:pPr>
            <a:r>
              <a:rPr lang="ja-JP" altLang="en-US" sz="1600">
                <a:latin typeface="BIZ UDPゴシック" panose="020B0400000000000000" pitchFamily="50" charset="-128"/>
                <a:ea typeface="BIZ UDPゴシック" panose="020B0400000000000000" pitchFamily="50" charset="-128"/>
              </a:rPr>
              <a:t>他</a:t>
            </a:r>
            <a:r>
              <a:rPr lang="en-US" altLang="ja-JP" sz="1600">
                <a:latin typeface="BIZ UDPゴシック" panose="020B0400000000000000" pitchFamily="50" charset="-128"/>
                <a:ea typeface="BIZ UDPゴシック" panose="020B0400000000000000" pitchFamily="50" charset="-128"/>
              </a:rPr>
              <a:t>2</a:t>
            </a:r>
            <a:r>
              <a:rPr lang="ja-JP" altLang="en-US" sz="1600">
                <a:latin typeface="BIZ UDPゴシック" panose="020B0400000000000000" pitchFamily="50" charset="-128"/>
                <a:ea typeface="BIZ UDPゴシック" panose="020B0400000000000000" pitchFamily="50" charset="-128"/>
              </a:rPr>
              <a:t>課</a:t>
            </a:r>
            <a:endParaRPr lang="en-US" altLang="ja-JP" sz="1600">
              <a:latin typeface="BIZ UDPゴシック" panose="020B0400000000000000" pitchFamily="50" charset="-128"/>
              <a:ea typeface="BIZ UDPゴシック" panose="020B0400000000000000" pitchFamily="50" charset="-128"/>
            </a:endParaRPr>
          </a:p>
        </p:txBody>
      </p:sp>
      <p:sp>
        <p:nvSpPr>
          <p:cNvPr id="1109" name="テキスト ボックス 1108">
            <a:extLst>
              <a:ext uri="{FF2B5EF4-FFF2-40B4-BE49-F238E27FC236}">
                <a16:creationId xmlns:a16="http://schemas.microsoft.com/office/drawing/2014/main" id="{D8137C86-A4CC-B2FA-35C5-F66E582F2BB4}"/>
              </a:ext>
            </a:extLst>
          </p:cNvPr>
          <p:cNvSpPr txBox="1"/>
          <p:nvPr/>
        </p:nvSpPr>
        <p:spPr>
          <a:xfrm>
            <a:off x="9680630" y="6136296"/>
            <a:ext cx="1733167" cy="553998"/>
          </a:xfrm>
          <a:prstGeom prst="rect">
            <a:avLst/>
          </a:prstGeom>
          <a:noFill/>
        </p:spPr>
        <p:txBody>
          <a:bodyPr wrap="none" rtlCol="0">
            <a:spAutoFit/>
          </a:bodyPr>
          <a:lstStyle/>
          <a:p>
            <a:pPr algn="ctr"/>
            <a:r>
              <a:rPr kumimoji="1" lang="ja-JP" altLang="en-US" sz="1400">
                <a:latin typeface="BIZ UDPゴシック" panose="020B0400000000000000" pitchFamily="50" charset="-128"/>
                <a:ea typeface="BIZ UDPゴシック" panose="020B0400000000000000" pitchFamily="50" charset="-128"/>
              </a:rPr>
              <a:t>自動車駆動部品の</a:t>
            </a:r>
            <a:endParaRPr kumimoji="1" lang="en-US" altLang="ja-JP" sz="1400">
              <a:latin typeface="BIZ UDPゴシック" panose="020B0400000000000000" pitchFamily="50" charset="-128"/>
              <a:ea typeface="BIZ UDPゴシック" panose="020B0400000000000000" pitchFamily="50" charset="-128"/>
            </a:endParaRPr>
          </a:p>
          <a:p>
            <a:pPr algn="ctr"/>
            <a:r>
              <a:rPr kumimoji="1" lang="ja-JP" altLang="en-US" sz="1400">
                <a:latin typeface="BIZ UDPゴシック" panose="020B0400000000000000" pitchFamily="50" charset="-128"/>
                <a:ea typeface="BIZ UDPゴシック" panose="020B0400000000000000" pitchFamily="50" charset="-128"/>
              </a:rPr>
              <a:t>鍛造、検査、</a:t>
            </a:r>
            <a:r>
              <a:rPr kumimoji="1" lang="ja-JP" altLang="en-US" sz="1600" b="1">
                <a:solidFill>
                  <a:srgbClr val="FF0000"/>
                </a:solidFill>
                <a:latin typeface="BIZ UDPゴシック" panose="020B0400000000000000" pitchFamily="50" charset="-128"/>
                <a:ea typeface="BIZ UDPゴシック" panose="020B0400000000000000" pitchFamily="50" charset="-128"/>
              </a:rPr>
              <a:t>熱処理</a:t>
            </a:r>
            <a:endParaRPr kumimoji="1" lang="ja-JP" altLang="en-US" sz="1400" b="1">
              <a:solidFill>
                <a:srgbClr val="FF0000"/>
              </a:solidFill>
              <a:effectLst>
                <a:outerShdw blurRad="50800" dist="38100" dir="2700000" algn="tl" rotWithShape="0">
                  <a:prstClr val="black">
                    <a:alpha val="40000"/>
                  </a:prstClr>
                </a:outerShdw>
              </a:effectLst>
              <a:latin typeface="BIZ UDPゴシック" panose="020B0400000000000000" pitchFamily="50" charset="-128"/>
              <a:ea typeface="BIZ UDPゴシック" panose="020B0400000000000000" pitchFamily="50" charset="-128"/>
            </a:endParaRPr>
          </a:p>
        </p:txBody>
      </p:sp>
      <p:sp>
        <p:nvSpPr>
          <p:cNvPr id="1110" name="テキスト ボックス 27">
            <a:extLst>
              <a:ext uri="{FF2B5EF4-FFF2-40B4-BE49-F238E27FC236}">
                <a16:creationId xmlns:a16="http://schemas.microsoft.com/office/drawing/2014/main" id="{6365B262-ED07-4027-186C-FF397AFEE7A8}"/>
              </a:ext>
            </a:extLst>
          </p:cNvPr>
          <p:cNvSpPr txBox="1">
            <a:spLocks noChangeArrowheads="1"/>
          </p:cNvSpPr>
          <p:nvPr/>
        </p:nvSpPr>
        <p:spPr bwMode="auto">
          <a:xfrm>
            <a:off x="8956283" y="5857688"/>
            <a:ext cx="1662167"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defRPr>
            </a:lvl1pPr>
            <a:lvl2pPr marL="742950" indent="-285750">
              <a:spcBef>
                <a:spcPct val="20000"/>
              </a:spcBef>
              <a:buChar char="–"/>
              <a:defRPr kumimoji="1" sz="2800">
                <a:solidFill>
                  <a:schemeClr val="tx1"/>
                </a:solidFill>
                <a:latin typeface="Arial" panose="020B0604020202020204" pitchFamily="34" charset="0"/>
              </a:defRPr>
            </a:lvl2pPr>
            <a:lvl3pPr marL="1143000" indent="-228600">
              <a:spcBef>
                <a:spcPct val="20000"/>
              </a:spcBef>
              <a:buChar char="•"/>
              <a:defRPr kumimoji="1" sz="2400">
                <a:solidFill>
                  <a:schemeClr val="tx1"/>
                </a:solidFill>
                <a:latin typeface="Arial" panose="020B0604020202020204" pitchFamily="34" charset="0"/>
              </a:defRPr>
            </a:lvl3pPr>
            <a:lvl4pPr marL="1600200" indent="-228600">
              <a:spcBef>
                <a:spcPct val="20000"/>
              </a:spcBef>
              <a:buChar char="–"/>
              <a:defRPr kumimoji="1" sz="2000">
                <a:solidFill>
                  <a:schemeClr val="tx1"/>
                </a:solidFill>
                <a:latin typeface="Arial" panose="020B0604020202020204" pitchFamily="34" charset="0"/>
              </a:defRPr>
            </a:lvl4pPr>
            <a:lvl5pPr marL="2057400" indent="-228600">
              <a:spcBef>
                <a:spcPct val="20000"/>
              </a:spcBef>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defRPr>
            </a:lvl9pPr>
          </a:lstStyle>
          <a:p>
            <a:pPr algn="ctr">
              <a:spcBef>
                <a:spcPct val="0"/>
              </a:spcBef>
              <a:buFontTx/>
              <a:buNone/>
            </a:pPr>
            <a:r>
              <a:rPr lang="en-US" altLang="ja-JP" sz="1400">
                <a:latin typeface="BIZ UDPゴシック" panose="020B0400000000000000" pitchFamily="50" charset="-128"/>
                <a:ea typeface="BIZ UDPゴシック" panose="020B0400000000000000" pitchFamily="50" charset="-128"/>
              </a:rPr>
              <a:t>【</a:t>
            </a:r>
            <a:r>
              <a:rPr lang="ja-JP" altLang="en-US" sz="1400">
                <a:latin typeface="BIZ UDPゴシック" panose="020B0400000000000000" pitchFamily="50" charset="-128"/>
                <a:ea typeface="BIZ UDPゴシック" panose="020B0400000000000000" pitchFamily="50" charset="-128"/>
              </a:rPr>
              <a:t>課業務内容</a:t>
            </a:r>
            <a:r>
              <a:rPr lang="en-US" altLang="ja-JP" sz="1400">
                <a:latin typeface="BIZ UDPゴシック" panose="020B0400000000000000" pitchFamily="50" charset="-128"/>
                <a:ea typeface="BIZ UDPゴシック" panose="020B0400000000000000" pitchFamily="50" charset="-128"/>
              </a:rPr>
              <a:t>】</a:t>
            </a:r>
          </a:p>
        </p:txBody>
      </p:sp>
      <p:cxnSp>
        <p:nvCxnSpPr>
          <p:cNvPr id="1111" name="直線コネクタ 1110">
            <a:extLst>
              <a:ext uri="{FF2B5EF4-FFF2-40B4-BE49-F238E27FC236}">
                <a16:creationId xmlns:a16="http://schemas.microsoft.com/office/drawing/2014/main" id="{71104FE5-82DF-000A-CD34-286F454B0893}"/>
              </a:ext>
            </a:extLst>
          </p:cNvPr>
          <p:cNvCxnSpPr>
            <a:cxnSpLocks/>
            <a:stCxn id="1105" idx="2"/>
            <a:endCxn id="1107" idx="0"/>
          </p:cNvCxnSpPr>
          <p:nvPr/>
        </p:nvCxnSpPr>
        <p:spPr>
          <a:xfrm flipH="1">
            <a:off x="10144955" y="5151447"/>
            <a:ext cx="4584" cy="23845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9037347"/>
      </p:ext>
    </p:extLst>
  </p:cSld>
  <p:clrMapOvr>
    <a:masterClrMapping/>
  </p:clrMapOvr>
  <mc:AlternateContent xmlns:mc="http://schemas.openxmlformats.org/markup-compatibility/2006" xmlns:p14="http://schemas.microsoft.com/office/powerpoint/2010/main">
    <mc:Choice Requires="p14">
      <p:transition spd="slow" p14:dur="2000" advTm="41242"/>
    </mc:Choice>
    <mc:Fallback xmlns="">
      <p:transition spd="slow" advTm="41242"/>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15845494-95AB-8AE1-22C9-B35F93AF341B}"/>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1B8CD755-8A1F-6828-9C34-8665A99027DC}"/>
              </a:ext>
            </a:extLst>
          </p:cNvPr>
          <p:cNvSpPr txBox="1"/>
          <p:nvPr/>
        </p:nvSpPr>
        <p:spPr>
          <a:xfrm>
            <a:off x="10509" y="12965"/>
            <a:ext cx="1750800" cy="461665"/>
          </a:xfrm>
          <a:prstGeom prst="rect">
            <a:avLst/>
          </a:prstGeom>
          <a:noFill/>
          <a:ln>
            <a:noFill/>
          </a:ln>
        </p:spPr>
        <p:txBody>
          <a:bodyPr wrap="none" rtlCol="0">
            <a:spAutoFit/>
          </a:bodyPr>
          <a:lstStyle/>
          <a:p>
            <a:pPr algn="ctr"/>
            <a:r>
              <a:rPr lang="en-US" altLang="ja-JP" sz="2400" b="1">
                <a:latin typeface="BIZ UDPゴシック" panose="020B0400000000000000" pitchFamily="50" charset="-128"/>
                <a:ea typeface="BIZ UDPゴシック" panose="020B0400000000000000" pitchFamily="50" charset="-128"/>
              </a:rPr>
              <a:t>2.</a:t>
            </a:r>
            <a:r>
              <a:rPr lang="ja-JP" altLang="en-US" sz="2400" b="1">
                <a:latin typeface="BIZ UDPゴシック" panose="020B0400000000000000" pitchFamily="50" charset="-128"/>
                <a:ea typeface="BIZ UDPゴシック" panose="020B0400000000000000" pitchFamily="50" charset="-128"/>
              </a:rPr>
              <a:t>職場紹介</a:t>
            </a:r>
            <a:endParaRPr kumimoji="1" lang="ja-JP" altLang="en-US" sz="2400" b="1">
              <a:latin typeface="BIZ UDPゴシック" panose="020B0400000000000000" pitchFamily="50" charset="-128"/>
              <a:ea typeface="BIZ UDPゴシック" panose="020B0400000000000000" pitchFamily="50" charset="-128"/>
            </a:endParaRPr>
          </a:p>
        </p:txBody>
      </p:sp>
      <p:pic>
        <p:nvPicPr>
          <p:cNvPr id="4" name="Picture 2">
            <a:extLst>
              <a:ext uri="{FF2B5EF4-FFF2-40B4-BE49-F238E27FC236}">
                <a16:creationId xmlns:a16="http://schemas.microsoft.com/office/drawing/2014/main" id="{CA54132A-B9A5-4F84-D144-C30913B5BD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8618" y="18056"/>
            <a:ext cx="1733550" cy="428625"/>
          </a:xfrm>
          <a:prstGeom prst="rect">
            <a:avLst/>
          </a:prstGeom>
          <a:noFill/>
          <a:extLst>
            <a:ext uri="{909E8E84-426E-40DD-AFC4-6F175D3DCCD1}">
              <a14:hiddenFill xmlns:a14="http://schemas.microsoft.com/office/drawing/2010/main">
                <a:solidFill>
                  <a:srgbClr val="FFFFFF"/>
                </a:solidFill>
              </a14:hiddenFill>
            </a:ext>
          </a:extLst>
        </p:spPr>
      </p:pic>
      <p:sp>
        <p:nvSpPr>
          <p:cNvPr id="49" name="正方形/長方形 48">
            <a:extLst>
              <a:ext uri="{FF2B5EF4-FFF2-40B4-BE49-F238E27FC236}">
                <a16:creationId xmlns:a16="http://schemas.microsoft.com/office/drawing/2014/main" id="{C244E946-8B7D-F059-7D59-1EDAF91CDF2B}"/>
              </a:ext>
            </a:extLst>
          </p:cNvPr>
          <p:cNvSpPr/>
          <p:nvPr/>
        </p:nvSpPr>
        <p:spPr>
          <a:xfrm>
            <a:off x="69223" y="544792"/>
            <a:ext cx="7351601" cy="28842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a:extLst>
              <a:ext uri="{FF2B5EF4-FFF2-40B4-BE49-F238E27FC236}">
                <a16:creationId xmlns:a16="http://schemas.microsoft.com/office/drawing/2014/main" id="{328A796E-D0AC-8A49-A9B3-124356D9A209}"/>
              </a:ext>
            </a:extLst>
          </p:cNvPr>
          <p:cNvSpPr/>
          <p:nvPr/>
        </p:nvSpPr>
        <p:spPr>
          <a:xfrm>
            <a:off x="7478935" y="544793"/>
            <a:ext cx="4643843" cy="28842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8C9756BD-9348-9FEE-0FCE-3A9F4CE349EE}"/>
              </a:ext>
            </a:extLst>
          </p:cNvPr>
          <p:cNvGrpSpPr/>
          <p:nvPr/>
        </p:nvGrpSpPr>
        <p:grpSpPr>
          <a:xfrm>
            <a:off x="7650933" y="923070"/>
            <a:ext cx="1832193" cy="1547509"/>
            <a:chOff x="4766532" y="4572933"/>
            <a:chExt cx="1326131" cy="896449"/>
          </a:xfrm>
        </p:grpSpPr>
        <p:pic>
          <p:nvPicPr>
            <p:cNvPr id="7" name="図 6" descr="自転車, 金属, 椅子, 座る が含まれている画像&#10;&#10;自動的に生成された説明">
              <a:extLst>
                <a:ext uri="{FF2B5EF4-FFF2-40B4-BE49-F238E27FC236}">
                  <a16:creationId xmlns:a16="http://schemas.microsoft.com/office/drawing/2014/main" id="{BB9EEF3F-52FD-9377-945C-29EA360E6A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654476" y="4684989"/>
              <a:ext cx="896449" cy="672337"/>
            </a:xfrm>
            <a:prstGeom prst="rect">
              <a:avLst/>
            </a:prstGeom>
          </p:spPr>
        </p:pic>
        <p:sp>
          <p:nvSpPr>
            <p:cNvPr id="8" name="吹き出し: 四角形 7">
              <a:extLst>
                <a:ext uri="{FF2B5EF4-FFF2-40B4-BE49-F238E27FC236}">
                  <a16:creationId xmlns:a16="http://schemas.microsoft.com/office/drawing/2014/main" id="{0F89DC31-2E56-AF15-E658-3AD7F4D0910D}"/>
                </a:ext>
              </a:extLst>
            </p:cNvPr>
            <p:cNvSpPr/>
            <p:nvPr/>
          </p:nvSpPr>
          <p:spPr>
            <a:xfrm>
              <a:off x="5474111" y="4579873"/>
              <a:ext cx="618552" cy="886705"/>
            </a:xfrm>
            <a:prstGeom prst="wedgeRectCallout">
              <a:avLst>
                <a:gd name="adj1" fmla="val -91452"/>
                <a:gd name="adj2" fmla="val -6121"/>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descr="自転車, 金属, 椅子, 座る が含まれている画像&#10;&#10;自動的に生成された説明">
              <a:extLst>
                <a:ext uri="{FF2B5EF4-FFF2-40B4-BE49-F238E27FC236}">
                  <a16:creationId xmlns:a16="http://schemas.microsoft.com/office/drawing/2014/main" id="{6C363F56-91EF-B18D-FB99-D522CAC4A53F}"/>
                </a:ext>
              </a:extLst>
            </p:cNvPr>
            <p:cNvPicPr>
              <a:picLocks noChangeAspect="1"/>
            </p:cNvPicPr>
            <p:nvPr/>
          </p:nvPicPr>
          <p:blipFill rotWithShape="1">
            <a:blip r:embed="rId4">
              <a:extLst>
                <a:ext uri="{28A0092B-C50C-407E-A947-70E740481C1C}">
                  <a14:useLocalDpi xmlns:a14="http://schemas.microsoft.com/office/drawing/2010/main" val="0"/>
                </a:ext>
              </a:extLst>
            </a:blip>
            <a:srcRect l="44388" t="35997" r="21811" b="24652"/>
            <a:stretch/>
          </p:blipFill>
          <p:spPr>
            <a:xfrm rot="5400000">
              <a:off x="5461151" y="4849684"/>
              <a:ext cx="654333" cy="507361"/>
            </a:xfrm>
            <a:prstGeom prst="rect">
              <a:avLst/>
            </a:prstGeom>
          </p:spPr>
        </p:pic>
        <p:sp>
          <p:nvSpPr>
            <p:cNvPr id="10" name="楕円 9">
              <a:extLst>
                <a:ext uri="{FF2B5EF4-FFF2-40B4-BE49-F238E27FC236}">
                  <a16:creationId xmlns:a16="http://schemas.microsoft.com/office/drawing/2014/main" id="{81D79593-CF8A-DD30-66C0-C8EA3E334614}"/>
                </a:ext>
              </a:extLst>
            </p:cNvPr>
            <p:cNvSpPr/>
            <p:nvPr/>
          </p:nvSpPr>
          <p:spPr>
            <a:xfrm>
              <a:off x="4883903" y="4955224"/>
              <a:ext cx="336168" cy="337679"/>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00">
                <a:solidFill>
                  <a:schemeClr val="tx1"/>
                </a:solidFill>
                <a:latin typeface="Meiryo UI" panose="020B0604030504040204" pitchFamily="50" charset="-128"/>
                <a:ea typeface="Meiryo UI" panose="020B0604030504040204" pitchFamily="50" charset="-128"/>
              </a:endParaRPr>
            </a:p>
          </p:txBody>
        </p:sp>
      </p:grpSp>
      <p:sp>
        <p:nvSpPr>
          <p:cNvPr id="12" name="テキスト ボックス 11">
            <a:extLst>
              <a:ext uri="{FF2B5EF4-FFF2-40B4-BE49-F238E27FC236}">
                <a16:creationId xmlns:a16="http://schemas.microsoft.com/office/drawing/2014/main" id="{50FD4514-1646-EE94-9C3A-BB59E5B34838}"/>
              </a:ext>
            </a:extLst>
          </p:cNvPr>
          <p:cNvSpPr txBox="1"/>
          <p:nvPr/>
        </p:nvSpPr>
        <p:spPr>
          <a:xfrm>
            <a:off x="7595023" y="2557218"/>
            <a:ext cx="4465688" cy="738664"/>
          </a:xfrm>
          <a:prstGeom prst="rect">
            <a:avLst/>
          </a:prstGeom>
          <a:noFill/>
        </p:spPr>
        <p:txBody>
          <a:bodyPr wrap="square" rtlCol="0">
            <a:spAutoFit/>
          </a:bodyPr>
          <a:lstStyle/>
          <a:p>
            <a:pPr algn="ctr"/>
            <a:r>
              <a:rPr kumimoji="1" lang="en-US" altLang="ja-JP">
                <a:latin typeface="BIZ UDPゴシック" panose="020B0400000000000000" pitchFamily="50" charset="-128"/>
                <a:ea typeface="BIZ UDPゴシック" panose="020B0400000000000000" pitchFamily="50" charset="-128"/>
              </a:rPr>
              <a:t>11</a:t>
            </a:r>
            <a:r>
              <a:rPr kumimoji="1" lang="ja-JP" altLang="en-US">
                <a:latin typeface="BIZ UDPゴシック" panose="020B0400000000000000" pitchFamily="50" charset="-128"/>
                <a:ea typeface="BIZ UDPゴシック" panose="020B0400000000000000" pitchFamily="50" charset="-128"/>
              </a:rPr>
              <a:t>製品ごとに</a:t>
            </a:r>
            <a:r>
              <a:rPr lang="ja-JP" altLang="en-US">
                <a:latin typeface="BIZ UDPゴシック" panose="020B0400000000000000" pitchFamily="50" charset="-128"/>
                <a:ea typeface="BIZ UDPゴシック" panose="020B0400000000000000" pitchFamily="50" charset="-128"/>
              </a:rPr>
              <a:t>試験片を取り付けて</a:t>
            </a:r>
            <a:endParaRPr lang="en-US" altLang="ja-JP">
              <a:latin typeface="BIZ UDPゴシック" panose="020B0400000000000000" pitchFamily="50" charset="-128"/>
              <a:ea typeface="BIZ UDPゴシック" panose="020B0400000000000000" pitchFamily="50" charset="-128"/>
            </a:endParaRPr>
          </a:p>
          <a:p>
            <a:pPr algn="ctr"/>
            <a:r>
              <a:rPr kumimoji="1" lang="ja-JP" altLang="en-US" sz="2400">
                <a:solidFill>
                  <a:srgbClr val="FF0000"/>
                </a:solidFill>
                <a:latin typeface="BIZ UDPゴシック" panose="020B0400000000000000" pitchFamily="50" charset="-128"/>
                <a:ea typeface="BIZ UDPゴシック" panose="020B0400000000000000" pitchFamily="50" charset="-128"/>
              </a:rPr>
              <a:t>同じ条件</a:t>
            </a:r>
            <a:r>
              <a:rPr kumimoji="1" lang="ja-JP" altLang="en-US">
                <a:latin typeface="BIZ UDPゴシック" panose="020B0400000000000000" pitchFamily="50" charset="-128"/>
                <a:ea typeface="BIZ UDPゴシック" panose="020B0400000000000000" pitchFamily="50" charset="-128"/>
              </a:rPr>
              <a:t>で加工し、硬度を測定する</a:t>
            </a:r>
          </a:p>
        </p:txBody>
      </p:sp>
      <p:sp>
        <p:nvSpPr>
          <p:cNvPr id="13" name="矢印: 下 12">
            <a:extLst>
              <a:ext uri="{FF2B5EF4-FFF2-40B4-BE49-F238E27FC236}">
                <a16:creationId xmlns:a16="http://schemas.microsoft.com/office/drawing/2014/main" id="{814BFF6D-F8A4-CEBB-0026-E6414CF4D1C6}"/>
              </a:ext>
            </a:extLst>
          </p:cNvPr>
          <p:cNvSpPr/>
          <p:nvPr/>
        </p:nvSpPr>
        <p:spPr>
          <a:xfrm rot="16200000">
            <a:off x="9492566" y="1627070"/>
            <a:ext cx="318410" cy="23990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6" name="テキスト ボックス 25">
            <a:extLst>
              <a:ext uri="{FF2B5EF4-FFF2-40B4-BE49-F238E27FC236}">
                <a16:creationId xmlns:a16="http://schemas.microsoft.com/office/drawing/2014/main" id="{9CD55009-2B61-5F38-BE87-9DD64CC7E321}"/>
              </a:ext>
            </a:extLst>
          </p:cNvPr>
          <p:cNvSpPr txBox="1"/>
          <p:nvPr/>
        </p:nvSpPr>
        <p:spPr>
          <a:xfrm>
            <a:off x="8667783" y="957902"/>
            <a:ext cx="802466" cy="253916"/>
          </a:xfrm>
          <a:prstGeom prst="rect">
            <a:avLst/>
          </a:prstGeom>
          <a:noFill/>
        </p:spPr>
        <p:txBody>
          <a:bodyPr wrap="square" rtlCol="0">
            <a:spAutoFit/>
          </a:bodyPr>
          <a:lstStyle/>
          <a:p>
            <a:pPr algn="ctr"/>
            <a:r>
              <a:rPr kumimoji="1" lang="en-US" altLang="ja-JP" sz="1050">
                <a:latin typeface="BIZ UDPゴシック" panose="020B0400000000000000" pitchFamily="50" charset="-128"/>
                <a:ea typeface="BIZ UDPゴシック" panose="020B0400000000000000" pitchFamily="50" charset="-128"/>
              </a:rPr>
              <a:t>[</a:t>
            </a:r>
            <a:r>
              <a:rPr kumimoji="1" lang="ja-JP" altLang="en-US" sz="1050">
                <a:latin typeface="BIZ UDPゴシック" panose="020B0400000000000000" pitchFamily="50" charset="-128"/>
                <a:ea typeface="BIZ UDPゴシック" panose="020B0400000000000000" pitchFamily="50" charset="-128"/>
              </a:rPr>
              <a:t>試験片</a:t>
            </a:r>
            <a:r>
              <a:rPr kumimoji="1" lang="en-US" altLang="ja-JP" sz="1050">
                <a:latin typeface="BIZ UDPゴシック" panose="020B0400000000000000" pitchFamily="50" charset="-128"/>
                <a:ea typeface="BIZ UDPゴシック" panose="020B0400000000000000" pitchFamily="50" charset="-128"/>
              </a:rPr>
              <a:t>]</a:t>
            </a:r>
            <a:endParaRPr kumimoji="1" lang="ja-JP" altLang="en-US" sz="1050">
              <a:latin typeface="BIZ UDPゴシック" panose="020B0400000000000000" pitchFamily="50" charset="-128"/>
              <a:ea typeface="BIZ UDPゴシック" panose="020B0400000000000000" pitchFamily="50" charset="-128"/>
            </a:endParaRPr>
          </a:p>
        </p:txBody>
      </p:sp>
      <p:grpSp>
        <p:nvGrpSpPr>
          <p:cNvPr id="34" name="グループ化 33">
            <a:extLst>
              <a:ext uri="{FF2B5EF4-FFF2-40B4-BE49-F238E27FC236}">
                <a16:creationId xmlns:a16="http://schemas.microsoft.com/office/drawing/2014/main" id="{FF8EB0CF-AF03-5FE7-7FC8-1311A609066A}"/>
              </a:ext>
            </a:extLst>
          </p:cNvPr>
          <p:cNvGrpSpPr>
            <a:grpSpLocks noChangeAspect="1"/>
          </p:cNvGrpSpPr>
          <p:nvPr/>
        </p:nvGrpSpPr>
        <p:grpSpPr>
          <a:xfrm>
            <a:off x="9826081" y="1254912"/>
            <a:ext cx="2197445" cy="1098063"/>
            <a:chOff x="10022746" y="2147869"/>
            <a:chExt cx="1940599" cy="969719"/>
          </a:xfrm>
        </p:grpSpPr>
        <p:pic>
          <p:nvPicPr>
            <p:cNvPr id="16" name="図 15" descr="屋内, 座る, 写真, テーブル が含まれている画像&#10;&#10;自動的に生成された説明">
              <a:extLst>
                <a:ext uri="{FF2B5EF4-FFF2-40B4-BE49-F238E27FC236}">
                  <a16:creationId xmlns:a16="http://schemas.microsoft.com/office/drawing/2014/main" id="{3674A01A-94E5-ED12-3CDC-CEDA99F05C57}"/>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1569" b="64780" l="41207" r="60734">
                          <a14:foregroundMark x1="48059" y1="64780" x2="48059" y2="64780"/>
                          <a14:foregroundMark x1="41207" y1="55034" x2="41207" y2="55034"/>
                          <a14:foregroundMark x1="58035" y1="57420" x2="58035" y2="57420"/>
                          <a14:foregroundMark x1="54397" y1="60534" x2="54397" y2="60534"/>
                          <a14:backgroundMark x1="61310" y1="48888" x2="61310" y2="48888"/>
                          <a14:backgroundMark x1="61371" y1="49333" x2="61371" y2="49333"/>
                          <a14:backgroundMark x1="61522" y1="50748" x2="61522" y2="50748"/>
                          <a14:backgroundMark x1="60764" y1="58269" x2="60764" y2="58269"/>
                          <a14:backgroundMark x1="61583" y1="50061" x2="61461" y2="50465"/>
                          <a14:backgroundMark x1="61461" y1="50061" x2="61947" y2="52689"/>
                          <a14:backgroundMark x1="61825" y1="52972" x2="61280" y2="48686"/>
                          <a14:backgroundMark x1="61280" y1="48686" x2="60764" y2="47271"/>
                          <a14:backgroundMark x1="59582" y1="45451" x2="61340" y2="50101"/>
                          <a14:backgroundMark x1="61340" y1="50101" x2="61461" y2="51557"/>
                          <a14:backgroundMark x1="60461" y1="59563" x2="61825" y2="55317"/>
                          <a14:backgroundMark x1="61613" y1="55277" x2="60885" y2="58633"/>
                          <a14:backgroundMark x1="60067" y1="59604" x2="61128" y2="57056"/>
                          <a14:backgroundMark x1="60764" y1="57703" x2="61583" y2="54953"/>
                          <a14:backgroundMark x1="61522" y1="55762" x2="61522" y2="50263"/>
                          <a14:backgroundMark x1="61583" y1="55115" x2="61583" y2="55115"/>
                          <a14:backgroundMark x1="61461" y1="55277" x2="61461" y2="55277"/>
                        </a14:backgroundRemoval>
                      </a14:imgEffect>
                    </a14:imgLayer>
                  </a14:imgProps>
                </a:ext>
                <a:ext uri="{28A0092B-C50C-407E-A947-70E740481C1C}">
                  <a14:useLocalDpi xmlns:a14="http://schemas.microsoft.com/office/drawing/2010/main" val="0"/>
                </a:ext>
              </a:extLst>
            </a:blip>
            <a:srcRect l="39019" t="38759" r="36817" b="32719"/>
            <a:stretch/>
          </p:blipFill>
          <p:spPr>
            <a:xfrm rot="5719925">
              <a:off x="10656018" y="2354278"/>
              <a:ext cx="809763" cy="716858"/>
            </a:xfrm>
            <a:prstGeom prst="rect">
              <a:avLst/>
            </a:prstGeom>
          </p:spPr>
        </p:pic>
        <p:sp>
          <p:nvSpPr>
            <p:cNvPr id="17" name="テキスト ボックス 16">
              <a:extLst>
                <a:ext uri="{FF2B5EF4-FFF2-40B4-BE49-F238E27FC236}">
                  <a16:creationId xmlns:a16="http://schemas.microsoft.com/office/drawing/2014/main" id="{D0C50AB4-054A-C0FF-4C0D-4CE3150A05CB}"/>
                </a:ext>
              </a:extLst>
            </p:cNvPr>
            <p:cNvSpPr txBox="1"/>
            <p:nvPr/>
          </p:nvSpPr>
          <p:spPr>
            <a:xfrm>
              <a:off x="10022746" y="2692592"/>
              <a:ext cx="699227" cy="217442"/>
            </a:xfrm>
            <a:prstGeom prst="rect">
              <a:avLst/>
            </a:prstGeom>
            <a:noFill/>
            <a:ln>
              <a:solidFill>
                <a:schemeClr val="tx1"/>
              </a:solidFill>
            </a:ln>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表面硬さ</a:t>
              </a:r>
            </a:p>
          </p:txBody>
        </p:sp>
        <p:sp>
          <p:nvSpPr>
            <p:cNvPr id="18" name="テキスト ボックス 17">
              <a:extLst>
                <a:ext uri="{FF2B5EF4-FFF2-40B4-BE49-F238E27FC236}">
                  <a16:creationId xmlns:a16="http://schemas.microsoft.com/office/drawing/2014/main" id="{5C4BD859-EF22-3AB8-11B5-8844BB63BAFE}"/>
                </a:ext>
              </a:extLst>
            </p:cNvPr>
            <p:cNvSpPr txBox="1"/>
            <p:nvPr/>
          </p:nvSpPr>
          <p:spPr>
            <a:xfrm>
              <a:off x="10045465" y="2179439"/>
              <a:ext cx="699227" cy="217442"/>
            </a:xfrm>
            <a:prstGeom prst="rect">
              <a:avLst/>
            </a:prstGeom>
            <a:noFill/>
            <a:ln>
              <a:solidFill>
                <a:schemeClr val="tx1"/>
              </a:solidFill>
            </a:ln>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内部硬さ</a:t>
              </a:r>
            </a:p>
          </p:txBody>
        </p:sp>
        <p:grpSp>
          <p:nvGrpSpPr>
            <p:cNvPr id="19" name="グループ化 18">
              <a:extLst>
                <a:ext uri="{FF2B5EF4-FFF2-40B4-BE49-F238E27FC236}">
                  <a16:creationId xmlns:a16="http://schemas.microsoft.com/office/drawing/2014/main" id="{20919B50-31EF-6FFB-1983-8925129670C8}"/>
                </a:ext>
              </a:extLst>
            </p:cNvPr>
            <p:cNvGrpSpPr/>
            <p:nvPr/>
          </p:nvGrpSpPr>
          <p:grpSpPr>
            <a:xfrm>
              <a:off x="11377372" y="2397248"/>
              <a:ext cx="525010" cy="611372"/>
              <a:chOff x="7259882" y="4868422"/>
              <a:chExt cx="665855" cy="687402"/>
            </a:xfrm>
          </p:grpSpPr>
          <p:sp>
            <p:nvSpPr>
              <p:cNvPr id="20" name="吹き出し: 四角形 19">
                <a:extLst>
                  <a:ext uri="{FF2B5EF4-FFF2-40B4-BE49-F238E27FC236}">
                    <a16:creationId xmlns:a16="http://schemas.microsoft.com/office/drawing/2014/main" id="{F52B6512-DA69-4F8A-6797-69334084694F}"/>
                  </a:ext>
                </a:extLst>
              </p:cNvPr>
              <p:cNvSpPr/>
              <p:nvPr/>
            </p:nvSpPr>
            <p:spPr>
              <a:xfrm>
                <a:off x="7259882" y="4868422"/>
                <a:ext cx="665855" cy="643972"/>
              </a:xfrm>
              <a:prstGeom prst="wedgeRectCallout">
                <a:avLst>
                  <a:gd name="adj1" fmla="val -63601"/>
                  <a:gd name="adj2" fmla="val -798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00">
                  <a:solidFill>
                    <a:schemeClr val="tx1"/>
                  </a:solidFill>
                  <a:latin typeface="Meiryo UI" panose="020B0604030504040204" pitchFamily="50" charset="-128"/>
                  <a:ea typeface="Meiryo UI" panose="020B0604030504040204" pitchFamily="50" charset="-128"/>
                </a:endParaRPr>
              </a:p>
            </p:txBody>
          </p:sp>
          <p:pic>
            <p:nvPicPr>
              <p:cNvPr id="21" name="図 20">
                <a:extLst>
                  <a:ext uri="{FF2B5EF4-FFF2-40B4-BE49-F238E27FC236}">
                    <a16:creationId xmlns:a16="http://schemas.microsoft.com/office/drawing/2014/main" id="{DA32AA77-4DEF-F7C4-CFE1-7DA39E4A3334}"/>
                  </a:ext>
                </a:extLst>
              </p:cNvPr>
              <p:cNvPicPr>
                <a:picLocks noChangeAspect="1"/>
              </p:cNvPicPr>
              <p:nvPr/>
            </p:nvPicPr>
            <p:blipFill>
              <a:blip r:embed="rId7"/>
              <a:stretch>
                <a:fillRect/>
              </a:stretch>
            </p:blipFill>
            <p:spPr>
              <a:xfrm>
                <a:off x="7279276" y="4909939"/>
                <a:ext cx="646461" cy="474674"/>
              </a:xfrm>
              <a:prstGeom prst="rect">
                <a:avLst/>
              </a:prstGeom>
            </p:spPr>
          </p:pic>
          <p:sp>
            <p:nvSpPr>
              <p:cNvPr id="22" name="テキスト ボックス 21">
                <a:extLst>
                  <a:ext uri="{FF2B5EF4-FFF2-40B4-BE49-F238E27FC236}">
                    <a16:creationId xmlns:a16="http://schemas.microsoft.com/office/drawing/2014/main" id="{E61C2BB7-2082-6EFB-E539-9DC7DA3E5F1D}"/>
                  </a:ext>
                </a:extLst>
              </p:cNvPr>
              <p:cNvSpPr txBox="1"/>
              <p:nvPr/>
            </p:nvSpPr>
            <p:spPr>
              <a:xfrm>
                <a:off x="7383591" y="5357181"/>
                <a:ext cx="431259" cy="198643"/>
              </a:xfrm>
              <a:prstGeom prst="rect">
                <a:avLst/>
              </a:prstGeom>
              <a:noFill/>
            </p:spPr>
            <p:txBody>
              <a:bodyPr wrap="none" rtlCol="0">
                <a:spAutoFit/>
              </a:bodyPr>
              <a:lstStyle/>
              <a:p>
                <a:r>
                  <a:rPr kumimoji="1" lang="en-US" altLang="ja-JP" sz="700">
                    <a:latin typeface="BIZ UDPゴシック" panose="020B0400000000000000" pitchFamily="50" charset="-128"/>
                    <a:ea typeface="BIZ UDPゴシック" panose="020B0400000000000000" pitchFamily="50" charset="-128"/>
                  </a:rPr>
                  <a:t>×</a:t>
                </a:r>
                <a:r>
                  <a:rPr kumimoji="1" lang="ja-JP" altLang="en-US" sz="700">
                    <a:latin typeface="BIZ UDPゴシック" panose="020B0400000000000000" pitchFamily="50" charset="-128"/>
                    <a:ea typeface="BIZ UDPゴシック" panose="020B0400000000000000" pitchFamily="50" charset="-128"/>
                  </a:rPr>
                  <a:t>１０</a:t>
                </a:r>
              </a:p>
            </p:txBody>
          </p:sp>
        </p:grpSp>
        <p:cxnSp>
          <p:nvCxnSpPr>
            <p:cNvPr id="23" name="直線コネクタ 22">
              <a:extLst>
                <a:ext uri="{FF2B5EF4-FFF2-40B4-BE49-F238E27FC236}">
                  <a16:creationId xmlns:a16="http://schemas.microsoft.com/office/drawing/2014/main" id="{EFE9D28A-BFD9-E49B-BED3-B7D2ED37AB9F}"/>
                </a:ext>
              </a:extLst>
            </p:cNvPr>
            <p:cNvCxnSpPr>
              <a:cxnSpLocks/>
              <a:endCxn id="17" idx="3"/>
            </p:cNvCxnSpPr>
            <p:nvPr/>
          </p:nvCxnSpPr>
          <p:spPr>
            <a:xfrm flipH="1" flipV="1">
              <a:off x="10721973" y="2801313"/>
              <a:ext cx="127747" cy="99654"/>
            </a:xfrm>
            <a:prstGeom prst="line">
              <a:avLst/>
            </a:prstGeom>
            <a:ln>
              <a:solidFill>
                <a:srgbClr val="C00000"/>
              </a:solidFill>
              <a:headEnd type="triangle"/>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65B59DC5-FDDF-390E-7829-CEE2CAA735F4}"/>
                </a:ext>
              </a:extLst>
            </p:cNvPr>
            <p:cNvCxnSpPr>
              <a:cxnSpLocks/>
              <a:endCxn id="18" idx="3"/>
            </p:cNvCxnSpPr>
            <p:nvPr/>
          </p:nvCxnSpPr>
          <p:spPr>
            <a:xfrm flipH="1" flipV="1">
              <a:off x="10744692" y="2288160"/>
              <a:ext cx="181492" cy="283798"/>
            </a:xfrm>
            <a:prstGeom prst="line">
              <a:avLst/>
            </a:prstGeom>
            <a:ln>
              <a:solidFill>
                <a:srgbClr val="C00000"/>
              </a:solidFill>
              <a:headEnd type="triangle"/>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B89A408B-EBBC-DA29-A870-4C0CA5246379}"/>
                </a:ext>
              </a:extLst>
            </p:cNvPr>
            <p:cNvSpPr txBox="1"/>
            <p:nvPr/>
          </p:nvSpPr>
          <p:spPr>
            <a:xfrm>
              <a:off x="11208637" y="2147869"/>
              <a:ext cx="754708" cy="217442"/>
            </a:xfrm>
            <a:prstGeom prst="rect">
              <a:avLst/>
            </a:prstGeom>
            <a:noFill/>
            <a:ln>
              <a:solidFill>
                <a:schemeClr val="tx1"/>
              </a:solidFill>
            </a:ln>
          </p:spPr>
          <p:txBody>
            <a:bodyPr wrap="square" rtlCol="0">
              <a:spAutoFit/>
            </a:bodyPr>
            <a:lstStyle/>
            <a:p>
              <a:pPr algn="ctr"/>
              <a:r>
                <a:rPr lang="ja-JP" altLang="en-US" sz="1000">
                  <a:latin typeface="BIZ UDPゴシック" panose="020B0400000000000000" pitchFamily="50" charset="-128"/>
                  <a:ea typeface="BIZ UDPゴシック" panose="020B0400000000000000" pitchFamily="50" charset="-128"/>
                </a:rPr>
                <a:t>肌焼き</a:t>
              </a:r>
              <a:r>
                <a:rPr kumimoji="1" lang="ja-JP" altLang="en-US" sz="1000">
                  <a:latin typeface="BIZ UDPゴシック" panose="020B0400000000000000" pitchFamily="50" charset="-128"/>
                  <a:ea typeface="BIZ UDPゴシック" panose="020B0400000000000000" pitchFamily="50" charset="-128"/>
                </a:rPr>
                <a:t>深さ</a:t>
              </a:r>
            </a:p>
          </p:txBody>
        </p:sp>
      </p:grpSp>
      <p:sp>
        <p:nvSpPr>
          <p:cNvPr id="30" name="テキスト ボックス 29">
            <a:extLst>
              <a:ext uri="{FF2B5EF4-FFF2-40B4-BE49-F238E27FC236}">
                <a16:creationId xmlns:a16="http://schemas.microsoft.com/office/drawing/2014/main" id="{20E5A565-EBAB-56E5-6765-4E225B3A0CB1}"/>
              </a:ext>
            </a:extLst>
          </p:cNvPr>
          <p:cNvSpPr txBox="1"/>
          <p:nvPr/>
        </p:nvSpPr>
        <p:spPr>
          <a:xfrm>
            <a:off x="8847536" y="522726"/>
            <a:ext cx="1723549" cy="369332"/>
          </a:xfrm>
          <a:prstGeom prst="rect">
            <a:avLst/>
          </a:prstGeom>
          <a:noFill/>
          <a:ln>
            <a:noFill/>
          </a:ln>
        </p:spPr>
        <p:txBody>
          <a:bodyPr wrap="square" rtlCol="0">
            <a:spAutoFit/>
          </a:bodyPr>
          <a:lstStyle/>
          <a:p>
            <a:pPr algn="ctr"/>
            <a:r>
              <a:rPr lang="ja-JP" altLang="en-US">
                <a:effectLst>
                  <a:glow>
                    <a:schemeClr val="bg1"/>
                  </a:glow>
                </a:effectLst>
                <a:latin typeface="BIZ UDPゴシック" panose="020B0400000000000000" pitchFamily="50" charset="-128"/>
                <a:ea typeface="BIZ UDPゴシック" panose="020B0400000000000000" pitchFamily="50" charset="-128"/>
              </a:rPr>
              <a:t>品質確認方法</a:t>
            </a:r>
            <a:endParaRPr kumimoji="1" lang="ja-JP" altLang="en-US">
              <a:effectLst>
                <a:glow>
                  <a:schemeClr val="bg1"/>
                </a:glow>
              </a:effectLst>
              <a:latin typeface="BIZ UDPゴシック" panose="020B0400000000000000" pitchFamily="50" charset="-128"/>
              <a:ea typeface="BIZ UDPゴシック" panose="020B0400000000000000" pitchFamily="50" charset="-128"/>
            </a:endParaRPr>
          </a:p>
        </p:txBody>
      </p:sp>
      <p:sp>
        <p:nvSpPr>
          <p:cNvPr id="32" name="正方形/長方形 31">
            <a:extLst>
              <a:ext uri="{FF2B5EF4-FFF2-40B4-BE49-F238E27FC236}">
                <a16:creationId xmlns:a16="http://schemas.microsoft.com/office/drawing/2014/main" id="{9C4B61C5-CD2B-9117-5F0A-42C5AB1D5034}"/>
              </a:ext>
            </a:extLst>
          </p:cNvPr>
          <p:cNvSpPr/>
          <p:nvPr/>
        </p:nvSpPr>
        <p:spPr>
          <a:xfrm>
            <a:off x="69223" y="3876800"/>
            <a:ext cx="7889596" cy="2905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4682CB10-05CF-6758-8C01-F57EF456A5D6}"/>
              </a:ext>
            </a:extLst>
          </p:cNvPr>
          <p:cNvSpPr/>
          <p:nvPr/>
        </p:nvSpPr>
        <p:spPr>
          <a:xfrm>
            <a:off x="8016796" y="3868265"/>
            <a:ext cx="4105981" cy="29135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四角形: 角を丸くする 35">
            <a:extLst>
              <a:ext uri="{FF2B5EF4-FFF2-40B4-BE49-F238E27FC236}">
                <a16:creationId xmlns:a16="http://schemas.microsoft.com/office/drawing/2014/main" id="{97647687-4D72-A650-A1CA-86A9C83E8D9F}"/>
              </a:ext>
            </a:extLst>
          </p:cNvPr>
          <p:cNvSpPr/>
          <p:nvPr/>
        </p:nvSpPr>
        <p:spPr>
          <a:xfrm>
            <a:off x="733266" y="2926274"/>
            <a:ext cx="6221582" cy="468247"/>
          </a:xfrm>
          <a:prstGeom prst="roundRect">
            <a:avLst>
              <a:gd name="adj" fmla="val 24187"/>
            </a:avLst>
          </a:prstGeom>
          <a:solidFill>
            <a:schemeClr val="bg1">
              <a:alpha val="2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latin typeface="BIZ UDPゴシック" panose="020B0400000000000000" pitchFamily="50" charset="-128"/>
                <a:ea typeface="BIZ UDPゴシック" panose="020B0400000000000000" pitchFamily="50" charset="-128"/>
              </a:rPr>
              <a:t>強靭性、耐摩耗性向上を目的とした</a:t>
            </a:r>
            <a:r>
              <a:rPr kumimoji="1" lang="en-US" altLang="ja-JP" sz="2000">
                <a:solidFill>
                  <a:schemeClr val="tx1"/>
                </a:solidFill>
                <a:latin typeface="BIZ UDPゴシック" panose="020B0400000000000000" pitchFamily="50" charset="-128"/>
                <a:ea typeface="BIZ UDPゴシック" panose="020B0400000000000000" pitchFamily="50" charset="-128"/>
              </a:rPr>
              <a:t>『</a:t>
            </a:r>
            <a:r>
              <a:rPr kumimoji="1" lang="ja-JP" altLang="en-US" sz="2800">
                <a:solidFill>
                  <a:srgbClr val="FF0000"/>
                </a:solidFill>
                <a:latin typeface="BIZ UDPゴシック" panose="020B0400000000000000" pitchFamily="50" charset="-128"/>
                <a:ea typeface="BIZ UDPゴシック" panose="020B0400000000000000" pitchFamily="50" charset="-128"/>
              </a:rPr>
              <a:t>熱処理加工職場</a:t>
            </a:r>
            <a:r>
              <a:rPr kumimoji="1" lang="en-US" altLang="ja-JP" sz="2000">
                <a:solidFill>
                  <a:schemeClr val="tx1"/>
                </a:solidFill>
                <a:latin typeface="BIZ UDPゴシック" panose="020B0400000000000000" pitchFamily="50" charset="-128"/>
                <a:ea typeface="BIZ UDPゴシック" panose="020B0400000000000000" pitchFamily="50" charset="-128"/>
              </a:rPr>
              <a:t>』</a:t>
            </a:r>
            <a:endParaRPr kumimoji="1" lang="ja-JP" altLang="en-US" sz="1600">
              <a:solidFill>
                <a:schemeClr val="tx1"/>
              </a:solidFill>
              <a:latin typeface="BIZ UDPゴシック" panose="020B0400000000000000" pitchFamily="50" charset="-128"/>
              <a:ea typeface="BIZ UDPゴシック" panose="020B0400000000000000" pitchFamily="50" charset="-128"/>
            </a:endParaRPr>
          </a:p>
        </p:txBody>
      </p:sp>
      <p:pic>
        <p:nvPicPr>
          <p:cNvPr id="67" name="図 66" descr="グラフィカル ユーザー インターフェイス, アプリケーション, PowerPoint&#10;&#10;自動的に生成された説明">
            <a:extLst>
              <a:ext uri="{FF2B5EF4-FFF2-40B4-BE49-F238E27FC236}">
                <a16:creationId xmlns:a16="http://schemas.microsoft.com/office/drawing/2014/main" id="{16C41FB7-B42E-0EE0-9415-59335C8E2215}"/>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rot="16200000">
            <a:off x="27731" y="1178196"/>
            <a:ext cx="1064884" cy="756041"/>
          </a:xfrm>
          <a:prstGeom prst="rect">
            <a:avLst/>
          </a:prstGeom>
          <a:ln>
            <a:noFill/>
          </a:ln>
          <a:effectLst/>
        </p:spPr>
      </p:pic>
      <p:pic>
        <p:nvPicPr>
          <p:cNvPr id="68" name="図 67" descr="製品, 座る が含まれている画像&#10;&#10;自動的に生成された説明">
            <a:extLst>
              <a:ext uri="{FF2B5EF4-FFF2-40B4-BE49-F238E27FC236}">
                <a16:creationId xmlns:a16="http://schemas.microsoft.com/office/drawing/2014/main" id="{866D8EBA-E45D-3E68-9ABE-46791C583022}"/>
              </a:ext>
            </a:extLst>
          </p:cNvPr>
          <p:cNvPicPr>
            <a:picLocks noChangeAspect="1"/>
          </p:cNvPicPr>
          <p:nvPr/>
        </p:nvPicPr>
        <p:blipFill rotWithShape="1">
          <a:blip r:embed="rId9">
            <a:extLst>
              <a:ext uri="{28A0092B-C50C-407E-A947-70E740481C1C}">
                <a14:useLocalDpi xmlns:a14="http://schemas.microsoft.com/office/drawing/2010/main" val="0"/>
              </a:ext>
            </a:extLst>
          </a:blip>
          <a:srcRect l="27340" t="21323" r="24848" b="15685"/>
          <a:stretch/>
        </p:blipFill>
        <p:spPr>
          <a:xfrm rot="5400000">
            <a:off x="4549775" y="1233551"/>
            <a:ext cx="972000" cy="960458"/>
          </a:xfrm>
          <a:prstGeom prst="rect">
            <a:avLst/>
          </a:prstGeom>
        </p:spPr>
      </p:pic>
      <p:sp>
        <p:nvSpPr>
          <p:cNvPr id="69" name="正方形/長方形 68">
            <a:extLst>
              <a:ext uri="{FF2B5EF4-FFF2-40B4-BE49-F238E27FC236}">
                <a16:creationId xmlns:a16="http://schemas.microsoft.com/office/drawing/2014/main" id="{DE79FAA7-25FD-0F78-86A4-B762F66C6F94}"/>
              </a:ext>
            </a:extLst>
          </p:cNvPr>
          <p:cNvSpPr/>
          <p:nvPr/>
        </p:nvSpPr>
        <p:spPr>
          <a:xfrm>
            <a:off x="3420104" y="911983"/>
            <a:ext cx="2229371" cy="191009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70" name="テキスト ボックス 69">
            <a:extLst>
              <a:ext uri="{FF2B5EF4-FFF2-40B4-BE49-F238E27FC236}">
                <a16:creationId xmlns:a16="http://schemas.microsoft.com/office/drawing/2014/main" id="{81BA7473-6551-B856-876C-0A706C3A2123}"/>
              </a:ext>
            </a:extLst>
          </p:cNvPr>
          <p:cNvSpPr txBox="1"/>
          <p:nvPr/>
        </p:nvSpPr>
        <p:spPr>
          <a:xfrm>
            <a:off x="3537766" y="911612"/>
            <a:ext cx="2032928" cy="276999"/>
          </a:xfrm>
          <a:prstGeom prst="rect">
            <a:avLst/>
          </a:prstGeom>
          <a:noFill/>
          <a:ln>
            <a:noFill/>
          </a:ln>
        </p:spPr>
        <p:txBody>
          <a:bodyPr wrap="none" rtlCol="0">
            <a:spAutoFit/>
          </a:bodyPr>
          <a:lstStyle/>
          <a:p>
            <a:pPr algn="ctr"/>
            <a:r>
              <a:rPr kumimoji="1" lang="ja-JP" altLang="en-US" sz="1200">
                <a:latin typeface="BIZ UDPゴシック" panose="020B0400000000000000" pitchFamily="50" charset="-128"/>
                <a:ea typeface="BIZ UDPゴシック" panose="020B0400000000000000" pitchFamily="50" charset="-128"/>
              </a:rPr>
              <a:t>ハイブリッド車モーター部品</a:t>
            </a:r>
            <a:endParaRPr kumimoji="1" lang="en-US" altLang="ja-JP" sz="1200">
              <a:latin typeface="BIZ UDPゴシック" panose="020B0400000000000000" pitchFamily="50" charset="-128"/>
              <a:ea typeface="BIZ UDPゴシック" panose="020B0400000000000000" pitchFamily="50" charset="-128"/>
            </a:endParaRPr>
          </a:p>
        </p:txBody>
      </p:sp>
      <p:sp>
        <p:nvSpPr>
          <p:cNvPr id="71" name="テキスト ボックス 70">
            <a:extLst>
              <a:ext uri="{FF2B5EF4-FFF2-40B4-BE49-F238E27FC236}">
                <a16:creationId xmlns:a16="http://schemas.microsoft.com/office/drawing/2014/main" id="{A4C28C97-8DA4-52D4-7D9A-CD474A8B9457}"/>
              </a:ext>
            </a:extLst>
          </p:cNvPr>
          <p:cNvSpPr txBox="1"/>
          <p:nvPr/>
        </p:nvSpPr>
        <p:spPr>
          <a:xfrm>
            <a:off x="3707328" y="2294570"/>
            <a:ext cx="1673856" cy="369332"/>
          </a:xfrm>
          <a:prstGeom prst="rect">
            <a:avLst/>
          </a:prstGeom>
          <a:noFill/>
        </p:spPr>
        <p:txBody>
          <a:bodyPr wrap="none" rtlCol="0">
            <a:spAutoFit/>
          </a:bodyPr>
          <a:lstStyle/>
          <a:p>
            <a:r>
              <a:rPr kumimoji="1" lang="ja-JP" altLang="en-US">
                <a:latin typeface="BIZ UDPゴシック" panose="020B0400000000000000" pitchFamily="50" charset="-128"/>
                <a:ea typeface="BIZ UDPゴシック" panose="020B0400000000000000" pitchFamily="50" charset="-128"/>
              </a:rPr>
              <a:t>その他</a:t>
            </a:r>
            <a:r>
              <a:rPr lang="en-US" altLang="ja-JP">
                <a:latin typeface="BIZ UDPゴシック" panose="020B0400000000000000" pitchFamily="50" charset="-128"/>
                <a:ea typeface="BIZ UDPゴシック" panose="020B0400000000000000" pitchFamily="50" charset="-128"/>
              </a:rPr>
              <a:t>24</a:t>
            </a:r>
            <a:r>
              <a:rPr lang="ja-JP" altLang="en-US">
                <a:latin typeface="BIZ UDPゴシック" panose="020B0400000000000000" pitchFamily="50" charset="-128"/>
                <a:ea typeface="BIZ UDPゴシック" panose="020B0400000000000000" pitchFamily="50" charset="-128"/>
              </a:rPr>
              <a:t>部品</a:t>
            </a:r>
            <a:endParaRPr kumimoji="1" lang="ja-JP" altLang="en-US">
              <a:latin typeface="BIZ UDPゴシック" panose="020B0400000000000000" pitchFamily="50" charset="-128"/>
              <a:ea typeface="BIZ UDPゴシック" panose="020B0400000000000000" pitchFamily="50" charset="-128"/>
            </a:endParaRPr>
          </a:p>
        </p:txBody>
      </p:sp>
      <p:sp>
        <p:nvSpPr>
          <p:cNvPr id="72" name="吹き出し: 四角形 71">
            <a:extLst>
              <a:ext uri="{FF2B5EF4-FFF2-40B4-BE49-F238E27FC236}">
                <a16:creationId xmlns:a16="http://schemas.microsoft.com/office/drawing/2014/main" id="{74326DC5-B177-94A1-366B-8FF0DF2DB26D}"/>
              </a:ext>
            </a:extLst>
          </p:cNvPr>
          <p:cNvSpPr/>
          <p:nvPr/>
        </p:nvSpPr>
        <p:spPr>
          <a:xfrm>
            <a:off x="5689370" y="911612"/>
            <a:ext cx="1671140" cy="1903179"/>
          </a:xfrm>
          <a:prstGeom prst="wedgeRectCallout">
            <a:avLst>
              <a:gd name="adj1" fmla="val -70483"/>
              <a:gd name="adj2" fmla="val -848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73" name="正方形/長方形 72">
            <a:extLst>
              <a:ext uri="{FF2B5EF4-FFF2-40B4-BE49-F238E27FC236}">
                <a16:creationId xmlns:a16="http://schemas.microsoft.com/office/drawing/2014/main" id="{2EE65152-1113-1487-9DC5-3E8058728C55}"/>
              </a:ext>
            </a:extLst>
          </p:cNvPr>
          <p:cNvSpPr/>
          <p:nvPr/>
        </p:nvSpPr>
        <p:spPr>
          <a:xfrm>
            <a:off x="117886" y="911722"/>
            <a:ext cx="3255159" cy="191009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74" name="テキスト ボックス 73">
            <a:extLst>
              <a:ext uri="{FF2B5EF4-FFF2-40B4-BE49-F238E27FC236}">
                <a16:creationId xmlns:a16="http://schemas.microsoft.com/office/drawing/2014/main" id="{EB24ABAD-EC4F-EB2A-39A9-D12750EFD7DB}"/>
              </a:ext>
            </a:extLst>
          </p:cNvPr>
          <p:cNvSpPr txBox="1"/>
          <p:nvPr/>
        </p:nvSpPr>
        <p:spPr>
          <a:xfrm>
            <a:off x="1365318" y="563635"/>
            <a:ext cx="800219" cy="338554"/>
          </a:xfrm>
          <a:prstGeom prst="rect">
            <a:avLst/>
          </a:prstGeom>
          <a:noFill/>
        </p:spPr>
        <p:txBody>
          <a:bodyPr wrap="none" rtlCol="0">
            <a:spAutoFit/>
          </a:bodyPr>
          <a:lstStyle/>
          <a:p>
            <a:pPr algn="ctr"/>
            <a:r>
              <a:rPr kumimoji="1" lang="ja-JP" altLang="en-US" sz="1600" u="sng">
                <a:latin typeface="BIZ UDPゴシック" panose="020B0400000000000000" pitchFamily="50" charset="-128"/>
                <a:ea typeface="BIZ UDPゴシック" panose="020B0400000000000000" pitchFamily="50" charset="-128"/>
              </a:rPr>
              <a:t>代表例</a:t>
            </a:r>
          </a:p>
        </p:txBody>
      </p:sp>
      <p:sp>
        <p:nvSpPr>
          <p:cNvPr id="75" name="矢印: 右 74">
            <a:extLst>
              <a:ext uri="{FF2B5EF4-FFF2-40B4-BE49-F238E27FC236}">
                <a16:creationId xmlns:a16="http://schemas.microsoft.com/office/drawing/2014/main" id="{AA455A7F-E90D-32A1-0432-6BC533655C59}"/>
              </a:ext>
            </a:extLst>
          </p:cNvPr>
          <p:cNvSpPr/>
          <p:nvPr/>
        </p:nvSpPr>
        <p:spPr>
          <a:xfrm>
            <a:off x="2043834" y="1536826"/>
            <a:ext cx="238859" cy="30817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76" name="テキスト ボックス 75">
            <a:extLst>
              <a:ext uri="{FF2B5EF4-FFF2-40B4-BE49-F238E27FC236}">
                <a16:creationId xmlns:a16="http://schemas.microsoft.com/office/drawing/2014/main" id="{7419F2B7-24C9-1164-98B2-8862932D5B09}"/>
              </a:ext>
            </a:extLst>
          </p:cNvPr>
          <p:cNvSpPr txBox="1"/>
          <p:nvPr/>
        </p:nvSpPr>
        <p:spPr>
          <a:xfrm>
            <a:off x="1233985" y="891128"/>
            <a:ext cx="595035" cy="338554"/>
          </a:xfrm>
          <a:prstGeom prst="rect">
            <a:avLst/>
          </a:prstGeom>
          <a:noFill/>
        </p:spPr>
        <p:txBody>
          <a:bodyPr wrap="none" rtlCol="0">
            <a:spAutoFit/>
          </a:bodyPr>
          <a:lstStyle/>
          <a:p>
            <a:pPr algn="ctr"/>
            <a:r>
              <a:rPr kumimoji="1" lang="ja-JP" altLang="en-US" sz="1600">
                <a:latin typeface="BIZ UDPゴシック" panose="020B0400000000000000" pitchFamily="50" charset="-128"/>
                <a:ea typeface="BIZ UDPゴシック" panose="020B0400000000000000" pitchFamily="50" charset="-128"/>
              </a:rPr>
              <a:t>加熱</a:t>
            </a:r>
          </a:p>
        </p:txBody>
      </p:sp>
      <p:sp>
        <p:nvSpPr>
          <p:cNvPr id="77" name="テキスト ボックス 76">
            <a:extLst>
              <a:ext uri="{FF2B5EF4-FFF2-40B4-BE49-F238E27FC236}">
                <a16:creationId xmlns:a16="http://schemas.microsoft.com/office/drawing/2014/main" id="{D771A53C-DB2D-6BF7-DEE2-D808C95F5C2E}"/>
              </a:ext>
            </a:extLst>
          </p:cNvPr>
          <p:cNvSpPr txBox="1"/>
          <p:nvPr/>
        </p:nvSpPr>
        <p:spPr>
          <a:xfrm>
            <a:off x="2519519" y="896386"/>
            <a:ext cx="595035" cy="338554"/>
          </a:xfrm>
          <a:prstGeom prst="rect">
            <a:avLst/>
          </a:prstGeom>
          <a:noFill/>
        </p:spPr>
        <p:txBody>
          <a:bodyPr wrap="none" rtlCol="0">
            <a:spAutoFit/>
          </a:bodyPr>
          <a:lstStyle/>
          <a:p>
            <a:pPr algn="ctr"/>
            <a:r>
              <a:rPr kumimoji="1" lang="ja-JP" altLang="en-US" sz="1600">
                <a:latin typeface="BIZ UDPゴシック" panose="020B0400000000000000" pitchFamily="50" charset="-128"/>
                <a:ea typeface="BIZ UDPゴシック" panose="020B0400000000000000" pitchFamily="50" charset="-128"/>
              </a:rPr>
              <a:t>急冷</a:t>
            </a:r>
          </a:p>
        </p:txBody>
      </p:sp>
      <p:sp>
        <p:nvSpPr>
          <p:cNvPr id="78" name="テキスト ボックス 77">
            <a:extLst>
              <a:ext uri="{FF2B5EF4-FFF2-40B4-BE49-F238E27FC236}">
                <a16:creationId xmlns:a16="http://schemas.microsoft.com/office/drawing/2014/main" id="{72D2CC50-BF53-552C-2123-18D00E33FD5B}"/>
              </a:ext>
            </a:extLst>
          </p:cNvPr>
          <p:cNvSpPr txBox="1"/>
          <p:nvPr/>
        </p:nvSpPr>
        <p:spPr>
          <a:xfrm>
            <a:off x="187033" y="2057050"/>
            <a:ext cx="723275" cy="307777"/>
          </a:xfrm>
          <a:prstGeom prst="rect">
            <a:avLst/>
          </a:prstGeom>
          <a:noFill/>
          <a:ln>
            <a:noFill/>
          </a:ln>
        </p:spPr>
        <p:txBody>
          <a:bodyPr wrap="none" rtlCol="0">
            <a:spAutoFit/>
          </a:bodyPr>
          <a:lstStyle/>
          <a:p>
            <a:pPr algn="ctr"/>
            <a:r>
              <a:rPr kumimoji="1" lang="ja-JP" altLang="en-US" sz="1400">
                <a:latin typeface="BIZ UDP明朝 Medium" panose="02020500000000000000" pitchFamily="18" charset="-128"/>
                <a:ea typeface="BIZ UDP明朝 Medium" panose="02020500000000000000" pitchFamily="18" charset="-128"/>
              </a:rPr>
              <a:t>日本刀</a:t>
            </a:r>
          </a:p>
        </p:txBody>
      </p:sp>
      <p:sp>
        <p:nvSpPr>
          <p:cNvPr id="79" name="テキスト ボックス 78">
            <a:extLst>
              <a:ext uri="{FF2B5EF4-FFF2-40B4-BE49-F238E27FC236}">
                <a16:creationId xmlns:a16="http://schemas.microsoft.com/office/drawing/2014/main" id="{B404807D-1380-6760-A80A-EB490532845C}"/>
              </a:ext>
            </a:extLst>
          </p:cNvPr>
          <p:cNvSpPr txBox="1"/>
          <p:nvPr/>
        </p:nvSpPr>
        <p:spPr>
          <a:xfrm>
            <a:off x="1512230" y="2146655"/>
            <a:ext cx="1563248" cy="646331"/>
          </a:xfrm>
          <a:prstGeom prst="rect">
            <a:avLst/>
          </a:prstGeom>
          <a:noFill/>
        </p:spPr>
        <p:txBody>
          <a:bodyPr wrap="none" rtlCol="0">
            <a:spAutoFit/>
          </a:bodyPr>
          <a:lstStyle/>
          <a:p>
            <a:pPr algn="ctr"/>
            <a:r>
              <a:rPr kumimoji="1" lang="ja-JP" altLang="en-US">
                <a:latin typeface="HGP創英ﾌﾟﾚｾﾞﾝｽEB" panose="02020800000000000000" pitchFamily="18" charset="-128"/>
                <a:ea typeface="HGP創英ﾌﾟﾚｾﾞﾝｽEB" panose="02020800000000000000" pitchFamily="18" charset="-128"/>
              </a:rPr>
              <a:t>表面は</a:t>
            </a:r>
            <a:r>
              <a:rPr kumimoji="1" lang="ja-JP" altLang="en-US">
                <a:solidFill>
                  <a:srgbClr val="FF0000"/>
                </a:solidFill>
                <a:latin typeface="HGP創英ﾌﾟﾚｾﾞﾝｽEB" panose="02020800000000000000" pitchFamily="18" charset="-128"/>
                <a:ea typeface="HGP創英ﾌﾟﾚｾﾞﾝｽEB" panose="02020800000000000000" pitchFamily="18" charset="-128"/>
              </a:rPr>
              <a:t>硬く</a:t>
            </a:r>
            <a:endParaRPr kumimoji="1" lang="en-US" altLang="ja-JP">
              <a:latin typeface="HGP創英ﾌﾟﾚｾﾞﾝｽEB" panose="02020800000000000000" pitchFamily="18" charset="-128"/>
              <a:ea typeface="HGP創英ﾌﾟﾚｾﾞﾝｽEB" panose="02020800000000000000" pitchFamily="18" charset="-128"/>
            </a:endParaRPr>
          </a:p>
          <a:p>
            <a:pPr algn="ctr"/>
            <a:r>
              <a:rPr kumimoji="1" lang="ja-JP" altLang="en-US">
                <a:latin typeface="HGP創英ﾌﾟﾚｾﾞﾝｽEB" panose="02020800000000000000" pitchFamily="18" charset="-128"/>
                <a:ea typeface="HGP創英ﾌﾟﾚｾﾞﾝｽEB" panose="02020800000000000000" pitchFamily="18" charset="-128"/>
              </a:rPr>
              <a:t>内部は</a:t>
            </a:r>
            <a:r>
              <a:rPr kumimoji="1" lang="ja-JP" altLang="en-US">
                <a:solidFill>
                  <a:srgbClr val="FF0000"/>
                </a:solidFill>
                <a:latin typeface="HGP創英ﾌﾟﾚｾﾞﾝｽEB" panose="02020800000000000000" pitchFamily="18" charset="-128"/>
                <a:ea typeface="HGP創英ﾌﾟﾚｾﾞﾝｽEB" panose="02020800000000000000" pitchFamily="18" charset="-128"/>
              </a:rPr>
              <a:t>粘り強く</a:t>
            </a:r>
          </a:p>
        </p:txBody>
      </p:sp>
      <p:sp>
        <p:nvSpPr>
          <p:cNvPr id="81" name="テキスト ボックス 80">
            <a:extLst>
              <a:ext uri="{FF2B5EF4-FFF2-40B4-BE49-F238E27FC236}">
                <a16:creationId xmlns:a16="http://schemas.microsoft.com/office/drawing/2014/main" id="{DDA635FD-2228-D199-51B1-141A310736BA}"/>
              </a:ext>
            </a:extLst>
          </p:cNvPr>
          <p:cNvSpPr txBox="1"/>
          <p:nvPr/>
        </p:nvSpPr>
        <p:spPr>
          <a:xfrm>
            <a:off x="5778769" y="594412"/>
            <a:ext cx="1527982" cy="307777"/>
          </a:xfrm>
          <a:prstGeom prst="rect">
            <a:avLst/>
          </a:prstGeom>
          <a:noFill/>
        </p:spPr>
        <p:txBody>
          <a:bodyPr wrap="none" rtlCol="0">
            <a:spAutoFit/>
          </a:bodyPr>
          <a:lstStyle/>
          <a:p>
            <a:pPr algn="ctr"/>
            <a:r>
              <a:rPr kumimoji="1" lang="ja-JP" altLang="en-US" sz="1400">
                <a:latin typeface="BIZ UDPゴシック" panose="020B0400000000000000" pitchFamily="50" charset="-128"/>
                <a:ea typeface="BIZ UDPゴシック" panose="020B0400000000000000" pitchFamily="50" charset="-128"/>
              </a:rPr>
              <a:t>炉内で加熱・急冷</a:t>
            </a:r>
          </a:p>
        </p:txBody>
      </p:sp>
      <p:pic>
        <p:nvPicPr>
          <p:cNvPr id="82" name="図 81">
            <a:extLst>
              <a:ext uri="{FF2B5EF4-FFF2-40B4-BE49-F238E27FC236}">
                <a16:creationId xmlns:a16="http://schemas.microsoft.com/office/drawing/2014/main" id="{B2A61680-D95A-591A-CE0B-643834681EFD}"/>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bwMode="blackGray">
          <a:xfrm>
            <a:off x="5645913" y="923636"/>
            <a:ext cx="1706396" cy="1495922"/>
          </a:xfrm>
          <a:prstGeom prst="rect">
            <a:avLst/>
          </a:prstGeom>
          <a:ln>
            <a:noFill/>
          </a:ln>
          <a:effectLst>
            <a:softEdge rad="112500"/>
          </a:effectLst>
        </p:spPr>
      </p:pic>
      <p:pic>
        <p:nvPicPr>
          <p:cNvPr id="83" name="図 82" descr="自転車のハンドル&#10;&#10;中程度の精度で自動的に生成された説明">
            <a:extLst>
              <a:ext uri="{FF2B5EF4-FFF2-40B4-BE49-F238E27FC236}">
                <a16:creationId xmlns:a16="http://schemas.microsoft.com/office/drawing/2014/main" id="{90C95E36-33AD-55FE-5607-1F57F262A074}"/>
              </a:ext>
            </a:extLst>
          </p:cNvPr>
          <p:cNvPicPr>
            <a:picLocks noChangeAspect="1"/>
          </p:cNvPicPr>
          <p:nvPr/>
        </p:nvPicPr>
        <p:blipFill rotWithShape="1">
          <a:blip r:embed="rId11">
            <a:extLst>
              <a:ext uri="{28A0092B-C50C-407E-A947-70E740481C1C}">
                <a14:useLocalDpi xmlns:a14="http://schemas.microsoft.com/office/drawing/2010/main" val="0"/>
              </a:ext>
            </a:extLst>
          </a:blip>
          <a:srcRect l="40548" t="13093" r="14346" b="22341"/>
          <a:stretch/>
        </p:blipFill>
        <p:spPr>
          <a:xfrm rot="5400000">
            <a:off x="1107744" y="1198552"/>
            <a:ext cx="846816" cy="909140"/>
          </a:xfrm>
          <a:prstGeom prst="roundRect">
            <a:avLst>
              <a:gd name="adj" fmla="val 8594"/>
            </a:avLst>
          </a:prstGeom>
          <a:solidFill>
            <a:srgbClr val="FFFFFF">
              <a:shade val="85000"/>
            </a:srgbClr>
          </a:solidFill>
          <a:ln>
            <a:noFill/>
          </a:ln>
          <a:effectLst/>
        </p:spPr>
      </p:pic>
      <p:pic>
        <p:nvPicPr>
          <p:cNvPr id="84" name="図 83" descr="屋内, 座る, テーブル, ボウル が含まれている画像&#10;&#10;自動的に生成された説明">
            <a:extLst>
              <a:ext uri="{FF2B5EF4-FFF2-40B4-BE49-F238E27FC236}">
                <a16:creationId xmlns:a16="http://schemas.microsoft.com/office/drawing/2014/main" id="{504EA765-B673-8FD3-F3B3-5AD9D0F77278}"/>
              </a:ext>
            </a:extLst>
          </p:cNvPr>
          <p:cNvPicPr>
            <a:picLocks noChangeAspect="1"/>
          </p:cNvPicPr>
          <p:nvPr/>
        </p:nvPicPr>
        <p:blipFill rotWithShape="1">
          <a:blip r:embed="rId12">
            <a:extLst>
              <a:ext uri="{28A0092B-C50C-407E-A947-70E740481C1C}">
                <a14:useLocalDpi xmlns:a14="http://schemas.microsoft.com/office/drawing/2010/main" val="0"/>
              </a:ext>
            </a:extLst>
          </a:blip>
          <a:srcRect l="23875" t="5311" r="19797" b="8854"/>
          <a:stretch/>
        </p:blipFill>
        <p:spPr>
          <a:xfrm rot="5400000">
            <a:off x="2376402" y="1167643"/>
            <a:ext cx="864000" cy="987445"/>
          </a:xfrm>
          <a:prstGeom prst="roundRect">
            <a:avLst>
              <a:gd name="adj" fmla="val 8594"/>
            </a:avLst>
          </a:prstGeom>
          <a:solidFill>
            <a:srgbClr val="FFFFFF">
              <a:shade val="85000"/>
            </a:srgbClr>
          </a:solidFill>
          <a:ln>
            <a:noFill/>
          </a:ln>
          <a:effectLst/>
        </p:spPr>
      </p:pic>
      <p:pic>
        <p:nvPicPr>
          <p:cNvPr id="85" name="図 84" descr="座る が含まれている画像&#10;&#10;自動的に生成された説明">
            <a:extLst>
              <a:ext uri="{FF2B5EF4-FFF2-40B4-BE49-F238E27FC236}">
                <a16:creationId xmlns:a16="http://schemas.microsoft.com/office/drawing/2014/main" id="{99D8A16B-D491-B644-76A6-2B443F9DDFCB}"/>
              </a:ext>
            </a:extLst>
          </p:cNvPr>
          <p:cNvPicPr>
            <a:picLocks noChangeAspect="1"/>
          </p:cNvPicPr>
          <p:nvPr/>
        </p:nvPicPr>
        <p:blipFill rotWithShape="1">
          <a:blip r:embed="rId13">
            <a:extLst>
              <a:ext uri="{28A0092B-C50C-407E-A947-70E740481C1C}">
                <a14:useLocalDpi xmlns:a14="http://schemas.microsoft.com/office/drawing/2010/main" val="0"/>
              </a:ext>
            </a:extLst>
          </a:blip>
          <a:srcRect l="25427" t="30785" r="31232" b="11162"/>
          <a:stretch/>
        </p:blipFill>
        <p:spPr>
          <a:xfrm rot="5400000">
            <a:off x="3484815" y="1201331"/>
            <a:ext cx="972000" cy="976416"/>
          </a:xfrm>
          <a:prstGeom prst="rect">
            <a:avLst/>
          </a:prstGeom>
        </p:spPr>
      </p:pic>
      <p:sp>
        <p:nvSpPr>
          <p:cNvPr id="86" name="矢印: 右 85">
            <a:extLst>
              <a:ext uri="{FF2B5EF4-FFF2-40B4-BE49-F238E27FC236}">
                <a16:creationId xmlns:a16="http://schemas.microsoft.com/office/drawing/2014/main" id="{D5DC706E-C971-F3FF-6EA6-B92AA6924AE6}"/>
              </a:ext>
            </a:extLst>
          </p:cNvPr>
          <p:cNvSpPr/>
          <p:nvPr/>
        </p:nvSpPr>
        <p:spPr>
          <a:xfrm>
            <a:off x="1534226" y="4350271"/>
            <a:ext cx="730660" cy="694314"/>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ja-JP" altLang="en-US" sz="1350">
                <a:solidFill>
                  <a:schemeClr val="tx1"/>
                </a:solidFill>
                <a:latin typeface="BIZ UDPゴシック" panose="020B0400000000000000" pitchFamily="50" charset="-128"/>
                <a:ea typeface="BIZ UDPゴシック" panose="020B0400000000000000" pitchFamily="50" charset="-128"/>
              </a:rPr>
              <a:t>切断</a:t>
            </a:r>
          </a:p>
        </p:txBody>
      </p:sp>
      <p:sp>
        <p:nvSpPr>
          <p:cNvPr id="87" name="テキスト ボックス 86">
            <a:extLst>
              <a:ext uri="{FF2B5EF4-FFF2-40B4-BE49-F238E27FC236}">
                <a16:creationId xmlns:a16="http://schemas.microsoft.com/office/drawing/2014/main" id="{B465230E-81AE-254A-E99D-13556541EC20}"/>
              </a:ext>
            </a:extLst>
          </p:cNvPr>
          <p:cNvSpPr txBox="1"/>
          <p:nvPr/>
        </p:nvSpPr>
        <p:spPr>
          <a:xfrm>
            <a:off x="672098" y="5221069"/>
            <a:ext cx="543739" cy="230832"/>
          </a:xfrm>
          <a:prstGeom prst="rect">
            <a:avLst/>
          </a:prstGeom>
          <a:noFill/>
        </p:spPr>
        <p:txBody>
          <a:bodyPr wrap="none" rtlCol="0">
            <a:spAutoFit/>
          </a:bodyPr>
          <a:lstStyle/>
          <a:p>
            <a:pPr algn="ctr"/>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製品</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sp>
        <p:nvSpPr>
          <p:cNvPr id="88" name="テキスト ボックス 87">
            <a:extLst>
              <a:ext uri="{FF2B5EF4-FFF2-40B4-BE49-F238E27FC236}">
                <a16:creationId xmlns:a16="http://schemas.microsoft.com/office/drawing/2014/main" id="{C7F98131-6814-A148-A6F6-70CC427AADD1}"/>
              </a:ext>
            </a:extLst>
          </p:cNvPr>
          <p:cNvSpPr txBox="1"/>
          <p:nvPr/>
        </p:nvSpPr>
        <p:spPr>
          <a:xfrm>
            <a:off x="2648536" y="5247982"/>
            <a:ext cx="774571" cy="230832"/>
          </a:xfrm>
          <a:prstGeom prst="rect">
            <a:avLst/>
          </a:prstGeom>
          <a:noFill/>
        </p:spPr>
        <p:txBody>
          <a:bodyPr wrap="none" rtlCol="0">
            <a:spAutoFit/>
          </a:bodyPr>
          <a:lstStyle/>
          <a:p>
            <a:pPr algn="ctr"/>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検査部位</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pic>
        <p:nvPicPr>
          <p:cNvPr id="89" name="図 88" descr="床に落ちている&#10;&#10;低い精度で自動的に生成された説明">
            <a:extLst>
              <a:ext uri="{FF2B5EF4-FFF2-40B4-BE49-F238E27FC236}">
                <a16:creationId xmlns:a16="http://schemas.microsoft.com/office/drawing/2014/main" id="{A92A44DE-B0BC-5353-C8D8-1D77D962A6CA}"/>
              </a:ext>
            </a:extLst>
          </p:cNvPr>
          <p:cNvPicPr>
            <a:picLocks noChangeAspect="1"/>
          </p:cNvPicPr>
          <p:nvPr/>
        </p:nvPicPr>
        <p:blipFill rotWithShape="1">
          <a:blip r:embed="rId14" cstate="hqprint">
            <a:extLst>
              <a:ext uri="{28A0092B-C50C-407E-A947-70E740481C1C}">
                <a14:useLocalDpi xmlns:a14="http://schemas.microsoft.com/office/drawing/2010/main" val="0"/>
              </a:ext>
            </a:extLst>
          </a:blip>
          <a:srcRect l="40156" t="26480" r="36804" b="36789"/>
          <a:stretch/>
        </p:blipFill>
        <p:spPr>
          <a:xfrm>
            <a:off x="2322863" y="4031046"/>
            <a:ext cx="1320337" cy="1183822"/>
          </a:xfrm>
          <a:prstGeom prst="rect">
            <a:avLst/>
          </a:prstGeom>
          <a:ln>
            <a:noFill/>
          </a:ln>
          <a:effectLst/>
        </p:spPr>
      </p:pic>
      <p:pic>
        <p:nvPicPr>
          <p:cNvPr id="90" name="図 89">
            <a:extLst>
              <a:ext uri="{FF2B5EF4-FFF2-40B4-BE49-F238E27FC236}">
                <a16:creationId xmlns:a16="http://schemas.microsoft.com/office/drawing/2014/main" id="{3CD7A5D0-833C-D57C-D811-9A91CAFD033E}"/>
              </a:ext>
            </a:extLst>
          </p:cNvPr>
          <p:cNvPicPr>
            <a:picLocks noChangeAspect="1"/>
          </p:cNvPicPr>
          <p:nvPr/>
        </p:nvPicPr>
        <p:blipFill>
          <a:blip r:embed="rId15"/>
          <a:stretch>
            <a:fillRect/>
          </a:stretch>
        </p:blipFill>
        <p:spPr>
          <a:xfrm>
            <a:off x="362289" y="4049243"/>
            <a:ext cx="1125915" cy="1147429"/>
          </a:xfrm>
          <a:prstGeom prst="rect">
            <a:avLst/>
          </a:prstGeom>
        </p:spPr>
      </p:pic>
      <p:sp>
        <p:nvSpPr>
          <p:cNvPr id="91" name="テキスト ボックス 90">
            <a:extLst>
              <a:ext uri="{FF2B5EF4-FFF2-40B4-BE49-F238E27FC236}">
                <a16:creationId xmlns:a16="http://schemas.microsoft.com/office/drawing/2014/main" id="{81536154-C051-DB07-FC1D-7879E7D87606}"/>
              </a:ext>
            </a:extLst>
          </p:cNvPr>
          <p:cNvSpPr txBox="1"/>
          <p:nvPr/>
        </p:nvSpPr>
        <p:spPr>
          <a:xfrm>
            <a:off x="159054" y="6373013"/>
            <a:ext cx="3815468" cy="338554"/>
          </a:xfrm>
          <a:prstGeom prst="rect">
            <a:avLst/>
          </a:prstGeom>
          <a:noFill/>
        </p:spPr>
        <p:txBody>
          <a:bodyPr wrap="none" rtlCol="0">
            <a:spAutoFit/>
          </a:bodyPr>
          <a:lstStyle/>
          <a:p>
            <a:pPr algn="ctr"/>
            <a:r>
              <a:rPr kumimoji="1" lang="ja-JP" altLang="en-US" sz="1600">
                <a:latin typeface="BIZ UDPゴシック" panose="020B0400000000000000" pitchFamily="50" charset="-128"/>
                <a:ea typeface="BIZ UDPゴシック" panose="020B0400000000000000" pitchFamily="50" charset="-128"/>
              </a:rPr>
              <a:t>試験片と製品の因果関係を確認している</a:t>
            </a:r>
          </a:p>
        </p:txBody>
      </p:sp>
      <p:sp>
        <p:nvSpPr>
          <p:cNvPr id="6" name="テキスト ボックス 5">
            <a:extLst>
              <a:ext uri="{FF2B5EF4-FFF2-40B4-BE49-F238E27FC236}">
                <a16:creationId xmlns:a16="http://schemas.microsoft.com/office/drawing/2014/main" id="{C645B836-C338-B694-B960-612B6B852179}"/>
              </a:ext>
            </a:extLst>
          </p:cNvPr>
          <p:cNvSpPr txBox="1"/>
          <p:nvPr/>
        </p:nvSpPr>
        <p:spPr>
          <a:xfrm>
            <a:off x="8673030" y="6022085"/>
            <a:ext cx="2797561" cy="646331"/>
          </a:xfrm>
          <a:prstGeom prst="rect">
            <a:avLst/>
          </a:prstGeom>
          <a:solidFill>
            <a:schemeClr val="tx1"/>
          </a:solidFill>
        </p:spPr>
        <p:txBody>
          <a:bodyPr wrap="none" rtlCol="0">
            <a:spAutoFit/>
          </a:bodyPr>
          <a:lstStyle/>
          <a:p>
            <a:pPr algn="ctr"/>
            <a:r>
              <a:rPr kumimoji="1" lang="ja-JP" altLang="en-US">
                <a:solidFill>
                  <a:schemeClr val="bg1"/>
                </a:solidFill>
                <a:latin typeface="BIZ UDPゴシック" panose="020B0400000000000000" pitchFamily="50" charset="-128"/>
                <a:ea typeface="BIZ UDPゴシック" panose="020B0400000000000000" pitchFamily="50" charset="-128"/>
              </a:rPr>
              <a:t>メリットの大きい試験片で</a:t>
            </a:r>
            <a:endParaRPr lang="en-US" altLang="ja-JP">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a:solidFill>
                  <a:schemeClr val="bg1"/>
                </a:solidFill>
                <a:latin typeface="BIZ UDPゴシック" panose="020B0400000000000000" pitchFamily="50" charset="-128"/>
                <a:ea typeface="BIZ UDPゴシック" panose="020B0400000000000000" pitchFamily="50" charset="-128"/>
              </a:rPr>
              <a:t>品質管理を行っている</a:t>
            </a:r>
            <a:endParaRPr kumimoji="1" lang="en-US" altLang="ja-JP">
              <a:solidFill>
                <a:schemeClr val="bg1"/>
              </a:solidFill>
              <a:latin typeface="BIZ UDPゴシック" panose="020B0400000000000000" pitchFamily="50" charset="-128"/>
              <a:ea typeface="BIZ UDPゴシック" panose="020B0400000000000000" pitchFamily="50" charset="-128"/>
            </a:endParaRPr>
          </a:p>
        </p:txBody>
      </p:sp>
      <p:sp>
        <p:nvSpPr>
          <p:cNvPr id="58" name="テキスト ボックス 57">
            <a:extLst>
              <a:ext uri="{FF2B5EF4-FFF2-40B4-BE49-F238E27FC236}">
                <a16:creationId xmlns:a16="http://schemas.microsoft.com/office/drawing/2014/main" id="{09C259C5-C7A2-0A50-6AF9-85DB714CE400}"/>
              </a:ext>
            </a:extLst>
          </p:cNvPr>
          <p:cNvSpPr txBox="1"/>
          <p:nvPr/>
        </p:nvSpPr>
        <p:spPr>
          <a:xfrm>
            <a:off x="169067" y="3418092"/>
            <a:ext cx="1723550" cy="461665"/>
          </a:xfrm>
          <a:prstGeom prst="rect">
            <a:avLst/>
          </a:prstGeom>
          <a:noFill/>
          <a:ln>
            <a:noFill/>
          </a:ln>
        </p:spPr>
        <p:txBody>
          <a:bodyPr wrap="none" rtlCol="0">
            <a:spAutoFit/>
          </a:bodyPr>
          <a:lstStyle/>
          <a:p>
            <a:pPr algn="ctr"/>
            <a:r>
              <a:rPr lang="ja-JP" altLang="en-US" sz="2400" b="1">
                <a:latin typeface="BIZ UDPゴシック" panose="020B0400000000000000" pitchFamily="50" charset="-128"/>
                <a:ea typeface="BIZ UDPゴシック" panose="020B0400000000000000" pitchFamily="50" charset="-128"/>
              </a:rPr>
              <a:t>取組み紹介</a:t>
            </a: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テキスト ボックス 58">
            <a:extLst>
              <a:ext uri="{FF2B5EF4-FFF2-40B4-BE49-F238E27FC236}">
                <a16:creationId xmlns:a16="http://schemas.microsoft.com/office/drawing/2014/main" id="{9F2DA048-2570-B8D6-9869-5977C67762C1}"/>
              </a:ext>
            </a:extLst>
          </p:cNvPr>
          <p:cNvSpPr txBox="1"/>
          <p:nvPr/>
        </p:nvSpPr>
        <p:spPr>
          <a:xfrm>
            <a:off x="249822" y="5524662"/>
            <a:ext cx="3611199" cy="338554"/>
          </a:xfrm>
          <a:prstGeom prst="rect">
            <a:avLst/>
          </a:prstGeom>
          <a:noFill/>
        </p:spPr>
        <p:txBody>
          <a:bodyPr wrap="square" rtlCol="0" anchor="ctr" anchorCtr="0">
            <a:spAutoFit/>
          </a:bodyPr>
          <a:lstStyle/>
          <a:p>
            <a:r>
              <a:rPr lang="ja-JP" altLang="en-US" sz="1600">
                <a:latin typeface="BIZ UDPゴシック" panose="020B0400000000000000" pitchFamily="50" charset="-128"/>
                <a:ea typeface="BIZ UDPゴシック" panose="020B0400000000000000" pitchFamily="50" charset="-128"/>
              </a:rPr>
              <a:t>稼働時の初品は製品も品質確認を行う</a:t>
            </a:r>
            <a:endParaRPr lang="en-US" altLang="ja-JP" sz="1600">
              <a:latin typeface="BIZ UDPゴシック" panose="020B0400000000000000" pitchFamily="50" charset="-128"/>
              <a:ea typeface="BIZ UDPゴシック" panose="020B0400000000000000" pitchFamily="50" charset="-128"/>
            </a:endParaRPr>
          </a:p>
        </p:txBody>
      </p:sp>
      <p:sp>
        <p:nvSpPr>
          <p:cNvPr id="63" name="テキスト ボックス 62">
            <a:extLst>
              <a:ext uri="{FF2B5EF4-FFF2-40B4-BE49-F238E27FC236}">
                <a16:creationId xmlns:a16="http://schemas.microsoft.com/office/drawing/2014/main" id="{EB03BF87-A326-B1A1-6A30-532FF658CF91}"/>
              </a:ext>
            </a:extLst>
          </p:cNvPr>
          <p:cNvSpPr txBox="1"/>
          <p:nvPr/>
        </p:nvSpPr>
        <p:spPr>
          <a:xfrm>
            <a:off x="5639547" y="2380971"/>
            <a:ext cx="1803699" cy="338554"/>
          </a:xfrm>
          <a:prstGeom prst="rect">
            <a:avLst/>
          </a:prstGeom>
          <a:noFill/>
        </p:spPr>
        <p:txBody>
          <a:bodyPr wrap="none" rtlCol="0">
            <a:spAutoFit/>
          </a:bodyPr>
          <a:lstStyle/>
          <a:p>
            <a:r>
              <a:rPr kumimoji="1" lang="ja-JP" altLang="en-US" sz="1600">
                <a:latin typeface="BIZ UDPゴシック" panose="020B0400000000000000" pitchFamily="50" charset="-128"/>
                <a:ea typeface="BIZ UDPゴシック" panose="020B0400000000000000" pitchFamily="50" charset="-128"/>
              </a:rPr>
              <a:t>炉による</a:t>
            </a:r>
            <a:r>
              <a:rPr kumimoji="1" lang="ja-JP" altLang="en-US" sz="1600">
                <a:solidFill>
                  <a:srgbClr val="FF0000"/>
                </a:solidFill>
                <a:latin typeface="BIZ UDPゴシック" panose="020B0400000000000000" pitchFamily="50" charset="-128"/>
                <a:ea typeface="BIZ UDPゴシック" panose="020B0400000000000000" pitchFamily="50" charset="-128"/>
              </a:rPr>
              <a:t>連続処理</a:t>
            </a:r>
          </a:p>
        </p:txBody>
      </p:sp>
      <p:sp>
        <p:nvSpPr>
          <p:cNvPr id="102" name="テキスト ボックス 101">
            <a:extLst>
              <a:ext uri="{FF2B5EF4-FFF2-40B4-BE49-F238E27FC236}">
                <a16:creationId xmlns:a16="http://schemas.microsoft.com/office/drawing/2014/main" id="{D67F437C-C625-3209-7001-6BC60FED70E8}"/>
              </a:ext>
            </a:extLst>
          </p:cNvPr>
          <p:cNvSpPr txBox="1"/>
          <p:nvPr/>
        </p:nvSpPr>
        <p:spPr>
          <a:xfrm>
            <a:off x="4032499" y="6381823"/>
            <a:ext cx="3862364" cy="338554"/>
          </a:xfrm>
          <a:prstGeom prst="rect">
            <a:avLst/>
          </a:prstGeom>
          <a:solidFill>
            <a:schemeClr val="tx1"/>
          </a:solidFill>
        </p:spPr>
        <p:txBody>
          <a:bodyPr wrap="square" rtlCol="0" anchor="ctr" anchorCtr="0">
            <a:spAutoFit/>
          </a:bodyPr>
          <a:lstStyle/>
          <a:p>
            <a:r>
              <a:rPr lang="ja-JP" altLang="en-US" sz="1600">
                <a:solidFill>
                  <a:schemeClr val="bg1"/>
                </a:solidFill>
                <a:latin typeface="BIZ UDPゴシック" panose="020B0400000000000000" pitchFamily="50" charset="-128"/>
                <a:ea typeface="BIZ UDPゴシック" panose="020B0400000000000000" pitchFamily="50" charset="-128"/>
              </a:rPr>
              <a:t>因果関係の確認＝試験片の信頼性を確認</a:t>
            </a:r>
            <a:endParaRPr lang="en-US" altLang="ja-JP" sz="1600">
              <a:solidFill>
                <a:schemeClr val="bg1"/>
              </a:solidFill>
              <a:latin typeface="BIZ UDPゴシック" panose="020B0400000000000000" pitchFamily="50" charset="-128"/>
              <a:ea typeface="BIZ UDPゴシック" panose="020B0400000000000000" pitchFamily="50" charset="-128"/>
            </a:endParaRPr>
          </a:p>
        </p:txBody>
      </p:sp>
      <p:sp>
        <p:nvSpPr>
          <p:cNvPr id="14" name="二等辺三角形 13">
            <a:extLst>
              <a:ext uri="{FF2B5EF4-FFF2-40B4-BE49-F238E27FC236}">
                <a16:creationId xmlns:a16="http://schemas.microsoft.com/office/drawing/2014/main" id="{4D91119C-29BC-5DEC-ED08-E795ED53295A}"/>
              </a:ext>
            </a:extLst>
          </p:cNvPr>
          <p:cNvSpPr/>
          <p:nvPr/>
        </p:nvSpPr>
        <p:spPr>
          <a:xfrm flipV="1">
            <a:off x="1721971" y="6022085"/>
            <a:ext cx="538622" cy="193676"/>
          </a:xfrm>
          <a:prstGeom prst="triangle">
            <a:avLst/>
          </a:prstGeom>
          <a:solidFill>
            <a:schemeClr val="bg1">
              <a:lumMod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テキスト ボックス 105">
            <a:extLst>
              <a:ext uri="{FF2B5EF4-FFF2-40B4-BE49-F238E27FC236}">
                <a16:creationId xmlns:a16="http://schemas.microsoft.com/office/drawing/2014/main" id="{F9AA8707-F0B0-0457-14B3-469562E1B849}"/>
              </a:ext>
            </a:extLst>
          </p:cNvPr>
          <p:cNvSpPr txBox="1"/>
          <p:nvPr/>
        </p:nvSpPr>
        <p:spPr>
          <a:xfrm>
            <a:off x="3855399" y="3928033"/>
            <a:ext cx="646331" cy="369332"/>
          </a:xfrm>
          <a:prstGeom prst="rect">
            <a:avLst/>
          </a:prstGeom>
          <a:noFill/>
        </p:spPr>
        <p:txBody>
          <a:bodyPr wrap="square" rtlCol="0">
            <a:spAutoFit/>
          </a:bodyPr>
          <a:lstStyle/>
          <a:p>
            <a:r>
              <a:rPr lang="en-US" altLang="ja-JP">
                <a:latin typeface="BIZ UDPゴシック" panose="020B0400000000000000" pitchFamily="50" charset="-128"/>
                <a:ea typeface="BIZ UDPゴシック" panose="020B0400000000000000" pitchFamily="50" charset="-128"/>
              </a:rPr>
              <a:t>(</a:t>
            </a:r>
            <a:r>
              <a:rPr lang="ja-JP" altLang="en-US">
                <a:latin typeface="BIZ UDPゴシック" panose="020B0400000000000000" pitchFamily="50" charset="-128"/>
                <a:ea typeface="BIZ UDPゴシック" panose="020B0400000000000000" pitchFamily="50" charset="-128"/>
              </a:rPr>
              <a:t>例</a:t>
            </a:r>
            <a:r>
              <a:rPr lang="en-US" altLang="ja-JP">
                <a:latin typeface="BIZ UDPゴシック" panose="020B0400000000000000" pitchFamily="50" charset="-128"/>
                <a:ea typeface="BIZ UDPゴシック" panose="020B0400000000000000" pitchFamily="50" charset="-128"/>
              </a:rPr>
              <a:t>)</a:t>
            </a:r>
            <a:endParaRPr kumimoji="1" lang="ja-JP" altLang="en-US">
              <a:latin typeface="BIZ UDPゴシック" panose="020B0400000000000000" pitchFamily="50" charset="-128"/>
              <a:ea typeface="BIZ UDPゴシック" panose="020B0400000000000000" pitchFamily="50" charset="-128"/>
            </a:endParaRPr>
          </a:p>
        </p:txBody>
      </p:sp>
      <p:pic>
        <p:nvPicPr>
          <p:cNvPr id="115" name="図 114">
            <a:extLst>
              <a:ext uri="{FF2B5EF4-FFF2-40B4-BE49-F238E27FC236}">
                <a16:creationId xmlns:a16="http://schemas.microsoft.com/office/drawing/2014/main" id="{595B503B-DACB-F871-95AC-00FE9B9B077F}"/>
              </a:ext>
            </a:extLst>
          </p:cNvPr>
          <p:cNvPicPr>
            <a:picLocks noChangeAspect="1"/>
          </p:cNvPicPr>
          <p:nvPr/>
        </p:nvPicPr>
        <p:blipFill>
          <a:blip r:embed="rId16"/>
          <a:stretch>
            <a:fillRect/>
          </a:stretch>
        </p:blipFill>
        <p:spPr>
          <a:xfrm>
            <a:off x="4387891" y="3916424"/>
            <a:ext cx="3225064" cy="2298391"/>
          </a:xfrm>
          <a:prstGeom prst="rect">
            <a:avLst/>
          </a:prstGeom>
        </p:spPr>
      </p:pic>
      <p:sp>
        <p:nvSpPr>
          <p:cNvPr id="117" name="テキスト ボックス 116">
            <a:extLst>
              <a:ext uri="{FF2B5EF4-FFF2-40B4-BE49-F238E27FC236}">
                <a16:creationId xmlns:a16="http://schemas.microsoft.com/office/drawing/2014/main" id="{796C4406-ADDB-AAD9-0E65-B6DEB72E751D}"/>
              </a:ext>
            </a:extLst>
          </p:cNvPr>
          <p:cNvSpPr txBox="1"/>
          <p:nvPr/>
        </p:nvSpPr>
        <p:spPr>
          <a:xfrm>
            <a:off x="8285943" y="5588912"/>
            <a:ext cx="3637534" cy="276999"/>
          </a:xfrm>
          <a:prstGeom prst="rect">
            <a:avLst/>
          </a:prstGeom>
          <a:noFill/>
        </p:spPr>
        <p:txBody>
          <a:bodyPr wrap="none" rtlCol="0">
            <a:spAutoFit/>
          </a:bodyPr>
          <a:lstStyle/>
          <a:p>
            <a:pPr algn="ctr"/>
            <a:r>
              <a:rPr kumimoji="1" lang="ja-JP" altLang="en-US" sz="1200">
                <a:latin typeface="BIZ UDPゴシック" panose="020B0400000000000000" pitchFamily="50" charset="-128"/>
                <a:ea typeface="BIZ UDPゴシック" panose="020B0400000000000000" pitchFamily="50" charset="-128"/>
              </a:rPr>
              <a:t>品質</a:t>
            </a:r>
            <a:r>
              <a:rPr lang="ja-JP" altLang="en-US" sz="1200">
                <a:solidFill>
                  <a:srgbClr val="FF0000"/>
                </a:solidFill>
                <a:latin typeface="BIZ UDPゴシック" panose="020B0400000000000000" pitchFamily="50" charset="-128"/>
                <a:ea typeface="BIZ UDPゴシック" panose="020B0400000000000000" pitchFamily="50" charset="-128"/>
              </a:rPr>
              <a:t>確認</a:t>
            </a:r>
            <a:r>
              <a:rPr kumimoji="1" lang="ja-JP" altLang="en-US" sz="1200">
                <a:solidFill>
                  <a:srgbClr val="FF0000"/>
                </a:solidFill>
                <a:latin typeface="BIZ UDPゴシック" panose="020B0400000000000000" pitchFamily="50" charset="-128"/>
                <a:ea typeface="BIZ UDPゴシック" panose="020B0400000000000000" pitchFamily="50" charset="-128"/>
              </a:rPr>
              <a:t>中も設備は稼働</a:t>
            </a:r>
            <a:r>
              <a:rPr lang="ja-JP" altLang="en-US" sz="1200">
                <a:latin typeface="BIZ UDPゴシック" panose="020B0400000000000000" pitchFamily="50" charset="-128"/>
                <a:ea typeface="BIZ UDPゴシック" panose="020B0400000000000000" pitchFamily="50" charset="-128"/>
              </a:rPr>
              <a:t>　</a:t>
            </a:r>
            <a:r>
              <a:rPr kumimoji="1" lang="ja-JP" altLang="en-US" sz="1200">
                <a:solidFill>
                  <a:srgbClr val="FF0000"/>
                </a:solidFill>
                <a:latin typeface="BIZ UDPゴシック" panose="020B0400000000000000" pitchFamily="50" charset="-128"/>
                <a:ea typeface="BIZ UDPゴシック" panose="020B0400000000000000" pitchFamily="50" charset="-128"/>
              </a:rPr>
              <a:t>早期の結果</a:t>
            </a:r>
            <a:r>
              <a:rPr kumimoji="1" lang="ja-JP" altLang="en-US" sz="1200">
                <a:latin typeface="BIZ UDPゴシック" panose="020B0400000000000000" pitchFamily="50" charset="-128"/>
                <a:ea typeface="BIZ UDPゴシック" panose="020B0400000000000000" pitchFamily="50" charset="-128"/>
              </a:rPr>
              <a:t>が求められる</a:t>
            </a:r>
            <a:endParaRPr kumimoji="1" lang="en-US" altLang="ja-JP" sz="1200">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5FF58DD6-F6F7-F09F-DACB-907489509EF7}"/>
              </a:ext>
            </a:extLst>
          </p:cNvPr>
          <p:cNvSpPr txBox="1"/>
          <p:nvPr/>
        </p:nvSpPr>
        <p:spPr>
          <a:xfrm>
            <a:off x="7228925" y="4986372"/>
            <a:ext cx="468398" cy="261610"/>
          </a:xfrm>
          <a:prstGeom prst="rect">
            <a:avLst/>
          </a:prstGeom>
          <a:noFill/>
        </p:spPr>
        <p:txBody>
          <a:bodyPr wrap="none" rtlCol="0">
            <a:spAutoFit/>
          </a:bodyPr>
          <a:lstStyle/>
          <a:p>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B2922A0E-204C-5F7A-4B56-3FF05CA6B7A4}"/>
              </a:ext>
            </a:extLst>
          </p:cNvPr>
          <p:cNvSpPr txBox="1"/>
          <p:nvPr/>
        </p:nvSpPr>
        <p:spPr>
          <a:xfrm>
            <a:off x="7228925" y="5891280"/>
            <a:ext cx="468398" cy="261610"/>
          </a:xfrm>
          <a:prstGeom prst="rect">
            <a:avLst/>
          </a:prstGeom>
          <a:noFill/>
        </p:spPr>
        <p:txBody>
          <a:bodyPr wrap="none" rtlCol="0">
            <a:spAutoFit/>
          </a:bodyPr>
          <a:lstStyle/>
          <a:p>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graphicFrame>
        <p:nvGraphicFramePr>
          <p:cNvPr id="15" name="表 14">
            <a:extLst>
              <a:ext uri="{FF2B5EF4-FFF2-40B4-BE49-F238E27FC236}">
                <a16:creationId xmlns:a16="http://schemas.microsoft.com/office/drawing/2014/main" id="{CA433D78-FB34-B236-BB9B-CD5657A8955C}"/>
              </a:ext>
            </a:extLst>
          </p:cNvPr>
          <p:cNvGraphicFramePr>
            <a:graphicFrameLocks noGrp="1"/>
          </p:cNvGraphicFramePr>
          <p:nvPr>
            <p:extLst>
              <p:ext uri="{D42A27DB-BD31-4B8C-83A1-F6EECF244321}">
                <p14:modId xmlns:p14="http://schemas.microsoft.com/office/powerpoint/2010/main" val="4071544574"/>
              </p:ext>
            </p:extLst>
          </p:nvPr>
        </p:nvGraphicFramePr>
        <p:xfrm>
          <a:off x="8092446" y="4117191"/>
          <a:ext cx="3968266" cy="1416795"/>
        </p:xfrm>
        <a:graphic>
          <a:graphicData uri="http://schemas.openxmlformats.org/drawingml/2006/table">
            <a:tbl>
              <a:tblPr/>
              <a:tblGrid>
                <a:gridCol w="699129">
                  <a:extLst>
                    <a:ext uri="{9D8B030D-6E8A-4147-A177-3AD203B41FA5}">
                      <a16:colId xmlns:a16="http://schemas.microsoft.com/office/drawing/2014/main" val="3727159176"/>
                    </a:ext>
                  </a:extLst>
                </a:gridCol>
                <a:gridCol w="1333500">
                  <a:extLst>
                    <a:ext uri="{9D8B030D-6E8A-4147-A177-3AD203B41FA5}">
                      <a16:colId xmlns:a16="http://schemas.microsoft.com/office/drawing/2014/main" val="2627977129"/>
                    </a:ext>
                  </a:extLst>
                </a:gridCol>
                <a:gridCol w="1935637">
                  <a:extLst>
                    <a:ext uri="{9D8B030D-6E8A-4147-A177-3AD203B41FA5}">
                      <a16:colId xmlns:a16="http://schemas.microsoft.com/office/drawing/2014/main" val="902947146"/>
                    </a:ext>
                  </a:extLst>
                </a:gridCol>
              </a:tblGrid>
              <a:tr h="283359">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E7E6E6"/>
                    </a:solidFill>
                  </a:tcPr>
                </a:tc>
                <a:tc>
                  <a:txBody>
                    <a:bodyPr/>
                    <a:lstStyle/>
                    <a:p>
                      <a:pPr algn="ctr" fontAlgn="ctr"/>
                      <a:r>
                        <a:rPr lang="zh-TW" altLang="en-US" sz="1100" b="0" i="0" u="none" strike="noStrike">
                          <a:solidFill>
                            <a:srgbClr val="000000"/>
                          </a:solidFill>
                          <a:effectLst/>
                          <a:latin typeface="BIZ UDPゴシック" panose="020B0400000000000000" pitchFamily="50" charset="-128"/>
                          <a:ea typeface="BIZ UDPゴシック" panose="020B0400000000000000" pitchFamily="50" charset="-128"/>
                        </a:rPr>
                        <a:t>試験片品質</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確認</a:t>
                      </a:r>
                      <a:endParaRPr lang="zh-TW" altLang="en-US" sz="11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zh-TW" altLang="en-US" sz="1100" b="0" i="0" u="none" strike="noStrike">
                          <a:solidFill>
                            <a:srgbClr val="000000"/>
                          </a:solidFill>
                          <a:effectLst/>
                          <a:latin typeface="BIZ UDPゴシック" panose="020B0400000000000000" pitchFamily="50" charset="-128"/>
                          <a:ea typeface="BIZ UDPゴシック" panose="020B0400000000000000" pitchFamily="50" charset="-128"/>
                        </a:rPr>
                        <a:t>製品品質確認</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3177338968"/>
                  </a:ext>
                </a:extLst>
              </a:tr>
              <a:tr h="283359">
                <a:tc rowSpan="2">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メリット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ja-JP" altLang="en-US" sz="1050" b="0" i="0" u="none" strike="noStrike">
                          <a:solidFill>
                            <a:srgbClr val="FF0000"/>
                          </a:solidFill>
                          <a:effectLst/>
                          <a:latin typeface="BIZ UDPゴシック" panose="020B0400000000000000" pitchFamily="50" charset="-128"/>
                          <a:ea typeface="BIZ UDPゴシック" panose="020B0400000000000000" pitchFamily="50" charset="-128"/>
                        </a:rPr>
                        <a:t>安価</a:t>
                      </a: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で測定可能</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製品の</a:t>
                      </a:r>
                      <a:r>
                        <a:rPr lang="ja-JP" altLang="en-US" sz="1050" b="0" i="0" u="none" strike="noStrike">
                          <a:solidFill>
                            <a:srgbClr val="FF0000"/>
                          </a:solidFill>
                          <a:effectLst/>
                          <a:latin typeface="BIZ UDPゴシック" panose="020B0400000000000000" pitchFamily="50" charset="-128"/>
                          <a:ea typeface="BIZ UDPゴシック" panose="020B0400000000000000" pitchFamily="50" charset="-128"/>
                        </a:rPr>
                        <a:t>正確</a:t>
                      </a: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な品質確認ができる</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524206203"/>
                  </a:ext>
                </a:extLst>
              </a:tr>
              <a:tr h="283359">
                <a:tc vMerge="1">
                  <a:txBody>
                    <a:bodyPr/>
                    <a:lstStyle/>
                    <a:p>
                      <a:endParaRPr kumimoji="1" lang="ja-JP" altLang="en-US"/>
                    </a:p>
                  </a:txBody>
                  <a:tcPr/>
                </a:tc>
                <a:tc>
                  <a:txBody>
                    <a:bodyPr/>
                    <a:lstStyle/>
                    <a:p>
                      <a:pPr algn="ctr" fontAlgn="ctr"/>
                      <a:r>
                        <a:rPr lang="ja-JP" altLang="en-US" sz="1050" b="0" i="0" u="none" strike="noStrike">
                          <a:solidFill>
                            <a:srgbClr val="FF0000"/>
                          </a:solidFill>
                          <a:effectLst/>
                          <a:latin typeface="BIZ UDPゴシック" panose="020B0400000000000000" pitchFamily="50" charset="-128"/>
                          <a:ea typeface="BIZ UDPゴシック" panose="020B0400000000000000" pitchFamily="50" charset="-128"/>
                        </a:rPr>
                        <a:t>短時間</a:t>
                      </a: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で結果が出る</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どのタイミングでも測定可能</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90538738"/>
                  </a:ext>
                </a:extLst>
              </a:tr>
              <a:tr h="283359">
                <a:tc rowSpan="2">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デメリット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rowSpan="2">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トラブル時に</a:t>
                      </a:r>
                      <a:endParaRPr lang="en-US" altLang="ja-JP" sz="1050" b="0" i="0" u="none" strike="noStrike">
                        <a:solidFill>
                          <a:srgbClr val="000000"/>
                        </a:solidFill>
                        <a:effectLst/>
                        <a:latin typeface="BIZ UDPゴシック" panose="020B0400000000000000" pitchFamily="50" charset="-128"/>
                        <a:ea typeface="BIZ UDPゴシック" panose="020B0400000000000000" pitchFamily="50" charset="-128"/>
                      </a:endParaRPr>
                    </a:p>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測定できない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製品を切断する為</a:t>
                      </a:r>
                      <a:r>
                        <a:rPr lang="ja-JP" altLang="en-US" sz="1050" b="0" i="0" u="none" strike="noStrike">
                          <a:solidFill>
                            <a:srgbClr val="FF0000"/>
                          </a:solidFill>
                          <a:effectLst/>
                          <a:latin typeface="BIZ UDPゴシック" panose="020B0400000000000000" pitchFamily="50" charset="-128"/>
                          <a:ea typeface="BIZ UDPゴシック" panose="020B0400000000000000" pitchFamily="50" charset="-128"/>
                        </a:rPr>
                        <a:t>高価</a:t>
                      </a: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になる</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064954340"/>
                  </a:ext>
                </a:extLst>
              </a:tr>
              <a:tr h="283359">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結果が出るまで</a:t>
                      </a:r>
                      <a:r>
                        <a:rPr lang="ja-JP" altLang="en-US" sz="1050" b="0" i="0" u="none" strike="noStrike">
                          <a:solidFill>
                            <a:srgbClr val="FF0000"/>
                          </a:solidFill>
                          <a:effectLst/>
                          <a:latin typeface="BIZ UDPゴシック" panose="020B0400000000000000" pitchFamily="50" charset="-128"/>
                          <a:ea typeface="BIZ UDPゴシック" panose="020B0400000000000000" pitchFamily="50" charset="-128"/>
                        </a:rPr>
                        <a:t>時間が掛かる</a:t>
                      </a:r>
                      <a:endPar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81248948"/>
                  </a:ext>
                </a:extLst>
              </a:tr>
            </a:tbl>
          </a:graphicData>
        </a:graphic>
      </p:graphicFrame>
    </p:spTree>
    <p:extLst>
      <p:ext uri="{BB962C8B-B14F-4D97-AF65-F5344CB8AC3E}">
        <p14:creationId xmlns:p14="http://schemas.microsoft.com/office/powerpoint/2010/main" val="2864494633"/>
      </p:ext>
    </p:extLst>
  </p:cSld>
  <p:clrMapOvr>
    <a:masterClrMapping/>
  </p:clrMapOvr>
  <mc:AlternateContent xmlns:mc="http://schemas.openxmlformats.org/markup-compatibility/2006" xmlns:p14="http://schemas.microsoft.com/office/powerpoint/2010/main">
    <mc:Choice Requires="p14">
      <p:transition spd="slow" p14:dur="2000" advTm="39180"/>
    </mc:Choice>
    <mc:Fallback xmlns="">
      <p:transition spd="slow" advTm="3918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083447D-1417-F746-C2BA-9B0C09C81BE2}"/>
              </a:ext>
            </a:extLst>
          </p:cNvPr>
          <p:cNvSpPr txBox="1"/>
          <p:nvPr/>
        </p:nvSpPr>
        <p:spPr>
          <a:xfrm>
            <a:off x="12302" y="12265"/>
            <a:ext cx="2305090" cy="461665"/>
          </a:xfrm>
          <a:prstGeom prst="rect">
            <a:avLst/>
          </a:prstGeom>
          <a:noFill/>
          <a:ln>
            <a:noFill/>
          </a:ln>
        </p:spPr>
        <p:txBody>
          <a:bodyPr wrap="square" rtlCol="0">
            <a:spAutoFit/>
          </a:bodyPr>
          <a:lstStyle/>
          <a:p>
            <a:pPr algn="ctr"/>
            <a:r>
              <a:rPr kumimoji="1" lang="en-US" altLang="ja-JP" sz="2400" b="1">
                <a:latin typeface="BIZ UDPゴシック" panose="020B0400000000000000" pitchFamily="50" charset="-128"/>
                <a:ea typeface="BIZ UDPゴシック" panose="020B0400000000000000" pitchFamily="50" charset="-128"/>
              </a:rPr>
              <a:t>3.</a:t>
            </a:r>
            <a:r>
              <a:rPr kumimoji="1" lang="ja-JP" altLang="en-US" sz="2400" b="1">
                <a:latin typeface="BIZ UDPゴシック" panose="020B0400000000000000" pitchFamily="50" charset="-128"/>
                <a:ea typeface="BIZ UDPゴシック" panose="020B0400000000000000" pitchFamily="50" charset="-128"/>
              </a:rPr>
              <a:t>サークル紹介</a:t>
            </a:r>
          </a:p>
        </p:txBody>
      </p:sp>
      <p:cxnSp>
        <p:nvCxnSpPr>
          <p:cNvPr id="5" name="直線コネクタ 4">
            <a:extLst>
              <a:ext uri="{FF2B5EF4-FFF2-40B4-BE49-F238E27FC236}">
                <a16:creationId xmlns:a16="http://schemas.microsoft.com/office/drawing/2014/main" id="{451764CE-7028-4586-9B85-63575B5D0669}"/>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281B77C0-70CF-6C83-03E6-CDA8FC9EBB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8618" y="18056"/>
            <a:ext cx="1733550" cy="428625"/>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a:extLst>
              <a:ext uri="{FF2B5EF4-FFF2-40B4-BE49-F238E27FC236}">
                <a16:creationId xmlns:a16="http://schemas.microsoft.com/office/drawing/2014/main" id="{04078BDA-DD1C-288C-C809-F13A7B3112BA}"/>
              </a:ext>
            </a:extLst>
          </p:cNvPr>
          <p:cNvSpPr/>
          <p:nvPr/>
        </p:nvSpPr>
        <p:spPr>
          <a:xfrm>
            <a:off x="76201" y="544792"/>
            <a:ext cx="4555497" cy="31543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05A5D21C-E988-1B28-993F-B8A473A131B3}"/>
              </a:ext>
            </a:extLst>
          </p:cNvPr>
          <p:cNvSpPr txBox="1"/>
          <p:nvPr/>
        </p:nvSpPr>
        <p:spPr>
          <a:xfrm>
            <a:off x="78581" y="815034"/>
            <a:ext cx="4562475" cy="369332"/>
          </a:xfrm>
          <a:prstGeom prst="rect">
            <a:avLst/>
          </a:prstGeom>
          <a:noFill/>
        </p:spPr>
        <p:txBody>
          <a:bodyPr wrap="square" rtlCol="0">
            <a:spAutoFit/>
          </a:bodyPr>
          <a:lstStyle/>
          <a:p>
            <a:pPr algn="ctr"/>
            <a:r>
              <a:rPr kumimoji="1" lang="en-US" altLang="ja-JP">
                <a:latin typeface="BIZ UDPゴシック" panose="020B0400000000000000" pitchFamily="50" charset="-128"/>
                <a:ea typeface="BIZ UDPゴシック" panose="020B0400000000000000" pitchFamily="50" charset="-128"/>
              </a:rPr>
              <a:t>2023</a:t>
            </a:r>
            <a:r>
              <a:rPr kumimoji="1" lang="ja-JP" altLang="en-US">
                <a:latin typeface="BIZ UDPゴシック" panose="020B0400000000000000" pitchFamily="50" charset="-128"/>
                <a:ea typeface="BIZ UDPゴシック" panose="020B0400000000000000" pitchFamily="50" charset="-128"/>
              </a:rPr>
              <a:t>年前後期テーマ事例大会</a:t>
            </a:r>
            <a:r>
              <a:rPr kumimoji="1" lang="en-US" altLang="ja-JP">
                <a:solidFill>
                  <a:srgbClr val="FF0000"/>
                </a:solidFill>
                <a:latin typeface="BIZ UDPゴシック" panose="020B0400000000000000" pitchFamily="50" charset="-128"/>
                <a:ea typeface="BIZ UDPゴシック" panose="020B0400000000000000" pitchFamily="50" charset="-128"/>
              </a:rPr>
              <a:t>2</a:t>
            </a:r>
            <a:r>
              <a:rPr kumimoji="1" lang="ja-JP" altLang="en-US">
                <a:solidFill>
                  <a:srgbClr val="FF0000"/>
                </a:solidFill>
                <a:latin typeface="BIZ UDPゴシック" panose="020B0400000000000000" pitchFamily="50" charset="-128"/>
                <a:ea typeface="BIZ UDPゴシック" panose="020B0400000000000000" pitchFamily="50" charset="-128"/>
              </a:rPr>
              <a:t>連覇</a:t>
            </a:r>
            <a:endParaRPr kumimoji="1" lang="en-US" altLang="ja-JP">
              <a:solidFill>
                <a:srgbClr val="FF0000"/>
              </a:solidFill>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80047540-728B-D3E3-520B-836E5C2B1D78}"/>
              </a:ext>
            </a:extLst>
          </p:cNvPr>
          <p:cNvSpPr txBox="1"/>
          <p:nvPr/>
        </p:nvSpPr>
        <p:spPr>
          <a:xfrm>
            <a:off x="1513642" y="544793"/>
            <a:ext cx="1976823" cy="369332"/>
          </a:xfrm>
          <a:prstGeom prst="rect">
            <a:avLst/>
          </a:prstGeom>
          <a:noFill/>
        </p:spPr>
        <p:txBody>
          <a:bodyPr wrap="none" rtlCol="0">
            <a:spAutoFit/>
          </a:bodyPr>
          <a:lstStyle/>
          <a:p>
            <a:r>
              <a:rPr kumimoji="1" lang="en-US" altLang="ja-JP">
                <a:latin typeface="BIZ UDPゴシック" panose="020B0400000000000000" pitchFamily="50" charset="-128"/>
                <a:ea typeface="BIZ UDPゴシック" panose="020B0400000000000000" pitchFamily="50" charset="-128"/>
              </a:rPr>
              <a:t>【</a:t>
            </a:r>
            <a:r>
              <a:rPr kumimoji="1" lang="ja-JP" altLang="en-US">
                <a:latin typeface="BIZ UDPゴシック" panose="020B0400000000000000" pitchFamily="50" charset="-128"/>
                <a:ea typeface="BIZ UDPゴシック" panose="020B0400000000000000" pitchFamily="50" charset="-128"/>
              </a:rPr>
              <a:t>サークルの現実</a:t>
            </a:r>
            <a:r>
              <a:rPr kumimoji="1" lang="en-US" altLang="ja-JP">
                <a:latin typeface="BIZ UDPゴシック" panose="020B0400000000000000" pitchFamily="50" charset="-128"/>
                <a:ea typeface="BIZ UDPゴシック" panose="020B0400000000000000" pitchFamily="50" charset="-128"/>
              </a:rPr>
              <a:t>】</a:t>
            </a:r>
            <a:endParaRPr kumimoji="1" lang="ja-JP" altLang="en-US">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C1C30628-C02B-5A2D-6D5D-B52AC1055895}"/>
              </a:ext>
            </a:extLst>
          </p:cNvPr>
          <p:cNvSpPr txBox="1"/>
          <p:nvPr/>
        </p:nvSpPr>
        <p:spPr>
          <a:xfrm>
            <a:off x="2086182" y="1246611"/>
            <a:ext cx="1151277" cy="369332"/>
          </a:xfrm>
          <a:prstGeom prst="rect">
            <a:avLst/>
          </a:prstGeom>
          <a:noFill/>
        </p:spPr>
        <p:txBody>
          <a:bodyPr wrap="none" rtlCol="0">
            <a:spAutoFit/>
          </a:bodyPr>
          <a:lstStyle/>
          <a:p>
            <a:r>
              <a:rPr kumimoji="1" lang="ja-JP" altLang="en-US">
                <a:latin typeface="BIZ UDPゴシック" panose="020B0400000000000000" pitchFamily="50" charset="-128"/>
                <a:ea typeface="BIZ UDPゴシック" panose="020B0400000000000000" pitchFamily="50" charset="-128"/>
              </a:rPr>
              <a:t>しかし</a:t>
            </a:r>
            <a:r>
              <a:rPr lang="ja-JP" altLang="en-US">
                <a:latin typeface="BIZ UDPゴシック" panose="020B0400000000000000" pitchFamily="50" charset="-128"/>
                <a:ea typeface="BIZ UDPゴシック" panose="020B0400000000000000" pitchFamily="50" charset="-128"/>
              </a:rPr>
              <a:t>・・・</a:t>
            </a:r>
            <a:endParaRPr kumimoji="1" lang="en-US" altLang="ja-JP">
              <a:latin typeface="BIZ UDPゴシック" panose="020B0400000000000000" pitchFamily="50" charset="-128"/>
              <a:ea typeface="BIZ UDPゴシック" panose="020B0400000000000000" pitchFamily="50" charset="-128"/>
            </a:endParaRPr>
          </a:p>
        </p:txBody>
      </p:sp>
      <p:pic>
        <p:nvPicPr>
          <p:cNvPr id="1028" name="Picture 4" descr="いろいろな重圧に苦しむ人のイラスト（男性） | かわいいフリー素材集 いらすとや">
            <a:extLst>
              <a:ext uri="{FF2B5EF4-FFF2-40B4-BE49-F238E27FC236}">
                <a16:creationId xmlns:a16="http://schemas.microsoft.com/office/drawing/2014/main" id="{673D868A-D949-3ADA-1BD0-BA813862E6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718" y="1120240"/>
            <a:ext cx="1175231" cy="1533836"/>
          </a:xfrm>
          <a:prstGeom prst="rect">
            <a:avLst/>
          </a:prstGeom>
          <a:noFill/>
          <a:extLst>
            <a:ext uri="{909E8E84-426E-40DD-AFC4-6F175D3DCCD1}">
              <a14:hiddenFill xmlns:a14="http://schemas.microsoft.com/office/drawing/2010/main">
                <a:solidFill>
                  <a:srgbClr val="FFFFFF"/>
                </a:solidFill>
              </a14:hiddenFill>
            </a:ext>
          </a:extLst>
        </p:spPr>
      </p:pic>
      <p:sp>
        <p:nvSpPr>
          <p:cNvPr id="31" name="テキスト ボックス 30">
            <a:extLst>
              <a:ext uri="{FF2B5EF4-FFF2-40B4-BE49-F238E27FC236}">
                <a16:creationId xmlns:a16="http://schemas.microsoft.com/office/drawing/2014/main" id="{8DF35743-153B-1FF3-6E1C-55D8F1035F44}"/>
              </a:ext>
            </a:extLst>
          </p:cNvPr>
          <p:cNvSpPr txBox="1"/>
          <p:nvPr/>
        </p:nvSpPr>
        <p:spPr>
          <a:xfrm>
            <a:off x="400762" y="1251707"/>
            <a:ext cx="595035" cy="338554"/>
          </a:xfrm>
          <a:prstGeom prst="rect">
            <a:avLst/>
          </a:prstGeom>
          <a:noFill/>
        </p:spPr>
        <p:txBody>
          <a:bodyPr wrap="none" rtlCol="0">
            <a:spAutoFit/>
          </a:bodyPr>
          <a:lstStyle/>
          <a:p>
            <a:r>
              <a:rPr kumimoji="1" lang="ja-JP" altLang="en-US" sz="1600">
                <a:solidFill>
                  <a:schemeClr val="bg1"/>
                </a:solidFill>
                <a:latin typeface="BIZ UDPゴシック" panose="020B0400000000000000" pitchFamily="50" charset="-128"/>
                <a:ea typeface="BIZ UDPゴシック" panose="020B0400000000000000" pitchFamily="50" charset="-128"/>
              </a:rPr>
              <a:t>期待</a:t>
            </a:r>
          </a:p>
        </p:txBody>
      </p:sp>
      <p:sp>
        <p:nvSpPr>
          <p:cNvPr id="32" name="テキスト ボックス 31">
            <a:extLst>
              <a:ext uri="{FF2B5EF4-FFF2-40B4-BE49-F238E27FC236}">
                <a16:creationId xmlns:a16="http://schemas.microsoft.com/office/drawing/2014/main" id="{EEC8DAC9-369D-25F9-B9F8-5BD92299B50C}"/>
              </a:ext>
            </a:extLst>
          </p:cNvPr>
          <p:cNvSpPr txBox="1"/>
          <p:nvPr/>
        </p:nvSpPr>
        <p:spPr>
          <a:xfrm>
            <a:off x="808527" y="1367133"/>
            <a:ext cx="595035" cy="338554"/>
          </a:xfrm>
          <a:prstGeom prst="rect">
            <a:avLst/>
          </a:prstGeom>
          <a:noFill/>
        </p:spPr>
        <p:txBody>
          <a:bodyPr wrap="none" rtlCol="0">
            <a:spAutoFit/>
          </a:bodyPr>
          <a:lstStyle/>
          <a:p>
            <a:r>
              <a:rPr kumimoji="1" lang="ja-JP" altLang="en-US" sz="1600">
                <a:solidFill>
                  <a:schemeClr val="bg1"/>
                </a:solidFill>
                <a:latin typeface="BIZ UDPゴシック" panose="020B0400000000000000" pitchFamily="50" charset="-128"/>
                <a:ea typeface="BIZ UDPゴシック" panose="020B0400000000000000" pitchFamily="50" charset="-128"/>
              </a:rPr>
              <a:t>重圧</a:t>
            </a:r>
          </a:p>
        </p:txBody>
      </p:sp>
      <p:sp>
        <p:nvSpPr>
          <p:cNvPr id="33" name="テキスト ボックス 32">
            <a:extLst>
              <a:ext uri="{FF2B5EF4-FFF2-40B4-BE49-F238E27FC236}">
                <a16:creationId xmlns:a16="http://schemas.microsoft.com/office/drawing/2014/main" id="{888777FA-9C26-9026-4BDF-D4618AC9C893}"/>
              </a:ext>
            </a:extLst>
          </p:cNvPr>
          <p:cNvSpPr txBox="1"/>
          <p:nvPr/>
        </p:nvSpPr>
        <p:spPr>
          <a:xfrm>
            <a:off x="1552090" y="1705687"/>
            <a:ext cx="2977097" cy="646331"/>
          </a:xfrm>
          <a:prstGeom prst="rect">
            <a:avLst/>
          </a:prstGeom>
          <a:noFill/>
        </p:spPr>
        <p:txBody>
          <a:bodyPr wrap="none" rtlCol="0">
            <a:spAutoFit/>
          </a:bodyPr>
          <a:lstStyle/>
          <a:p>
            <a:pPr algn="ctr"/>
            <a:r>
              <a:rPr kumimoji="1" lang="ja-JP" altLang="en-US">
                <a:solidFill>
                  <a:srgbClr val="FF0000"/>
                </a:solidFill>
                <a:latin typeface="BIZ UDPゴシック" panose="020B0400000000000000" pitchFamily="50" charset="-128"/>
                <a:ea typeface="BIZ UDPゴシック" panose="020B0400000000000000" pitchFamily="50" charset="-128"/>
              </a:rPr>
              <a:t>期待</a:t>
            </a:r>
            <a:r>
              <a:rPr kumimoji="1" lang="ja-JP" altLang="en-US" sz="1400">
                <a:latin typeface="BIZ UDPゴシック" panose="020B0400000000000000" pitchFamily="50" charset="-128"/>
                <a:ea typeface="BIZ UDPゴシック" panose="020B0400000000000000" pitchFamily="50" charset="-128"/>
              </a:rPr>
              <a:t>が</a:t>
            </a:r>
            <a:r>
              <a:rPr kumimoji="1" lang="ja-JP" altLang="en-US">
                <a:solidFill>
                  <a:srgbClr val="FF0000"/>
                </a:solidFill>
                <a:latin typeface="BIZ UDPゴシック" panose="020B0400000000000000" pitchFamily="50" charset="-128"/>
                <a:ea typeface="BIZ UDPゴシック" panose="020B0400000000000000" pitchFamily="50" charset="-128"/>
              </a:rPr>
              <a:t>重圧</a:t>
            </a:r>
            <a:r>
              <a:rPr kumimoji="1" lang="ja-JP" altLang="en-US" sz="1400">
                <a:latin typeface="BIZ UDPゴシック" panose="020B0400000000000000" pitchFamily="50" charset="-128"/>
                <a:ea typeface="BIZ UDPゴシック" panose="020B0400000000000000" pitchFamily="50" charset="-128"/>
              </a:rPr>
              <a:t>になり</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a:solidFill>
                  <a:srgbClr val="FF0000"/>
                </a:solidFill>
                <a:latin typeface="BIZ UDPゴシック" panose="020B0400000000000000" pitchFamily="50" charset="-128"/>
                <a:ea typeface="BIZ UDPゴシック" panose="020B0400000000000000" pitchFamily="50" charset="-128"/>
              </a:rPr>
              <a:t>結果を求める</a:t>
            </a:r>
            <a:r>
              <a:rPr lang="ja-JP" altLang="en-US" sz="1400">
                <a:latin typeface="BIZ UDPゴシック" panose="020B0400000000000000" pitchFamily="50" charset="-128"/>
                <a:ea typeface="BIZ UDPゴシック" panose="020B0400000000000000" pitchFamily="50" charset="-128"/>
              </a:rPr>
              <a:t>活動になっている</a:t>
            </a:r>
            <a:endParaRPr kumimoji="1" lang="ja-JP" altLang="en-US">
              <a:latin typeface="BIZ UDPゴシック" panose="020B0400000000000000" pitchFamily="50" charset="-128"/>
              <a:ea typeface="BIZ UDPゴシック" panose="020B0400000000000000" pitchFamily="50" charset="-128"/>
            </a:endParaRPr>
          </a:p>
        </p:txBody>
      </p:sp>
      <p:pic>
        <p:nvPicPr>
          <p:cNvPr id="1030" name="Picture 6">
            <a:extLst>
              <a:ext uri="{FF2B5EF4-FFF2-40B4-BE49-F238E27FC236}">
                <a16:creationId xmlns:a16="http://schemas.microsoft.com/office/drawing/2014/main" id="{984CD55C-E8B1-DE95-B806-6D27A2502A3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1546" t="18908" r="41158" b="38634"/>
          <a:stretch/>
        </p:blipFill>
        <p:spPr bwMode="auto">
          <a:xfrm>
            <a:off x="3657608" y="2833676"/>
            <a:ext cx="752474" cy="853769"/>
          </a:xfrm>
          <a:prstGeom prst="rect">
            <a:avLst/>
          </a:prstGeom>
          <a:noFill/>
          <a:extLst>
            <a:ext uri="{909E8E84-426E-40DD-AFC4-6F175D3DCCD1}">
              <a14:hiddenFill xmlns:a14="http://schemas.microsoft.com/office/drawing/2010/main">
                <a:solidFill>
                  <a:srgbClr val="FFFFFF"/>
                </a:solidFill>
              </a14:hiddenFill>
            </a:ext>
          </a:extLst>
        </p:spPr>
      </p:pic>
      <p:sp>
        <p:nvSpPr>
          <p:cNvPr id="35" name="テキスト ボックス 34">
            <a:extLst>
              <a:ext uri="{FF2B5EF4-FFF2-40B4-BE49-F238E27FC236}">
                <a16:creationId xmlns:a16="http://schemas.microsoft.com/office/drawing/2014/main" id="{553B8557-4170-35E1-1DC4-FDF2FF165D5A}"/>
              </a:ext>
            </a:extLst>
          </p:cNvPr>
          <p:cNvSpPr txBox="1"/>
          <p:nvPr/>
        </p:nvSpPr>
        <p:spPr>
          <a:xfrm>
            <a:off x="3167895" y="2404993"/>
            <a:ext cx="1499128" cy="461665"/>
          </a:xfrm>
          <a:prstGeom prst="rect">
            <a:avLst/>
          </a:prstGeom>
          <a:noFill/>
        </p:spPr>
        <p:txBody>
          <a:bodyPr wrap="none" rtlCol="0">
            <a:spAutoFit/>
          </a:bodyPr>
          <a:lstStyle/>
          <a:p>
            <a:pPr algn="ctr"/>
            <a:r>
              <a:rPr kumimoji="1" lang="ja-JP" altLang="en-US" sz="1200">
                <a:latin typeface="BIZ UDPゴシック" panose="020B0400000000000000" pitchFamily="50" charset="-128"/>
                <a:ea typeface="BIZ UDPゴシック" panose="020B0400000000000000" pitchFamily="50" charset="-128"/>
              </a:rPr>
              <a:t>前回テーマリーダー</a:t>
            </a:r>
            <a:endParaRPr kumimoji="1" lang="en-US" altLang="ja-JP" sz="1200">
              <a:latin typeface="BIZ UDPゴシック" panose="020B0400000000000000" pitchFamily="50" charset="-128"/>
              <a:ea typeface="BIZ UDPゴシック" panose="020B0400000000000000" pitchFamily="50" charset="-128"/>
            </a:endParaRPr>
          </a:p>
          <a:p>
            <a:pPr algn="ctr"/>
            <a:r>
              <a:rPr lang="ja-JP" altLang="en-US" sz="1200">
                <a:latin typeface="BIZ UDPゴシック" panose="020B0400000000000000" pitchFamily="50" charset="-128"/>
                <a:ea typeface="BIZ UDPゴシック" panose="020B0400000000000000" pitchFamily="50" charset="-128"/>
              </a:rPr>
              <a:t>川添</a:t>
            </a:r>
            <a:endParaRPr kumimoji="1" lang="ja-JP" altLang="en-US" sz="1200">
              <a:latin typeface="BIZ UDPゴシック" panose="020B0400000000000000" pitchFamily="50" charset="-128"/>
              <a:ea typeface="BIZ UDPゴシック" panose="020B0400000000000000" pitchFamily="50" charset="-128"/>
            </a:endParaRPr>
          </a:p>
        </p:txBody>
      </p:sp>
      <p:sp>
        <p:nvSpPr>
          <p:cNvPr id="36" name="吹き出し: 角を丸めた四角形 35">
            <a:extLst>
              <a:ext uri="{FF2B5EF4-FFF2-40B4-BE49-F238E27FC236}">
                <a16:creationId xmlns:a16="http://schemas.microsoft.com/office/drawing/2014/main" id="{64CAC0D9-4C70-C8D4-5A5E-9BC243C8F085}"/>
              </a:ext>
            </a:extLst>
          </p:cNvPr>
          <p:cNvSpPr/>
          <p:nvPr/>
        </p:nvSpPr>
        <p:spPr>
          <a:xfrm>
            <a:off x="159997" y="2815505"/>
            <a:ext cx="3176510" cy="819125"/>
          </a:xfrm>
          <a:prstGeom prst="wedgeRoundRectCallout">
            <a:avLst>
              <a:gd name="adj1" fmla="val 61227"/>
              <a:gd name="adj2" fmla="val 2161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latin typeface="BIZ UDPゴシック" panose="020B0400000000000000" pitchFamily="50" charset="-128"/>
                <a:ea typeface="BIZ UDPゴシック" panose="020B0400000000000000" pitchFamily="50" charset="-128"/>
              </a:rPr>
              <a:t>今こそ全員参加で</a:t>
            </a:r>
            <a:r>
              <a:rPr lang="ja-JP" altLang="en-US" sz="2000">
                <a:solidFill>
                  <a:srgbClr val="FF0000"/>
                </a:solidFill>
                <a:latin typeface="BIZ UDPゴシック" panose="020B0400000000000000" pitchFamily="50" charset="-128"/>
                <a:ea typeface="BIZ UDPゴシック" panose="020B0400000000000000" pitchFamily="50" charset="-128"/>
              </a:rPr>
              <a:t>丁寧さ</a:t>
            </a:r>
            <a:r>
              <a:rPr lang="ja-JP" altLang="en-US">
                <a:solidFill>
                  <a:schemeClr val="tx1"/>
                </a:solidFill>
                <a:latin typeface="BIZ UDPゴシック" panose="020B0400000000000000" pitchFamily="50" charset="-128"/>
                <a:ea typeface="BIZ UDPゴシック" panose="020B0400000000000000" pitchFamily="50" charset="-128"/>
              </a:rPr>
              <a:t>に</a:t>
            </a:r>
            <a:endParaRPr lang="en-US" altLang="ja-JP">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a:solidFill>
                  <a:schemeClr val="tx1"/>
                </a:solidFill>
                <a:latin typeface="BIZ UDPゴシック" panose="020B0400000000000000" pitchFamily="50" charset="-128"/>
                <a:ea typeface="BIZ UDPゴシック" panose="020B0400000000000000" pitchFamily="50" charset="-128"/>
              </a:rPr>
              <a:t>こだわった活動にしましょう</a:t>
            </a:r>
          </a:p>
        </p:txBody>
      </p:sp>
      <p:sp>
        <p:nvSpPr>
          <p:cNvPr id="37" name="正方形/長方形 36">
            <a:extLst>
              <a:ext uri="{FF2B5EF4-FFF2-40B4-BE49-F238E27FC236}">
                <a16:creationId xmlns:a16="http://schemas.microsoft.com/office/drawing/2014/main" id="{76C16246-3265-B8C3-9D3A-5DC78F596864}"/>
              </a:ext>
            </a:extLst>
          </p:cNvPr>
          <p:cNvSpPr/>
          <p:nvPr/>
        </p:nvSpPr>
        <p:spPr>
          <a:xfrm>
            <a:off x="4686961" y="544792"/>
            <a:ext cx="7438180" cy="31543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テキスト ボックス 37">
            <a:extLst>
              <a:ext uri="{FF2B5EF4-FFF2-40B4-BE49-F238E27FC236}">
                <a16:creationId xmlns:a16="http://schemas.microsoft.com/office/drawing/2014/main" id="{6DCD4D23-B438-CF81-2C34-71A1AE120BFA}"/>
              </a:ext>
            </a:extLst>
          </p:cNvPr>
          <p:cNvSpPr txBox="1"/>
          <p:nvPr/>
        </p:nvSpPr>
        <p:spPr>
          <a:xfrm>
            <a:off x="4681952" y="3020586"/>
            <a:ext cx="3269649" cy="584775"/>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ja-JP" sz="1600">
                <a:effectLst/>
                <a:latin typeface="BIZ UDPゴシック" panose="020B0400000000000000" pitchFamily="50" charset="-128"/>
                <a:ea typeface="BIZ UDPゴシック" panose="020B0400000000000000" pitchFamily="50" charset="-128"/>
              </a:rPr>
              <a:t>【</a:t>
            </a:r>
            <a:r>
              <a:rPr lang="ja-JP" altLang="en-US" sz="1600">
                <a:effectLst/>
                <a:latin typeface="BIZ UDPゴシック" panose="020B0400000000000000" pitchFamily="50" charset="-128"/>
                <a:ea typeface="BIZ UDPゴシック" panose="020B0400000000000000" pitchFamily="50" charset="-128"/>
              </a:rPr>
              <a:t>前回テーマでの残課題</a:t>
            </a:r>
            <a:r>
              <a:rPr lang="en-US" altLang="ja-JP" sz="1600">
                <a:effectLst/>
                <a:latin typeface="BIZ UDPゴシック" panose="020B0400000000000000" pitchFamily="50" charset="-128"/>
                <a:ea typeface="BIZ UDPゴシック" panose="020B0400000000000000" pitchFamily="50" charset="-128"/>
              </a:rPr>
              <a:t>】</a:t>
            </a:r>
          </a:p>
          <a:p>
            <a:r>
              <a:rPr lang="ja-JP" altLang="en-US" sz="1600">
                <a:latin typeface="BIZ UDPゴシック" panose="020B0400000000000000" pitchFamily="50" charset="-128"/>
                <a:ea typeface="BIZ UDPゴシック" panose="020B0400000000000000" pitchFamily="50" charset="-128"/>
              </a:rPr>
              <a:t>・</a:t>
            </a:r>
            <a:r>
              <a:rPr lang="en-US" altLang="ja-JP" sz="1600">
                <a:latin typeface="BIZ UDPゴシック" panose="020B0400000000000000" pitchFamily="50" charset="-128"/>
                <a:ea typeface="BIZ UDPゴシック" panose="020B0400000000000000" pitchFamily="50" charset="-128"/>
              </a:rPr>
              <a:t>3</a:t>
            </a:r>
            <a:r>
              <a:rPr lang="ja-JP" altLang="en-US" sz="1600">
                <a:latin typeface="BIZ UDPゴシック" panose="020B0400000000000000" pitchFamily="50" charset="-128"/>
                <a:ea typeface="BIZ UDPゴシック" panose="020B0400000000000000" pitchFamily="50" charset="-128"/>
              </a:rPr>
              <a:t>交替職場の</a:t>
            </a:r>
            <a:r>
              <a:rPr lang="ja-JP" altLang="en-US" sz="1600">
                <a:solidFill>
                  <a:srgbClr val="FF0000"/>
                </a:solidFill>
                <a:latin typeface="BIZ UDPゴシック" panose="020B0400000000000000" pitchFamily="50" charset="-128"/>
                <a:ea typeface="BIZ UDPゴシック" panose="020B0400000000000000" pitchFamily="50" charset="-128"/>
              </a:rPr>
              <a:t>会合の運営</a:t>
            </a:r>
            <a:r>
              <a:rPr lang="ja-JP" altLang="en-US" sz="1600">
                <a:latin typeface="BIZ UDPゴシック" panose="020B0400000000000000" pitchFamily="50" charset="-128"/>
                <a:ea typeface="BIZ UDPゴシック" panose="020B0400000000000000" pitchFamily="50" charset="-128"/>
              </a:rPr>
              <a:t>が難しい</a:t>
            </a:r>
            <a:endParaRPr lang="en-US" altLang="ja-JP" sz="1600">
              <a:latin typeface="BIZ UDPゴシック" panose="020B0400000000000000" pitchFamily="50" charset="-128"/>
              <a:ea typeface="BIZ UDPゴシック" panose="020B0400000000000000" pitchFamily="50" charset="-128"/>
            </a:endParaRPr>
          </a:p>
        </p:txBody>
      </p:sp>
      <p:sp>
        <p:nvSpPr>
          <p:cNvPr id="46" name="右矢印 102">
            <a:extLst>
              <a:ext uri="{FF2B5EF4-FFF2-40B4-BE49-F238E27FC236}">
                <a16:creationId xmlns:a16="http://schemas.microsoft.com/office/drawing/2014/main" id="{DD4DDD80-0EDF-EFD3-12F9-C19170B4B1CC}"/>
              </a:ext>
            </a:extLst>
          </p:cNvPr>
          <p:cNvSpPr/>
          <p:nvPr/>
        </p:nvSpPr>
        <p:spPr>
          <a:xfrm>
            <a:off x="8128200" y="3003737"/>
            <a:ext cx="481652" cy="51364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 name="テキスト ボックス 37">
            <a:extLst>
              <a:ext uri="{FF2B5EF4-FFF2-40B4-BE49-F238E27FC236}">
                <a16:creationId xmlns:a16="http://schemas.microsoft.com/office/drawing/2014/main" id="{E5A364BE-8C7E-DD7E-C20D-B453897D18F8}"/>
              </a:ext>
            </a:extLst>
          </p:cNvPr>
          <p:cNvSpPr txBox="1"/>
          <p:nvPr/>
        </p:nvSpPr>
        <p:spPr>
          <a:xfrm>
            <a:off x="8919766" y="2989638"/>
            <a:ext cx="3269649" cy="584775"/>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ja-JP" sz="1600">
                <a:effectLst/>
                <a:latin typeface="BIZ UDPゴシック" panose="020B0400000000000000" pitchFamily="50" charset="-128"/>
                <a:ea typeface="BIZ UDPゴシック" panose="020B0400000000000000" pitchFamily="50" charset="-128"/>
              </a:rPr>
              <a:t>【</a:t>
            </a:r>
            <a:r>
              <a:rPr lang="ja-JP" altLang="en-US" sz="1600">
                <a:effectLst/>
                <a:latin typeface="BIZ UDPゴシック" panose="020B0400000000000000" pitchFamily="50" charset="-128"/>
                <a:ea typeface="BIZ UDPゴシック" panose="020B0400000000000000" pitchFamily="50" charset="-128"/>
              </a:rPr>
              <a:t>目指す姿</a:t>
            </a:r>
            <a:r>
              <a:rPr lang="en-US" altLang="ja-JP" sz="1600">
                <a:effectLst/>
                <a:latin typeface="BIZ UDPゴシック" panose="020B0400000000000000" pitchFamily="50" charset="-128"/>
                <a:ea typeface="BIZ UDPゴシック" panose="020B0400000000000000" pitchFamily="50" charset="-128"/>
              </a:rPr>
              <a:t>】</a:t>
            </a:r>
          </a:p>
          <a:p>
            <a:r>
              <a:rPr lang="ja-JP" altLang="en-US" sz="1600">
                <a:latin typeface="BIZ UDPゴシック" panose="020B0400000000000000" pitchFamily="50" charset="-128"/>
                <a:ea typeface="BIZ UDPゴシック" panose="020B0400000000000000" pitchFamily="50" charset="-128"/>
              </a:rPr>
              <a:t>・</a:t>
            </a:r>
            <a:r>
              <a:rPr lang="ja-JP" altLang="en-US" sz="1600">
                <a:solidFill>
                  <a:srgbClr val="FF0000"/>
                </a:solidFill>
                <a:latin typeface="BIZ UDPゴシック" panose="020B0400000000000000" pitchFamily="50" charset="-128"/>
                <a:ea typeface="BIZ UDPゴシック" panose="020B0400000000000000" pitchFamily="50" charset="-128"/>
              </a:rPr>
              <a:t>全員参加</a:t>
            </a:r>
            <a:r>
              <a:rPr lang="ja-JP" altLang="en-US" sz="1600">
                <a:latin typeface="BIZ UDPゴシック" panose="020B0400000000000000" pitchFamily="50" charset="-128"/>
                <a:ea typeface="BIZ UDPゴシック" panose="020B0400000000000000" pitchFamily="50" charset="-128"/>
              </a:rPr>
              <a:t>で目指せ</a:t>
            </a:r>
            <a:r>
              <a:rPr lang="en-US" altLang="ja-JP" sz="1600">
                <a:latin typeface="BIZ UDPゴシック" panose="020B0400000000000000" pitchFamily="50" charset="-128"/>
                <a:ea typeface="BIZ UDPゴシック" panose="020B0400000000000000" pitchFamily="50" charset="-128"/>
              </a:rPr>
              <a:t>QC</a:t>
            </a:r>
            <a:r>
              <a:rPr lang="ja-JP" altLang="en-US" sz="1600">
                <a:latin typeface="BIZ UDPゴシック" panose="020B0400000000000000" pitchFamily="50" charset="-128"/>
                <a:ea typeface="BIZ UDPゴシック" panose="020B0400000000000000" pitchFamily="50" charset="-128"/>
              </a:rPr>
              <a:t>マスター</a:t>
            </a:r>
            <a:endParaRPr lang="en-US" altLang="ja-JP" sz="1600">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51EF259A-10FE-EF9E-31B8-65DD5BCE4659}"/>
              </a:ext>
            </a:extLst>
          </p:cNvPr>
          <p:cNvGrpSpPr/>
          <p:nvPr/>
        </p:nvGrpSpPr>
        <p:grpSpPr>
          <a:xfrm>
            <a:off x="5180974" y="625634"/>
            <a:ext cx="3104604" cy="2402160"/>
            <a:chOff x="613136" y="1505541"/>
            <a:chExt cx="3104604" cy="2402160"/>
          </a:xfrm>
        </p:grpSpPr>
        <p:graphicFrame>
          <p:nvGraphicFramePr>
            <p:cNvPr id="6" name="Object 154">
              <a:extLst>
                <a:ext uri="{FF2B5EF4-FFF2-40B4-BE49-F238E27FC236}">
                  <a16:creationId xmlns:a16="http://schemas.microsoft.com/office/drawing/2014/main" id="{4DB971C6-1FAB-120C-8242-CC6971C4B955}"/>
                </a:ext>
              </a:extLst>
            </p:cNvPr>
            <p:cNvGraphicFramePr>
              <a:graphicFrameLocks noChangeAspect="1"/>
            </p:cNvGraphicFramePr>
            <p:nvPr>
              <p:extLst>
                <p:ext uri="{D42A27DB-BD31-4B8C-83A1-F6EECF244321}">
                  <p14:modId xmlns:p14="http://schemas.microsoft.com/office/powerpoint/2010/main" val="3468505"/>
                </p:ext>
              </p:extLst>
            </p:nvPr>
          </p:nvGraphicFramePr>
          <p:xfrm>
            <a:off x="613136" y="1505541"/>
            <a:ext cx="3104604" cy="2402160"/>
          </p:xfrm>
          <a:graphic>
            <a:graphicData uri="http://schemas.openxmlformats.org/drawingml/2006/chart">
              <c:chart xmlns:c="http://schemas.openxmlformats.org/drawingml/2006/chart" xmlns:r="http://schemas.openxmlformats.org/officeDocument/2006/relationships" r:id="rId6"/>
            </a:graphicData>
          </a:graphic>
        </p:graphicFrame>
        <p:sp>
          <p:nvSpPr>
            <p:cNvPr id="8" name="テキスト ボックス 7">
              <a:extLst>
                <a:ext uri="{FF2B5EF4-FFF2-40B4-BE49-F238E27FC236}">
                  <a16:creationId xmlns:a16="http://schemas.microsoft.com/office/drawing/2014/main" id="{49E21BD5-8EF5-3C6E-9757-4AB193C76ACB}"/>
                </a:ext>
              </a:extLst>
            </p:cNvPr>
            <p:cNvSpPr txBox="1"/>
            <p:nvPr/>
          </p:nvSpPr>
          <p:spPr>
            <a:xfrm>
              <a:off x="1823415" y="3441654"/>
              <a:ext cx="703983" cy="300082"/>
            </a:xfrm>
            <a:prstGeom prst="rect">
              <a:avLst/>
            </a:prstGeom>
            <a:solidFill>
              <a:schemeClr val="bg1"/>
            </a:solidFill>
            <a:ln>
              <a:solidFill>
                <a:schemeClr val="tx1"/>
              </a:solidFill>
            </a:ln>
          </p:spPr>
          <p:txBody>
            <a:bodyPr wrap="square" rtlCol="0">
              <a:spAutoFit/>
            </a:bodyPr>
            <a:lstStyle/>
            <a:p>
              <a:pPr algn="ctr"/>
              <a:r>
                <a:rPr lang="en-US" altLang="ja-JP" sz="1350">
                  <a:latin typeface="BIZ UDPゴシック" panose="020B0400000000000000" pitchFamily="50" charset="-128"/>
                  <a:ea typeface="BIZ UDPゴシック" panose="020B0400000000000000" pitchFamily="50" charset="-128"/>
                </a:rPr>
                <a:t>3.0</a:t>
              </a:r>
            </a:p>
          </p:txBody>
        </p:sp>
        <p:sp>
          <p:nvSpPr>
            <p:cNvPr id="9" name="テキスト ボックス 8">
              <a:extLst>
                <a:ext uri="{FF2B5EF4-FFF2-40B4-BE49-F238E27FC236}">
                  <a16:creationId xmlns:a16="http://schemas.microsoft.com/office/drawing/2014/main" id="{B984A660-9386-EDBD-CCD9-88765A2982F2}"/>
                </a:ext>
              </a:extLst>
            </p:cNvPr>
            <p:cNvSpPr txBox="1"/>
            <p:nvPr/>
          </p:nvSpPr>
          <p:spPr>
            <a:xfrm>
              <a:off x="1947337" y="1991580"/>
              <a:ext cx="456141" cy="307777"/>
            </a:xfrm>
            <a:prstGeom prst="rect">
              <a:avLst/>
            </a:prstGeom>
            <a:noFill/>
            <a:ln>
              <a:noFill/>
            </a:ln>
          </p:spPr>
          <p:txBody>
            <a:bodyPr wrap="square" rtlCol="0">
              <a:spAutoFit/>
            </a:bodyPr>
            <a:lstStyle/>
            <a:p>
              <a:pPr algn="ctr"/>
              <a:r>
                <a:rPr lang="en-US" altLang="ja-JP" sz="1400">
                  <a:latin typeface="BIZ UDPゴシック" panose="020B0400000000000000" pitchFamily="50" charset="-128"/>
                  <a:ea typeface="BIZ UDPゴシック" panose="020B0400000000000000" pitchFamily="50" charset="-128"/>
                </a:rPr>
                <a:t>3</a:t>
              </a:r>
              <a:endParaRPr lang="ja-JP" altLang="en-US" sz="1400">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8EDBFD37-41B6-35F2-65C6-73618876B226}"/>
                </a:ext>
              </a:extLst>
            </p:cNvPr>
            <p:cNvSpPr txBox="1"/>
            <p:nvPr/>
          </p:nvSpPr>
          <p:spPr>
            <a:xfrm>
              <a:off x="1540014" y="2358086"/>
              <a:ext cx="455592" cy="400110"/>
            </a:xfrm>
            <a:prstGeom prst="rect">
              <a:avLst/>
            </a:prstGeom>
            <a:noFill/>
            <a:ln>
              <a:noFill/>
            </a:ln>
          </p:spPr>
          <p:txBody>
            <a:bodyPr wrap="square" rtlCol="0">
              <a:spAutoFit/>
            </a:bodyPr>
            <a:lstStyle/>
            <a:p>
              <a:pPr algn="ctr"/>
              <a:r>
                <a:rPr lang="en-US" altLang="ja-JP" sz="2000">
                  <a:solidFill>
                    <a:srgbClr val="FF0000"/>
                  </a:solidFill>
                  <a:latin typeface="BIZ UDPゴシック" panose="020B0400000000000000" pitchFamily="50" charset="-128"/>
                  <a:ea typeface="BIZ UDPゴシック" panose="020B0400000000000000" pitchFamily="50" charset="-128"/>
                </a:rPr>
                <a:t>2</a:t>
              </a:r>
              <a:endParaRPr lang="ja-JP" altLang="en-US" sz="2000">
                <a:solidFill>
                  <a:srgbClr val="FF0000"/>
                </a:solidFill>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BCEB6955-6612-9487-7FE8-73AFEE600BD1}"/>
                </a:ext>
              </a:extLst>
            </p:cNvPr>
            <p:cNvSpPr txBox="1"/>
            <p:nvPr/>
          </p:nvSpPr>
          <p:spPr>
            <a:xfrm>
              <a:off x="2412131" y="2406643"/>
              <a:ext cx="481586" cy="276999"/>
            </a:xfrm>
            <a:prstGeom prst="rect">
              <a:avLst/>
            </a:prstGeom>
            <a:noFill/>
            <a:ln>
              <a:noFill/>
            </a:ln>
          </p:spPr>
          <p:txBody>
            <a:bodyPr wrap="square" rtlCol="0">
              <a:spAutoFit/>
            </a:bodyPr>
            <a:lstStyle/>
            <a:p>
              <a:pPr algn="ctr"/>
              <a:r>
                <a:rPr lang="en-US" altLang="ja-JP" sz="1200">
                  <a:latin typeface="BIZ UDPゴシック" panose="020B0400000000000000" pitchFamily="50" charset="-128"/>
                  <a:ea typeface="BIZ UDPゴシック" panose="020B0400000000000000" pitchFamily="50" charset="-128"/>
                </a:rPr>
                <a:t>3</a:t>
              </a:r>
              <a:endParaRPr lang="ja-JP" altLang="en-US" sz="120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98310B76-CB90-0471-B029-8BB95773E87B}"/>
                </a:ext>
              </a:extLst>
            </p:cNvPr>
            <p:cNvSpPr txBox="1"/>
            <p:nvPr/>
          </p:nvSpPr>
          <p:spPr>
            <a:xfrm>
              <a:off x="1633199" y="3008514"/>
              <a:ext cx="506471" cy="276999"/>
            </a:xfrm>
            <a:prstGeom prst="rect">
              <a:avLst/>
            </a:prstGeom>
            <a:noFill/>
            <a:ln>
              <a:noFill/>
            </a:ln>
          </p:spPr>
          <p:txBody>
            <a:bodyPr wrap="square" rtlCol="0">
              <a:spAutoFit/>
            </a:bodyPr>
            <a:lstStyle/>
            <a:p>
              <a:pPr algn="ctr"/>
              <a:r>
                <a:rPr lang="en-US" altLang="ja-JP" sz="1200">
                  <a:latin typeface="BIZ UDPゴシック" panose="020B0400000000000000" pitchFamily="50" charset="-128"/>
                  <a:ea typeface="BIZ UDPゴシック" panose="020B0400000000000000" pitchFamily="50" charset="-128"/>
                </a:rPr>
                <a:t>3</a:t>
              </a:r>
              <a:endParaRPr lang="ja-JP" altLang="en-US" sz="1200">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3AD0697D-8716-87BF-7CB2-CA6F62A5E357}"/>
                </a:ext>
              </a:extLst>
            </p:cNvPr>
            <p:cNvSpPr txBox="1"/>
            <p:nvPr/>
          </p:nvSpPr>
          <p:spPr>
            <a:xfrm>
              <a:off x="2367646" y="3003969"/>
              <a:ext cx="456141" cy="307777"/>
            </a:xfrm>
            <a:prstGeom prst="rect">
              <a:avLst/>
            </a:prstGeom>
            <a:noFill/>
            <a:ln>
              <a:noFill/>
            </a:ln>
          </p:spPr>
          <p:txBody>
            <a:bodyPr wrap="square" rtlCol="0">
              <a:spAutoFit/>
            </a:bodyPr>
            <a:lstStyle/>
            <a:p>
              <a:pPr algn="ctr"/>
              <a:r>
                <a:rPr lang="en-US" altLang="ja-JP" sz="1400">
                  <a:latin typeface="BIZ UDPゴシック" panose="020B0400000000000000" pitchFamily="50" charset="-128"/>
                  <a:ea typeface="BIZ UDPゴシック" panose="020B0400000000000000" pitchFamily="50" charset="-128"/>
                </a:rPr>
                <a:t>4</a:t>
              </a:r>
              <a:endParaRPr lang="ja-JP" altLang="en-US" sz="1400">
                <a:latin typeface="BIZ UDPゴシック" panose="020B0400000000000000" pitchFamily="50" charset="-128"/>
                <a:ea typeface="BIZ UDPゴシック" panose="020B0400000000000000" pitchFamily="50" charset="-128"/>
              </a:endParaRPr>
            </a:p>
          </p:txBody>
        </p:sp>
      </p:grpSp>
      <p:grpSp>
        <p:nvGrpSpPr>
          <p:cNvPr id="16" name="グループ化 15">
            <a:extLst>
              <a:ext uri="{FF2B5EF4-FFF2-40B4-BE49-F238E27FC236}">
                <a16:creationId xmlns:a16="http://schemas.microsoft.com/office/drawing/2014/main" id="{9E78C2E1-DA51-E1E8-437F-C317169FAFE1}"/>
              </a:ext>
            </a:extLst>
          </p:cNvPr>
          <p:cNvGrpSpPr/>
          <p:nvPr/>
        </p:nvGrpSpPr>
        <p:grpSpPr>
          <a:xfrm>
            <a:off x="8813863" y="583813"/>
            <a:ext cx="3166630" cy="2679058"/>
            <a:chOff x="3467400" y="1443842"/>
            <a:chExt cx="3166630" cy="2679058"/>
          </a:xfrm>
        </p:grpSpPr>
        <p:graphicFrame>
          <p:nvGraphicFramePr>
            <p:cNvPr id="17" name="Object 154">
              <a:extLst>
                <a:ext uri="{FF2B5EF4-FFF2-40B4-BE49-F238E27FC236}">
                  <a16:creationId xmlns:a16="http://schemas.microsoft.com/office/drawing/2014/main" id="{7AB2D1D0-0F01-5AD5-97B4-E0282017017C}"/>
                </a:ext>
              </a:extLst>
            </p:cNvPr>
            <p:cNvGraphicFramePr>
              <a:graphicFrameLocks noChangeAspect="1"/>
            </p:cNvGraphicFramePr>
            <p:nvPr>
              <p:extLst>
                <p:ext uri="{D42A27DB-BD31-4B8C-83A1-F6EECF244321}">
                  <p14:modId xmlns:p14="http://schemas.microsoft.com/office/powerpoint/2010/main" val="3430737493"/>
                </p:ext>
              </p:extLst>
            </p:nvPr>
          </p:nvGraphicFramePr>
          <p:xfrm>
            <a:off x="3467400" y="1443842"/>
            <a:ext cx="3166630" cy="2679058"/>
          </p:xfrm>
          <a:graphic>
            <a:graphicData uri="http://schemas.openxmlformats.org/drawingml/2006/chart">
              <c:chart xmlns:c="http://schemas.openxmlformats.org/drawingml/2006/chart" xmlns:r="http://schemas.openxmlformats.org/officeDocument/2006/relationships" r:id="rId7"/>
            </a:graphicData>
          </a:graphic>
        </p:graphicFrame>
        <p:sp>
          <p:nvSpPr>
            <p:cNvPr id="18" name="テキスト ボックス 17">
              <a:extLst>
                <a:ext uri="{FF2B5EF4-FFF2-40B4-BE49-F238E27FC236}">
                  <a16:creationId xmlns:a16="http://schemas.microsoft.com/office/drawing/2014/main" id="{67747AAF-E996-1361-F2EA-8050C296AC5F}"/>
                </a:ext>
              </a:extLst>
            </p:cNvPr>
            <p:cNvSpPr txBox="1"/>
            <p:nvPr/>
          </p:nvSpPr>
          <p:spPr>
            <a:xfrm>
              <a:off x="4846524" y="3398701"/>
              <a:ext cx="703983" cy="300082"/>
            </a:xfrm>
            <a:prstGeom prst="rect">
              <a:avLst/>
            </a:prstGeom>
            <a:solidFill>
              <a:schemeClr val="bg1"/>
            </a:solidFill>
            <a:ln>
              <a:solidFill>
                <a:schemeClr val="tx1"/>
              </a:solidFill>
            </a:ln>
          </p:spPr>
          <p:txBody>
            <a:bodyPr wrap="square" rtlCol="0">
              <a:spAutoFit/>
            </a:bodyPr>
            <a:lstStyle/>
            <a:p>
              <a:pPr algn="ctr"/>
              <a:r>
                <a:rPr lang="en-US" altLang="ja-JP" sz="1350">
                  <a:latin typeface="BIZ UDPゴシック" panose="020B0400000000000000" pitchFamily="50" charset="-128"/>
                  <a:ea typeface="BIZ UDPゴシック" panose="020B0400000000000000" pitchFamily="50" charset="-128"/>
                </a:rPr>
                <a:t>3.2</a:t>
              </a:r>
            </a:p>
          </p:txBody>
        </p:sp>
        <p:sp>
          <p:nvSpPr>
            <p:cNvPr id="19" name="テキスト ボックス 18">
              <a:extLst>
                <a:ext uri="{FF2B5EF4-FFF2-40B4-BE49-F238E27FC236}">
                  <a16:creationId xmlns:a16="http://schemas.microsoft.com/office/drawing/2014/main" id="{0BCAF9A7-8A1A-0862-AAC9-06585D5A3281}"/>
                </a:ext>
              </a:extLst>
            </p:cNvPr>
            <p:cNvSpPr txBox="1"/>
            <p:nvPr/>
          </p:nvSpPr>
          <p:spPr>
            <a:xfrm>
              <a:off x="4400586" y="2273537"/>
              <a:ext cx="446565" cy="276999"/>
            </a:xfrm>
            <a:prstGeom prst="rect">
              <a:avLst/>
            </a:prstGeom>
            <a:noFill/>
            <a:ln>
              <a:noFill/>
            </a:ln>
          </p:spPr>
          <p:txBody>
            <a:bodyPr wrap="square" rtlCol="0">
              <a:spAutoFit/>
            </a:bodyPr>
            <a:lstStyle/>
            <a:p>
              <a:pPr algn="ctr"/>
              <a:r>
                <a:rPr lang="en-US" altLang="ja-JP" sz="1200">
                  <a:latin typeface="BIZ UDPゴシック" panose="020B0400000000000000" pitchFamily="50" charset="-128"/>
                  <a:ea typeface="BIZ UDPゴシック" panose="020B0400000000000000" pitchFamily="50" charset="-128"/>
                </a:rPr>
                <a:t>4</a:t>
              </a:r>
              <a:endParaRPr lang="ja-JP" altLang="en-US" sz="120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743B9B45-7FD7-69C9-41C4-EC87DAD033B6}"/>
                </a:ext>
              </a:extLst>
            </p:cNvPr>
            <p:cNvSpPr txBox="1"/>
            <p:nvPr/>
          </p:nvSpPr>
          <p:spPr>
            <a:xfrm>
              <a:off x="5447750" y="2385745"/>
              <a:ext cx="432638" cy="276999"/>
            </a:xfrm>
            <a:prstGeom prst="rect">
              <a:avLst/>
            </a:prstGeom>
            <a:noFill/>
            <a:ln>
              <a:noFill/>
            </a:ln>
          </p:spPr>
          <p:txBody>
            <a:bodyPr wrap="square" rtlCol="0">
              <a:spAutoFit/>
            </a:bodyPr>
            <a:lstStyle/>
            <a:p>
              <a:pPr algn="ctr"/>
              <a:r>
                <a:rPr lang="en-US" altLang="ja-JP" sz="1200">
                  <a:latin typeface="BIZ UDPゴシック" panose="020B0400000000000000" pitchFamily="50" charset="-128"/>
                  <a:ea typeface="BIZ UDPゴシック" panose="020B0400000000000000" pitchFamily="50" charset="-128"/>
                </a:rPr>
                <a:t>3</a:t>
              </a:r>
              <a:endParaRPr lang="ja-JP" altLang="en-US" sz="1200">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A533A3FB-11B4-79AD-7901-63751FF07717}"/>
                </a:ext>
              </a:extLst>
            </p:cNvPr>
            <p:cNvSpPr txBox="1"/>
            <p:nvPr/>
          </p:nvSpPr>
          <p:spPr>
            <a:xfrm>
              <a:off x="4980618" y="2018179"/>
              <a:ext cx="439433" cy="276999"/>
            </a:xfrm>
            <a:prstGeom prst="rect">
              <a:avLst/>
            </a:prstGeom>
            <a:noFill/>
            <a:ln>
              <a:noFill/>
            </a:ln>
          </p:spPr>
          <p:txBody>
            <a:bodyPr wrap="square" rtlCol="0">
              <a:spAutoFit/>
            </a:bodyPr>
            <a:lstStyle/>
            <a:p>
              <a:pPr algn="ctr"/>
              <a:r>
                <a:rPr lang="en-US" altLang="ja-JP" sz="1200">
                  <a:latin typeface="BIZ UDPゴシック" panose="020B0400000000000000" pitchFamily="50" charset="-128"/>
                  <a:ea typeface="BIZ UDPゴシック" panose="020B0400000000000000" pitchFamily="50" charset="-128"/>
                </a:rPr>
                <a:t>3</a:t>
              </a:r>
              <a:endParaRPr lang="ja-JP" altLang="en-US" sz="1200">
                <a:latin typeface="BIZ UDPゴシック" panose="020B0400000000000000" pitchFamily="50" charset="-128"/>
                <a:ea typeface="BIZ UDPゴシック" panose="020B0400000000000000" pitchFamily="50" charset="-128"/>
              </a:endParaRPr>
            </a:p>
          </p:txBody>
        </p:sp>
        <p:sp>
          <p:nvSpPr>
            <p:cNvPr id="22" name="テキスト ボックス 21">
              <a:extLst>
                <a:ext uri="{FF2B5EF4-FFF2-40B4-BE49-F238E27FC236}">
                  <a16:creationId xmlns:a16="http://schemas.microsoft.com/office/drawing/2014/main" id="{60305035-AF0F-38FA-847B-6A5835A296EE}"/>
                </a:ext>
              </a:extLst>
            </p:cNvPr>
            <p:cNvSpPr txBox="1"/>
            <p:nvPr/>
          </p:nvSpPr>
          <p:spPr>
            <a:xfrm>
              <a:off x="4561376" y="2456080"/>
              <a:ext cx="350980" cy="276999"/>
            </a:xfrm>
            <a:prstGeom prst="rect">
              <a:avLst/>
            </a:prstGeom>
            <a:noFill/>
            <a:ln>
              <a:noFill/>
            </a:ln>
          </p:spPr>
          <p:txBody>
            <a:bodyPr wrap="square" rtlCol="0">
              <a:spAutoFit/>
            </a:bodyPr>
            <a:lstStyle/>
            <a:p>
              <a:pPr algn="ctr"/>
              <a:endParaRPr lang="ja-JP" altLang="en-US" sz="1200">
                <a:latin typeface="BIZ UDPゴシック" panose="020B0400000000000000" pitchFamily="50" charset="-128"/>
                <a:ea typeface="BIZ UDPゴシック" panose="020B0400000000000000" pitchFamily="50" charset="-128"/>
              </a:endParaRPr>
            </a:p>
          </p:txBody>
        </p:sp>
        <p:sp>
          <p:nvSpPr>
            <p:cNvPr id="23" name="テキスト ボックス 22">
              <a:extLst>
                <a:ext uri="{FF2B5EF4-FFF2-40B4-BE49-F238E27FC236}">
                  <a16:creationId xmlns:a16="http://schemas.microsoft.com/office/drawing/2014/main" id="{BBD322D6-6D4A-20F0-B893-A882F816B4A8}"/>
                </a:ext>
              </a:extLst>
            </p:cNvPr>
            <p:cNvSpPr txBox="1"/>
            <p:nvPr/>
          </p:nvSpPr>
          <p:spPr>
            <a:xfrm>
              <a:off x="5270568" y="2921555"/>
              <a:ext cx="431233" cy="276999"/>
            </a:xfrm>
            <a:prstGeom prst="rect">
              <a:avLst/>
            </a:prstGeom>
            <a:noFill/>
            <a:ln>
              <a:noFill/>
            </a:ln>
          </p:spPr>
          <p:txBody>
            <a:bodyPr wrap="square" rtlCol="0">
              <a:spAutoFit/>
            </a:bodyPr>
            <a:lstStyle/>
            <a:p>
              <a:pPr algn="ctr"/>
              <a:r>
                <a:rPr lang="en-US" altLang="ja-JP" sz="1200">
                  <a:latin typeface="BIZ UDPゴシック" panose="020B0400000000000000" pitchFamily="50" charset="-128"/>
                  <a:ea typeface="BIZ UDPゴシック" panose="020B0400000000000000" pitchFamily="50" charset="-128"/>
                </a:rPr>
                <a:t>3</a:t>
              </a:r>
              <a:endParaRPr lang="ja-JP" altLang="en-US" sz="1200">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10C180EC-D9A7-514A-C20A-326D872A54B6}"/>
                </a:ext>
              </a:extLst>
            </p:cNvPr>
            <p:cNvSpPr txBox="1"/>
            <p:nvPr/>
          </p:nvSpPr>
          <p:spPr>
            <a:xfrm>
              <a:off x="4623869" y="2918263"/>
              <a:ext cx="526916" cy="276999"/>
            </a:xfrm>
            <a:prstGeom prst="rect">
              <a:avLst/>
            </a:prstGeom>
            <a:noFill/>
            <a:ln>
              <a:noFill/>
            </a:ln>
          </p:spPr>
          <p:txBody>
            <a:bodyPr wrap="square" rtlCol="0">
              <a:spAutoFit/>
            </a:bodyPr>
            <a:lstStyle/>
            <a:p>
              <a:pPr algn="ctr"/>
              <a:r>
                <a:rPr lang="en-US" altLang="ja-JP" sz="1200">
                  <a:latin typeface="BIZ UDPゴシック" panose="020B0400000000000000" pitchFamily="50" charset="-128"/>
                  <a:ea typeface="BIZ UDPゴシック" panose="020B0400000000000000" pitchFamily="50" charset="-128"/>
                </a:rPr>
                <a:t>3</a:t>
              </a:r>
              <a:endParaRPr lang="ja-JP" altLang="en-US" sz="1200">
                <a:latin typeface="BIZ UDPゴシック" panose="020B0400000000000000" pitchFamily="50" charset="-128"/>
                <a:ea typeface="BIZ UDPゴシック" panose="020B0400000000000000" pitchFamily="50" charset="-128"/>
              </a:endParaRPr>
            </a:p>
          </p:txBody>
        </p:sp>
      </p:grpSp>
      <p:sp>
        <p:nvSpPr>
          <p:cNvPr id="25" name="正方形/長方形 24">
            <a:extLst>
              <a:ext uri="{FF2B5EF4-FFF2-40B4-BE49-F238E27FC236}">
                <a16:creationId xmlns:a16="http://schemas.microsoft.com/office/drawing/2014/main" id="{0752FACC-5610-9A96-AF2E-37F2C03BE7E6}"/>
              </a:ext>
            </a:extLst>
          </p:cNvPr>
          <p:cNvSpPr/>
          <p:nvPr/>
        </p:nvSpPr>
        <p:spPr>
          <a:xfrm>
            <a:off x="76201" y="3752092"/>
            <a:ext cx="5201937" cy="30391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7BE9CCD4-4435-3FEC-85AB-09673F44CA7C}"/>
              </a:ext>
            </a:extLst>
          </p:cNvPr>
          <p:cNvSpPr txBox="1"/>
          <p:nvPr/>
        </p:nvSpPr>
        <p:spPr>
          <a:xfrm>
            <a:off x="264514" y="3740296"/>
            <a:ext cx="1800493" cy="369332"/>
          </a:xfrm>
          <a:prstGeom prst="rect">
            <a:avLst/>
          </a:prstGeom>
          <a:noFill/>
        </p:spPr>
        <p:txBody>
          <a:bodyPr wrap="none" rtlCol="0">
            <a:spAutoFit/>
          </a:bodyPr>
          <a:lstStyle/>
          <a:p>
            <a:pPr algn="ctr"/>
            <a:r>
              <a:rPr kumimoji="1" lang="ja-JP" altLang="en-US" dirty="0">
                <a:latin typeface="BIZ UDPゴシック" panose="020B0400000000000000" pitchFamily="50" charset="-128"/>
                <a:ea typeface="BIZ UDPゴシック" panose="020B0400000000000000" pitchFamily="50" charset="-128"/>
              </a:rPr>
              <a:t>◎メンバー紹介</a:t>
            </a:r>
          </a:p>
        </p:txBody>
      </p:sp>
      <p:sp>
        <p:nvSpPr>
          <p:cNvPr id="28" name="正方形/長方形 27">
            <a:extLst>
              <a:ext uri="{FF2B5EF4-FFF2-40B4-BE49-F238E27FC236}">
                <a16:creationId xmlns:a16="http://schemas.microsoft.com/office/drawing/2014/main" id="{BFCFDAD3-282E-3DF4-A3A7-BED8D4110269}"/>
              </a:ext>
            </a:extLst>
          </p:cNvPr>
          <p:cNvSpPr/>
          <p:nvPr/>
        </p:nvSpPr>
        <p:spPr>
          <a:xfrm>
            <a:off x="5350858" y="3748910"/>
            <a:ext cx="3761979" cy="30432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8679A14D-F4F8-95CB-FC03-ABD1C02F3F92}"/>
              </a:ext>
            </a:extLst>
          </p:cNvPr>
          <p:cNvSpPr txBox="1"/>
          <p:nvPr/>
        </p:nvSpPr>
        <p:spPr>
          <a:xfrm>
            <a:off x="5372746" y="3740296"/>
            <a:ext cx="2676630" cy="369332"/>
          </a:xfrm>
          <a:prstGeom prst="rect">
            <a:avLst/>
          </a:prstGeom>
          <a:noFill/>
        </p:spPr>
        <p:txBody>
          <a:bodyPr wrap="square" rtlCol="0">
            <a:spAutoFit/>
          </a:bodyPr>
          <a:lstStyle/>
          <a:p>
            <a:pPr algn="ctr"/>
            <a:r>
              <a:rPr kumimoji="1" lang="ja-JP" altLang="en-US">
                <a:latin typeface="BIZ UDPゴシック" panose="020B0400000000000000" pitchFamily="50" charset="-128"/>
                <a:ea typeface="BIZ UDPゴシック" panose="020B0400000000000000" pitchFamily="50" charset="-128"/>
              </a:rPr>
              <a:t>◎自サークルの立ち位置</a:t>
            </a:r>
          </a:p>
        </p:txBody>
      </p:sp>
      <p:sp>
        <p:nvSpPr>
          <p:cNvPr id="62" name="テキスト ボックス 61">
            <a:extLst>
              <a:ext uri="{FF2B5EF4-FFF2-40B4-BE49-F238E27FC236}">
                <a16:creationId xmlns:a16="http://schemas.microsoft.com/office/drawing/2014/main" id="{86ABA00B-2E50-95BB-8BD0-B8F5F9C041FD}"/>
              </a:ext>
            </a:extLst>
          </p:cNvPr>
          <p:cNvSpPr txBox="1"/>
          <p:nvPr/>
        </p:nvSpPr>
        <p:spPr>
          <a:xfrm>
            <a:off x="5564193" y="6525176"/>
            <a:ext cx="3328786" cy="261610"/>
          </a:xfrm>
          <a:prstGeom prst="rect">
            <a:avLst/>
          </a:prstGeom>
          <a:noFill/>
        </p:spPr>
        <p:txBody>
          <a:bodyPr wrap="square" rtlCol="0">
            <a:spAutoFit/>
          </a:bodyPr>
          <a:lstStyle/>
          <a:p>
            <a:pPr algn="ctr"/>
            <a:r>
              <a:rPr lang="en-US" altLang="ja-JP" sz="1100">
                <a:latin typeface="BIZ UDPゴシック" panose="020B0400000000000000" pitchFamily="50" charset="-128"/>
                <a:ea typeface="BIZ UDPゴシック" panose="020B0400000000000000" pitchFamily="50" charset="-128"/>
              </a:rPr>
              <a:t>QC</a:t>
            </a:r>
            <a:r>
              <a:rPr lang="ja-JP" altLang="en-US" sz="1100">
                <a:latin typeface="BIZ UDPゴシック" panose="020B0400000000000000" pitchFamily="50" charset="-128"/>
                <a:ea typeface="BIZ UDPゴシック" panose="020B0400000000000000" pitchFamily="50" charset="-128"/>
              </a:rPr>
              <a:t>サークルレベル把握（駆動鍛造課全体）</a:t>
            </a:r>
          </a:p>
        </p:txBody>
      </p:sp>
      <p:sp>
        <p:nvSpPr>
          <p:cNvPr id="1039" name="正方形/長方形 1038">
            <a:extLst>
              <a:ext uri="{FF2B5EF4-FFF2-40B4-BE49-F238E27FC236}">
                <a16:creationId xmlns:a16="http://schemas.microsoft.com/office/drawing/2014/main" id="{3C2A9097-F594-D3F8-C77B-D7004B605461}"/>
              </a:ext>
            </a:extLst>
          </p:cNvPr>
          <p:cNvSpPr/>
          <p:nvPr/>
        </p:nvSpPr>
        <p:spPr>
          <a:xfrm>
            <a:off x="9184402" y="4135176"/>
            <a:ext cx="2940739" cy="265161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ボックス 54">
            <a:extLst>
              <a:ext uri="{FF2B5EF4-FFF2-40B4-BE49-F238E27FC236}">
                <a16:creationId xmlns:a16="http://schemas.microsoft.com/office/drawing/2014/main" id="{318646B1-5D42-4032-6044-8116C11E7BF0}"/>
              </a:ext>
            </a:extLst>
          </p:cNvPr>
          <p:cNvSpPr txBox="1"/>
          <p:nvPr/>
        </p:nvSpPr>
        <p:spPr>
          <a:xfrm>
            <a:off x="9608514" y="3730220"/>
            <a:ext cx="2223686" cy="369332"/>
          </a:xfrm>
          <a:prstGeom prst="rect">
            <a:avLst/>
          </a:prstGeom>
          <a:solidFill>
            <a:schemeClr val="bg1"/>
          </a:solidFill>
          <a:ln w="12700">
            <a:solidFill>
              <a:schemeClr val="tx1"/>
            </a:solidFill>
          </a:ln>
        </p:spPr>
        <p:txBody>
          <a:bodyPr wrap="none" rtlCol="0">
            <a:spAutoFit/>
          </a:bodyPr>
          <a:lstStyle/>
          <a:p>
            <a:pPr algn="ctr"/>
            <a:r>
              <a:rPr kumimoji="1" lang="ja-JP" altLang="en-US">
                <a:latin typeface="BIZ UDPゴシック" panose="020B0400000000000000" pitchFamily="50" charset="-128"/>
                <a:ea typeface="BIZ UDPゴシック" panose="020B0400000000000000" pitchFamily="50" charset="-128"/>
              </a:rPr>
              <a:t>今テーマの火付け役</a:t>
            </a:r>
          </a:p>
        </p:txBody>
      </p:sp>
      <p:sp>
        <p:nvSpPr>
          <p:cNvPr id="1043" name="テキスト ボックス 1042">
            <a:extLst>
              <a:ext uri="{FF2B5EF4-FFF2-40B4-BE49-F238E27FC236}">
                <a16:creationId xmlns:a16="http://schemas.microsoft.com/office/drawing/2014/main" id="{B014CD21-CD12-7425-6604-94E42A8AB8B6}"/>
              </a:ext>
            </a:extLst>
          </p:cNvPr>
          <p:cNvSpPr txBox="1"/>
          <p:nvPr/>
        </p:nvSpPr>
        <p:spPr>
          <a:xfrm>
            <a:off x="9367277" y="4153390"/>
            <a:ext cx="2613216" cy="646331"/>
          </a:xfrm>
          <a:prstGeom prst="rect">
            <a:avLst/>
          </a:prstGeom>
          <a:noFill/>
        </p:spPr>
        <p:txBody>
          <a:bodyPr wrap="none" rtlCol="0">
            <a:spAutoFit/>
          </a:bodyPr>
          <a:lstStyle/>
          <a:p>
            <a:pPr algn="ctr"/>
            <a:r>
              <a:rPr kumimoji="1" lang="ja-JP" altLang="en-US">
                <a:latin typeface="BIZ UDPゴシック" panose="020B0400000000000000" pitchFamily="50" charset="-128"/>
                <a:ea typeface="BIZ UDPゴシック" panose="020B0400000000000000" pitchFamily="50" charset="-128"/>
              </a:rPr>
              <a:t>金賞テーマリーダーを</a:t>
            </a:r>
            <a:endParaRPr kumimoji="1" lang="en-US" altLang="ja-JP">
              <a:latin typeface="BIZ UDPゴシック" panose="020B0400000000000000" pitchFamily="50" charset="-128"/>
              <a:ea typeface="BIZ UDPゴシック" panose="020B0400000000000000" pitchFamily="50" charset="-128"/>
            </a:endParaRPr>
          </a:p>
          <a:p>
            <a:pPr algn="ctr"/>
            <a:r>
              <a:rPr lang="en-US" altLang="ja-JP" u="sng">
                <a:latin typeface="BIZ UDPゴシック" panose="020B0400000000000000" pitchFamily="50" charset="-128"/>
                <a:ea typeface="BIZ UDPゴシック" panose="020B0400000000000000" pitchFamily="50" charset="-128"/>
              </a:rPr>
              <a:t>QC</a:t>
            </a:r>
            <a:r>
              <a:rPr lang="ja-JP" altLang="en-US" u="sng">
                <a:latin typeface="BIZ UDPゴシック" panose="020B0400000000000000" pitchFamily="50" charset="-128"/>
                <a:ea typeface="BIZ UDPゴシック" panose="020B0400000000000000" pitchFamily="50" charset="-128"/>
              </a:rPr>
              <a:t>手法リーダー</a:t>
            </a:r>
            <a:r>
              <a:rPr lang="ja-JP" altLang="en-US">
                <a:latin typeface="BIZ UDPゴシック" panose="020B0400000000000000" pitchFamily="50" charset="-128"/>
                <a:ea typeface="BIZ UDPゴシック" panose="020B0400000000000000" pitchFamily="50" charset="-128"/>
              </a:rPr>
              <a:t>に任命</a:t>
            </a:r>
            <a:endParaRPr kumimoji="1" lang="ja-JP" altLang="en-US">
              <a:latin typeface="BIZ UDPゴシック" panose="020B0400000000000000" pitchFamily="50" charset="-128"/>
              <a:ea typeface="BIZ UDPゴシック" panose="020B0400000000000000" pitchFamily="50" charset="-128"/>
            </a:endParaRPr>
          </a:p>
        </p:txBody>
      </p:sp>
      <p:sp>
        <p:nvSpPr>
          <p:cNvPr id="1044" name="矢印: 下 1043">
            <a:extLst>
              <a:ext uri="{FF2B5EF4-FFF2-40B4-BE49-F238E27FC236}">
                <a16:creationId xmlns:a16="http://schemas.microsoft.com/office/drawing/2014/main" id="{63D3F7E8-DFD8-BC3E-76CB-B2D9BE969763}"/>
              </a:ext>
            </a:extLst>
          </p:cNvPr>
          <p:cNvSpPr/>
          <p:nvPr/>
        </p:nvSpPr>
        <p:spPr>
          <a:xfrm>
            <a:off x="10402014" y="4841113"/>
            <a:ext cx="702045" cy="369332"/>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5" name="テキスト ボックス 1044">
            <a:extLst>
              <a:ext uri="{FF2B5EF4-FFF2-40B4-BE49-F238E27FC236}">
                <a16:creationId xmlns:a16="http://schemas.microsoft.com/office/drawing/2014/main" id="{D1105C59-EA49-7DEB-2526-D6725438E0D4}"/>
              </a:ext>
            </a:extLst>
          </p:cNvPr>
          <p:cNvSpPr txBox="1"/>
          <p:nvPr/>
        </p:nvSpPr>
        <p:spPr>
          <a:xfrm>
            <a:off x="9270124" y="5173163"/>
            <a:ext cx="2917786" cy="461665"/>
          </a:xfrm>
          <a:prstGeom prst="rect">
            <a:avLst/>
          </a:prstGeom>
          <a:noFill/>
        </p:spPr>
        <p:txBody>
          <a:bodyPr wrap="none" rtlCol="0">
            <a:spAutoFit/>
          </a:bodyPr>
          <a:lstStyle/>
          <a:p>
            <a:r>
              <a:rPr lang="ja-JP" altLang="en-US" sz="2400">
                <a:solidFill>
                  <a:srgbClr val="FF0000"/>
                </a:solidFill>
                <a:latin typeface="BIZ UDPゴシック" panose="020B0400000000000000" pitchFamily="50" charset="-128"/>
                <a:ea typeface="BIZ UDPゴシック" panose="020B0400000000000000" pitchFamily="50" charset="-128"/>
              </a:rPr>
              <a:t>起爆剤</a:t>
            </a:r>
            <a:r>
              <a:rPr lang="ja-JP" altLang="en-US">
                <a:latin typeface="BIZ UDPゴシック" panose="020B0400000000000000" pitchFamily="50" charset="-128"/>
                <a:ea typeface="BIZ UDPゴシック" panose="020B0400000000000000" pitchFamily="50" charset="-128"/>
              </a:rPr>
              <a:t>になることを期待</a:t>
            </a:r>
            <a:endParaRPr kumimoji="1" lang="ja-JP" altLang="en-US">
              <a:latin typeface="BIZ UDPゴシック" panose="020B0400000000000000" pitchFamily="50" charset="-128"/>
              <a:ea typeface="BIZ UDPゴシック" panose="020B0400000000000000" pitchFamily="50" charset="-128"/>
            </a:endParaRPr>
          </a:p>
        </p:txBody>
      </p:sp>
      <p:pic>
        <p:nvPicPr>
          <p:cNvPr id="1046" name="図 1045" descr="黒い背景と男性の絵&#10;&#10;低い精度で自動的に生成された説明">
            <a:extLst>
              <a:ext uri="{FF2B5EF4-FFF2-40B4-BE49-F238E27FC236}">
                <a16:creationId xmlns:a16="http://schemas.microsoft.com/office/drawing/2014/main" id="{789F0986-29C2-5CC6-2031-752E70121E4C}"/>
              </a:ext>
            </a:extLst>
          </p:cNvPr>
          <p:cNvPicPr>
            <a:picLocks noChangeAspect="1"/>
          </p:cNvPicPr>
          <p:nvPr/>
        </p:nvPicPr>
        <p:blipFill rotWithShape="1">
          <a:blip r:embed="rId8">
            <a:extLst>
              <a:ext uri="{28A0092B-C50C-407E-A947-70E740481C1C}">
                <a14:useLocalDpi xmlns:a14="http://schemas.microsoft.com/office/drawing/2010/main" val="0"/>
              </a:ext>
            </a:extLst>
          </a:blip>
          <a:srcRect l="36164" t="14875" r="38053" b="43479"/>
          <a:stretch/>
        </p:blipFill>
        <p:spPr>
          <a:xfrm>
            <a:off x="11185675" y="5942967"/>
            <a:ext cx="914380" cy="830808"/>
          </a:xfrm>
          <a:prstGeom prst="rect">
            <a:avLst/>
          </a:prstGeom>
        </p:spPr>
      </p:pic>
      <p:sp>
        <p:nvSpPr>
          <p:cNvPr id="1047" name="吹き出し: 角を丸めた四角形 1046">
            <a:extLst>
              <a:ext uri="{FF2B5EF4-FFF2-40B4-BE49-F238E27FC236}">
                <a16:creationId xmlns:a16="http://schemas.microsoft.com/office/drawing/2014/main" id="{FD5A1038-5857-DDB3-1F69-29E6187D3507}"/>
              </a:ext>
            </a:extLst>
          </p:cNvPr>
          <p:cNvSpPr/>
          <p:nvPr/>
        </p:nvSpPr>
        <p:spPr>
          <a:xfrm>
            <a:off x="9249452" y="5739230"/>
            <a:ext cx="1863503" cy="745266"/>
          </a:xfrm>
          <a:prstGeom prst="wedgeRoundRectCallout">
            <a:avLst>
              <a:gd name="adj1" fmla="val 60632"/>
              <a:gd name="adj2" fmla="val 3326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latin typeface="BIZ UDPゴシック" panose="020B0400000000000000" pitchFamily="50" charset="-128"/>
                <a:ea typeface="BIZ UDPゴシック" panose="020B0400000000000000" pitchFamily="50" charset="-128"/>
              </a:rPr>
              <a:t>みんなで楽しく</a:t>
            </a:r>
            <a:endParaRPr kumimoji="1" lang="en-US" altLang="ja-JP" sz="160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600">
                <a:solidFill>
                  <a:schemeClr val="tx1"/>
                </a:solidFill>
                <a:latin typeface="BIZ UDPゴシック" panose="020B0400000000000000" pitchFamily="50" charset="-128"/>
                <a:ea typeface="BIZ UDPゴシック" panose="020B0400000000000000" pitchFamily="50" charset="-128"/>
              </a:rPr>
              <a:t>勉強しましょう</a:t>
            </a:r>
          </a:p>
        </p:txBody>
      </p:sp>
      <p:sp>
        <p:nvSpPr>
          <p:cNvPr id="1038" name="正方形/長方形 1037">
            <a:extLst>
              <a:ext uri="{FF2B5EF4-FFF2-40B4-BE49-F238E27FC236}">
                <a16:creationId xmlns:a16="http://schemas.microsoft.com/office/drawing/2014/main" id="{A88CF6D6-2345-236E-9BAF-963B00ED1AAC}"/>
              </a:ext>
            </a:extLst>
          </p:cNvPr>
          <p:cNvSpPr/>
          <p:nvPr/>
        </p:nvSpPr>
        <p:spPr>
          <a:xfrm>
            <a:off x="3368873" y="4128869"/>
            <a:ext cx="1404000" cy="2205491"/>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0" name="正方形/長方形 1039">
            <a:extLst>
              <a:ext uri="{FF2B5EF4-FFF2-40B4-BE49-F238E27FC236}">
                <a16:creationId xmlns:a16="http://schemas.microsoft.com/office/drawing/2014/main" id="{0CB0B754-86A5-0DD5-9961-CEE6A31BF28B}"/>
              </a:ext>
            </a:extLst>
          </p:cNvPr>
          <p:cNvSpPr/>
          <p:nvPr/>
        </p:nvSpPr>
        <p:spPr>
          <a:xfrm>
            <a:off x="1968530" y="4124221"/>
            <a:ext cx="1404000" cy="2205491"/>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1" name="テキスト ボックス 1040">
            <a:extLst>
              <a:ext uri="{FF2B5EF4-FFF2-40B4-BE49-F238E27FC236}">
                <a16:creationId xmlns:a16="http://schemas.microsoft.com/office/drawing/2014/main" id="{4E3C186E-0C4C-CD6B-2278-0009F45ABBED}"/>
              </a:ext>
            </a:extLst>
          </p:cNvPr>
          <p:cNvSpPr txBox="1"/>
          <p:nvPr/>
        </p:nvSpPr>
        <p:spPr>
          <a:xfrm>
            <a:off x="739128" y="4441767"/>
            <a:ext cx="1079142" cy="523220"/>
          </a:xfrm>
          <a:prstGeom prst="rect">
            <a:avLst/>
          </a:prstGeom>
          <a:noFill/>
        </p:spPr>
        <p:txBody>
          <a:bodyPr wrap="none" rtlCol="0">
            <a:spAutoFit/>
          </a:bodyPr>
          <a:lstStyle/>
          <a:p>
            <a:pPr algn="ctr"/>
            <a:r>
              <a:rPr kumimoji="1" lang="ja-JP" altLang="en-US" sz="1400">
                <a:latin typeface="BIZ UDPゴシック" panose="020B0400000000000000" pitchFamily="50" charset="-128"/>
                <a:ea typeface="BIZ UDPゴシック" panose="020B0400000000000000" pitchFamily="50" charset="-128"/>
              </a:rPr>
              <a:t>宮堂</a:t>
            </a:r>
            <a:r>
              <a:rPr lang="en-US" altLang="ja-JP" sz="1400">
                <a:latin typeface="BIZ UDPゴシック" panose="020B0400000000000000" pitchFamily="50" charset="-128"/>
                <a:ea typeface="BIZ UDPゴシック" panose="020B0400000000000000" pitchFamily="50" charset="-128"/>
              </a:rPr>
              <a:t>(TL)</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sz="1400">
                <a:latin typeface="BIZ UDPゴシック" panose="020B0400000000000000" pitchFamily="50" charset="-128"/>
                <a:ea typeface="BIZ UDPゴシック" panose="020B0400000000000000" pitchFamily="50" charset="-128"/>
              </a:rPr>
              <a:t>経験</a:t>
            </a:r>
            <a:r>
              <a:rPr lang="en-US" altLang="ja-JP" sz="1400">
                <a:latin typeface="BIZ UDPゴシック" panose="020B0400000000000000" pitchFamily="50" charset="-128"/>
                <a:ea typeface="BIZ UDPゴシック" panose="020B0400000000000000" pitchFamily="50" charset="-128"/>
              </a:rPr>
              <a:t>:27</a:t>
            </a:r>
            <a:r>
              <a:rPr lang="ja-JP" altLang="en-US" sz="1400">
                <a:latin typeface="BIZ UDPゴシック" panose="020B0400000000000000" pitchFamily="50" charset="-128"/>
                <a:ea typeface="BIZ UDPゴシック" panose="020B0400000000000000" pitchFamily="50" charset="-128"/>
              </a:rPr>
              <a:t>年</a:t>
            </a:r>
            <a:endParaRPr kumimoji="1" lang="ja-JP" altLang="en-US" sz="1400">
              <a:latin typeface="BIZ UDPゴシック" panose="020B0400000000000000" pitchFamily="50" charset="-128"/>
              <a:ea typeface="BIZ UDPゴシック" panose="020B0400000000000000" pitchFamily="50" charset="-128"/>
            </a:endParaRPr>
          </a:p>
        </p:txBody>
      </p:sp>
      <p:sp>
        <p:nvSpPr>
          <p:cNvPr id="1042" name="テキスト ボックス 1041">
            <a:extLst>
              <a:ext uri="{FF2B5EF4-FFF2-40B4-BE49-F238E27FC236}">
                <a16:creationId xmlns:a16="http://schemas.microsoft.com/office/drawing/2014/main" id="{D1142EFB-5546-78F5-097D-222214B809AD}"/>
              </a:ext>
            </a:extLst>
          </p:cNvPr>
          <p:cNvSpPr txBox="1"/>
          <p:nvPr/>
        </p:nvSpPr>
        <p:spPr>
          <a:xfrm>
            <a:off x="1028471" y="4119573"/>
            <a:ext cx="500457" cy="307777"/>
          </a:xfrm>
          <a:prstGeom prst="rect">
            <a:avLst/>
          </a:prstGeom>
          <a:noFill/>
        </p:spPr>
        <p:txBody>
          <a:bodyPr wrap="none" rtlCol="0">
            <a:spAutoFit/>
          </a:bodyPr>
          <a:lstStyle/>
          <a:p>
            <a:pPr algn="ctr"/>
            <a:r>
              <a:rPr lang="en-US" altLang="ja-JP" sz="1400">
                <a:latin typeface="BIZ UDPゴシック" panose="020B0400000000000000" pitchFamily="50" charset="-128"/>
                <a:ea typeface="BIZ UDPゴシック" panose="020B0400000000000000" pitchFamily="50" charset="-128"/>
              </a:rPr>
              <a:t>A</a:t>
            </a:r>
            <a:r>
              <a:rPr lang="ja-JP" altLang="en-US" sz="1400">
                <a:latin typeface="BIZ UDPゴシック" panose="020B0400000000000000" pitchFamily="50" charset="-128"/>
                <a:ea typeface="BIZ UDPゴシック" panose="020B0400000000000000" pitchFamily="50" charset="-128"/>
              </a:rPr>
              <a:t>班</a:t>
            </a:r>
          </a:p>
        </p:txBody>
      </p:sp>
      <p:cxnSp>
        <p:nvCxnSpPr>
          <p:cNvPr id="1048" name="直線コネクタ 1047">
            <a:extLst>
              <a:ext uri="{FF2B5EF4-FFF2-40B4-BE49-F238E27FC236}">
                <a16:creationId xmlns:a16="http://schemas.microsoft.com/office/drawing/2014/main" id="{D66313F4-A806-7508-9ED3-94FC3E030747}"/>
              </a:ext>
            </a:extLst>
          </p:cNvPr>
          <p:cNvCxnSpPr>
            <a:cxnSpLocks/>
            <a:stCxn id="1041" idx="2"/>
            <a:endCxn id="1049" idx="0"/>
          </p:cNvCxnSpPr>
          <p:nvPr/>
        </p:nvCxnSpPr>
        <p:spPr>
          <a:xfrm>
            <a:off x="1278699" y="4964987"/>
            <a:ext cx="115" cy="1077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9" name="テキスト ボックス 1048">
            <a:extLst>
              <a:ext uri="{FF2B5EF4-FFF2-40B4-BE49-F238E27FC236}">
                <a16:creationId xmlns:a16="http://schemas.microsoft.com/office/drawing/2014/main" id="{3AD85789-6A68-6790-6752-FE08A643BA00}"/>
              </a:ext>
            </a:extLst>
          </p:cNvPr>
          <p:cNvSpPr txBox="1"/>
          <p:nvPr/>
        </p:nvSpPr>
        <p:spPr>
          <a:xfrm>
            <a:off x="739243" y="5072709"/>
            <a:ext cx="1079142" cy="523220"/>
          </a:xfrm>
          <a:prstGeom prst="rect">
            <a:avLst/>
          </a:prstGeom>
          <a:noFill/>
        </p:spPr>
        <p:txBody>
          <a:bodyPr wrap="none" rtlCol="0">
            <a:spAutoFit/>
          </a:bodyPr>
          <a:lstStyle/>
          <a:p>
            <a:pPr algn="ctr"/>
            <a:r>
              <a:rPr lang="ja-JP" altLang="en-US" sz="1400">
                <a:latin typeface="BIZ UDPゴシック" panose="020B0400000000000000" pitchFamily="50" charset="-128"/>
                <a:ea typeface="BIZ UDPゴシック" panose="020B0400000000000000" pitchFamily="50" charset="-128"/>
              </a:rPr>
              <a:t>山田</a:t>
            </a:r>
            <a:r>
              <a:rPr lang="en-US" altLang="ja-JP" sz="1400">
                <a:latin typeface="BIZ UDPゴシック" panose="020B0400000000000000" pitchFamily="50" charset="-128"/>
                <a:ea typeface="BIZ UDPゴシック" panose="020B0400000000000000" pitchFamily="50" charset="-128"/>
              </a:rPr>
              <a:t>(EX)</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sz="1400">
                <a:latin typeface="BIZ UDPゴシック" panose="020B0400000000000000" pitchFamily="50" charset="-128"/>
                <a:ea typeface="BIZ UDPゴシック" panose="020B0400000000000000" pitchFamily="50" charset="-128"/>
              </a:rPr>
              <a:t>経験</a:t>
            </a:r>
            <a:r>
              <a:rPr lang="en-US" altLang="ja-JP" sz="1400">
                <a:latin typeface="BIZ UDPゴシック" panose="020B0400000000000000" pitchFamily="50" charset="-128"/>
                <a:ea typeface="BIZ UDPゴシック" panose="020B0400000000000000" pitchFamily="50" charset="-128"/>
              </a:rPr>
              <a:t>:22</a:t>
            </a:r>
            <a:r>
              <a:rPr lang="ja-JP" altLang="en-US" sz="1400">
                <a:latin typeface="BIZ UDPゴシック" panose="020B0400000000000000" pitchFamily="50" charset="-128"/>
                <a:ea typeface="BIZ UDPゴシック" panose="020B0400000000000000" pitchFamily="50" charset="-128"/>
              </a:rPr>
              <a:t>年</a:t>
            </a:r>
            <a:endParaRPr kumimoji="1" lang="ja-JP" altLang="en-US" sz="1400">
              <a:latin typeface="BIZ UDPゴシック" panose="020B0400000000000000" pitchFamily="50" charset="-128"/>
              <a:ea typeface="BIZ UDPゴシック" panose="020B0400000000000000" pitchFamily="50" charset="-128"/>
            </a:endParaRPr>
          </a:p>
        </p:txBody>
      </p:sp>
      <p:cxnSp>
        <p:nvCxnSpPr>
          <p:cNvPr id="1051" name="直線コネクタ 1050">
            <a:extLst>
              <a:ext uri="{FF2B5EF4-FFF2-40B4-BE49-F238E27FC236}">
                <a16:creationId xmlns:a16="http://schemas.microsoft.com/office/drawing/2014/main" id="{650F3898-E02E-2008-CC4C-C78CBD1FEA6C}"/>
              </a:ext>
            </a:extLst>
          </p:cNvPr>
          <p:cNvCxnSpPr>
            <a:cxnSpLocks/>
            <a:stCxn id="1049" idx="2"/>
          </p:cNvCxnSpPr>
          <p:nvPr/>
        </p:nvCxnSpPr>
        <p:spPr>
          <a:xfrm>
            <a:off x="1278814" y="5595929"/>
            <a:ext cx="2773" cy="1403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52" name="テキスト ボックス 1051">
            <a:extLst>
              <a:ext uri="{FF2B5EF4-FFF2-40B4-BE49-F238E27FC236}">
                <a16:creationId xmlns:a16="http://schemas.microsoft.com/office/drawing/2014/main" id="{8BAC8A51-E51B-4263-3813-8A9842A78554}"/>
              </a:ext>
            </a:extLst>
          </p:cNvPr>
          <p:cNvSpPr txBox="1"/>
          <p:nvPr/>
        </p:nvSpPr>
        <p:spPr>
          <a:xfrm>
            <a:off x="2453426" y="4145562"/>
            <a:ext cx="502061" cy="307777"/>
          </a:xfrm>
          <a:prstGeom prst="rect">
            <a:avLst/>
          </a:prstGeom>
          <a:noFill/>
        </p:spPr>
        <p:txBody>
          <a:bodyPr wrap="none" rtlCol="0">
            <a:spAutoFit/>
          </a:bodyPr>
          <a:lstStyle/>
          <a:p>
            <a:pPr algn="ctr"/>
            <a:r>
              <a:rPr lang="en-US" altLang="ja-JP" sz="1400">
                <a:latin typeface="BIZ UDPゴシック" panose="020B0400000000000000" pitchFamily="50" charset="-128"/>
                <a:ea typeface="BIZ UDPゴシック" panose="020B0400000000000000" pitchFamily="50" charset="-128"/>
              </a:rPr>
              <a:t>B</a:t>
            </a:r>
            <a:r>
              <a:rPr lang="ja-JP" altLang="en-US" sz="1400">
                <a:latin typeface="BIZ UDPゴシック" panose="020B0400000000000000" pitchFamily="50" charset="-128"/>
                <a:ea typeface="BIZ UDPゴシック" panose="020B0400000000000000" pitchFamily="50" charset="-128"/>
              </a:rPr>
              <a:t>班</a:t>
            </a:r>
          </a:p>
        </p:txBody>
      </p:sp>
      <p:sp>
        <p:nvSpPr>
          <p:cNvPr id="1053" name="テキスト ボックス 1052">
            <a:extLst>
              <a:ext uri="{FF2B5EF4-FFF2-40B4-BE49-F238E27FC236}">
                <a16:creationId xmlns:a16="http://schemas.microsoft.com/office/drawing/2014/main" id="{D7B308DC-0163-F506-DA6A-5FBA6AC60018}"/>
              </a:ext>
            </a:extLst>
          </p:cNvPr>
          <p:cNvSpPr txBox="1"/>
          <p:nvPr/>
        </p:nvSpPr>
        <p:spPr>
          <a:xfrm>
            <a:off x="2189733" y="4471513"/>
            <a:ext cx="1029449" cy="523220"/>
          </a:xfrm>
          <a:prstGeom prst="rect">
            <a:avLst/>
          </a:prstGeom>
          <a:noFill/>
        </p:spPr>
        <p:txBody>
          <a:bodyPr wrap="none" rtlCol="0">
            <a:spAutoFit/>
          </a:bodyPr>
          <a:lstStyle/>
          <a:p>
            <a:pPr algn="ctr"/>
            <a:r>
              <a:rPr lang="ja-JP" altLang="en-US" sz="1400">
                <a:latin typeface="BIZ UDPゴシック" panose="020B0400000000000000" pitchFamily="50" charset="-128"/>
                <a:ea typeface="BIZ UDPゴシック" panose="020B0400000000000000" pitchFamily="50" charset="-128"/>
              </a:rPr>
              <a:t>大原</a:t>
            </a:r>
            <a:r>
              <a:rPr lang="en-US" altLang="ja-JP" sz="1400">
                <a:latin typeface="BIZ UDPゴシック" panose="020B0400000000000000" pitchFamily="50" charset="-128"/>
                <a:ea typeface="BIZ UDPゴシック" panose="020B0400000000000000" pitchFamily="50" charset="-128"/>
              </a:rPr>
              <a:t>(TL)</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sz="1400">
                <a:latin typeface="BIZ UDPゴシック" panose="020B0400000000000000" pitchFamily="50" charset="-128"/>
                <a:ea typeface="BIZ UDPゴシック" panose="020B0400000000000000" pitchFamily="50" charset="-128"/>
              </a:rPr>
              <a:t>経験</a:t>
            </a:r>
            <a:r>
              <a:rPr lang="en-US" altLang="ja-JP" sz="1400">
                <a:latin typeface="BIZ UDPゴシック" panose="020B0400000000000000" pitchFamily="50" charset="-128"/>
                <a:ea typeface="BIZ UDPゴシック" panose="020B0400000000000000" pitchFamily="50" charset="-128"/>
              </a:rPr>
              <a:t>:18</a:t>
            </a:r>
            <a:r>
              <a:rPr lang="ja-JP" altLang="en-US" sz="1400">
                <a:latin typeface="BIZ UDPゴシック" panose="020B0400000000000000" pitchFamily="50" charset="-128"/>
                <a:ea typeface="BIZ UDPゴシック" panose="020B0400000000000000" pitchFamily="50" charset="-128"/>
              </a:rPr>
              <a:t>年</a:t>
            </a:r>
            <a:endParaRPr kumimoji="1" lang="ja-JP" altLang="en-US" sz="1400">
              <a:latin typeface="BIZ UDPゴシック" panose="020B0400000000000000" pitchFamily="50" charset="-128"/>
              <a:ea typeface="BIZ UDPゴシック" panose="020B0400000000000000" pitchFamily="50" charset="-128"/>
            </a:endParaRPr>
          </a:p>
        </p:txBody>
      </p:sp>
      <p:cxnSp>
        <p:nvCxnSpPr>
          <p:cNvPr id="1054" name="直線コネクタ 1053">
            <a:extLst>
              <a:ext uri="{FF2B5EF4-FFF2-40B4-BE49-F238E27FC236}">
                <a16:creationId xmlns:a16="http://schemas.microsoft.com/office/drawing/2014/main" id="{61035DB5-5417-1226-2772-4A431FAD2600}"/>
              </a:ext>
            </a:extLst>
          </p:cNvPr>
          <p:cNvCxnSpPr>
            <a:cxnSpLocks/>
            <a:stCxn id="1053" idx="2"/>
          </p:cNvCxnSpPr>
          <p:nvPr/>
        </p:nvCxnSpPr>
        <p:spPr>
          <a:xfrm>
            <a:off x="2704458" y="4994733"/>
            <a:ext cx="114" cy="1077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7" name="直線コネクタ 1056">
            <a:extLst>
              <a:ext uri="{FF2B5EF4-FFF2-40B4-BE49-F238E27FC236}">
                <a16:creationId xmlns:a16="http://schemas.microsoft.com/office/drawing/2014/main" id="{AACD6C51-FEFA-A668-4DE3-A83F9DE2EF20}"/>
              </a:ext>
            </a:extLst>
          </p:cNvPr>
          <p:cNvCxnSpPr>
            <a:cxnSpLocks/>
          </p:cNvCxnSpPr>
          <p:nvPr/>
        </p:nvCxnSpPr>
        <p:spPr>
          <a:xfrm>
            <a:off x="2704572" y="5625675"/>
            <a:ext cx="2773" cy="1403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58" name="テキスト ボックス 1057">
            <a:extLst>
              <a:ext uri="{FF2B5EF4-FFF2-40B4-BE49-F238E27FC236}">
                <a16:creationId xmlns:a16="http://schemas.microsoft.com/office/drawing/2014/main" id="{8EC7006A-BC9C-6E50-FE61-D699FD80CC0C}"/>
              </a:ext>
            </a:extLst>
          </p:cNvPr>
          <p:cNvSpPr txBox="1"/>
          <p:nvPr/>
        </p:nvSpPr>
        <p:spPr>
          <a:xfrm>
            <a:off x="3853082" y="4151136"/>
            <a:ext cx="508473" cy="307777"/>
          </a:xfrm>
          <a:prstGeom prst="rect">
            <a:avLst/>
          </a:prstGeom>
          <a:noFill/>
        </p:spPr>
        <p:txBody>
          <a:bodyPr wrap="none" rtlCol="0">
            <a:spAutoFit/>
          </a:bodyPr>
          <a:lstStyle/>
          <a:p>
            <a:pPr algn="ctr"/>
            <a:r>
              <a:rPr lang="en-US" altLang="ja-JP" sz="1400">
                <a:latin typeface="BIZ UDPゴシック" panose="020B0400000000000000" pitchFamily="50" charset="-128"/>
                <a:ea typeface="BIZ UDPゴシック" panose="020B0400000000000000" pitchFamily="50" charset="-128"/>
              </a:rPr>
              <a:t>C</a:t>
            </a:r>
            <a:r>
              <a:rPr lang="ja-JP" altLang="en-US" sz="1400">
                <a:latin typeface="BIZ UDPゴシック" panose="020B0400000000000000" pitchFamily="50" charset="-128"/>
                <a:ea typeface="BIZ UDPゴシック" panose="020B0400000000000000" pitchFamily="50" charset="-128"/>
              </a:rPr>
              <a:t>班</a:t>
            </a:r>
          </a:p>
        </p:txBody>
      </p:sp>
      <p:sp>
        <p:nvSpPr>
          <p:cNvPr id="1059" name="テキスト ボックス 1058">
            <a:extLst>
              <a:ext uri="{FF2B5EF4-FFF2-40B4-BE49-F238E27FC236}">
                <a16:creationId xmlns:a16="http://schemas.microsoft.com/office/drawing/2014/main" id="{7B0E8ECA-AEC9-C0DA-5685-AD4F7ACB4A3A}"/>
              </a:ext>
            </a:extLst>
          </p:cNvPr>
          <p:cNvSpPr txBox="1"/>
          <p:nvPr/>
        </p:nvSpPr>
        <p:spPr>
          <a:xfrm>
            <a:off x="3567748" y="4477087"/>
            <a:ext cx="1079142" cy="523220"/>
          </a:xfrm>
          <a:prstGeom prst="rect">
            <a:avLst/>
          </a:prstGeom>
          <a:noFill/>
        </p:spPr>
        <p:txBody>
          <a:bodyPr wrap="none" rtlCol="0">
            <a:spAutoFit/>
          </a:bodyPr>
          <a:lstStyle/>
          <a:p>
            <a:pPr algn="ctr"/>
            <a:r>
              <a:rPr lang="ja-JP" altLang="en-US" sz="1400">
                <a:latin typeface="BIZ UDPゴシック" panose="020B0400000000000000" pitchFamily="50" charset="-128"/>
                <a:ea typeface="BIZ UDPゴシック" panose="020B0400000000000000" pitchFamily="50" charset="-128"/>
              </a:rPr>
              <a:t>松尾</a:t>
            </a:r>
            <a:r>
              <a:rPr lang="en-US" altLang="ja-JP" sz="1400">
                <a:latin typeface="BIZ UDPゴシック" panose="020B0400000000000000" pitchFamily="50" charset="-128"/>
                <a:ea typeface="BIZ UDPゴシック" panose="020B0400000000000000" pitchFamily="50" charset="-128"/>
              </a:rPr>
              <a:t>(TL)</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sz="1400">
                <a:latin typeface="BIZ UDPゴシック" panose="020B0400000000000000" pitchFamily="50" charset="-128"/>
                <a:ea typeface="BIZ UDPゴシック" panose="020B0400000000000000" pitchFamily="50" charset="-128"/>
              </a:rPr>
              <a:t>経験</a:t>
            </a:r>
            <a:r>
              <a:rPr lang="en-US" altLang="ja-JP" sz="1400">
                <a:latin typeface="BIZ UDPゴシック" panose="020B0400000000000000" pitchFamily="50" charset="-128"/>
                <a:ea typeface="BIZ UDPゴシック" panose="020B0400000000000000" pitchFamily="50" charset="-128"/>
              </a:rPr>
              <a:t>:26</a:t>
            </a:r>
            <a:r>
              <a:rPr lang="ja-JP" altLang="en-US" sz="1400">
                <a:latin typeface="BIZ UDPゴシック" panose="020B0400000000000000" pitchFamily="50" charset="-128"/>
                <a:ea typeface="BIZ UDPゴシック" panose="020B0400000000000000" pitchFamily="50" charset="-128"/>
              </a:rPr>
              <a:t>年</a:t>
            </a:r>
            <a:endParaRPr kumimoji="1" lang="ja-JP" altLang="en-US" sz="1400">
              <a:latin typeface="BIZ UDPゴシック" panose="020B0400000000000000" pitchFamily="50" charset="-128"/>
              <a:ea typeface="BIZ UDPゴシック" panose="020B0400000000000000" pitchFamily="50" charset="-128"/>
            </a:endParaRPr>
          </a:p>
        </p:txBody>
      </p:sp>
      <p:cxnSp>
        <p:nvCxnSpPr>
          <p:cNvPr id="1060" name="直線コネクタ 1059">
            <a:extLst>
              <a:ext uri="{FF2B5EF4-FFF2-40B4-BE49-F238E27FC236}">
                <a16:creationId xmlns:a16="http://schemas.microsoft.com/office/drawing/2014/main" id="{6764434D-D1D2-651D-8008-B0C627A727AD}"/>
              </a:ext>
            </a:extLst>
          </p:cNvPr>
          <p:cNvCxnSpPr>
            <a:cxnSpLocks/>
            <a:stCxn id="1059" idx="2"/>
            <a:endCxn id="1061" idx="0"/>
          </p:cNvCxnSpPr>
          <p:nvPr/>
        </p:nvCxnSpPr>
        <p:spPr>
          <a:xfrm>
            <a:off x="4107319" y="5000307"/>
            <a:ext cx="114" cy="1077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61" name="テキスト ボックス 1060">
            <a:extLst>
              <a:ext uri="{FF2B5EF4-FFF2-40B4-BE49-F238E27FC236}">
                <a16:creationId xmlns:a16="http://schemas.microsoft.com/office/drawing/2014/main" id="{F68283DD-74C5-C39D-CD03-708C686D90AF}"/>
              </a:ext>
            </a:extLst>
          </p:cNvPr>
          <p:cNvSpPr txBox="1"/>
          <p:nvPr/>
        </p:nvSpPr>
        <p:spPr>
          <a:xfrm>
            <a:off x="3567862" y="5108029"/>
            <a:ext cx="1079142" cy="523220"/>
          </a:xfrm>
          <a:prstGeom prst="rect">
            <a:avLst/>
          </a:prstGeom>
          <a:noFill/>
        </p:spPr>
        <p:txBody>
          <a:bodyPr wrap="none" rtlCol="0">
            <a:spAutoFit/>
          </a:bodyPr>
          <a:lstStyle/>
          <a:p>
            <a:pPr algn="ctr"/>
            <a:r>
              <a:rPr lang="ja-JP" altLang="en-US" sz="1400">
                <a:latin typeface="BIZ UDPゴシック" panose="020B0400000000000000" pitchFamily="50" charset="-128"/>
                <a:ea typeface="BIZ UDPゴシック" panose="020B0400000000000000" pitchFamily="50" charset="-128"/>
              </a:rPr>
              <a:t>三方</a:t>
            </a:r>
            <a:r>
              <a:rPr lang="en-US" altLang="ja-JP" sz="1400">
                <a:latin typeface="BIZ UDPゴシック" panose="020B0400000000000000" pitchFamily="50" charset="-128"/>
                <a:ea typeface="BIZ UDPゴシック" panose="020B0400000000000000" pitchFamily="50" charset="-128"/>
              </a:rPr>
              <a:t>(EX)</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sz="1400">
                <a:latin typeface="BIZ UDPゴシック" panose="020B0400000000000000" pitchFamily="50" charset="-128"/>
                <a:ea typeface="BIZ UDPゴシック" panose="020B0400000000000000" pitchFamily="50" charset="-128"/>
              </a:rPr>
              <a:t>経験</a:t>
            </a:r>
            <a:r>
              <a:rPr lang="en-US" altLang="ja-JP" sz="1400">
                <a:latin typeface="BIZ UDPゴシック" panose="020B0400000000000000" pitchFamily="50" charset="-128"/>
                <a:ea typeface="BIZ UDPゴシック" panose="020B0400000000000000" pitchFamily="50" charset="-128"/>
              </a:rPr>
              <a:t>:28</a:t>
            </a:r>
            <a:r>
              <a:rPr lang="ja-JP" altLang="en-US" sz="1400">
                <a:latin typeface="BIZ UDPゴシック" panose="020B0400000000000000" pitchFamily="50" charset="-128"/>
                <a:ea typeface="BIZ UDPゴシック" panose="020B0400000000000000" pitchFamily="50" charset="-128"/>
              </a:rPr>
              <a:t>年</a:t>
            </a:r>
            <a:endParaRPr kumimoji="1" lang="ja-JP" altLang="en-US" sz="1400">
              <a:latin typeface="BIZ UDPゴシック" panose="020B0400000000000000" pitchFamily="50" charset="-128"/>
              <a:ea typeface="BIZ UDPゴシック" panose="020B0400000000000000" pitchFamily="50" charset="-128"/>
            </a:endParaRPr>
          </a:p>
        </p:txBody>
      </p:sp>
      <p:cxnSp>
        <p:nvCxnSpPr>
          <p:cNvPr id="1063" name="直線コネクタ 1062">
            <a:extLst>
              <a:ext uri="{FF2B5EF4-FFF2-40B4-BE49-F238E27FC236}">
                <a16:creationId xmlns:a16="http://schemas.microsoft.com/office/drawing/2014/main" id="{F820D63C-4C04-0F9E-3105-0310FBA41103}"/>
              </a:ext>
            </a:extLst>
          </p:cNvPr>
          <p:cNvCxnSpPr>
            <a:cxnSpLocks/>
            <a:stCxn id="1061" idx="2"/>
          </p:cNvCxnSpPr>
          <p:nvPr/>
        </p:nvCxnSpPr>
        <p:spPr>
          <a:xfrm>
            <a:off x="4107433" y="5631249"/>
            <a:ext cx="2774" cy="1403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64" name="正方形/長方形 1063">
            <a:extLst>
              <a:ext uri="{FF2B5EF4-FFF2-40B4-BE49-F238E27FC236}">
                <a16:creationId xmlns:a16="http://schemas.microsoft.com/office/drawing/2014/main" id="{FE139A97-955E-9D99-2209-5A16BF6774F3}"/>
              </a:ext>
            </a:extLst>
          </p:cNvPr>
          <p:cNvSpPr/>
          <p:nvPr/>
        </p:nvSpPr>
        <p:spPr>
          <a:xfrm>
            <a:off x="566289" y="4119572"/>
            <a:ext cx="4212000" cy="219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5" name="テキスト ボックス 1064">
            <a:extLst>
              <a:ext uri="{FF2B5EF4-FFF2-40B4-BE49-F238E27FC236}">
                <a16:creationId xmlns:a16="http://schemas.microsoft.com/office/drawing/2014/main" id="{88DD33E9-F8A1-810C-FB18-F50CA45771BC}"/>
              </a:ext>
            </a:extLst>
          </p:cNvPr>
          <p:cNvSpPr txBox="1"/>
          <p:nvPr/>
        </p:nvSpPr>
        <p:spPr>
          <a:xfrm>
            <a:off x="376790" y="6363234"/>
            <a:ext cx="4493539" cy="369332"/>
          </a:xfrm>
          <a:prstGeom prst="rect">
            <a:avLst/>
          </a:prstGeom>
          <a:noFill/>
          <a:ln w="12700">
            <a:solidFill>
              <a:schemeClr val="tx1"/>
            </a:solidFill>
          </a:ln>
        </p:spPr>
        <p:txBody>
          <a:bodyPr wrap="none" rtlCol="0">
            <a:spAutoFit/>
          </a:bodyPr>
          <a:lstStyle/>
          <a:p>
            <a:pPr algn="ctr"/>
            <a:r>
              <a:rPr kumimoji="1" lang="ja-JP" altLang="en-US" sz="1600">
                <a:latin typeface="BIZ UDPゴシック" panose="020B0400000000000000" pitchFamily="50" charset="-128"/>
                <a:ea typeface="BIZ UDPゴシック" panose="020B0400000000000000" pitchFamily="50" charset="-128"/>
              </a:rPr>
              <a:t>ベテラン豊富な</a:t>
            </a:r>
            <a:r>
              <a:rPr kumimoji="1" lang="en-US" altLang="ja-JP">
                <a:solidFill>
                  <a:srgbClr val="FF0000"/>
                </a:solidFill>
                <a:latin typeface="BIZ UDPゴシック" panose="020B0400000000000000" pitchFamily="50" charset="-128"/>
                <a:ea typeface="BIZ UDPゴシック" panose="020B0400000000000000" pitchFamily="50" charset="-128"/>
              </a:rPr>
              <a:t>1</a:t>
            </a:r>
            <a:r>
              <a:rPr kumimoji="1" lang="ja-JP" altLang="en-US">
                <a:solidFill>
                  <a:srgbClr val="FF0000"/>
                </a:solidFill>
                <a:latin typeface="BIZ UDPゴシック" panose="020B0400000000000000" pitchFamily="50" charset="-128"/>
                <a:ea typeface="BIZ UDPゴシック" panose="020B0400000000000000" pitchFamily="50" charset="-128"/>
              </a:rPr>
              <a:t>サークル</a:t>
            </a:r>
            <a:r>
              <a:rPr kumimoji="1" lang="en-US" altLang="ja-JP">
                <a:solidFill>
                  <a:srgbClr val="FF0000"/>
                </a:solidFill>
                <a:latin typeface="BIZ UDPゴシック" panose="020B0400000000000000" pitchFamily="50" charset="-128"/>
                <a:ea typeface="BIZ UDPゴシック" panose="020B0400000000000000" pitchFamily="50" charset="-128"/>
              </a:rPr>
              <a:t>3</a:t>
            </a:r>
            <a:r>
              <a:rPr kumimoji="1" lang="ja-JP" altLang="en-US">
                <a:solidFill>
                  <a:srgbClr val="FF0000"/>
                </a:solidFill>
                <a:latin typeface="BIZ UDPゴシック" panose="020B0400000000000000" pitchFamily="50" charset="-128"/>
                <a:ea typeface="BIZ UDPゴシック" panose="020B0400000000000000" pitchFamily="50" charset="-128"/>
              </a:rPr>
              <a:t>交替勤務</a:t>
            </a:r>
            <a:r>
              <a:rPr kumimoji="1" lang="ja-JP" altLang="en-US" sz="1600">
                <a:latin typeface="BIZ UDPゴシック" panose="020B0400000000000000" pitchFamily="50" charset="-128"/>
                <a:ea typeface="BIZ UDPゴシック" panose="020B0400000000000000" pitchFamily="50" charset="-128"/>
              </a:rPr>
              <a:t>サークル</a:t>
            </a:r>
          </a:p>
        </p:txBody>
      </p:sp>
      <p:sp>
        <p:nvSpPr>
          <p:cNvPr id="1068" name="テキスト ボックス 1067">
            <a:extLst>
              <a:ext uri="{FF2B5EF4-FFF2-40B4-BE49-F238E27FC236}">
                <a16:creationId xmlns:a16="http://schemas.microsoft.com/office/drawing/2014/main" id="{E517DF96-F1C3-DB76-BA3D-1A6A45909DE9}"/>
              </a:ext>
            </a:extLst>
          </p:cNvPr>
          <p:cNvSpPr txBox="1"/>
          <p:nvPr/>
        </p:nvSpPr>
        <p:spPr>
          <a:xfrm>
            <a:off x="2146417" y="5119952"/>
            <a:ext cx="1079142" cy="523220"/>
          </a:xfrm>
          <a:prstGeom prst="rect">
            <a:avLst/>
          </a:prstGeom>
          <a:noFill/>
        </p:spPr>
        <p:txBody>
          <a:bodyPr wrap="none" rtlCol="0">
            <a:spAutoFit/>
          </a:bodyPr>
          <a:lstStyle/>
          <a:p>
            <a:pPr algn="ctr"/>
            <a:r>
              <a:rPr lang="ja-JP" altLang="en-US" sz="1400">
                <a:latin typeface="BIZ UDPゴシック" panose="020B0400000000000000" pitchFamily="50" charset="-128"/>
                <a:ea typeface="BIZ UDPゴシック" panose="020B0400000000000000" pitchFamily="50" charset="-128"/>
              </a:rPr>
              <a:t>桑原</a:t>
            </a:r>
            <a:r>
              <a:rPr lang="en-US" altLang="ja-JP" sz="1400">
                <a:latin typeface="BIZ UDPゴシック" panose="020B0400000000000000" pitchFamily="50" charset="-128"/>
                <a:ea typeface="BIZ UDPゴシック" panose="020B0400000000000000" pitchFamily="50" charset="-128"/>
              </a:rPr>
              <a:t>(EX)</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sz="1400">
                <a:latin typeface="BIZ UDPゴシック" panose="020B0400000000000000" pitchFamily="50" charset="-128"/>
                <a:ea typeface="BIZ UDPゴシック" panose="020B0400000000000000" pitchFamily="50" charset="-128"/>
              </a:rPr>
              <a:t>経験</a:t>
            </a:r>
            <a:r>
              <a:rPr lang="en-US" altLang="ja-JP" sz="1400">
                <a:latin typeface="BIZ UDPゴシック" panose="020B0400000000000000" pitchFamily="50" charset="-128"/>
                <a:ea typeface="BIZ UDPゴシック" panose="020B0400000000000000" pitchFamily="50" charset="-128"/>
              </a:rPr>
              <a:t>:32</a:t>
            </a:r>
            <a:r>
              <a:rPr lang="ja-JP" altLang="en-US" sz="1400">
                <a:latin typeface="BIZ UDPゴシック" panose="020B0400000000000000" pitchFamily="50" charset="-128"/>
                <a:ea typeface="BIZ UDPゴシック" panose="020B0400000000000000" pitchFamily="50" charset="-128"/>
              </a:rPr>
              <a:t>年</a:t>
            </a:r>
            <a:endParaRPr kumimoji="1" lang="ja-JP" altLang="en-US" sz="1400">
              <a:latin typeface="BIZ UDPゴシック" panose="020B0400000000000000" pitchFamily="50" charset="-128"/>
              <a:ea typeface="BIZ UDPゴシック" panose="020B0400000000000000" pitchFamily="50" charset="-128"/>
            </a:endParaRPr>
          </a:p>
        </p:txBody>
      </p:sp>
      <p:sp>
        <p:nvSpPr>
          <p:cNvPr id="1069" name="テキスト ボックス 1068">
            <a:extLst>
              <a:ext uri="{FF2B5EF4-FFF2-40B4-BE49-F238E27FC236}">
                <a16:creationId xmlns:a16="http://schemas.microsoft.com/office/drawing/2014/main" id="{EF5E26DF-06B4-1A35-F64B-C729164EF8AE}"/>
              </a:ext>
            </a:extLst>
          </p:cNvPr>
          <p:cNvSpPr txBox="1"/>
          <p:nvPr/>
        </p:nvSpPr>
        <p:spPr>
          <a:xfrm>
            <a:off x="2161046" y="5776742"/>
            <a:ext cx="1079142" cy="523220"/>
          </a:xfrm>
          <a:prstGeom prst="rect">
            <a:avLst/>
          </a:prstGeom>
          <a:noFill/>
        </p:spPr>
        <p:txBody>
          <a:bodyPr wrap="square" rtlCol="0">
            <a:spAutoFit/>
          </a:bodyPr>
          <a:lstStyle/>
          <a:p>
            <a:pPr algn="ctr"/>
            <a:r>
              <a:rPr lang="ja-JP" altLang="en-US" sz="1400">
                <a:latin typeface="BIZ UDPゴシック" panose="020B0400000000000000" pitchFamily="50" charset="-128"/>
                <a:ea typeface="BIZ UDPゴシック" panose="020B0400000000000000" pitchFamily="50" charset="-128"/>
              </a:rPr>
              <a:t>岩﨑</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sz="1400">
                <a:latin typeface="BIZ UDPゴシック" panose="020B0400000000000000" pitchFamily="50" charset="-128"/>
                <a:ea typeface="BIZ UDPゴシック" panose="020B0400000000000000" pitchFamily="50" charset="-128"/>
              </a:rPr>
              <a:t>経験</a:t>
            </a:r>
            <a:r>
              <a:rPr lang="en-US" altLang="ja-JP" sz="1400">
                <a:latin typeface="BIZ UDPゴシック" panose="020B0400000000000000" pitchFamily="50" charset="-128"/>
                <a:ea typeface="BIZ UDPゴシック" panose="020B0400000000000000" pitchFamily="50" charset="-128"/>
              </a:rPr>
              <a:t>:12</a:t>
            </a:r>
            <a:r>
              <a:rPr lang="ja-JP" altLang="en-US" sz="1400">
                <a:latin typeface="BIZ UDPゴシック" panose="020B0400000000000000" pitchFamily="50" charset="-128"/>
                <a:ea typeface="BIZ UDPゴシック" panose="020B0400000000000000" pitchFamily="50" charset="-128"/>
              </a:rPr>
              <a:t>年</a:t>
            </a:r>
            <a:endParaRPr kumimoji="1" lang="ja-JP" altLang="en-US" sz="1400">
              <a:latin typeface="BIZ UDPゴシック" panose="020B0400000000000000" pitchFamily="50" charset="-128"/>
              <a:ea typeface="BIZ UDPゴシック" panose="020B0400000000000000" pitchFamily="50" charset="-128"/>
            </a:endParaRPr>
          </a:p>
        </p:txBody>
      </p:sp>
      <p:sp>
        <p:nvSpPr>
          <p:cNvPr id="1071" name="テキスト ボックス 1070">
            <a:extLst>
              <a:ext uri="{FF2B5EF4-FFF2-40B4-BE49-F238E27FC236}">
                <a16:creationId xmlns:a16="http://schemas.microsoft.com/office/drawing/2014/main" id="{A79279A9-AEBF-84D5-BC54-370B2141B5E3}"/>
              </a:ext>
            </a:extLst>
          </p:cNvPr>
          <p:cNvSpPr txBox="1"/>
          <p:nvPr/>
        </p:nvSpPr>
        <p:spPr>
          <a:xfrm>
            <a:off x="805915" y="5734837"/>
            <a:ext cx="915635" cy="523220"/>
          </a:xfrm>
          <a:prstGeom prst="rect">
            <a:avLst/>
          </a:prstGeom>
          <a:noFill/>
        </p:spPr>
        <p:txBody>
          <a:bodyPr wrap="none" rtlCol="0">
            <a:spAutoFit/>
          </a:bodyPr>
          <a:lstStyle/>
          <a:p>
            <a:pPr algn="ctr"/>
            <a:r>
              <a:rPr lang="ja-JP" altLang="en-US" sz="1400">
                <a:latin typeface="BIZ UDPゴシック" panose="020B0400000000000000" pitchFamily="50" charset="-128"/>
                <a:ea typeface="BIZ UDPゴシック" panose="020B0400000000000000" pitchFamily="50" charset="-128"/>
              </a:rPr>
              <a:t>竹内</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sz="1400">
                <a:latin typeface="BIZ UDPゴシック" panose="020B0400000000000000" pitchFamily="50" charset="-128"/>
                <a:ea typeface="BIZ UDPゴシック" panose="020B0400000000000000" pitchFamily="50" charset="-128"/>
              </a:rPr>
              <a:t>経験</a:t>
            </a:r>
            <a:r>
              <a:rPr lang="en-US" altLang="ja-JP" sz="1400">
                <a:latin typeface="BIZ UDPゴシック" panose="020B0400000000000000" pitchFamily="50" charset="-128"/>
                <a:ea typeface="BIZ UDPゴシック" panose="020B0400000000000000" pitchFamily="50" charset="-128"/>
              </a:rPr>
              <a:t>:7</a:t>
            </a:r>
            <a:r>
              <a:rPr lang="ja-JP" altLang="en-US" sz="1400">
                <a:latin typeface="BIZ UDPゴシック" panose="020B0400000000000000" pitchFamily="50" charset="-128"/>
                <a:ea typeface="BIZ UDPゴシック" panose="020B0400000000000000" pitchFamily="50" charset="-128"/>
              </a:rPr>
              <a:t>年</a:t>
            </a:r>
            <a:endParaRPr kumimoji="1" lang="ja-JP" altLang="en-US" sz="1400">
              <a:latin typeface="BIZ UDPゴシック" panose="020B0400000000000000" pitchFamily="50" charset="-128"/>
              <a:ea typeface="BIZ UDPゴシック" panose="020B0400000000000000" pitchFamily="50" charset="-128"/>
            </a:endParaRPr>
          </a:p>
        </p:txBody>
      </p:sp>
      <p:sp>
        <p:nvSpPr>
          <p:cNvPr id="1072" name="テキスト ボックス 1071">
            <a:extLst>
              <a:ext uri="{FF2B5EF4-FFF2-40B4-BE49-F238E27FC236}">
                <a16:creationId xmlns:a16="http://schemas.microsoft.com/office/drawing/2014/main" id="{DE6543DF-D901-A5A8-7D09-2BD01B6FF2FE}"/>
              </a:ext>
            </a:extLst>
          </p:cNvPr>
          <p:cNvSpPr txBox="1"/>
          <p:nvPr/>
        </p:nvSpPr>
        <p:spPr>
          <a:xfrm>
            <a:off x="3649702" y="5766021"/>
            <a:ext cx="915635" cy="523220"/>
          </a:xfrm>
          <a:prstGeom prst="rect">
            <a:avLst/>
          </a:prstGeom>
          <a:noFill/>
        </p:spPr>
        <p:txBody>
          <a:bodyPr wrap="none" rtlCol="0">
            <a:spAutoFit/>
          </a:bodyPr>
          <a:lstStyle/>
          <a:p>
            <a:pPr algn="ctr"/>
            <a:r>
              <a:rPr kumimoji="1" lang="ja-JP" altLang="en-US" sz="1400">
                <a:latin typeface="BIZ UDPゴシック" panose="020B0400000000000000" pitchFamily="50" charset="-128"/>
                <a:ea typeface="BIZ UDPゴシック" panose="020B0400000000000000" pitchFamily="50" charset="-128"/>
              </a:rPr>
              <a:t>川添</a:t>
            </a:r>
            <a:endParaRPr kumimoji="1" lang="en-US" altLang="ja-JP" sz="1400">
              <a:latin typeface="BIZ UDPゴシック" panose="020B0400000000000000" pitchFamily="50" charset="-128"/>
              <a:ea typeface="BIZ UDPゴシック" panose="020B0400000000000000" pitchFamily="50" charset="-128"/>
            </a:endParaRPr>
          </a:p>
          <a:p>
            <a:pPr algn="ctr"/>
            <a:r>
              <a:rPr lang="ja-JP" altLang="en-US" sz="1400">
                <a:latin typeface="BIZ UDPゴシック" panose="020B0400000000000000" pitchFamily="50" charset="-128"/>
                <a:ea typeface="BIZ UDPゴシック" panose="020B0400000000000000" pitchFamily="50" charset="-128"/>
              </a:rPr>
              <a:t>経験</a:t>
            </a:r>
            <a:r>
              <a:rPr lang="en-US" altLang="ja-JP" sz="1400">
                <a:latin typeface="BIZ UDPゴシック" panose="020B0400000000000000" pitchFamily="50" charset="-128"/>
                <a:ea typeface="BIZ UDPゴシック" panose="020B0400000000000000" pitchFamily="50" charset="-128"/>
              </a:rPr>
              <a:t>:2</a:t>
            </a:r>
            <a:r>
              <a:rPr lang="ja-JP" altLang="en-US" sz="1400">
                <a:latin typeface="BIZ UDPゴシック" panose="020B0400000000000000" pitchFamily="50" charset="-128"/>
                <a:ea typeface="BIZ UDPゴシック" panose="020B0400000000000000" pitchFamily="50" charset="-128"/>
              </a:rPr>
              <a:t>年</a:t>
            </a:r>
            <a:endParaRPr kumimoji="1" lang="ja-JP" altLang="en-US" sz="1400">
              <a:latin typeface="BIZ UDPゴシック" panose="020B0400000000000000" pitchFamily="50" charset="-128"/>
              <a:ea typeface="BIZ UDPゴシック" panose="020B0400000000000000" pitchFamily="50" charset="-128"/>
            </a:endParaRPr>
          </a:p>
        </p:txBody>
      </p:sp>
      <p:grpSp>
        <p:nvGrpSpPr>
          <p:cNvPr id="1083" name="グループ化 1082">
            <a:extLst>
              <a:ext uri="{FF2B5EF4-FFF2-40B4-BE49-F238E27FC236}">
                <a16:creationId xmlns:a16="http://schemas.microsoft.com/office/drawing/2014/main" id="{78D1245A-3C73-6D6F-9D5D-2E23A8B6E7C7}"/>
              </a:ext>
            </a:extLst>
          </p:cNvPr>
          <p:cNvGrpSpPr/>
          <p:nvPr/>
        </p:nvGrpSpPr>
        <p:grpSpPr>
          <a:xfrm>
            <a:off x="8055760" y="3742194"/>
            <a:ext cx="1088954" cy="449896"/>
            <a:chOff x="7433333" y="3718262"/>
            <a:chExt cx="1088954" cy="449896"/>
          </a:xfrm>
        </p:grpSpPr>
        <p:sp>
          <p:nvSpPr>
            <p:cNvPr id="1025" name="Text Box 5">
              <a:extLst>
                <a:ext uri="{FF2B5EF4-FFF2-40B4-BE49-F238E27FC236}">
                  <a16:creationId xmlns:a16="http://schemas.microsoft.com/office/drawing/2014/main" id="{9F634254-5B4B-7D73-2AEC-52AE8ED637D4}"/>
                </a:ext>
              </a:extLst>
            </p:cNvPr>
            <p:cNvSpPr txBox="1">
              <a:spLocks noChangeAspect="1" noChangeArrowheads="1"/>
            </p:cNvSpPr>
            <p:nvPr/>
          </p:nvSpPr>
          <p:spPr bwMode="gray">
            <a:xfrm>
              <a:off x="7433333" y="3904246"/>
              <a:ext cx="857746" cy="263912"/>
            </a:xfrm>
            <a:prstGeom prst="rect">
              <a:avLst/>
            </a:prstGeom>
            <a:noFill/>
            <a:ln>
              <a:noFill/>
            </a:ln>
            <a:effectLst/>
            <a:extLs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48500" tIns="62100" rIns="148500" bIns="62100" anchorCtr="1">
              <a:spAutoFit/>
            </a:bodyPr>
            <a:lstStyle>
              <a:lvl1pPr eaLnBrk="0" hangingPunct="0">
                <a:defRPr kumimoji="1" sz="2000">
                  <a:solidFill>
                    <a:schemeClr val="tx1"/>
                  </a:solidFill>
                  <a:latin typeface="Arial" charset="0"/>
                  <a:ea typeface="ＭＳ Ｐゴシック" charset="-128"/>
                </a:defRPr>
              </a:lvl1pPr>
              <a:lvl2pPr marL="742950" indent="-285750" eaLnBrk="0" hangingPunct="0">
                <a:defRPr kumimoji="1" sz="2000">
                  <a:solidFill>
                    <a:schemeClr val="tx1"/>
                  </a:solidFill>
                  <a:latin typeface="Arial" charset="0"/>
                  <a:ea typeface="ＭＳ Ｐゴシック" charset="-128"/>
                </a:defRPr>
              </a:lvl2pPr>
              <a:lvl3pPr marL="1143000" indent="-228600" eaLnBrk="0" hangingPunct="0">
                <a:defRPr kumimoji="1" sz="2000">
                  <a:solidFill>
                    <a:schemeClr val="tx1"/>
                  </a:solidFill>
                  <a:latin typeface="Arial" charset="0"/>
                  <a:ea typeface="ＭＳ Ｐゴシック" charset="-128"/>
                </a:defRPr>
              </a:lvl3pPr>
              <a:lvl4pPr marL="1600200" indent="-228600" eaLnBrk="0" hangingPunct="0">
                <a:defRPr kumimoji="1" sz="2000">
                  <a:solidFill>
                    <a:schemeClr val="tx1"/>
                  </a:solidFill>
                  <a:latin typeface="Arial" charset="0"/>
                  <a:ea typeface="ＭＳ Ｐゴシック" charset="-128"/>
                </a:defRPr>
              </a:lvl4pPr>
              <a:lvl5pPr marL="2057400" indent="-228600" eaLnBrk="0" hangingPunct="0">
                <a:defRPr kumimoji="1" sz="20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0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0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0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000">
                  <a:solidFill>
                    <a:schemeClr val="tx1"/>
                  </a:solidFill>
                  <a:latin typeface="Arial" charset="0"/>
                  <a:ea typeface="ＭＳ Ｐゴシック" charset="-128"/>
                </a:defRPr>
              </a:lvl9pPr>
            </a:lstStyle>
            <a:p>
              <a:pPr algn="ctr"/>
              <a:r>
                <a:rPr kumimoji="0" lang="ja-JP" altLang="en-US" sz="900">
                  <a:latin typeface="BIZ UDPゴシック" panose="020B0400000000000000" pitchFamily="50" charset="-128"/>
                  <a:ea typeface="BIZ UDPゴシック" panose="020B0400000000000000" pitchFamily="50" charset="-128"/>
                </a:rPr>
                <a:t>他サークル</a:t>
              </a:r>
              <a:endParaRPr kumimoji="0" lang="ja-JP" altLang="en-US" sz="700">
                <a:latin typeface="BIZ UDPゴシック" panose="020B0400000000000000" pitchFamily="50" charset="-128"/>
                <a:ea typeface="BIZ UDPゴシック" panose="020B0400000000000000" pitchFamily="50" charset="-128"/>
              </a:endParaRPr>
            </a:p>
          </p:txBody>
        </p:sp>
        <p:sp>
          <p:nvSpPr>
            <p:cNvPr id="1037" name="Text Box 5">
              <a:extLst>
                <a:ext uri="{FF2B5EF4-FFF2-40B4-BE49-F238E27FC236}">
                  <a16:creationId xmlns:a16="http://schemas.microsoft.com/office/drawing/2014/main" id="{3E6E5A22-FCC5-02CE-E1F3-8A1FD9EF8910}"/>
                </a:ext>
              </a:extLst>
            </p:cNvPr>
            <p:cNvSpPr txBox="1">
              <a:spLocks noChangeAspect="1" noChangeArrowheads="1"/>
            </p:cNvSpPr>
            <p:nvPr/>
          </p:nvSpPr>
          <p:spPr bwMode="gray">
            <a:xfrm>
              <a:off x="7433709" y="3718262"/>
              <a:ext cx="1088578" cy="263912"/>
            </a:xfrm>
            <a:prstGeom prst="rect">
              <a:avLst/>
            </a:prstGeom>
            <a:noFill/>
            <a:ln>
              <a:noFill/>
            </a:ln>
            <a:effectLst/>
            <a:extLs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48500" tIns="62100" rIns="148500" bIns="62100" anchorCtr="1">
              <a:spAutoFit/>
            </a:bodyPr>
            <a:lstStyle>
              <a:lvl1pPr eaLnBrk="0" hangingPunct="0">
                <a:defRPr kumimoji="1" sz="2000">
                  <a:solidFill>
                    <a:schemeClr val="tx1"/>
                  </a:solidFill>
                  <a:latin typeface="Arial" charset="0"/>
                  <a:ea typeface="ＭＳ Ｐゴシック" charset="-128"/>
                </a:defRPr>
              </a:lvl1pPr>
              <a:lvl2pPr marL="742950" indent="-285750" eaLnBrk="0" hangingPunct="0">
                <a:defRPr kumimoji="1" sz="2000">
                  <a:solidFill>
                    <a:schemeClr val="tx1"/>
                  </a:solidFill>
                  <a:latin typeface="Arial" charset="0"/>
                  <a:ea typeface="ＭＳ Ｐゴシック" charset="-128"/>
                </a:defRPr>
              </a:lvl2pPr>
              <a:lvl3pPr marL="1143000" indent="-228600" eaLnBrk="0" hangingPunct="0">
                <a:defRPr kumimoji="1" sz="2000">
                  <a:solidFill>
                    <a:schemeClr val="tx1"/>
                  </a:solidFill>
                  <a:latin typeface="Arial" charset="0"/>
                  <a:ea typeface="ＭＳ Ｐゴシック" charset="-128"/>
                </a:defRPr>
              </a:lvl3pPr>
              <a:lvl4pPr marL="1600200" indent="-228600" eaLnBrk="0" hangingPunct="0">
                <a:defRPr kumimoji="1" sz="2000">
                  <a:solidFill>
                    <a:schemeClr val="tx1"/>
                  </a:solidFill>
                  <a:latin typeface="Arial" charset="0"/>
                  <a:ea typeface="ＭＳ Ｐゴシック" charset="-128"/>
                </a:defRPr>
              </a:lvl4pPr>
              <a:lvl5pPr marL="2057400" indent="-228600" eaLnBrk="0" hangingPunct="0">
                <a:defRPr kumimoji="1" sz="20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0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0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0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000">
                  <a:solidFill>
                    <a:schemeClr val="tx1"/>
                  </a:solidFill>
                  <a:latin typeface="Arial" charset="0"/>
                  <a:ea typeface="ＭＳ Ｐゴシック" charset="-128"/>
                </a:defRPr>
              </a:lvl9pPr>
            </a:lstStyle>
            <a:p>
              <a:pPr algn="ctr"/>
              <a:r>
                <a:rPr kumimoji="0" lang="ja-JP" altLang="en-US" sz="900">
                  <a:latin typeface="BIZ UDPゴシック" panose="020B0400000000000000" pitchFamily="50" charset="-128"/>
                  <a:ea typeface="BIZ UDPゴシック" panose="020B0400000000000000" pitchFamily="50" charset="-128"/>
                </a:rPr>
                <a:t>全真空サークル</a:t>
              </a:r>
              <a:endParaRPr kumimoji="0" lang="ja-JP" altLang="en-US" sz="700">
                <a:latin typeface="BIZ UDPゴシック" panose="020B0400000000000000" pitchFamily="50" charset="-128"/>
                <a:ea typeface="BIZ UDPゴシック" panose="020B0400000000000000" pitchFamily="50" charset="-128"/>
              </a:endParaRPr>
            </a:p>
          </p:txBody>
        </p:sp>
        <p:sp>
          <p:nvSpPr>
            <p:cNvPr id="1081" name="楕円 1080">
              <a:extLst>
                <a:ext uri="{FF2B5EF4-FFF2-40B4-BE49-F238E27FC236}">
                  <a16:creationId xmlns:a16="http://schemas.microsoft.com/office/drawing/2014/main" id="{77CACEAF-C24E-7586-667D-FF5F0EF0F578}"/>
                </a:ext>
              </a:extLst>
            </p:cNvPr>
            <p:cNvSpPr/>
            <p:nvPr/>
          </p:nvSpPr>
          <p:spPr>
            <a:xfrm>
              <a:off x="7446509" y="3834052"/>
              <a:ext cx="72000" cy="72000"/>
            </a:xfrm>
            <a:prstGeom prst="ellipse">
              <a:avLst/>
            </a:prstGeom>
            <a:solidFill>
              <a:srgbClr val="FF0000"/>
            </a:solid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2" name="楕円 1081">
              <a:extLst>
                <a:ext uri="{FF2B5EF4-FFF2-40B4-BE49-F238E27FC236}">
                  <a16:creationId xmlns:a16="http://schemas.microsoft.com/office/drawing/2014/main" id="{AD809109-12A0-059E-D045-817B64CE1506}"/>
                </a:ext>
              </a:extLst>
            </p:cNvPr>
            <p:cNvSpPr/>
            <p:nvPr/>
          </p:nvSpPr>
          <p:spPr>
            <a:xfrm>
              <a:off x="7446945" y="4018027"/>
              <a:ext cx="72000" cy="72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085" name="図 1084">
            <a:extLst>
              <a:ext uri="{FF2B5EF4-FFF2-40B4-BE49-F238E27FC236}">
                <a16:creationId xmlns:a16="http://schemas.microsoft.com/office/drawing/2014/main" id="{E19EA6CD-E6CC-81B0-563F-2A8EB9866322}"/>
              </a:ext>
            </a:extLst>
          </p:cNvPr>
          <p:cNvPicPr>
            <a:picLocks noChangeAspect="1"/>
          </p:cNvPicPr>
          <p:nvPr/>
        </p:nvPicPr>
        <p:blipFill>
          <a:blip r:embed="rId9"/>
          <a:stretch>
            <a:fillRect/>
          </a:stretch>
        </p:blipFill>
        <p:spPr>
          <a:xfrm>
            <a:off x="5726083" y="4051484"/>
            <a:ext cx="2801971" cy="2523954"/>
          </a:xfrm>
          <a:prstGeom prst="rect">
            <a:avLst/>
          </a:prstGeom>
        </p:spPr>
      </p:pic>
      <p:sp>
        <p:nvSpPr>
          <p:cNvPr id="1084" name="吹き出し: 四角形 1083">
            <a:extLst>
              <a:ext uri="{FF2B5EF4-FFF2-40B4-BE49-F238E27FC236}">
                <a16:creationId xmlns:a16="http://schemas.microsoft.com/office/drawing/2014/main" id="{9F696C47-1ED1-DCFF-EB03-33DA17FC976C}"/>
              </a:ext>
            </a:extLst>
          </p:cNvPr>
          <p:cNvSpPr/>
          <p:nvPr/>
        </p:nvSpPr>
        <p:spPr>
          <a:xfrm>
            <a:off x="7583983" y="4735100"/>
            <a:ext cx="543378" cy="278515"/>
          </a:xfrm>
          <a:prstGeom prst="wedgeRectCallout">
            <a:avLst>
              <a:gd name="adj1" fmla="val -45373"/>
              <a:gd name="adj2" fmla="val 9327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400">
                <a:solidFill>
                  <a:schemeClr val="tx1"/>
                </a:solidFill>
                <a:latin typeface="BIZ UDPゴシック" panose="020B0400000000000000" pitchFamily="50" charset="-128"/>
                <a:ea typeface="BIZ UDPゴシック" panose="020B0400000000000000" pitchFamily="50" charset="-128"/>
              </a:rPr>
              <a:t>3.1</a:t>
            </a:r>
            <a:endParaRPr kumimoji="1" lang="ja-JP" altLang="en-US" sz="140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57390083"/>
      </p:ext>
    </p:extLst>
  </p:cSld>
  <p:clrMapOvr>
    <a:masterClrMapping/>
  </p:clrMapOvr>
  <mc:AlternateContent xmlns:mc="http://schemas.openxmlformats.org/markup-compatibility/2006" xmlns:p14="http://schemas.microsoft.com/office/powerpoint/2010/main">
    <mc:Choice Requires="p14">
      <p:transition spd="slow" p14:dur="2000" advTm="44717"/>
    </mc:Choice>
    <mc:Fallback xmlns="">
      <p:transition spd="slow" advTm="4471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15845494-95AB-8AE1-22C9-B35F93AF341B}"/>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1B8CD755-8A1F-6828-9C34-8665A99027DC}"/>
              </a:ext>
            </a:extLst>
          </p:cNvPr>
          <p:cNvSpPr txBox="1"/>
          <p:nvPr/>
        </p:nvSpPr>
        <p:spPr>
          <a:xfrm>
            <a:off x="6304" y="12965"/>
            <a:ext cx="2321469" cy="461665"/>
          </a:xfrm>
          <a:prstGeom prst="rect">
            <a:avLst/>
          </a:prstGeom>
          <a:noFill/>
          <a:ln>
            <a:noFill/>
          </a:ln>
        </p:spPr>
        <p:txBody>
          <a:bodyPr wrap="none" rtlCol="0">
            <a:spAutoFit/>
          </a:bodyPr>
          <a:lstStyle/>
          <a:p>
            <a:pPr algn="ctr"/>
            <a:r>
              <a:rPr kumimoji="1" lang="en-US" altLang="ja-JP" sz="2400" b="1">
                <a:latin typeface="BIZ UDPゴシック" panose="020B0400000000000000" pitchFamily="50" charset="-128"/>
                <a:ea typeface="BIZ UDPゴシック" panose="020B0400000000000000" pitchFamily="50" charset="-128"/>
              </a:rPr>
              <a:t>4.</a:t>
            </a:r>
            <a:r>
              <a:rPr kumimoji="1" lang="ja-JP" altLang="en-US" sz="2400" b="1">
                <a:latin typeface="BIZ UDPゴシック" panose="020B0400000000000000" pitchFamily="50" charset="-128"/>
                <a:ea typeface="BIZ UDPゴシック" panose="020B0400000000000000" pitchFamily="50" charset="-128"/>
              </a:rPr>
              <a:t>テーマ選定①</a:t>
            </a:r>
          </a:p>
        </p:txBody>
      </p:sp>
      <p:pic>
        <p:nvPicPr>
          <p:cNvPr id="4" name="Picture 2">
            <a:extLst>
              <a:ext uri="{FF2B5EF4-FFF2-40B4-BE49-F238E27FC236}">
                <a16:creationId xmlns:a16="http://schemas.microsoft.com/office/drawing/2014/main" id="{CA54132A-B9A5-4F84-D144-C30913B5BD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8618" y="18056"/>
            <a:ext cx="1733550" cy="428625"/>
          </a:xfrm>
          <a:prstGeom prst="rect">
            <a:avLst/>
          </a:prstGeom>
          <a:noFill/>
          <a:extLst>
            <a:ext uri="{909E8E84-426E-40DD-AFC4-6F175D3DCCD1}">
              <a14:hiddenFill xmlns:a14="http://schemas.microsoft.com/office/drawing/2010/main">
                <a:solidFill>
                  <a:srgbClr val="FFFFFF"/>
                </a:solidFill>
              </a14:hiddenFill>
            </a:ext>
          </a:extLst>
        </p:spPr>
      </p:pic>
      <p:sp>
        <p:nvSpPr>
          <p:cNvPr id="8" name="正方形/長方形 7">
            <a:extLst>
              <a:ext uri="{FF2B5EF4-FFF2-40B4-BE49-F238E27FC236}">
                <a16:creationId xmlns:a16="http://schemas.microsoft.com/office/drawing/2014/main" id="{4A766125-CB12-2CBB-07FC-1141A21904B2}"/>
              </a:ext>
            </a:extLst>
          </p:cNvPr>
          <p:cNvSpPr/>
          <p:nvPr/>
        </p:nvSpPr>
        <p:spPr>
          <a:xfrm>
            <a:off x="97410" y="556181"/>
            <a:ext cx="3355909" cy="29600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descr="グラフィカル ユーザー インターフェイス, アプリケーション&#10;&#10;自動的に生成された説明">
            <a:extLst>
              <a:ext uri="{FF2B5EF4-FFF2-40B4-BE49-F238E27FC236}">
                <a16:creationId xmlns:a16="http://schemas.microsoft.com/office/drawing/2014/main" id="{4B24D8E9-97E6-C7BE-F06B-C25B69699578}"/>
              </a:ext>
            </a:extLst>
          </p:cNvPr>
          <p:cNvPicPr>
            <a:picLocks noChangeAspect="1"/>
          </p:cNvPicPr>
          <p:nvPr/>
        </p:nvPicPr>
        <p:blipFill rotWithShape="1">
          <a:blip r:embed="rId4">
            <a:extLst>
              <a:ext uri="{28A0092B-C50C-407E-A947-70E740481C1C}">
                <a14:useLocalDpi xmlns:a14="http://schemas.microsoft.com/office/drawing/2010/main" val="0"/>
              </a:ext>
            </a:extLst>
          </a:blip>
          <a:srcRect l="14456" r="12839"/>
          <a:stretch/>
        </p:blipFill>
        <p:spPr>
          <a:xfrm>
            <a:off x="97410" y="554633"/>
            <a:ext cx="2127315" cy="1645834"/>
          </a:xfrm>
          <a:prstGeom prst="rect">
            <a:avLst/>
          </a:prstGeom>
        </p:spPr>
      </p:pic>
      <p:sp>
        <p:nvSpPr>
          <p:cNvPr id="10" name="吹き出し: 角を丸めた四角形 9">
            <a:extLst>
              <a:ext uri="{FF2B5EF4-FFF2-40B4-BE49-F238E27FC236}">
                <a16:creationId xmlns:a16="http://schemas.microsoft.com/office/drawing/2014/main" id="{E0ADC081-9B2A-593C-4FAD-CE1C2D91C090}"/>
              </a:ext>
            </a:extLst>
          </p:cNvPr>
          <p:cNvSpPr/>
          <p:nvPr/>
        </p:nvSpPr>
        <p:spPr>
          <a:xfrm>
            <a:off x="1932495" y="645861"/>
            <a:ext cx="1258177" cy="443637"/>
          </a:xfrm>
          <a:prstGeom prst="wedgeRoundRectCallout">
            <a:avLst>
              <a:gd name="adj1" fmla="val -63414"/>
              <a:gd name="adj2" fmla="val 32143"/>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latin typeface="BIZ UDPゴシック" panose="020B0400000000000000" pitchFamily="50" charset="-128"/>
                <a:ea typeface="BIZ UDPゴシック" panose="020B0400000000000000" pitchFamily="50" charset="-128"/>
              </a:rPr>
              <a:t>結果重視</a:t>
            </a:r>
          </a:p>
        </p:txBody>
      </p:sp>
      <p:sp>
        <p:nvSpPr>
          <p:cNvPr id="11" name="吹き出し: 角を丸めた四角形 10">
            <a:extLst>
              <a:ext uri="{FF2B5EF4-FFF2-40B4-BE49-F238E27FC236}">
                <a16:creationId xmlns:a16="http://schemas.microsoft.com/office/drawing/2014/main" id="{9EE4630F-B587-4D92-880D-8FFB41830571}"/>
              </a:ext>
            </a:extLst>
          </p:cNvPr>
          <p:cNvSpPr/>
          <p:nvPr/>
        </p:nvSpPr>
        <p:spPr>
          <a:xfrm>
            <a:off x="2078610" y="1303725"/>
            <a:ext cx="1258177" cy="443637"/>
          </a:xfrm>
          <a:prstGeom prst="wedgeRoundRectCallout">
            <a:avLst>
              <a:gd name="adj1" fmla="val -49497"/>
              <a:gd name="adj2" fmla="val 6942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a:solidFill>
                  <a:schemeClr val="tx1"/>
                </a:solidFill>
                <a:latin typeface="BIZ UDPゴシック" panose="020B0400000000000000" pitchFamily="50" charset="-128"/>
                <a:ea typeface="BIZ UDPゴシック" panose="020B0400000000000000" pitchFamily="50" charset="-128"/>
              </a:rPr>
              <a:t>新しい</a:t>
            </a:r>
            <a:r>
              <a:rPr kumimoji="1" lang="en-US" altLang="ja-JP" sz="1050">
                <a:solidFill>
                  <a:schemeClr val="tx1"/>
                </a:solidFill>
                <a:latin typeface="BIZ UDPゴシック" panose="020B0400000000000000" pitchFamily="50" charset="-128"/>
                <a:ea typeface="BIZ UDPゴシック" panose="020B0400000000000000" pitchFamily="50" charset="-128"/>
              </a:rPr>
              <a:t>QC</a:t>
            </a:r>
            <a:r>
              <a:rPr kumimoji="1" lang="ja-JP" altLang="en-US" sz="1050">
                <a:solidFill>
                  <a:schemeClr val="tx1"/>
                </a:solidFill>
                <a:latin typeface="BIZ UDPゴシック" panose="020B0400000000000000" pitchFamily="50" charset="-128"/>
                <a:ea typeface="BIZ UDPゴシック" panose="020B0400000000000000" pitchFamily="50" charset="-128"/>
              </a:rPr>
              <a:t>手法</a:t>
            </a:r>
            <a:r>
              <a:rPr lang="ja-JP" altLang="en-US" sz="1050">
                <a:solidFill>
                  <a:schemeClr val="tx1"/>
                </a:solidFill>
                <a:latin typeface="BIZ UDPゴシック" panose="020B0400000000000000" pitchFamily="50" charset="-128"/>
                <a:ea typeface="BIZ UDPゴシック" panose="020B0400000000000000" pitchFamily="50" charset="-128"/>
              </a:rPr>
              <a:t>を使おうよ</a:t>
            </a:r>
            <a:endParaRPr kumimoji="1" lang="en-US" altLang="ja-JP" sz="1050">
              <a:solidFill>
                <a:schemeClr val="tx1"/>
              </a:solidFill>
              <a:latin typeface="BIZ UDPゴシック" panose="020B0400000000000000" pitchFamily="50" charset="-128"/>
              <a:ea typeface="BIZ UDPゴシック" panose="020B0400000000000000" pitchFamily="50" charset="-128"/>
            </a:endParaRPr>
          </a:p>
        </p:txBody>
      </p:sp>
      <p:pic>
        <p:nvPicPr>
          <p:cNvPr id="12" name="図 11" descr="黒い背景と男性の絵&#10;&#10;低い精度で自動的に生成された説明">
            <a:extLst>
              <a:ext uri="{FF2B5EF4-FFF2-40B4-BE49-F238E27FC236}">
                <a16:creationId xmlns:a16="http://schemas.microsoft.com/office/drawing/2014/main" id="{FA2A3ABE-8BF8-183E-5915-7BE8EB80D024}"/>
              </a:ext>
            </a:extLst>
          </p:cNvPr>
          <p:cNvPicPr>
            <a:picLocks noChangeAspect="1"/>
          </p:cNvPicPr>
          <p:nvPr/>
        </p:nvPicPr>
        <p:blipFill rotWithShape="1">
          <a:blip r:embed="rId5">
            <a:extLst>
              <a:ext uri="{28A0092B-C50C-407E-A947-70E740481C1C}">
                <a14:useLocalDpi xmlns:a14="http://schemas.microsoft.com/office/drawing/2010/main" val="0"/>
              </a:ext>
            </a:extLst>
          </a:blip>
          <a:srcRect l="40879" t="29250" r="40912" b="17097"/>
          <a:stretch/>
        </p:blipFill>
        <p:spPr>
          <a:xfrm>
            <a:off x="2658073" y="2200467"/>
            <a:ext cx="795246" cy="1318021"/>
          </a:xfrm>
          <a:prstGeom prst="rect">
            <a:avLst/>
          </a:prstGeom>
        </p:spPr>
      </p:pic>
      <p:sp>
        <p:nvSpPr>
          <p:cNvPr id="13" name="吹き出し: 角を丸めた四角形 12">
            <a:extLst>
              <a:ext uri="{FF2B5EF4-FFF2-40B4-BE49-F238E27FC236}">
                <a16:creationId xmlns:a16="http://schemas.microsoft.com/office/drawing/2014/main" id="{429E3E46-6C30-5A81-BFDC-3C5FDCCBCCC5}"/>
              </a:ext>
            </a:extLst>
          </p:cNvPr>
          <p:cNvSpPr/>
          <p:nvPr/>
        </p:nvSpPr>
        <p:spPr>
          <a:xfrm>
            <a:off x="203541" y="2290147"/>
            <a:ext cx="2127315" cy="689421"/>
          </a:xfrm>
          <a:prstGeom prst="wedgeRoundRectCallout">
            <a:avLst>
              <a:gd name="adj1" fmla="val 67177"/>
              <a:gd name="adj2" fmla="val 3769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solidFill>
                  <a:srgbClr val="FF0000"/>
                </a:solidFill>
                <a:latin typeface="BIZ UDPゴシック" panose="020B0400000000000000" pitchFamily="50" charset="-128"/>
                <a:ea typeface="BIZ UDPゴシック" panose="020B0400000000000000" pitchFamily="50" charset="-128"/>
              </a:rPr>
              <a:t>丁寧な活動</a:t>
            </a:r>
            <a:r>
              <a:rPr kumimoji="1" lang="ja-JP" altLang="en-US" sz="1200">
                <a:solidFill>
                  <a:schemeClr val="tx1"/>
                </a:solidFill>
                <a:latin typeface="BIZ UDPゴシック" panose="020B0400000000000000" pitchFamily="50" charset="-128"/>
                <a:ea typeface="BIZ UDPゴシック" panose="020B0400000000000000" pitchFamily="50" charset="-128"/>
              </a:rPr>
              <a:t>をしたいのに。</a:t>
            </a:r>
          </a:p>
        </p:txBody>
      </p:sp>
      <p:sp>
        <p:nvSpPr>
          <p:cNvPr id="14" name="テキスト ボックス 13">
            <a:extLst>
              <a:ext uri="{FF2B5EF4-FFF2-40B4-BE49-F238E27FC236}">
                <a16:creationId xmlns:a16="http://schemas.microsoft.com/office/drawing/2014/main" id="{5548F6AA-8715-1701-FD64-63452305F1D5}"/>
              </a:ext>
            </a:extLst>
          </p:cNvPr>
          <p:cNvSpPr txBox="1"/>
          <p:nvPr/>
        </p:nvSpPr>
        <p:spPr>
          <a:xfrm>
            <a:off x="467078" y="3093993"/>
            <a:ext cx="1821331" cy="338554"/>
          </a:xfrm>
          <a:prstGeom prst="rect">
            <a:avLst/>
          </a:prstGeom>
          <a:noFill/>
        </p:spPr>
        <p:txBody>
          <a:bodyPr wrap="none" rtlCol="0">
            <a:spAutoFit/>
          </a:bodyPr>
          <a:lstStyle/>
          <a:p>
            <a:pPr algn="ctr"/>
            <a:r>
              <a:rPr lang="ja-JP" altLang="en-US" sz="1600">
                <a:latin typeface="BIZ UDPゴシック" panose="020B0400000000000000" pitchFamily="50" charset="-128"/>
                <a:ea typeface="BIZ UDPゴシック" panose="020B0400000000000000" pitchFamily="50" charset="-128"/>
              </a:rPr>
              <a:t>意見</a:t>
            </a:r>
            <a:r>
              <a:rPr kumimoji="1" lang="ja-JP" altLang="en-US" sz="1600">
                <a:latin typeface="BIZ UDPゴシック" panose="020B0400000000000000" pitchFamily="50" charset="-128"/>
                <a:ea typeface="BIZ UDPゴシック" panose="020B0400000000000000" pitchFamily="50" charset="-128"/>
              </a:rPr>
              <a:t>の相違を実感</a:t>
            </a:r>
          </a:p>
        </p:txBody>
      </p:sp>
      <p:sp>
        <p:nvSpPr>
          <p:cNvPr id="18" name="正方形/長方形 17">
            <a:extLst>
              <a:ext uri="{FF2B5EF4-FFF2-40B4-BE49-F238E27FC236}">
                <a16:creationId xmlns:a16="http://schemas.microsoft.com/office/drawing/2014/main" id="{3234E341-A9F9-5712-3597-96583B38DDC3}"/>
              </a:ext>
            </a:extLst>
          </p:cNvPr>
          <p:cNvSpPr/>
          <p:nvPr/>
        </p:nvSpPr>
        <p:spPr>
          <a:xfrm>
            <a:off x="7736342" y="554633"/>
            <a:ext cx="4358247" cy="296682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9E3D4678-3F8C-5BFB-63BC-E221C8EAAED6}"/>
              </a:ext>
            </a:extLst>
          </p:cNvPr>
          <p:cNvSpPr txBox="1"/>
          <p:nvPr/>
        </p:nvSpPr>
        <p:spPr>
          <a:xfrm>
            <a:off x="8249572" y="554633"/>
            <a:ext cx="3358612" cy="646331"/>
          </a:xfrm>
          <a:prstGeom prst="rect">
            <a:avLst/>
          </a:prstGeom>
          <a:noFill/>
        </p:spPr>
        <p:txBody>
          <a:bodyPr wrap="none" rtlCol="0">
            <a:spAutoFit/>
          </a:bodyPr>
          <a:lstStyle/>
          <a:p>
            <a:pPr algn="ctr"/>
            <a:r>
              <a:rPr kumimoji="1" lang="ja-JP" altLang="en-US">
                <a:latin typeface="BIZ UDPゴシック" panose="020B0400000000000000" pitchFamily="50" charset="-128"/>
                <a:ea typeface="BIZ UDPゴシック" panose="020B0400000000000000" pitchFamily="50" charset="-128"/>
              </a:rPr>
              <a:t>◎</a:t>
            </a:r>
            <a:r>
              <a:rPr kumimoji="1" lang="en-US" altLang="ja-JP">
                <a:latin typeface="BIZ UDPゴシック" panose="020B0400000000000000" pitchFamily="50" charset="-128"/>
                <a:ea typeface="BIZ UDPゴシック" panose="020B0400000000000000" pitchFamily="50" charset="-128"/>
              </a:rPr>
              <a:t>3</a:t>
            </a:r>
            <a:r>
              <a:rPr kumimoji="1" lang="ja-JP" altLang="en-US">
                <a:latin typeface="BIZ UDPゴシック" panose="020B0400000000000000" pitchFamily="50" charset="-128"/>
                <a:ea typeface="BIZ UDPゴシック" panose="020B0400000000000000" pitchFamily="50" charset="-128"/>
              </a:rPr>
              <a:t>交替職場の悩み</a:t>
            </a:r>
            <a:endParaRPr kumimoji="1" lang="en-US" altLang="ja-JP">
              <a:latin typeface="BIZ UDPゴシック" panose="020B0400000000000000" pitchFamily="50" charset="-128"/>
              <a:ea typeface="BIZ UDPゴシック" panose="020B0400000000000000" pitchFamily="50" charset="-128"/>
            </a:endParaRPr>
          </a:p>
          <a:p>
            <a:pPr algn="ctr"/>
            <a:r>
              <a:rPr lang="ja-JP" altLang="en-US">
                <a:latin typeface="BIZ UDPゴシック" panose="020B0400000000000000" pitchFamily="50" charset="-128"/>
                <a:ea typeface="BIZ UDPゴシック" panose="020B0400000000000000" pitchFamily="50" charset="-128"/>
              </a:rPr>
              <a:t>全員集まっての会合ができない</a:t>
            </a:r>
            <a:endParaRPr kumimoji="1" lang="ja-JP" altLang="en-US">
              <a:latin typeface="BIZ UDPゴシック" panose="020B0400000000000000" pitchFamily="50" charset="-128"/>
              <a:ea typeface="BIZ UDPゴシック" panose="020B0400000000000000" pitchFamily="50" charset="-128"/>
            </a:endParaRPr>
          </a:p>
        </p:txBody>
      </p:sp>
      <p:sp>
        <p:nvSpPr>
          <p:cNvPr id="21" name="矢印: 下 20">
            <a:extLst>
              <a:ext uri="{FF2B5EF4-FFF2-40B4-BE49-F238E27FC236}">
                <a16:creationId xmlns:a16="http://schemas.microsoft.com/office/drawing/2014/main" id="{728C5AE9-F75A-51F6-1FF1-88AD99FD7694}"/>
              </a:ext>
            </a:extLst>
          </p:cNvPr>
          <p:cNvSpPr/>
          <p:nvPr/>
        </p:nvSpPr>
        <p:spPr>
          <a:xfrm>
            <a:off x="9487448" y="1245608"/>
            <a:ext cx="856034" cy="36933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DAA8D798-FBC8-E975-A338-6F35D8899165}"/>
              </a:ext>
            </a:extLst>
          </p:cNvPr>
          <p:cNvSpPr txBox="1"/>
          <p:nvPr/>
        </p:nvSpPr>
        <p:spPr>
          <a:xfrm>
            <a:off x="7782297" y="1570303"/>
            <a:ext cx="4293163" cy="646331"/>
          </a:xfrm>
          <a:prstGeom prst="rect">
            <a:avLst/>
          </a:prstGeom>
          <a:noFill/>
        </p:spPr>
        <p:txBody>
          <a:bodyPr wrap="none" rtlCol="0">
            <a:spAutoFit/>
          </a:bodyPr>
          <a:lstStyle/>
          <a:p>
            <a:pPr algn="ctr"/>
            <a:r>
              <a:rPr kumimoji="1" lang="ja-JP" altLang="en-US" b="1">
                <a:solidFill>
                  <a:srgbClr val="FF0000"/>
                </a:solidFill>
                <a:latin typeface="BIZ UDPゴシック" panose="020B0400000000000000" pitchFamily="50" charset="-128"/>
                <a:ea typeface="BIZ UDPゴシック" panose="020B0400000000000000" pitchFamily="50" charset="-128"/>
              </a:rPr>
              <a:t>順位性のある分類</a:t>
            </a:r>
            <a:r>
              <a:rPr kumimoji="1" lang="en-US" altLang="ja-JP" b="1">
                <a:solidFill>
                  <a:srgbClr val="FF0000"/>
                </a:solidFill>
                <a:latin typeface="BIZ UDPゴシック" panose="020B0400000000000000" pitchFamily="50" charset="-128"/>
                <a:ea typeface="BIZ UDPゴシック" panose="020B0400000000000000" pitchFamily="50" charset="-128"/>
              </a:rPr>
              <a:t>(</a:t>
            </a:r>
            <a:r>
              <a:rPr kumimoji="1" lang="ja-JP" altLang="en-US" b="1">
                <a:solidFill>
                  <a:srgbClr val="FF0000"/>
                </a:solidFill>
                <a:latin typeface="BIZ UDPゴシック" panose="020B0400000000000000" pitchFamily="50" charset="-128"/>
                <a:ea typeface="BIZ UDPゴシック" panose="020B0400000000000000" pitchFamily="50" charset="-128"/>
              </a:rPr>
              <a:t>アンケート</a:t>
            </a:r>
            <a:r>
              <a:rPr kumimoji="1" lang="en-US" altLang="ja-JP" b="1">
                <a:solidFill>
                  <a:srgbClr val="FF0000"/>
                </a:solidFill>
                <a:latin typeface="BIZ UDPゴシック" panose="020B0400000000000000" pitchFamily="50" charset="-128"/>
                <a:ea typeface="BIZ UDPゴシック" panose="020B0400000000000000" pitchFamily="50" charset="-128"/>
              </a:rPr>
              <a:t>)</a:t>
            </a:r>
            <a:r>
              <a:rPr kumimoji="1" lang="ja-JP" altLang="en-US">
                <a:latin typeface="BIZ UDPゴシック" panose="020B0400000000000000" pitchFamily="50" charset="-128"/>
                <a:ea typeface="BIZ UDPゴシック" panose="020B0400000000000000" pitchFamily="50" charset="-128"/>
              </a:rPr>
              <a:t>を用いて</a:t>
            </a:r>
            <a:endParaRPr kumimoji="1" lang="en-US" altLang="ja-JP">
              <a:latin typeface="BIZ UDPゴシック" panose="020B0400000000000000" pitchFamily="50" charset="-128"/>
              <a:ea typeface="BIZ UDPゴシック" panose="020B0400000000000000" pitchFamily="50" charset="-128"/>
            </a:endParaRPr>
          </a:p>
          <a:p>
            <a:pPr algn="ctr"/>
            <a:r>
              <a:rPr kumimoji="1" lang="ja-JP" altLang="en-US">
                <a:latin typeface="BIZ UDPゴシック" panose="020B0400000000000000" pitchFamily="50" charset="-128"/>
                <a:ea typeface="BIZ UDPゴシック" panose="020B0400000000000000" pitchFamily="50" charset="-128"/>
              </a:rPr>
              <a:t>時間差での会合を成り立たせよう！</a:t>
            </a:r>
          </a:p>
        </p:txBody>
      </p:sp>
      <p:sp>
        <p:nvSpPr>
          <p:cNvPr id="26" name="正方形/長方形 25">
            <a:extLst>
              <a:ext uri="{FF2B5EF4-FFF2-40B4-BE49-F238E27FC236}">
                <a16:creationId xmlns:a16="http://schemas.microsoft.com/office/drawing/2014/main" id="{F138CD27-4889-AC7E-85A0-437AFF7CA247}"/>
              </a:ext>
            </a:extLst>
          </p:cNvPr>
          <p:cNvSpPr/>
          <p:nvPr/>
        </p:nvSpPr>
        <p:spPr>
          <a:xfrm>
            <a:off x="97410" y="3564555"/>
            <a:ext cx="11997179" cy="320589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4042DE7E-4FE7-C6DF-96ED-D2C42BE8E907}"/>
              </a:ext>
            </a:extLst>
          </p:cNvPr>
          <p:cNvSpPr txBox="1"/>
          <p:nvPr/>
        </p:nvSpPr>
        <p:spPr>
          <a:xfrm>
            <a:off x="3655838" y="493894"/>
            <a:ext cx="3877985" cy="369332"/>
          </a:xfrm>
          <a:prstGeom prst="rect">
            <a:avLst/>
          </a:prstGeom>
          <a:noFill/>
        </p:spPr>
        <p:txBody>
          <a:bodyPr wrap="none" rtlCol="0">
            <a:spAutoFit/>
          </a:bodyPr>
          <a:lstStyle/>
          <a:p>
            <a:pPr algn="ctr"/>
            <a:r>
              <a:rPr kumimoji="1" lang="ja-JP" altLang="en-US">
                <a:latin typeface="BIZ UDPゴシック" panose="020B0400000000000000" pitchFamily="50" charset="-128"/>
                <a:ea typeface="BIZ UDPゴシック" panose="020B0400000000000000" pitchFamily="50" charset="-128"/>
              </a:rPr>
              <a:t>丁寧な活動＝データを駆使するべき</a:t>
            </a:r>
          </a:p>
        </p:txBody>
      </p:sp>
      <p:sp>
        <p:nvSpPr>
          <p:cNvPr id="19" name="矢印: 上下 18">
            <a:extLst>
              <a:ext uri="{FF2B5EF4-FFF2-40B4-BE49-F238E27FC236}">
                <a16:creationId xmlns:a16="http://schemas.microsoft.com/office/drawing/2014/main" id="{024A0E64-8DF7-75EE-43D3-8BE5A42A57A0}"/>
              </a:ext>
            </a:extLst>
          </p:cNvPr>
          <p:cNvSpPr/>
          <p:nvPr/>
        </p:nvSpPr>
        <p:spPr>
          <a:xfrm>
            <a:off x="4186748" y="1202980"/>
            <a:ext cx="317935" cy="1433893"/>
          </a:xfrm>
          <a:prstGeom prst="upDownArrow">
            <a:avLst/>
          </a:prstGeom>
          <a:gradFill>
            <a:gsLst>
              <a:gs pos="0">
                <a:srgbClr val="FF0000"/>
              </a:gs>
              <a:gs pos="100000">
                <a:srgbClr val="00B0F0"/>
              </a:gs>
            </a:gsLst>
            <a:lin ang="54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806397C1-9F6E-8EB0-496B-73FE8DAC88DB}"/>
              </a:ext>
            </a:extLst>
          </p:cNvPr>
          <p:cNvSpPr txBox="1"/>
          <p:nvPr/>
        </p:nvSpPr>
        <p:spPr>
          <a:xfrm>
            <a:off x="5388868" y="2821345"/>
            <a:ext cx="1826141" cy="307777"/>
          </a:xfrm>
          <a:prstGeom prst="rect">
            <a:avLst/>
          </a:prstGeom>
          <a:noFill/>
        </p:spPr>
        <p:txBody>
          <a:bodyPr wrap="none" rtlCol="0">
            <a:spAutoFit/>
          </a:bodyPr>
          <a:lstStyle/>
          <a:p>
            <a:pPr algn="ctr"/>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図</a:t>
            </a:r>
            <a:r>
              <a:rPr kumimoji="1" lang="en-US" altLang="ja-JP" sz="1400">
                <a:latin typeface="BIZ UDPゴシック" panose="020B0400000000000000" pitchFamily="50" charset="-128"/>
                <a:ea typeface="BIZ UDPゴシック" panose="020B0400000000000000" pitchFamily="50" charset="-128"/>
              </a:rPr>
              <a:t>1</a:t>
            </a:r>
            <a:r>
              <a:rPr kumimoji="1" lang="ja-JP" altLang="en-US" sz="1400">
                <a:latin typeface="BIZ UDPゴシック" panose="020B0400000000000000" pitchFamily="50" charset="-128"/>
                <a:ea typeface="BIZ UDPゴシック" panose="020B0400000000000000" pitchFamily="50" charset="-128"/>
              </a:rPr>
              <a:t>　データの種類</a:t>
            </a:r>
            <a:r>
              <a:rPr kumimoji="1" lang="en-US" altLang="ja-JP" sz="1400">
                <a:latin typeface="BIZ UDPゴシック" panose="020B0400000000000000" pitchFamily="50" charset="-128"/>
                <a:ea typeface="BIZ UDPゴシック" panose="020B0400000000000000" pitchFamily="50" charset="-128"/>
              </a:rPr>
              <a:t>】</a:t>
            </a:r>
            <a:endParaRPr kumimoji="1" lang="ja-JP" altLang="en-US" sz="1400">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A8A4CA54-A825-FF5A-2759-9E1FA8BA85AD}"/>
              </a:ext>
            </a:extLst>
          </p:cNvPr>
          <p:cNvSpPr txBox="1"/>
          <p:nvPr/>
        </p:nvSpPr>
        <p:spPr>
          <a:xfrm>
            <a:off x="3984177" y="856656"/>
            <a:ext cx="723275" cy="307777"/>
          </a:xfrm>
          <a:prstGeom prst="rect">
            <a:avLst/>
          </a:prstGeom>
          <a:noFill/>
        </p:spPr>
        <p:txBody>
          <a:bodyPr wrap="none" rtlCol="0">
            <a:spAutoFit/>
          </a:bodyPr>
          <a:lstStyle/>
          <a:p>
            <a:pPr algn="ctr"/>
            <a:r>
              <a:rPr kumimoji="1" lang="ja-JP" altLang="en-US" sz="1400">
                <a:latin typeface="BIZ UDPゴシック" panose="020B0400000000000000" pitchFamily="50" charset="-128"/>
                <a:ea typeface="BIZ UDPゴシック" panose="020B0400000000000000" pitchFamily="50" charset="-128"/>
              </a:rPr>
              <a:t>定量的</a:t>
            </a:r>
          </a:p>
        </p:txBody>
      </p:sp>
      <p:cxnSp>
        <p:nvCxnSpPr>
          <p:cNvPr id="31" name="直線矢印コネクタ 30">
            <a:extLst>
              <a:ext uri="{FF2B5EF4-FFF2-40B4-BE49-F238E27FC236}">
                <a16:creationId xmlns:a16="http://schemas.microsoft.com/office/drawing/2014/main" id="{CC0BF082-6F84-2304-ECE7-2F29903E8F94}"/>
              </a:ext>
            </a:extLst>
          </p:cNvPr>
          <p:cNvCxnSpPr/>
          <p:nvPr/>
        </p:nvCxnSpPr>
        <p:spPr>
          <a:xfrm>
            <a:off x="3809976" y="1347577"/>
            <a:ext cx="0" cy="110931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B138A551-EB1F-4B49-8C38-2B0ACBBFCAF5}"/>
              </a:ext>
            </a:extLst>
          </p:cNvPr>
          <p:cNvSpPr txBox="1"/>
          <p:nvPr/>
        </p:nvSpPr>
        <p:spPr>
          <a:xfrm>
            <a:off x="4009807" y="2631274"/>
            <a:ext cx="723275" cy="307777"/>
          </a:xfrm>
          <a:prstGeom prst="rect">
            <a:avLst/>
          </a:prstGeom>
          <a:noFill/>
        </p:spPr>
        <p:txBody>
          <a:bodyPr wrap="none" rtlCol="0">
            <a:spAutoFit/>
          </a:bodyPr>
          <a:lstStyle/>
          <a:p>
            <a:pPr algn="ctr"/>
            <a:r>
              <a:rPr kumimoji="1" lang="ja-JP" altLang="en-US" sz="1400">
                <a:latin typeface="BIZ UDPゴシック" panose="020B0400000000000000" pitchFamily="50" charset="-128"/>
                <a:ea typeface="BIZ UDPゴシック" panose="020B0400000000000000" pitchFamily="50" charset="-128"/>
              </a:rPr>
              <a:t>定性的</a:t>
            </a:r>
          </a:p>
        </p:txBody>
      </p:sp>
      <p:sp>
        <p:nvSpPr>
          <p:cNvPr id="33" name="テキスト ボックス 32">
            <a:extLst>
              <a:ext uri="{FF2B5EF4-FFF2-40B4-BE49-F238E27FC236}">
                <a16:creationId xmlns:a16="http://schemas.microsoft.com/office/drawing/2014/main" id="{A0A70769-67AF-39B5-E788-70B0E1B2BA18}"/>
              </a:ext>
            </a:extLst>
          </p:cNvPr>
          <p:cNvSpPr txBox="1"/>
          <p:nvPr/>
        </p:nvSpPr>
        <p:spPr>
          <a:xfrm>
            <a:off x="3534028" y="1746846"/>
            <a:ext cx="646331" cy="369332"/>
          </a:xfrm>
          <a:prstGeom prst="rect">
            <a:avLst/>
          </a:prstGeom>
          <a:solidFill>
            <a:schemeClr val="bg1"/>
          </a:solidFill>
        </p:spPr>
        <p:txBody>
          <a:bodyPr wrap="none" rtlCol="0">
            <a:spAutoFit/>
          </a:bodyPr>
          <a:lstStyle/>
          <a:p>
            <a:r>
              <a:rPr kumimoji="1" lang="ja-JP" altLang="en-US">
                <a:latin typeface="BIZ UDPゴシック" panose="020B0400000000000000" pitchFamily="50" charset="-128"/>
                <a:ea typeface="BIZ UDPゴシック" panose="020B0400000000000000" pitchFamily="50" charset="-128"/>
              </a:rPr>
              <a:t>分析</a:t>
            </a:r>
          </a:p>
        </p:txBody>
      </p:sp>
      <p:sp>
        <p:nvSpPr>
          <p:cNvPr id="34" name="テキスト ボックス 33">
            <a:extLst>
              <a:ext uri="{FF2B5EF4-FFF2-40B4-BE49-F238E27FC236}">
                <a16:creationId xmlns:a16="http://schemas.microsoft.com/office/drawing/2014/main" id="{56F17730-EE91-6F67-B603-0E9D5F0F366E}"/>
              </a:ext>
            </a:extLst>
          </p:cNvPr>
          <p:cNvSpPr txBox="1"/>
          <p:nvPr/>
        </p:nvSpPr>
        <p:spPr>
          <a:xfrm>
            <a:off x="3457002" y="1105493"/>
            <a:ext cx="748923" cy="261610"/>
          </a:xfrm>
          <a:prstGeom prst="rect">
            <a:avLst/>
          </a:prstGeom>
          <a:noFill/>
        </p:spPr>
        <p:txBody>
          <a:bodyPr wrap="none" rtlCol="0">
            <a:spAutoFit/>
          </a:bodyPr>
          <a:lstStyle/>
          <a:p>
            <a:pPr algn="ctr"/>
            <a:r>
              <a:rPr kumimoji="1" lang="ja-JP" altLang="en-US" sz="1100">
                <a:latin typeface="BIZ UDPゴシック" panose="020B0400000000000000" pitchFamily="50" charset="-128"/>
                <a:ea typeface="BIZ UDPゴシック" panose="020B0400000000000000" pitchFamily="50" charset="-128"/>
              </a:rPr>
              <a:t>扱い易い</a:t>
            </a:r>
            <a:endParaRPr kumimoji="1" lang="en-US" altLang="ja-JP" sz="1100">
              <a:latin typeface="BIZ UDPゴシック" panose="020B0400000000000000" pitchFamily="50" charset="-128"/>
              <a:ea typeface="BIZ UDPゴシック" panose="020B0400000000000000" pitchFamily="50" charset="-128"/>
            </a:endParaRPr>
          </a:p>
        </p:txBody>
      </p:sp>
      <p:sp>
        <p:nvSpPr>
          <p:cNvPr id="35" name="テキスト ボックス 34">
            <a:extLst>
              <a:ext uri="{FF2B5EF4-FFF2-40B4-BE49-F238E27FC236}">
                <a16:creationId xmlns:a16="http://schemas.microsoft.com/office/drawing/2014/main" id="{9B8C2A2C-7E49-5461-87E5-44DEC7AF5885}"/>
              </a:ext>
            </a:extLst>
          </p:cNvPr>
          <p:cNvSpPr txBox="1"/>
          <p:nvPr/>
        </p:nvSpPr>
        <p:spPr>
          <a:xfrm>
            <a:off x="3472791" y="2444253"/>
            <a:ext cx="748923" cy="261610"/>
          </a:xfrm>
          <a:prstGeom prst="rect">
            <a:avLst/>
          </a:prstGeom>
          <a:noFill/>
        </p:spPr>
        <p:txBody>
          <a:bodyPr wrap="none" rtlCol="0">
            <a:spAutoFit/>
          </a:bodyPr>
          <a:lstStyle/>
          <a:p>
            <a:pPr algn="ctr"/>
            <a:r>
              <a:rPr kumimoji="1" lang="ja-JP" altLang="en-US" sz="1100">
                <a:latin typeface="BIZ UDPゴシック" panose="020B0400000000000000" pitchFamily="50" charset="-128"/>
                <a:ea typeface="BIZ UDPゴシック" panose="020B0400000000000000" pitchFamily="50" charset="-128"/>
              </a:rPr>
              <a:t>扱い難い</a:t>
            </a:r>
            <a:endParaRPr kumimoji="1" lang="en-US" altLang="ja-JP" sz="1100">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5F2B9480-68DA-8C74-6DCB-3C12C155C9D1}"/>
              </a:ext>
            </a:extLst>
          </p:cNvPr>
          <p:cNvSpPr txBox="1"/>
          <p:nvPr/>
        </p:nvSpPr>
        <p:spPr>
          <a:xfrm>
            <a:off x="4010442" y="3162090"/>
            <a:ext cx="3122971" cy="369332"/>
          </a:xfrm>
          <a:prstGeom prst="rect">
            <a:avLst/>
          </a:prstGeom>
          <a:solidFill>
            <a:schemeClr val="tx1"/>
          </a:solidFill>
        </p:spPr>
        <p:txBody>
          <a:bodyPr wrap="none" rtlCol="0">
            <a:spAutoFit/>
          </a:bodyPr>
          <a:lstStyle/>
          <a:p>
            <a:pPr algn="ctr"/>
            <a:r>
              <a:rPr kumimoji="1" lang="ja-JP" altLang="en-US">
                <a:solidFill>
                  <a:schemeClr val="bg1"/>
                </a:solidFill>
                <a:latin typeface="BIZ UDPゴシック" panose="020B0400000000000000" pitchFamily="50" charset="-128"/>
                <a:ea typeface="BIZ UDPゴシック" panose="020B0400000000000000" pitchFamily="50" charset="-128"/>
              </a:rPr>
              <a:t>データの種類を詳細まで学習</a:t>
            </a:r>
          </a:p>
        </p:txBody>
      </p:sp>
      <p:sp>
        <p:nvSpPr>
          <p:cNvPr id="5" name="テキスト ボックス 4">
            <a:extLst>
              <a:ext uri="{FF2B5EF4-FFF2-40B4-BE49-F238E27FC236}">
                <a16:creationId xmlns:a16="http://schemas.microsoft.com/office/drawing/2014/main" id="{8442134D-BC0B-E5A3-D714-EBB6D014F262}"/>
              </a:ext>
            </a:extLst>
          </p:cNvPr>
          <p:cNvSpPr txBox="1"/>
          <p:nvPr/>
        </p:nvSpPr>
        <p:spPr>
          <a:xfrm>
            <a:off x="233554" y="4369783"/>
            <a:ext cx="2031325" cy="369332"/>
          </a:xfrm>
          <a:prstGeom prst="rect">
            <a:avLst/>
          </a:prstGeom>
          <a:solidFill>
            <a:schemeClr val="bg1"/>
          </a:solidFill>
          <a:ln>
            <a:solidFill>
              <a:schemeClr val="tx1"/>
            </a:solidFill>
          </a:ln>
        </p:spPr>
        <p:txBody>
          <a:bodyPr wrap="none" rtlCol="0">
            <a:spAutoFit/>
          </a:bodyPr>
          <a:lstStyle/>
          <a:p>
            <a:pPr algn="ctr"/>
            <a:r>
              <a:rPr kumimoji="1" lang="ja-JP" altLang="en-US">
                <a:latin typeface="BIZ UDPゴシック" panose="020B0400000000000000" pitchFamily="50" charset="-128"/>
                <a:ea typeface="BIZ UDPゴシック" panose="020B0400000000000000" pitchFamily="50" charset="-128"/>
              </a:rPr>
              <a:t>作業者からの意見</a:t>
            </a:r>
          </a:p>
        </p:txBody>
      </p:sp>
      <p:sp>
        <p:nvSpPr>
          <p:cNvPr id="6" name="テキスト ボックス 5">
            <a:extLst>
              <a:ext uri="{FF2B5EF4-FFF2-40B4-BE49-F238E27FC236}">
                <a16:creationId xmlns:a16="http://schemas.microsoft.com/office/drawing/2014/main" id="{41ADEFC7-0E1A-F1A6-99E8-F60B88652B2B}"/>
              </a:ext>
            </a:extLst>
          </p:cNvPr>
          <p:cNvSpPr txBox="1"/>
          <p:nvPr/>
        </p:nvSpPr>
        <p:spPr>
          <a:xfrm>
            <a:off x="203541" y="5201134"/>
            <a:ext cx="2156360" cy="369332"/>
          </a:xfrm>
          <a:prstGeom prst="rect">
            <a:avLst/>
          </a:prstGeom>
          <a:solidFill>
            <a:schemeClr val="bg1"/>
          </a:solidFill>
          <a:ln>
            <a:solidFill>
              <a:schemeClr val="tx1"/>
            </a:solidFill>
          </a:ln>
        </p:spPr>
        <p:txBody>
          <a:bodyPr wrap="none" rtlCol="0">
            <a:spAutoFit/>
          </a:bodyPr>
          <a:lstStyle/>
          <a:p>
            <a:pPr algn="ctr"/>
            <a:r>
              <a:rPr kumimoji="1" lang="ja-JP" altLang="en-US">
                <a:latin typeface="BIZ UDPゴシック" panose="020B0400000000000000" pitchFamily="50" charset="-128"/>
                <a:ea typeface="BIZ UDPゴシック" panose="020B0400000000000000" pitchFamily="50" charset="-128"/>
              </a:rPr>
              <a:t>ライン外からの意見</a:t>
            </a:r>
          </a:p>
        </p:txBody>
      </p:sp>
      <p:sp>
        <p:nvSpPr>
          <p:cNvPr id="15" name="テキスト ボックス 14">
            <a:extLst>
              <a:ext uri="{FF2B5EF4-FFF2-40B4-BE49-F238E27FC236}">
                <a16:creationId xmlns:a16="http://schemas.microsoft.com/office/drawing/2014/main" id="{CDF88252-E097-44E1-C969-5F376BC6E827}"/>
              </a:ext>
            </a:extLst>
          </p:cNvPr>
          <p:cNvSpPr txBox="1"/>
          <p:nvPr/>
        </p:nvSpPr>
        <p:spPr>
          <a:xfrm>
            <a:off x="329733" y="6013405"/>
            <a:ext cx="1838965" cy="369332"/>
          </a:xfrm>
          <a:prstGeom prst="rect">
            <a:avLst/>
          </a:prstGeom>
          <a:solidFill>
            <a:schemeClr val="bg1"/>
          </a:solidFill>
          <a:ln>
            <a:solidFill>
              <a:schemeClr val="tx1"/>
            </a:solidFill>
          </a:ln>
        </p:spPr>
        <p:txBody>
          <a:bodyPr wrap="none" rtlCol="0">
            <a:spAutoFit/>
          </a:bodyPr>
          <a:lstStyle/>
          <a:p>
            <a:pPr algn="ctr"/>
            <a:r>
              <a:rPr kumimoji="1" lang="en-US" altLang="ja-JP">
                <a:latin typeface="BIZ UDPゴシック" panose="020B0400000000000000" pitchFamily="50" charset="-128"/>
                <a:ea typeface="BIZ UDPゴシック" panose="020B0400000000000000" pitchFamily="50" charset="-128"/>
              </a:rPr>
              <a:t>TL</a:t>
            </a:r>
            <a:r>
              <a:rPr lang="ja-JP" altLang="en-US">
                <a:latin typeface="BIZ UDPゴシック" panose="020B0400000000000000" pitchFamily="50" charset="-128"/>
                <a:ea typeface="BIZ UDPゴシック" panose="020B0400000000000000" pitchFamily="50" charset="-128"/>
              </a:rPr>
              <a:t>が感じる問題</a:t>
            </a:r>
            <a:endParaRPr kumimoji="1" lang="ja-JP" altLang="en-US">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1335B8A6-8DBC-9174-16A9-16FBCAA61A01}"/>
              </a:ext>
            </a:extLst>
          </p:cNvPr>
          <p:cNvSpPr txBox="1"/>
          <p:nvPr/>
        </p:nvSpPr>
        <p:spPr>
          <a:xfrm>
            <a:off x="661904" y="3753052"/>
            <a:ext cx="1210588" cy="400110"/>
          </a:xfrm>
          <a:prstGeom prst="rect">
            <a:avLst/>
          </a:prstGeom>
          <a:noFill/>
        </p:spPr>
        <p:txBody>
          <a:bodyPr wrap="none" rtlCol="0">
            <a:spAutoFit/>
          </a:bodyPr>
          <a:lstStyle/>
          <a:p>
            <a:pPr algn="ctr"/>
            <a:r>
              <a:rPr kumimoji="1" lang="en-US" altLang="ja-JP" sz="2000">
                <a:latin typeface="BIZ UDPゴシック" panose="020B0400000000000000" pitchFamily="50" charset="-128"/>
                <a:ea typeface="BIZ UDPゴシック" panose="020B0400000000000000" pitchFamily="50" charset="-128"/>
              </a:rPr>
              <a:t>《</a:t>
            </a:r>
            <a:r>
              <a:rPr kumimoji="1" lang="ja-JP" altLang="en-US" sz="2000">
                <a:latin typeface="BIZ UDPゴシック" panose="020B0400000000000000" pitchFamily="50" charset="-128"/>
                <a:ea typeface="BIZ UDPゴシック" panose="020B0400000000000000" pitchFamily="50" charset="-128"/>
              </a:rPr>
              <a:t>層別</a:t>
            </a:r>
            <a:r>
              <a:rPr kumimoji="1" lang="en-US" altLang="ja-JP" sz="2000">
                <a:latin typeface="BIZ UDPゴシック" panose="020B0400000000000000" pitchFamily="50" charset="-128"/>
                <a:ea typeface="BIZ UDPゴシック" panose="020B0400000000000000" pitchFamily="50" charset="-128"/>
              </a:rPr>
              <a:t>》</a:t>
            </a:r>
            <a:r>
              <a:rPr kumimoji="1" lang="ja-JP" altLang="en-US" sz="2000">
                <a:latin typeface="BIZ UDPゴシック" panose="020B0400000000000000" pitchFamily="50" charset="-128"/>
                <a:ea typeface="BIZ UDPゴシック" panose="020B0400000000000000" pitchFamily="50" charset="-128"/>
              </a:rPr>
              <a:t>人</a:t>
            </a:r>
          </a:p>
        </p:txBody>
      </p:sp>
      <p:sp>
        <p:nvSpPr>
          <p:cNvPr id="24" name="テキスト ボックス 23">
            <a:extLst>
              <a:ext uri="{FF2B5EF4-FFF2-40B4-BE49-F238E27FC236}">
                <a16:creationId xmlns:a16="http://schemas.microsoft.com/office/drawing/2014/main" id="{D56D50E9-FDC9-1DC5-1B6B-A98CCA8E35F7}"/>
              </a:ext>
            </a:extLst>
          </p:cNvPr>
          <p:cNvSpPr txBox="1"/>
          <p:nvPr/>
        </p:nvSpPr>
        <p:spPr>
          <a:xfrm>
            <a:off x="4442724" y="6462673"/>
            <a:ext cx="3036409" cy="307777"/>
          </a:xfrm>
          <a:prstGeom prst="rect">
            <a:avLst/>
          </a:prstGeom>
          <a:noFill/>
        </p:spPr>
        <p:txBody>
          <a:bodyPr wrap="none" rtlCol="0">
            <a:spAutoFit/>
          </a:bodyPr>
          <a:lstStyle/>
          <a:p>
            <a:pPr algn="ctr"/>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図</a:t>
            </a:r>
            <a:r>
              <a:rPr lang="en-US" altLang="ja-JP" sz="1400">
                <a:latin typeface="BIZ UDPゴシック" panose="020B0400000000000000" pitchFamily="50" charset="-128"/>
                <a:ea typeface="BIZ UDPゴシック" panose="020B0400000000000000" pitchFamily="50" charset="-128"/>
              </a:rPr>
              <a:t>2</a:t>
            </a:r>
            <a:r>
              <a:rPr kumimoji="1" lang="ja-JP" altLang="en-US" sz="1400">
                <a:latin typeface="BIZ UDPゴシック" panose="020B0400000000000000" pitchFamily="50" charset="-128"/>
                <a:ea typeface="BIZ UDPゴシック" panose="020B0400000000000000" pitchFamily="50" charset="-128"/>
              </a:rPr>
              <a:t>　自職場の問題点マトリックス</a:t>
            </a:r>
            <a:r>
              <a:rPr kumimoji="1" lang="en-US" altLang="ja-JP" sz="1400">
                <a:latin typeface="BIZ UDPゴシック" panose="020B0400000000000000" pitchFamily="50" charset="-128"/>
                <a:ea typeface="BIZ UDPゴシック" panose="020B0400000000000000" pitchFamily="50" charset="-128"/>
              </a:rPr>
              <a:t>】</a:t>
            </a:r>
            <a:endParaRPr kumimoji="1" lang="ja-JP" altLang="en-US" sz="1400">
              <a:latin typeface="BIZ UDPゴシック" panose="020B0400000000000000" pitchFamily="50" charset="-128"/>
              <a:ea typeface="BIZ UDPゴシック" panose="020B0400000000000000" pitchFamily="50" charset="-128"/>
            </a:endParaRPr>
          </a:p>
        </p:txBody>
      </p:sp>
      <p:graphicFrame>
        <p:nvGraphicFramePr>
          <p:cNvPr id="17" name="オブジェクト 16">
            <a:extLst>
              <a:ext uri="{FF2B5EF4-FFF2-40B4-BE49-F238E27FC236}">
                <a16:creationId xmlns:a16="http://schemas.microsoft.com/office/drawing/2014/main" id="{CB23BEAC-9DDA-28ED-150F-05871CCEDB66}"/>
              </a:ext>
            </a:extLst>
          </p:cNvPr>
          <p:cNvGraphicFramePr>
            <a:graphicFrameLocks noChangeAspect="1"/>
          </p:cNvGraphicFramePr>
          <p:nvPr>
            <p:extLst>
              <p:ext uri="{D42A27DB-BD31-4B8C-83A1-F6EECF244321}">
                <p14:modId xmlns:p14="http://schemas.microsoft.com/office/powerpoint/2010/main" val="3460411264"/>
              </p:ext>
            </p:extLst>
          </p:nvPr>
        </p:nvGraphicFramePr>
        <p:xfrm>
          <a:off x="2801623" y="3716338"/>
          <a:ext cx="9163365" cy="2786062"/>
        </p:xfrm>
        <a:graphic>
          <a:graphicData uri="http://schemas.openxmlformats.org/presentationml/2006/ole">
            <mc:AlternateContent xmlns:mc="http://schemas.openxmlformats.org/markup-compatibility/2006">
              <mc:Choice xmlns:v="urn:schemas-microsoft-com:vml" Requires="v">
                <p:oleObj name="Worksheet" r:id="rId6" imgW="8260222" imgH="2369954" progId="Excel.Sheet.12">
                  <p:embed/>
                </p:oleObj>
              </mc:Choice>
              <mc:Fallback>
                <p:oleObj name="Worksheet" r:id="rId6" imgW="8260222" imgH="2369954" progId="Excel.Sheet.12">
                  <p:embed/>
                  <p:pic>
                    <p:nvPicPr>
                      <p:cNvPr id="17" name="オブジェクト 16">
                        <a:extLst>
                          <a:ext uri="{FF2B5EF4-FFF2-40B4-BE49-F238E27FC236}">
                            <a16:creationId xmlns:a16="http://schemas.microsoft.com/office/drawing/2014/main" id="{CB23BEAC-9DDA-28ED-150F-05871CCEDB66}"/>
                          </a:ext>
                        </a:extLst>
                      </p:cNvPr>
                      <p:cNvPicPr/>
                      <p:nvPr/>
                    </p:nvPicPr>
                    <p:blipFill>
                      <a:blip r:embed="rId7"/>
                      <a:stretch>
                        <a:fillRect/>
                      </a:stretch>
                    </p:blipFill>
                    <p:spPr>
                      <a:xfrm>
                        <a:off x="2801623" y="3716338"/>
                        <a:ext cx="9163365" cy="2786062"/>
                      </a:xfrm>
                      <a:prstGeom prst="rect">
                        <a:avLst/>
                      </a:prstGeom>
                    </p:spPr>
                  </p:pic>
                </p:oleObj>
              </mc:Fallback>
            </mc:AlternateContent>
          </a:graphicData>
        </a:graphic>
      </p:graphicFrame>
      <p:cxnSp>
        <p:nvCxnSpPr>
          <p:cNvPr id="43" name="直線コネクタ 42">
            <a:extLst>
              <a:ext uri="{FF2B5EF4-FFF2-40B4-BE49-F238E27FC236}">
                <a16:creationId xmlns:a16="http://schemas.microsoft.com/office/drawing/2014/main" id="{C4479277-8AEE-F01D-823D-D77B253A5D3E}"/>
              </a:ext>
            </a:extLst>
          </p:cNvPr>
          <p:cNvCxnSpPr>
            <a:cxnSpLocks/>
            <a:stCxn id="5" idx="3"/>
          </p:cNvCxnSpPr>
          <p:nvPr/>
        </p:nvCxnSpPr>
        <p:spPr>
          <a:xfrm>
            <a:off x="2264879" y="4554449"/>
            <a:ext cx="546177" cy="1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コネクタ: カギ線 44">
            <a:extLst>
              <a:ext uri="{FF2B5EF4-FFF2-40B4-BE49-F238E27FC236}">
                <a16:creationId xmlns:a16="http://schemas.microsoft.com/office/drawing/2014/main" id="{98ABC6EB-BB6C-B910-A2C0-B6F52084D939}"/>
              </a:ext>
            </a:extLst>
          </p:cNvPr>
          <p:cNvCxnSpPr>
            <a:cxnSpLocks/>
            <a:stCxn id="6" idx="3"/>
          </p:cNvCxnSpPr>
          <p:nvPr/>
        </p:nvCxnSpPr>
        <p:spPr>
          <a:xfrm flipV="1">
            <a:off x="2359901" y="5109369"/>
            <a:ext cx="441722" cy="276431"/>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コネクタ: カギ線 46">
            <a:extLst>
              <a:ext uri="{FF2B5EF4-FFF2-40B4-BE49-F238E27FC236}">
                <a16:creationId xmlns:a16="http://schemas.microsoft.com/office/drawing/2014/main" id="{4CA5A5A8-7E17-A301-490A-197C150AE8AF}"/>
              </a:ext>
            </a:extLst>
          </p:cNvPr>
          <p:cNvCxnSpPr>
            <a:cxnSpLocks/>
            <a:stCxn id="6" idx="3"/>
          </p:cNvCxnSpPr>
          <p:nvPr/>
        </p:nvCxnSpPr>
        <p:spPr>
          <a:xfrm>
            <a:off x="2359901" y="5385800"/>
            <a:ext cx="451155" cy="259932"/>
          </a:xfrm>
          <a:prstGeom prst="bentConnector3">
            <a:avLst>
              <a:gd name="adj1" fmla="val 4899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1E1EBB2E-918A-8BE7-4968-088A0FD436D7}"/>
              </a:ext>
            </a:extLst>
          </p:cNvPr>
          <p:cNvCxnSpPr>
            <a:cxnSpLocks/>
            <a:stCxn id="15" idx="3"/>
          </p:cNvCxnSpPr>
          <p:nvPr/>
        </p:nvCxnSpPr>
        <p:spPr>
          <a:xfrm flipV="1">
            <a:off x="2168698" y="6191650"/>
            <a:ext cx="64235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正方形/長方形 52">
            <a:extLst>
              <a:ext uri="{FF2B5EF4-FFF2-40B4-BE49-F238E27FC236}">
                <a16:creationId xmlns:a16="http://schemas.microsoft.com/office/drawing/2014/main" id="{7A893F91-19E9-C32C-346B-49D8DA42BE55}"/>
              </a:ext>
            </a:extLst>
          </p:cNvPr>
          <p:cNvSpPr/>
          <p:nvPr/>
        </p:nvSpPr>
        <p:spPr>
          <a:xfrm>
            <a:off x="2811055" y="5371732"/>
            <a:ext cx="9143741" cy="549955"/>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9" name="図 28" descr="ダイアグラム&#10;&#10;自動的に生成された説明">
            <a:extLst>
              <a:ext uri="{FF2B5EF4-FFF2-40B4-BE49-F238E27FC236}">
                <a16:creationId xmlns:a16="http://schemas.microsoft.com/office/drawing/2014/main" id="{1B07D411-8057-282D-C2F0-32A758B337F3}"/>
              </a:ext>
            </a:extLst>
          </p:cNvPr>
          <p:cNvPicPr>
            <a:picLocks noChangeAspect="1"/>
          </p:cNvPicPr>
          <p:nvPr/>
        </p:nvPicPr>
        <p:blipFill rotWithShape="1">
          <a:blip r:embed="rId8">
            <a:extLst>
              <a:ext uri="{28A0092B-C50C-407E-A947-70E740481C1C}">
                <a14:useLocalDpi xmlns:a14="http://schemas.microsoft.com/office/drawing/2010/main" val="0"/>
              </a:ext>
            </a:extLst>
          </a:blip>
          <a:srcRect b="5433"/>
          <a:stretch/>
        </p:blipFill>
        <p:spPr>
          <a:xfrm rot="10800000">
            <a:off x="7917122" y="2209917"/>
            <a:ext cx="1776489" cy="1260000"/>
          </a:xfrm>
          <a:prstGeom prst="rect">
            <a:avLst/>
          </a:prstGeom>
        </p:spPr>
      </p:pic>
      <p:sp>
        <p:nvSpPr>
          <p:cNvPr id="25" name="吹き出し: 円形 24">
            <a:extLst>
              <a:ext uri="{FF2B5EF4-FFF2-40B4-BE49-F238E27FC236}">
                <a16:creationId xmlns:a16="http://schemas.microsoft.com/office/drawing/2014/main" id="{D2C212C4-4D43-499A-0927-FF5FA3BE7701}"/>
              </a:ext>
            </a:extLst>
          </p:cNvPr>
          <p:cNvSpPr/>
          <p:nvPr/>
        </p:nvSpPr>
        <p:spPr>
          <a:xfrm>
            <a:off x="9810800" y="2480552"/>
            <a:ext cx="2143996" cy="989365"/>
          </a:xfrm>
          <a:prstGeom prst="wedgeEllipseCallout">
            <a:avLst>
              <a:gd name="adj1" fmla="val -60759"/>
              <a:gd name="adj2" fmla="val -1633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BIZ UDPゴシック" panose="020B0400000000000000" pitchFamily="50" charset="-128"/>
                <a:ea typeface="BIZ UDPゴシック" panose="020B0400000000000000" pitchFamily="50" charset="-128"/>
              </a:rPr>
              <a:t>小さいことでも</a:t>
            </a:r>
            <a:r>
              <a:rPr kumimoji="1" lang="en-US" altLang="ja-JP" sz="1200">
                <a:solidFill>
                  <a:schemeClr val="tx1"/>
                </a:solidFill>
                <a:latin typeface="BIZ UDPゴシック" panose="020B0400000000000000" pitchFamily="50" charset="-128"/>
                <a:ea typeface="BIZ UDPゴシック" panose="020B0400000000000000" pitchFamily="50" charset="-128"/>
              </a:rPr>
              <a:t>OK</a:t>
            </a:r>
          </a:p>
          <a:p>
            <a:pPr algn="ctr"/>
            <a:r>
              <a:rPr lang="ja-JP" altLang="en-US" sz="1200">
                <a:solidFill>
                  <a:schemeClr val="tx1"/>
                </a:solidFill>
                <a:latin typeface="BIZ UDPゴシック" panose="020B0400000000000000" pitchFamily="50" charset="-128"/>
                <a:ea typeface="BIZ UDPゴシック" panose="020B0400000000000000" pitchFamily="50" charset="-128"/>
              </a:rPr>
              <a:t>困りごとを記入</a:t>
            </a:r>
            <a:endParaRPr kumimoji="1" lang="ja-JP" altLang="en-US" sz="1200">
              <a:solidFill>
                <a:schemeClr val="tx1"/>
              </a:solidFill>
              <a:latin typeface="BIZ UDPゴシック" panose="020B0400000000000000" pitchFamily="50" charset="-128"/>
              <a:ea typeface="BIZ UDPゴシック" panose="020B0400000000000000" pitchFamily="50" charset="-128"/>
            </a:endParaRPr>
          </a:p>
        </p:txBody>
      </p:sp>
      <p:sp>
        <p:nvSpPr>
          <p:cNvPr id="23" name="テキスト ボックス 22">
            <a:extLst>
              <a:ext uri="{FF2B5EF4-FFF2-40B4-BE49-F238E27FC236}">
                <a16:creationId xmlns:a16="http://schemas.microsoft.com/office/drawing/2014/main" id="{43467275-B903-A5CC-71C5-A8EF89B86FD2}"/>
              </a:ext>
            </a:extLst>
          </p:cNvPr>
          <p:cNvSpPr txBox="1"/>
          <p:nvPr/>
        </p:nvSpPr>
        <p:spPr>
          <a:xfrm>
            <a:off x="2853174" y="5397948"/>
            <a:ext cx="2160000" cy="468000"/>
          </a:xfrm>
          <a:prstGeom prst="rect">
            <a:avLst/>
          </a:prstGeom>
          <a:solidFill>
            <a:schemeClr val="tx1"/>
          </a:solidFill>
        </p:spPr>
        <p:txBody>
          <a:bodyPr wrap="none" rtlCol="0">
            <a:spAutoFit/>
          </a:bodyPr>
          <a:lstStyle/>
          <a:p>
            <a:pPr algn="ctr"/>
            <a:r>
              <a:rPr kumimoji="1" lang="ja-JP" altLang="en-US" sz="1400">
                <a:solidFill>
                  <a:schemeClr val="bg1"/>
                </a:solidFill>
                <a:latin typeface="BIZ UDPゴシック" panose="020B0400000000000000" pitchFamily="50" charset="-128"/>
                <a:ea typeface="BIZ UDPゴシック" panose="020B0400000000000000" pitchFamily="50" charset="-128"/>
              </a:rPr>
              <a:t>試験片の品質確認の</a:t>
            </a:r>
            <a:endParaRPr kumimoji="1" lang="en-US" altLang="ja-JP" sz="140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1400">
                <a:solidFill>
                  <a:schemeClr val="bg1"/>
                </a:solidFill>
                <a:latin typeface="BIZ UDPゴシック" panose="020B0400000000000000" pitchFamily="50" charset="-128"/>
                <a:ea typeface="BIZ UDPゴシック" panose="020B0400000000000000" pitchFamily="50" charset="-128"/>
              </a:rPr>
              <a:t>管理値外れが多い</a:t>
            </a:r>
          </a:p>
        </p:txBody>
      </p:sp>
      <p:graphicFrame>
        <p:nvGraphicFramePr>
          <p:cNvPr id="27" name="表 26">
            <a:extLst>
              <a:ext uri="{FF2B5EF4-FFF2-40B4-BE49-F238E27FC236}">
                <a16:creationId xmlns:a16="http://schemas.microsoft.com/office/drawing/2014/main" id="{C99B2D1D-8F51-E17B-755A-B0B6BDA536F4}"/>
              </a:ext>
            </a:extLst>
          </p:cNvPr>
          <p:cNvGraphicFramePr>
            <a:graphicFrameLocks noGrp="1"/>
          </p:cNvGraphicFramePr>
          <p:nvPr>
            <p:extLst>
              <p:ext uri="{D42A27DB-BD31-4B8C-83A1-F6EECF244321}">
                <p14:modId xmlns:p14="http://schemas.microsoft.com/office/powerpoint/2010/main" val="4172875046"/>
              </p:ext>
            </p:extLst>
          </p:nvPr>
        </p:nvGraphicFramePr>
        <p:xfrm>
          <a:off x="4711217" y="863226"/>
          <a:ext cx="2942641" cy="2009208"/>
        </p:xfrm>
        <a:graphic>
          <a:graphicData uri="http://schemas.openxmlformats.org/drawingml/2006/table">
            <a:tbl>
              <a:tblPr/>
              <a:tblGrid>
                <a:gridCol w="680760">
                  <a:extLst>
                    <a:ext uri="{9D8B030D-6E8A-4147-A177-3AD203B41FA5}">
                      <a16:colId xmlns:a16="http://schemas.microsoft.com/office/drawing/2014/main" val="3449192456"/>
                    </a:ext>
                  </a:extLst>
                </a:gridCol>
                <a:gridCol w="505080">
                  <a:extLst>
                    <a:ext uri="{9D8B030D-6E8A-4147-A177-3AD203B41FA5}">
                      <a16:colId xmlns:a16="http://schemas.microsoft.com/office/drawing/2014/main" val="1043208689"/>
                    </a:ext>
                  </a:extLst>
                </a:gridCol>
                <a:gridCol w="1756801">
                  <a:extLst>
                    <a:ext uri="{9D8B030D-6E8A-4147-A177-3AD203B41FA5}">
                      <a16:colId xmlns:a16="http://schemas.microsoft.com/office/drawing/2014/main" val="3171957164"/>
                    </a:ext>
                  </a:extLst>
                </a:gridCol>
              </a:tblGrid>
              <a:tr h="334868">
                <a:tc rowSpan="2">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量的データ</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計量値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連続値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08669965"/>
                  </a:ext>
                </a:extLst>
              </a:tr>
              <a:tr h="334868">
                <a:tc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計数値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拡散値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0085155"/>
                  </a:ext>
                </a:extLst>
              </a:tr>
              <a:tr h="334868">
                <a:tc rowSpan="3">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質的データ</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段階</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順位性のある分類</a:t>
                      </a: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アンケート</a:t>
                      </a: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5221469"/>
                  </a:ext>
                </a:extLst>
              </a:tr>
              <a:tr h="334868">
                <a:tc vMerge="1">
                  <a:txBody>
                    <a:bodyPr/>
                    <a:lstStyle/>
                    <a:p>
                      <a:endParaRPr kumimoji="1" lang="ja-JP" altLang="en-US"/>
                    </a:p>
                  </a:txBody>
                  <a:tcPr/>
                </a:tc>
                <a:tc rowSpan="2">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分類</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特に順位性のない分類</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74908324"/>
                  </a:ext>
                </a:extLst>
              </a:tr>
              <a:tr h="334868">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男</a:t>
                      </a:r>
                      <a:r>
                        <a:rPr lang="en-US" altLang="ja-JP" sz="1000" b="0" i="0" u="none" strike="noStrike">
                          <a:solidFill>
                            <a:srgbClr val="000000"/>
                          </a:solidFill>
                          <a:effectLst/>
                          <a:latin typeface="BIZ UDPゴシック" panose="020B0400000000000000" pitchFamily="50" charset="-128"/>
                          <a:ea typeface="BIZ UDPゴシック" panose="020B0400000000000000" pitchFamily="50" charset="-128"/>
                        </a:rPr>
                        <a:t>/</a:t>
                      </a: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女　曜日　日付など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30262098"/>
                  </a:ext>
                </a:extLst>
              </a:tr>
              <a:tr h="334868">
                <a:tc gridSpan="2">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思考・感覚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ctr" fontAlgn="ctr"/>
                      <a:r>
                        <a:rPr lang="ja-JP" altLang="en-US" sz="1000" b="0" i="0" u="none" strike="noStrike">
                          <a:solidFill>
                            <a:srgbClr val="000000"/>
                          </a:solidFill>
                          <a:effectLst/>
                          <a:latin typeface="BIZ UDPゴシック" panose="020B0400000000000000" pitchFamily="50" charset="-128"/>
                          <a:ea typeface="BIZ UDPゴシック" panose="020B0400000000000000" pitchFamily="50" charset="-128"/>
                        </a:rPr>
                        <a:t>感覚的な表現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71556450"/>
                  </a:ext>
                </a:extLst>
              </a:tr>
            </a:tbl>
          </a:graphicData>
        </a:graphic>
      </p:graphicFrame>
    </p:spTree>
    <p:extLst>
      <p:ext uri="{BB962C8B-B14F-4D97-AF65-F5344CB8AC3E}">
        <p14:creationId xmlns:p14="http://schemas.microsoft.com/office/powerpoint/2010/main" val="4024260574"/>
      </p:ext>
    </p:extLst>
  </p:cSld>
  <p:clrMapOvr>
    <a:masterClrMapping/>
  </p:clrMapOvr>
  <mc:AlternateContent xmlns:mc="http://schemas.openxmlformats.org/markup-compatibility/2006" xmlns:p14="http://schemas.microsoft.com/office/powerpoint/2010/main">
    <mc:Choice Requires="p14">
      <p:transition spd="slow" p14:dur="2000" advTm="28610"/>
    </mc:Choice>
    <mc:Fallback xmlns="">
      <p:transition spd="slow" advTm="2861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グラフ 25">
            <a:extLst>
              <a:ext uri="{FF2B5EF4-FFF2-40B4-BE49-F238E27FC236}">
                <a16:creationId xmlns:a16="http://schemas.microsoft.com/office/drawing/2014/main" id="{3ADB59A6-0F85-93C1-A9B8-391F45643A32}"/>
              </a:ext>
            </a:extLst>
          </p:cNvPr>
          <p:cNvGraphicFramePr>
            <a:graphicFrameLocks/>
          </p:cNvGraphicFramePr>
          <p:nvPr>
            <p:extLst>
              <p:ext uri="{D42A27DB-BD31-4B8C-83A1-F6EECF244321}">
                <p14:modId xmlns:p14="http://schemas.microsoft.com/office/powerpoint/2010/main" val="1729675498"/>
              </p:ext>
            </p:extLst>
          </p:nvPr>
        </p:nvGraphicFramePr>
        <p:xfrm>
          <a:off x="389792" y="994071"/>
          <a:ext cx="4410807" cy="2569556"/>
        </p:xfrm>
        <a:graphic>
          <a:graphicData uri="http://schemas.openxmlformats.org/drawingml/2006/chart">
            <c:chart xmlns:c="http://schemas.openxmlformats.org/drawingml/2006/chart" xmlns:r="http://schemas.openxmlformats.org/officeDocument/2006/relationships" r:id="rId2"/>
          </a:graphicData>
        </a:graphic>
      </p:graphicFrame>
      <p:cxnSp>
        <p:nvCxnSpPr>
          <p:cNvPr id="2" name="直線コネクタ 1">
            <a:extLst>
              <a:ext uri="{FF2B5EF4-FFF2-40B4-BE49-F238E27FC236}">
                <a16:creationId xmlns:a16="http://schemas.microsoft.com/office/drawing/2014/main" id="{325A3C60-8B73-37DF-BA93-84283F0E9107}"/>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6DB5586A-2655-7802-16B5-8BFC6778CFF9}"/>
              </a:ext>
            </a:extLst>
          </p:cNvPr>
          <p:cNvSpPr txBox="1"/>
          <p:nvPr/>
        </p:nvSpPr>
        <p:spPr>
          <a:xfrm>
            <a:off x="6304" y="12965"/>
            <a:ext cx="2321469" cy="461665"/>
          </a:xfrm>
          <a:prstGeom prst="rect">
            <a:avLst/>
          </a:prstGeom>
          <a:noFill/>
          <a:ln>
            <a:noFill/>
          </a:ln>
        </p:spPr>
        <p:txBody>
          <a:bodyPr wrap="none" rtlCol="0">
            <a:spAutoFit/>
          </a:bodyPr>
          <a:lstStyle/>
          <a:p>
            <a:pPr algn="ctr"/>
            <a:r>
              <a:rPr kumimoji="1" lang="en-US" altLang="ja-JP" sz="2400" b="1">
                <a:latin typeface="BIZ UDPゴシック" panose="020B0400000000000000" pitchFamily="50" charset="-128"/>
                <a:ea typeface="BIZ UDPゴシック" panose="020B0400000000000000" pitchFamily="50" charset="-128"/>
              </a:rPr>
              <a:t>5.</a:t>
            </a:r>
            <a:r>
              <a:rPr kumimoji="1" lang="ja-JP" altLang="en-US" sz="2400" b="1">
                <a:latin typeface="BIZ UDPゴシック" panose="020B0400000000000000" pitchFamily="50" charset="-128"/>
                <a:ea typeface="BIZ UDPゴシック" panose="020B0400000000000000" pitchFamily="50" charset="-128"/>
              </a:rPr>
              <a:t>テーマ選定②</a:t>
            </a:r>
          </a:p>
        </p:txBody>
      </p:sp>
      <p:pic>
        <p:nvPicPr>
          <p:cNvPr id="4" name="Picture 2">
            <a:extLst>
              <a:ext uri="{FF2B5EF4-FFF2-40B4-BE49-F238E27FC236}">
                <a16:creationId xmlns:a16="http://schemas.microsoft.com/office/drawing/2014/main" id="{173AB2BA-E581-B285-4E60-41B465F2EB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8618" y="18056"/>
            <a:ext cx="1733550" cy="4286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グラフ 4">
            <a:extLst>
              <a:ext uri="{FF2B5EF4-FFF2-40B4-BE49-F238E27FC236}">
                <a16:creationId xmlns:a16="http://schemas.microsoft.com/office/drawing/2014/main" id="{00000000-0008-0000-1E00-000005000000}"/>
              </a:ext>
            </a:extLst>
          </p:cNvPr>
          <p:cNvGraphicFramePr>
            <a:graphicFrameLocks/>
          </p:cNvGraphicFramePr>
          <p:nvPr>
            <p:extLst>
              <p:ext uri="{D42A27DB-BD31-4B8C-83A1-F6EECF244321}">
                <p14:modId xmlns:p14="http://schemas.microsoft.com/office/powerpoint/2010/main" val="2224200964"/>
              </p:ext>
            </p:extLst>
          </p:nvPr>
        </p:nvGraphicFramePr>
        <p:xfrm>
          <a:off x="302701" y="3801320"/>
          <a:ext cx="4716000" cy="2485931"/>
        </p:xfrm>
        <a:graphic>
          <a:graphicData uri="http://schemas.openxmlformats.org/drawingml/2006/chart">
            <c:chart xmlns:c="http://schemas.openxmlformats.org/drawingml/2006/chart" xmlns:r="http://schemas.openxmlformats.org/officeDocument/2006/relationships" r:id="rId4"/>
          </a:graphicData>
        </a:graphic>
      </p:graphicFrame>
      <p:sp>
        <p:nvSpPr>
          <p:cNvPr id="6" name="正方形/長方形 5">
            <a:extLst>
              <a:ext uri="{FF2B5EF4-FFF2-40B4-BE49-F238E27FC236}">
                <a16:creationId xmlns:a16="http://schemas.microsoft.com/office/drawing/2014/main" id="{1FCE40B8-AA78-1F18-46B8-9227876FD268}"/>
              </a:ext>
            </a:extLst>
          </p:cNvPr>
          <p:cNvSpPr/>
          <p:nvPr/>
        </p:nvSpPr>
        <p:spPr>
          <a:xfrm>
            <a:off x="92885" y="3608238"/>
            <a:ext cx="12006234" cy="31469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4E918C9A-F658-BBF0-84A4-2FB9A15FB905}"/>
              </a:ext>
            </a:extLst>
          </p:cNvPr>
          <p:cNvSpPr/>
          <p:nvPr/>
        </p:nvSpPr>
        <p:spPr>
          <a:xfrm>
            <a:off x="92885" y="532248"/>
            <a:ext cx="12006234" cy="30401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 name="グループ化 20">
            <a:extLst>
              <a:ext uri="{FF2B5EF4-FFF2-40B4-BE49-F238E27FC236}">
                <a16:creationId xmlns:a16="http://schemas.microsoft.com/office/drawing/2014/main" id="{8EE81F03-2F87-3B71-FAC3-3B09E197A997}"/>
              </a:ext>
            </a:extLst>
          </p:cNvPr>
          <p:cNvGrpSpPr/>
          <p:nvPr/>
        </p:nvGrpSpPr>
        <p:grpSpPr>
          <a:xfrm>
            <a:off x="216071" y="937225"/>
            <a:ext cx="509538" cy="2433339"/>
            <a:chOff x="145808" y="759144"/>
            <a:chExt cx="517176" cy="2597775"/>
          </a:xfrm>
        </p:grpSpPr>
        <p:sp>
          <p:nvSpPr>
            <p:cNvPr id="10" name="テキスト ボックス 9">
              <a:extLst>
                <a:ext uri="{FF2B5EF4-FFF2-40B4-BE49-F238E27FC236}">
                  <a16:creationId xmlns:a16="http://schemas.microsoft.com/office/drawing/2014/main" id="{DE337C20-56C1-669C-0F47-0A4BC80B1D7D}"/>
                </a:ext>
              </a:extLst>
            </p:cNvPr>
            <p:cNvSpPr txBox="1"/>
            <p:nvPr/>
          </p:nvSpPr>
          <p:spPr>
            <a:xfrm>
              <a:off x="167552" y="759144"/>
              <a:ext cx="359249" cy="700960"/>
            </a:xfrm>
            <a:prstGeom prst="rect">
              <a:avLst/>
            </a:prstGeom>
            <a:noFill/>
          </p:spPr>
          <p:txBody>
            <a:bodyPr vert="eaVert" wrap="none" rtlCol="0">
              <a:spAutoFit/>
            </a:bodyPr>
            <a:lstStyle/>
            <a:p>
              <a:r>
                <a:rPr lang="ja-JP" altLang="en-US" sz="1100">
                  <a:latin typeface="BIZ UDPゴシック" panose="020B0400000000000000" pitchFamily="50" charset="-128"/>
                  <a:ea typeface="BIZ UDPゴシック" panose="020B0400000000000000" pitchFamily="50" charset="-128"/>
                </a:rPr>
                <a:t>不適合品</a:t>
              </a:r>
              <a:endParaRPr kumimoji="1" lang="ja-JP" altLang="en-US" sz="1100">
                <a:latin typeface="BIZ UDPゴシック" panose="020B0400000000000000" pitchFamily="50" charset="-128"/>
                <a:ea typeface="BIZ UDPゴシック" panose="020B0400000000000000" pitchFamily="50" charset="-128"/>
              </a:endParaRPr>
            </a:p>
          </p:txBody>
        </p:sp>
        <p:sp>
          <p:nvSpPr>
            <p:cNvPr id="12" name="左中かっこ 11">
              <a:extLst>
                <a:ext uri="{FF2B5EF4-FFF2-40B4-BE49-F238E27FC236}">
                  <a16:creationId xmlns:a16="http://schemas.microsoft.com/office/drawing/2014/main" id="{52277472-5E6E-737A-7CD1-C372EE11E61B}"/>
                </a:ext>
              </a:extLst>
            </p:cNvPr>
            <p:cNvSpPr/>
            <p:nvPr/>
          </p:nvSpPr>
          <p:spPr>
            <a:xfrm>
              <a:off x="504602" y="1219134"/>
              <a:ext cx="155448" cy="1512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左中かっこ 13">
              <a:extLst>
                <a:ext uri="{FF2B5EF4-FFF2-40B4-BE49-F238E27FC236}">
                  <a16:creationId xmlns:a16="http://schemas.microsoft.com/office/drawing/2014/main" id="{C17C5DE8-8763-741B-DA8A-44126E7EB8E9}"/>
                </a:ext>
              </a:extLst>
            </p:cNvPr>
            <p:cNvSpPr/>
            <p:nvPr/>
          </p:nvSpPr>
          <p:spPr>
            <a:xfrm>
              <a:off x="507536" y="967086"/>
              <a:ext cx="155448" cy="216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 name="左中かっこ 14">
              <a:extLst>
                <a:ext uri="{FF2B5EF4-FFF2-40B4-BE49-F238E27FC236}">
                  <a16:creationId xmlns:a16="http://schemas.microsoft.com/office/drawing/2014/main" id="{489EBBCB-68AA-9909-12C4-B16364A36958}"/>
                </a:ext>
              </a:extLst>
            </p:cNvPr>
            <p:cNvSpPr/>
            <p:nvPr/>
          </p:nvSpPr>
          <p:spPr>
            <a:xfrm>
              <a:off x="501978" y="2772439"/>
              <a:ext cx="155448" cy="46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5249B406-156D-1EDB-6F9B-5DE4F0CAD2AC}"/>
                </a:ext>
              </a:extLst>
            </p:cNvPr>
            <p:cNvSpPr txBox="1"/>
            <p:nvPr/>
          </p:nvSpPr>
          <p:spPr>
            <a:xfrm>
              <a:off x="156636" y="2655959"/>
              <a:ext cx="359249" cy="700960"/>
            </a:xfrm>
            <a:prstGeom prst="rect">
              <a:avLst/>
            </a:prstGeom>
            <a:noFill/>
          </p:spPr>
          <p:txBody>
            <a:bodyPr vert="eaVert" wrap="none" rtlCol="0">
              <a:spAutoFit/>
            </a:bodyPr>
            <a:lstStyle/>
            <a:p>
              <a:r>
                <a:rPr lang="ja-JP" altLang="en-US" sz="1100">
                  <a:latin typeface="BIZ UDPゴシック" panose="020B0400000000000000" pitchFamily="50" charset="-128"/>
                  <a:ea typeface="BIZ UDPゴシック" panose="020B0400000000000000" pitchFamily="50" charset="-128"/>
                </a:rPr>
                <a:t>不適合品</a:t>
              </a:r>
              <a:endParaRPr kumimoji="1" lang="ja-JP" altLang="en-US" sz="110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54828E8C-E1FF-02A9-4025-3BE1DEBC22FA}"/>
                </a:ext>
              </a:extLst>
            </p:cNvPr>
            <p:cNvSpPr txBox="1"/>
            <p:nvPr/>
          </p:nvSpPr>
          <p:spPr>
            <a:xfrm>
              <a:off x="145808" y="1682117"/>
              <a:ext cx="374869" cy="591436"/>
            </a:xfrm>
            <a:prstGeom prst="rect">
              <a:avLst/>
            </a:prstGeom>
            <a:noFill/>
          </p:spPr>
          <p:txBody>
            <a:bodyPr vert="eaVert" wrap="none" rtlCol="0">
              <a:spAutoFit/>
            </a:bodyPr>
            <a:lstStyle/>
            <a:p>
              <a:r>
                <a:rPr kumimoji="1" lang="ja-JP" altLang="en-US" sz="1200">
                  <a:latin typeface="BIZ UDPゴシック" panose="020B0400000000000000" pitchFamily="50" charset="-128"/>
                  <a:ea typeface="BIZ UDPゴシック" panose="020B0400000000000000" pitchFamily="50" charset="-128"/>
                </a:rPr>
                <a:t>適合品</a:t>
              </a:r>
            </a:p>
          </p:txBody>
        </p:sp>
      </p:grpSp>
      <p:sp>
        <p:nvSpPr>
          <p:cNvPr id="20" name="テキスト ボックス 19">
            <a:extLst>
              <a:ext uri="{FF2B5EF4-FFF2-40B4-BE49-F238E27FC236}">
                <a16:creationId xmlns:a16="http://schemas.microsoft.com/office/drawing/2014/main" id="{BEEBB4C4-998B-6B2E-D181-05BA1CDE52CD}"/>
              </a:ext>
            </a:extLst>
          </p:cNvPr>
          <p:cNvSpPr txBox="1"/>
          <p:nvPr/>
        </p:nvSpPr>
        <p:spPr>
          <a:xfrm>
            <a:off x="243910" y="585812"/>
            <a:ext cx="5195653" cy="369332"/>
          </a:xfrm>
          <a:prstGeom prst="rect">
            <a:avLst/>
          </a:prstGeom>
          <a:noFill/>
        </p:spPr>
        <p:txBody>
          <a:bodyPr wrap="none" rtlCol="0">
            <a:spAutoFit/>
          </a:bodyPr>
          <a:lstStyle/>
          <a:p>
            <a:r>
              <a:rPr lang="en-US" altLang="ja-JP">
                <a:latin typeface="BIZ UDPゴシック" panose="020B0400000000000000" pitchFamily="50" charset="-128"/>
                <a:ea typeface="BIZ UDPゴシック" panose="020B0400000000000000" pitchFamily="50" charset="-128"/>
              </a:rPr>
              <a:t>《</a:t>
            </a:r>
            <a:r>
              <a:rPr lang="ja-JP" altLang="en-US">
                <a:latin typeface="BIZ UDPゴシック" panose="020B0400000000000000" pitchFamily="50" charset="-128"/>
                <a:ea typeface="BIZ UDPゴシック" panose="020B0400000000000000" pitchFamily="50" charset="-128"/>
              </a:rPr>
              <a:t>新人の疑問</a:t>
            </a:r>
            <a:r>
              <a:rPr lang="en-US" altLang="ja-JP">
                <a:latin typeface="BIZ UDPゴシック" panose="020B0400000000000000" pitchFamily="50" charset="-128"/>
                <a:ea typeface="BIZ UDPゴシック" panose="020B0400000000000000" pitchFamily="50" charset="-128"/>
              </a:rPr>
              <a:t>》</a:t>
            </a:r>
            <a:r>
              <a:rPr lang="ja-JP" altLang="en-US">
                <a:latin typeface="BIZ UDPゴシック" panose="020B0400000000000000" pitchFamily="50" charset="-128"/>
                <a:ea typeface="BIZ UDPゴシック" panose="020B0400000000000000" pitchFamily="50" charset="-128"/>
              </a:rPr>
              <a:t>試験片の管理値ってなんであるの？</a:t>
            </a:r>
            <a:endParaRPr kumimoji="1" lang="ja-JP" altLang="en-US">
              <a:latin typeface="BIZ UDPゴシック" panose="020B0400000000000000" pitchFamily="50" charset="-128"/>
              <a:ea typeface="BIZ UDPゴシック" panose="020B0400000000000000" pitchFamily="50" charset="-128"/>
            </a:endParaRPr>
          </a:p>
        </p:txBody>
      </p:sp>
      <p:sp>
        <p:nvSpPr>
          <p:cNvPr id="22" name="テキスト ボックス 21">
            <a:extLst>
              <a:ext uri="{FF2B5EF4-FFF2-40B4-BE49-F238E27FC236}">
                <a16:creationId xmlns:a16="http://schemas.microsoft.com/office/drawing/2014/main" id="{593C8413-9B3A-C4C0-1518-8200AFADF226}"/>
              </a:ext>
            </a:extLst>
          </p:cNvPr>
          <p:cNvSpPr txBox="1"/>
          <p:nvPr/>
        </p:nvSpPr>
        <p:spPr>
          <a:xfrm>
            <a:off x="4800600" y="1201014"/>
            <a:ext cx="737702" cy="276999"/>
          </a:xfrm>
          <a:prstGeom prst="rect">
            <a:avLst/>
          </a:prstGeom>
          <a:noFill/>
        </p:spPr>
        <p:txBody>
          <a:bodyPr wrap="none" rtlCol="0">
            <a:spAutoFit/>
          </a:bodyPr>
          <a:lstStyle/>
          <a:p>
            <a:r>
              <a:rPr kumimoji="1" lang="en-US" altLang="ja-JP" sz="1200">
                <a:latin typeface="BIZ UDPゴシック" panose="020B0400000000000000" pitchFamily="50" charset="-128"/>
                <a:ea typeface="BIZ UDPゴシック" panose="020B0400000000000000" pitchFamily="50" charset="-128"/>
              </a:rPr>
              <a:t>0.80</a:t>
            </a:r>
            <a:r>
              <a:rPr kumimoji="1" lang="ja-JP" altLang="en-US" sz="1200">
                <a:latin typeface="BIZ UDPゴシック" panose="020B0400000000000000" pitchFamily="50" charset="-128"/>
                <a:ea typeface="BIZ UDPゴシック" panose="020B0400000000000000" pitchFamily="50" charset="-128"/>
              </a:rPr>
              <a:t>㎜</a:t>
            </a:r>
          </a:p>
        </p:txBody>
      </p:sp>
      <p:sp>
        <p:nvSpPr>
          <p:cNvPr id="23" name="テキスト ボックス 22">
            <a:extLst>
              <a:ext uri="{FF2B5EF4-FFF2-40B4-BE49-F238E27FC236}">
                <a16:creationId xmlns:a16="http://schemas.microsoft.com/office/drawing/2014/main" id="{17CE9143-0B50-EA55-DD7D-8C0F956D2C6F}"/>
              </a:ext>
            </a:extLst>
          </p:cNvPr>
          <p:cNvSpPr txBox="1"/>
          <p:nvPr/>
        </p:nvSpPr>
        <p:spPr>
          <a:xfrm>
            <a:off x="4800600" y="1446986"/>
            <a:ext cx="737702" cy="276999"/>
          </a:xfrm>
          <a:prstGeom prst="rect">
            <a:avLst/>
          </a:prstGeom>
          <a:noFill/>
        </p:spPr>
        <p:txBody>
          <a:bodyPr wrap="none" rtlCol="0">
            <a:spAutoFit/>
          </a:bodyPr>
          <a:lstStyle/>
          <a:p>
            <a:r>
              <a:rPr kumimoji="1" lang="en-US" altLang="ja-JP" sz="1200">
                <a:latin typeface="BIZ UDPゴシック" panose="020B0400000000000000" pitchFamily="50" charset="-128"/>
                <a:ea typeface="BIZ UDPゴシック" panose="020B0400000000000000" pitchFamily="50" charset="-128"/>
              </a:rPr>
              <a:t>0.75</a:t>
            </a:r>
            <a:r>
              <a:rPr kumimoji="1" lang="ja-JP" altLang="en-US" sz="1200">
                <a:latin typeface="BIZ UDPゴシック" panose="020B0400000000000000" pitchFamily="50" charset="-128"/>
                <a:ea typeface="BIZ UDPゴシック" panose="020B0400000000000000" pitchFamily="50" charset="-128"/>
              </a:rPr>
              <a:t>㎜</a:t>
            </a:r>
          </a:p>
        </p:txBody>
      </p:sp>
      <p:sp>
        <p:nvSpPr>
          <p:cNvPr id="24" name="テキスト ボックス 23">
            <a:extLst>
              <a:ext uri="{FF2B5EF4-FFF2-40B4-BE49-F238E27FC236}">
                <a16:creationId xmlns:a16="http://schemas.microsoft.com/office/drawing/2014/main" id="{4AED805C-305D-1636-C83F-922DC68B4679}"/>
              </a:ext>
            </a:extLst>
          </p:cNvPr>
          <p:cNvSpPr txBox="1"/>
          <p:nvPr/>
        </p:nvSpPr>
        <p:spPr>
          <a:xfrm>
            <a:off x="4800600" y="2645887"/>
            <a:ext cx="737702" cy="276999"/>
          </a:xfrm>
          <a:prstGeom prst="rect">
            <a:avLst/>
          </a:prstGeom>
          <a:noFill/>
        </p:spPr>
        <p:txBody>
          <a:bodyPr wrap="none" rtlCol="0">
            <a:spAutoFit/>
          </a:bodyPr>
          <a:lstStyle/>
          <a:p>
            <a:r>
              <a:rPr kumimoji="1" lang="en-US" altLang="ja-JP" sz="1200">
                <a:latin typeface="BIZ UDPゴシック" panose="020B0400000000000000" pitchFamily="50" charset="-128"/>
                <a:ea typeface="BIZ UDPゴシック" panose="020B0400000000000000" pitchFamily="50" charset="-128"/>
              </a:rPr>
              <a:t>0.50</a:t>
            </a:r>
            <a:r>
              <a:rPr kumimoji="1" lang="ja-JP" altLang="en-US" sz="1200">
                <a:latin typeface="BIZ UDPゴシック" panose="020B0400000000000000" pitchFamily="50" charset="-128"/>
                <a:ea typeface="BIZ UDPゴシック" panose="020B0400000000000000" pitchFamily="50" charset="-128"/>
              </a:rPr>
              <a:t>㎜</a:t>
            </a:r>
          </a:p>
        </p:txBody>
      </p:sp>
      <p:sp>
        <p:nvSpPr>
          <p:cNvPr id="25" name="テキスト ボックス 24">
            <a:extLst>
              <a:ext uri="{FF2B5EF4-FFF2-40B4-BE49-F238E27FC236}">
                <a16:creationId xmlns:a16="http://schemas.microsoft.com/office/drawing/2014/main" id="{7B4F2EDF-4C8E-C3F7-76F8-73A1B760DD00}"/>
              </a:ext>
            </a:extLst>
          </p:cNvPr>
          <p:cNvSpPr txBox="1"/>
          <p:nvPr/>
        </p:nvSpPr>
        <p:spPr>
          <a:xfrm>
            <a:off x="4800600" y="2412774"/>
            <a:ext cx="737702" cy="276999"/>
          </a:xfrm>
          <a:prstGeom prst="rect">
            <a:avLst/>
          </a:prstGeom>
          <a:noFill/>
        </p:spPr>
        <p:txBody>
          <a:bodyPr wrap="none" rtlCol="0">
            <a:spAutoFit/>
          </a:bodyPr>
          <a:lstStyle/>
          <a:p>
            <a:r>
              <a:rPr kumimoji="1" lang="en-US" altLang="ja-JP" sz="1200">
                <a:latin typeface="BIZ UDPゴシック" panose="020B0400000000000000" pitchFamily="50" charset="-128"/>
                <a:ea typeface="BIZ UDPゴシック" panose="020B0400000000000000" pitchFamily="50" charset="-128"/>
              </a:rPr>
              <a:t>0.55</a:t>
            </a:r>
            <a:r>
              <a:rPr kumimoji="1" lang="ja-JP" altLang="en-US" sz="1200">
                <a:latin typeface="BIZ UDPゴシック" panose="020B0400000000000000" pitchFamily="50" charset="-128"/>
                <a:ea typeface="BIZ UDPゴシック" panose="020B0400000000000000" pitchFamily="50" charset="-128"/>
              </a:rPr>
              <a:t>㎜</a:t>
            </a:r>
          </a:p>
        </p:txBody>
      </p:sp>
      <p:cxnSp>
        <p:nvCxnSpPr>
          <p:cNvPr id="28" name="直線矢印コネクタ 27">
            <a:extLst>
              <a:ext uri="{FF2B5EF4-FFF2-40B4-BE49-F238E27FC236}">
                <a16:creationId xmlns:a16="http://schemas.microsoft.com/office/drawing/2014/main" id="{2324FD18-DB5F-70AB-DA2E-0310057D7F06}"/>
              </a:ext>
            </a:extLst>
          </p:cNvPr>
          <p:cNvCxnSpPr/>
          <p:nvPr/>
        </p:nvCxnSpPr>
        <p:spPr>
          <a:xfrm>
            <a:off x="1134207" y="1618690"/>
            <a:ext cx="0" cy="914400"/>
          </a:xfrm>
          <a:prstGeom prst="straightConnector1">
            <a:avLst/>
          </a:prstGeom>
          <a:ln w="28575">
            <a:solidFill>
              <a:srgbClr val="FFC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08C5900E-90E8-92DE-3A51-4D0ECC299D26}"/>
              </a:ext>
            </a:extLst>
          </p:cNvPr>
          <p:cNvSpPr txBox="1"/>
          <p:nvPr/>
        </p:nvSpPr>
        <p:spPr>
          <a:xfrm>
            <a:off x="800016" y="1803556"/>
            <a:ext cx="369332" cy="553998"/>
          </a:xfrm>
          <a:prstGeom prst="rect">
            <a:avLst/>
          </a:prstGeom>
          <a:noFill/>
        </p:spPr>
        <p:txBody>
          <a:bodyPr vert="eaVert" wrap="none" rtlCol="0">
            <a:spAutoFit/>
          </a:bodyPr>
          <a:lstStyle/>
          <a:p>
            <a:r>
              <a:rPr kumimoji="1" lang="ja-JP" altLang="en-US" sz="1200">
                <a:solidFill>
                  <a:schemeClr val="accent4"/>
                </a:solidFill>
                <a:latin typeface="BIZ UDPゴシック" panose="020B0400000000000000" pitchFamily="50" charset="-128"/>
                <a:ea typeface="BIZ UDPゴシック" panose="020B0400000000000000" pitchFamily="50" charset="-128"/>
              </a:rPr>
              <a:t>管理値</a:t>
            </a:r>
          </a:p>
        </p:txBody>
      </p:sp>
      <p:cxnSp>
        <p:nvCxnSpPr>
          <p:cNvPr id="30" name="直線矢印コネクタ 29">
            <a:extLst>
              <a:ext uri="{FF2B5EF4-FFF2-40B4-BE49-F238E27FC236}">
                <a16:creationId xmlns:a16="http://schemas.microsoft.com/office/drawing/2014/main" id="{00FF1290-81C3-F3B6-8704-478169A0CDA6}"/>
              </a:ext>
            </a:extLst>
          </p:cNvPr>
          <p:cNvCxnSpPr/>
          <p:nvPr/>
        </p:nvCxnSpPr>
        <p:spPr>
          <a:xfrm>
            <a:off x="4425461" y="1373241"/>
            <a:ext cx="0" cy="1404000"/>
          </a:xfrm>
          <a:prstGeom prst="straightConnector1">
            <a:avLst/>
          </a:prstGeom>
          <a:ln w="28575">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FF8BC753-AD75-06C5-B9BD-DF336D965337}"/>
              </a:ext>
            </a:extLst>
          </p:cNvPr>
          <p:cNvSpPr txBox="1"/>
          <p:nvPr/>
        </p:nvSpPr>
        <p:spPr>
          <a:xfrm>
            <a:off x="4376668" y="1878287"/>
            <a:ext cx="369332" cy="400110"/>
          </a:xfrm>
          <a:prstGeom prst="rect">
            <a:avLst/>
          </a:prstGeom>
          <a:noFill/>
        </p:spPr>
        <p:txBody>
          <a:bodyPr vert="eaVert" wrap="none" rtlCol="0">
            <a:spAutoFit/>
          </a:bodyPr>
          <a:lstStyle/>
          <a:p>
            <a:r>
              <a:rPr lang="ja-JP" altLang="en-US" sz="1200">
                <a:solidFill>
                  <a:srgbClr val="FF0000"/>
                </a:solidFill>
                <a:latin typeface="BIZ UDPゴシック" panose="020B0400000000000000" pitchFamily="50" charset="-128"/>
                <a:ea typeface="BIZ UDPゴシック" panose="020B0400000000000000" pitchFamily="50" charset="-128"/>
              </a:rPr>
              <a:t>規格</a:t>
            </a:r>
            <a:endParaRPr kumimoji="1" lang="ja-JP" altLang="en-US" sz="1200">
              <a:solidFill>
                <a:srgbClr val="FF0000"/>
              </a:solidFill>
              <a:latin typeface="BIZ UDPゴシック" panose="020B0400000000000000" pitchFamily="50" charset="-128"/>
              <a:ea typeface="BIZ UDPゴシック" panose="020B0400000000000000" pitchFamily="50" charset="-128"/>
            </a:endParaRPr>
          </a:p>
        </p:txBody>
      </p:sp>
      <p:sp>
        <p:nvSpPr>
          <p:cNvPr id="32" name="楕円 31">
            <a:extLst>
              <a:ext uri="{FF2B5EF4-FFF2-40B4-BE49-F238E27FC236}">
                <a16:creationId xmlns:a16="http://schemas.microsoft.com/office/drawing/2014/main" id="{9E08DDD4-A534-E435-82BC-3652C28A057A}"/>
              </a:ext>
            </a:extLst>
          </p:cNvPr>
          <p:cNvSpPr/>
          <p:nvPr/>
        </p:nvSpPr>
        <p:spPr>
          <a:xfrm>
            <a:off x="3464170" y="2514168"/>
            <a:ext cx="216000" cy="21600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6853E23-9B5B-247A-8AAD-DCB44F246859}"/>
              </a:ext>
            </a:extLst>
          </p:cNvPr>
          <p:cNvSpPr txBox="1"/>
          <p:nvPr/>
        </p:nvSpPr>
        <p:spPr>
          <a:xfrm>
            <a:off x="672133" y="3240397"/>
            <a:ext cx="4368504" cy="307777"/>
          </a:xfrm>
          <a:prstGeom prst="rect">
            <a:avLst/>
          </a:prstGeom>
          <a:noFill/>
        </p:spPr>
        <p:txBody>
          <a:bodyPr wrap="none" rtlCol="0">
            <a:spAutoFit/>
          </a:bodyPr>
          <a:lstStyle/>
          <a:p>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図１</a:t>
            </a:r>
            <a:r>
              <a:rPr lang="ja-JP" altLang="en-US"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試験片の測定値推移（規格・管理値）のイメージ</a:t>
            </a:r>
            <a:r>
              <a:rPr kumimoji="1" lang="en-US" altLang="ja-JP" sz="1400">
                <a:latin typeface="BIZ UDPゴシック" panose="020B0400000000000000" pitchFamily="50" charset="-128"/>
                <a:ea typeface="BIZ UDPゴシック" panose="020B0400000000000000" pitchFamily="50" charset="-128"/>
              </a:rPr>
              <a:t>】</a:t>
            </a:r>
            <a:endParaRPr kumimoji="1" lang="ja-JP" altLang="en-US" sz="1400">
              <a:latin typeface="BIZ UDPゴシック" panose="020B0400000000000000" pitchFamily="50" charset="-128"/>
              <a:ea typeface="BIZ UDPゴシック" panose="020B0400000000000000" pitchFamily="50" charset="-128"/>
            </a:endParaRPr>
          </a:p>
        </p:txBody>
      </p:sp>
      <p:sp>
        <p:nvSpPr>
          <p:cNvPr id="34" name="テキスト ボックス 33">
            <a:extLst>
              <a:ext uri="{FF2B5EF4-FFF2-40B4-BE49-F238E27FC236}">
                <a16:creationId xmlns:a16="http://schemas.microsoft.com/office/drawing/2014/main" id="{8E815EB0-6059-033E-4092-7625EC91BCE2}"/>
              </a:ext>
            </a:extLst>
          </p:cNvPr>
          <p:cNvSpPr txBox="1"/>
          <p:nvPr/>
        </p:nvSpPr>
        <p:spPr>
          <a:xfrm>
            <a:off x="2645114" y="2512034"/>
            <a:ext cx="886781" cy="261610"/>
          </a:xfrm>
          <a:prstGeom prst="rect">
            <a:avLst/>
          </a:prstGeom>
          <a:noFill/>
        </p:spPr>
        <p:txBody>
          <a:bodyPr wrap="none" rtlCol="0">
            <a:spAutoFit/>
          </a:bodyPr>
          <a:lstStyle/>
          <a:p>
            <a:r>
              <a:rPr kumimoji="1" lang="ja-JP" altLang="en-US" sz="1100">
                <a:latin typeface="BIZ UDPゴシック" panose="020B0400000000000000" pitchFamily="50" charset="-128"/>
                <a:ea typeface="BIZ UDPゴシック" panose="020B0400000000000000" pitchFamily="50" charset="-128"/>
              </a:rPr>
              <a:t>管理値外れ</a:t>
            </a:r>
          </a:p>
        </p:txBody>
      </p:sp>
      <p:sp>
        <p:nvSpPr>
          <p:cNvPr id="35" name="楕円 34">
            <a:extLst>
              <a:ext uri="{FF2B5EF4-FFF2-40B4-BE49-F238E27FC236}">
                <a16:creationId xmlns:a16="http://schemas.microsoft.com/office/drawing/2014/main" id="{082F538A-2CA4-231C-6BDC-C9DEBF230B73}"/>
              </a:ext>
            </a:extLst>
          </p:cNvPr>
          <p:cNvSpPr/>
          <p:nvPr/>
        </p:nvSpPr>
        <p:spPr>
          <a:xfrm>
            <a:off x="3892439" y="2747752"/>
            <a:ext cx="216000" cy="21600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3B9F65F5-E92F-2DBE-02DA-F013CAD7605A}"/>
              </a:ext>
            </a:extLst>
          </p:cNvPr>
          <p:cNvSpPr txBox="1"/>
          <p:nvPr/>
        </p:nvSpPr>
        <p:spPr>
          <a:xfrm>
            <a:off x="3630951" y="2941234"/>
            <a:ext cx="745717" cy="261610"/>
          </a:xfrm>
          <a:prstGeom prst="rect">
            <a:avLst/>
          </a:prstGeom>
          <a:noFill/>
        </p:spPr>
        <p:txBody>
          <a:bodyPr wrap="none" rtlCol="0">
            <a:spAutoFit/>
          </a:bodyPr>
          <a:lstStyle/>
          <a:p>
            <a:r>
              <a:rPr lang="ja-JP" altLang="en-US" sz="1100">
                <a:latin typeface="BIZ UDPゴシック" panose="020B0400000000000000" pitchFamily="50" charset="-128"/>
                <a:ea typeface="BIZ UDPゴシック" panose="020B0400000000000000" pitchFamily="50" charset="-128"/>
              </a:rPr>
              <a:t>規格</a:t>
            </a:r>
            <a:r>
              <a:rPr kumimoji="1" lang="ja-JP" altLang="en-US" sz="1100">
                <a:latin typeface="BIZ UDPゴシック" panose="020B0400000000000000" pitchFamily="50" charset="-128"/>
                <a:ea typeface="BIZ UDPゴシック" panose="020B0400000000000000" pitchFamily="50" charset="-128"/>
              </a:rPr>
              <a:t>外れ</a:t>
            </a:r>
          </a:p>
        </p:txBody>
      </p:sp>
      <p:sp>
        <p:nvSpPr>
          <p:cNvPr id="39" name="テキスト ボックス 38">
            <a:extLst>
              <a:ext uri="{FF2B5EF4-FFF2-40B4-BE49-F238E27FC236}">
                <a16:creationId xmlns:a16="http://schemas.microsoft.com/office/drawing/2014/main" id="{7178CD58-9C64-7A15-3BF6-B6F8C4E62EFE}"/>
              </a:ext>
            </a:extLst>
          </p:cNvPr>
          <p:cNvSpPr txBox="1"/>
          <p:nvPr/>
        </p:nvSpPr>
        <p:spPr>
          <a:xfrm>
            <a:off x="5911706" y="940586"/>
            <a:ext cx="3236784" cy="1077218"/>
          </a:xfrm>
          <a:prstGeom prst="rect">
            <a:avLst/>
          </a:prstGeom>
          <a:noFill/>
        </p:spPr>
        <p:txBody>
          <a:bodyPr wrap="none" rtlCol="0">
            <a:spAutoFit/>
          </a:bodyPr>
          <a:lstStyle/>
          <a:p>
            <a:r>
              <a:rPr kumimoji="1" lang="en-US" altLang="ja-JP" sz="1600">
                <a:solidFill>
                  <a:srgbClr val="FF0000"/>
                </a:solidFill>
                <a:latin typeface="BIZ UDPゴシック" panose="020B0400000000000000" pitchFamily="50" charset="-128"/>
                <a:ea typeface="BIZ UDPゴシック" panose="020B0400000000000000" pitchFamily="50" charset="-128"/>
              </a:rPr>
              <a:t>1.</a:t>
            </a:r>
            <a:r>
              <a:rPr kumimoji="1" lang="ja-JP" altLang="en-US" sz="1600">
                <a:solidFill>
                  <a:srgbClr val="FF0000"/>
                </a:solidFill>
                <a:latin typeface="BIZ UDPゴシック" panose="020B0400000000000000" pitchFamily="50" charset="-128"/>
                <a:ea typeface="BIZ UDPゴシック" panose="020B0400000000000000" pitchFamily="50" charset="-128"/>
              </a:rPr>
              <a:t>ライン停止</a:t>
            </a:r>
            <a:endParaRPr kumimoji="1" lang="en-US" altLang="ja-JP" sz="1600">
              <a:solidFill>
                <a:srgbClr val="FF0000"/>
              </a:solidFill>
              <a:latin typeface="BIZ UDPゴシック" panose="020B0400000000000000" pitchFamily="50" charset="-128"/>
              <a:ea typeface="BIZ UDPゴシック" panose="020B0400000000000000" pitchFamily="50" charset="-128"/>
            </a:endParaRPr>
          </a:p>
          <a:p>
            <a:r>
              <a:rPr lang="en-US" altLang="ja-JP" sz="1600">
                <a:latin typeface="BIZ UDPゴシック" panose="020B0400000000000000" pitchFamily="50" charset="-128"/>
                <a:ea typeface="BIZ UDPゴシック" panose="020B0400000000000000" pitchFamily="50" charset="-128"/>
              </a:rPr>
              <a:t>2.</a:t>
            </a:r>
            <a:r>
              <a:rPr lang="ja-JP" altLang="en-US" sz="1600">
                <a:latin typeface="BIZ UDPゴシック" panose="020B0400000000000000" pitchFamily="50" charset="-128"/>
                <a:ea typeface="BIZ UDPゴシック" panose="020B0400000000000000" pitchFamily="50" charset="-128"/>
              </a:rPr>
              <a:t>製品品質確認</a:t>
            </a:r>
            <a:endParaRPr lang="en-US" altLang="ja-JP" sz="1600">
              <a:latin typeface="BIZ UDPゴシック" panose="020B0400000000000000" pitchFamily="50" charset="-128"/>
              <a:ea typeface="BIZ UDPゴシック" panose="020B0400000000000000" pitchFamily="50" charset="-128"/>
            </a:endParaRPr>
          </a:p>
          <a:p>
            <a:r>
              <a:rPr kumimoji="1" lang="en-US" altLang="ja-JP" sz="1600">
                <a:latin typeface="BIZ UDPゴシック" panose="020B0400000000000000" pitchFamily="50" charset="-128"/>
                <a:ea typeface="BIZ UDPゴシック" panose="020B0400000000000000" pitchFamily="50" charset="-128"/>
              </a:rPr>
              <a:t>3.</a:t>
            </a:r>
            <a:r>
              <a:rPr kumimoji="1" lang="ja-JP" altLang="en-US" sz="1600">
                <a:latin typeface="BIZ UDPゴシック" panose="020B0400000000000000" pitchFamily="50" charset="-128"/>
                <a:ea typeface="BIZ UDPゴシック" panose="020B0400000000000000" pitchFamily="50" charset="-128"/>
              </a:rPr>
              <a:t>原因追求と製品遡りチェック</a:t>
            </a:r>
            <a:endParaRPr kumimoji="1" lang="en-US" altLang="ja-JP" sz="1600">
              <a:latin typeface="BIZ UDPゴシック" panose="020B0400000000000000" pitchFamily="50" charset="-128"/>
              <a:ea typeface="BIZ UDPゴシック" panose="020B0400000000000000" pitchFamily="50" charset="-128"/>
            </a:endParaRPr>
          </a:p>
          <a:p>
            <a:r>
              <a:rPr lang="en-US" altLang="ja-JP" sz="1600">
                <a:latin typeface="BIZ UDPゴシック" panose="020B0400000000000000" pitchFamily="50" charset="-128"/>
                <a:ea typeface="BIZ UDPゴシック" panose="020B0400000000000000" pitchFamily="50" charset="-128"/>
              </a:rPr>
              <a:t>4.</a:t>
            </a:r>
            <a:r>
              <a:rPr lang="ja-JP" altLang="en-US" sz="1600">
                <a:latin typeface="BIZ UDPゴシック" panose="020B0400000000000000" pitchFamily="50" charset="-128"/>
                <a:ea typeface="BIZ UDPゴシック" panose="020B0400000000000000" pitchFamily="50" charset="-128"/>
              </a:rPr>
              <a:t>適合品条件が整うまで出荷止め</a:t>
            </a:r>
            <a:endParaRPr kumimoji="1" lang="ja-JP" altLang="en-US" sz="1600">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B68ED4-A779-7F24-5141-BBB7A95D6EAF}"/>
              </a:ext>
            </a:extLst>
          </p:cNvPr>
          <p:cNvSpPr txBox="1"/>
          <p:nvPr/>
        </p:nvSpPr>
        <p:spPr>
          <a:xfrm>
            <a:off x="5940447" y="2383468"/>
            <a:ext cx="2569934" cy="584775"/>
          </a:xfrm>
          <a:prstGeom prst="rect">
            <a:avLst/>
          </a:prstGeom>
          <a:noFill/>
        </p:spPr>
        <p:txBody>
          <a:bodyPr wrap="none" rtlCol="0">
            <a:spAutoFit/>
          </a:bodyPr>
          <a:lstStyle/>
          <a:p>
            <a:r>
              <a:rPr kumimoji="1" lang="en-US" altLang="ja-JP" sz="1600">
                <a:latin typeface="BIZ UDPゴシック" panose="020B0400000000000000" pitchFamily="50" charset="-128"/>
                <a:ea typeface="BIZ UDPゴシック" panose="020B0400000000000000" pitchFamily="50" charset="-128"/>
              </a:rPr>
              <a:t>1.</a:t>
            </a:r>
            <a:r>
              <a:rPr lang="ja-JP" altLang="en-US" sz="1600">
                <a:latin typeface="BIZ UDPゴシック" panose="020B0400000000000000" pitchFamily="50" charset="-128"/>
                <a:ea typeface="BIZ UDPゴシック" panose="020B0400000000000000" pitchFamily="50" charset="-128"/>
              </a:rPr>
              <a:t>製品品質確認</a:t>
            </a:r>
            <a:endParaRPr kumimoji="1" lang="en-US" altLang="ja-JP" sz="1600">
              <a:latin typeface="BIZ UDPゴシック" panose="020B0400000000000000" pitchFamily="50" charset="-128"/>
              <a:ea typeface="BIZ UDPゴシック" panose="020B0400000000000000" pitchFamily="50" charset="-128"/>
            </a:endParaRPr>
          </a:p>
          <a:p>
            <a:r>
              <a:rPr lang="en-US" altLang="ja-JP" sz="1600">
                <a:latin typeface="BIZ UDPゴシック" panose="020B0400000000000000" pitchFamily="50" charset="-128"/>
                <a:ea typeface="BIZ UDPゴシック" panose="020B0400000000000000" pitchFamily="50" charset="-128"/>
              </a:rPr>
              <a:t>2.</a:t>
            </a:r>
            <a:r>
              <a:rPr lang="ja-JP" altLang="en-US" sz="1600">
                <a:latin typeface="BIZ UDPゴシック" panose="020B0400000000000000" pitchFamily="50" charset="-128"/>
                <a:ea typeface="BIZ UDPゴシック" panose="020B0400000000000000" pitchFamily="50" charset="-128"/>
              </a:rPr>
              <a:t>マニュアルに応じた対応</a:t>
            </a:r>
            <a:endParaRPr lang="en-US" altLang="ja-JP" sz="1600">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AEDC4BD5-576B-885E-762B-CFCC36161D3D}"/>
              </a:ext>
            </a:extLst>
          </p:cNvPr>
          <p:cNvSpPr txBox="1"/>
          <p:nvPr/>
        </p:nvSpPr>
        <p:spPr>
          <a:xfrm>
            <a:off x="7159660" y="3131458"/>
            <a:ext cx="3967753" cy="338554"/>
          </a:xfrm>
          <a:prstGeom prst="rect">
            <a:avLst/>
          </a:prstGeom>
          <a:solidFill>
            <a:schemeClr val="tx1"/>
          </a:solidFill>
        </p:spPr>
        <p:txBody>
          <a:bodyPr wrap="none" rtlCol="0">
            <a:spAutoFit/>
          </a:bodyPr>
          <a:lstStyle/>
          <a:p>
            <a:r>
              <a:rPr kumimoji="1" lang="ja-JP" altLang="en-US" sz="1400">
                <a:solidFill>
                  <a:schemeClr val="bg1"/>
                </a:solidFill>
                <a:latin typeface="BIZ UDPゴシック" panose="020B0400000000000000" pitchFamily="50" charset="-128"/>
                <a:ea typeface="BIZ UDPゴシック" panose="020B0400000000000000" pitchFamily="50" charset="-128"/>
              </a:rPr>
              <a:t>管理値外れを放置すると</a:t>
            </a:r>
            <a:r>
              <a:rPr kumimoji="1" lang="ja-JP" altLang="en-US" sz="1600">
                <a:solidFill>
                  <a:schemeClr val="bg1"/>
                </a:solidFill>
                <a:latin typeface="BIZ UDPゴシック" panose="020B0400000000000000" pitchFamily="50" charset="-128"/>
                <a:ea typeface="BIZ UDPゴシック" panose="020B0400000000000000" pitchFamily="50" charset="-128"/>
              </a:rPr>
              <a:t>不適合品発生</a:t>
            </a:r>
            <a:r>
              <a:rPr kumimoji="1" lang="ja-JP" altLang="en-US" sz="1400">
                <a:solidFill>
                  <a:schemeClr val="bg1"/>
                </a:solidFill>
                <a:latin typeface="BIZ UDPゴシック" panose="020B0400000000000000" pitchFamily="50" charset="-128"/>
                <a:ea typeface="BIZ UDPゴシック" panose="020B0400000000000000" pitchFamily="50" charset="-128"/>
              </a:rPr>
              <a:t>の恐れ</a:t>
            </a:r>
            <a:endParaRPr kumimoji="1" lang="ja-JP" altLang="en-US" sz="1600">
              <a:solidFill>
                <a:schemeClr val="bg1"/>
              </a:solidFill>
              <a:latin typeface="BIZ UDPゴシック" panose="020B0400000000000000" pitchFamily="50" charset="-128"/>
              <a:ea typeface="BIZ UDPゴシック" panose="020B0400000000000000" pitchFamily="50" charset="-128"/>
            </a:endParaRPr>
          </a:p>
        </p:txBody>
      </p:sp>
      <p:sp>
        <p:nvSpPr>
          <p:cNvPr id="43" name="AutoShape 970">
            <a:extLst>
              <a:ext uri="{FF2B5EF4-FFF2-40B4-BE49-F238E27FC236}">
                <a16:creationId xmlns:a16="http://schemas.microsoft.com/office/drawing/2014/main" id="{6119CB4B-1527-274A-8985-D6CC11789938}"/>
              </a:ext>
            </a:extLst>
          </p:cNvPr>
          <p:cNvSpPr>
            <a:spLocks noChangeArrowheads="1"/>
          </p:cNvSpPr>
          <p:nvPr/>
        </p:nvSpPr>
        <p:spPr bwMode="auto">
          <a:xfrm flipV="1">
            <a:off x="9143536" y="830165"/>
            <a:ext cx="2864205" cy="2181014"/>
          </a:xfrm>
          <a:prstGeom prst="roundRect">
            <a:avLst>
              <a:gd name="adj" fmla="val 0"/>
            </a:avLst>
          </a:prstGeom>
          <a:noFill/>
          <a:ln w="19050">
            <a:solidFill>
              <a:schemeClr val="tx1">
                <a:lumMod val="50000"/>
                <a:lumOff val="50000"/>
              </a:schemeClr>
            </a:solidFill>
            <a:round/>
            <a:headEnd/>
            <a:tailEnd/>
          </a:ln>
          <a:effectLst/>
        </p:spPr>
        <p:txBody>
          <a:bodyPr wrap="square"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ja-JP" altLang="en-US">
              <a:latin typeface="BIZ UDPゴシック" panose="020B0400000000000000" pitchFamily="50" charset="-128"/>
              <a:ea typeface="BIZ UDPゴシック" panose="020B0400000000000000" pitchFamily="50" charset="-128"/>
            </a:endParaRPr>
          </a:p>
        </p:txBody>
      </p:sp>
      <p:sp>
        <p:nvSpPr>
          <p:cNvPr id="44" name="テキスト ボックス 43">
            <a:extLst>
              <a:ext uri="{FF2B5EF4-FFF2-40B4-BE49-F238E27FC236}">
                <a16:creationId xmlns:a16="http://schemas.microsoft.com/office/drawing/2014/main" id="{5D9F5DFE-7360-90A8-F70B-728C1CBE2358}"/>
              </a:ext>
            </a:extLst>
          </p:cNvPr>
          <p:cNvSpPr txBox="1"/>
          <p:nvPr/>
        </p:nvSpPr>
        <p:spPr>
          <a:xfrm>
            <a:off x="9312772" y="642531"/>
            <a:ext cx="1407758" cy="338554"/>
          </a:xfrm>
          <a:prstGeom prst="rect">
            <a:avLst/>
          </a:prstGeom>
          <a:solidFill>
            <a:schemeClr val="bg1"/>
          </a:solidFill>
        </p:spPr>
        <p:txBody>
          <a:bodyPr wrap="none" rtlCol="0">
            <a:spAutoFit/>
          </a:bodyPr>
          <a:lstStyle/>
          <a:p>
            <a:r>
              <a:rPr kumimoji="1" lang="ja-JP" altLang="en-US" sz="1600">
                <a:latin typeface="BIZ UDPゴシック" panose="020B0400000000000000" pitchFamily="50" charset="-128"/>
                <a:ea typeface="BIZ UDPゴシック" panose="020B0400000000000000" pitchFamily="50" charset="-128"/>
              </a:rPr>
              <a:t>不適合品とは</a:t>
            </a:r>
          </a:p>
        </p:txBody>
      </p:sp>
      <p:sp>
        <p:nvSpPr>
          <p:cNvPr id="45" name="テキスト ボックス 44">
            <a:extLst>
              <a:ext uri="{FF2B5EF4-FFF2-40B4-BE49-F238E27FC236}">
                <a16:creationId xmlns:a16="http://schemas.microsoft.com/office/drawing/2014/main" id="{A24FC0C0-A95A-D73D-D995-ABA53D86E21B}"/>
              </a:ext>
            </a:extLst>
          </p:cNvPr>
          <p:cNvSpPr txBox="1"/>
          <p:nvPr/>
        </p:nvSpPr>
        <p:spPr>
          <a:xfrm>
            <a:off x="9312772" y="1183404"/>
            <a:ext cx="2704587" cy="415498"/>
          </a:xfrm>
          <a:prstGeom prst="rect">
            <a:avLst/>
          </a:prstGeom>
          <a:noFill/>
        </p:spPr>
        <p:txBody>
          <a:bodyPr wrap="none" rtlCol="0">
            <a:spAutoFit/>
          </a:bodyPr>
          <a:lstStyle/>
          <a:p>
            <a:r>
              <a:rPr kumimoji="1" lang="en-US" altLang="ja-JP" sz="1050">
                <a:latin typeface="BIZ UDPゴシック" panose="020B0400000000000000" pitchFamily="50" charset="-128"/>
                <a:ea typeface="BIZ UDPゴシック" panose="020B0400000000000000" pitchFamily="50" charset="-128"/>
              </a:rPr>
              <a:t>『</a:t>
            </a:r>
            <a:r>
              <a:rPr kumimoji="1" lang="ja-JP" altLang="en-US" sz="1050">
                <a:latin typeface="BIZ UDPゴシック" panose="020B0400000000000000" pitchFamily="50" charset="-128"/>
                <a:ea typeface="BIZ UDPゴシック" panose="020B0400000000000000" pitchFamily="50" charset="-128"/>
              </a:rPr>
              <a:t>規定要求事項を満たしていないこと、</a:t>
            </a:r>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1050">
                <a:latin typeface="BIZ UDPゴシック" panose="020B0400000000000000" pitchFamily="50" charset="-128"/>
                <a:ea typeface="BIZ UDPゴシック" panose="020B0400000000000000" pitchFamily="50" charset="-128"/>
              </a:rPr>
              <a:t>また条件・状況などに当てはまらないこと</a:t>
            </a:r>
            <a:r>
              <a:rPr kumimoji="1" lang="en-US" altLang="ja-JP" sz="1050">
                <a:latin typeface="BIZ UDPゴシック" panose="020B0400000000000000" pitchFamily="50" charset="-128"/>
                <a:ea typeface="BIZ UDPゴシック" panose="020B0400000000000000" pitchFamily="50" charset="-128"/>
              </a:rPr>
              <a:t>』</a:t>
            </a:r>
            <a:endParaRPr kumimoji="1" lang="ja-JP" altLang="en-US" sz="1050">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5CF5983C-0BBC-996E-9C3C-3B36FBB48223}"/>
              </a:ext>
            </a:extLst>
          </p:cNvPr>
          <p:cNvSpPr txBox="1"/>
          <p:nvPr/>
        </p:nvSpPr>
        <p:spPr>
          <a:xfrm>
            <a:off x="10218350" y="907962"/>
            <a:ext cx="1653017" cy="215444"/>
          </a:xfrm>
          <a:prstGeom prst="rect">
            <a:avLst/>
          </a:prstGeom>
          <a:noFill/>
        </p:spPr>
        <p:txBody>
          <a:bodyPr wrap="none" rtlCol="0">
            <a:spAutoFit/>
          </a:bodyPr>
          <a:lstStyle/>
          <a:p>
            <a:r>
              <a:rPr kumimoji="1" lang="en-US" altLang="ja-JP" sz="800">
                <a:latin typeface="BIZ UDPゴシック" panose="020B0400000000000000" pitchFamily="50" charset="-128"/>
                <a:ea typeface="BIZ UDPゴシック" panose="020B0400000000000000" pitchFamily="50" charset="-128"/>
              </a:rPr>
              <a:t>QC</a:t>
            </a:r>
            <a:r>
              <a:rPr kumimoji="1" lang="ja-JP" altLang="en-US" sz="800">
                <a:latin typeface="BIZ UDPゴシック" panose="020B0400000000000000" pitchFamily="50" charset="-128"/>
                <a:ea typeface="BIZ UDPゴシック" panose="020B0400000000000000" pitchFamily="50" charset="-128"/>
              </a:rPr>
              <a:t>検定受験テキスト</a:t>
            </a:r>
            <a:r>
              <a:rPr kumimoji="1" lang="en-US" altLang="ja-JP" sz="800">
                <a:latin typeface="BIZ UDPゴシック" panose="020B0400000000000000" pitchFamily="50" charset="-128"/>
                <a:ea typeface="BIZ UDPゴシック" panose="020B0400000000000000" pitchFamily="50" charset="-128"/>
              </a:rPr>
              <a:t>4</a:t>
            </a:r>
            <a:r>
              <a:rPr kumimoji="1" lang="ja-JP" altLang="en-US" sz="800">
                <a:latin typeface="BIZ UDPゴシック" panose="020B0400000000000000" pitchFamily="50" charset="-128"/>
                <a:ea typeface="BIZ UDPゴシック" panose="020B0400000000000000" pitchFamily="50" charset="-128"/>
              </a:rPr>
              <a:t>級　</a:t>
            </a:r>
            <a:r>
              <a:rPr kumimoji="1" lang="en-US" altLang="ja-JP" sz="800">
                <a:latin typeface="BIZ UDPゴシック" panose="020B0400000000000000" pitchFamily="50" charset="-128"/>
                <a:ea typeface="BIZ UDPゴシック" panose="020B0400000000000000" pitchFamily="50" charset="-128"/>
              </a:rPr>
              <a:t>P.61</a:t>
            </a:r>
            <a:endParaRPr kumimoji="1" lang="ja-JP" altLang="en-US" sz="800">
              <a:latin typeface="BIZ UDPゴシック" panose="020B0400000000000000" pitchFamily="50" charset="-128"/>
              <a:ea typeface="BIZ UDPゴシック" panose="020B0400000000000000" pitchFamily="50" charset="-128"/>
            </a:endParaRPr>
          </a:p>
        </p:txBody>
      </p:sp>
      <p:sp>
        <p:nvSpPr>
          <p:cNvPr id="47" name="テキスト ボックス 46">
            <a:extLst>
              <a:ext uri="{FF2B5EF4-FFF2-40B4-BE49-F238E27FC236}">
                <a16:creationId xmlns:a16="http://schemas.microsoft.com/office/drawing/2014/main" id="{F38F5DE2-F8C7-2454-6B36-BD41C068A9E5}"/>
              </a:ext>
            </a:extLst>
          </p:cNvPr>
          <p:cNvSpPr txBox="1"/>
          <p:nvPr/>
        </p:nvSpPr>
        <p:spPr>
          <a:xfrm>
            <a:off x="9541889" y="1691273"/>
            <a:ext cx="2151551" cy="307777"/>
          </a:xfrm>
          <a:prstGeom prst="rect">
            <a:avLst/>
          </a:prstGeom>
          <a:noFill/>
          <a:ln>
            <a:solidFill>
              <a:schemeClr val="accent1"/>
            </a:solidFill>
          </a:ln>
        </p:spPr>
        <p:txBody>
          <a:bodyPr wrap="none" rtlCol="0">
            <a:spAutoFit/>
          </a:bodyPr>
          <a:lstStyle/>
          <a:p>
            <a:r>
              <a:rPr kumimoji="1" lang="ja-JP" altLang="en-US" sz="1400">
                <a:latin typeface="BIZ UDPゴシック" panose="020B0400000000000000" pitchFamily="50" charset="-128"/>
                <a:ea typeface="BIZ UDPゴシック" panose="020B0400000000000000" pitchFamily="50" charset="-128"/>
              </a:rPr>
              <a:t>官能検査による不適合品</a:t>
            </a:r>
          </a:p>
        </p:txBody>
      </p:sp>
      <p:sp>
        <p:nvSpPr>
          <p:cNvPr id="48" name="テキスト ボックス 47">
            <a:extLst>
              <a:ext uri="{FF2B5EF4-FFF2-40B4-BE49-F238E27FC236}">
                <a16:creationId xmlns:a16="http://schemas.microsoft.com/office/drawing/2014/main" id="{4F0FD4C2-004C-5D69-8088-14F11A4BD90B}"/>
              </a:ext>
            </a:extLst>
          </p:cNvPr>
          <p:cNvSpPr txBox="1"/>
          <p:nvPr/>
        </p:nvSpPr>
        <p:spPr>
          <a:xfrm>
            <a:off x="9546009" y="1967174"/>
            <a:ext cx="2202847" cy="261610"/>
          </a:xfrm>
          <a:prstGeom prst="rect">
            <a:avLst/>
          </a:prstGeom>
          <a:noFill/>
        </p:spPr>
        <p:txBody>
          <a:bodyPr wrap="none" rtlCol="0">
            <a:spAutoFit/>
          </a:bodyPr>
          <a:lstStyle/>
          <a:p>
            <a:r>
              <a:rPr kumimoji="1" lang="ja-JP" altLang="en-US" sz="1100">
                <a:latin typeface="BIZ UDPゴシック" panose="020B0400000000000000" pitchFamily="50" charset="-128"/>
                <a:ea typeface="BIZ UDPゴシック" panose="020B0400000000000000" pitchFamily="50" charset="-128"/>
              </a:rPr>
              <a:t>洗浄不良・タール付着・錆・キズ等</a:t>
            </a:r>
          </a:p>
        </p:txBody>
      </p:sp>
      <p:sp>
        <p:nvSpPr>
          <p:cNvPr id="49" name="テキスト ボックス 48">
            <a:extLst>
              <a:ext uri="{FF2B5EF4-FFF2-40B4-BE49-F238E27FC236}">
                <a16:creationId xmlns:a16="http://schemas.microsoft.com/office/drawing/2014/main" id="{FE4C2308-7745-A50E-F517-A3C40DED5E37}"/>
              </a:ext>
            </a:extLst>
          </p:cNvPr>
          <p:cNvSpPr txBox="1"/>
          <p:nvPr/>
        </p:nvSpPr>
        <p:spPr>
          <a:xfrm>
            <a:off x="9454525" y="2360481"/>
            <a:ext cx="2326278" cy="307777"/>
          </a:xfrm>
          <a:prstGeom prst="rect">
            <a:avLst/>
          </a:prstGeom>
          <a:noFill/>
          <a:ln>
            <a:solidFill>
              <a:schemeClr val="accent1"/>
            </a:solidFill>
          </a:ln>
        </p:spPr>
        <p:txBody>
          <a:bodyPr wrap="none" rtlCol="0">
            <a:spAutoFit/>
          </a:bodyPr>
          <a:lstStyle/>
          <a:p>
            <a:pPr algn="just"/>
            <a:r>
              <a:rPr kumimoji="1" lang="ja-JP" altLang="en-US" sz="1400">
                <a:latin typeface="BIZ UDPゴシック" panose="020B0400000000000000" pitchFamily="50" charset="-128"/>
                <a:ea typeface="BIZ UDPゴシック" panose="020B0400000000000000" pitchFamily="50" charset="-128"/>
              </a:rPr>
              <a:t>製品価値を損なう不適合品</a:t>
            </a:r>
          </a:p>
        </p:txBody>
      </p:sp>
      <p:sp>
        <p:nvSpPr>
          <p:cNvPr id="50" name="テキスト ボックス 49">
            <a:extLst>
              <a:ext uri="{FF2B5EF4-FFF2-40B4-BE49-F238E27FC236}">
                <a16:creationId xmlns:a16="http://schemas.microsoft.com/office/drawing/2014/main" id="{58D81F1F-0F82-0E13-9985-DFB4DD81AC35}"/>
              </a:ext>
            </a:extLst>
          </p:cNvPr>
          <p:cNvSpPr txBox="1"/>
          <p:nvPr/>
        </p:nvSpPr>
        <p:spPr>
          <a:xfrm>
            <a:off x="9229722" y="2675475"/>
            <a:ext cx="2794355" cy="261610"/>
          </a:xfrm>
          <a:prstGeom prst="rect">
            <a:avLst/>
          </a:prstGeom>
          <a:noFill/>
        </p:spPr>
        <p:txBody>
          <a:bodyPr wrap="none" rtlCol="0">
            <a:spAutoFit/>
          </a:bodyPr>
          <a:lstStyle/>
          <a:p>
            <a:r>
              <a:rPr kumimoji="1" lang="ja-JP" altLang="en-US" sz="1100">
                <a:latin typeface="BIZ UDPゴシック" panose="020B0400000000000000" pitchFamily="50" charset="-128"/>
                <a:ea typeface="BIZ UDPゴシック" panose="020B0400000000000000" pitchFamily="50" charset="-128"/>
              </a:rPr>
              <a:t>熱処理条件を外れた物・製品破壊検査品等</a:t>
            </a:r>
          </a:p>
        </p:txBody>
      </p:sp>
      <p:sp>
        <p:nvSpPr>
          <p:cNvPr id="53" name="正方形/長方形 52">
            <a:extLst>
              <a:ext uri="{FF2B5EF4-FFF2-40B4-BE49-F238E27FC236}">
                <a16:creationId xmlns:a16="http://schemas.microsoft.com/office/drawing/2014/main" id="{6B73D92A-3AED-CC23-9061-70C4E826A63D}"/>
              </a:ext>
            </a:extLst>
          </p:cNvPr>
          <p:cNvSpPr/>
          <p:nvPr/>
        </p:nvSpPr>
        <p:spPr>
          <a:xfrm>
            <a:off x="5778261" y="2265950"/>
            <a:ext cx="3312986" cy="732880"/>
          </a:xfrm>
          <a:prstGeom prst="rect">
            <a:avLst/>
          </a:prstGeom>
          <a:no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9D778C5B-3EFF-4509-D5C4-046708738A87}"/>
              </a:ext>
            </a:extLst>
          </p:cNvPr>
          <p:cNvSpPr txBox="1"/>
          <p:nvPr/>
        </p:nvSpPr>
        <p:spPr>
          <a:xfrm>
            <a:off x="5906351" y="2071047"/>
            <a:ext cx="1800493" cy="369332"/>
          </a:xfrm>
          <a:prstGeom prst="rect">
            <a:avLst/>
          </a:prstGeom>
          <a:solidFill>
            <a:schemeClr val="bg1"/>
          </a:solidFill>
        </p:spPr>
        <p:txBody>
          <a:bodyPr wrap="none" rtlCol="0">
            <a:spAutoFit/>
          </a:bodyPr>
          <a:lstStyle/>
          <a:p>
            <a:r>
              <a:rPr lang="ja-JP" altLang="en-US">
                <a:latin typeface="BIZ UDPゴシック" panose="020B0400000000000000" pitchFamily="50" charset="-128"/>
                <a:ea typeface="BIZ UDPゴシック" panose="020B0400000000000000" pitchFamily="50" charset="-128"/>
              </a:rPr>
              <a:t>管理値</a:t>
            </a:r>
            <a:r>
              <a:rPr kumimoji="1" lang="ja-JP" altLang="en-US">
                <a:latin typeface="BIZ UDPゴシック" panose="020B0400000000000000" pitchFamily="50" charset="-128"/>
                <a:ea typeface="BIZ UDPゴシック" panose="020B0400000000000000" pitchFamily="50" charset="-128"/>
              </a:rPr>
              <a:t>外れ対応</a:t>
            </a:r>
          </a:p>
        </p:txBody>
      </p:sp>
      <p:sp>
        <p:nvSpPr>
          <p:cNvPr id="52" name="正方形/長方形 51">
            <a:extLst>
              <a:ext uri="{FF2B5EF4-FFF2-40B4-BE49-F238E27FC236}">
                <a16:creationId xmlns:a16="http://schemas.microsoft.com/office/drawing/2014/main" id="{EEB5BF12-76DD-6EED-FE2F-9298F6A2D083}"/>
              </a:ext>
            </a:extLst>
          </p:cNvPr>
          <p:cNvSpPr/>
          <p:nvPr/>
        </p:nvSpPr>
        <p:spPr>
          <a:xfrm>
            <a:off x="5778261" y="830166"/>
            <a:ext cx="3312986" cy="123966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1158EBD5-C40F-90DB-4713-4EBF1193D4B4}"/>
              </a:ext>
            </a:extLst>
          </p:cNvPr>
          <p:cNvSpPr txBox="1"/>
          <p:nvPr/>
        </p:nvSpPr>
        <p:spPr>
          <a:xfrm>
            <a:off x="5918938" y="627462"/>
            <a:ext cx="1569660" cy="369332"/>
          </a:xfrm>
          <a:prstGeom prst="rect">
            <a:avLst/>
          </a:prstGeom>
          <a:solidFill>
            <a:schemeClr val="bg1"/>
          </a:solidFill>
        </p:spPr>
        <p:txBody>
          <a:bodyPr wrap="none" rtlCol="0">
            <a:spAutoFit/>
          </a:bodyPr>
          <a:lstStyle/>
          <a:p>
            <a:r>
              <a:rPr kumimoji="1" lang="ja-JP" altLang="en-US">
                <a:latin typeface="BIZ UDPゴシック" panose="020B0400000000000000" pitchFamily="50" charset="-128"/>
                <a:ea typeface="BIZ UDPゴシック" panose="020B0400000000000000" pitchFamily="50" charset="-128"/>
              </a:rPr>
              <a:t>規格外れ対応</a:t>
            </a:r>
          </a:p>
        </p:txBody>
      </p:sp>
      <p:graphicFrame>
        <p:nvGraphicFramePr>
          <p:cNvPr id="54" name="グラフ 53">
            <a:extLst>
              <a:ext uri="{FF2B5EF4-FFF2-40B4-BE49-F238E27FC236}">
                <a16:creationId xmlns:a16="http://schemas.microsoft.com/office/drawing/2014/main" id="{00000000-0008-0000-1E00-000003000000}"/>
              </a:ext>
            </a:extLst>
          </p:cNvPr>
          <p:cNvGraphicFramePr>
            <a:graphicFrameLocks/>
          </p:cNvGraphicFramePr>
          <p:nvPr>
            <p:extLst>
              <p:ext uri="{D42A27DB-BD31-4B8C-83A1-F6EECF244321}">
                <p14:modId xmlns:p14="http://schemas.microsoft.com/office/powerpoint/2010/main" val="1820200084"/>
              </p:ext>
            </p:extLst>
          </p:nvPr>
        </p:nvGraphicFramePr>
        <p:xfrm>
          <a:off x="5528967" y="3802846"/>
          <a:ext cx="4680000" cy="2588410"/>
        </p:xfrm>
        <a:graphic>
          <a:graphicData uri="http://schemas.openxmlformats.org/drawingml/2006/chart">
            <c:chart xmlns:c="http://schemas.openxmlformats.org/drawingml/2006/chart" xmlns:r="http://schemas.openxmlformats.org/officeDocument/2006/relationships" r:id="rId5"/>
          </a:graphicData>
        </a:graphic>
      </p:graphicFrame>
      <p:sp>
        <p:nvSpPr>
          <p:cNvPr id="55" name="テキスト ボックス 54">
            <a:extLst>
              <a:ext uri="{FF2B5EF4-FFF2-40B4-BE49-F238E27FC236}">
                <a16:creationId xmlns:a16="http://schemas.microsoft.com/office/drawing/2014/main" id="{4F06E9BB-E765-ECA0-F96C-8E8BBFD98CC3}"/>
              </a:ext>
            </a:extLst>
          </p:cNvPr>
          <p:cNvSpPr txBox="1"/>
          <p:nvPr/>
        </p:nvSpPr>
        <p:spPr>
          <a:xfrm>
            <a:off x="72794" y="4618315"/>
            <a:ext cx="353943" cy="656590"/>
          </a:xfrm>
          <a:prstGeom prst="rect">
            <a:avLst/>
          </a:prstGeom>
          <a:noFill/>
        </p:spPr>
        <p:txBody>
          <a:bodyPr vert="eaVert" wrap="none" rtlCol="0">
            <a:spAutoFit/>
          </a:bodyPr>
          <a:lstStyle/>
          <a:p>
            <a:r>
              <a:rPr kumimoji="1" lang="ja-JP" altLang="en-US" sz="1100">
                <a:latin typeface="BIZ UDPゴシック" panose="020B0400000000000000" pitchFamily="50" charset="-128"/>
                <a:ea typeface="BIZ UDPゴシック" panose="020B0400000000000000" pitchFamily="50" charset="-128"/>
              </a:rPr>
              <a:t>生産台数</a:t>
            </a:r>
          </a:p>
        </p:txBody>
      </p:sp>
      <p:sp>
        <p:nvSpPr>
          <p:cNvPr id="56" name="テキスト ボックス 55">
            <a:extLst>
              <a:ext uri="{FF2B5EF4-FFF2-40B4-BE49-F238E27FC236}">
                <a16:creationId xmlns:a16="http://schemas.microsoft.com/office/drawing/2014/main" id="{F9BF2AA1-1D99-E7B0-EF2D-ABBD5B096C7C}"/>
              </a:ext>
            </a:extLst>
          </p:cNvPr>
          <p:cNvSpPr txBox="1"/>
          <p:nvPr/>
        </p:nvSpPr>
        <p:spPr>
          <a:xfrm>
            <a:off x="4885419" y="4340420"/>
            <a:ext cx="353943" cy="1079783"/>
          </a:xfrm>
          <a:prstGeom prst="rect">
            <a:avLst/>
          </a:prstGeom>
          <a:noFill/>
        </p:spPr>
        <p:txBody>
          <a:bodyPr vert="eaVert" wrap="none" rtlCol="0">
            <a:spAutoFit/>
          </a:bodyPr>
          <a:lstStyle/>
          <a:p>
            <a:r>
              <a:rPr lang="ja-JP" altLang="en-US" sz="1100">
                <a:latin typeface="BIZ UDPゴシック" panose="020B0400000000000000" pitchFamily="50" charset="-128"/>
                <a:ea typeface="BIZ UDPゴシック" panose="020B0400000000000000" pitchFamily="50" charset="-128"/>
              </a:rPr>
              <a:t>不適合品発生率</a:t>
            </a:r>
            <a:endParaRPr kumimoji="1" lang="ja-JP" altLang="en-US" sz="1100">
              <a:latin typeface="BIZ UDPゴシック" panose="020B0400000000000000" pitchFamily="50" charset="-128"/>
              <a:ea typeface="BIZ UDPゴシック" panose="020B0400000000000000" pitchFamily="50" charset="-128"/>
            </a:endParaRPr>
          </a:p>
        </p:txBody>
      </p:sp>
      <p:sp>
        <p:nvSpPr>
          <p:cNvPr id="57" name="テキスト ボックス 56">
            <a:extLst>
              <a:ext uri="{FF2B5EF4-FFF2-40B4-BE49-F238E27FC236}">
                <a16:creationId xmlns:a16="http://schemas.microsoft.com/office/drawing/2014/main" id="{6C9EB967-556C-5428-B4E8-A0693B8F0628}"/>
              </a:ext>
            </a:extLst>
          </p:cNvPr>
          <p:cNvSpPr txBox="1"/>
          <p:nvPr/>
        </p:nvSpPr>
        <p:spPr>
          <a:xfrm>
            <a:off x="5286327" y="4566711"/>
            <a:ext cx="353943" cy="656590"/>
          </a:xfrm>
          <a:prstGeom prst="rect">
            <a:avLst/>
          </a:prstGeom>
          <a:noFill/>
        </p:spPr>
        <p:txBody>
          <a:bodyPr vert="eaVert" wrap="none" rtlCol="0">
            <a:spAutoFit/>
          </a:bodyPr>
          <a:lstStyle/>
          <a:p>
            <a:r>
              <a:rPr lang="ja-JP" altLang="en-US" sz="1100" dirty="0">
                <a:latin typeface="BIZ UDPゴシック" panose="020B0400000000000000" pitchFamily="50" charset="-128"/>
                <a:ea typeface="BIZ UDPゴシック" panose="020B0400000000000000" pitchFamily="50" charset="-128"/>
              </a:rPr>
              <a:t>発生</a:t>
            </a:r>
            <a:r>
              <a:rPr kumimoji="1" lang="ja-JP" altLang="en-US" sz="1100" dirty="0">
                <a:latin typeface="BIZ UDPゴシック" panose="020B0400000000000000" pitchFamily="50" charset="-128"/>
                <a:ea typeface="BIZ UDPゴシック" panose="020B0400000000000000" pitchFamily="50" charset="-128"/>
              </a:rPr>
              <a:t>件数</a:t>
            </a:r>
          </a:p>
        </p:txBody>
      </p:sp>
      <p:sp>
        <p:nvSpPr>
          <p:cNvPr id="59" name="テキスト ボックス 58">
            <a:extLst>
              <a:ext uri="{FF2B5EF4-FFF2-40B4-BE49-F238E27FC236}">
                <a16:creationId xmlns:a16="http://schemas.microsoft.com/office/drawing/2014/main" id="{283DF99D-671E-69CA-085A-E49CBC9DF32F}"/>
              </a:ext>
            </a:extLst>
          </p:cNvPr>
          <p:cNvSpPr txBox="1"/>
          <p:nvPr/>
        </p:nvSpPr>
        <p:spPr>
          <a:xfrm>
            <a:off x="5667983" y="3663955"/>
            <a:ext cx="463588" cy="261610"/>
          </a:xfrm>
          <a:prstGeom prst="rect">
            <a:avLst/>
          </a:prstGeom>
          <a:noFill/>
        </p:spPr>
        <p:txBody>
          <a:bodyPr wrap="none" rtlCol="0">
            <a:spAutoFit/>
          </a:bodyPr>
          <a:lstStyle/>
          <a:p>
            <a:r>
              <a:rPr lang="en-US" altLang="ja-JP" sz="1050">
                <a:latin typeface="BIZ UDPゴシック" panose="020B0400000000000000" pitchFamily="50" charset="-128"/>
                <a:ea typeface="BIZ UDPゴシック" panose="020B0400000000000000" pitchFamily="50" charset="-128"/>
              </a:rPr>
              <a:t>(</a:t>
            </a:r>
            <a:r>
              <a:rPr lang="ja-JP" altLang="en-US" sz="1050">
                <a:latin typeface="BIZ UDPゴシック" panose="020B0400000000000000" pitchFamily="50" charset="-128"/>
                <a:ea typeface="BIZ UDPゴシック" panose="020B0400000000000000" pitchFamily="50" charset="-128"/>
              </a:rPr>
              <a:t>件</a:t>
            </a:r>
            <a:r>
              <a:rPr lang="en-US" altLang="ja-JP" sz="1050">
                <a:latin typeface="BIZ UDPゴシック" panose="020B0400000000000000" pitchFamily="50" charset="-128"/>
                <a:ea typeface="BIZ UDPゴシック" panose="020B0400000000000000" pitchFamily="50" charset="-128"/>
              </a:rPr>
              <a:t>)</a:t>
            </a:r>
            <a:endParaRPr kumimoji="1" lang="ja-JP" altLang="en-US" sz="1050">
              <a:latin typeface="BIZ UDPゴシック" panose="020B0400000000000000" pitchFamily="50" charset="-128"/>
              <a:ea typeface="BIZ UDPゴシック" panose="020B0400000000000000" pitchFamily="50" charset="-128"/>
            </a:endParaRPr>
          </a:p>
        </p:txBody>
      </p:sp>
      <p:sp>
        <p:nvSpPr>
          <p:cNvPr id="60" name="テキスト ボックス 59">
            <a:extLst>
              <a:ext uri="{FF2B5EF4-FFF2-40B4-BE49-F238E27FC236}">
                <a16:creationId xmlns:a16="http://schemas.microsoft.com/office/drawing/2014/main" id="{1B6DEBB0-67BA-BCC4-5A97-BA2640D476A0}"/>
              </a:ext>
            </a:extLst>
          </p:cNvPr>
          <p:cNvSpPr txBox="1"/>
          <p:nvPr/>
        </p:nvSpPr>
        <p:spPr>
          <a:xfrm>
            <a:off x="4361166" y="3652377"/>
            <a:ext cx="455574" cy="253916"/>
          </a:xfrm>
          <a:prstGeom prst="rect">
            <a:avLst/>
          </a:prstGeom>
          <a:noFill/>
        </p:spPr>
        <p:txBody>
          <a:bodyPr wrap="none" rtlCol="0">
            <a:spAutoFit/>
          </a:bodyPr>
          <a:lstStyle/>
          <a:p>
            <a:r>
              <a:rPr kumimoji="1" lang="en-US" altLang="ja-JP" sz="1050">
                <a:latin typeface="BIZ UDPゴシック" panose="020B0400000000000000" pitchFamily="50" charset="-128"/>
                <a:ea typeface="BIZ UDPゴシック" panose="020B0400000000000000" pitchFamily="50" charset="-128"/>
              </a:rPr>
              <a:t>(</a:t>
            </a:r>
            <a:r>
              <a:rPr kumimoji="1" lang="ja-JP" altLang="en-US" sz="1050">
                <a:latin typeface="BIZ UDPゴシック" panose="020B0400000000000000" pitchFamily="50" charset="-128"/>
                <a:ea typeface="BIZ UDPゴシック" panose="020B0400000000000000" pitchFamily="50" charset="-128"/>
              </a:rPr>
              <a:t>㏙</a:t>
            </a:r>
            <a:r>
              <a:rPr kumimoji="1" lang="en-US" altLang="ja-JP" sz="1050">
                <a:latin typeface="BIZ UDPゴシック" panose="020B0400000000000000" pitchFamily="50" charset="-128"/>
                <a:ea typeface="BIZ UDPゴシック" panose="020B0400000000000000" pitchFamily="50" charset="-128"/>
              </a:rPr>
              <a:t>)</a:t>
            </a:r>
            <a:endParaRPr kumimoji="1" lang="ja-JP" altLang="en-US" sz="1050">
              <a:latin typeface="BIZ UDPゴシック" panose="020B0400000000000000" pitchFamily="50" charset="-128"/>
              <a:ea typeface="BIZ UDPゴシック" panose="020B0400000000000000" pitchFamily="50" charset="-128"/>
            </a:endParaRPr>
          </a:p>
        </p:txBody>
      </p:sp>
      <p:sp>
        <p:nvSpPr>
          <p:cNvPr id="61" name="テキスト ボックス 60">
            <a:extLst>
              <a:ext uri="{FF2B5EF4-FFF2-40B4-BE49-F238E27FC236}">
                <a16:creationId xmlns:a16="http://schemas.microsoft.com/office/drawing/2014/main" id="{2485D539-0038-D06D-293E-350A0447F159}"/>
              </a:ext>
            </a:extLst>
          </p:cNvPr>
          <p:cNvSpPr txBox="1"/>
          <p:nvPr/>
        </p:nvSpPr>
        <p:spPr>
          <a:xfrm>
            <a:off x="471929" y="3648709"/>
            <a:ext cx="455574" cy="253916"/>
          </a:xfrm>
          <a:prstGeom prst="rect">
            <a:avLst/>
          </a:prstGeom>
          <a:noFill/>
        </p:spPr>
        <p:txBody>
          <a:bodyPr wrap="none" rtlCol="0">
            <a:spAutoFit/>
          </a:bodyPr>
          <a:lstStyle/>
          <a:p>
            <a:r>
              <a:rPr lang="en-US" altLang="ja-JP" sz="1050">
                <a:latin typeface="BIZ UDPゴシック" panose="020B0400000000000000" pitchFamily="50" charset="-128"/>
                <a:ea typeface="BIZ UDPゴシック" panose="020B0400000000000000" pitchFamily="50" charset="-128"/>
              </a:rPr>
              <a:t>(</a:t>
            </a:r>
            <a:r>
              <a:rPr lang="ja-JP" altLang="en-US" sz="1050">
                <a:latin typeface="BIZ UDPゴシック" panose="020B0400000000000000" pitchFamily="50" charset="-128"/>
                <a:ea typeface="BIZ UDPゴシック" panose="020B0400000000000000" pitchFamily="50" charset="-128"/>
              </a:rPr>
              <a:t>台</a:t>
            </a:r>
            <a:r>
              <a:rPr lang="en-US" altLang="ja-JP" sz="1050">
                <a:latin typeface="BIZ UDPゴシック" panose="020B0400000000000000" pitchFamily="50" charset="-128"/>
                <a:ea typeface="BIZ UDPゴシック" panose="020B0400000000000000" pitchFamily="50" charset="-128"/>
              </a:rPr>
              <a:t>)</a:t>
            </a:r>
            <a:endParaRPr kumimoji="1" lang="ja-JP" altLang="en-US" sz="1050">
              <a:latin typeface="BIZ UDPゴシック" panose="020B0400000000000000" pitchFamily="50" charset="-128"/>
              <a:ea typeface="BIZ UDPゴシック" panose="020B0400000000000000" pitchFamily="50" charset="-128"/>
            </a:endParaRPr>
          </a:p>
        </p:txBody>
      </p:sp>
      <p:sp>
        <p:nvSpPr>
          <p:cNvPr id="63" name="テキスト ボックス 62">
            <a:extLst>
              <a:ext uri="{FF2B5EF4-FFF2-40B4-BE49-F238E27FC236}">
                <a16:creationId xmlns:a16="http://schemas.microsoft.com/office/drawing/2014/main" id="{BF0336D6-24A0-32F3-E829-CAB936113511}"/>
              </a:ext>
            </a:extLst>
          </p:cNvPr>
          <p:cNvSpPr txBox="1"/>
          <p:nvPr/>
        </p:nvSpPr>
        <p:spPr>
          <a:xfrm>
            <a:off x="958939" y="6405693"/>
            <a:ext cx="3438762" cy="307777"/>
          </a:xfrm>
          <a:prstGeom prst="rect">
            <a:avLst/>
          </a:prstGeom>
          <a:noFill/>
        </p:spPr>
        <p:txBody>
          <a:bodyPr wrap="none" rtlCol="0">
            <a:spAutoFit/>
          </a:bodyPr>
          <a:lstStyle/>
          <a:p>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図２．生産台数と不適合品発生率の推移</a:t>
            </a:r>
            <a:r>
              <a:rPr kumimoji="1" lang="en-US" altLang="ja-JP" sz="1400">
                <a:latin typeface="BIZ UDPゴシック" panose="020B0400000000000000" pitchFamily="50" charset="-128"/>
                <a:ea typeface="BIZ UDPゴシック" panose="020B0400000000000000" pitchFamily="50" charset="-128"/>
              </a:rPr>
              <a:t>】</a:t>
            </a:r>
            <a:endParaRPr kumimoji="1" lang="ja-JP" altLang="en-US" sz="1400">
              <a:latin typeface="BIZ UDPゴシック" panose="020B0400000000000000" pitchFamily="50" charset="-128"/>
              <a:ea typeface="BIZ UDPゴシック" panose="020B0400000000000000" pitchFamily="50" charset="-128"/>
            </a:endParaRPr>
          </a:p>
        </p:txBody>
      </p:sp>
      <p:sp>
        <p:nvSpPr>
          <p:cNvPr id="64" name="テキスト ボックス 63">
            <a:extLst>
              <a:ext uri="{FF2B5EF4-FFF2-40B4-BE49-F238E27FC236}">
                <a16:creationId xmlns:a16="http://schemas.microsoft.com/office/drawing/2014/main" id="{C8195033-DC74-0526-CF2B-33409BF9F942}"/>
              </a:ext>
            </a:extLst>
          </p:cNvPr>
          <p:cNvSpPr txBox="1"/>
          <p:nvPr/>
        </p:nvSpPr>
        <p:spPr>
          <a:xfrm>
            <a:off x="6221596" y="6405693"/>
            <a:ext cx="3292889" cy="307777"/>
          </a:xfrm>
          <a:prstGeom prst="rect">
            <a:avLst/>
          </a:prstGeom>
          <a:noFill/>
        </p:spPr>
        <p:txBody>
          <a:bodyPr wrap="none" rtlCol="0">
            <a:spAutoFit/>
          </a:bodyPr>
          <a:lstStyle/>
          <a:p>
            <a:r>
              <a:rPr kumimoji="1" lang="en-US" altLang="ja-JP" sz="1400">
                <a:latin typeface="BIZ UDPゴシック" panose="020B0400000000000000" pitchFamily="50" charset="-128"/>
                <a:ea typeface="BIZ UDPゴシック" panose="020B0400000000000000" pitchFamily="50" charset="-128"/>
              </a:rPr>
              <a:t>【</a:t>
            </a:r>
            <a:r>
              <a:rPr kumimoji="1" lang="ja-JP" altLang="en-US" sz="1400">
                <a:latin typeface="BIZ UDPゴシック" panose="020B0400000000000000" pitchFamily="50" charset="-128"/>
                <a:ea typeface="BIZ UDPゴシック" panose="020B0400000000000000" pitchFamily="50" charset="-128"/>
              </a:rPr>
              <a:t>図３．項目別不適合品発生件数の推移</a:t>
            </a:r>
            <a:r>
              <a:rPr kumimoji="1" lang="en-US" altLang="ja-JP" sz="1400">
                <a:latin typeface="BIZ UDPゴシック" panose="020B0400000000000000" pitchFamily="50" charset="-128"/>
                <a:ea typeface="BIZ UDPゴシック" panose="020B0400000000000000" pitchFamily="50" charset="-128"/>
              </a:rPr>
              <a:t>】</a:t>
            </a:r>
            <a:endParaRPr kumimoji="1" lang="ja-JP" altLang="en-US" sz="1400">
              <a:latin typeface="BIZ UDPゴシック" panose="020B0400000000000000" pitchFamily="50" charset="-128"/>
              <a:ea typeface="BIZ UDPゴシック" panose="020B0400000000000000" pitchFamily="50" charset="-128"/>
            </a:endParaRPr>
          </a:p>
        </p:txBody>
      </p:sp>
      <p:sp>
        <p:nvSpPr>
          <p:cNvPr id="66" name="テキスト ボックス 65">
            <a:extLst>
              <a:ext uri="{FF2B5EF4-FFF2-40B4-BE49-F238E27FC236}">
                <a16:creationId xmlns:a16="http://schemas.microsoft.com/office/drawing/2014/main" id="{089D9321-E443-136D-4139-1513D274DBEB}"/>
              </a:ext>
            </a:extLst>
          </p:cNvPr>
          <p:cNvSpPr txBox="1"/>
          <p:nvPr/>
        </p:nvSpPr>
        <p:spPr>
          <a:xfrm>
            <a:off x="10497923" y="3729882"/>
            <a:ext cx="1210588" cy="584775"/>
          </a:xfrm>
          <a:prstGeom prst="rect">
            <a:avLst/>
          </a:prstGeom>
          <a:noFill/>
        </p:spPr>
        <p:txBody>
          <a:bodyPr wrap="none" rtlCol="0">
            <a:spAutoFit/>
          </a:bodyPr>
          <a:lstStyle/>
          <a:p>
            <a:pPr algn="ctr"/>
            <a:r>
              <a:rPr kumimoji="1" lang="ja-JP" altLang="en-US" sz="1600"/>
              <a:t>洗浄不良</a:t>
            </a:r>
            <a:endParaRPr kumimoji="1" lang="en-US" altLang="ja-JP" sz="1600"/>
          </a:p>
          <a:p>
            <a:pPr algn="ctr"/>
            <a:r>
              <a:rPr kumimoji="1" lang="ja-JP" altLang="en-US" sz="1600"/>
              <a:t>タール付着</a:t>
            </a:r>
          </a:p>
        </p:txBody>
      </p:sp>
      <p:sp>
        <p:nvSpPr>
          <p:cNvPr id="67" name="テキスト ボックス 66">
            <a:extLst>
              <a:ext uri="{FF2B5EF4-FFF2-40B4-BE49-F238E27FC236}">
                <a16:creationId xmlns:a16="http://schemas.microsoft.com/office/drawing/2014/main" id="{3737C82A-0152-B73D-F172-6CCB130B234F}"/>
              </a:ext>
            </a:extLst>
          </p:cNvPr>
          <p:cNvSpPr txBox="1"/>
          <p:nvPr/>
        </p:nvSpPr>
        <p:spPr>
          <a:xfrm>
            <a:off x="10421594" y="4242665"/>
            <a:ext cx="1415772" cy="276999"/>
          </a:xfrm>
          <a:prstGeom prst="rect">
            <a:avLst/>
          </a:prstGeom>
          <a:noFill/>
        </p:spPr>
        <p:txBody>
          <a:bodyPr wrap="none" rtlCol="0">
            <a:spAutoFit/>
          </a:bodyPr>
          <a:lstStyle/>
          <a:p>
            <a:r>
              <a:rPr kumimoji="1" lang="ja-JP" altLang="en-US" sz="1200"/>
              <a:t>手直し可→適合品</a:t>
            </a:r>
          </a:p>
        </p:txBody>
      </p:sp>
      <p:sp>
        <p:nvSpPr>
          <p:cNvPr id="68" name="テキスト ボックス 67">
            <a:extLst>
              <a:ext uri="{FF2B5EF4-FFF2-40B4-BE49-F238E27FC236}">
                <a16:creationId xmlns:a16="http://schemas.microsoft.com/office/drawing/2014/main" id="{5408CB14-8983-9B6F-CF37-213F32CCE4DE}"/>
              </a:ext>
            </a:extLst>
          </p:cNvPr>
          <p:cNvSpPr txBox="1"/>
          <p:nvPr/>
        </p:nvSpPr>
        <p:spPr>
          <a:xfrm>
            <a:off x="10303144" y="4779644"/>
            <a:ext cx="1620957" cy="307777"/>
          </a:xfrm>
          <a:prstGeom prst="rect">
            <a:avLst/>
          </a:prstGeom>
          <a:noFill/>
        </p:spPr>
        <p:txBody>
          <a:bodyPr wrap="none" rtlCol="0">
            <a:spAutoFit/>
          </a:bodyPr>
          <a:lstStyle/>
          <a:p>
            <a:r>
              <a:rPr kumimoji="1" lang="ja-JP" altLang="en-US" sz="1400"/>
              <a:t>試験片管理値外れ</a:t>
            </a:r>
          </a:p>
        </p:txBody>
      </p:sp>
      <p:sp>
        <p:nvSpPr>
          <p:cNvPr id="69" name="テキスト ボックス 68">
            <a:extLst>
              <a:ext uri="{FF2B5EF4-FFF2-40B4-BE49-F238E27FC236}">
                <a16:creationId xmlns:a16="http://schemas.microsoft.com/office/drawing/2014/main" id="{46061B77-3AB5-C63A-DF84-F77E7DD39EEE}"/>
              </a:ext>
            </a:extLst>
          </p:cNvPr>
          <p:cNvSpPr txBox="1"/>
          <p:nvPr/>
        </p:nvSpPr>
        <p:spPr>
          <a:xfrm>
            <a:off x="10581093" y="5072951"/>
            <a:ext cx="1082348" cy="307777"/>
          </a:xfrm>
          <a:prstGeom prst="rect">
            <a:avLst/>
          </a:prstGeom>
          <a:noFill/>
        </p:spPr>
        <p:txBody>
          <a:bodyPr wrap="none" rtlCol="0">
            <a:spAutoFit/>
          </a:bodyPr>
          <a:lstStyle/>
          <a:p>
            <a:r>
              <a:rPr kumimoji="1" lang="ja-JP" altLang="en-US" sz="1400">
                <a:highlight>
                  <a:srgbClr val="FFCCCC"/>
                </a:highlight>
              </a:rPr>
              <a:t>手直し不可</a:t>
            </a:r>
          </a:p>
        </p:txBody>
      </p:sp>
      <p:sp>
        <p:nvSpPr>
          <p:cNvPr id="74" name="テキスト ボックス 73">
            <a:extLst>
              <a:ext uri="{FF2B5EF4-FFF2-40B4-BE49-F238E27FC236}">
                <a16:creationId xmlns:a16="http://schemas.microsoft.com/office/drawing/2014/main" id="{19F466FA-2A1C-CDC6-EAC2-45F254AAA91C}"/>
              </a:ext>
            </a:extLst>
          </p:cNvPr>
          <p:cNvSpPr txBox="1"/>
          <p:nvPr/>
        </p:nvSpPr>
        <p:spPr>
          <a:xfrm>
            <a:off x="9996535" y="6175079"/>
            <a:ext cx="1975221" cy="523220"/>
          </a:xfrm>
          <a:prstGeom prst="rect">
            <a:avLst/>
          </a:prstGeom>
          <a:solidFill>
            <a:schemeClr val="tx1"/>
          </a:solidFill>
        </p:spPr>
        <p:txBody>
          <a:bodyPr wrap="none" rtlCol="0">
            <a:spAutoFit/>
          </a:bodyPr>
          <a:lstStyle/>
          <a:p>
            <a:r>
              <a:rPr kumimoji="1" lang="ja-JP" altLang="en-US" sz="1400">
                <a:solidFill>
                  <a:schemeClr val="bg1"/>
                </a:solidFill>
                <a:latin typeface="BIZ UDPゴシック" panose="020B0400000000000000" pitchFamily="50" charset="-128"/>
                <a:ea typeface="BIZ UDPゴシック" panose="020B0400000000000000" pitchFamily="50" charset="-128"/>
              </a:rPr>
              <a:t>試験片管理値外れは</a:t>
            </a:r>
            <a:endParaRPr kumimoji="1" lang="en-US" altLang="ja-JP" sz="1400">
              <a:solidFill>
                <a:schemeClr val="bg1"/>
              </a:solidFill>
              <a:latin typeface="BIZ UDPゴシック" panose="020B0400000000000000" pitchFamily="50" charset="-128"/>
              <a:ea typeface="BIZ UDPゴシック" panose="020B0400000000000000" pitchFamily="50" charset="-128"/>
            </a:endParaRPr>
          </a:p>
          <a:p>
            <a:r>
              <a:rPr kumimoji="1" lang="ja-JP" altLang="en-US" sz="1400">
                <a:solidFill>
                  <a:schemeClr val="bg1"/>
                </a:solidFill>
                <a:latin typeface="BIZ UDPゴシック" panose="020B0400000000000000" pitchFamily="50" charset="-128"/>
                <a:ea typeface="BIZ UDPゴシック" panose="020B0400000000000000" pitchFamily="50" charset="-128"/>
              </a:rPr>
              <a:t>不適合品発生率に直結</a:t>
            </a:r>
          </a:p>
        </p:txBody>
      </p:sp>
      <p:sp>
        <p:nvSpPr>
          <p:cNvPr id="76" name="正方形/長方形 75">
            <a:extLst>
              <a:ext uri="{FF2B5EF4-FFF2-40B4-BE49-F238E27FC236}">
                <a16:creationId xmlns:a16="http://schemas.microsoft.com/office/drawing/2014/main" id="{947D6A6E-1A52-C9DA-57AF-ACADE980845A}"/>
              </a:ext>
            </a:extLst>
          </p:cNvPr>
          <p:cNvSpPr/>
          <p:nvPr/>
        </p:nvSpPr>
        <p:spPr>
          <a:xfrm>
            <a:off x="10347983" y="3717075"/>
            <a:ext cx="1541316" cy="848816"/>
          </a:xfrm>
          <a:prstGeom prst="rect">
            <a:avLst/>
          </a:pr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正方形/長方形 76">
            <a:extLst>
              <a:ext uri="{FF2B5EF4-FFF2-40B4-BE49-F238E27FC236}">
                <a16:creationId xmlns:a16="http://schemas.microsoft.com/office/drawing/2014/main" id="{7C4CF537-D0A0-84A0-025D-DEED274EB924}"/>
              </a:ext>
            </a:extLst>
          </p:cNvPr>
          <p:cNvSpPr/>
          <p:nvPr/>
        </p:nvSpPr>
        <p:spPr>
          <a:xfrm>
            <a:off x="10351609" y="4675364"/>
            <a:ext cx="1541316" cy="74236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2C7C8BD7-FA64-1463-EFC2-EF53D07F1831}"/>
              </a:ext>
            </a:extLst>
          </p:cNvPr>
          <p:cNvPicPr>
            <a:picLocks noChangeAspect="1"/>
          </p:cNvPicPr>
          <p:nvPr/>
        </p:nvPicPr>
        <p:blipFill rotWithShape="1">
          <a:blip r:embed="rId6"/>
          <a:srcRect l="38362" t="18249" r="43188" b="47742"/>
          <a:stretch/>
        </p:blipFill>
        <p:spPr>
          <a:xfrm>
            <a:off x="10719233" y="5421933"/>
            <a:ext cx="679347" cy="704393"/>
          </a:xfrm>
          <a:prstGeom prst="rect">
            <a:avLst/>
          </a:prstGeom>
        </p:spPr>
      </p:pic>
      <p:sp>
        <p:nvSpPr>
          <p:cNvPr id="9" name="テキスト ボックス 8">
            <a:extLst>
              <a:ext uri="{FF2B5EF4-FFF2-40B4-BE49-F238E27FC236}">
                <a16:creationId xmlns:a16="http://schemas.microsoft.com/office/drawing/2014/main" id="{A053049E-19EC-20A0-A5AC-C5E76E4F03CA}"/>
              </a:ext>
            </a:extLst>
          </p:cNvPr>
          <p:cNvSpPr txBox="1"/>
          <p:nvPr/>
        </p:nvSpPr>
        <p:spPr>
          <a:xfrm>
            <a:off x="1033991" y="3737992"/>
            <a:ext cx="1386918" cy="584775"/>
          </a:xfrm>
          <a:prstGeom prst="rect">
            <a:avLst/>
          </a:prstGeom>
          <a:noFill/>
        </p:spPr>
        <p:txBody>
          <a:bodyPr wrap="none" rtlCol="0">
            <a:spAutoFit/>
          </a:bodyPr>
          <a:lstStyle/>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a:t>
            </a:r>
            <a:r>
              <a:rPr kumimoji="1" lang="ja-JP" altLang="en-US" sz="800">
                <a:latin typeface="BIZ UDPゴシック" panose="020B0400000000000000" pitchFamily="50" charset="-128"/>
                <a:ea typeface="BIZ UDPゴシック" panose="020B0400000000000000" pitchFamily="50" charset="-128"/>
              </a:rPr>
              <a:t>３年４月～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a:t>
            </a:r>
            <a:r>
              <a:rPr kumimoji="1" lang="en-US" altLang="ja-JP" sz="800">
                <a:latin typeface="BIZ UDPゴシック" panose="020B0400000000000000" pitchFamily="50" charset="-128"/>
                <a:ea typeface="BIZ UDPゴシック" panose="020B0400000000000000" pitchFamily="50" charset="-128"/>
              </a:rPr>
              <a:t>2023</a:t>
            </a:r>
            <a:r>
              <a:rPr kumimoji="1" lang="ja-JP" altLang="en-US" sz="800">
                <a:latin typeface="BIZ UDPゴシック" panose="020B0400000000000000" pitchFamily="50" charset="-128"/>
                <a:ea typeface="BIZ UDPゴシック" panose="020B0400000000000000" pitchFamily="50" charset="-128"/>
              </a:rPr>
              <a:t>年</a:t>
            </a:r>
            <a:r>
              <a:rPr lang="en-US" altLang="ja-JP" sz="800">
                <a:latin typeface="BIZ UDPゴシック" panose="020B0400000000000000" pitchFamily="50" charset="-128"/>
                <a:ea typeface="BIZ UDPゴシック" panose="020B0400000000000000" pitchFamily="50" charset="-128"/>
              </a:rPr>
              <a:t>9</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作成日：２０２３年１０月６日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作成者：岩崎</a:t>
            </a:r>
            <a:endParaRPr lang="en-US" altLang="ja-JP" sz="80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74391754"/>
      </p:ext>
    </p:extLst>
  </p:cSld>
  <p:clrMapOvr>
    <a:masterClrMapping/>
  </p:clrMapOvr>
  <mc:AlternateContent xmlns:mc="http://schemas.openxmlformats.org/markup-compatibility/2006" xmlns:p14="http://schemas.microsoft.com/office/powerpoint/2010/main">
    <mc:Choice Requires="p14">
      <p:transition spd="slow" p14:dur="2000" advTm="50341"/>
    </mc:Choice>
    <mc:Fallback xmlns="">
      <p:transition spd="slow" advTm="50341"/>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HistgramC1">
            <a:extLst>
              <a:ext uri="{FF2B5EF4-FFF2-40B4-BE49-F238E27FC236}">
                <a16:creationId xmlns:a16="http://schemas.microsoft.com/office/drawing/2014/main" id="{1F9637FA-3E69-8D67-73A0-DFA4F2D23A16}"/>
              </a:ext>
            </a:extLst>
          </p:cNvPr>
          <p:cNvGraphicFramePr>
            <a:graphicFrameLocks/>
          </p:cNvGraphicFramePr>
          <p:nvPr>
            <p:extLst>
              <p:ext uri="{D42A27DB-BD31-4B8C-83A1-F6EECF244321}">
                <p14:modId xmlns:p14="http://schemas.microsoft.com/office/powerpoint/2010/main" val="3013699922"/>
              </p:ext>
            </p:extLst>
          </p:nvPr>
        </p:nvGraphicFramePr>
        <p:xfrm>
          <a:off x="8160361" y="3726258"/>
          <a:ext cx="3768113" cy="266381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 name="グラフ 28">
            <a:extLst>
              <a:ext uri="{FF2B5EF4-FFF2-40B4-BE49-F238E27FC236}">
                <a16:creationId xmlns:a16="http://schemas.microsoft.com/office/drawing/2014/main" id="{A74F252F-D236-4813-DF86-7BB09F632EE2}"/>
              </a:ext>
            </a:extLst>
          </p:cNvPr>
          <p:cNvGraphicFramePr>
            <a:graphicFrameLocks/>
          </p:cNvGraphicFramePr>
          <p:nvPr>
            <p:extLst>
              <p:ext uri="{D42A27DB-BD31-4B8C-83A1-F6EECF244321}">
                <p14:modId xmlns:p14="http://schemas.microsoft.com/office/powerpoint/2010/main" val="3077484592"/>
              </p:ext>
            </p:extLst>
          </p:nvPr>
        </p:nvGraphicFramePr>
        <p:xfrm>
          <a:off x="263526" y="3715913"/>
          <a:ext cx="3809415" cy="2665837"/>
        </p:xfrm>
        <a:graphic>
          <a:graphicData uri="http://schemas.openxmlformats.org/drawingml/2006/chart">
            <c:chart xmlns:c="http://schemas.openxmlformats.org/drawingml/2006/chart" xmlns:r="http://schemas.openxmlformats.org/officeDocument/2006/relationships" r:id="rId4"/>
          </a:graphicData>
        </a:graphic>
      </p:graphicFrame>
      <p:sp>
        <p:nvSpPr>
          <p:cNvPr id="26" name="四角形: 角を丸くする 25">
            <a:extLst>
              <a:ext uri="{FF2B5EF4-FFF2-40B4-BE49-F238E27FC236}">
                <a16:creationId xmlns:a16="http://schemas.microsoft.com/office/drawing/2014/main" id="{CE902E4D-3006-5AB4-F801-C1EF44A59D44}"/>
              </a:ext>
            </a:extLst>
          </p:cNvPr>
          <p:cNvSpPr/>
          <p:nvPr/>
        </p:nvSpPr>
        <p:spPr>
          <a:xfrm>
            <a:off x="258242" y="3715913"/>
            <a:ext cx="3814699" cy="2651483"/>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a:extLst>
              <a:ext uri="{FF2B5EF4-FFF2-40B4-BE49-F238E27FC236}">
                <a16:creationId xmlns:a16="http://schemas.microsoft.com/office/drawing/2014/main" id="{AF6A753B-1A16-9A56-D7FC-94AFA8038CE3}"/>
              </a:ext>
            </a:extLst>
          </p:cNvPr>
          <p:cNvSpPr txBox="1"/>
          <p:nvPr/>
        </p:nvSpPr>
        <p:spPr>
          <a:xfrm>
            <a:off x="263525" y="18587"/>
            <a:ext cx="2058577" cy="461665"/>
          </a:xfrm>
          <a:prstGeom prst="rect">
            <a:avLst/>
          </a:prstGeom>
          <a:noFill/>
          <a:ln>
            <a:noFill/>
          </a:ln>
        </p:spPr>
        <p:txBody>
          <a:bodyPr wrap="none" rtlCol="0">
            <a:spAutoFit/>
          </a:bodyPr>
          <a:lstStyle/>
          <a:p>
            <a:pPr algn="ctr"/>
            <a:r>
              <a:rPr kumimoji="1" lang="en-US" altLang="ja-JP" sz="2400" b="1" dirty="0">
                <a:latin typeface="BIZ UDPゴシック" panose="020B0400000000000000" pitchFamily="50" charset="-128"/>
                <a:ea typeface="BIZ UDPゴシック" panose="020B0400000000000000" pitchFamily="50" charset="-128"/>
              </a:rPr>
              <a:t>6.</a:t>
            </a:r>
            <a:r>
              <a:rPr kumimoji="1" lang="ja-JP" altLang="en-US" sz="2400" b="1" dirty="0">
                <a:latin typeface="BIZ UDPゴシック" panose="020B0400000000000000" pitchFamily="50" charset="-128"/>
                <a:ea typeface="BIZ UDPゴシック" panose="020B0400000000000000" pitchFamily="50" charset="-128"/>
              </a:rPr>
              <a:t>現状把握①</a:t>
            </a:r>
          </a:p>
        </p:txBody>
      </p:sp>
      <p:cxnSp>
        <p:nvCxnSpPr>
          <p:cNvPr id="43" name="直線コネクタ 42">
            <a:extLst>
              <a:ext uri="{FF2B5EF4-FFF2-40B4-BE49-F238E27FC236}">
                <a16:creationId xmlns:a16="http://schemas.microsoft.com/office/drawing/2014/main" id="{A4E65329-5DA3-5994-CAD8-7098D32992E9}"/>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pic>
        <p:nvPicPr>
          <p:cNvPr id="44" name="Picture 2">
            <a:extLst>
              <a:ext uri="{FF2B5EF4-FFF2-40B4-BE49-F238E27FC236}">
                <a16:creationId xmlns:a16="http://schemas.microsoft.com/office/drawing/2014/main" id="{5FDD075B-CFDC-F041-E888-0FAF18E384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79733" y="18588"/>
            <a:ext cx="1648741" cy="409576"/>
          </a:xfrm>
          <a:prstGeom prst="rect">
            <a:avLst/>
          </a:prstGeom>
          <a:noFill/>
          <a:extLst>
            <a:ext uri="{909E8E84-426E-40DD-AFC4-6F175D3DCCD1}">
              <a14:hiddenFill xmlns:a14="http://schemas.microsoft.com/office/drawing/2010/main">
                <a:solidFill>
                  <a:srgbClr val="FFFFFF"/>
                </a:solidFill>
              </a14:hiddenFill>
            </a:ext>
          </a:extLst>
        </p:spPr>
      </p:pic>
      <p:sp>
        <p:nvSpPr>
          <p:cNvPr id="2" name="四角形: 角を丸くする 1">
            <a:extLst>
              <a:ext uri="{FF2B5EF4-FFF2-40B4-BE49-F238E27FC236}">
                <a16:creationId xmlns:a16="http://schemas.microsoft.com/office/drawing/2014/main" id="{8D2D7040-84D6-C1EE-8523-04F7CC9BD29A}"/>
              </a:ext>
            </a:extLst>
          </p:cNvPr>
          <p:cNvSpPr/>
          <p:nvPr/>
        </p:nvSpPr>
        <p:spPr>
          <a:xfrm>
            <a:off x="263525" y="773443"/>
            <a:ext cx="3814699" cy="2655556"/>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四角形: 角を丸くする 2">
            <a:extLst>
              <a:ext uri="{FF2B5EF4-FFF2-40B4-BE49-F238E27FC236}">
                <a16:creationId xmlns:a16="http://schemas.microsoft.com/office/drawing/2014/main" id="{3C7E2C29-B176-E5F5-7C95-48C83690D84D}"/>
              </a:ext>
            </a:extLst>
          </p:cNvPr>
          <p:cNvSpPr/>
          <p:nvPr/>
        </p:nvSpPr>
        <p:spPr>
          <a:xfrm>
            <a:off x="4151376" y="765176"/>
            <a:ext cx="3889250" cy="2663822"/>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EAF0F6B1-24E6-C9B2-B87D-04B9B2AB541C}"/>
              </a:ext>
            </a:extLst>
          </p:cNvPr>
          <p:cNvSpPr/>
          <p:nvPr/>
        </p:nvSpPr>
        <p:spPr>
          <a:xfrm>
            <a:off x="8113778" y="765177"/>
            <a:ext cx="3814697" cy="2663824"/>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 name="グラフ 4">
            <a:extLst>
              <a:ext uri="{FF2B5EF4-FFF2-40B4-BE49-F238E27FC236}">
                <a16:creationId xmlns:a16="http://schemas.microsoft.com/office/drawing/2014/main" id="{A5DE3878-9873-624F-C62A-F79A5058A3A0}"/>
              </a:ext>
            </a:extLst>
          </p:cNvPr>
          <p:cNvGraphicFramePr>
            <a:graphicFrameLocks/>
          </p:cNvGraphicFramePr>
          <p:nvPr>
            <p:extLst>
              <p:ext uri="{D42A27DB-BD31-4B8C-83A1-F6EECF244321}">
                <p14:modId xmlns:p14="http://schemas.microsoft.com/office/powerpoint/2010/main" val="1309374421"/>
              </p:ext>
            </p:extLst>
          </p:nvPr>
        </p:nvGraphicFramePr>
        <p:xfrm>
          <a:off x="262127" y="777516"/>
          <a:ext cx="3889250" cy="2651482"/>
        </p:xfrm>
        <a:graphic>
          <a:graphicData uri="http://schemas.openxmlformats.org/drawingml/2006/chart">
            <c:chart xmlns:c="http://schemas.openxmlformats.org/drawingml/2006/chart" xmlns:r="http://schemas.openxmlformats.org/officeDocument/2006/relationships" r:id="rId6"/>
          </a:graphicData>
        </a:graphic>
      </p:graphicFrame>
      <p:sp>
        <p:nvSpPr>
          <p:cNvPr id="6" name="テキスト ボックス 5">
            <a:extLst>
              <a:ext uri="{FF2B5EF4-FFF2-40B4-BE49-F238E27FC236}">
                <a16:creationId xmlns:a16="http://schemas.microsoft.com/office/drawing/2014/main" id="{E4FB2174-AAD1-B8E7-892F-FD573C9BF548}"/>
              </a:ext>
            </a:extLst>
          </p:cNvPr>
          <p:cNvSpPr txBox="1"/>
          <p:nvPr/>
        </p:nvSpPr>
        <p:spPr>
          <a:xfrm>
            <a:off x="1031590" y="2835285"/>
            <a:ext cx="2350323" cy="230832"/>
          </a:xfrm>
          <a:prstGeom prst="rect">
            <a:avLst/>
          </a:prstGeom>
          <a:noFill/>
        </p:spPr>
        <p:txBody>
          <a:bodyPr wrap="none" rtlCol="0">
            <a:spAutoFit/>
          </a:bodyPr>
          <a:lstStyle/>
          <a:p>
            <a:pPr algn="ctr"/>
            <a:r>
              <a:rPr kumimoji="1" lang="en-US" altLang="ja-JP" sz="900" dirty="0">
                <a:latin typeface="BIZ UDPゴシック" panose="020B0400000000000000" pitchFamily="50" charset="-128"/>
                <a:ea typeface="BIZ UDPゴシック" panose="020B0400000000000000" pitchFamily="50" charset="-128"/>
              </a:rPr>
              <a:t>【</a:t>
            </a:r>
            <a:r>
              <a:rPr kumimoji="1" lang="ja-JP" altLang="en-US" sz="900" dirty="0">
                <a:latin typeface="BIZ UDPゴシック" panose="020B0400000000000000" pitchFamily="50" charset="-128"/>
                <a:ea typeface="BIZ UDPゴシック" panose="020B0400000000000000" pitchFamily="50" charset="-128"/>
              </a:rPr>
              <a:t>図１．月平均不適合品発生件数パレート図</a:t>
            </a:r>
            <a:r>
              <a:rPr kumimoji="1" lang="en-US" altLang="ja-JP" sz="900" dirty="0">
                <a:latin typeface="BIZ UDPゴシック" panose="020B0400000000000000" pitchFamily="50" charset="-128"/>
                <a:ea typeface="BIZ UDPゴシック" panose="020B0400000000000000" pitchFamily="50" charset="-128"/>
              </a:rPr>
              <a:t>】</a:t>
            </a:r>
            <a:endParaRPr kumimoji="1" lang="ja-JP" altLang="en-US" sz="9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2286858A-250B-5684-4068-F11C7672CC7E}"/>
              </a:ext>
            </a:extLst>
          </p:cNvPr>
          <p:cNvSpPr txBox="1"/>
          <p:nvPr/>
        </p:nvSpPr>
        <p:spPr>
          <a:xfrm>
            <a:off x="262127" y="1210863"/>
            <a:ext cx="353943" cy="1220847"/>
          </a:xfrm>
          <a:prstGeom prst="rect">
            <a:avLst/>
          </a:prstGeom>
          <a:noFill/>
        </p:spPr>
        <p:txBody>
          <a:bodyPr vert="eaVert" wrap="none" rtlCol="0">
            <a:spAutoFit/>
          </a:bodyPr>
          <a:lstStyle/>
          <a:p>
            <a:r>
              <a:rPr lang="ja-JP" altLang="en-US" sz="1100" dirty="0">
                <a:latin typeface="BIZ UDPゴシック" panose="020B0400000000000000" pitchFamily="50" charset="-128"/>
                <a:ea typeface="BIZ UDPゴシック" panose="020B0400000000000000" pitchFamily="50" charset="-128"/>
              </a:rPr>
              <a:t>不適合品発生</a:t>
            </a:r>
            <a:r>
              <a:rPr kumimoji="1" lang="ja-JP" altLang="en-US" sz="1100" dirty="0">
                <a:latin typeface="BIZ UDPゴシック" panose="020B0400000000000000" pitchFamily="50" charset="-128"/>
                <a:ea typeface="BIZ UDPゴシック" panose="020B0400000000000000" pitchFamily="50" charset="-128"/>
              </a:rPr>
              <a:t>件数</a:t>
            </a:r>
          </a:p>
        </p:txBody>
      </p:sp>
      <p:sp>
        <p:nvSpPr>
          <p:cNvPr id="8" name="テキスト ボックス 7">
            <a:extLst>
              <a:ext uri="{FF2B5EF4-FFF2-40B4-BE49-F238E27FC236}">
                <a16:creationId xmlns:a16="http://schemas.microsoft.com/office/drawing/2014/main" id="{48D04405-5915-E313-4F78-AB17DA50CDFE}"/>
              </a:ext>
            </a:extLst>
          </p:cNvPr>
          <p:cNvSpPr txBox="1"/>
          <p:nvPr/>
        </p:nvSpPr>
        <p:spPr>
          <a:xfrm>
            <a:off x="397100" y="777516"/>
            <a:ext cx="437940" cy="246221"/>
          </a:xfrm>
          <a:prstGeom prst="rect">
            <a:avLst/>
          </a:prstGeom>
          <a:noFill/>
        </p:spPr>
        <p:txBody>
          <a:bodyPr wrap="none" rtlCol="0">
            <a:spAutoFit/>
          </a:bodyPr>
          <a:lstStyle/>
          <a:p>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件</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5DCD6567-6B91-7784-13E9-5BB768240030}"/>
              </a:ext>
            </a:extLst>
          </p:cNvPr>
          <p:cNvSpPr txBox="1"/>
          <p:nvPr/>
        </p:nvSpPr>
        <p:spPr>
          <a:xfrm>
            <a:off x="2011396" y="1467343"/>
            <a:ext cx="1451038" cy="707886"/>
          </a:xfrm>
          <a:prstGeom prst="rect">
            <a:avLst/>
          </a:prstGeom>
          <a:noFill/>
        </p:spPr>
        <p:txBody>
          <a:bodyPr wrap="none" rtlCol="0">
            <a:spAutoFit/>
          </a:bodyPr>
          <a:lstStyle/>
          <a:p>
            <a:r>
              <a:rPr lang="en-US" altLang="ja-JP" sz="800" dirty="0">
                <a:latin typeface="BIZ UDPゴシック" panose="020B0400000000000000" pitchFamily="50" charset="-128"/>
                <a:ea typeface="BIZ UDPゴシック" panose="020B0400000000000000" pitchFamily="50" charset="-128"/>
              </a:rPr>
              <a:t>n= 80</a:t>
            </a:r>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期間：</a:t>
            </a:r>
            <a:r>
              <a:rPr kumimoji="1" lang="en-US" altLang="ja-JP" sz="800" dirty="0">
                <a:latin typeface="BIZ UDPゴシック" panose="020B0400000000000000" pitchFamily="50" charset="-128"/>
                <a:ea typeface="BIZ UDPゴシック" panose="020B0400000000000000" pitchFamily="50" charset="-128"/>
              </a:rPr>
              <a:t>202</a:t>
            </a:r>
            <a:r>
              <a:rPr lang="ja-JP" altLang="en-US" sz="800" dirty="0">
                <a:latin typeface="BIZ UDPゴシック" panose="020B0400000000000000" pitchFamily="50" charset="-128"/>
                <a:ea typeface="BIZ UDPゴシック" panose="020B0400000000000000" pitchFamily="50" charset="-128"/>
              </a:rPr>
              <a:t>３</a:t>
            </a:r>
            <a:r>
              <a:rPr kumimoji="1" lang="ja-JP" altLang="en-US" sz="800" dirty="0">
                <a:latin typeface="BIZ UDPゴシック" panose="020B0400000000000000" pitchFamily="50" charset="-128"/>
                <a:ea typeface="BIZ UDPゴシック" panose="020B0400000000000000" pitchFamily="50" charset="-128"/>
              </a:rPr>
              <a:t>年</a:t>
            </a:r>
            <a:r>
              <a:rPr lang="ja-JP" altLang="en-US" sz="800" dirty="0">
                <a:latin typeface="BIZ UDPゴシック" panose="020B0400000000000000" pitchFamily="50" charset="-128"/>
                <a:ea typeface="BIZ UDPゴシック" panose="020B0400000000000000" pitchFamily="50" charset="-128"/>
              </a:rPr>
              <a:t>７</a:t>
            </a:r>
            <a:r>
              <a:rPr kumimoji="1" lang="ja-JP" altLang="en-US" sz="800" dirty="0">
                <a:latin typeface="BIZ UDPゴシック" panose="020B0400000000000000" pitchFamily="50" charset="-128"/>
                <a:ea typeface="BIZ UDPゴシック" panose="020B0400000000000000" pitchFamily="50" charset="-128"/>
              </a:rPr>
              <a:t>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　　　  </a:t>
            </a:r>
            <a:r>
              <a:rPr kumimoji="1" lang="en-US" altLang="ja-JP" sz="800" dirty="0">
                <a:latin typeface="BIZ UDPゴシック" panose="020B0400000000000000" pitchFamily="50" charset="-128"/>
                <a:ea typeface="BIZ UDPゴシック" panose="020B0400000000000000" pitchFamily="50" charset="-128"/>
              </a:rPr>
              <a:t>2023</a:t>
            </a:r>
            <a:r>
              <a:rPr kumimoji="1" lang="ja-JP" altLang="en-US" sz="800" dirty="0">
                <a:latin typeface="BIZ UDPゴシック" panose="020B0400000000000000" pitchFamily="50" charset="-128"/>
                <a:ea typeface="BIZ UDPゴシック" panose="020B0400000000000000" pitchFamily="50" charset="-128"/>
              </a:rPr>
              <a:t>年９月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作成日：２０２３年１０月１０日</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作成者：山田</a:t>
            </a:r>
            <a:endParaRPr lang="en-US" altLang="ja-JP" sz="800" dirty="0">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C635DC26-52D8-EA61-EAD1-94F2F78E8E7F}"/>
              </a:ext>
            </a:extLst>
          </p:cNvPr>
          <p:cNvSpPr/>
          <p:nvPr/>
        </p:nvSpPr>
        <p:spPr>
          <a:xfrm>
            <a:off x="1347216" y="593638"/>
            <a:ext cx="1645920"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発生原因調査</a:t>
            </a:r>
          </a:p>
        </p:txBody>
      </p:sp>
      <p:sp>
        <p:nvSpPr>
          <p:cNvPr id="11" name="四角形: 角を丸くする 10">
            <a:extLst>
              <a:ext uri="{FF2B5EF4-FFF2-40B4-BE49-F238E27FC236}">
                <a16:creationId xmlns:a16="http://schemas.microsoft.com/office/drawing/2014/main" id="{7BD657BC-7ECC-EDDF-2102-342427160A89}"/>
              </a:ext>
            </a:extLst>
          </p:cNvPr>
          <p:cNvSpPr/>
          <p:nvPr/>
        </p:nvSpPr>
        <p:spPr>
          <a:xfrm>
            <a:off x="342845" y="3081506"/>
            <a:ext cx="3645495" cy="290840"/>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600" b="1" dirty="0">
                <a:solidFill>
                  <a:schemeClr val="tx1">
                    <a:lumMod val="75000"/>
                    <a:lumOff val="25000"/>
                  </a:schemeClr>
                </a:solidFill>
                <a:latin typeface="BIZ UDPゴシック" panose="020B0400000000000000" pitchFamily="50" charset="-128"/>
                <a:ea typeface="BIZ UDPゴシック" panose="020B0400000000000000" pitchFamily="50" charset="-128"/>
              </a:rPr>
              <a:t>試験片管理値外れ</a:t>
            </a:r>
            <a:r>
              <a:rPr kumimoji="1" lang="ja-JP" altLang="en-US" sz="1200" dirty="0">
                <a:solidFill>
                  <a:schemeClr val="tx1">
                    <a:lumMod val="75000"/>
                    <a:lumOff val="25000"/>
                  </a:schemeClr>
                </a:solidFill>
                <a:latin typeface="BIZ UDPゴシック" panose="020B0400000000000000" pitchFamily="50" charset="-128"/>
                <a:ea typeface="BIZ UDPゴシック" panose="020B0400000000000000" pitchFamily="50" charset="-128"/>
              </a:rPr>
              <a:t>で多く発生</a:t>
            </a:r>
            <a:endParaRPr kumimoji="1" lang="ja-JP" altLang="en-US" sz="16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BB3CDFBA-3877-6E82-4480-C593E076F441}"/>
              </a:ext>
            </a:extLst>
          </p:cNvPr>
          <p:cNvSpPr/>
          <p:nvPr/>
        </p:nvSpPr>
        <p:spPr>
          <a:xfrm>
            <a:off x="5235068" y="593638"/>
            <a:ext cx="1645920"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測定箇所</a:t>
            </a:r>
          </a:p>
        </p:txBody>
      </p:sp>
      <p:graphicFrame>
        <p:nvGraphicFramePr>
          <p:cNvPr id="13" name="グラフ 12">
            <a:extLst>
              <a:ext uri="{FF2B5EF4-FFF2-40B4-BE49-F238E27FC236}">
                <a16:creationId xmlns:a16="http://schemas.microsoft.com/office/drawing/2014/main" id="{4BC95101-889E-DBCC-549C-8EBE7DD27B91}"/>
              </a:ext>
            </a:extLst>
          </p:cNvPr>
          <p:cNvGraphicFramePr>
            <a:graphicFrameLocks/>
          </p:cNvGraphicFramePr>
          <p:nvPr>
            <p:extLst>
              <p:ext uri="{D42A27DB-BD31-4B8C-83A1-F6EECF244321}">
                <p14:modId xmlns:p14="http://schemas.microsoft.com/office/powerpoint/2010/main" val="3213130578"/>
              </p:ext>
            </p:extLst>
          </p:nvPr>
        </p:nvGraphicFramePr>
        <p:xfrm>
          <a:off x="4157545" y="765174"/>
          <a:ext cx="3883080" cy="2663825"/>
        </p:xfrm>
        <a:graphic>
          <a:graphicData uri="http://schemas.openxmlformats.org/drawingml/2006/chart">
            <c:chart xmlns:c="http://schemas.openxmlformats.org/drawingml/2006/chart" xmlns:r="http://schemas.openxmlformats.org/officeDocument/2006/relationships" r:id="rId7"/>
          </a:graphicData>
        </a:graphic>
      </p:graphicFrame>
      <p:sp>
        <p:nvSpPr>
          <p:cNvPr id="14" name="テキスト ボックス 13">
            <a:extLst>
              <a:ext uri="{FF2B5EF4-FFF2-40B4-BE49-F238E27FC236}">
                <a16:creationId xmlns:a16="http://schemas.microsoft.com/office/drawing/2014/main" id="{F2113B52-195A-15FF-CC6B-9677419C173A}"/>
              </a:ext>
            </a:extLst>
          </p:cNvPr>
          <p:cNvSpPr txBox="1"/>
          <p:nvPr/>
        </p:nvSpPr>
        <p:spPr>
          <a:xfrm>
            <a:off x="4151360" y="1244466"/>
            <a:ext cx="353943" cy="1220847"/>
          </a:xfrm>
          <a:prstGeom prst="rect">
            <a:avLst/>
          </a:prstGeom>
          <a:noFill/>
        </p:spPr>
        <p:txBody>
          <a:bodyPr vert="eaVert" wrap="none" rtlCol="0">
            <a:spAutoFit/>
          </a:bodyPr>
          <a:lstStyle/>
          <a:p>
            <a:r>
              <a:rPr lang="ja-JP" altLang="en-US" sz="1100" dirty="0">
                <a:latin typeface="BIZ UDPゴシック" panose="020B0400000000000000" pitchFamily="50" charset="-128"/>
                <a:ea typeface="BIZ UDPゴシック" panose="020B0400000000000000" pitchFamily="50" charset="-128"/>
              </a:rPr>
              <a:t>不適合品発生</a:t>
            </a:r>
            <a:r>
              <a:rPr kumimoji="1" lang="ja-JP" altLang="en-US" sz="1100" dirty="0">
                <a:latin typeface="BIZ UDPゴシック" panose="020B0400000000000000" pitchFamily="50" charset="-128"/>
                <a:ea typeface="BIZ UDPゴシック" panose="020B0400000000000000" pitchFamily="50" charset="-128"/>
              </a:rPr>
              <a:t>件数</a:t>
            </a:r>
          </a:p>
        </p:txBody>
      </p:sp>
      <p:sp>
        <p:nvSpPr>
          <p:cNvPr id="15" name="テキスト ボックス 14">
            <a:extLst>
              <a:ext uri="{FF2B5EF4-FFF2-40B4-BE49-F238E27FC236}">
                <a16:creationId xmlns:a16="http://schemas.microsoft.com/office/drawing/2014/main" id="{547E66F6-4F1A-33FE-F66D-97D714C89552}"/>
              </a:ext>
            </a:extLst>
          </p:cNvPr>
          <p:cNvSpPr txBox="1"/>
          <p:nvPr/>
        </p:nvSpPr>
        <p:spPr>
          <a:xfrm>
            <a:off x="4359501" y="773443"/>
            <a:ext cx="437940" cy="246221"/>
          </a:xfrm>
          <a:prstGeom prst="rect">
            <a:avLst/>
          </a:prstGeom>
          <a:noFill/>
        </p:spPr>
        <p:txBody>
          <a:bodyPr wrap="none" rtlCol="0">
            <a:spAutoFit/>
          </a:bodyPr>
          <a:lstStyle/>
          <a:p>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件</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1E82DC49-3C9B-2482-46C5-0B91E271382F}"/>
              </a:ext>
            </a:extLst>
          </p:cNvPr>
          <p:cNvSpPr txBox="1"/>
          <p:nvPr/>
        </p:nvSpPr>
        <p:spPr>
          <a:xfrm>
            <a:off x="4846289" y="2812201"/>
            <a:ext cx="2762194" cy="246221"/>
          </a:xfrm>
          <a:prstGeom prst="rect">
            <a:avLst/>
          </a:prstGeom>
          <a:noFill/>
        </p:spPr>
        <p:txBody>
          <a:bodyPr wrap="square" rtlCol="0">
            <a:spAutoFit/>
          </a:bodyPr>
          <a:lstStyle/>
          <a:p>
            <a:pPr algn="ctr"/>
            <a:r>
              <a:rPr kumimoji="1" lang="en-US" altLang="ja-JP" sz="1000">
                <a:latin typeface="BIZ UDPゴシック" panose="020B0400000000000000" pitchFamily="50" charset="-128"/>
                <a:ea typeface="BIZ UDPゴシック" panose="020B0400000000000000" pitchFamily="50" charset="-128"/>
              </a:rPr>
              <a:t>【</a:t>
            </a:r>
            <a:r>
              <a:rPr kumimoji="1" lang="ja-JP" altLang="en-US" sz="1000">
                <a:latin typeface="BIZ UDPゴシック" panose="020B0400000000000000" pitchFamily="50" charset="-128"/>
                <a:ea typeface="BIZ UDPゴシック" panose="020B0400000000000000" pitchFamily="50" charset="-128"/>
              </a:rPr>
              <a:t>図２．</a:t>
            </a:r>
            <a:r>
              <a:rPr lang="ja-JP" altLang="en-US" sz="1000">
                <a:latin typeface="BIZ UDPゴシック" panose="020B0400000000000000" pitchFamily="50" charset="-128"/>
                <a:ea typeface="BIZ UDPゴシック" panose="020B0400000000000000" pitchFamily="50" charset="-128"/>
              </a:rPr>
              <a:t>測定箇所別不適合品発生</a:t>
            </a:r>
            <a:r>
              <a:rPr kumimoji="1" lang="ja-JP" altLang="en-US" sz="1000">
                <a:latin typeface="BIZ UDPゴシック" panose="020B0400000000000000" pitchFamily="50" charset="-128"/>
                <a:ea typeface="BIZ UDPゴシック" panose="020B0400000000000000" pitchFamily="50" charset="-128"/>
              </a:rPr>
              <a:t>件数</a:t>
            </a:r>
            <a:r>
              <a:rPr kumimoji="1" lang="en-US" altLang="ja-JP" sz="1000">
                <a:latin typeface="BIZ UDPゴシック" panose="020B0400000000000000" pitchFamily="50" charset="-128"/>
                <a:ea typeface="BIZ UDPゴシック" panose="020B0400000000000000" pitchFamily="50" charset="-128"/>
              </a:rPr>
              <a:t>】</a:t>
            </a:r>
            <a:endParaRPr kumimoji="1" lang="ja-JP" altLang="en-US" sz="1000">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D7A1A5BB-B337-81A5-D3DC-034423290BF2}"/>
              </a:ext>
            </a:extLst>
          </p:cNvPr>
          <p:cNvSpPr/>
          <p:nvPr/>
        </p:nvSpPr>
        <p:spPr>
          <a:xfrm>
            <a:off x="4378400" y="3081506"/>
            <a:ext cx="3572342" cy="290840"/>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600" b="1" dirty="0">
                <a:solidFill>
                  <a:schemeClr val="tx1">
                    <a:lumMod val="75000"/>
                    <a:lumOff val="25000"/>
                  </a:schemeClr>
                </a:solidFill>
                <a:latin typeface="BIZ UDPゴシック" panose="020B0400000000000000" pitchFamily="50" charset="-128"/>
                <a:ea typeface="BIZ UDPゴシック" panose="020B0400000000000000" pitchFamily="50" charset="-128"/>
              </a:rPr>
              <a:t>肌焼き深さ</a:t>
            </a:r>
            <a:r>
              <a:rPr kumimoji="1" lang="ja-JP" altLang="en-US" sz="1100" dirty="0">
                <a:solidFill>
                  <a:schemeClr val="tx1">
                    <a:lumMod val="75000"/>
                    <a:lumOff val="25000"/>
                  </a:schemeClr>
                </a:solidFill>
                <a:latin typeface="BIZ UDPゴシック" panose="020B0400000000000000" pitchFamily="50" charset="-128"/>
                <a:ea typeface="BIZ UDPゴシック" panose="020B0400000000000000" pitchFamily="50" charset="-128"/>
              </a:rPr>
              <a:t>で多く発生</a:t>
            </a:r>
            <a:endParaRPr kumimoji="1" lang="ja-JP" altLang="en-US" sz="16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DCFCDED-0A32-CF0C-6CAF-A66BF7627505}"/>
              </a:ext>
            </a:extLst>
          </p:cNvPr>
          <p:cNvSpPr/>
          <p:nvPr/>
        </p:nvSpPr>
        <p:spPr>
          <a:xfrm>
            <a:off x="9270622" y="602449"/>
            <a:ext cx="1645920"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現象</a:t>
            </a:r>
            <a:r>
              <a:rPr kumimoji="1" lang="en-US" altLang="ja-JP" sz="1400" dirty="0">
                <a:solidFill>
                  <a:schemeClr val="tx1">
                    <a:lumMod val="95000"/>
                    <a:lumOff val="5000"/>
                  </a:schemeClr>
                </a:solidFill>
                <a:latin typeface="BIZ UDPゴシック" panose="020B0400000000000000" pitchFamily="50" charset="-128"/>
                <a:ea typeface="BIZ UDPゴシック" panose="020B0400000000000000" pitchFamily="50" charset="-128"/>
              </a:rPr>
              <a:t>(</a:t>
            </a: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深浅</a:t>
            </a:r>
            <a:r>
              <a:rPr kumimoji="1" lang="en-US" altLang="ja-JP" sz="1400" dirty="0">
                <a:solidFill>
                  <a:schemeClr val="tx1">
                    <a:lumMod val="95000"/>
                    <a:lumOff val="5000"/>
                  </a:schemeClr>
                </a:solidFill>
                <a:latin typeface="BIZ UDPゴシック" panose="020B0400000000000000" pitchFamily="50" charset="-128"/>
                <a:ea typeface="BIZ UDPゴシック" panose="020B0400000000000000" pitchFamily="50" charset="-128"/>
              </a:rPr>
              <a:t>)</a:t>
            </a:r>
            <a:endPar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endParaRPr>
          </a:p>
        </p:txBody>
      </p:sp>
      <p:sp>
        <p:nvSpPr>
          <p:cNvPr id="19" name="テキスト ボックス 18">
            <a:extLst>
              <a:ext uri="{FF2B5EF4-FFF2-40B4-BE49-F238E27FC236}">
                <a16:creationId xmlns:a16="http://schemas.microsoft.com/office/drawing/2014/main" id="{BA586108-1E67-7C34-0483-94C26B084C5C}"/>
              </a:ext>
            </a:extLst>
          </p:cNvPr>
          <p:cNvSpPr txBox="1"/>
          <p:nvPr/>
        </p:nvSpPr>
        <p:spPr>
          <a:xfrm>
            <a:off x="6346869" y="1389200"/>
            <a:ext cx="1451038" cy="707886"/>
          </a:xfrm>
          <a:prstGeom prst="rect">
            <a:avLst/>
          </a:prstGeom>
          <a:noFill/>
        </p:spPr>
        <p:txBody>
          <a:bodyPr wrap="none" rtlCol="0">
            <a:spAutoFit/>
          </a:bodyPr>
          <a:lstStyle/>
          <a:p>
            <a:r>
              <a:rPr lang="en-US" altLang="ja-JP" sz="800" dirty="0">
                <a:latin typeface="BIZ UDPゴシック" panose="020B0400000000000000" pitchFamily="50" charset="-128"/>
                <a:ea typeface="BIZ UDPゴシック" panose="020B0400000000000000" pitchFamily="50" charset="-128"/>
              </a:rPr>
              <a:t>n= </a:t>
            </a:r>
            <a:r>
              <a:rPr lang="ja-JP" altLang="en-US" sz="800" dirty="0">
                <a:latin typeface="BIZ UDPゴシック" panose="020B0400000000000000" pitchFamily="50" charset="-128"/>
                <a:ea typeface="BIZ UDPゴシック" panose="020B0400000000000000" pitchFamily="50" charset="-128"/>
              </a:rPr>
              <a:t>６５</a:t>
            </a:r>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期間：</a:t>
            </a:r>
            <a:r>
              <a:rPr kumimoji="1" lang="en-US" altLang="ja-JP" sz="800" dirty="0">
                <a:latin typeface="BIZ UDPゴシック" panose="020B0400000000000000" pitchFamily="50" charset="-128"/>
                <a:ea typeface="BIZ UDPゴシック" panose="020B0400000000000000" pitchFamily="50" charset="-128"/>
              </a:rPr>
              <a:t>202</a:t>
            </a:r>
            <a:r>
              <a:rPr lang="ja-JP" altLang="en-US" sz="800" dirty="0">
                <a:latin typeface="BIZ UDPゴシック" panose="020B0400000000000000" pitchFamily="50" charset="-128"/>
                <a:ea typeface="BIZ UDPゴシック" panose="020B0400000000000000" pitchFamily="50" charset="-128"/>
              </a:rPr>
              <a:t>３</a:t>
            </a:r>
            <a:r>
              <a:rPr kumimoji="1" lang="ja-JP" altLang="en-US" sz="800" dirty="0">
                <a:latin typeface="BIZ UDPゴシック" panose="020B0400000000000000" pitchFamily="50" charset="-128"/>
                <a:ea typeface="BIZ UDPゴシック" panose="020B0400000000000000" pitchFamily="50" charset="-128"/>
              </a:rPr>
              <a:t>年</a:t>
            </a:r>
            <a:r>
              <a:rPr lang="ja-JP" altLang="en-US" sz="800" dirty="0">
                <a:latin typeface="BIZ UDPゴシック" panose="020B0400000000000000" pitchFamily="50" charset="-128"/>
                <a:ea typeface="BIZ UDPゴシック" panose="020B0400000000000000" pitchFamily="50" charset="-128"/>
              </a:rPr>
              <a:t>７</a:t>
            </a:r>
            <a:r>
              <a:rPr kumimoji="1" lang="ja-JP" altLang="en-US" sz="800" dirty="0">
                <a:latin typeface="BIZ UDPゴシック" panose="020B0400000000000000" pitchFamily="50" charset="-128"/>
                <a:ea typeface="BIZ UDPゴシック" panose="020B0400000000000000" pitchFamily="50" charset="-128"/>
              </a:rPr>
              <a:t>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　　　  </a:t>
            </a:r>
            <a:r>
              <a:rPr kumimoji="1" lang="en-US" altLang="ja-JP" sz="800" dirty="0">
                <a:latin typeface="BIZ UDPゴシック" panose="020B0400000000000000" pitchFamily="50" charset="-128"/>
                <a:ea typeface="BIZ UDPゴシック" panose="020B0400000000000000" pitchFamily="50" charset="-128"/>
              </a:rPr>
              <a:t>2023</a:t>
            </a:r>
            <a:r>
              <a:rPr kumimoji="1" lang="ja-JP" altLang="en-US" sz="800" dirty="0">
                <a:latin typeface="BIZ UDPゴシック" panose="020B0400000000000000" pitchFamily="50" charset="-128"/>
                <a:ea typeface="BIZ UDPゴシック" panose="020B0400000000000000" pitchFamily="50" charset="-128"/>
              </a:rPr>
              <a:t>年９月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作成日：２０２３年１０月１０日</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作成者：山田</a:t>
            </a:r>
            <a:endParaRPr lang="en-US" altLang="ja-JP" sz="800" dirty="0">
              <a:latin typeface="BIZ UDPゴシック" panose="020B0400000000000000" pitchFamily="50" charset="-128"/>
              <a:ea typeface="BIZ UDPゴシック" panose="020B0400000000000000" pitchFamily="50" charset="-128"/>
            </a:endParaRPr>
          </a:p>
        </p:txBody>
      </p:sp>
      <p:graphicFrame>
        <p:nvGraphicFramePr>
          <p:cNvPr id="20" name="グラフ 19">
            <a:extLst>
              <a:ext uri="{FF2B5EF4-FFF2-40B4-BE49-F238E27FC236}">
                <a16:creationId xmlns:a16="http://schemas.microsoft.com/office/drawing/2014/main" id="{FD98CD47-E541-33ED-9381-BCE44E28A432}"/>
              </a:ext>
            </a:extLst>
          </p:cNvPr>
          <p:cNvGraphicFramePr>
            <a:graphicFrameLocks/>
          </p:cNvGraphicFramePr>
          <p:nvPr>
            <p:extLst>
              <p:ext uri="{D42A27DB-BD31-4B8C-83A1-F6EECF244321}">
                <p14:modId xmlns:p14="http://schemas.microsoft.com/office/powerpoint/2010/main" val="2644075730"/>
              </p:ext>
            </p:extLst>
          </p:nvPr>
        </p:nvGraphicFramePr>
        <p:xfrm>
          <a:off x="8137432" y="773442"/>
          <a:ext cx="3791043" cy="2655556"/>
        </p:xfrm>
        <a:graphic>
          <a:graphicData uri="http://schemas.openxmlformats.org/drawingml/2006/chart">
            <c:chart xmlns:c="http://schemas.openxmlformats.org/drawingml/2006/chart" xmlns:r="http://schemas.openxmlformats.org/officeDocument/2006/relationships" r:id="rId8"/>
          </a:graphicData>
        </a:graphic>
      </p:graphicFrame>
      <p:sp>
        <p:nvSpPr>
          <p:cNvPr id="21" name="テキスト ボックス 20">
            <a:extLst>
              <a:ext uri="{FF2B5EF4-FFF2-40B4-BE49-F238E27FC236}">
                <a16:creationId xmlns:a16="http://schemas.microsoft.com/office/drawing/2014/main" id="{5398203D-BB5D-5864-B90A-BD7BA576FB86}"/>
              </a:ext>
            </a:extLst>
          </p:cNvPr>
          <p:cNvSpPr txBox="1"/>
          <p:nvPr/>
        </p:nvSpPr>
        <p:spPr>
          <a:xfrm>
            <a:off x="8258689" y="765174"/>
            <a:ext cx="437940" cy="246221"/>
          </a:xfrm>
          <a:prstGeom prst="rect">
            <a:avLst/>
          </a:prstGeom>
          <a:noFill/>
        </p:spPr>
        <p:txBody>
          <a:bodyPr wrap="none" rtlCol="0">
            <a:spAutoFit/>
          </a:bodyPr>
          <a:lstStyle/>
          <a:p>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件</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22" name="テキスト ボックス 21">
            <a:extLst>
              <a:ext uri="{FF2B5EF4-FFF2-40B4-BE49-F238E27FC236}">
                <a16:creationId xmlns:a16="http://schemas.microsoft.com/office/drawing/2014/main" id="{2CEC2DE3-F33B-F456-2411-199A5E260F51}"/>
              </a:ext>
            </a:extLst>
          </p:cNvPr>
          <p:cNvSpPr txBox="1"/>
          <p:nvPr/>
        </p:nvSpPr>
        <p:spPr>
          <a:xfrm>
            <a:off x="8081717" y="1272818"/>
            <a:ext cx="353943" cy="1220847"/>
          </a:xfrm>
          <a:prstGeom prst="rect">
            <a:avLst/>
          </a:prstGeom>
          <a:noFill/>
        </p:spPr>
        <p:txBody>
          <a:bodyPr vert="eaVert" wrap="none" rtlCol="0">
            <a:spAutoFit/>
          </a:bodyPr>
          <a:lstStyle/>
          <a:p>
            <a:r>
              <a:rPr lang="ja-JP" altLang="en-US" sz="1100" dirty="0">
                <a:latin typeface="BIZ UDPゴシック" panose="020B0400000000000000" pitchFamily="50" charset="-128"/>
                <a:ea typeface="BIZ UDPゴシック" panose="020B0400000000000000" pitchFamily="50" charset="-128"/>
              </a:rPr>
              <a:t>不適合品発生</a:t>
            </a:r>
            <a:r>
              <a:rPr kumimoji="1" lang="ja-JP" altLang="en-US" sz="1100" dirty="0">
                <a:latin typeface="BIZ UDPゴシック" panose="020B0400000000000000" pitchFamily="50" charset="-128"/>
                <a:ea typeface="BIZ UDPゴシック" panose="020B0400000000000000" pitchFamily="50" charset="-128"/>
              </a:rPr>
              <a:t>件数</a:t>
            </a:r>
          </a:p>
        </p:txBody>
      </p:sp>
      <p:sp>
        <p:nvSpPr>
          <p:cNvPr id="23" name="テキスト ボックス 22">
            <a:extLst>
              <a:ext uri="{FF2B5EF4-FFF2-40B4-BE49-F238E27FC236}">
                <a16:creationId xmlns:a16="http://schemas.microsoft.com/office/drawing/2014/main" id="{AEEABC30-8FA7-C89A-5713-ADB4D1E66035}"/>
              </a:ext>
            </a:extLst>
          </p:cNvPr>
          <p:cNvSpPr txBox="1"/>
          <p:nvPr/>
        </p:nvSpPr>
        <p:spPr>
          <a:xfrm>
            <a:off x="9270622" y="2835285"/>
            <a:ext cx="1837362" cy="230832"/>
          </a:xfrm>
          <a:prstGeom prst="rect">
            <a:avLst/>
          </a:prstGeom>
          <a:noFill/>
        </p:spPr>
        <p:txBody>
          <a:bodyPr wrap="none" rtlCol="0">
            <a:spAutoFit/>
          </a:bodyPr>
          <a:lstStyle/>
          <a:p>
            <a:pPr algn="ctr"/>
            <a:r>
              <a:rPr kumimoji="1" lang="en-US" altLang="ja-JP" sz="900" dirty="0">
                <a:latin typeface="BIZ UDPゴシック" panose="020B0400000000000000" pitchFamily="50" charset="-128"/>
                <a:ea typeface="BIZ UDPゴシック" panose="020B0400000000000000" pitchFamily="50" charset="-128"/>
              </a:rPr>
              <a:t>【</a:t>
            </a:r>
            <a:r>
              <a:rPr kumimoji="1" lang="ja-JP" altLang="en-US" sz="900" dirty="0">
                <a:latin typeface="BIZ UDPゴシック" panose="020B0400000000000000" pitchFamily="50" charset="-128"/>
                <a:ea typeface="BIZ UDPゴシック" panose="020B0400000000000000" pitchFamily="50" charset="-128"/>
              </a:rPr>
              <a:t>図３．</a:t>
            </a:r>
            <a:r>
              <a:rPr lang="ja-JP" altLang="en-US" sz="900" dirty="0">
                <a:latin typeface="BIZ UDPゴシック" panose="020B0400000000000000" pitchFamily="50" charset="-128"/>
                <a:ea typeface="BIZ UDPゴシック" panose="020B0400000000000000" pitchFamily="50" charset="-128"/>
              </a:rPr>
              <a:t>現象別不適合品発生件数</a:t>
            </a:r>
            <a:r>
              <a:rPr kumimoji="1" lang="en-US" altLang="ja-JP" sz="900" dirty="0">
                <a:latin typeface="BIZ UDPゴシック" panose="020B0400000000000000" pitchFamily="50" charset="-128"/>
                <a:ea typeface="BIZ UDPゴシック" panose="020B0400000000000000" pitchFamily="50" charset="-128"/>
              </a:rPr>
              <a:t>】</a:t>
            </a:r>
            <a:endParaRPr kumimoji="1" lang="ja-JP" altLang="en-US" sz="900" dirty="0">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BCC6FD2C-3C79-709A-6A5C-4BFF49E3B86F}"/>
              </a:ext>
            </a:extLst>
          </p:cNvPr>
          <p:cNvSpPr txBox="1"/>
          <p:nvPr/>
        </p:nvSpPr>
        <p:spPr>
          <a:xfrm>
            <a:off x="10309270" y="1272818"/>
            <a:ext cx="1451038" cy="707886"/>
          </a:xfrm>
          <a:prstGeom prst="rect">
            <a:avLst/>
          </a:prstGeom>
          <a:noFill/>
        </p:spPr>
        <p:txBody>
          <a:bodyPr wrap="none" rtlCol="0">
            <a:spAutoFit/>
          </a:bodyPr>
          <a:lstStyle/>
          <a:p>
            <a:r>
              <a:rPr lang="en-US" altLang="ja-JP" sz="800" dirty="0">
                <a:latin typeface="BIZ UDPゴシック" panose="020B0400000000000000" pitchFamily="50" charset="-128"/>
                <a:ea typeface="BIZ UDPゴシック" panose="020B0400000000000000" pitchFamily="50" charset="-128"/>
              </a:rPr>
              <a:t>n= </a:t>
            </a:r>
            <a:r>
              <a:rPr lang="ja-JP" altLang="en-US" sz="800" dirty="0">
                <a:latin typeface="BIZ UDPゴシック" panose="020B0400000000000000" pitchFamily="50" charset="-128"/>
                <a:ea typeface="BIZ UDPゴシック" panose="020B0400000000000000" pitchFamily="50" charset="-128"/>
              </a:rPr>
              <a:t>５９</a:t>
            </a:r>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期間：</a:t>
            </a:r>
            <a:r>
              <a:rPr kumimoji="1" lang="en-US" altLang="ja-JP" sz="800" dirty="0">
                <a:latin typeface="BIZ UDPゴシック" panose="020B0400000000000000" pitchFamily="50" charset="-128"/>
                <a:ea typeface="BIZ UDPゴシック" panose="020B0400000000000000" pitchFamily="50" charset="-128"/>
              </a:rPr>
              <a:t>202</a:t>
            </a:r>
            <a:r>
              <a:rPr lang="ja-JP" altLang="en-US" sz="800" dirty="0">
                <a:latin typeface="BIZ UDPゴシック" panose="020B0400000000000000" pitchFamily="50" charset="-128"/>
                <a:ea typeface="BIZ UDPゴシック" panose="020B0400000000000000" pitchFamily="50" charset="-128"/>
              </a:rPr>
              <a:t>３</a:t>
            </a:r>
            <a:r>
              <a:rPr kumimoji="1" lang="ja-JP" altLang="en-US" sz="800" dirty="0">
                <a:latin typeface="BIZ UDPゴシック" panose="020B0400000000000000" pitchFamily="50" charset="-128"/>
                <a:ea typeface="BIZ UDPゴシック" panose="020B0400000000000000" pitchFamily="50" charset="-128"/>
              </a:rPr>
              <a:t>年</a:t>
            </a:r>
            <a:r>
              <a:rPr lang="ja-JP" altLang="en-US" sz="800" dirty="0">
                <a:latin typeface="BIZ UDPゴシック" panose="020B0400000000000000" pitchFamily="50" charset="-128"/>
                <a:ea typeface="BIZ UDPゴシック" panose="020B0400000000000000" pitchFamily="50" charset="-128"/>
              </a:rPr>
              <a:t>７</a:t>
            </a:r>
            <a:r>
              <a:rPr kumimoji="1" lang="ja-JP" altLang="en-US" sz="800" dirty="0">
                <a:latin typeface="BIZ UDPゴシック" panose="020B0400000000000000" pitchFamily="50" charset="-128"/>
                <a:ea typeface="BIZ UDPゴシック" panose="020B0400000000000000" pitchFamily="50" charset="-128"/>
              </a:rPr>
              <a:t>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　　　  </a:t>
            </a:r>
            <a:r>
              <a:rPr kumimoji="1" lang="en-US" altLang="ja-JP" sz="800" dirty="0">
                <a:latin typeface="BIZ UDPゴシック" panose="020B0400000000000000" pitchFamily="50" charset="-128"/>
                <a:ea typeface="BIZ UDPゴシック" panose="020B0400000000000000" pitchFamily="50" charset="-128"/>
              </a:rPr>
              <a:t>2023</a:t>
            </a:r>
            <a:r>
              <a:rPr kumimoji="1" lang="ja-JP" altLang="en-US" sz="800" dirty="0">
                <a:latin typeface="BIZ UDPゴシック" panose="020B0400000000000000" pitchFamily="50" charset="-128"/>
                <a:ea typeface="BIZ UDPゴシック" panose="020B0400000000000000" pitchFamily="50" charset="-128"/>
              </a:rPr>
              <a:t>年９月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作成日：２０２３年１０月１０日</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作成者：山田</a:t>
            </a:r>
            <a:endParaRPr lang="en-US" altLang="ja-JP" sz="800" dirty="0">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5E26C20-B7FA-4B35-29CA-DEC6A7FE8427}"/>
              </a:ext>
            </a:extLst>
          </p:cNvPr>
          <p:cNvSpPr/>
          <p:nvPr/>
        </p:nvSpPr>
        <p:spPr>
          <a:xfrm>
            <a:off x="8258688" y="3089816"/>
            <a:ext cx="3572342" cy="290840"/>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50" dirty="0">
                <a:solidFill>
                  <a:schemeClr val="tx1">
                    <a:lumMod val="75000"/>
                    <a:lumOff val="25000"/>
                  </a:schemeClr>
                </a:solidFill>
                <a:latin typeface="BIZ UDPゴシック" panose="020B0400000000000000" pitchFamily="50" charset="-128"/>
                <a:ea typeface="BIZ UDPゴシック" panose="020B0400000000000000" pitchFamily="50" charset="-128"/>
              </a:rPr>
              <a:t>全て</a:t>
            </a:r>
            <a:r>
              <a:rPr kumimoji="1" lang="ja-JP" altLang="en-US" sz="1600" b="1" dirty="0">
                <a:solidFill>
                  <a:schemeClr val="tx1">
                    <a:lumMod val="75000"/>
                    <a:lumOff val="25000"/>
                  </a:schemeClr>
                </a:solidFill>
                <a:latin typeface="BIZ UDPゴシック" panose="020B0400000000000000" pitchFamily="50" charset="-128"/>
                <a:ea typeface="BIZ UDPゴシック" panose="020B0400000000000000" pitchFamily="50" charset="-128"/>
              </a:rPr>
              <a:t>肌焼き深さ</a:t>
            </a:r>
            <a:r>
              <a:rPr kumimoji="1" lang="ja-JP" altLang="en-US" sz="1050" dirty="0">
                <a:solidFill>
                  <a:schemeClr val="tx1">
                    <a:lumMod val="75000"/>
                    <a:lumOff val="25000"/>
                  </a:schemeClr>
                </a:solidFill>
                <a:latin typeface="BIZ UDPゴシック" panose="020B0400000000000000" pitchFamily="50" charset="-128"/>
                <a:ea typeface="BIZ UDPゴシック" panose="020B0400000000000000" pitchFamily="50" charset="-128"/>
              </a:rPr>
              <a:t>が</a:t>
            </a:r>
            <a:r>
              <a:rPr kumimoji="1" lang="ja-JP" altLang="en-US" sz="1600" b="1" dirty="0">
                <a:solidFill>
                  <a:schemeClr val="tx1">
                    <a:lumMod val="75000"/>
                    <a:lumOff val="25000"/>
                  </a:schemeClr>
                </a:solidFill>
                <a:latin typeface="BIZ UDPゴシック" panose="020B0400000000000000" pitchFamily="50" charset="-128"/>
                <a:ea typeface="BIZ UDPゴシック" panose="020B0400000000000000" pitchFamily="50" charset="-128"/>
              </a:rPr>
              <a:t>浅い</a:t>
            </a:r>
          </a:p>
        </p:txBody>
      </p:sp>
      <p:sp>
        <p:nvSpPr>
          <p:cNvPr id="27" name="四角形: 角を丸くする 26">
            <a:extLst>
              <a:ext uri="{FF2B5EF4-FFF2-40B4-BE49-F238E27FC236}">
                <a16:creationId xmlns:a16="http://schemas.microsoft.com/office/drawing/2014/main" id="{3A0F32E9-DEF2-7063-D26A-C62219D0BFE9}"/>
              </a:ext>
            </a:extLst>
          </p:cNvPr>
          <p:cNvSpPr/>
          <p:nvPr/>
        </p:nvSpPr>
        <p:spPr>
          <a:xfrm>
            <a:off x="4119925" y="3707247"/>
            <a:ext cx="7808550" cy="2674503"/>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四角形: 角を丸くする 27">
            <a:extLst>
              <a:ext uri="{FF2B5EF4-FFF2-40B4-BE49-F238E27FC236}">
                <a16:creationId xmlns:a16="http://schemas.microsoft.com/office/drawing/2014/main" id="{84B7A6E6-B204-47BB-409D-DA63C070B3D2}"/>
              </a:ext>
            </a:extLst>
          </p:cNvPr>
          <p:cNvSpPr/>
          <p:nvPr/>
        </p:nvSpPr>
        <p:spPr>
          <a:xfrm>
            <a:off x="1347216" y="3542844"/>
            <a:ext cx="1645920"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部品別調査</a:t>
            </a:r>
          </a:p>
        </p:txBody>
      </p:sp>
      <p:sp>
        <p:nvSpPr>
          <p:cNvPr id="30" name="テキスト ボックス 29">
            <a:extLst>
              <a:ext uri="{FF2B5EF4-FFF2-40B4-BE49-F238E27FC236}">
                <a16:creationId xmlns:a16="http://schemas.microsoft.com/office/drawing/2014/main" id="{62E0E10D-650F-702D-204C-88A4F2A428F2}"/>
              </a:ext>
            </a:extLst>
          </p:cNvPr>
          <p:cNvSpPr txBox="1"/>
          <p:nvPr/>
        </p:nvSpPr>
        <p:spPr>
          <a:xfrm>
            <a:off x="220128" y="4285351"/>
            <a:ext cx="353943" cy="1220847"/>
          </a:xfrm>
          <a:prstGeom prst="rect">
            <a:avLst/>
          </a:prstGeom>
          <a:noFill/>
        </p:spPr>
        <p:txBody>
          <a:bodyPr vert="eaVert" wrap="none" rtlCol="0">
            <a:spAutoFit/>
          </a:bodyPr>
          <a:lstStyle/>
          <a:p>
            <a:r>
              <a:rPr lang="ja-JP" altLang="en-US" sz="1100" dirty="0">
                <a:latin typeface="BIZ UDPゴシック" panose="020B0400000000000000" pitchFamily="50" charset="-128"/>
                <a:ea typeface="BIZ UDPゴシック" panose="020B0400000000000000" pitchFamily="50" charset="-128"/>
              </a:rPr>
              <a:t>不適合品発生</a:t>
            </a:r>
            <a:r>
              <a:rPr kumimoji="1" lang="ja-JP" altLang="en-US" sz="1100" dirty="0">
                <a:latin typeface="BIZ UDPゴシック" panose="020B0400000000000000" pitchFamily="50" charset="-128"/>
                <a:ea typeface="BIZ UDPゴシック" panose="020B0400000000000000" pitchFamily="50" charset="-128"/>
              </a:rPr>
              <a:t>件数</a:t>
            </a:r>
          </a:p>
        </p:txBody>
      </p:sp>
      <p:sp>
        <p:nvSpPr>
          <p:cNvPr id="31" name="テキスト ボックス 30">
            <a:extLst>
              <a:ext uri="{FF2B5EF4-FFF2-40B4-BE49-F238E27FC236}">
                <a16:creationId xmlns:a16="http://schemas.microsoft.com/office/drawing/2014/main" id="{10E599DB-72FE-5BC0-A5AB-9E191A6092B9}"/>
              </a:ext>
            </a:extLst>
          </p:cNvPr>
          <p:cNvSpPr txBox="1"/>
          <p:nvPr/>
        </p:nvSpPr>
        <p:spPr>
          <a:xfrm>
            <a:off x="456363" y="3695563"/>
            <a:ext cx="437940" cy="246221"/>
          </a:xfrm>
          <a:prstGeom prst="rect">
            <a:avLst/>
          </a:prstGeom>
          <a:noFill/>
        </p:spPr>
        <p:txBody>
          <a:bodyPr wrap="none" rtlCol="0">
            <a:spAutoFit/>
          </a:bodyPr>
          <a:lstStyle/>
          <a:p>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件</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32" name="テキスト ボックス 31">
            <a:extLst>
              <a:ext uri="{FF2B5EF4-FFF2-40B4-BE49-F238E27FC236}">
                <a16:creationId xmlns:a16="http://schemas.microsoft.com/office/drawing/2014/main" id="{F17F96E4-A7EF-7535-909B-4A77CE89AD48}"/>
              </a:ext>
            </a:extLst>
          </p:cNvPr>
          <p:cNvSpPr txBox="1"/>
          <p:nvPr/>
        </p:nvSpPr>
        <p:spPr>
          <a:xfrm>
            <a:off x="1246910" y="5743412"/>
            <a:ext cx="1837362" cy="230832"/>
          </a:xfrm>
          <a:prstGeom prst="rect">
            <a:avLst/>
          </a:prstGeom>
          <a:noFill/>
        </p:spPr>
        <p:txBody>
          <a:bodyPr wrap="none" rtlCol="0">
            <a:spAutoFit/>
          </a:bodyPr>
          <a:lstStyle/>
          <a:p>
            <a:pPr algn="ctr"/>
            <a:r>
              <a:rPr kumimoji="1" lang="en-US" altLang="ja-JP" sz="900" dirty="0">
                <a:latin typeface="BIZ UDPゴシック" panose="020B0400000000000000" pitchFamily="50" charset="-128"/>
                <a:ea typeface="BIZ UDPゴシック" panose="020B0400000000000000" pitchFamily="50" charset="-128"/>
              </a:rPr>
              <a:t>【</a:t>
            </a:r>
            <a:r>
              <a:rPr kumimoji="1" lang="ja-JP" altLang="en-US" sz="900" dirty="0">
                <a:latin typeface="BIZ UDPゴシック" panose="020B0400000000000000" pitchFamily="50" charset="-128"/>
                <a:ea typeface="BIZ UDPゴシック" panose="020B0400000000000000" pitchFamily="50" charset="-128"/>
              </a:rPr>
              <a:t>図</a:t>
            </a:r>
            <a:r>
              <a:rPr lang="ja-JP" altLang="en-US" sz="900" dirty="0">
                <a:latin typeface="BIZ UDPゴシック" panose="020B0400000000000000" pitchFamily="50" charset="-128"/>
                <a:ea typeface="BIZ UDPゴシック" panose="020B0400000000000000" pitchFamily="50" charset="-128"/>
              </a:rPr>
              <a:t>４</a:t>
            </a:r>
            <a:r>
              <a:rPr kumimoji="1" lang="ja-JP" altLang="en-US" sz="900" dirty="0">
                <a:latin typeface="BIZ UDPゴシック" panose="020B0400000000000000" pitchFamily="50" charset="-128"/>
                <a:ea typeface="BIZ UDPゴシック" panose="020B0400000000000000" pitchFamily="50" charset="-128"/>
              </a:rPr>
              <a:t>．部品別不適合品発生件数</a:t>
            </a:r>
            <a:r>
              <a:rPr kumimoji="1" lang="en-US" altLang="ja-JP" sz="900" dirty="0">
                <a:latin typeface="BIZ UDPゴシック" panose="020B0400000000000000" pitchFamily="50" charset="-128"/>
                <a:ea typeface="BIZ UDPゴシック" panose="020B0400000000000000" pitchFamily="50" charset="-128"/>
              </a:rPr>
              <a:t>】</a:t>
            </a:r>
            <a:endParaRPr kumimoji="1" lang="ja-JP" altLang="en-US" sz="900" dirty="0">
              <a:latin typeface="BIZ UDPゴシック" panose="020B0400000000000000" pitchFamily="50" charset="-128"/>
              <a:ea typeface="BIZ UDPゴシック" panose="020B0400000000000000" pitchFamily="50" charset="-128"/>
            </a:endParaRPr>
          </a:p>
        </p:txBody>
      </p:sp>
      <p:sp>
        <p:nvSpPr>
          <p:cNvPr id="33" name="四角形: 角を丸くする 32">
            <a:extLst>
              <a:ext uri="{FF2B5EF4-FFF2-40B4-BE49-F238E27FC236}">
                <a16:creationId xmlns:a16="http://schemas.microsoft.com/office/drawing/2014/main" id="{D82BC757-8A37-9126-0B55-726886A80B87}"/>
              </a:ext>
            </a:extLst>
          </p:cNvPr>
          <p:cNvSpPr/>
          <p:nvPr/>
        </p:nvSpPr>
        <p:spPr>
          <a:xfrm>
            <a:off x="379420" y="6028851"/>
            <a:ext cx="3572342" cy="290840"/>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en-US" altLang="ja-JP" sz="1200" b="1" dirty="0">
                <a:solidFill>
                  <a:schemeClr val="tx1">
                    <a:lumMod val="75000"/>
                    <a:lumOff val="25000"/>
                  </a:schemeClr>
                </a:solidFill>
                <a:latin typeface="BIZ UDPゴシック" panose="020B0400000000000000" pitchFamily="50" charset="-128"/>
                <a:ea typeface="BIZ UDPゴシック" panose="020B0400000000000000" pitchFamily="50" charset="-128"/>
              </a:rPr>
              <a:t>1</a:t>
            </a:r>
            <a:r>
              <a:rPr kumimoji="1" lang="ja-JP" altLang="en-US" sz="1200" b="1" dirty="0">
                <a:solidFill>
                  <a:schemeClr val="tx1">
                    <a:lumMod val="75000"/>
                    <a:lumOff val="25000"/>
                  </a:schemeClr>
                </a:solidFill>
                <a:latin typeface="BIZ UDPゴシック" panose="020B0400000000000000" pitchFamily="50" charset="-128"/>
                <a:ea typeface="BIZ UDPゴシック" panose="020B0400000000000000" pitchFamily="50" charset="-128"/>
              </a:rPr>
              <a:t>番良いもの</a:t>
            </a:r>
            <a:r>
              <a:rPr kumimoji="1" lang="ja-JP" altLang="en-US" sz="1100" dirty="0">
                <a:solidFill>
                  <a:schemeClr val="tx1">
                    <a:lumMod val="75000"/>
                    <a:lumOff val="25000"/>
                  </a:schemeClr>
                </a:solidFill>
                <a:latin typeface="BIZ UDPゴシック" panose="020B0400000000000000" pitchFamily="50" charset="-128"/>
                <a:ea typeface="BIZ UDPゴシック" panose="020B0400000000000000" pitchFamily="50" charset="-128"/>
              </a:rPr>
              <a:t>と</a:t>
            </a:r>
            <a:r>
              <a:rPr kumimoji="1" lang="ja-JP" altLang="en-US" sz="1200" b="1" dirty="0">
                <a:solidFill>
                  <a:schemeClr val="tx1">
                    <a:lumMod val="75000"/>
                    <a:lumOff val="25000"/>
                  </a:schemeClr>
                </a:solidFill>
                <a:latin typeface="BIZ UDPゴシック" panose="020B0400000000000000" pitchFamily="50" charset="-128"/>
                <a:ea typeface="BIZ UDPゴシック" panose="020B0400000000000000" pitchFamily="50" charset="-128"/>
              </a:rPr>
              <a:t>悪いもの</a:t>
            </a:r>
            <a:r>
              <a:rPr kumimoji="1" lang="ja-JP" altLang="en-US" sz="1100" dirty="0">
                <a:solidFill>
                  <a:schemeClr val="tx1">
                    <a:lumMod val="75000"/>
                    <a:lumOff val="25000"/>
                  </a:schemeClr>
                </a:solidFill>
                <a:latin typeface="BIZ UDPゴシック" panose="020B0400000000000000" pitchFamily="50" charset="-128"/>
                <a:ea typeface="BIZ UDPゴシック" panose="020B0400000000000000" pitchFamily="50" charset="-128"/>
              </a:rPr>
              <a:t>を</a:t>
            </a:r>
            <a:r>
              <a:rPr kumimoji="1" lang="ja-JP" altLang="en-US" sz="1200" b="1" dirty="0">
                <a:solidFill>
                  <a:schemeClr val="tx1">
                    <a:lumMod val="75000"/>
                    <a:lumOff val="25000"/>
                  </a:schemeClr>
                </a:solidFill>
                <a:latin typeface="BIZ UDPゴシック" panose="020B0400000000000000" pitchFamily="50" charset="-128"/>
                <a:ea typeface="BIZ UDPゴシック" panose="020B0400000000000000" pitchFamily="50" charset="-128"/>
              </a:rPr>
              <a:t>比較</a:t>
            </a:r>
            <a:r>
              <a:rPr kumimoji="1" lang="ja-JP" altLang="en-US" sz="1050" dirty="0">
                <a:solidFill>
                  <a:schemeClr val="tx1">
                    <a:lumMod val="75000"/>
                    <a:lumOff val="25000"/>
                  </a:schemeClr>
                </a:solidFill>
                <a:latin typeface="BIZ UDPゴシック" panose="020B0400000000000000" pitchFamily="50" charset="-128"/>
                <a:ea typeface="BIZ UDPゴシック" panose="020B0400000000000000" pitchFamily="50" charset="-128"/>
              </a:rPr>
              <a:t>してみる</a:t>
            </a:r>
            <a:endParaRPr kumimoji="1" lang="ja-JP" altLang="en-US" sz="12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34" name="テキスト ボックス 33">
            <a:extLst>
              <a:ext uri="{FF2B5EF4-FFF2-40B4-BE49-F238E27FC236}">
                <a16:creationId xmlns:a16="http://schemas.microsoft.com/office/drawing/2014/main" id="{44A59D62-DA3B-D763-A530-9DA3265D8567}"/>
              </a:ext>
            </a:extLst>
          </p:cNvPr>
          <p:cNvSpPr txBox="1"/>
          <p:nvPr/>
        </p:nvSpPr>
        <p:spPr>
          <a:xfrm>
            <a:off x="2697392" y="4039482"/>
            <a:ext cx="1451038" cy="707886"/>
          </a:xfrm>
          <a:prstGeom prst="rect">
            <a:avLst/>
          </a:prstGeom>
          <a:noFill/>
        </p:spPr>
        <p:txBody>
          <a:bodyPr wrap="none" rtlCol="0">
            <a:spAutoFit/>
          </a:bodyPr>
          <a:lstStyle/>
          <a:p>
            <a:r>
              <a:rPr lang="en-US" altLang="ja-JP" sz="800" dirty="0">
                <a:latin typeface="BIZ UDPゴシック" panose="020B0400000000000000" pitchFamily="50" charset="-128"/>
                <a:ea typeface="BIZ UDPゴシック" panose="020B0400000000000000" pitchFamily="50" charset="-128"/>
              </a:rPr>
              <a:t>n= 80</a:t>
            </a:r>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期間：</a:t>
            </a:r>
            <a:r>
              <a:rPr kumimoji="1" lang="en-US" altLang="ja-JP" sz="800" dirty="0">
                <a:latin typeface="BIZ UDPゴシック" panose="020B0400000000000000" pitchFamily="50" charset="-128"/>
                <a:ea typeface="BIZ UDPゴシック" panose="020B0400000000000000" pitchFamily="50" charset="-128"/>
              </a:rPr>
              <a:t>202</a:t>
            </a:r>
            <a:r>
              <a:rPr lang="ja-JP" altLang="en-US" sz="800" dirty="0">
                <a:latin typeface="BIZ UDPゴシック" panose="020B0400000000000000" pitchFamily="50" charset="-128"/>
                <a:ea typeface="BIZ UDPゴシック" panose="020B0400000000000000" pitchFamily="50" charset="-128"/>
              </a:rPr>
              <a:t>３</a:t>
            </a:r>
            <a:r>
              <a:rPr kumimoji="1" lang="ja-JP" altLang="en-US" sz="800" dirty="0">
                <a:latin typeface="BIZ UDPゴシック" panose="020B0400000000000000" pitchFamily="50" charset="-128"/>
                <a:ea typeface="BIZ UDPゴシック" panose="020B0400000000000000" pitchFamily="50" charset="-128"/>
              </a:rPr>
              <a:t>年</a:t>
            </a:r>
            <a:r>
              <a:rPr lang="ja-JP" altLang="en-US" sz="800" dirty="0">
                <a:latin typeface="BIZ UDPゴシック" panose="020B0400000000000000" pitchFamily="50" charset="-128"/>
                <a:ea typeface="BIZ UDPゴシック" panose="020B0400000000000000" pitchFamily="50" charset="-128"/>
              </a:rPr>
              <a:t>７</a:t>
            </a:r>
            <a:r>
              <a:rPr kumimoji="1" lang="ja-JP" altLang="en-US" sz="800" dirty="0">
                <a:latin typeface="BIZ UDPゴシック" panose="020B0400000000000000" pitchFamily="50" charset="-128"/>
                <a:ea typeface="BIZ UDPゴシック" panose="020B0400000000000000" pitchFamily="50" charset="-128"/>
              </a:rPr>
              <a:t>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　　　  </a:t>
            </a:r>
            <a:r>
              <a:rPr kumimoji="1" lang="en-US" altLang="ja-JP" sz="800" dirty="0">
                <a:latin typeface="BIZ UDPゴシック" panose="020B0400000000000000" pitchFamily="50" charset="-128"/>
                <a:ea typeface="BIZ UDPゴシック" panose="020B0400000000000000" pitchFamily="50" charset="-128"/>
              </a:rPr>
              <a:t>2023</a:t>
            </a:r>
            <a:r>
              <a:rPr kumimoji="1" lang="ja-JP" altLang="en-US" sz="800" dirty="0">
                <a:latin typeface="BIZ UDPゴシック" panose="020B0400000000000000" pitchFamily="50" charset="-128"/>
                <a:ea typeface="BIZ UDPゴシック" panose="020B0400000000000000" pitchFamily="50" charset="-128"/>
              </a:rPr>
              <a:t>年９月</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作成日：２０２３年１０月１２日</a:t>
            </a:r>
            <a:endParaRPr kumimoji="1"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作成者：桑原</a:t>
            </a:r>
            <a:endParaRPr lang="en-US" altLang="ja-JP" sz="800" dirty="0">
              <a:latin typeface="BIZ UDPゴシック" panose="020B0400000000000000" pitchFamily="50" charset="-128"/>
              <a:ea typeface="BIZ UDPゴシック" panose="020B0400000000000000" pitchFamily="50" charset="-128"/>
            </a:endParaRPr>
          </a:p>
        </p:txBody>
      </p:sp>
      <p:sp>
        <p:nvSpPr>
          <p:cNvPr id="36" name="楕円 35">
            <a:extLst>
              <a:ext uri="{FF2B5EF4-FFF2-40B4-BE49-F238E27FC236}">
                <a16:creationId xmlns:a16="http://schemas.microsoft.com/office/drawing/2014/main" id="{B18549E9-DB74-5065-0F2A-CAEF3FD2411A}"/>
              </a:ext>
            </a:extLst>
          </p:cNvPr>
          <p:cNvSpPr/>
          <p:nvPr/>
        </p:nvSpPr>
        <p:spPr>
          <a:xfrm>
            <a:off x="894303" y="5493781"/>
            <a:ext cx="512176" cy="290840"/>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楕円 36">
            <a:extLst>
              <a:ext uri="{FF2B5EF4-FFF2-40B4-BE49-F238E27FC236}">
                <a16:creationId xmlns:a16="http://schemas.microsoft.com/office/drawing/2014/main" id="{72C6A84E-5D33-55E1-3A63-0206C633B9A9}"/>
              </a:ext>
            </a:extLst>
          </p:cNvPr>
          <p:cNvSpPr/>
          <p:nvPr/>
        </p:nvSpPr>
        <p:spPr>
          <a:xfrm>
            <a:off x="3381913" y="5493299"/>
            <a:ext cx="512176" cy="290840"/>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四角形: 角を丸くする 37">
            <a:extLst>
              <a:ext uri="{FF2B5EF4-FFF2-40B4-BE49-F238E27FC236}">
                <a16:creationId xmlns:a16="http://schemas.microsoft.com/office/drawing/2014/main" id="{11118170-4C6F-8512-6110-507F2E25AE1A}"/>
              </a:ext>
            </a:extLst>
          </p:cNvPr>
          <p:cNvSpPr/>
          <p:nvPr/>
        </p:nvSpPr>
        <p:spPr>
          <a:xfrm>
            <a:off x="5143013" y="3532495"/>
            <a:ext cx="1905973"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lumMod val="95000"/>
                    <a:lumOff val="5000"/>
                  </a:schemeClr>
                </a:solidFill>
                <a:latin typeface="BIZ UDPゴシック" panose="020B0400000000000000" pitchFamily="50" charset="-128"/>
                <a:ea typeface="BIZ UDPゴシック" panose="020B0400000000000000" pitchFamily="50" charset="-128"/>
              </a:rPr>
              <a:t>E</a:t>
            </a: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部品のヒストグラム</a:t>
            </a:r>
          </a:p>
        </p:txBody>
      </p:sp>
      <p:sp>
        <p:nvSpPr>
          <p:cNvPr id="40" name="四角形: 角を丸くする 39">
            <a:extLst>
              <a:ext uri="{FF2B5EF4-FFF2-40B4-BE49-F238E27FC236}">
                <a16:creationId xmlns:a16="http://schemas.microsoft.com/office/drawing/2014/main" id="{07C6BDCD-FE63-8690-BE2C-026FDB3FF7C0}"/>
              </a:ext>
            </a:extLst>
          </p:cNvPr>
          <p:cNvSpPr/>
          <p:nvPr/>
        </p:nvSpPr>
        <p:spPr>
          <a:xfrm>
            <a:off x="9270622" y="3532495"/>
            <a:ext cx="1905973"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lumMod val="95000"/>
                    <a:lumOff val="5000"/>
                  </a:schemeClr>
                </a:solidFill>
                <a:latin typeface="BIZ UDPゴシック" panose="020B0400000000000000" pitchFamily="50" charset="-128"/>
                <a:ea typeface="BIZ UDPゴシック" panose="020B0400000000000000" pitchFamily="50" charset="-128"/>
              </a:rPr>
              <a:t>A</a:t>
            </a: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部品のヒストグラム</a:t>
            </a:r>
          </a:p>
        </p:txBody>
      </p:sp>
      <p:graphicFrame>
        <p:nvGraphicFramePr>
          <p:cNvPr id="41" name="HistgramC1">
            <a:extLst>
              <a:ext uri="{FF2B5EF4-FFF2-40B4-BE49-F238E27FC236}">
                <a16:creationId xmlns:a16="http://schemas.microsoft.com/office/drawing/2014/main" id="{EE86F4A0-F911-E72F-88FB-72603C13AB7C}"/>
              </a:ext>
            </a:extLst>
          </p:cNvPr>
          <p:cNvGraphicFramePr>
            <a:graphicFrameLocks/>
          </p:cNvGraphicFramePr>
          <p:nvPr>
            <p:extLst>
              <p:ext uri="{D42A27DB-BD31-4B8C-83A1-F6EECF244321}">
                <p14:modId xmlns:p14="http://schemas.microsoft.com/office/powerpoint/2010/main" val="3498929002"/>
              </p:ext>
            </p:extLst>
          </p:nvPr>
        </p:nvGraphicFramePr>
        <p:xfrm>
          <a:off x="4144599" y="3726259"/>
          <a:ext cx="3896026" cy="2641137"/>
        </p:xfrm>
        <a:graphic>
          <a:graphicData uri="http://schemas.openxmlformats.org/drawingml/2006/chart">
            <c:chart xmlns:c="http://schemas.openxmlformats.org/drawingml/2006/chart" xmlns:r="http://schemas.openxmlformats.org/officeDocument/2006/relationships" r:id="rId9"/>
          </a:graphicData>
        </a:graphic>
      </p:graphicFrame>
      <p:sp>
        <p:nvSpPr>
          <p:cNvPr id="42" name="テキスト ボックス 41">
            <a:extLst>
              <a:ext uri="{FF2B5EF4-FFF2-40B4-BE49-F238E27FC236}">
                <a16:creationId xmlns:a16="http://schemas.microsoft.com/office/drawing/2014/main" id="{4A18FE71-CE91-5DB0-F236-A0A2B9D332E2}"/>
              </a:ext>
            </a:extLst>
          </p:cNvPr>
          <p:cNvSpPr txBox="1"/>
          <p:nvPr/>
        </p:nvSpPr>
        <p:spPr>
          <a:xfrm>
            <a:off x="5015288" y="3930839"/>
            <a:ext cx="1293944" cy="630942"/>
          </a:xfrm>
          <a:prstGeom prst="rect">
            <a:avLst/>
          </a:prstGeom>
          <a:noFill/>
        </p:spPr>
        <p:txBody>
          <a:bodyPr wrap="none" rtlCol="0">
            <a:spAutoFit/>
          </a:bodyPr>
          <a:lstStyle/>
          <a:p>
            <a:r>
              <a:rPr lang="en-US" altLang="ja-JP" sz="700" dirty="0">
                <a:latin typeface="BIZ UDPゴシック" panose="020B0400000000000000" pitchFamily="50" charset="-128"/>
                <a:ea typeface="BIZ UDPゴシック" panose="020B0400000000000000" pitchFamily="50" charset="-128"/>
              </a:rPr>
              <a:t>n= 48</a:t>
            </a:r>
            <a:endParaRPr kumimoji="1" lang="en-US" altLang="ja-JP" sz="700" dirty="0">
              <a:latin typeface="BIZ UDPゴシック" panose="020B0400000000000000" pitchFamily="50" charset="-128"/>
              <a:ea typeface="BIZ UDPゴシック" panose="020B0400000000000000" pitchFamily="50" charset="-128"/>
            </a:endParaRPr>
          </a:p>
          <a:p>
            <a:r>
              <a:rPr kumimoji="1" lang="ja-JP" altLang="en-US" sz="700" dirty="0">
                <a:latin typeface="BIZ UDPゴシック" panose="020B0400000000000000" pitchFamily="50" charset="-128"/>
                <a:ea typeface="BIZ UDPゴシック" panose="020B0400000000000000" pitchFamily="50" charset="-128"/>
              </a:rPr>
              <a:t>期間：</a:t>
            </a:r>
            <a:r>
              <a:rPr kumimoji="1" lang="en-US" altLang="ja-JP" sz="700" dirty="0">
                <a:latin typeface="BIZ UDPゴシック" panose="020B0400000000000000" pitchFamily="50" charset="-128"/>
                <a:ea typeface="BIZ UDPゴシック" panose="020B0400000000000000" pitchFamily="50" charset="-128"/>
              </a:rPr>
              <a:t>202</a:t>
            </a:r>
            <a:r>
              <a:rPr lang="ja-JP" altLang="en-US" sz="700" dirty="0">
                <a:latin typeface="BIZ UDPゴシック" panose="020B0400000000000000" pitchFamily="50" charset="-128"/>
                <a:ea typeface="BIZ UDPゴシック" panose="020B0400000000000000" pitchFamily="50" charset="-128"/>
              </a:rPr>
              <a:t>３</a:t>
            </a:r>
            <a:r>
              <a:rPr kumimoji="1" lang="ja-JP" altLang="en-US" sz="700" dirty="0">
                <a:latin typeface="BIZ UDPゴシック" panose="020B0400000000000000" pitchFamily="50" charset="-128"/>
                <a:ea typeface="BIZ UDPゴシック" panose="020B0400000000000000" pitchFamily="50" charset="-128"/>
              </a:rPr>
              <a:t>年</a:t>
            </a:r>
            <a:r>
              <a:rPr lang="ja-JP" altLang="en-US" sz="700" dirty="0">
                <a:latin typeface="BIZ UDPゴシック" panose="020B0400000000000000" pitchFamily="50" charset="-128"/>
                <a:ea typeface="BIZ UDPゴシック" panose="020B0400000000000000" pitchFamily="50" charset="-128"/>
              </a:rPr>
              <a:t>７</a:t>
            </a:r>
            <a:r>
              <a:rPr kumimoji="1" lang="ja-JP" altLang="en-US" sz="700" dirty="0">
                <a:latin typeface="BIZ UDPゴシック" panose="020B0400000000000000" pitchFamily="50" charset="-128"/>
                <a:ea typeface="BIZ UDPゴシック" panose="020B0400000000000000" pitchFamily="50" charset="-128"/>
              </a:rPr>
              <a:t>月～</a:t>
            </a:r>
            <a:endParaRPr kumimoji="1" lang="en-US" altLang="ja-JP" sz="700" dirty="0">
              <a:latin typeface="BIZ UDPゴシック" panose="020B0400000000000000" pitchFamily="50" charset="-128"/>
              <a:ea typeface="BIZ UDPゴシック" panose="020B0400000000000000" pitchFamily="50" charset="-128"/>
            </a:endParaRPr>
          </a:p>
          <a:p>
            <a:r>
              <a:rPr lang="ja-JP" altLang="en-US" sz="700" dirty="0">
                <a:latin typeface="BIZ UDPゴシック" panose="020B0400000000000000" pitchFamily="50" charset="-128"/>
                <a:ea typeface="BIZ UDPゴシック" panose="020B0400000000000000" pitchFamily="50" charset="-128"/>
              </a:rPr>
              <a:t>　　　  </a:t>
            </a:r>
            <a:r>
              <a:rPr kumimoji="1" lang="en-US" altLang="ja-JP" sz="700" dirty="0">
                <a:latin typeface="BIZ UDPゴシック" panose="020B0400000000000000" pitchFamily="50" charset="-128"/>
                <a:ea typeface="BIZ UDPゴシック" panose="020B0400000000000000" pitchFamily="50" charset="-128"/>
              </a:rPr>
              <a:t>2023</a:t>
            </a:r>
            <a:r>
              <a:rPr kumimoji="1" lang="ja-JP" altLang="en-US" sz="700" dirty="0">
                <a:latin typeface="BIZ UDPゴシック" panose="020B0400000000000000" pitchFamily="50" charset="-128"/>
                <a:ea typeface="BIZ UDPゴシック" panose="020B0400000000000000" pitchFamily="50" charset="-128"/>
              </a:rPr>
              <a:t>年</a:t>
            </a:r>
            <a:r>
              <a:rPr lang="en-US" altLang="ja-JP" sz="700" dirty="0">
                <a:latin typeface="BIZ UDPゴシック" panose="020B0400000000000000" pitchFamily="50" charset="-128"/>
                <a:ea typeface="BIZ UDPゴシック" panose="020B0400000000000000" pitchFamily="50" charset="-128"/>
              </a:rPr>
              <a:t>9</a:t>
            </a:r>
            <a:r>
              <a:rPr kumimoji="1" lang="ja-JP" altLang="en-US" sz="700" dirty="0">
                <a:latin typeface="BIZ UDPゴシック" panose="020B0400000000000000" pitchFamily="50" charset="-128"/>
                <a:ea typeface="BIZ UDPゴシック" panose="020B0400000000000000" pitchFamily="50" charset="-128"/>
              </a:rPr>
              <a:t>月</a:t>
            </a:r>
            <a:endParaRPr kumimoji="1" lang="en-US" altLang="ja-JP" sz="700" dirty="0">
              <a:latin typeface="BIZ UDPゴシック" panose="020B0400000000000000" pitchFamily="50" charset="-128"/>
              <a:ea typeface="BIZ UDPゴシック" panose="020B0400000000000000" pitchFamily="50" charset="-128"/>
            </a:endParaRPr>
          </a:p>
          <a:p>
            <a:r>
              <a:rPr lang="ja-JP" altLang="en-US" sz="700" dirty="0">
                <a:latin typeface="BIZ UDPゴシック" panose="020B0400000000000000" pitchFamily="50" charset="-128"/>
                <a:ea typeface="BIZ UDPゴシック" panose="020B0400000000000000" pitchFamily="50" charset="-128"/>
              </a:rPr>
              <a:t>作成日：２０２３年１０月１３日</a:t>
            </a:r>
            <a:endParaRPr kumimoji="1" lang="en-US" altLang="ja-JP" sz="700" dirty="0">
              <a:latin typeface="BIZ UDPゴシック" panose="020B0400000000000000" pitchFamily="50" charset="-128"/>
              <a:ea typeface="BIZ UDPゴシック" panose="020B0400000000000000" pitchFamily="50" charset="-128"/>
            </a:endParaRPr>
          </a:p>
          <a:p>
            <a:r>
              <a:rPr lang="ja-JP" altLang="en-US" sz="700" dirty="0">
                <a:latin typeface="BIZ UDPゴシック" panose="020B0400000000000000" pitchFamily="50" charset="-128"/>
                <a:ea typeface="BIZ UDPゴシック" panose="020B0400000000000000" pitchFamily="50" charset="-128"/>
              </a:rPr>
              <a:t>作成者：竹内</a:t>
            </a:r>
            <a:endParaRPr lang="en-US" altLang="ja-JP" sz="700" dirty="0">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5524465B-59B4-25F7-B250-E0AD81D4D5B0}"/>
              </a:ext>
            </a:extLst>
          </p:cNvPr>
          <p:cNvSpPr txBox="1"/>
          <p:nvPr/>
        </p:nvSpPr>
        <p:spPr>
          <a:xfrm>
            <a:off x="4148430" y="4629149"/>
            <a:ext cx="346249" cy="441788"/>
          </a:xfrm>
          <a:prstGeom prst="rect">
            <a:avLst/>
          </a:prstGeom>
          <a:noFill/>
        </p:spPr>
        <p:txBody>
          <a:bodyPr vert="eaVert" wrap="none" rtlCol="0">
            <a:spAutoFit/>
          </a:bodyPr>
          <a:lstStyle/>
          <a:p>
            <a:pPr algn="ctr"/>
            <a:r>
              <a:rPr kumimoji="1" lang="ja-JP" altLang="en-US" sz="1050">
                <a:latin typeface="BIZ UDPゴシック" panose="020B0400000000000000" pitchFamily="50" charset="-128"/>
                <a:ea typeface="BIZ UDPゴシック" panose="020B0400000000000000" pitchFamily="50" charset="-128"/>
              </a:rPr>
              <a:t>度　数</a:t>
            </a:r>
          </a:p>
        </p:txBody>
      </p:sp>
      <p:sp>
        <p:nvSpPr>
          <p:cNvPr id="46" name="テキスト ボックス 45">
            <a:extLst>
              <a:ext uri="{FF2B5EF4-FFF2-40B4-BE49-F238E27FC236}">
                <a16:creationId xmlns:a16="http://schemas.microsoft.com/office/drawing/2014/main" id="{EBECF484-F3FC-704D-F217-51144C2B5B32}"/>
              </a:ext>
            </a:extLst>
          </p:cNvPr>
          <p:cNvSpPr txBox="1"/>
          <p:nvPr/>
        </p:nvSpPr>
        <p:spPr>
          <a:xfrm>
            <a:off x="4701167" y="6084557"/>
            <a:ext cx="3052438" cy="261610"/>
          </a:xfrm>
          <a:prstGeom prst="rect">
            <a:avLst/>
          </a:prstGeom>
          <a:noFill/>
        </p:spPr>
        <p:txBody>
          <a:bodyPr wrap="none" rtlCol="0">
            <a:spAutoFit/>
          </a:bodyPr>
          <a:lstStyle/>
          <a:p>
            <a:pPr algn="ctr"/>
            <a:r>
              <a:rPr kumimoji="1" lang="en-US" altLang="ja-JP" sz="1100" dirty="0">
                <a:latin typeface="BIZ UDPゴシック" panose="020B0400000000000000" pitchFamily="50" charset="-128"/>
                <a:ea typeface="BIZ UDPゴシック" panose="020B0400000000000000" pitchFamily="50" charset="-128"/>
              </a:rPr>
              <a:t>【</a:t>
            </a:r>
            <a:r>
              <a:rPr kumimoji="1" lang="ja-JP" altLang="en-US" sz="1100" dirty="0">
                <a:latin typeface="BIZ UDPゴシック" panose="020B0400000000000000" pitchFamily="50" charset="-128"/>
                <a:ea typeface="BIZ UDPゴシック" panose="020B0400000000000000" pitchFamily="50" charset="-128"/>
              </a:rPr>
              <a:t>図</a:t>
            </a:r>
            <a:r>
              <a:rPr lang="ja-JP" altLang="en-US" sz="1100" dirty="0">
                <a:latin typeface="BIZ UDPゴシック" panose="020B0400000000000000" pitchFamily="50" charset="-128"/>
                <a:ea typeface="BIZ UDPゴシック" panose="020B0400000000000000" pitchFamily="50" charset="-128"/>
              </a:rPr>
              <a:t>５．</a:t>
            </a:r>
            <a:r>
              <a:rPr kumimoji="1" lang="en-US" altLang="ja-JP" sz="1100" dirty="0">
                <a:latin typeface="BIZ UDPゴシック" panose="020B0400000000000000" pitchFamily="50" charset="-128"/>
                <a:ea typeface="BIZ UDPゴシック" panose="020B0400000000000000" pitchFamily="50" charset="-128"/>
              </a:rPr>
              <a:t>E</a:t>
            </a:r>
            <a:r>
              <a:rPr lang="ja-JP" altLang="en-US" sz="1100" dirty="0">
                <a:latin typeface="BIZ UDPゴシック" panose="020B0400000000000000" pitchFamily="50" charset="-128"/>
                <a:ea typeface="BIZ UDPゴシック" panose="020B0400000000000000" pitchFamily="50" charset="-128"/>
              </a:rPr>
              <a:t>部品の試験片肌焼き深さヒストグラム</a:t>
            </a: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8E50425C-6F08-E879-4BB4-5B6BB8037C8B}"/>
              </a:ext>
            </a:extLst>
          </p:cNvPr>
          <p:cNvSpPr txBox="1"/>
          <p:nvPr/>
        </p:nvSpPr>
        <p:spPr>
          <a:xfrm>
            <a:off x="8040625" y="4674880"/>
            <a:ext cx="346249" cy="441788"/>
          </a:xfrm>
          <a:prstGeom prst="rect">
            <a:avLst/>
          </a:prstGeom>
          <a:noFill/>
        </p:spPr>
        <p:txBody>
          <a:bodyPr vert="eaVert" wrap="none" rtlCol="0">
            <a:spAutoFit/>
          </a:bodyPr>
          <a:lstStyle/>
          <a:p>
            <a:pPr algn="ctr"/>
            <a:r>
              <a:rPr kumimoji="1" lang="ja-JP" altLang="en-US" sz="1050">
                <a:latin typeface="BIZ UDPゴシック" panose="020B0400000000000000" pitchFamily="50" charset="-128"/>
                <a:ea typeface="BIZ UDPゴシック" panose="020B0400000000000000" pitchFamily="50" charset="-128"/>
              </a:rPr>
              <a:t>度　数</a:t>
            </a:r>
          </a:p>
        </p:txBody>
      </p:sp>
      <p:sp>
        <p:nvSpPr>
          <p:cNvPr id="49" name="テキスト ボックス 48">
            <a:extLst>
              <a:ext uri="{FF2B5EF4-FFF2-40B4-BE49-F238E27FC236}">
                <a16:creationId xmlns:a16="http://schemas.microsoft.com/office/drawing/2014/main" id="{14993468-4803-F233-2188-1EBF304360AF}"/>
              </a:ext>
            </a:extLst>
          </p:cNvPr>
          <p:cNvSpPr txBox="1"/>
          <p:nvPr/>
        </p:nvSpPr>
        <p:spPr>
          <a:xfrm>
            <a:off x="8728529" y="6067689"/>
            <a:ext cx="2930609" cy="253916"/>
          </a:xfrm>
          <a:prstGeom prst="rect">
            <a:avLst/>
          </a:prstGeom>
          <a:noFill/>
        </p:spPr>
        <p:txBody>
          <a:bodyPr wrap="none" rtlCol="0">
            <a:spAutoFit/>
          </a:bodyPr>
          <a:lstStyle/>
          <a:p>
            <a:pPr algn="ctr"/>
            <a:r>
              <a:rPr kumimoji="1" lang="en-US" altLang="ja-JP" sz="1050" dirty="0">
                <a:latin typeface="BIZ UDPゴシック" panose="020B0400000000000000" pitchFamily="50" charset="-128"/>
                <a:ea typeface="BIZ UDPゴシック" panose="020B0400000000000000" pitchFamily="50" charset="-128"/>
              </a:rPr>
              <a:t>【</a:t>
            </a:r>
            <a:r>
              <a:rPr kumimoji="1" lang="ja-JP" altLang="en-US" sz="1050" dirty="0">
                <a:latin typeface="BIZ UDPゴシック" panose="020B0400000000000000" pitchFamily="50" charset="-128"/>
                <a:ea typeface="BIZ UDPゴシック" panose="020B0400000000000000" pitchFamily="50" charset="-128"/>
              </a:rPr>
              <a:t>図</a:t>
            </a:r>
            <a:r>
              <a:rPr lang="ja-JP" altLang="en-US" sz="1050" dirty="0">
                <a:latin typeface="BIZ UDPゴシック" panose="020B0400000000000000" pitchFamily="50" charset="-128"/>
                <a:ea typeface="BIZ UDPゴシック" panose="020B0400000000000000" pitchFamily="50" charset="-128"/>
              </a:rPr>
              <a:t>６．</a:t>
            </a:r>
            <a:r>
              <a:rPr lang="en-US" altLang="ja-JP" sz="1050" dirty="0">
                <a:latin typeface="BIZ UDPゴシック" panose="020B0400000000000000" pitchFamily="50" charset="-128"/>
                <a:ea typeface="BIZ UDPゴシック" panose="020B0400000000000000" pitchFamily="50" charset="-128"/>
              </a:rPr>
              <a:t>A</a:t>
            </a:r>
            <a:r>
              <a:rPr lang="ja-JP" altLang="en-US" sz="1050" dirty="0">
                <a:latin typeface="BIZ UDPゴシック" panose="020B0400000000000000" pitchFamily="50" charset="-128"/>
                <a:ea typeface="BIZ UDPゴシック" panose="020B0400000000000000" pitchFamily="50" charset="-128"/>
              </a:rPr>
              <a:t>部品の試験片肌焼き深さヒストグラム</a:t>
            </a:r>
            <a:r>
              <a:rPr kumimoji="1" lang="en-US" altLang="ja-JP" sz="1050" dirty="0">
                <a:latin typeface="BIZ UDPゴシック" panose="020B0400000000000000" pitchFamily="50" charset="-128"/>
                <a:ea typeface="BIZ UDPゴシック" panose="020B0400000000000000" pitchFamily="50" charset="-128"/>
              </a:rPr>
              <a:t>】</a:t>
            </a:r>
            <a:endParaRPr kumimoji="1" lang="ja-JP" altLang="en-US" sz="1050" dirty="0">
              <a:latin typeface="BIZ UDPゴシック" panose="020B0400000000000000" pitchFamily="50" charset="-128"/>
              <a:ea typeface="BIZ UDPゴシック" panose="020B0400000000000000" pitchFamily="50" charset="-128"/>
            </a:endParaRPr>
          </a:p>
        </p:txBody>
      </p:sp>
      <p:sp>
        <p:nvSpPr>
          <p:cNvPr id="50" name="四角形: 角を丸くする 49">
            <a:extLst>
              <a:ext uri="{FF2B5EF4-FFF2-40B4-BE49-F238E27FC236}">
                <a16:creationId xmlns:a16="http://schemas.microsoft.com/office/drawing/2014/main" id="{F0FD498D-E7FC-109B-864F-DA9EA003A578}"/>
              </a:ext>
            </a:extLst>
          </p:cNvPr>
          <p:cNvSpPr/>
          <p:nvPr/>
        </p:nvSpPr>
        <p:spPr>
          <a:xfrm>
            <a:off x="263525" y="6409086"/>
            <a:ext cx="11664949" cy="371098"/>
          </a:xfrm>
          <a:prstGeom prst="roundRect">
            <a:avLst>
              <a:gd name="adj" fmla="val 1038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en-US" altLang="ja-JP" b="1" dirty="0">
                <a:solidFill>
                  <a:schemeClr val="bg1">
                    <a:lumMod val="95000"/>
                  </a:schemeClr>
                </a:solidFill>
                <a:latin typeface="BIZ UDPゴシック" panose="020B0400000000000000" pitchFamily="50" charset="-128"/>
                <a:ea typeface="BIZ UDPゴシック" panose="020B0400000000000000" pitchFamily="50" charset="-128"/>
              </a:rPr>
              <a:t>A</a:t>
            </a:r>
            <a:r>
              <a:rPr kumimoji="1" lang="ja-JP" altLang="en-US" b="1" dirty="0">
                <a:solidFill>
                  <a:schemeClr val="bg1">
                    <a:lumMod val="95000"/>
                  </a:schemeClr>
                </a:solidFill>
                <a:latin typeface="BIZ UDPゴシック" panose="020B0400000000000000" pitchFamily="50" charset="-128"/>
                <a:ea typeface="BIZ UDPゴシック" panose="020B0400000000000000" pitchFamily="50" charset="-128"/>
              </a:rPr>
              <a:t>部品の試験片で肌焼き深さにばらつきがある</a:t>
            </a:r>
          </a:p>
        </p:txBody>
      </p:sp>
    </p:spTree>
    <p:extLst>
      <p:ext uri="{BB962C8B-B14F-4D97-AF65-F5344CB8AC3E}">
        <p14:creationId xmlns:p14="http://schemas.microsoft.com/office/powerpoint/2010/main" val="491285507"/>
      </p:ext>
    </p:extLst>
  </p:cSld>
  <p:clrMapOvr>
    <a:masterClrMapping/>
  </p:clrMapOvr>
  <mc:AlternateContent xmlns:mc="http://schemas.openxmlformats.org/markup-compatibility/2006" xmlns:p14="http://schemas.microsoft.com/office/powerpoint/2010/main">
    <mc:Choice Requires="p14">
      <p:transition spd="slow" p14:dur="2000" advTm="28746"/>
    </mc:Choice>
    <mc:Fallback xmlns="">
      <p:transition spd="slow" advTm="2874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テキスト ボックス 40">
            <a:extLst>
              <a:ext uri="{FF2B5EF4-FFF2-40B4-BE49-F238E27FC236}">
                <a16:creationId xmlns:a16="http://schemas.microsoft.com/office/drawing/2014/main" id="{03F7D3B2-880A-58A9-98CC-E7842D59F73E}"/>
              </a:ext>
            </a:extLst>
          </p:cNvPr>
          <p:cNvSpPr txBox="1"/>
          <p:nvPr/>
        </p:nvSpPr>
        <p:spPr>
          <a:xfrm>
            <a:off x="263525" y="9144"/>
            <a:ext cx="2075134" cy="461665"/>
          </a:xfrm>
          <a:prstGeom prst="rect">
            <a:avLst/>
          </a:prstGeom>
          <a:noFill/>
          <a:ln>
            <a:noFill/>
          </a:ln>
        </p:spPr>
        <p:txBody>
          <a:bodyPr wrap="square" rtlCol="0">
            <a:spAutoFit/>
          </a:bodyPr>
          <a:lstStyle/>
          <a:p>
            <a:pPr algn="ctr"/>
            <a:r>
              <a:rPr kumimoji="1" lang="en-US" altLang="ja-JP" sz="2400" b="1" dirty="0">
                <a:latin typeface="BIZ UDPゴシック" panose="020B0400000000000000" pitchFamily="50" charset="-128"/>
                <a:ea typeface="BIZ UDPゴシック" panose="020B0400000000000000" pitchFamily="50" charset="-128"/>
              </a:rPr>
              <a:t>7.</a:t>
            </a:r>
            <a:r>
              <a:rPr kumimoji="1" lang="ja-JP" altLang="en-US" sz="2400" b="1" dirty="0">
                <a:latin typeface="BIZ UDPゴシック" panose="020B0400000000000000" pitchFamily="50" charset="-128"/>
                <a:ea typeface="BIZ UDPゴシック" panose="020B0400000000000000" pitchFamily="50" charset="-128"/>
              </a:rPr>
              <a:t>現状把握②</a:t>
            </a:r>
          </a:p>
        </p:txBody>
      </p:sp>
      <p:cxnSp>
        <p:nvCxnSpPr>
          <p:cNvPr id="42" name="直線コネクタ 41">
            <a:extLst>
              <a:ext uri="{FF2B5EF4-FFF2-40B4-BE49-F238E27FC236}">
                <a16:creationId xmlns:a16="http://schemas.microsoft.com/office/drawing/2014/main" id="{1297D06D-65B6-944B-3CFA-4A8834292044}"/>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pic>
        <p:nvPicPr>
          <p:cNvPr id="51" name="Picture 2">
            <a:extLst>
              <a:ext uri="{FF2B5EF4-FFF2-40B4-BE49-F238E27FC236}">
                <a16:creationId xmlns:a16="http://schemas.microsoft.com/office/drawing/2014/main" id="{B588FBC8-4235-ACE8-B143-F13EBF2655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79733" y="18588"/>
            <a:ext cx="1648741" cy="409576"/>
          </a:xfrm>
          <a:prstGeom prst="rect">
            <a:avLst/>
          </a:prstGeom>
          <a:noFill/>
          <a:extLst>
            <a:ext uri="{909E8E84-426E-40DD-AFC4-6F175D3DCCD1}">
              <a14:hiddenFill xmlns:a14="http://schemas.microsoft.com/office/drawing/2010/main">
                <a:solidFill>
                  <a:srgbClr val="FFFFFF"/>
                </a:solidFill>
              </a14:hiddenFill>
            </a:ext>
          </a:extLst>
        </p:spPr>
      </p:pic>
      <p:sp>
        <p:nvSpPr>
          <p:cNvPr id="52" name="四角形: 角を丸くする 51">
            <a:extLst>
              <a:ext uri="{FF2B5EF4-FFF2-40B4-BE49-F238E27FC236}">
                <a16:creationId xmlns:a16="http://schemas.microsoft.com/office/drawing/2014/main" id="{DB831789-53E8-BCCD-0956-042EC39C26AB}"/>
              </a:ext>
            </a:extLst>
          </p:cNvPr>
          <p:cNvSpPr/>
          <p:nvPr/>
        </p:nvSpPr>
        <p:spPr>
          <a:xfrm>
            <a:off x="263525" y="765175"/>
            <a:ext cx="3852863" cy="2641074"/>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四角形: 角を丸くする 52">
            <a:extLst>
              <a:ext uri="{FF2B5EF4-FFF2-40B4-BE49-F238E27FC236}">
                <a16:creationId xmlns:a16="http://schemas.microsoft.com/office/drawing/2014/main" id="{E2A78303-8BD1-6A16-FC16-78F138014C54}"/>
              </a:ext>
            </a:extLst>
          </p:cNvPr>
          <p:cNvSpPr/>
          <p:nvPr/>
        </p:nvSpPr>
        <p:spPr>
          <a:xfrm>
            <a:off x="482993" y="581757"/>
            <a:ext cx="3369857"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ヒストグラムの比較方法を指導</a:t>
            </a:r>
            <a:r>
              <a:rPr kumimoji="1" lang="en-US" altLang="ja-JP" sz="1400" dirty="0">
                <a:solidFill>
                  <a:schemeClr val="tx1">
                    <a:lumMod val="95000"/>
                    <a:lumOff val="5000"/>
                  </a:schemeClr>
                </a:solidFill>
                <a:latin typeface="BIZ UDPゴシック" panose="020B0400000000000000" pitchFamily="50" charset="-128"/>
                <a:ea typeface="BIZ UDPゴシック" panose="020B0400000000000000" pitchFamily="50" charset="-128"/>
              </a:rPr>
              <a:t>(</a:t>
            </a: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縦比較</a:t>
            </a:r>
            <a:r>
              <a:rPr kumimoji="1" lang="en-US" altLang="ja-JP" sz="1400" dirty="0">
                <a:solidFill>
                  <a:schemeClr val="tx1">
                    <a:lumMod val="95000"/>
                    <a:lumOff val="5000"/>
                  </a:schemeClr>
                </a:solidFill>
                <a:latin typeface="BIZ UDPゴシック" panose="020B0400000000000000" pitchFamily="50" charset="-128"/>
                <a:ea typeface="BIZ UDPゴシック" panose="020B0400000000000000" pitchFamily="50" charset="-128"/>
              </a:rPr>
              <a:t>)</a:t>
            </a:r>
            <a:endPar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endParaRPr>
          </a:p>
        </p:txBody>
      </p:sp>
      <p:graphicFrame>
        <p:nvGraphicFramePr>
          <p:cNvPr id="54" name="HistgramC1">
            <a:extLst>
              <a:ext uri="{FF2B5EF4-FFF2-40B4-BE49-F238E27FC236}">
                <a16:creationId xmlns:a16="http://schemas.microsoft.com/office/drawing/2014/main" id="{822A2F2C-216C-84E0-52E9-270F58241427}"/>
              </a:ext>
            </a:extLst>
          </p:cNvPr>
          <p:cNvGraphicFramePr>
            <a:graphicFrameLocks/>
          </p:cNvGraphicFramePr>
          <p:nvPr>
            <p:extLst>
              <p:ext uri="{D42A27DB-BD31-4B8C-83A1-F6EECF244321}">
                <p14:modId xmlns:p14="http://schemas.microsoft.com/office/powerpoint/2010/main" val="2991855897"/>
              </p:ext>
            </p:extLst>
          </p:nvPr>
        </p:nvGraphicFramePr>
        <p:xfrm>
          <a:off x="263525" y="2121651"/>
          <a:ext cx="3852862" cy="127621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5" name="HistgramC1">
            <a:extLst>
              <a:ext uri="{FF2B5EF4-FFF2-40B4-BE49-F238E27FC236}">
                <a16:creationId xmlns:a16="http://schemas.microsoft.com/office/drawing/2014/main" id="{C7783826-3F57-4C8E-3E50-6E83520AAF21}"/>
              </a:ext>
            </a:extLst>
          </p:cNvPr>
          <p:cNvGraphicFramePr>
            <a:graphicFrameLocks/>
          </p:cNvGraphicFramePr>
          <p:nvPr>
            <p:extLst>
              <p:ext uri="{D42A27DB-BD31-4B8C-83A1-F6EECF244321}">
                <p14:modId xmlns:p14="http://schemas.microsoft.com/office/powerpoint/2010/main" val="347524809"/>
              </p:ext>
            </p:extLst>
          </p:nvPr>
        </p:nvGraphicFramePr>
        <p:xfrm>
          <a:off x="1068179" y="948592"/>
          <a:ext cx="3048208" cy="1005069"/>
        </p:xfrm>
        <a:graphic>
          <a:graphicData uri="http://schemas.openxmlformats.org/drawingml/2006/chart">
            <c:chart xmlns:c="http://schemas.openxmlformats.org/drawingml/2006/chart" xmlns:r="http://schemas.openxmlformats.org/officeDocument/2006/relationships" r:id="rId5"/>
          </a:graphicData>
        </a:graphic>
      </p:graphicFrame>
      <p:sp>
        <p:nvSpPr>
          <p:cNvPr id="57" name="テキスト ボックス 56">
            <a:extLst>
              <a:ext uri="{FF2B5EF4-FFF2-40B4-BE49-F238E27FC236}">
                <a16:creationId xmlns:a16="http://schemas.microsoft.com/office/drawing/2014/main" id="{BDDCEA91-CE77-0316-304B-27F465610D7B}"/>
              </a:ext>
            </a:extLst>
          </p:cNvPr>
          <p:cNvSpPr txBox="1"/>
          <p:nvPr/>
        </p:nvSpPr>
        <p:spPr>
          <a:xfrm>
            <a:off x="1087354" y="1832655"/>
            <a:ext cx="2502608" cy="261610"/>
          </a:xfrm>
          <a:prstGeom prst="rect">
            <a:avLst/>
          </a:prstGeom>
          <a:noFill/>
        </p:spPr>
        <p:txBody>
          <a:bodyPr wrap="none" rtlCol="0">
            <a:spAutoFit/>
          </a:bodyPr>
          <a:lstStyle/>
          <a:p>
            <a:pPr algn="ctr"/>
            <a:r>
              <a:rPr kumimoji="1" lang="en-US" altLang="ja-JP" sz="900" dirty="0">
                <a:latin typeface="BIZ UDPゴシック" panose="020B0400000000000000" pitchFamily="50" charset="-128"/>
                <a:ea typeface="BIZ UDPゴシック" panose="020B0400000000000000" pitchFamily="50" charset="-128"/>
              </a:rPr>
              <a:t>【</a:t>
            </a:r>
            <a:r>
              <a:rPr kumimoji="1" lang="ja-JP" altLang="en-US" sz="900" dirty="0">
                <a:latin typeface="BIZ UDPゴシック" panose="020B0400000000000000" pitchFamily="50" charset="-128"/>
                <a:ea typeface="BIZ UDPゴシック" panose="020B0400000000000000" pitchFamily="50" charset="-128"/>
              </a:rPr>
              <a:t>図</a:t>
            </a:r>
            <a:r>
              <a:rPr kumimoji="1" lang="en-US" altLang="ja-JP" sz="900" dirty="0">
                <a:latin typeface="BIZ UDPゴシック" panose="020B0400000000000000" pitchFamily="50" charset="-128"/>
                <a:ea typeface="BIZ UDPゴシック" panose="020B0400000000000000" pitchFamily="50" charset="-128"/>
              </a:rPr>
              <a:t>1</a:t>
            </a:r>
            <a:r>
              <a:rPr lang="en-US" altLang="ja-JP" sz="900" dirty="0">
                <a:latin typeface="BIZ UDPゴシック" panose="020B0400000000000000" pitchFamily="50" charset="-128"/>
                <a:ea typeface="BIZ UDPゴシック" panose="020B0400000000000000" pitchFamily="50" charset="-128"/>
              </a:rPr>
              <a:t>.</a:t>
            </a:r>
            <a:r>
              <a:rPr kumimoji="1" lang="en-US" altLang="ja-JP" sz="900" dirty="0">
                <a:latin typeface="BIZ UDPゴシック" panose="020B0400000000000000" pitchFamily="50" charset="-128"/>
                <a:ea typeface="BIZ UDPゴシック" panose="020B0400000000000000" pitchFamily="50" charset="-128"/>
              </a:rPr>
              <a:t>E</a:t>
            </a:r>
            <a:r>
              <a:rPr lang="ja-JP" altLang="en-US" sz="900" dirty="0">
                <a:latin typeface="BIZ UDPゴシック" panose="020B0400000000000000" pitchFamily="50" charset="-128"/>
                <a:ea typeface="BIZ UDPゴシック" panose="020B0400000000000000" pitchFamily="50" charset="-128"/>
              </a:rPr>
              <a:t>部品の試験片肌焼き深さヒストグラム</a:t>
            </a: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p:txBody>
      </p:sp>
      <p:sp>
        <p:nvSpPr>
          <p:cNvPr id="58" name="テキスト ボックス 57">
            <a:extLst>
              <a:ext uri="{FF2B5EF4-FFF2-40B4-BE49-F238E27FC236}">
                <a16:creationId xmlns:a16="http://schemas.microsoft.com/office/drawing/2014/main" id="{A8265B22-A4DA-255E-990A-46B64156A079}"/>
              </a:ext>
            </a:extLst>
          </p:cNvPr>
          <p:cNvSpPr txBox="1"/>
          <p:nvPr/>
        </p:nvSpPr>
        <p:spPr>
          <a:xfrm>
            <a:off x="1042470" y="3144895"/>
            <a:ext cx="2513829" cy="230832"/>
          </a:xfrm>
          <a:prstGeom prst="rect">
            <a:avLst/>
          </a:prstGeom>
          <a:noFill/>
        </p:spPr>
        <p:txBody>
          <a:bodyPr wrap="none" rtlCol="0">
            <a:spAutoFit/>
          </a:bodyPr>
          <a:lstStyle/>
          <a:p>
            <a:pPr algn="ctr"/>
            <a:r>
              <a:rPr kumimoji="1" lang="en-US" altLang="ja-JP" sz="900" dirty="0">
                <a:latin typeface="BIZ UDPゴシック" panose="020B0400000000000000" pitchFamily="50" charset="-128"/>
                <a:ea typeface="BIZ UDPゴシック" panose="020B0400000000000000" pitchFamily="50" charset="-128"/>
              </a:rPr>
              <a:t>【</a:t>
            </a:r>
            <a:r>
              <a:rPr kumimoji="1" lang="ja-JP" altLang="en-US" sz="900" dirty="0">
                <a:latin typeface="BIZ UDPゴシック" panose="020B0400000000000000" pitchFamily="50" charset="-128"/>
                <a:ea typeface="BIZ UDPゴシック" panose="020B0400000000000000" pitchFamily="50" charset="-128"/>
              </a:rPr>
              <a:t>図</a:t>
            </a:r>
            <a:r>
              <a:rPr lang="en-US" altLang="ja-JP" sz="900" dirty="0">
                <a:latin typeface="BIZ UDPゴシック" panose="020B0400000000000000" pitchFamily="50" charset="-128"/>
                <a:ea typeface="BIZ UDPゴシック" panose="020B0400000000000000" pitchFamily="50" charset="-128"/>
              </a:rPr>
              <a:t>2.</a:t>
            </a:r>
            <a:r>
              <a:rPr kumimoji="1" lang="en-US" altLang="ja-JP" sz="900" dirty="0">
                <a:latin typeface="BIZ UDPゴシック" panose="020B0400000000000000" pitchFamily="50" charset="-128"/>
                <a:ea typeface="BIZ UDPゴシック" panose="020B0400000000000000" pitchFamily="50" charset="-128"/>
              </a:rPr>
              <a:t>A</a:t>
            </a:r>
            <a:r>
              <a:rPr lang="ja-JP" altLang="en-US" sz="900" dirty="0">
                <a:latin typeface="BIZ UDPゴシック" panose="020B0400000000000000" pitchFamily="50" charset="-128"/>
                <a:ea typeface="BIZ UDPゴシック" panose="020B0400000000000000" pitchFamily="50" charset="-128"/>
              </a:rPr>
              <a:t>部品の試験片肌焼き深さヒストグラム</a:t>
            </a:r>
            <a:r>
              <a:rPr kumimoji="1" lang="en-US" altLang="ja-JP" sz="900" dirty="0">
                <a:latin typeface="BIZ UDPゴシック" panose="020B0400000000000000" pitchFamily="50" charset="-128"/>
                <a:ea typeface="BIZ UDPゴシック" panose="020B0400000000000000" pitchFamily="50" charset="-128"/>
              </a:rPr>
              <a:t>】</a:t>
            </a:r>
            <a:endParaRPr kumimoji="1" lang="ja-JP" altLang="en-US" sz="900" dirty="0">
              <a:latin typeface="BIZ UDPゴシック" panose="020B0400000000000000" pitchFamily="50" charset="-128"/>
              <a:ea typeface="BIZ UDPゴシック" panose="020B0400000000000000" pitchFamily="50" charset="-128"/>
            </a:endParaRPr>
          </a:p>
        </p:txBody>
      </p:sp>
      <p:sp>
        <p:nvSpPr>
          <p:cNvPr id="62" name="テキスト ボックス 61">
            <a:extLst>
              <a:ext uri="{FF2B5EF4-FFF2-40B4-BE49-F238E27FC236}">
                <a16:creationId xmlns:a16="http://schemas.microsoft.com/office/drawing/2014/main" id="{990CFB88-B53A-C1EB-BE6C-469BEE90AAE4}"/>
              </a:ext>
            </a:extLst>
          </p:cNvPr>
          <p:cNvSpPr txBox="1"/>
          <p:nvPr/>
        </p:nvSpPr>
        <p:spPr>
          <a:xfrm>
            <a:off x="874910" y="1104976"/>
            <a:ext cx="346249" cy="441788"/>
          </a:xfrm>
          <a:prstGeom prst="rect">
            <a:avLst/>
          </a:prstGeom>
          <a:noFill/>
        </p:spPr>
        <p:txBody>
          <a:bodyPr vert="eaVert" wrap="none" rtlCol="0">
            <a:spAutoFit/>
          </a:bodyPr>
          <a:lstStyle/>
          <a:p>
            <a:pPr algn="ctr"/>
            <a:r>
              <a:rPr kumimoji="1" lang="ja-JP" altLang="en-US" sz="1050">
                <a:latin typeface="BIZ UDPゴシック" panose="020B0400000000000000" pitchFamily="50" charset="-128"/>
                <a:ea typeface="BIZ UDPゴシック" panose="020B0400000000000000" pitchFamily="50" charset="-128"/>
              </a:rPr>
              <a:t>度　数</a:t>
            </a:r>
          </a:p>
        </p:txBody>
      </p:sp>
      <p:sp>
        <p:nvSpPr>
          <p:cNvPr id="1028" name="テキスト ボックス 1027">
            <a:extLst>
              <a:ext uri="{FF2B5EF4-FFF2-40B4-BE49-F238E27FC236}">
                <a16:creationId xmlns:a16="http://schemas.microsoft.com/office/drawing/2014/main" id="{0CE88EE0-28E2-917D-197E-A2A534D5CBAA}"/>
              </a:ext>
            </a:extLst>
          </p:cNvPr>
          <p:cNvSpPr txBox="1"/>
          <p:nvPr/>
        </p:nvSpPr>
        <p:spPr>
          <a:xfrm>
            <a:off x="215764" y="2406513"/>
            <a:ext cx="346249" cy="445777"/>
          </a:xfrm>
          <a:prstGeom prst="rect">
            <a:avLst/>
          </a:prstGeom>
          <a:noFill/>
        </p:spPr>
        <p:txBody>
          <a:bodyPr vert="eaVert" wrap="square" rtlCol="0">
            <a:spAutoFit/>
          </a:bodyPr>
          <a:lstStyle/>
          <a:p>
            <a:pPr algn="ctr"/>
            <a:r>
              <a:rPr kumimoji="1" lang="ja-JP" altLang="en-US" sz="1050" dirty="0">
                <a:latin typeface="BIZ UDPゴシック" panose="020B0400000000000000" pitchFamily="50" charset="-128"/>
                <a:ea typeface="BIZ UDPゴシック" panose="020B0400000000000000" pitchFamily="50" charset="-128"/>
              </a:rPr>
              <a:t>度　数</a:t>
            </a:r>
          </a:p>
        </p:txBody>
      </p:sp>
      <p:sp>
        <p:nvSpPr>
          <p:cNvPr id="1030" name="テキスト ボックス 1029">
            <a:extLst>
              <a:ext uri="{FF2B5EF4-FFF2-40B4-BE49-F238E27FC236}">
                <a16:creationId xmlns:a16="http://schemas.microsoft.com/office/drawing/2014/main" id="{BF2BC7EF-5508-308B-DDCF-3CEC218AEBDC}"/>
              </a:ext>
            </a:extLst>
          </p:cNvPr>
          <p:cNvSpPr txBox="1"/>
          <p:nvPr/>
        </p:nvSpPr>
        <p:spPr>
          <a:xfrm>
            <a:off x="3742694" y="1821609"/>
            <a:ext cx="41710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sp>
        <p:nvSpPr>
          <p:cNvPr id="1031" name="テキスト ボックス 1030">
            <a:extLst>
              <a:ext uri="{FF2B5EF4-FFF2-40B4-BE49-F238E27FC236}">
                <a16:creationId xmlns:a16="http://schemas.microsoft.com/office/drawing/2014/main" id="{37B7A3A7-6B77-9BC6-92ED-A3FA785AA428}"/>
              </a:ext>
            </a:extLst>
          </p:cNvPr>
          <p:cNvSpPr txBox="1"/>
          <p:nvPr/>
        </p:nvSpPr>
        <p:spPr>
          <a:xfrm>
            <a:off x="3699285" y="3064192"/>
            <a:ext cx="41710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sp>
        <p:nvSpPr>
          <p:cNvPr id="1039" name="四角形: 角を丸くする 1038">
            <a:extLst>
              <a:ext uri="{FF2B5EF4-FFF2-40B4-BE49-F238E27FC236}">
                <a16:creationId xmlns:a16="http://schemas.microsoft.com/office/drawing/2014/main" id="{1460C605-000D-D5E6-DE77-4F51B5EF7D44}"/>
              </a:ext>
            </a:extLst>
          </p:cNvPr>
          <p:cNvSpPr/>
          <p:nvPr/>
        </p:nvSpPr>
        <p:spPr>
          <a:xfrm>
            <a:off x="4179343" y="773728"/>
            <a:ext cx="3852863" cy="2641074"/>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0" name="四角形: 角を丸くする 1039">
            <a:extLst>
              <a:ext uri="{FF2B5EF4-FFF2-40B4-BE49-F238E27FC236}">
                <a16:creationId xmlns:a16="http://schemas.microsoft.com/office/drawing/2014/main" id="{127CA9A7-02B6-01A8-EC53-B0A6574A062F}"/>
              </a:ext>
            </a:extLst>
          </p:cNvPr>
          <p:cNvSpPr/>
          <p:nvPr/>
        </p:nvSpPr>
        <p:spPr>
          <a:xfrm>
            <a:off x="4769374" y="598639"/>
            <a:ext cx="2653252"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縦比較で見えたこと</a:t>
            </a:r>
          </a:p>
        </p:txBody>
      </p:sp>
      <p:grpSp>
        <p:nvGrpSpPr>
          <p:cNvPr id="1049" name="グループ化 1048">
            <a:extLst>
              <a:ext uri="{FF2B5EF4-FFF2-40B4-BE49-F238E27FC236}">
                <a16:creationId xmlns:a16="http://schemas.microsoft.com/office/drawing/2014/main" id="{4483C85C-DE20-40DF-CF25-4C927A6A123A}"/>
              </a:ext>
            </a:extLst>
          </p:cNvPr>
          <p:cNvGrpSpPr/>
          <p:nvPr/>
        </p:nvGrpSpPr>
        <p:grpSpPr>
          <a:xfrm>
            <a:off x="4849622" y="1038550"/>
            <a:ext cx="2512303" cy="520728"/>
            <a:chOff x="1068179" y="3974942"/>
            <a:chExt cx="3241174" cy="830619"/>
          </a:xfrm>
        </p:grpSpPr>
        <p:sp>
          <p:nvSpPr>
            <p:cNvPr id="1046" name="四角形: 角を丸くする 1045">
              <a:extLst>
                <a:ext uri="{FF2B5EF4-FFF2-40B4-BE49-F238E27FC236}">
                  <a16:creationId xmlns:a16="http://schemas.microsoft.com/office/drawing/2014/main" id="{44A1529D-5622-820F-3DF5-AD88D938D17D}"/>
                </a:ext>
              </a:extLst>
            </p:cNvPr>
            <p:cNvSpPr/>
            <p:nvPr/>
          </p:nvSpPr>
          <p:spPr>
            <a:xfrm>
              <a:off x="1087354" y="4011435"/>
              <a:ext cx="3221999" cy="794126"/>
            </a:xfrm>
            <a:prstGeom prst="roundRect">
              <a:avLst>
                <a:gd name="adj" fmla="val 4305"/>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5" name="フリーフォーム: 図形 1044">
              <a:extLst>
                <a:ext uri="{FF2B5EF4-FFF2-40B4-BE49-F238E27FC236}">
                  <a16:creationId xmlns:a16="http://schemas.microsoft.com/office/drawing/2014/main" id="{EFC7CA45-DF9B-A4E9-6740-6B658D5E2CC0}"/>
                </a:ext>
              </a:extLst>
            </p:cNvPr>
            <p:cNvSpPr/>
            <p:nvPr/>
          </p:nvSpPr>
          <p:spPr>
            <a:xfrm>
              <a:off x="1087355" y="3993294"/>
              <a:ext cx="796412" cy="794126"/>
            </a:xfrm>
            <a:custGeom>
              <a:avLst/>
              <a:gdLst>
                <a:gd name="connsiteX0" fmla="*/ 65463 w 754929"/>
                <a:gd name="connsiteY0" fmla="*/ 0 h 692808"/>
                <a:gd name="connsiteX1" fmla="*/ 754929 w 754929"/>
                <a:gd name="connsiteY1" fmla="*/ 0 h 692808"/>
                <a:gd name="connsiteX2" fmla="*/ 0 w 754929"/>
                <a:gd name="connsiteY2" fmla="*/ 692808 h 692808"/>
                <a:gd name="connsiteX3" fmla="*/ 0 w 754929"/>
                <a:gd name="connsiteY3" fmla="*/ 79841 h 692808"/>
                <a:gd name="connsiteX4" fmla="*/ 6560 w 754929"/>
                <a:gd name="connsiteY4" fmla="*/ 47349 h 692808"/>
                <a:gd name="connsiteX5" fmla="*/ 50986 w 754929"/>
                <a:gd name="connsiteY5" fmla="*/ 2923 h 69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4929" h="692808">
                  <a:moveTo>
                    <a:pt x="65463" y="0"/>
                  </a:moveTo>
                  <a:lnTo>
                    <a:pt x="754929" y="0"/>
                  </a:lnTo>
                  <a:lnTo>
                    <a:pt x="0" y="692808"/>
                  </a:lnTo>
                  <a:lnTo>
                    <a:pt x="0" y="79841"/>
                  </a:lnTo>
                  <a:lnTo>
                    <a:pt x="6560" y="47349"/>
                  </a:lnTo>
                  <a:cubicBezTo>
                    <a:pt x="15008" y="27374"/>
                    <a:pt x="31011" y="11371"/>
                    <a:pt x="50986" y="2923"/>
                  </a:cubicBezTo>
                  <a:close/>
                </a:path>
              </a:pathLst>
            </a:custGeom>
            <a:solidFill>
              <a:srgbClr val="3762AF"/>
            </a:solidFill>
            <a:ln>
              <a:solidFill>
                <a:srgbClr val="2F539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47" name="テキスト ボックス 1046">
              <a:extLst>
                <a:ext uri="{FF2B5EF4-FFF2-40B4-BE49-F238E27FC236}">
                  <a16:creationId xmlns:a16="http://schemas.microsoft.com/office/drawing/2014/main" id="{95303B97-454D-3419-D8E2-E8B63EF3755D}"/>
                </a:ext>
              </a:extLst>
            </p:cNvPr>
            <p:cNvSpPr txBox="1"/>
            <p:nvPr/>
          </p:nvSpPr>
          <p:spPr>
            <a:xfrm>
              <a:off x="1068179" y="3974942"/>
              <a:ext cx="364202" cy="307777"/>
            </a:xfrm>
            <a:prstGeom prst="rect">
              <a:avLst/>
            </a:prstGeom>
            <a:noFill/>
          </p:spPr>
          <p:txBody>
            <a:bodyPr wrap="none" rtlCol="0">
              <a:spAutoFit/>
            </a:bodyPr>
            <a:lstStyle/>
            <a:p>
              <a:r>
                <a:rPr lang="ja-JP" altLang="en-US" sz="1400" b="1" dirty="0">
                  <a:solidFill>
                    <a:schemeClr val="bg1"/>
                  </a:solidFill>
                  <a:latin typeface="BIZ UDPゴシック" panose="020B0400000000000000" pitchFamily="50" charset="-128"/>
                  <a:ea typeface="BIZ UDPゴシック" panose="020B0400000000000000" pitchFamily="50" charset="-128"/>
                </a:rPr>
                <a:t>①</a:t>
              </a:r>
              <a:endParaRPr kumimoji="1" lang="ja-JP" altLang="en-US" sz="1400" b="1" dirty="0">
                <a:solidFill>
                  <a:schemeClr val="bg1"/>
                </a:solidFill>
                <a:latin typeface="BIZ UDPゴシック" panose="020B0400000000000000" pitchFamily="50" charset="-128"/>
                <a:ea typeface="BIZ UDPゴシック" panose="020B0400000000000000" pitchFamily="50" charset="-128"/>
              </a:endParaRPr>
            </a:p>
          </p:txBody>
        </p:sp>
        <p:sp>
          <p:nvSpPr>
            <p:cNvPr id="1048" name="テキスト ボックス 1047">
              <a:extLst>
                <a:ext uri="{FF2B5EF4-FFF2-40B4-BE49-F238E27FC236}">
                  <a16:creationId xmlns:a16="http://schemas.microsoft.com/office/drawing/2014/main" id="{DB704B3C-20BC-33C3-D7C0-AE32BF4B796F}"/>
                </a:ext>
              </a:extLst>
            </p:cNvPr>
            <p:cNvSpPr txBox="1"/>
            <p:nvPr/>
          </p:nvSpPr>
          <p:spPr>
            <a:xfrm>
              <a:off x="1752055" y="4149637"/>
              <a:ext cx="2031256" cy="589126"/>
            </a:xfrm>
            <a:prstGeom prst="rect">
              <a:avLst/>
            </a:prstGeom>
            <a:noFill/>
          </p:spPr>
          <p:txBody>
            <a:bodyPr wrap="none" rtlCol="0">
              <a:spAutoFit/>
            </a:bodyPr>
            <a:lstStyle/>
            <a:p>
              <a:pPr algn="ctr"/>
              <a:r>
                <a:rPr kumimoji="1"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平均値</a:t>
              </a:r>
              <a:r>
                <a:rPr kumimoji="1"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が左寄り</a:t>
              </a:r>
            </a:p>
          </p:txBody>
        </p:sp>
      </p:grpSp>
      <p:grpSp>
        <p:nvGrpSpPr>
          <p:cNvPr id="1050" name="グループ化 1049">
            <a:extLst>
              <a:ext uri="{FF2B5EF4-FFF2-40B4-BE49-F238E27FC236}">
                <a16:creationId xmlns:a16="http://schemas.microsoft.com/office/drawing/2014/main" id="{F8255D60-4C34-E4FD-BDDC-202283AEDF6B}"/>
              </a:ext>
            </a:extLst>
          </p:cNvPr>
          <p:cNvGrpSpPr/>
          <p:nvPr/>
        </p:nvGrpSpPr>
        <p:grpSpPr>
          <a:xfrm>
            <a:off x="4857053" y="1606146"/>
            <a:ext cx="2512303" cy="520728"/>
            <a:chOff x="1068179" y="3974942"/>
            <a:chExt cx="3241174" cy="830619"/>
          </a:xfrm>
        </p:grpSpPr>
        <p:sp>
          <p:nvSpPr>
            <p:cNvPr id="1051" name="四角形: 角を丸くする 1050">
              <a:extLst>
                <a:ext uri="{FF2B5EF4-FFF2-40B4-BE49-F238E27FC236}">
                  <a16:creationId xmlns:a16="http://schemas.microsoft.com/office/drawing/2014/main" id="{224A5ED0-3D48-F553-CAFD-EDAFEBC33F70}"/>
                </a:ext>
              </a:extLst>
            </p:cNvPr>
            <p:cNvSpPr/>
            <p:nvPr/>
          </p:nvSpPr>
          <p:spPr>
            <a:xfrm>
              <a:off x="1087354" y="4011435"/>
              <a:ext cx="3221999" cy="794126"/>
            </a:xfrm>
            <a:prstGeom prst="roundRect">
              <a:avLst>
                <a:gd name="adj" fmla="val 4305"/>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2" name="フリーフォーム: 図形 1051">
              <a:extLst>
                <a:ext uri="{FF2B5EF4-FFF2-40B4-BE49-F238E27FC236}">
                  <a16:creationId xmlns:a16="http://schemas.microsoft.com/office/drawing/2014/main" id="{658D0E62-58B8-140E-9C56-B716B027844B}"/>
                </a:ext>
              </a:extLst>
            </p:cNvPr>
            <p:cNvSpPr/>
            <p:nvPr/>
          </p:nvSpPr>
          <p:spPr>
            <a:xfrm>
              <a:off x="1087355" y="3993294"/>
              <a:ext cx="796412" cy="794126"/>
            </a:xfrm>
            <a:custGeom>
              <a:avLst/>
              <a:gdLst>
                <a:gd name="connsiteX0" fmla="*/ 65463 w 754929"/>
                <a:gd name="connsiteY0" fmla="*/ 0 h 692808"/>
                <a:gd name="connsiteX1" fmla="*/ 754929 w 754929"/>
                <a:gd name="connsiteY1" fmla="*/ 0 h 692808"/>
                <a:gd name="connsiteX2" fmla="*/ 0 w 754929"/>
                <a:gd name="connsiteY2" fmla="*/ 692808 h 692808"/>
                <a:gd name="connsiteX3" fmla="*/ 0 w 754929"/>
                <a:gd name="connsiteY3" fmla="*/ 79841 h 692808"/>
                <a:gd name="connsiteX4" fmla="*/ 6560 w 754929"/>
                <a:gd name="connsiteY4" fmla="*/ 47349 h 692808"/>
                <a:gd name="connsiteX5" fmla="*/ 50986 w 754929"/>
                <a:gd name="connsiteY5" fmla="*/ 2923 h 69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4929" h="692808">
                  <a:moveTo>
                    <a:pt x="65463" y="0"/>
                  </a:moveTo>
                  <a:lnTo>
                    <a:pt x="754929" y="0"/>
                  </a:lnTo>
                  <a:lnTo>
                    <a:pt x="0" y="692808"/>
                  </a:lnTo>
                  <a:lnTo>
                    <a:pt x="0" y="79841"/>
                  </a:lnTo>
                  <a:lnTo>
                    <a:pt x="6560" y="47349"/>
                  </a:lnTo>
                  <a:cubicBezTo>
                    <a:pt x="15008" y="27374"/>
                    <a:pt x="31011" y="11371"/>
                    <a:pt x="50986" y="2923"/>
                  </a:cubicBezTo>
                  <a:close/>
                </a:path>
              </a:pathLst>
            </a:custGeom>
            <a:solidFill>
              <a:srgbClr val="3762AF"/>
            </a:solidFill>
            <a:ln>
              <a:solidFill>
                <a:srgbClr val="2F539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53" name="テキスト ボックス 1052">
              <a:extLst>
                <a:ext uri="{FF2B5EF4-FFF2-40B4-BE49-F238E27FC236}">
                  <a16:creationId xmlns:a16="http://schemas.microsoft.com/office/drawing/2014/main" id="{837D577D-8C5A-A960-2403-3A977B4E5A19}"/>
                </a:ext>
              </a:extLst>
            </p:cNvPr>
            <p:cNvSpPr txBox="1"/>
            <p:nvPr/>
          </p:nvSpPr>
          <p:spPr>
            <a:xfrm>
              <a:off x="1068179" y="3974942"/>
              <a:ext cx="469865" cy="490939"/>
            </a:xfrm>
            <a:prstGeom prst="rect">
              <a:avLst/>
            </a:prstGeom>
            <a:noFill/>
          </p:spPr>
          <p:txBody>
            <a:bodyPr wrap="none" rtlCol="0">
              <a:spAutoFit/>
            </a:bodyPr>
            <a:lstStyle/>
            <a:p>
              <a:r>
                <a:rPr kumimoji="1" lang="ja-JP" altLang="en-US" sz="1400" b="1" dirty="0">
                  <a:solidFill>
                    <a:schemeClr val="bg1"/>
                  </a:solidFill>
                  <a:latin typeface="BIZ UDPゴシック" panose="020B0400000000000000" pitchFamily="50" charset="-128"/>
                  <a:ea typeface="BIZ UDPゴシック" panose="020B0400000000000000" pitchFamily="50" charset="-128"/>
                </a:rPr>
                <a:t>②</a:t>
              </a:r>
            </a:p>
          </p:txBody>
        </p:sp>
        <p:sp>
          <p:nvSpPr>
            <p:cNvPr id="1054" name="テキスト ボックス 1053">
              <a:extLst>
                <a:ext uri="{FF2B5EF4-FFF2-40B4-BE49-F238E27FC236}">
                  <a16:creationId xmlns:a16="http://schemas.microsoft.com/office/drawing/2014/main" id="{95917023-349C-D5FE-04B3-B989E2BC64EA}"/>
                </a:ext>
              </a:extLst>
            </p:cNvPr>
            <p:cNvSpPr txBox="1"/>
            <p:nvPr/>
          </p:nvSpPr>
          <p:spPr>
            <a:xfrm>
              <a:off x="1784391" y="4113935"/>
              <a:ext cx="1985759" cy="589126"/>
            </a:xfrm>
            <a:prstGeom prst="rect">
              <a:avLst/>
            </a:prstGeom>
            <a:noFill/>
          </p:spPr>
          <p:txBody>
            <a:bodyPr wrap="none" rtlCol="0">
              <a:spAutoFit/>
            </a:bodyPr>
            <a:lstStyle/>
            <a:p>
              <a:pPr algn="ctr"/>
              <a:r>
                <a:rPr kumimoji="1"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分布</a:t>
              </a:r>
              <a:r>
                <a:rPr kumimoji="1"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が横に広い</a:t>
              </a:r>
            </a:p>
          </p:txBody>
        </p:sp>
      </p:grpSp>
      <p:sp>
        <p:nvSpPr>
          <p:cNvPr id="1055" name="二等辺三角形 1054">
            <a:extLst>
              <a:ext uri="{FF2B5EF4-FFF2-40B4-BE49-F238E27FC236}">
                <a16:creationId xmlns:a16="http://schemas.microsoft.com/office/drawing/2014/main" id="{ACB83AEB-0C37-E4B7-BB9B-269A49DD62B2}"/>
              </a:ext>
            </a:extLst>
          </p:cNvPr>
          <p:cNvSpPr/>
          <p:nvPr/>
        </p:nvSpPr>
        <p:spPr>
          <a:xfrm rot="10800000">
            <a:off x="5969272" y="2202561"/>
            <a:ext cx="253455" cy="206847"/>
          </a:xfrm>
          <a:prstGeom prst="triangl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56" name="図 1055">
            <a:extLst>
              <a:ext uri="{FF2B5EF4-FFF2-40B4-BE49-F238E27FC236}">
                <a16:creationId xmlns:a16="http://schemas.microsoft.com/office/drawing/2014/main" id="{696906A6-3875-ABF8-AB89-4865C6C6E904}"/>
              </a:ext>
            </a:extLst>
          </p:cNvPr>
          <p:cNvPicPr>
            <a:picLocks noChangeAspect="1"/>
          </p:cNvPicPr>
          <p:nvPr/>
        </p:nvPicPr>
        <p:blipFill rotWithShape="1">
          <a:blip r:embed="rId6"/>
          <a:srcRect l="16737" r="17308"/>
          <a:stretch/>
        </p:blipFill>
        <p:spPr>
          <a:xfrm>
            <a:off x="4415033" y="2319600"/>
            <a:ext cx="1220114" cy="1040557"/>
          </a:xfrm>
          <a:prstGeom prst="rect">
            <a:avLst/>
          </a:prstGeom>
        </p:spPr>
      </p:pic>
      <p:sp>
        <p:nvSpPr>
          <p:cNvPr id="1059" name="フリーフォーム: 図形 1058">
            <a:extLst>
              <a:ext uri="{FF2B5EF4-FFF2-40B4-BE49-F238E27FC236}">
                <a16:creationId xmlns:a16="http://schemas.microsoft.com/office/drawing/2014/main" id="{CBD93044-CD9F-426D-43AA-66F5EC8D6AAE}"/>
              </a:ext>
            </a:extLst>
          </p:cNvPr>
          <p:cNvSpPr/>
          <p:nvPr/>
        </p:nvSpPr>
        <p:spPr>
          <a:xfrm rot="16200000">
            <a:off x="6413006" y="1717858"/>
            <a:ext cx="799307" cy="2355025"/>
          </a:xfrm>
          <a:custGeom>
            <a:avLst/>
            <a:gdLst>
              <a:gd name="connsiteX0" fmla="*/ 799307 w 799307"/>
              <a:gd name="connsiteY0" fmla="*/ 328705 h 2355025"/>
              <a:gd name="connsiteX1" fmla="*/ 799306 w 799307"/>
              <a:gd name="connsiteY1" fmla="*/ 2289898 h 2355025"/>
              <a:gd name="connsiteX2" fmla="*/ 734179 w 799307"/>
              <a:gd name="connsiteY2" fmla="*/ 2355025 h 2355025"/>
              <a:gd name="connsiteX3" fmla="*/ 65127 w 799307"/>
              <a:gd name="connsiteY3" fmla="*/ 2355025 h 2355025"/>
              <a:gd name="connsiteX4" fmla="*/ 0 w 799307"/>
              <a:gd name="connsiteY4" fmla="*/ 2289898 h 2355025"/>
              <a:gd name="connsiteX5" fmla="*/ 0 w 799307"/>
              <a:gd name="connsiteY5" fmla="*/ 328705 h 2355025"/>
              <a:gd name="connsiteX6" fmla="*/ 65127 w 799307"/>
              <a:gd name="connsiteY6" fmla="*/ 263578 h 2355025"/>
              <a:gd name="connsiteX7" fmla="*/ 461926 w 799307"/>
              <a:gd name="connsiteY7" fmla="*/ 263578 h 2355025"/>
              <a:gd name="connsiteX8" fmla="*/ 535266 w 799307"/>
              <a:gd name="connsiteY8" fmla="*/ 0 h 2355025"/>
              <a:gd name="connsiteX9" fmla="*/ 608606 w 799307"/>
              <a:gd name="connsiteY9" fmla="*/ 263578 h 2355025"/>
              <a:gd name="connsiteX10" fmla="*/ 734180 w 799307"/>
              <a:gd name="connsiteY10" fmla="*/ 263578 h 2355025"/>
              <a:gd name="connsiteX11" fmla="*/ 799307 w 799307"/>
              <a:gd name="connsiteY11" fmla="*/ 328705 h 23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9307" h="2355025">
                <a:moveTo>
                  <a:pt x="799307" y="328705"/>
                </a:moveTo>
                <a:lnTo>
                  <a:pt x="799306" y="2289898"/>
                </a:lnTo>
                <a:cubicBezTo>
                  <a:pt x="799306" y="2325867"/>
                  <a:pt x="770148" y="2355025"/>
                  <a:pt x="734179" y="2355025"/>
                </a:cubicBezTo>
                <a:lnTo>
                  <a:pt x="65127" y="2355025"/>
                </a:lnTo>
                <a:cubicBezTo>
                  <a:pt x="29158" y="2355025"/>
                  <a:pt x="0" y="2325867"/>
                  <a:pt x="0" y="2289898"/>
                </a:cubicBezTo>
                <a:lnTo>
                  <a:pt x="0" y="328705"/>
                </a:lnTo>
                <a:cubicBezTo>
                  <a:pt x="0" y="292736"/>
                  <a:pt x="29158" y="263578"/>
                  <a:pt x="65127" y="263578"/>
                </a:cubicBezTo>
                <a:lnTo>
                  <a:pt x="461926" y="263578"/>
                </a:lnTo>
                <a:lnTo>
                  <a:pt x="535266" y="0"/>
                </a:lnTo>
                <a:lnTo>
                  <a:pt x="608606" y="263578"/>
                </a:lnTo>
                <a:lnTo>
                  <a:pt x="734180" y="263578"/>
                </a:lnTo>
                <a:cubicBezTo>
                  <a:pt x="770149" y="263578"/>
                  <a:pt x="799307" y="292736"/>
                  <a:pt x="799307" y="328705"/>
                </a:cubicBezTo>
                <a:close/>
              </a:path>
            </a:pathLst>
          </a:custGeom>
          <a:solidFill>
            <a:schemeClr val="bg1"/>
          </a:solidFill>
          <a:ln w="3810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dirty="0"/>
          </a:p>
        </p:txBody>
      </p:sp>
      <p:sp>
        <p:nvSpPr>
          <p:cNvPr id="1060" name="テキスト ボックス 1059">
            <a:extLst>
              <a:ext uri="{FF2B5EF4-FFF2-40B4-BE49-F238E27FC236}">
                <a16:creationId xmlns:a16="http://schemas.microsoft.com/office/drawing/2014/main" id="{24533192-3A69-0F84-AAC0-BEAD11857238}"/>
              </a:ext>
            </a:extLst>
          </p:cNvPr>
          <p:cNvSpPr txBox="1"/>
          <p:nvPr/>
        </p:nvSpPr>
        <p:spPr>
          <a:xfrm>
            <a:off x="5956862" y="2638429"/>
            <a:ext cx="1978427" cy="523220"/>
          </a:xfrm>
          <a:prstGeom prst="rect">
            <a:avLst/>
          </a:prstGeom>
          <a:noFill/>
        </p:spPr>
        <p:txBody>
          <a:bodyPr wrap="none" rtlCol="0">
            <a:spAutoFit/>
          </a:bodyPr>
          <a:lstStyle/>
          <a:p>
            <a:pPr algn="ctr"/>
            <a:r>
              <a:rPr kumimoji="1" lang="ja-JP" altLang="en-US" sz="1200" dirty="0">
                <a:solidFill>
                  <a:schemeClr val="tx1">
                    <a:lumMod val="75000"/>
                    <a:lumOff val="25000"/>
                  </a:schemeClr>
                </a:solidFill>
                <a:latin typeface="BIZ UDPゴシック" panose="020B0400000000000000" pitchFamily="50" charset="-128"/>
                <a:ea typeface="BIZ UDPゴシック" panose="020B0400000000000000" pitchFamily="50" charset="-128"/>
              </a:rPr>
              <a:t>正規分布へのアプローチを</a:t>
            </a:r>
            <a:endParaRPr kumimoji="1"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1600" b="1" dirty="0">
                <a:solidFill>
                  <a:schemeClr val="tx1">
                    <a:lumMod val="75000"/>
                    <a:lumOff val="25000"/>
                  </a:schemeClr>
                </a:solidFill>
                <a:latin typeface="BIZ UDPゴシック" panose="020B0400000000000000" pitchFamily="50" charset="-128"/>
                <a:ea typeface="BIZ UDPゴシック" panose="020B0400000000000000" pitchFamily="50" charset="-128"/>
              </a:rPr>
              <a:t>提案・全員で学習</a:t>
            </a:r>
          </a:p>
        </p:txBody>
      </p:sp>
      <p:sp>
        <p:nvSpPr>
          <p:cNvPr id="1061" name="四角形: 角を丸くする 1060">
            <a:extLst>
              <a:ext uri="{FF2B5EF4-FFF2-40B4-BE49-F238E27FC236}">
                <a16:creationId xmlns:a16="http://schemas.microsoft.com/office/drawing/2014/main" id="{99F0BA9D-73AA-9B02-ADD4-E0C7EF1F95F6}"/>
              </a:ext>
            </a:extLst>
          </p:cNvPr>
          <p:cNvSpPr/>
          <p:nvPr/>
        </p:nvSpPr>
        <p:spPr>
          <a:xfrm>
            <a:off x="8075613" y="782057"/>
            <a:ext cx="3852863" cy="2641074"/>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2" name="四角形: 角を丸くする 1061">
            <a:extLst>
              <a:ext uri="{FF2B5EF4-FFF2-40B4-BE49-F238E27FC236}">
                <a16:creationId xmlns:a16="http://schemas.microsoft.com/office/drawing/2014/main" id="{8E9BDA9C-0C05-7176-7C8D-1F2BC3960C6C}"/>
              </a:ext>
            </a:extLst>
          </p:cNvPr>
          <p:cNvSpPr/>
          <p:nvPr/>
        </p:nvSpPr>
        <p:spPr>
          <a:xfrm>
            <a:off x="8257202" y="606085"/>
            <a:ext cx="3489684"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dirty="0">
                <a:solidFill>
                  <a:schemeClr val="tx1">
                    <a:lumMod val="95000"/>
                    <a:lumOff val="5000"/>
                  </a:schemeClr>
                </a:solidFill>
                <a:latin typeface="BIZ UDPゴシック" panose="020B0400000000000000" pitchFamily="50" charset="-128"/>
                <a:ea typeface="BIZ UDPゴシック" panose="020B0400000000000000" pitchFamily="50" charset="-128"/>
              </a:rPr>
              <a:t>今テーマの見どころ</a:t>
            </a:r>
            <a:r>
              <a:rPr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a:t>
            </a:r>
            <a:r>
              <a:rPr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ヒストグラムの</a:t>
            </a:r>
            <a:r>
              <a:rPr lang="en-US" altLang="ja-JP"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3</a:t>
            </a:r>
            <a:r>
              <a:rPr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要素</a:t>
            </a:r>
            <a:endParaRPr kumimoji="1" lang="ja-JP" altLang="en-US" sz="1400" b="1" dirty="0">
              <a:solidFill>
                <a:schemeClr val="tx1">
                  <a:lumMod val="95000"/>
                  <a:lumOff val="5000"/>
                </a:schemeClr>
              </a:solidFill>
              <a:latin typeface="BIZ UDPゴシック" panose="020B0400000000000000" pitchFamily="50" charset="-128"/>
              <a:ea typeface="BIZ UDPゴシック" panose="020B0400000000000000" pitchFamily="50" charset="-128"/>
            </a:endParaRPr>
          </a:p>
        </p:txBody>
      </p:sp>
      <p:cxnSp>
        <p:nvCxnSpPr>
          <p:cNvPr id="1063" name="直線コネクタ 1062">
            <a:extLst>
              <a:ext uri="{FF2B5EF4-FFF2-40B4-BE49-F238E27FC236}">
                <a16:creationId xmlns:a16="http://schemas.microsoft.com/office/drawing/2014/main" id="{4FFBB57D-D47F-3122-D799-2F84EC7368E5}"/>
              </a:ext>
            </a:extLst>
          </p:cNvPr>
          <p:cNvCxnSpPr/>
          <p:nvPr/>
        </p:nvCxnSpPr>
        <p:spPr>
          <a:xfrm>
            <a:off x="8314601" y="2499502"/>
            <a:ext cx="17366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4" name="直線コネクタ 1063">
            <a:extLst>
              <a:ext uri="{FF2B5EF4-FFF2-40B4-BE49-F238E27FC236}">
                <a16:creationId xmlns:a16="http://schemas.microsoft.com/office/drawing/2014/main" id="{4D2FC328-13C4-BD68-AF4F-B9D6D6395C4B}"/>
              </a:ext>
            </a:extLst>
          </p:cNvPr>
          <p:cNvCxnSpPr>
            <a:cxnSpLocks/>
          </p:cNvCxnSpPr>
          <p:nvPr/>
        </p:nvCxnSpPr>
        <p:spPr>
          <a:xfrm flipH="1">
            <a:off x="9182908" y="1480795"/>
            <a:ext cx="0" cy="120112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65" name="フリーフォーム: 図形 1064">
            <a:extLst>
              <a:ext uri="{FF2B5EF4-FFF2-40B4-BE49-F238E27FC236}">
                <a16:creationId xmlns:a16="http://schemas.microsoft.com/office/drawing/2014/main" id="{049DADA1-1FE1-9BD9-4C8F-68930EBD8348}"/>
              </a:ext>
            </a:extLst>
          </p:cNvPr>
          <p:cNvSpPr/>
          <p:nvPr/>
        </p:nvSpPr>
        <p:spPr>
          <a:xfrm>
            <a:off x="8420534" y="1608071"/>
            <a:ext cx="763229" cy="895561"/>
          </a:xfrm>
          <a:custGeom>
            <a:avLst/>
            <a:gdLst>
              <a:gd name="connsiteX0" fmla="*/ 0 w 1017638"/>
              <a:gd name="connsiteY0" fmla="*/ 1194081 h 1194081"/>
              <a:gd name="connsiteX1" fmla="*/ 501445 w 1017638"/>
              <a:gd name="connsiteY1" fmla="*/ 972855 h 1194081"/>
              <a:gd name="connsiteX2" fmla="*/ 855406 w 1017638"/>
              <a:gd name="connsiteY2" fmla="*/ 132197 h 1194081"/>
              <a:gd name="connsiteX3" fmla="*/ 1017638 w 1017638"/>
              <a:gd name="connsiteY3" fmla="*/ 14210 h 1194081"/>
            </a:gdLst>
            <a:ahLst/>
            <a:cxnLst>
              <a:cxn ang="0">
                <a:pos x="connsiteX0" y="connsiteY0"/>
              </a:cxn>
              <a:cxn ang="0">
                <a:pos x="connsiteX1" y="connsiteY1"/>
              </a:cxn>
              <a:cxn ang="0">
                <a:pos x="connsiteX2" y="connsiteY2"/>
              </a:cxn>
              <a:cxn ang="0">
                <a:pos x="connsiteX3" y="connsiteY3"/>
              </a:cxn>
            </a:cxnLst>
            <a:rect l="l" t="t" r="r" b="b"/>
            <a:pathLst>
              <a:path w="1017638" h="1194081">
                <a:moveTo>
                  <a:pt x="0" y="1194081"/>
                </a:moveTo>
                <a:cubicBezTo>
                  <a:pt x="179438" y="1171958"/>
                  <a:pt x="358877" y="1149836"/>
                  <a:pt x="501445" y="972855"/>
                </a:cubicBezTo>
                <a:cubicBezTo>
                  <a:pt x="644013" y="795874"/>
                  <a:pt x="769374" y="291971"/>
                  <a:pt x="855406" y="132197"/>
                </a:cubicBezTo>
                <a:cubicBezTo>
                  <a:pt x="941438" y="-27577"/>
                  <a:pt x="979538" y="-6684"/>
                  <a:pt x="1017638" y="142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1">
              <a:latin typeface="BIZ UDPゴシック" panose="020B0400000000000000" pitchFamily="50" charset="-128"/>
              <a:ea typeface="BIZ UDPゴシック" panose="020B0400000000000000" pitchFamily="50" charset="-128"/>
            </a:endParaRPr>
          </a:p>
        </p:txBody>
      </p:sp>
      <p:sp>
        <p:nvSpPr>
          <p:cNvPr id="1066" name="フリーフォーム: 図形 1065">
            <a:extLst>
              <a:ext uri="{FF2B5EF4-FFF2-40B4-BE49-F238E27FC236}">
                <a16:creationId xmlns:a16="http://schemas.microsoft.com/office/drawing/2014/main" id="{2BDEB92F-AD5D-E9D5-4A0B-5B87A4F7EAF4}"/>
              </a:ext>
            </a:extLst>
          </p:cNvPr>
          <p:cNvSpPr/>
          <p:nvPr/>
        </p:nvSpPr>
        <p:spPr>
          <a:xfrm flipH="1">
            <a:off x="9162710" y="1602466"/>
            <a:ext cx="763229" cy="895561"/>
          </a:xfrm>
          <a:custGeom>
            <a:avLst/>
            <a:gdLst>
              <a:gd name="connsiteX0" fmla="*/ 0 w 1017638"/>
              <a:gd name="connsiteY0" fmla="*/ 1194081 h 1194081"/>
              <a:gd name="connsiteX1" fmla="*/ 501445 w 1017638"/>
              <a:gd name="connsiteY1" fmla="*/ 972855 h 1194081"/>
              <a:gd name="connsiteX2" fmla="*/ 855406 w 1017638"/>
              <a:gd name="connsiteY2" fmla="*/ 132197 h 1194081"/>
              <a:gd name="connsiteX3" fmla="*/ 1017638 w 1017638"/>
              <a:gd name="connsiteY3" fmla="*/ 14210 h 1194081"/>
            </a:gdLst>
            <a:ahLst/>
            <a:cxnLst>
              <a:cxn ang="0">
                <a:pos x="connsiteX0" y="connsiteY0"/>
              </a:cxn>
              <a:cxn ang="0">
                <a:pos x="connsiteX1" y="connsiteY1"/>
              </a:cxn>
              <a:cxn ang="0">
                <a:pos x="connsiteX2" y="connsiteY2"/>
              </a:cxn>
              <a:cxn ang="0">
                <a:pos x="connsiteX3" y="connsiteY3"/>
              </a:cxn>
            </a:cxnLst>
            <a:rect l="l" t="t" r="r" b="b"/>
            <a:pathLst>
              <a:path w="1017638" h="1194081">
                <a:moveTo>
                  <a:pt x="0" y="1194081"/>
                </a:moveTo>
                <a:cubicBezTo>
                  <a:pt x="179438" y="1171958"/>
                  <a:pt x="358877" y="1149836"/>
                  <a:pt x="501445" y="972855"/>
                </a:cubicBezTo>
                <a:cubicBezTo>
                  <a:pt x="644013" y="795874"/>
                  <a:pt x="769374" y="291971"/>
                  <a:pt x="855406" y="132197"/>
                </a:cubicBezTo>
                <a:cubicBezTo>
                  <a:pt x="941438" y="-27577"/>
                  <a:pt x="979538" y="-6684"/>
                  <a:pt x="1017638" y="142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1">
              <a:latin typeface="BIZ UDPゴシック" panose="020B0400000000000000" pitchFamily="50" charset="-128"/>
              <a:ea typeface="BIZ UDPゴシック" panose="020B0400000000000000" pitchFamily="50" charset="-128"/>
            </a:endParaRPr>
          </a:p>
        </p:txBody>
      </p:sp>
      <p:sp>
        <p:nvSpPr>
          <p:cNvPr id="1067" name="矢印: 左右 1066">
            <a:extLst>
              <a:ext uri="{FF2B5EF4-FFF2-40B4-BE49-F238E27FC236}">
                <a16:creationId xmlns:a16="http://schemas.microsoft.com/office/drawing/2014/main" id="{DC385C44-788E-0850-86A1-E28A198D78B8}"/>
              </a:ext>
            </a:extLst>
          </p:cNvPr>
          <p:cNvSpPr/>
          <p:nvPr/>
        </p:nvSpPr>
        <p:spPr>
          <a:xfrm>
            <a:off x="8507708" y="2529323"/>
            <a:ext cx="1350407" cy="237821"/>
          </a:xfrm>
          <a:prstGeom prst="leftRightArrow">
            <a:avLst/>
          </a:prstGeom>
          <a:solidFill>
            <a:srgbClr val="FFFF0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1">
              <a:latin typeface="BIZ UDPゴシック" panose="020B0400000000000000" pitchFamily="50" charset="-128"/>
              <a:ea typeface="BIZ UDPゴシック" panose="020B0400000000000000" pitchFamily="50" charset="-128"/>
            </a:endParaRPr>
          </a:p>
        </p:txBody>
      </p:sp>
      <p:sp>
        <p:nvSpPr>
          <p:cNvPr id="1068" name="吹き出し: 円形 1067">
            <a:extLst>
              <a:ext uri="{FF2B5EF4-FFF2-40B4-BE49-F238E27FC236}">
                <a16:creationId xmlns:a16="http://schemas.microsoft.com/office/drawing/2014/main" id="{1730EBD9-E872-E9C2-913A-B8F8AC1372CC}"/>
              </a:ext>
            </a:extLst>
          </p:cNvPr>
          <p:cNvSpPr/>
          <p:nvPr/>
        </p:nvSpPr>
        <p:spPr>
          <a:xfrm>
            <a:off x="8203689" y="1419011"/>
            <a:ext cx="780732" cy="498963"/>
          </a:xfrm>
          <a:prstGeom prst="wedgeEllipseCallout">
            <a:avLst>
              <a:gd name="adj1" fmla="val 71843"/>
              <a:gd name="adj2" fmla="val 13924"/>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351">
                <a:solidFill>
                  <a:schemeClr val="tx1"/>
                </a:solidFill>
                <a:latin typeface="BIZ UDPゴシック" panose="020B0400000000000000" pitchFamily="50" charset="-128"/>
                <a:ea typeface="BIZ UDPゴシック" panose="020B0400000000000000" pitchFamily="50" charset="-128"/>
              </a:rPr>
              <a:t>中心</a:t>
            </a:r>
          </a:p>
        </p:txBody>
      </p:sp>
      <p:sp>
        <p:nvSpPr>
          <p:cNvPr id="1069" name="吹き出し: 円形 1068">
            <a:extLst>
              <a:ext uri="{FF2B5EF4-FFF2-40B4-BE49-F238E27FC236}">
                <a16:creationId xmlns:a16="http://schemas.microsoft.com/office/drawing/2014/main" id="{CF3DFD5B-DC6D-D5B4-64CB-3AED54E93DCF}"/>
              </a:ext>
            </a:extLst>
          </p:cNvPr>
          <p:cNvSpPr/>
          <p:nvPr/>
        </p:nvSpPr>
        <p:spPr>
          <a:xfrm>
            <a:off x="9307743" y="1220183"/>
            <a:ext cx="780732" cy="498963"/>
          </a:xfrm>
          <a:prstGeom prst="wedgeEllipseCallout">
            <a:avLst>
              <a:gd name="adj1" fmla="val -51417"/>
              <a:gd name="adj2" fmla="val 46971"/>
            </a:avLst>
          </a:prstGeom>
          <a:solidFill>
            <a:schemeClr val="accent5">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351">
                <a:solidFill>
                  <a:schemeClr val="tx1"/>
                </a:solidFill>
                <a:latin typeface="BIZ UDPゴシック" panose="020B0400000000000000" pitchFamily="50" charset="-128"/>
                <a:ea typeface="BIZ UDPゴシック" panose="020B0400000000000000" pitchFamily="50" charset="-128"/>
              </a:rPr>
              <a:t>形状</a:t>
            </a:r>
          </a:p>
        </p:txBody>
      </p:sp>
      <p:sp>
        <p:nvSpPr>
          <p:cNvPr id="1070" name="吹き出し: 円形 1069">
            <a:extLst>
              <a:ext uri="{FF2B5EF4-FFF2-40B4-BE49-F238E27FC236}">
                <a16:creationId xmlns:a16="http://schemas.microsoft.com/office/drawing/2014/main" id="{1CB35860-1D87-8459-E243-AFD4776319EA}"/>
              </a:ext>
            </a:extLst>
          </p:cNvPr>
          <p:cNvSpPr/>
          <p:nvPr/>
        </p:nvSpPr>
        <p:spPr>
          <a:xfrm>
            <a:off x="8464301" y="2792835"/>
            <a:ext cx="1080162" cy="557285"/>
          </a:xfrm>
          <a:prstGeom prst="wedgeEllipseCallout">
            <a:avLst>
              <a:gd name="adj1" fmla="val 17058"/>
              <a:gd name="adj2" fmla="val -75541"/>
            </a:avLst>
          </a:prstGeom>
          <a:solidFill>
            <a:schemeClr val="accent4">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351">
                <a:solidFill>
                  <a:schemeClr val="tx1"/>
                </a:solidFill>
                <a:latin typeface="BIZ UDPゴシック" panose="020B0400000000000000" pitchFamily="50" charset="-128"/>
                <a:ea typeface="BIZ UDPゴシック" panose="020B0400000000000000" pitchFamily="50" charset="-128"/>
              </a:rPr>
              <a:t>広がり</a:t>
            </a:r>
          </a:p>
        </p:txBody>
      </p:sp>
      <p:sp>
        <p:nvSpPr>
          <p:cNvPr id="2" name="テキスト ボックス 1">
            <a:extLst>
              <a:ext uri="{FF2B5EF4-FFF2-40B4-BE49-F238E27FC236}">
                <a16:creationId xmlns:a16="http://schemas.microsoft.com/office/drawing/2014/main" id="{6CAB42E8-D9D3-6CDF-8D29-912EB268C821}"/>
              </a:ext>
            </a:extLst>
          </p:cNvPr>
          <p:cNvSpPr txBox="1"/>
          <p:nvPr/>
        </p:nvSpPr>
        <p:spPr>
          <a:xfrm>
            <a:off x="10411797" y="1005958"/>
            <a:ext cx="1396536" cy="300210"/>
          </a:xfrm>
          <a:prstGeom prst="rect">
            <a:avLst/>
          </a:prstGeom>
          <a:noFill/>
        </p:spPr>
        <p:txBody>
          <a:bodyPr wrap="square" rtlCol="0">
            <a:spAutoFit/>
          </a:bodyPr>
          <a:lstStyle/>
          <a:p>
            <a:pPr algn="ctr"/>
            <a:r>
              <a:rPr lang="ja-JP" altLang="en-US" sz="1351" u="sng" dirty="0">
                <a:latin typeface="BIZ UDPゴシック" panose="020B0400000000000000" pitchFamily="50" charset="-128"/>
                <a:ea typeface="BIZ UDPゴシック" panose="020B0400000000000000" pitchFamily="50" charset="-128"/>
              </a:rPr>
              <a:t>◎統計量の分布</a:t>
            </a:r>
          </a:p>
        </p:txBody>
      </p:sp>
      <p:sp>
        <p:nvSpPr>
          <p:cNvPr id="3" name="テキスト ボックス 2">
            <a:extLst>
              <a:ext uri="{FF2B5EF4-FFF2-40B4-BE49-F238E27FC236}">
                <a16:creationId xmlns:a16="http://schemas.microsoft.com/office/drawing/2014/main" id="{AC04FBC0-ADF5-866D-DBD8-CCD702A723A4}"/>
              </a:ext>
            </a:extLst>
          </p:cNvPr>
          <p:cNvSpPr txBox="1"/>
          <p:nvPr/>
        </p:nvSpPr>
        <p:spPr>
          <a:xfrm>
            <a:off x="10279733" y="1298981"/>
            <a:ext cx="1669985" cy="654680"/>
          </a:xfrm>
          <a:prstGeom prst="rect">
            <a:avLst/>
          </a:prstGeom>
          <a:solidFill>
            <a:schemeClr val="accent6">
              <a:lumMod val="20000"/>
              <a:lumOff val="80000"/>
            </a:schemeClr>
          </a:solidFill>
          <a:ln>
            <a:noFill/>
          </a:ln>
          <a:effectLst>
            <a:softEdge rad="63500"/>
          </a:effectLst>
        </p:spPr>
        <p:txBody>
          <a:bodyPr wrap="none" lIns="36000" r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sng" strike="noStrike" kern="0" cap="none" spc="0" normalizeH="0" baseline="0" noProof="0" dirty="0">
                <a:ln>
                  <a:noFill/>
                </a:ln>
                <a:solidFill>
                  <a:srgbClr val="C00000"/>
                </a:solidFill>
                <a:effectLst/>
                <a:uLnTx/>
                <a:uFillTx/>
                <a:latin typeface="UD デジタル 教科書体 NK-B" panose="02020700000000000000" pitchFamily="18" charset="-128"/>
                <a:ea typeface="UD デジタル 教科書体 NK-B" panose="02020700000000000000" pitchFamily="18" charset="-128"/>
              </a:rPr>
              <a:t>中心</a:t>
            </a:r>
            <a:endParaRPr kumimoji="0" lang="en-US" altLang="ja-JP" sz="1600" b="1" i="0" u="sng" strike="noStrike" kern="0" cap="none" spc="0" normalizeH="0" baseline="0" noProof="0" dirty="0">
              <a:ln>
                <a:noFill/>
              </a:ln>
              <a:solidFill>
                <a:srgbClr val="C00000"/>
              </a:solidFill>
              <a:effectLst/>
              <a:uLnTx/>
              <a:uFillTx/>
              <a:latin typeface="UD デジタル 教科書体 NK-B" panose="02020700000000000000" pitchFamily="18" charset="-128"/>
              <a:ea typeface="UD デジタル 教科書体 NK-B" panose="02020700000000000000" pitchFamily="18"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i="0" u="sng" strike="noStrike" kern="0" cap="none" spc="0" normalizeH="0" baseline="0" noProof="0" dirty="0">
                <a:ln>
                  <a:noFill/>
                </a:ln>
                <a:solidFill>
                  <a:schemeClr val="tx1">
                    <a:lumMod val="95000"/>
                    <a:lumOff val="5000"/>
                  </a:schemeClr>
                </a:solidFill>
                <a:effectLst/>
                <a:uLnTx/>
                <a:uFillTx/>
                <a:latin typeface="UD デジタル 教科書体 NK-B" panose="02020700000000000000" pitchFamily="18" charset="-128"/>
                <a:ea typeface="UD デジタル 教科書体 NK-B" panose="02020700000000000000" pitchFamily="18" charset="-128"/>
              </a:rPr>
              <a:t>平均値・中央値</a:t>
            </a:r>
            <a:endParaRPr kumimoji="0" lang="en-US" altLang="ja-JP" sz="1200" i="0" u="sng" strike="noStrike" kern="0" cap="none" spc="0" normalizeH="0" baseline="0" noProof="0" dirty="0">
              <a:ln>
                <a:noFill/>
              </a:ln>
              <a:solidFill>
                <a:schemeClr val="tx1">
                  <a:lumMod val="95000"/>
                  <a:lumOff val="5000"/>
                </a:schemeClr>
              </a:solidFill>
              <a:effectLst/>
              <a:uLnTx/>
              <a:uFillTx/>
              <a:latin typeface="UD デジタル 教科書体 NK-B" panose="02020700000000000000" pitchFamily="18" charset="-128"/>
              <a:ea typeface="UD デジタル 教科書体 NK-B" panose="02020700000000000000" pitchFamily="18"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u="sng" kern="0" dirty="0">
                <a:solidFill>
                  <a:schemeClr val="tx1">
                    <a:lumMod val="95000"/>
                    <a:lumOff val="5000"/>
                  </a:schemeClr>
                </a:solidFill>
                <a:latin typeface="UD デジタル 教科書体 NK-B" panose="02020700000000000000" pitchFamily="18" charset="-128"/>
                <a:ea typeface="UD デジタル 教科書体 NK-B" panose="02020700000000000000" pitchFamily="18" charset="-128"/>
              </a:rPr>
              <a:t>最頻値</a:t>
            </a:r>
            <a:endParaRPr kumimoji="0" lang="ja-JP" altLang="en-US" sz="1200" i="0" u="sng" strike="noStrike" kern="0" cap="none" spc="0" normalizeH="0" baseline="0" noProof="0" dirty="0">
              <a:ln>
                <a:noFill/>
              </a:ln>
              <a:solidFill>
                <a:schemeClr val="tx1">
                  <a:lumMod val="95000"/>
                  <a:lumOff val="5000"/>
                </a:schemeClr>
              </a:solidFill>
              <a:effectLst/>
              <a:uLnTx/>
              <a:uFillTx/>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3B7DACA4-3062-4047-F766-17A478F05C00}"/>
              </a:ext>
            </a:extLst>
          </p:cNvPr>
          <p:cNvSpPr txBox="1"/>
          <p:nvPr/>
        </p:nvSpPr>
        <p:spPr>
          <a:xfrm>
            <a:off x="10279733" y="1976708"/>
            <a:ext cx="1669985" cy="737604"/>
          </a:xfrm>
          <a:prstGeom prst="rect">
            <a:avLst/>
          </a:prstGeom>
          <a:solidFill>
            <a:schemeClr val="accent1">
              <a:lumMod val="20000"/>
              <a:lumOff val="80000"/>
            </a:schemeClr>
          </a:solidFill>
          <a:ln>
            <a:noFill/>
          </a:ln>
          <a:effectLst>
            <a:softEdge rad="63500"/>
          </a:effectLst>
        </p:spPr>
        <p:txBody>
          <a:bodyPr wrap="none" lIns="36000" r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sng" strike="noStrike" kern="0" cap="none" spc="0" normalizeH="0" baseline="0" noProof="0" dirty="0">
                <a:ln>
                  <a:noFill/>
                </a:ln>
                <a:solidFill>
                  <a:srgbClr val="C00000"/>
                </a:solidFill>
                <a:effectLst/>
                <a:uLnTx/>
                <a:uFillTx/>
                <a:latin typeface="UD デジタル 教科書体 NK-B" panose="02020700000000000000" pitchFamily="18" charset="-128"/>
                <a:ea typeface="UD デジタル 教科書体 NK-B" panose="02020700000000000000" pitchFamily="18" charset="-128"/>
              </a:rPr>
              <a:t>形状</a:t>
            </a:r>
            <a:endParaRPr kumimoji="0" lang="en-US" altLang="ja-JP" sz="1600" i="0" u="sng" strike="noStrike" kern="0" cap="none" spc="0" normalizeH="0" baseline="0" noProof="0" dirty="0">
              <a:ln>
                <a:noFill/>
              </a:ln>
              <a:solidFill>
                <a:srgbClr val="C00000"/>
              </a:solidFill>
              <a:effectLst/>
              <a:uLnTx/>
              <a:uFillTx/>
              <a:latin typeface="UD デジタル 教科書体 NK-B" panose="02020700000000000000" pitchFamily="18" charset="-128"/>
              <a:ea typeface="UD デジタル 教科書体 NK-B" panose="02020700000000000000" pitchFamily="18"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u="sng" kern="0" dirty="0">
                <a:solidFill>
                  <a:schemeClr val="tx1">
                    <a:lumMod val="95000"/>
                    <a:lumOff val="5000"/>
                  </a:schemeClr>
                </a:solidFill>
                <a:latin typeface="UD デジタル 教科書体 NK-B" panose="02020700000000000000" pitchFamily="18" charset="-128"/>
                <a:ea typeface="UD デジタル 教科書体 NK-B" panose="02020700000000000000" pitchFamily="18" charset="-128"/>
              </a:rPr>
              <a:t>標準偏差・範囲</a:t>
            </a:r>
            <a:endParaRPr kumimoji="0" lang="en-US" altLang="ja-JP" sz="1200" i="0" u="sng" strike="noStrike" kern="0" cap="none" spc="0" normalizeH="0" baseline="0" noProof="0" dirty="0">
              <a:ln>
                <a:noFill/>
              </a:ln>
              <a:solidFill>
                <a:schemeClr val="tx1">
                  <a:lumMod val="95000"/>
                  <a:lumOff val="5000"/>
                </a:schemeClr>
              </a:solidFill>
              <a:effectLst/>
              <a:uLnTx/>
              <a:uFillTx/>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62B7881C-6D22-EDE4-37E4-F50C572B66B0}"/>
              </a:ext>
            </a:extLst>
          </p:cNvPr>
          <p:cNvSpPr txBox="1"/>
          <p:nvPr/>
        </p:nvSpPr>
        <p:spPr>
          <a:xfrm>
            <a:off x="10278689" y="2677198"/>
            <a:ext cx="1669985" cy="737604"/>
          </a:xfrm>
          <a:prstGeom prst="rect">
            <a:avLst/>
          </a:prstGeom>
          <a:solidFill>
            <a:schemeClr val="accent4">
              <a:lumMod val="20000"/>
              <a:lumOff val="80000"/>
            </a:schemeClr>
          </a:solidFill>
          <a:ln>
            <a:noFill/>
          </a:ln>
          <a:effectLst>
            <a:softEdge rad="63500"/>
          </a:effectLst>
        </p:spPr>
        <p:txBody>
          <a:bodyPr wrap="none" lIns="36000" r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u="sng" kern="0" dirty="0">
                <a:solidFill>
                  <a:srgbClr val="C00000"/>
                </a:solidFill>
                <a:latin typeface="UD デジタル 教科書体 NK-B" panose="02020700000000000000" pitchFamily="18" charset="-128"/>
                <a:ea typeface="UD デジタル 教科書体 NK-B" panose="02020700000000000000" pitchFamily="18" charset="-128"/>
              </a:rPr>
              <a:t>広がり</a:t>
            </a:r>
            <a:endParaRPr kumimoji="0" lang="en-US" altLang="ja-JP" sz="1600" u="sng" kern="0" dirty="0">
              <a:solidFill>
                <a:srgbClr val="C00000"/>
              </a:solidFill>
              <a:latin typeface="UD デジタル 教科書体 NK-B" panose="02020700000000000000" pitchFamily="18" charset="-128"/>
              <a:ea typeface="UD デジタル 教科書体 NK-B" panose="02020700000000000000" pitchFamily="18"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i="0" u="sng" strike="noStrike" kern="0" cap="none" spc="0" normalizeH="0" baseline="0" noProof="0" dirty="0">
                <a:ln>
                  <a:noFill/>
                </a:ln>
                <a:solidFill>
                  <a:schemeClr val="tx1">
                    <a:lumMod val="95000"/>
                    <a:lumOff val="5000"/>
                  </a:schemeClr>
                </a:solidFill>
                <a:effectLst/>
                <a:uLnTx/>
                <a:uFillTx/>
                <a:latin typeface="UD デジタル 教科書体 NK-B" panose="02020700000000000000" pitchFamily="18" charset="-128"/>
                <a:ea typeface="UD デジタル 教科書体 NK-B" panose="02020700000000000000" pitchFamily="18" charset="-128"/>
              </a:rPr>
              <a:t>尖度・歪度</a:t>
            </a:r>
            <a:endParaRPr kumimoji="0" lang="en-US" altLang="ja-JP" sz="1200" i="0" u="sng" strike="noStrike" kern="0" cap="none" spc="0" normalizeH="0" baseline="0" noProof="0" dirty="0">
              <a:ln>
                <a:noFill/>
              </a:ln>
              <a:solidFill>
                <a:schemeClr val="tx1">
                  <a:lumMod val="95000"/>
                  <a:lumOff val="5000"/>
                </a:schemeClr>
              </a:solidFill>
              <a:effectLst/>
              <a:uLnTx/>
              <a:uFillTx/>
              <a:latin typeface="UD デジタル 教科書体 NK-B" panose="02020700000000000000" pitchFamily="18" charset="-128"/>
              <a:ea typeface="UD デジタル 教科書体 NK-B" panose="02020700000000000000" pitchFamily="18" charset="-128"/>
            </a:endParaRPr>
          </a:p>
        </p:txBody>
      </p:sp>
      <p:sp>
        <p:nvSpPr>
          <p:cNvPr id="6" name="四角形: 角を丸くする 5">
            <a:extLst>
              <a:ext uri="{FF2B5EF4-FFF2-40B4-BE49-F238E27FC236}">
                <a16:creationId xmlns:a16="http://schemas.microsoft.com/office/drawing/2014/main" id="{075407D3-556A-5AF7-34FE-00D7F9A1C8D8}"/>
              </a:ext>
            </a:extLst>
          </p:cNvPr>
          <p:cNvSpPr/>
          <p:nvPr/>
        </p:nvSpPr>
        <p:spPr>
          <a:xfrm>
            <a:off x="263525" y="3716337"/>
            <a:ext cx="3852863" cy="2665485"/>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10F8740B-AA94-9D86-22CC-C76D81170AA2}"/>
              </a:ext>
            </a:extLst>
          </p:cNvPr>
          <p:cNvSpPr/>
          <p:nvPr/>
        </p:nvSpPr>
        <p:spPr>
          <a:xfrm>
            <a:off x="1359763" y="3532920"/>
            <a:ext cx="1616316"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データ表を作成</a:t>
            </a:r>
          </a:p>
        </p:txBody>
      </p:sp>
      <p:graphicFrame>
        <p:nvGraphicFramePr>
          <p:cNvPr id="8" name="表 7">
            <a:extLst>
              <a:ext uri="{FF2B5EF4-FFF2-40B4-BE49-F238E27FC236}">
                <a16:creationId xmlns:a16="http://schemas.microsoft.com/office/drawing/2014/main" id="{91D3BF3E-7C9C-C5D5-25A9-3ECE6372836F}"/>
              </a:ext>
            </a:extLst>
          </p:cNvPr>
          <p:cNvGraphicFramePr>
            <a:graphicFrameLocks noGrp="1"/>
          </p:cNvGraphicFramePr>
          <p:nvPr>
            <p:extLst>
              <p:ext uri="{D42A27DB-BD31-4B8C-83A1-F6EECF244321}">
                <p14:modId xmlns:p14="http://schemas.microsoft.com/office/powerpoint/2010/main" val="3970028258"/>
              </p:ext>
            </p:extLst>
          </p:nvPr>
        </p:nvGraphicFramePr>
        <p:xfrm>
          <a:off x="482993" y="3992491"/>
          <a:ext cx="3437500" cy="1780268"/>
        </p:xfrm>
        <a:graphic>
          <a:graphicData uri="http://schemas.openxmlformats.org/drawingml/2006/table">
            <a:tbl>
              <a:tblPr/>
              <a:tblGrid>
                <a:gridCol w="859375">
                  <a:extLst>
                    <a:ext uri="{9D8B030D-6E8A-4147-A177-3AD203B41FA5}">
                      <a16:colId xmlns:a16="http://schemas.microsoft.com/office/drawing/2014/main" val="2425299723"/>
                    </a:ext>
                  </a:extLst>
                </a:gridCol>
                <a:gridCol w="859375">
                  <a:extLst>
                    <a:ext uri="{9D8B030D-6E8A-4147-A177-3AD203B41FA5}">
                      <a16:colId xmlns:a16="http://schemas.microsoft.com/office/drawing/2014/main" val="2175536251"/>
                    </a:ext>
                  </a:extLst>
                </a:gridCol>
                <a:gridCol w="859375">
                  <a:extLst>
                    <a:ext uri="{9D8B030D-6E8A-4147-A177-3AD203B41FA5}">
                      <a16:colId xmlns:a16="http://schemas.microsoft.com/office/drawing/2014/main" val="3168510793"/>
                    </a:ext>
                  </a:extLst>
                </a:gridCol>
                <a:gridCol w="859375">
                  <a:extLst>
                    <a:ext uri="{9D8B030D-6E8A-4147-A177-3AD203B41FA5}">
                      <a16:colId xmlns:a16="http://schemas.microsoft.com/office/drawing/2014/main" val="580829681"/>
                    </a:ext>
                  </a:extLst>
                </a:gridCol>
              </a:tblGrid>
              <a:tr h="198170">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fontAlgn="ctr"/>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部品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E</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部品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1030044"/>
                  </a:ext>
                </a:extLst>
              </a:tr>
              <a:tr h="226014">
                <a:tc>
                  <a:txBody>
                    <a:bodyPr/>
                    <a:lstStyle/>
                    <a:p>
                      <a:pPr algn="ctr" fontAlgn="ct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平均値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0.62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5373535"/>
                  </a:ext>
                </a:extLst>
              </a:tr>
              <a:tr h="226014">
                <a:tc>
                  <a:txBody>
                    <a:bodyPr/>
                    <a:lstStyle/>
                    <a:p>
                      <a:pPr algn="ctr" fontAlgn="ct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中央値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0.645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0.005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3747588"/>
                  </a:ext>
                </a:extLst>
              </a:tr>
              <a:tr h="226014">
                <a:tc>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最頻値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832560"/>
                  </a:ext>
                </a:extLst>
              </a:tr>
              <a:tr h="226014">
                <a:tc>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標準偏差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0.046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0.029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1104818"/>
                  </a:ext>
                </a:extLst>
              </a:tr>
              <a:tr h="226014">
                <a:tc>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範囲</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0.12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0.06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0015584"/>
                  </a:ext>
                </a:extLst>
              </a:tr>
              <a:tr h="226014">
                <a:tc>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歪度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-1.18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1.08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0079666"/>
                  </a:ext>
                </a:extLst>
              </a:tr>
              <a:tr h="226014">
                <a:tc>
                  <a:txBody>
                    <a:bodyPr/>
                    <a:lstStyle/>
                    <a:p>
                      <a:pPr algn="ctr" fontAlgn="ctr"/>
                      <a:r>
                        <a:rPr lang="ja-JP" altLang="en-US" sz="1050" b="0" i="0" u="none" strike="noStrike">
                          <a:solidFill>
                            <a:srgbClr val="000000"/>
                          </a:solidFill>
                          <a:effectLst/>
                          <a:latin typeface="BIZ UDPゴシック" panose="020B0400000000000000" pitchFamily="50" charset="-128"/>
                          <a:ea typeface="BIZ UDPゴシック" panose="020B0400000000000000" pitchFamily="50" charset="-128"/>
                        </a:rPr>
                        <a:t>尖度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chemeClr val="tx1">
                              <a:lumMod val="75000"/>
                              <a:lumOff val="25000"/>
                            </a:schemeClr>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chemeClr val="tx1">
                              <a:lumMod val="75000"/>
                              <a:lumOff val="25000"/>
                            </a:schemeClr>
                          </a:solidFill>
                          <a:effectLst/>
                          <a:latin typeface="BIZ UDPゴシック" panose="020B0400000000000000" pitchFamily="50" charset="-128"/>
                          <a:ea typeface="BIZ UDPゴシック" panose="020B0400000000000000" pitchFamily="50" charset="-128"/>
                        </a:rPr>
                        <a:t>1.22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0480439"/>
                  </a:ext>
                </a:extLst>
              </a:tr>
            </a:tbl>
          </a:graphicData>
        </a:graphic>
      </p:graphicFrame>
      <p:sp>
        <p:nvSpPr>
          <p:cNvPr id="9" name="テキスト ボックス 8">
            <a:extLst>
              <a:ext uri="{FF2B5EF4-FFF2-40B4-BE49-F238E27FC236}">
                <a16:creationId xmlns:a16="http://schemas.microsoft.com/office/drawing/2014/main" id="{CF2756A6-D90E-0ABB-31AE-398C35305E8A}"/>
              </a:ext>
            </a:extLst>
          </p:cNvPr>
          <p:cNvSpPr txBox="1"/>
          <p:nvPr/>
        </p:nvSpPr>
        <p:spPr>
          <a:xfrm>
            <a:off x="2963995" y="3404293"/>
            <a:ext cx="1451038" cy="338554"/>
          </a:xfrm>
          <a:prstGeom prst="rect">
            <a:avLst/>
          </a:prstGeom>
          <a:noFill/>
        </p:spPr>
        <p:txBody>
          <a:bodyPr wrap="none" rtlCol="0">
            <a:spAutoFit/>
          </a:bodyPr>
          <a:lstStyle/>
          <a:p>
            <a:r>
              <a:rPr lang="ja-JP" altLang="en-US" sz="800">
                <a:latin typeface="BIZ UDPゴシック" panose="020B0400000000000000" pitchFamily="50" charset="-128"/>
                <a:ea typeface="BIZ UDPゴシック" panose="020B0400000000000000" pitchFamily="50" charset="-128"/>
              </a:rPr>
              <a:t>作成日：２０２３年１０月１３日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作成者：川添</a:t>
            </a:r>
            <a:endParaRPr lang="en-US" altLang="ja-JP" sz="800">
              <a:latin typeface="BIZ UDPゴシック" panose="020B0400000000000000" pitchFamily="50" charset="-128"/>
              <a:ea typeface="BIZ UDPゴシック" panose="020B0400000000000000" pitchFamily="50" charset="-128"/>
            </a:endParaRPr>
          </a:p>
        </p:txBody>
      </p:sp>
      <p:sp>
        <p:nvSpPr>
          <p:cNvPr id="10" name="正方形/長方形 9">
            <a:extLst>
              <a:ext uri="{FF2B5EF4-FFF2-40B4-BE49-F238E27FC236}">
                <a16:creationId xmlns:a16="http://schemas.microsoft.com/office/drawing/2014/main" id="{3FB74314-1DFE-0DF6-7925-D2DBD547EFD5}"/>
              </a:ext>
            </a:extLst>
          </p:cNvPr>
          <p:cNvSpPr/>
          <p:nvPr/>
        </p:nvSpPr>
        <p:spPr>
          <a:xfrm>
            <a:off x="471548" y="5300173"/>
            <a:ext cx="3436816" cy="4802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1">
              <a:latin typeface="+mn-ea"/>
            </a:endParaRPr>
          </a:p>
        </p:txBody>
      </p:sp>
      <p:sp>
        <p:nvSpPr>
          <p:cNvPr id="11" name="テキスト ボックス 10">
            <a:extLst>
              <a:ext uri="{FF2B5EF4-FFF2-40B4-BE49-F238E27FC236}">
                <a16:creationId xmlns:a16="http://schemas.microsoft.com/office/drawing/2014/main" id="{32E3116A-DF19-7AA0-51E7-4F2A4BEE4516}"/>
              </a:ext>
            </a:extLst>
          </p:cNvPr>
          <p:cNvSpPr txBox="1"/>
          <p:nvPr/>
        </p:nvSpPr>
        <p:spPr>
          <a:xfrm>
            <a:off x="1295885" y="5760793"/>
            <a:ext cx="1811714" cy="230832"/>
          </a:xfrm>
          <a:prstGeom prst="rect">
            <a:avLst/>
          </a:prstGeom>
          <a:noFill/>
        </p:spPr>
        <p:txBody>
          <a:bodyPr wrap="none" rtlCol="0">
            <a:spAutoFit/>
          </a:bodyPr>
          <a:lstStyle/>
          <a:p>
            <a:pPr algn="ctr"/>
            <a:r>
              <a:rPr lang="en-US" altLang="ja-JP" sz="900" dirty="0">
                <a:latin typeface="BIZ UDPゴシック" panose="020B0400000000000000" pitchFamily="50" charset="-128"/>
                <a:ea typeface="BIZ UDPゴシック" panose="020B0400000000000000" pitchFamily="50" charset="-128"/>
              </a:rPr>
              <a:t>【</a:t>
            </a:r>
            <a:r>
              <a:rPr lang="ja-JP" altLang="en-US" sz="900" dirty="0">
                <a:latin typeface="BIZ UDPゴシック" panose="020B0400000000000000" pitchFamily="50" charset="-128"/>
                <a:ea typeface="BIZ UDPゴシック" panose="020B0400000000000000" pitchFamily="50" charset="-128"/>
              </a:rPr>
              <a:t>図３．</a:t>
            </a:r>
            <a:r>
              <a:rPr lang="en-US" altLang="ja-JP" sz="900" dirty="0">
                <a:latin typeface="BIZ UDPゴシック" panose="020B0400000000000000" pitchFamily="50" charset="-128"/>
                <a:ea typeface="BIZ UDPゴシック" panose="020B0400000000000000" pitchFamily="50" charset="-128"/>
              </a:rPr>
              <a:t>A</a:t>
            </a:r>
            <a:r>
              <a:rPr lang="ja-JP" altLang="en-US" sz="900" dirty="0">
                <a:latin typeface="BIZ UDPゴシック" panose="020B0400000000000000" pitchFamily="50" charset="-128"/>
                <a:ea typeface="BIZ UDPゴシック" panose="020B0400000000000000" pitchFamily="50" charset="-128"/>
              </a:rPr>
              <a:t>部品・</a:t>
            </a:r>
            <a:r>
              <a:rPr lang="en-US" altLang="ja-JP" sz="900" dirty="0">
                <a:latin typeface="BIZ UDPゴシック" panose="020B0400000000000000" pitchFamily="50" charset="-128"/>
                <a:ea typeface="BIZ UDPゴシック" panose="020B0400000000000000" pitchFamily="50" charset="-128"/>
              </a:rPr>
              <a:t>E</a:t>
            </a:r>
            <a:r>
              <a:rPr lang="ja-JP" altLang="en-US" sz="900" dirty="0">
                <a:latin typeface="BIZ UDPゴシック" panose="020B0400000000000000" pitchFamily="50" charset="-128"/>
                <a:ea typeface="BIZ UDPゴシック" panose="020B0400000000000000" pitchFamily="50" charset="-128"/>
              </a:rPr>
              <a:t>部品のデータ表</a:t>
            </a:r>
            <a:r>
              <a:rPr lang="en-US" altLang="ja-JP" sz="900" dirty="0">
                <a:latin typeface="BIZ UDPゴシック" panose="020B0400000000000000" pitchFamily="50" charset="-128"/>
                <a:ea typeface="BIZ UDPゴシック" panose="020B0400000000000000" pitchFamily="50" charset="-128"/>
              </a:rPr>
              <a:t>】</a:t>
            </a:r>
            <a:endParaRPr lang="ja-JP" altLang="en-US" sz="900" dirty="0">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765C1A87-F709-37D7-5504-F78231D84E39}"/>
              </a:ext>
            </a:extLst>
          </p:cNvPr>
          <p:cNvSpPr/>
          <p:nvPr/>
        </p:nvSpPr>
        <p:spPr>
          <a:xfrm>
            <a:off x="367208" y="5985402"/>
            <a:ext cx="3645495" cy="348961"/>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600" b="1" dirty="0">
                <a:solidFill>
                  <a:schemeClr val="tx1">
                    <a:lumMod val="75000"/>
                    <a:lumOff val="25000"/>
                  </a:schemeClr>
                </a:solidFill>
                <a:latin typeface="BIZ UDPゴシック" panose="020B0400000000000000" pitchFamily="50" charset="-128"/>
                <a:ea typeface="BIZ UDPゴシック" panose="020B0400000000000000" pitchFamily="50" charset="-128"/>
              </a:rPr>
              <a:t>尖度・歪度の差が大きい</a:t>
            </a:r>
          </a:p>
        </p:txBody>
      </p:sp>
      <p:sp>
        <p:nvSpPr>
          <p:cNvPr id="13" name="四角形: 角を丸くする 12">
            <a:extLst>
              <a:ext uri="{FF2B5EF4-FFF2-40B4-BE49-F238E27FC236}">
                <a16:creationId xmlns:a16="http://schemas.microsoft.com/office/drawing/2014/main" id="{5AB91D34-386F-62CE-1124-E5F1F654B82A}"/>
              </a:ext>
            </a:extLst>
          </p:cNvPr>
          <p:cNvSpPr/>
          <p:nvPr/>
        </p:nvSpPr>
        <p:spPr>
          <a:xfrm>
            <a:off x="4203837" y="3712352"/>
            <a:ext cx="7724637" cy="2665485"/>
          </a:xfrm>
          <a:prstGeom prst="roundRect">
            <a:avLst>
              <a:gd name="adj" fmla="val 1853"/>
            </a:avLst>
          </a:prstGeom>
          <a:noFill/>
          <a:ln w="12700">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86E759D3-7AA7-F5E3-1A73-CA59BB25D544}"/>
              </a:ext>
            </a:extLst>
          </p:cNvPr>
          <p:cNvSpPr/>
          <p:nvPr/>
        </p:nvSpPr>
        <p:spPr>
          <a:xfrm>
            <a:off x="6095999" y="3537263"/>
            <a:ext cx="3992475" cy="366836"/>
          </a:xfrm>
          <a:prstGeom prst="roundRect">
            <a:avLst/>
          </a:prstGeom>
          <a:solidFill>
            <a:schemeClr val="bg1"/>
          </a:solidFill>
          <a:ln w="15875">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lumMod val="95000"/>
                    <a:lumOff val="5000"/>
                  </a:schemeClr>
                </a:solidFill>
                <a:latin typeface="BIZ UDPゴシック" panose="020B0400000000000000" pitchFamily="50" charset="-128"/>
                <a:ea typeface="BIZ UDPゴシック" panose="020B0400000000000000" pitchFamily="50" charset="-128"/>
              </a:rPr>
              <a:t>統計的に分析をしてみることに</a:t>
            </a:r>
          </a:p>
        </p:txBody>
      </p:sp>
      <p:pic>
        <p:nvPicPr>
          <p:cNvPr id="16" name="図 15">
            <a:extLst>
              <a:ext uri="{FF2B5EF4-FFF2-40B4-BE49-F238E27FC236}">
                <a16:creationId xmlns:a16="http://schemas.microsoft.com/office/drawing/2014/main" id="{9867A05B-4617-3CE7-EF5D-D5A47ED27446}"/>
              </a:ext>
            </a:extLst>
          </p:cNvPr>
          <p:cNvPicPr>
            <a:picLocks noChangeAspect="1"/>
          </p:cNvPicPr>
          <p:nvPr/>
        </p:nvPicPr>
        <p:blipFill>
          <a:blip r:embed="rId7"/>
          <a:stretch>
            <a:fillRect/>
          </a:stretch>
        </p:blipFill>
        <p:spPr>
          <a:xfrm>
            <a:off x="4271253" y="5254149"/>
            <a:ext cx="4144255" cy="585764"/>
          </a:xfrm>
          <a:prstGeom prst="rect">
            <a:avLst/>
          </a:prstGeom>
        </p:spPr>
      </p:pic>
      <p:pic>
        <p:nvPicPr>
          <p:cNvPr id="17" name="図 16">
            <a:extLst>
              <a:ext uri="{FF2B5EF4-FFF2-40B4-BE49-F238E27FC236}">
                <a16:creationId xmlns:a16="http://schemas.microsoft.com/office/drawing/2014/main" id="{95EA35A0-C587-B5B1-65E0-2CAB033D487D}"/>
              </a:ext>
            </a:extLst>
          </p:cNvPr>
          <p:cNvPicPr>
            <a:picLocks noChangeAspect="1"/>
          </p:cNvPicPr>
          <p:nvPr/>
        </p:nvPicPr>
        <p:blipFill>
          <a:blip r:embed="rId8"/>
          <a:stretch>
            <a:fillRect/>
          </a:stretch>
        </p:blipFill>
        <p:spPr>
          <a:xfrm>
            <a:off x="4268814" y="4287268"/>
            <a:ext cx="4146694" cy="572535"/>
          </a:xfrm>
          <a:prstGeom prst="rect">
            <a:avLst/>
          </a:prstGeom>
        </p:spPr>
      </p:pic>
      <p:sp>
        <p:nvSpPr>
          <p:cNvPr id="18" name="テキスト ボックス 17">
            <a:extLst>
              <a:ext uri="{FF2B5EF4-FFF2-40B4-BE49-F238E27FC236}">
                <a16:creationId xmlns:a16="http://schemas.microsoft.com/office/drawing/2014/main" id="{C40AD2D0-AE76-BFB2-07E6-C1CEF6D4044E}"/>
              </a:ext>
            </a:extLst>
          </p:cNvPr>
          <p:cNvSpPr txBox="1"/>
          <p:nvPr/>
        </p:nvSpPr>
        <p:spPr>
          <a:xfrm>
            <a:off x="5869321" y="3917936"/>
            <a:ext cx="877163" cy="369332"/>
          </a:xfrm>
          <a:prstGeom prst="rect">
            <a:avLst/>
          </a:prstGeom>
          <a:noFill/>
        </p:spPr>
        <p:txBody>
          <a:bodyPr wrap="none" rtlCol="0">
            <a:spAutoFit/>
          </a:bodyPr>
          <a:lstStyle/>
          <a:p>
            <a:pPr algn="ctr"/>
            <a:r>
              <a:rPr kumimoji="1" lang="en-US" altLang="ja-JP">
                <a:latin typeface="BIZ UDPゴシック" panose="020B0400000000000000" pitchFamily="50" charset="-128"/>
                <a:ea typeface="BIZ UDPゴシック" panose="020B0400000000000000" pitchFamily="50" charset="-128"/>
              </a:rPr>
              <a:t>【</a:t>
            </a:r>
            <a:r>
              <a:rPr kumimoji="1" lang="ja-JP" altLang="en-US">
                <a:latin typeface="BIZ UDPゴシック" panose="020B0400000000000000" pitchFamily="50" charset="-128"/>
                <a:ea typeface="BIZ UDPゴシック" panose="020B0400000000000000" pitchFamily="50" charset="-128"/>
              </a:rPr>
              <a:t>歪度</a:t>
            </a:r>
            <a:r>
              <a:rPr kumimoji="1" lang="en-US" altLang="ja-JP">
                <a:latin typeface="BIZ UDPゴシック" panose="020B0400000000000000" pitchFamily="50" charset="-128"/>
                <a:ea typeface="BIZ UDPゴシック" panose="020B0400000000000000" pitchFamily="50" charset="-128"/>
              </a:rPr>
              <a:t>】</a:t>
            </a:r>
            <a:endParaRPr kumimoji="1" lang="ja-JP" altLang="en-US">
              <a:latin typeface="BIZ UDPゴシック" panose="020B0400000000000000" pitchFamily="50" charset="-128"/>
              <a:ea typeface="BIZ UDPゴシック" panose="020B0400000000000000" pitchFamily="50" charset="-128"/>
            </a:endParaRPr>
          </a:p>
        </p:txBody>
      </p:sp>
      <p:cxnSp>
        <p:nvCxnSpPr>
          <p:cNvPr id="19" name="直線コネクタ 18">
            <a:extLst>
              <a:ext uri="{FF2B5EF4-FFF2-40B4-BE49-F238E27FC236}">
                <a16:creationId xmlns:a16="http://schemas.microsoft.com/office/drawing/2014/main" id="{D2DB69F7-268F-BFB1-ED25-F3398AFE60BE}"/>
              </a:ext>
            </a:extLst>
          </p:cNvPr>
          <p:cNvCxnSpPr>
            <a:cxnSpLocks/>
          </p:cNvCxnSpPr>
          <p:nvPr/>
        </p:nvCxnSpPr>
        <p:spPr>
          <a:xfrm>
            <a:off x="7234921" y="4572715"/>
            <a:ext cx="98560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CFB5995F-208E-7998-60A2-642024001E53}"/>
              </a:ext>
            </a:extLst>
          </p:cNvPr>
          <p:cNvSpPr txBox="1"/>
          <p:nvPr/>
        </p:nvSpPr>
        <p:spPr>
          <a:xfrm>
            <a:off x="5869322" y="4872310"/>
            <a:ext cx="877163" cy="369332"/>
          </a:xfrm>
          <a:prstGeom prst="rect">
            <a:avLst/>
          </a:prstGeom>
          <a:noFill/>
        </p:spPr>
        <p:txBody>
          <a:bodyPr wrap="none" rtlCol="0">
            <a:spAutoFit/>
          </a:bodyPr>
          <a:lstStyle/>
          <a:p>
            <a:pPr algn="ctr"/>
            <a:r>
              <a:rPr kumimoji="1" lang="en-US" altLang="ja-JP">
                <a:latin typeface="BIZ UDPゴシック" panose="020B0400000000000000" pitchFamily="50" charset="-128"/>
                <a:ea typeface="BIZ UDPゴシック" panose="020B0400000000000000" pitchFamily="50" charset="-128"/>
              </a:rPr>
              <a:t>【</a:t>
            </a:r>
            <a:r>
              <a:rPr lang="ja-JP" altLang="en-US">
                <a:latin typeface="BIZ UDPゴシック" panose="020B0400000000000000" pitchFamily="50" charset="-128"/>
                <a:ea typeface="BIZ UDPゴシック" panose="020B0400000000000000" pitchFamily="50" charset="-128"/>
              </a:rPr>
              <a:t>尖度</a:t>
            </a:r>
            <a:r>
              <a:rPr kumimoji="1" lang="en-US" altLang="ja-JP">
                <a:latin typeface="BIZ UDPゴシック" panose="020B0400000000000000" pitchFamily="50" charset="-128"/>
                <a:ea typeface="BIZ UDPゴシック" panose="020B0400000000000000" pitchFamily="50" charset="-128"/>
              </a:rPr>
              <a:t>】</a:t>
            </a:r>
            <a:endParaRPr kumimoji="1" lang="ja-JP" altLang="en-US">
              <a:latin typeface="BIZ UDPゴシック" panose="020B0400000000000000" pitchFamily="50" charset="-128"/>
              <a:ea typeface="BIZ UDPゴシック" panose="020B0400000000000000" pitchFamily="50" charset="-128"/>
            </a:endParaRPr>
          </a:p>
        </p:txBody>
      </p:sp>
      <p:cxnSp>
        <p:nvCxnSpPr>
          <p:cNvPr id="21" name="直線コネクタ 20">
            <a:extLst>
              <a:ext uri="{FF2B5EF4-FFF2-40B4-BE49-F238E27FC236}">
                <a16:creationId xmlns:a16="http://schemas.microsoft.com/office/drawing/2014/main" id="{B52D932B-C51F-C447-49C4-52C7A1646313}"/>
              </a:ext>
            </a:extLst>
          </p:cNvPr>
          <p:cNvCxnSpPr>
            <a:cxnSpLocks/>
          </p:cNvCxnSpPr>
          <p:nvPr/>
        </p:nvCxnSpPr>
        <p:spPr>
          <a:xfrm>
            <a:off x="6087371" y="4761329"/>
            <a:ext cx="64504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91550DD6-3CF2-C887-E518-F3D8C8C44A97}"/>
              </a:ext>
            </a:extLst>
          </p:cNvPr>
          <p:cNvCxnSpPr>
            <a:cxnSpLocks/>
          </p:cNvCxnSpPr>
          <p:nvPr/>
        </p:nvCxnSpPr>
        <p:spPr>
          <a:xfrm>
            <a:off x="6253682" y="5752171"/>
            <a:ext cx="98560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5B1D464A-FEFD-9451-FECE-3FDB70611CA2}"/>
              </a:ext>
            </a:extLst>
          </p:cNvPr>
          <p:cNvCxnSpPr>
            <a:cxnSpLocks/>
          </p:cNvCxnSpPr>
          <p:nvPr/>
        </p:nvCxnSpPr>
        <p:spPr>
          <a:xfrm>
            <a:off x="7462076" y="5752171"/>
            <a:ext cx="64504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四角形: 角を丸くする 23">
            <a:extLst>
              <a:ext uri="{FF2B5EF4-FFF2-40B4-BE49-F238E27FC236}">
                <a16:creationId xmlns:a16="http://schemas.microsoft.com/office/drawing/2014/main" id="{5E066D94-E042-38C8-2833-4FFF0CB445A4}"/>
              </a:ext>
            </a:extLst>
          </p:cNvPr>
          <p:cNvSpPr/>
          <p:nvPr/>
        </p:nvSpPr>
        <p:spPr>
          <a:xfrm>
            <a:off x="4669106" y="5962982"/>
            <a:ext cx="3645495" cy="348961"/>
          </a:xfrm>
          <a:prstGeom prst="roundRect">
            <a:avLst>
              <a:gd name="adj" fmla="val 10380"/>
            </a:avLst>
          </a:prstGeom>
          <a:solidFill>
            <a:schemeClr val="bg1">
              <a:lumMod val="7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600" b="1" dirty="0">
                <a:solidFill>
                  <a:schemeClr val="tx1">
                    <a:lumMod val="75000"/>
                    <a:lumOff val="25000"/>
                  </a:schemeClr>
                </a:solidFill>
                <a:latin typeface="BIZ UDPゴシック" panose="020B0400000000000000" pitchFamily="50" charset="-128"/>
                <a:ea typeface="BIZ UDPゴシック" panose="020B0400000000000000" pitchFamily="50" charset="-128"/>
              </a:rPr>
              <a:t>公式内に平均値と標準偏差がある</a:t>
            </a:r>
          </a:p>
        </p:txBody>
      </p:sp>
      <p:graphicFrame>
        <p:nvGraphicFramePr>
          <p:cNvPr id="25" name="表 24">
            <a:extLst>
              <a:ext uri="{FF2B5EF4-FFF2-40B4-BE49-F238E27FC236}">
                <a16:creationId xmlns:a16="http://schemas.microsoft.com/office/drawing/2014/main" id="{2FF5E6E8-4E6D-EB61-1729-500AD7A830E4}"/>
              </a:ext>
            </a:extLst>
          </p:cNvPr>
          <p:cNvGraphicFramePr>
            <a:graphicFrameLocks noGrp="1"/>
          </p:cNvGraphicFramePr>
          <p:nvPr>
            <p:extLst>
              <p:ext uri="{D42A27DB-BD31-4B8C-83A1-F6EECF244321}">
                <p14:modId xmlns:p14="http://schemas.microsoft.com/office/powerpoint/2010/main" val="165960010"/>
              </p:ext>
            </p:extLst>
          </p:nvPr>
        </p:nvGraphicFramePr>
        <p:xfrm>
          <a:off x="8890743" y="3992491"/>
          <a:ext cx="2895600" cy="2218381"/>
        </p:xfrm>
        <a:graphic>
          <a:graphicData uri="http://schemas.openxmlformats.org/drawingml/2006/table">
            <a:tbl>
              <a:tblPr/>
              <a:tblGrid>
                <a:gridCol w="965200">
                  <a:extLst>
                    <a:ext uri="{9D8B030D-6E8A-4147-A177-3AD203B41FA5}">
                      <a16:colId xmlns:a16="http://schemas.microsoft.com/office/drawing/2014/main" val="859491306"/>
                    </a:ext>
                  </a:extLst>
                </a:gridCol>
                <a:gridCol w="965200">
                  <a:extLst>
                    <a:ext uri="{9D8B030D-6E8A-4147-A177-3AD203B41FA5}">
                      <a16:colId xmlns:a16="http://schemas.microsoft.com/office/drawing/2014/main" val="613467250"/>
                    </a:ext>
                  </a:extLst>
                </a:gridCol>
                <a:gridCol w="965200">
                  <a:extLst>
                    <a:ext uri="{9D8B030D-6E8A-4147-A177-3AD203B41FA5}">
                      <a16:colId xmlns:a16="http://schemas.microsoft.com/office/drawing/2014/main" val="2306709823"/>
                    </a:ext>
                  </a:extLst>
                </a:gridCol>
              </a:tblGrid>
              <a:tr h="354344">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fontAlgn="ctr"/>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部品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BIZ UDPゴシック" panose="020B0400000000000000" pitchFamily="50" charset="-128"/>
                          <a:ea typeface="BIZ UDPゴシック" panose="020B0400000000000000" pitchFamily="50" charset="-128"/>
                        </a:rPr>
                        <a:t>E</a:t>
                      </a: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部品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6495989"/>
                  </a:ext>
                </a:extLst>
              </a:tr>
              <a:tr h="266291">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平均値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3431076"/>
                  </a:ext>
                </a:extLst>
              </a:tr>
              <a:tr h="266291">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中央値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0.645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2767926"/>
                  </a:ext>
                </a:extLst>
              </a:tr>
              <a:tr h="266291">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最頻値</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6429104"/>
                  </a:ext>
                </a:extLst>
              </a:tr>
              <a:tr h="266291">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標準偏差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0.046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0.029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5301987"/>
                  </a:ext>
                </a:extLst>
              </a:tr>
              <a:tr h="266291">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範囲</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8675654"/>
                  </a:ext>
                </a:extLst>
              </a:tr>
              <a:tr h="266291">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歪度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-1.18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0731840"/>
                  </a:ext>
                </a:extLst>
              </a:tr>
              <a:tr h="266291">
                <a:tc>
                  <a:txBody>
                    <a:bodyPr/>
                    <a:lstStyle/>
                    <a:p>
                      <a:pPr algn="ctr" fontAlgn="ct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尖度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BIZ UDPゴシック" panose="020B0400000000000000" pitchFamily="50" charset="-128"/>
                          <a:ea typeface="BIZ UDPゴシック" panose="020B0400000000000000" pitchFamily="50" charset="-128"/>
                        </a:rPr>
                        <a:t>-0.65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6641808"/>
                  </a:ext>
                </a:extLst>
              </a:tr>
            </a:tbl>
          </a:graphicData>
        </a:graphic>
      </p:graphicFrame>
      <p:sp>
        <p:nvSpPr>
          <p:cNvPr id="26" name="正方形/長方形 25">
            <a:extLst>
              <a:ext uri="{FF2B5EF4-FFF2-40B4-BE49-F238E27FC236}">
                <a16:creationId xmlns:a16="http://schemas.microsoft.com/office/drawing/2014/main" id="{F27A118B-88D4-AD2F-CCA7-26F6A4A7EEF9}"/>
              </a:ext>
            </a:extLst>
          </p:cNvPr>
          <p:cNvSpPr/>
          <p:nvPr/>
        </p:nvSpPr>
        <p:spPr>
          <a:xfrm>
            <a:off x="8890742" y="4613270"/>
            <a:ext cx="2895600" cy="5292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B4D6964A-DAB0-88A8-52F6-9601CF92A6E2}"/>
              </a:ext>
            </a:extLst>
          </p:cNvPr>
          <p:cNvSpPr/>
          <p:nvPr/>
        </p:nvSpPr>
        <p:spPr>
          <a:xfrm>
            <a:off x="8889143" y="5422609"/>
            <a:ext cx="2895600" cy="88933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四角形: 角を丸くする 27">
            <a:extLst>
              <a:ext uri="{FF2B5EF4-FFF2-40B4-BE49-F238E27FC236}">
                <a16:creationId xmlns:a16="http://schemas.microsoft.com/office/drawing/2014/main" id="{7740C59C-33FC-B568-E46E-6AA6D5B50B93}"/>
              </a:ext>
            </a:extLst>
          </p:cNvPr>
          <p:cNvSpPr/>
          <p:nvPr/>
        </p:nvSpPr>
        <p:spPr>
          <a:xfrm>
            <a:off x="263525" y="6409086"/>
            <a:ext cx="11664949" cy="371098"/>
          </a:xfrm>
          <a:prstGeom prst="roundRect">
            <a:avLst>
              <a:gd name="adj" fmla="val 1038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b="1" dirty="0">
                <a:solidFill>
                  <a:schemeClr val="bg1">
                    <a:lumMod val="95000"/>
                  </a:schemeClr>
                </a:solidFill>
                <a:latin typeface="BIZ UDPゴシック" panose="020B0400000000000000" pitchFamily="50" charset="-128"/>
                <a:ea typeface="BIZ UDPゴシック" panose="020B0400000000000000" pitchFamily="50" charset="-128"/>
              </a:rPr>
              <a:t>平均値と標準偏差の調整が必要</a:t>
            </a:r>
          </a:p>
        </p:txBody>
      </p:sp>
    </p:spTree>
    <p:extLst>
      <p:ext uri="{BB962C8B-B14F-4D97-AF65-F5344CB8AC3E}">
        <p14:creationId xmlns:p14="http://schemas.microsoft.com/office/powerpoint/2010/main" val="2336434786"/>
      </p:ext>
    </p:extLst>
  </p:cSld>
  <p:clrMapOvr>
    <a:masterClrMapping/>
  </p:clrMapOvr>
  <mc:AlternateContent xmlns:mc="http://schemas.openxmlformats.org/markup-compatibility/2006" xmlns:p14="http://schemas.microsoft.com/office/powerpoint/2010/main">
    <mc:Choice Requires="p14">
      <p:transition spd="slow" p14:dur="2000" advTm="44099"/>
    </mc:Choice>
    <mc:Fallback xmlns="">
      <p:transition spd="slow" advTm="44099"/>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7015F3E2-7E72-7953-C73A-FF93AC4C9018}"/>
              </a:ext>
            </a:extLst>
          </p:cNvPr>
          <p:cNvPicPr>
            <a:picLocks noChangeAspect="1"/>
          </p:cNvPicPr>
          <p:nvPr/>
        </p:nvPicPr>
        <p:blipFill>
          <a:blip r:embed="rId3"/>
          <a:stretch>
            <a:fillRect/>
          </a:stretch>
        </p:blipFill>
        <p:spPr>
          <a:xfrm>
            <a:off x="263524" y="3802294"/>
            <a:ext cx="11664951" cy="2560480"/>
          </a:xfrm>
          <a:prstGeom prst="rect">
            <a:avLst/>
          </a:prstGeom>
        </p:spPr>
      </p:pic>
      <p:cxnSp>
        <p:nvCxnSpPr>
          <p:cNvPr id="2" name="直線コネクタ 1">
            <a:extLst>
              <a:ext uri="{FF2B5EF4-FFF2-40B4-BE49-F238E27FC236}">
                <a16:creationId xmlns:a16="http://schemas.microsoft.com/office/drawing/2014/main" id="{56B64983-D890-BA1B-C884-CB8C501009BC}"/>
              </a:ext>
            </a:extLst>
          </p:cNvPr>
          <p:cNvCxnSpPr>
            <a:cxnSpLocks/>
          </p:cNvCxnSpPr>
          <p:nvPr/>
        </p:nvCxnSpPr>
        <p:spPr>
          <a:xfrm>
            <a:off x="0" y="476177"/>
            <a:ext cx="12192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pic>
        <p:nvPicPr>
          <p:cNvPr id="4" name="Picture 2">
            <a:extLst>
              <a:ext uri="{FF2B5EF4-FFF2-40B4-BE49-F238E27FC236}">
                <a16:creationId xmlns:a16="http://schemas.microsoft.com/office/drawing/2014/main" id="{9C3244B5-D68E-A0F3-402D-1EB9FC3BB1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32626" y="-1498"/>
            <a:ext cx="1733550" cy="428625"/>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FC2C9A69-DCD6-7FEC-F1BE-4DB1F936229A}"/>
              </a:ext>
            </a:extLst>
          </p:cNvPr>
          <p:cNvSpPr txBox="1"/>
          <p:nvPr/>
        </p:nvSpPr>
        <p:spPr>
          <a:xfrm>
            <a:off x="263524" y="3346"/>
            <a:ext cx="3820426" cy="461665"/>
          </a:xfrm>
          <a:prstGeom prst="rect">
            <a:avLst/>
          </a:prstGeom>
          <a:noFill/>
          <a:ln>
            <a:noFill/>
          </a:ln>
        </p:spPr>
        <p:txBody>
          <a:bodyPr wrap="square" rtlCol="0">
            <a:spAutoFit/>
          </a:bodyPr>
          <a:lstStyle/>
          <a:p>
            <a:pPr algn="ctr"/>
            <a:r>
              <a:rPr lang="en-US" altLang="ja-JP" sz="2400" b="1" dirty="0">
                <a:latin typeface="BIZ UDPゴシック" panose="020B0400000000000000" pitchFamily="50" charset="-128"/>
                <a:ea typeface="BIZ UDPゴシック" panose="020B0400000000000000" pitchFamily="50" charset="-128"/>
              </a:rPr>
              <a:t>8.</a:t>
            </a:r>
            <a:r>
              <a:rPr lang="ja-JP" altLang="en-US" sz="2400" b="1" dirty="0">
                <a:latin typeface="BIZ UDPゴシック" panose="020B0400000000000000" pitchFamily="50" charset="-128"/>
                <a:ea typeface="BIZ UDPゴシック" panose="020B0400000000000000" pitchFamily="50" charset="-128"/>
              </a:rPr>
              <a:t>目標設定　活動計画立案</a:t>
            </a:r>
          </a:p>
        </p:txBody>
      </p:sp>
      <p:graphicFrame>
        <p:nvGraphicFramePr>
          <p:cNvPr id="8" name="表 7">
            <a:extLst>
              <a:ext uri="{FF2B5EF4-FFF2-40B4-BE49-F238E27FC236}">
                <a16:creationId xmlns:a16="http://schemas.microsoft.com/office/drawing/2014/main" id="{D4C40827-B179-D824-FF42-2DD7B7E14FD2}"/>
              </a:ext>
            </a:extLst>
          </p:cNvPr>
          <p:cNvGraphicFramePr>
            <a:graphicFrameLocks noGrp="1"/>
          </p:cNvGraphicFramePr>
          <p:nvPr>
            <p:extLst>
              <p:ext uri="{D42A27DB-BD31-4B8C-83A1-F6EECF244321}">
                <p14:modId xmlns:p14="http://schemas.microsoft.com/office/powerpoint/2010/main" val="2140103246"/>
              </p:ext>
            </p:extLst>
          </p:nvPr>
        </p:nvGraphicFramePr>
        <p:xfrm>
          <a:off x="263525" y="759377"/>
          <a:ext cx="4200337" cy="2956961"/>
        </p:xfrm>
        <a:graphic>
          <a:graphicData uri="http://schemas.openxmlformats.org/drawingml/2006/table">
            <a:tbl>
              <a:tblPr firstRow="1" bandRow="1">
                <a:tableStyleId>{5C22544A-7EE6-4342-B048-85BDC9FD1C3A}</a:tableStyleId>
              </a:tblPr>
              <a:tblGrid>
                <a:gridCol w="1492148">
                  <a:extLst>
                    <a:ext uri="{9D8B030D-6E8A-4147-A177-3AD203B41FA5}">
                      <a16:colId xmlns:a16="http://schemas.microsoft.com/office/drawing/2014/main" val="3979522609"/>
                    </a:ext>
                  </a:extLst>
                </a:gridCol>
                <a:gridCol w="2708189">
                  <a:extLst>
                    <a:ext uri="{9D8B030D-6E8A-4147-A177-3AD203B41FA5}">
                      <a16:colId xmlns:a16="http://schemas.microsoft.com/office/drawing/2014/main" val="729754800"/>
                    </a:ext>
                  </a:extLst>
                </a:gridCol>
              </a:tblGrid>
              <a:tr h="742386">
                <a:tc>
                  <a:txBody>
                    <a:bodyPr/>
                    <a:lstStyle/>
                    <a:p>
                      <a:pPr algn="ctr"/>
                      <a:r>
                        <a:rPr kumimoji="1" lang="ja-JP" altLang="en-US" sz="2000" b="1" dirty="0">
                          <a:solidFill>
                            <a:sysClr val="windowText" lastClr="000000"/>
                          </a:solidFill>
                          <a:latin typeface="BIZ UDPゴシック" panose="020B0400000000000000" pitchFamily="50" charset="-128"/>
                          <a:ea typeface="BIZ UDPゴシック" panose="020B0400000000000000" pitchFamily="50" charset="-128"/>
                        </a:rPr>
                        <a:t>何を</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kumimoji="1" lang="en-US" altLang="ja-JP" sz="1400" b="0" dirty="0">
                          <a:solidFill>
                            <a:sysClr val="windowText" lastClr="000000"/>
                          </a:solidFill>
                          <a:latin typeface="BIZ UDPゴシック" panose="020B0400000000000000" pitchFamily="50" charset="-128"/>
                          <a:ea typeface="BIZ UDPゴシック" panose="020B0400000000000000" pitchFamily="50" charset="-128"/>
                        </a:rPr>
                        <a:t>A</a:t>
                      </a:r>
                      <a:r>
                        <a:rPr kumimoji="1" lang="ja-JP" altLang="en-US" sz="1400" b="0" dirty="0">
                          <a:solidFill>
                            <a:sysClr val="windowText" lastClr="000000"/>
                          </a:solidFill>
                          <a:latin typeface="BIZ UDPゴシック" panose="020B0400000000000000" pitchFamily="50" charset="-128"/>
                          <a:ea typeface="BIZ UDPゴシック" panose="020B0400000000000000" pitchFamily="50" charset="-128"/>
                        </a:rPr>
                        <a:t>部品の試験片肌焼き深さの</a:t>
                      </a:r>
                      <a:endParaRPr kumimoji="1" lang="en-US" altLang="ja-JP" sz="1400" b="0" dirty="0">
                        <a:solidFill>
                          <a:sysClr val="windowText" lastClr="000000"/>
                        </a:solidFill>
                        <a:latin typeface="BIZ UDPゴシック" panose="020B0400000000000000" pitchFamily="50" charset="-128"/>
                        <a:ea typeface="BIZ UDPゴシック" panose="020B0400000000000000" pitchFamily="50" charset="-128"/>
                      </a:endParaRPr>
                    </a:p>
                    <a:p>
                      <a:pPr algn="ctr"/>
                      <a:r>
                        <a:rPr kumimoji="1" lang="ja-JP" altLang="en-US" sz="1600" b="1" dirty="0">
                          <a:solidFill>
                            <a:sysClr val="windowText" lastClr="000000"/>
                          </a:solidFill>
                          <a:latin typeface="BIZ UDPゴシック" panose="020B0400000000000000" pitchFamily="50" charset="-128"/>
                          <a:ea typeface="BIZ UDPゴシック" panose="020B0400000000000000" pitchFamily="50" charset="-128"/>
                        </a:rPr>
                        <a:t>平均値・標準偏差</a:t>
                      </a:r>
                      <a:endParaRPr kumimoji="1" lang="en-US" altLang="ja-JP" sz="1600" b="1" dirty="0">
                        <a:solidFill>
                          <a:sysClr val="windowText" lastClr="000000"/>
                        </a:solidFill>
                        <a:latin typeface="BIZ UDPゴシック" panose="020B0400000000000000" pitchFamily="50" charset="-128"/>
                        <a:ea typeface="BIZ UDPゴシック" panose="020B0400000000000000" pitchFamily="50" charset="-12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1761436"/>
                  </a:ext>
                </a:extLst>
              </a:tr>
              <a:tr h="796160">
                <a:tc>
                  <a:txBody>
                    <a:bodyPr/>
                    <a:lstStyle/>
                    <a:p>
                      <a:pPr algn="ctr"/>
                      <a:r>
                        <a:rPr kumimoji="1" lang="ja-JP" altLang="en-US" sz="1600" b="1" dirty="0">
                          <a:solidFill>
                            <a:sysClr val="windowText" lastClr="000000"/>
                          </a:solidFill>
                          <a:latin typeface="BIZ UDPゴシック" panose="020B0400000000000000" pitchFamily="50" charset="-128"/>
                          <a:ea typeface="BIZ UDPゴシック" panose="020B0400000000000000" pitchFamily="50" charset="-128"/>
                        </a:rPr>
                        <a:t>いつまでに</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kumimoji="1" lang="en-US" altLang="ja-JP" sz="2000" b="0">
                          <a:solidFill>
                            <a:sysClr val="windowText" lastClr="000000"/>
                          </a:solidFill>
                          <a:latin typeface="BIZ UDPゴシック" panose="020B0400000000000000" pitchFamily="50" charset="-128"/>
                          <a:ea typeface="BIZ UDPゴシック" panose="020B0400000000000000" pitchFamily="50" charset="-128"/>
                        </a:rPr>
                        <a:t>2024</a:t>
                      </a:r>
                      <a:r>
                        <a:rPr kumimoji="1" lang="ja-JP" altLang="en-US" sz="2000" b="0">
                          <a:solidFill>
                            <a:sysClr val="windowText" lastClr="000000"/>
                          </a:solidFill>
                          <a:latin typeface="BIZ UDPゴシック" panose="020B0400000000000000" pitchFamily="50" charset="-128"/>
                          <a:ea typeface="BIZ UDPゴシック" panose="020B0400000000000000" pitchFamily="50" charset="-128"/>
                        </a:rPr>
                        <a:t>年</a:t>
                      </a:r>
                      <a:r>
                        <a:rPr kumimoji="1" lang="en-US" altLang="ja-JP" sz="2000" b="0">
                          <a:solidFill>
                            <a:sysClr val="windowText" lastClr="000000"/>
                          </a:solidFill>
                          <a:latin typeface="BIZ UDPゴシック" panose="020B0400000000000000" pitchFamily="50" charset="-128"/>
                          <a:ea typeface="BIZ UDPゴシック" panose="020B0400000000000000" pitchFamily="50" charset="-128"/>
                        </a:rPr>
                        <a:t>1</a:t>
                      </a:r>
                      <a:r>
                        <a:rPr kumimoji="1" lang="ja-JP" altLang="en-US" sz="2000" b="0">
                          <a:solidFill>
                            <a:sysClr val="windowText" lastClr="000000"/>
                          </a:solidFill>
                          <a:latin typeface="BIZ UDPゴシック" panose="020B0400000000000000" pitchFamily="50" charset="-128"/>
                          <a:ea typeface="BIZ UDPゴシック" panose="020B0400000000000000" pitchFamily="50" charset="-128"/>
                        </a:rPr>
                        <a:t>月末</a:t>
                      </a:r>
                      <a:endParaRPr kumimoji="1" lang="en-US" altLang="ja-JP" sz="2000" b="0">
                        <a:solidFill>
                          <a:sysClr val="windowText" lastClr="000000"/>
                        </a:solidFill>
                        <a:latin typeface="BIZ UDPゴシック" panose="020B0400000000000000" pitchFamily="50" charset="-128"/>
                        <a:ea typeface="BIZ UDPゴシック" panose="020B0400000000000000" pitchFamily="50" charset="-12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88714361"/>
                  </a:ext>
                </a:extLst>
              </a:tr>
              <a:tr h="693820">
                <a:tc>
                  <a:txBody>
                    <a:bodyPr/>
                    <a:lstStyle/>
                    <a:p>
                      <a:pPr algn="ctr"/>
                      <a:r>
                        <a:rPr kumimoji="1" lang="ja-JP" altLang="en-US" sz="2000" b="1" dirty="0">
                          <a:solidFill>
                            <a:sysClr val="windowText" lastClr="000000"/>
                          </a:solidFill>
                          <a:latin typeface="BIZ UDPゴシック" panose="020B0400000000000000" pitchFamily="50" charset="-128"/>
                          <a:ea typeface="BIZ UDPゴシック" panose="020B0400000000000000" pitchFamily="50" charset="-128"/>
                        </a:rPr>
                        <a:t>どれだけ</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kumimoji="1" lang="ja-JP" altLang="en-US" sz="2000" b="0">
                          <a:solidFill>
                            <a:sysClr val="windowText" lastClr="000000"/>
                          </a:solidFill>
                          <a:latin typeface="BIZ UDPゴシック" panose="020B0400000000000000" pitchFamily="50" charset="-128"/>
                          <a:ea typeface="BIZ UDPゴシック" panose="020B0400000000000000" pitchFamily="50" charset="-128"/>
                        </a:rPr>
                        <a:t>平均値：</a:t>
                      </a:r>
                      <a:r>
                        <a:rPr kumimoji="1" lang="en-US" altLang="ja-JP" sz="2000" b="0">
                          <a:solidFill>
                            <a:sysClr val="windowText" lastClr="000000"/>
                          </a:solidFill>
                          <a:latin typeface="BIZ UDPゴシック" panose="020B0400000000000000" pitchFamily="50" charset="-128"/>
                          <a:ea typeface="BIZ UDPゴシック" panose="020B0400000000000000" pitchFamily="50" charset="-128"/>
                        </a:rPr>
                        <a:t>0.03</a:t>
                      </a:r>
                      <a:r>
                        <a:rPr kumimoji="1" lang="ja-JP" altLang="en-US" sz="2000" b="0">
                          <a:solidFill>
                            <a:sysClr val="windowText" lastClr="000000"/>
                          </a:solidFill>
                          <a:latin typeface="BIZ UDPゴシック" panose="020B0400000000000000" pitchFamily="50" charset="-128"/>
                          <a:ea typeface="BIZ UDPゴシック" panose="020B0400000000000000" pitchFamily="50" charset="-128"/>
                        </a:rPr>
                        <a:t>㎜</a:t>
                      </a:r>
                      <a:endParaRPr kumimoji="1" lang="en-US" altLang="ja-JP" sz="2000" b="0">
                        <a:solidFill>
                          <a:sysClr val="windowText" lastClr="000000"/>
                        </a:solidFill>
                        <a:latin typeface="BIZ UDPゴシック" panose="020B0400000000000000" pitchFamily="50" charset="-128"/>
                        <a:ea typeface="BIZ UDPゴシック" panose="020B0400000000000000" pitchFamily="50" charset="-128"/>
                      </a:endParaRPr>
                    </a:p>
                    <a:p>
                      <a:pPr algn="ctr"/>
                      <a:r>
                        <a:rPr kumimoji="1" lang="ja-JP" altLang="en-US" sz="2000" b="0">
                          <a:solidFill>
                            <a:sysClr val="windowText" lastClr="000000"/>
                          </a:solidFill>
                          <a:latin typeface="BIZ UDPゴシック" panose="020B0400000000000000" pitchFamily="50" charset="-128"/>
                          <a:ea typeface="BIZ UDPゴシック" panose="020B0400000000000000" pitchFamily="50" charset="-128"/>
                        </a:rPr>
                        <a:t>標準偏差：</a:t>
                      </a:r>
                      <a:r>
                        <a:rPr kumimoji="1" lang="en-US" altLang="ja-JP" sz="2000" b="0">
                          <a:solidFill>
                            <a:sysClr val="windowText" lastClr="000000"/>
                          </a:solidFill>
                          <a:latin typeface="BIZ UDPゴシック" panose="020B0400000000000000" pitchFamily="50" charset="-128"/>
                          <a:ea typeface="BIZ UDPゴシック" panose="020B0400000000000000" pitchFamily="50" charset="-128"/>
                        </a:rPr>
                        <a:t>0.017</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17301508"/>
                  </a:ext>
                </a:extLst>
              </a:tr>
              <a:tr h="724595">
                <a:tc>
                  <a:txBody>
                    <a:bodyPr/>
                    <a:lstStyle/>
                    <a:p>
                      <a:pPr algn="ctr"/>
                      <a:r>
                        <a:rPr kumimoji="1" lang="ja-JP" altLang="en-US" sz="2000" b="1" dirty="0">
                          <a:solidFill>
                            <a:sysClr val="windowText" lastClr="000000"/>
                          </a:solidFill>
                          <a:latin typeface="BIZ UDPゴシック" panose="020B0400000000000000" pitchFamily="50" charset="-128"/>
                          <a:ea typeface="BIZ UDPゴシック" panose="020B0400000000000000" pitchFamily="50" charset="-128"/>
                        </a:rPr>
                        <a:t>どうする</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kumimoji="1" lang="ja-JP" altLang="en-US" sz="1800" b="0" dirty="0">
                          <a:solidFill>
                            <a:sysClr val="windowText" lastClr="000000"/>
                          </a:solidFill>
                          <a:latin typeface="BIZ UDPゴシック" panose="020B0400000000000000" pitchFamily="50" charset="-128"/>
                          <a:ea typeface="BIZ UDPゴシック" panose="020B0400000000000000" pitchFamily="50" charset="-128"/>
                        </a:rPr>
                        <a:t>調整する</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4063656"/>
                  </a:ext>
                </a:extLst>
              </a:tr>
            </a:tbl>
          </a:graphicData>
        </a:graphic>
      </p:graphicFrame>
      <p:sp>
        <p:nvSpPr>
          <p:cNvPr id="10" name="テキスト ボックス 9">
            <a:extLst>
              <a:ext uri="{FF2B5EF4-FFF2-40B4-BE49-F238E27FC236}">
                <a16:creationId xmlns:a16="http://schemas.microsoft.com/office/drawing/2014/main" id="{8E88CA88-E8A3-D728-6645-2B00776D2BEA}"/>
              </a:ext>
            </a:extLst>
          </p:cNvPr>
          <p:cNvSpPr txBox="1"/>
          <p:nvPr/>
        </p:nvSpPr>
        <p:spPr>
          <a:xfrm>
            <a:off x="4646192" y="934202"/>
            <a:ext cx="461665" cy="784830"/>
          </a:xfrm>
          <a:prstGeom prst="rect">
            <a:avLst/>
          </a:prstGeom>
          <a:noFill/>
          <a:ln>
            <a:solidFill>
              <a:schemeClr val="tx1"/>
            </a:solidFill>
          </a:ln>
        </p:spPr>
        <p:txBody>
          <a:bodyPr vert="eaVert" wrap="none" rtlCol="0">
            <a:spAutoFit/>
          </a:bodyPr>
          <a:lstStyle/>
          <a:p>
            <a:r>
              <a:rPr kumimoji="1" lang="ja-JP" altLang="en-US">
                <a:latin typeface="BIZ UDPゴシック" panose="020B0400000000000000" pitchFamily="50" charset="-128"/>
                <a:ea typeface="BIZ UDPゴシック" panose="020B0400000000000000" pitchFamily="50" charset="-128"/>
              </a:rPr>
              <a:t>対策前</a:t>
            </a:r>
          </a:p>
        </p:txBody>
      </p:sp>
      <p:sp>
        <p:nvSpPr>
          <p:cNvPr id="11" name="正方形/長方形 10">
            <a:extLst>
              <a:ext uri="{FF2B5EF4-FFF2-40B4-BE49-F238E27FC236}">
                <a16:creationId xmlns:a16="http://schemas.microsoft.com/office/drawing/2014/main" id="{3F735AA1-59A6-232E-5E64-AF86378EC0AC}"/>
              </a:ext>
            </a:extLst>
          </p:cNvPr>
          <p:cNvSpPr/>
          <p:nvPr/>
        </p:nvSpPr>
        <p:spPr>
          <a:xfrm>
            <a:off x="5107718" y="556184"/>
            <a:ext cx="6820757" cy="15844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B696B77D-49F5-B8BC-5942-FD1197213DEF}"/>
              </a:ext>
            </a:extLst>
          </p:cNvPr>
          <p:cNvSpPr txBox="1"/>
          <p:nvPr/>
        </p:nvSpPr>
        <p:spPr>
          <a:xfrm>
            <a:off x="4646192" y="2534044"/>
            <a:ext cx="461665" cy="784830"/>
          </a:xfrm>
          <a:prstGeom prst="rect">
            <a:avLst/>
          </a:prstGeom>
          <a:noFill/>
          <a:ln>
            <a:solidFill>
              <a:schemeClr val="tx1"/>
            </a:solidFill>
          </a:ln>
        </p:spPr>
        <p:txBody>
          <a:bodyPr vert="eaVert" wrap="none" rtlCol="0">
            <a:spAutoFit/>
          </a:bodyPr>
          <a:lstStyle/>
          <a:p>
            <a:r>
              <a:rPr kumimoji="1" lang="ja-JP" altLang="en-US">
                <a:latin typeface="BIZ UDPゴシック" panose="020B0400000000000000" pitchFamily="50" charset="-128"/>
                <a:ea typeface="BIZ UDPゴシック" panose="020B0400000000000000" pitchFamily="50" charset="-128"/>
              </a:rPr>
              <a:t>対策後</a:t>
            </a:r>
          </a:p>
        </p:txBody>
      </p:sp>
      <p:sp>
        <p:nvSpPr>
          <p:cNvPr id="14" name="正方形/長方形 13">
            <a:extLst>
              <a:ext uri="{FF2B5EF4-FFF2-40B4-BE49-F238E27FC236}">
                <a16:creationId xmlns:a16="http://schemas.microsoft.com/office/drawing/2014/main" id="{30A3D05B-91D1-B746-F6CE-7498136D48A8}"/>
              </a:ext>
            </a:extLst>
          </p:cNvPr>
          <p:cNvSpPr/>
          <p:nvPr/>
        </p:nvSpPr>
        <p:spPr>
          <a:xfrm>
            <a:off x="5107718" y="2140606"/>
            <a:ext cx="6820757" cy="15998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graphicFrame>
        <p:nvGraphicFramePr>
          <p:cNvPr id="26" name="HistgramC1">
            <a:extLst>
              <a:ext uri="{FF2B5EF4-FFF2-40B4-BE49-F238E27FC236}">
                <a16:creationId xmlns:a16="http://schemas.microsoft.com/office/drawing/2014/main" id="{F35460EA-2EE5-E8A1-69AB-3A2DF26DCC15}"/>
              </a:ext>
            </a:extLst>
          </p:cNvPr>
          <p:cNvGraphicFramePr>
            <a:graphicFrameLocks/>
          </p:cNvGraphicFramePr>
          <p:nvPr>
            <p:extLst>
              <p:ext uri="{D42A27DB-BD31-4B8C-83A1-F6EECF244321}">
                <p14:modId xmlns:p14="http://schemas.microsoft.com/office/powerpoint/2010/main" val="278391842"/>
              </p:ext>
            </p:extLst>
          </p:nvPr>
        </p:nvGraphicFramePr>
        <p:xfrm>
          <a:off x="5450703" y="589079"/>
          <a:ext cx="4577379" cy="1383377"/>
        </p:xfrm>
        <a:graphic>
          <a:graphicData uri="http://schemas.openxmlformats.org/drawingml/2006/chart">
            <c:chart xmlns:c="http://schemas.openxmlformats.org/drawingml/2006/chart" xmlns:r="http://schemas.openxmlformats.org/officeDocument/2006/relationships" r:id="rId5"/>
          </a:graphicData>
        </a:graphic>
      </p:graphicFrame>
      <p:sp>
        <p:nvSpPr>
          <p:cNvPr id="27" name="テキスト ボックス 26">
            <a:extLst>
              <a:ext uri="{FF2B5EF4-FFF2-40B4-BE49-F238E27FC236}">
                <a16:creationId xmlns:a16="http://schemas.microsoft.com/office/drawing/2014/main" id="{5C3AC6D0-D8FB-F195-107A-A09F616A4B98}"/>
              </a:ext>
            </a:extLst>
          </p:cNvPr>
          <p:cNvSpPr txBox="1"/>
          <p:nvPr/>
        </p:nvSpPr>
        <p:spPr>
          <a:xfrm>
            <a:off x="6209968" y="1878996"/>
            <a:ext cx="3058851" cy="261610"/>
          </a:xfrm>
          <a:prstGeom prst="rect">
            <a:avLst/>
          </a:prstGeom>
          <a:noFill/>
        </p:spPr>
        <p:txBody>
          <a:bodyPr wrap="non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図１．</a:t>
            </a:r>
            <a:r>
              <a:rPr kumimoji="1" lang="en-US" altLang="ja-JP" sz="1100">
                <a:latin typeface="BIZ UDPゴシック" panose="020B0400000000000000" pitchFamily="50" charset="-128"/>
                <a:ea typeface="BIZ UDPゴシック" panose="020B0400000000000000" pitchFamily="50" charset="-128"/>
              </a:rPr>
              <a:t>A</a:t>
            </a:r>
            <a:r>
              <a:rPr kumimoji="1" lang="ja-JP" altLang="en-US" sz="1100">
                <a:latin typeface="BIZ UDPゴシック" panose="020B0400000000000000" pitchFamily="50" charset="-128"/>
                <a:ea typeface="BIZ UDPゴシック" panose="020B0400000000000000" pitchFamily="50" charset="-128"/>
              </a:rPr>
              <a:t>部品の試験片</a:t>
            </a:r>
            <a:r>
              <a:rPr lang="ja-JP" altLang="en-US" sz="1100">
                <a:latin typeface="BIZ UDPゴシック" panose="020B0400000000000000" pitchFamily="50" charset="-128"/>
                <a:ea typeface="BIZ UDPゴシック" panose="020B0400000000000000" pitchFamily="50" charset="-128"/>
              </a:rPr>
              <a:t>肌焼き深さヒストグラム</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6903FD61-321A-1964-18DC-A88CC23DD0C0}"/>
              </a:ext>
            </a:extLst>
          </p:cNvPr>
          <p:cNvSpPr txBox="1"/>
          <p:nvPr/>
        </p:nvSpPr>
        <p:spPr>
          <a:xfrm>
            <a:off x="5122286" y="879622"/>
            <a:ext cx="400110" cy="558806"/>
          </a:xfrm>
          <a:prstGeom prst="rect">
            <a:avLst/>
          </a:prstGeom>
          <a:noFill/>
        </p:spPr>
        <p:txBody>
          <a:bodyPr vert="eaVert" wrap="none" rtlCol="0">
            <a:spAutoFit/>
          </a:bodyPr>
          <a:lstStyle/>
          <a:p>
            <a:pPr algn="ctr"/>
            <a:r>
              <a:rPr kumimoji="1" lang="ja-JP" altLang="en-US" sz="1400">
                <a:latin typeface="BIZ UDPゴシック" panose="020B0400000000000000" pitchFamily="50" charset="-128"/>
                <a:ea typeface="BIZ UDPゴシック" panose="020B0400000000000000" pitchFamily="50" charset="-128"/>
              </a:rPr>
              <a:t>度　数</a:t>
            </a:r>
          </a:p>
        </p:txBody>
      </p:sp>
      <p:sp>
        <p:nvSpPr>
          <p:cNvPr id="30" name="テキスト ボックス 29">
            <a:extLst>
              <a:ext uri="{FF2B5EF4-FFF2-40B4-BE49-F238E27FC236}">
                <a16:creationId xmlns:a16="http://schemas.microsoft.com/office/drawing/2014/main" id="{9535B3DF-5323-613A-68F3-0F5D8C83C59D}"/>
              </a:ext>
            </a:extLst>
          </p:cNvPr>
          <p:cNvSpPr txBox="1"/>
          <p:nvPr/>
        </p:nvSpPr>
        <p:spPr>
          <a:xfrm>
            <a:off x="10226284" y="889182"/>
            <a:ext cx="1702191" cy="646331"/>
          </a:xfrm>
          <a:prstGeom prst="rect">
            <a:avLst/>
          </a:prstGeom>
          <a:noFill/>
        </p:spPr>
        <p:txBody>
          <a:bodyPr wrap="square">
            <a:spAutoFit/>
          </a:bodyPr>
          <a:lstStyle/>
          <a:p>
            <a:r>
              <a:rPr lang="en-US" altLang="ja-JP" dirty="0">
                <a:latin typeface="BIZ UDPゴシック" panose="020B0400000000000000" pitchFamily="50" charset="-128"/>
                <a:ea typeface="BIZ UDPゴシック" panose="020B0400000000000000" pitchFamily="50" charset="-128"/>
              </a:rPr>
              <a:t>Xbar</a:t>
            </a:r>
            <a:r>
              <a:rPr lang="ja-JP" altLang="en-US" dirty="0">
                <a:latin typeface="BIZ UDPゴシック" panose="020B0400000000000000" pitchFamily="50" charset="-128"/>
                <a:ea typeface="BIZ UDPゴシック" panose="020B0400000000000000" pitchFamily="50" charset="-128"/>
              </a:rPr>
              <a:t>＝</a:t>
            </a:r>
            <a:r>
              <a:rPr lang="en-US" altLang="ja-JP" dirty="0">
                <a:latin typeface="BIZ UDPゴシック" panose="020B0400000000000000" pitchFamily="50" charset="-128"/>
                <a:ea typeface="BIZ UDPゴシック" panose="020B0400000000000000" pitchFamily="50" charset="-128"/>
              </a:rPr>
              <a:t>0.62</a:t>
            </a:r>
          </a:p>
          <a:p>
            <a:r>
              <a:rPr lang="en-US" altLang="ja-JP" dirty="0">
                <a:latin typeface="BIZ UDPゴシック" panose="020B0400000000000000" pitchFamily="50" charset="-128"/>
                <a:ea typeface="BIZ UDPゴシック" panose="020B0400000000000000" pitchFamily="50" charset="-128"/>
              </a:rPr>
              <a:t>s</a:t>
            </a:r>
            <a:r>
              <a:rPr lang="ja-JP" altLang="en-US" dirty="0">
                <a:latin typeface="BIZ UDPゴシック" panose="020B0400000000000000" pitchFamily="50" charset="-128"/>
                <a:ea typeface="BIZ UDPゴシック" panose="020B0400000000000000" pitchFamily="50" charset="-128"/>
              </a:rPr>
              <a:t>＝</a:t>
            </a:r>
            <a:r>
              <a:rPr lang="en-US" altLang="ja-JP" dirty="0">
                <a:latin typeface="BIZ UDPゴシック" panose="020B0400000000000000" pitchFamily="50" charset="-128"/>
                <a:ea typeface="BIZ UDPゴシック" panose="020B0400000000000000" pitchFamily="50" charset="-128"/>
              </a:rPr>
              <a:t>0.046</a:t>
            </a:r>
            <a:endParaRPr lang="ja-JP" altLang="en-US" dirty="0">
              <a:latin typeface="BIZ UDPゴシック" panose="020B0400000000000000" pitchFamily="50" charset="-128"/>
              <a:ea typeface="BIZ UDPゴシック" panose="020B0400000000000000" pitchFamily="50" charset="-128"/>
            </a:endParaRPr>
          </a:p>
        </p:txBody>
      </p:sp>
      <p:graphicFrame>
        <p:nvGraphicFramePr>
          <p:cNvPr id="31" name="HistgramC1">
            <a:extLst>
              <a:ext uri="{FF2B5EF4-FFF2-40B4-BE49-F238E27FC236}">
                <a16:creationId xmlns:a16="http://schemas.microsoft.com/office/drawing/2014/main" id="{11370493-EEF9-314D-ACA1-B81A320735D2}"/>
              </a:ext>
            </a:extLst>
          </p:cNvPr>
          <p:cNvGraphicFramePr>
            <a:graphicFrameLocks/>
          </p:cNvGraphicFramePr>
          <p:nvPr>
            <p:extLst>
              <p:ext uri="{D42A27DB-BD31-4B8C-83A1-F6EECF244321}">
                <p14:modId xmlns:p14="http://schemas.microsoft.com/office/powerpoint/2010/main" val="2422779280"/>
              </p:ext>
            </p:extLst>
          </p:nvPr>
        </p:nvGraphicFramePr>
        <p:xfrm>
          <a:off x="5417146" y="2140606"/>
          <a:ext cx="4905795" cy="1383377"/>
        </p:xfrm>
        <a:graphic>
          <a:graphicData uri="http://schemas.openxmlformats.org/drawingml/2006/chart">
            <c:chart xmlns:c="http://schemas.openxmlformats.org/drawingml/2006/chart" xmlns:r="http://schemas.openxmlformats.org/officeDocument/2006/relationships" r:id="rId6"/>
          </a:graphicData>
        </a:graphic>
      </p:graphicFrame>
      <p:sp>
        <p:nvSpPr>
          <p:cNvPr id="32" name="テキスト ボックス 31">
            <a:extLst>
              <a:ext uri="{FF2B5EF4-FFF2-40B4-BE49-F238E27FC236}">
                <a16:creationId xmlns:a16="http://schemas.microsoft.com/office/drawing/2014/main" id="{8832A664-5A29-E965-8A50-F8552C006572}"/>
              </a:ext>
            </a:extLst>
          </p:cNvPr>
          <p:cNvSpPr txBox="1"/>
          <p:nvPr/>
        </p:nvSpPr>
        <p:spPr>
          <a:xfrm>
            <a:off x="5136110" y="2503167"/>
            <a:ext cx="400110" cy="558806"/>
          </a:xfrm>
          <a:prstGeom prst="rect">
            <a:avLst/>
          </a:prstGeom>
          <a:noFill/>
        </p:spPr>
        <p:txBody>
          <a:bodyPr vert="eaVert" wrap="none" rtlCol="0">
            <a:spAutoFit/>
          </a:bodyPr>
          <a:lstStyle/>
          <a:p>
            <a:pPr algn="ctr"/>
            <a:r>
              <a:rPr kumimoji="1" lang="ja-JP" altLang="en-US" sz="1400">
                <a:latin typeface="BIZ UDPゴシック" panose="020B0400000000000000" pitchFamily="50" charset="-128"/>
                <a:ea typeface="BIZ UDPゴシック" panose="020B0400000000000000" pitchFamily="50" charset="-128"/>
              </a:rPr>
              <a:t>度　数</a:t>
            </a:r>
          </a:p>
        </p:txBody>
      </p:sp>
      <p:sp>
        <p:nvSpPr>
          <p:cNvPr id="33" name="テキスト ボックス 32">
            <a:extLst>
              <a:ext uri="{FF2B5EF4-FFF2-40B4-BE49-F238E27FC236}">
                <a16:creationId xmlns:a16="http://schemas.microsoft.com/office/drawing/2014/main" id="{FD0E6482-DDB9-DE56-E974-F7331C3E8BA3}"/>
              </a:ext>
            </a:extLst>
          </p:cNvPr>
          <p:cNvSpPr txBox="1"/>
          <p:nvPr/>
        </p:nvSpPr>
        <p:spPr>
          <a:xfrm>
            <a:off x="6126150" y="3441493"/>
            <a:ext cx="3360215" cy="261610"/>
          </a:xfrm>
          <a:prstGeom prst="rect">
            <a:avLst/>
          </a:prstGeom>
          <a:noFill/>
        </p:spPr>
        <p:txBody>
          <a:bodyPr wrap="none" rtlCol="0">
            <a:spAutoFit/>
          </a:bodyPr>
          <a:lstStyle/>
          <a:p>
            <a:pPr algn="ctr"/>
            <a:r>
              <a:rPr kumimoji="1" lang="en-US" altLang="ja-JP" sz="1100">
                <a:latin typeface="BIZ UDPゴシック" panose="020B0400000000000000" pitchFamily="50" charset="-128"/>
                <a:ea typeface="BIZ UDPゴシック" panose="020B0400000000000000" pitchFamily="50" charset="-128"/>
              </a:rPr>
              <a:t>【</a:t>
            </a:r>
            <a:r>
              <a:rPr kumimoji="1" lang="ja-JP" altLang="en-US" sz="1100">
                <a:latin typeface="BIZ UDPゴシック" panose="020B0400000000000000" pitchFamily="50" charset="-128"/>
                <a:ea typeface="BIZ UDPゴシック" panose="020B0400000000000000" pitchFamily="50" charset="-128"/>
              </a:rPr>
              <a:t>図</a:t>
            </a:r>
            <a:r>
              <a:rPr lang="en-US" altLang="ja-JP" sz="1100">
                <a:latin typeface="BIZ UDPゴシック" panose="020B0400000000000000" pitchFamily="50" charset="-128"/>
                <a:ea typeface="BIZ UDPゴシック" panose="020B0400000000000000" pitchFamily="50" charset="-128"/>
              </a:rPr>
              <a:t>2.</a:t>
            </a:r>
            <a:r>
              <a:rPr kumimoji="1" lang="en-US" altLang="ja-JP" sz="1100">
                <a:latin typeface="BIZ UDPゴシック" panose="020B0400000000000000" pitchFamily="50" charset="-128"/>
                <a:ea typeface="BIZ UDPゴシック" panose="020B0400000000000000" pitchFamily="50" charset="-128"/>
              </a:rPr>
              <a:t>A</a:t>
            </a:r>
            <a:r>
              <a:rPr kumimoji="1" lang="ja-JP" altLang="en-US" sz="1100">
                <a:latin typeface="BIZ UDPゴシック" panose="020B0400000000000000" pitchFamily="50" charset="-128"/>
                <a:ea typeface="BIZ UDPゴシック" panose="020B0400000000000000" pitchFamily="50" charset="-128"/>
              </a:rPr>
              <a:t>部品の試験片</a:t>
            </a:r>
            <a:r>
              <a:rPr lang="ja-JP" altLang="en-US" sz="1100">
                <a:latin typeface="BIZ UDPゴシック" panose="020B0400000000000000" pitchFamily="50" charset="-128"/>
                <a:ea typeface="BIZ UDPゴシック" panose="020B0400000000000000" pitchFamily="50" charset="-128"/>
              </a:rPr>
              <a:t>肌焼き深さヒストグラム目標</a:t>
            </a: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p:txBody>
      </p:sp>
      <p:sp>
        <p:nvSpPr>
          <p:cNvPr id="34" name="テキスト ボックス 33">
            <a:extLst>
              <a:ext uri="{FF2B5EF4-FFF2-40B4-BE49-F238E27FC236}">
                <a16:creationId xmlns:a16="http://schemas.microsoft.com/office/drawing/2014/main" id="{C388E73D-B648-7DDD-F0FA-404DA5CF6C23}"/>
              </a:ext>
            </a:extLst>
          </p:cNvPr>
          <p:cNvSpPr txBox="1"/>
          <p:nvPr/>
        </p:nvSpPr>
        <p:spPr>
          <a:xfrm>
            <a:off x="10274613" y="2589122"/>
            <a:ext cx="1702191" cy="646331"/>
          </a:xfrm>
          <a:prstGeom prst="rect">
            <a:avLst/>
          </a:prstGeom>
          <a:noFill/>
        </p:spPr>
        <p:txBody>
          <a:bodyPr wrap="square">
            <a:spAutoFit/>
          </a:bodyPr>
          <a:lstStyle/>
          <a:p>
            <a:r>
              <a:rPr lang="en-US" altLang="ja-JP" dirty="0">
                <a:latin typeface="BIZ UDPゴシック" panose="020B0400000000000000" pitchFamily="50" charset="-128"/>
                <a:ea typeface="BIZ UDPゴシック" panose="020B0400000000000000" pitchFamily="50" charset="-128"/>
              </a:rPr>
              <a:t>Xbar</a:t>
            </a:r>
            <a:r>
              <a:rPr lang="ja-JP" altLang="en-US" dirty="0">
                <a:latin typeface="BIZ UDPゴシック" panose="020B0400000000000000" pitchFamily="50" charset="-128"/>
                <a:ea typeface="BIZ UDPゴシック" panose="020B0400000000000000" pitchFamily="50" charset="-128"/>
              </a:rPr>
              <a:t>＝</a:t>
            </a:r>
            <a:r>
              <a:rPr lang="en-US" altLang="ja-JP" dirty="0">
                <a:latin typeface="BIZ UDPゴシック" panose="020B0400000000000000" pitchFamily="50" charset="-128"/>
                <a:ea typeface="BIZ UDPゴシック" panose="020B0400000000000000" pitchFamily="50" charset="-128"/>
              </a:rPr>
              <a:t>0.6</a:t>
            </a:r>
            <a:r>
              <a:rPr lang="ja-JP" altLang="en-US" dirty="0">
                <a:latin typeface="BIZ UDPゴシック" panose="020B0400000000000000" pitchFamily="50" charset="-128"/>
                <a:ea typeface="BIZ UDPゴシック" panose="020B0400000000000000" pitchFamily="50" charset="-128"/>
              </a:rPr>
              <a:t>５</a:t>
            </a:r>
            <a:endParaRPr lang="en-US" altLang="ja-JP" dirty="0">
              <a:latin typeface="BIZ UDPゴシック" panose="020B0400000000000000" pitchFamily="50" charset="-128"/>
              <a:ea typeface="BIZ UDPゴシック" panose="020B0400000000000000" pitchFamily="50" charset="-128"/>
            </a:endParaRPr>
          </a:p>
          <a:p>
            <a:r>
              <a:rPr lang="en-US" altLang="ja-JP" dirty="0">
                <a:latin typeface="BIZ UDPゴシック" panose="020B0400000000000000" pitchFamily="50" charset="-128"/>
                <a:ea typeface="BIZ UDPゴシック" panose="020B0400000000000000" pitchFamily="50" charset="-128"/>
              </a:rPr>
              <a:t>s</a:t>
            </a:r>
            <a:r>
              <a:rPr lang="ja-JP" altLang="en-US" dirty="0">
                <a:latin typeface="BIZ UDPゴシック" panose="020B0400000000000000" pitchFamily="50" charset="-128"/>
                <a:ea typeface="BIZ UDPゴシック" panose="020B0400000000000000" pitchFamily="50" charset="-128"/>
              </a:rPr>
              <a:t>＝</a:t>
            </a:r>
            <a:r>
              <a:rPr lang="en-US" altLang="ja-JP" dirty="0">
                <a:latin typeface="BIZ UDPゴシック" panose="020B0400000000000000" pitchFamily="50" charset="-128"/>
                <a:ea typeface="BIZ UDPゴシック" panose="020B0400000000000000" pitchFamily="50" charset="-128"/>
              </a:rPr>
              <a:t>0.029</a:t>
            </a:r>
            <a:endParaRPr lang="ja-JP" altLang="en-US" dirty="0">
              <a:latin typeface="BIZ UDPゴシック" panose="020B0400000000000000" pitchFamily="50" charset="-128"/>
              <a:ea typeface="BIZ UDPゴシック" panose="020B0400000000000000" pitchFamily="50" charset="-128"/>
            </a:endParaRPr>
          </a:p>
        </p:txBody>
      </p:sp>
      <p:pic>
        <p:nvPicPr>
          <p:cNvPr id="35" name="図 34">
            <a:extLst>
              <a:ext uri="{FF2B5EF4-FFF2-40B4-BE49-F238E27FC236}">
                <a16:creationId xmlns:a16="http://schemas.microsoft.com/office/drawing/2014/main" id="{BA05B536-C510-0838-2937-3CE636643721}"/>
              </a:ext>
            </a:extLst>
          </p:cNvPr>
          <p:cNvPicPr>
            <a:picLocks noChangeAspect="1"/>
          </p:cNvPicPr>
          <p:nvPr/>
        </p:nvPicPr>
        <p:blipFill>
          <a:blip r:embed="rId7"/>
          <a:stretch>
            <a:fillRect/>
          </a:stretch>
        </p:blipFill>
        <p:spPr>
          <a:xfrm>
            <a:off x="10692113" y="1777223"/>
            <a:ext cx="554784" cy="725944"/>
          </a:xfrm>
          <a:prstGeom prst="rect">
            <a:avLst/>
          </a:prstGeom>
        </p:spPr>
      </p:pic>
      <p:sp>
        <p:nvSpPr>
          <p:cNvPr id="9" name="テキスト ボックス 8">
            <a:extLst>
              <a:ext uri="{FF2B5EF4-FFF2-40B4-BE49-F238E27FC236}">
                <a16:creationId xmlns:a16="http://schemas.microsoft.com/office/drawing/2014/main" id="{F4167C11-5221-2900-C789-BF288B69B9BF}"/>
              </a:ext>
            </a:extLst>
          </p:cNvPr>
          <p:cNvSpPr txBox="1"/>
          <p:nvPr/>
        </p:nvSpPr>
        <p:spPr>
          <a:xfrm>
            <a:off x="9501110" y="4404495"/>
            <a:ext cx="2259718" cy="1061829"/>
          </a:xfrm>
          <a:prstGeom prst="rect">
            <a:avLst/>
          </a:prstGeom>
          <a:solidFill>
            <a:schemeClr val="accent2">
              <a:lumMod val="20000"/>
              <a:lumOff val="80000"/>
            </a:schemeClr>
          </a:solidFill>
          <a:ln>
            <a:noFill/>
          </a:ln>
        </p:spPr>
        <p:txBody>
          <a:bodyPr wrap="square" rtlCol="0">
            <a:spAutoFit/>
          </a:bodyPr>
          <a:lstStyle/>
          <a:p>
            <a:pPr algn="ctr"/>
            <a:r>
              <a:rPr kumimoji="1" lang="ja-JP" altLang="en-US" sz="1050" b="1" dirty="0">
                <a:latin typeface="BIZ UDPゴシック" panose="020B0400000000000000" pitchFamily="50" charset="-128"/>
                <a:ea typeface="BIZ UDPゴシック" panose="020B0400000000000000" pitchFamily="50" charset="-128"/>
              </a:rPr>
              <a:t>約束事</a:t>
            </a:r>
            <a:endParaRPr kumimoji="1" lang="en-US" altLang="ja-JP" sz="1050" b="1" dirty="0">
              <a:latin typeface="BIZ UDPゴシック" panose="020B0400000000000000" pitchFamily="50" charset="-128"/>
              <a:ea typeface="BIZ UDPゴシック" panose="020B0400000000000000" pitchFamily="50" charset="-128"/>
            </a:endParaRPr>
          </a:p>
          <a:p>
            <a:r>
              <a:rPr kumimoji="1" lang="ja-JP" altLang="en-US" sz="1050" dirty="0">
                <a:latin typeface="BIZ UDPゴシック" panose="020B0400000000000000" pitchFamily="50" charset="-128"/>
                <a:ea typeface="BIZ UDPゴシック" panose="020B0400000000000000" pitchFamily="50" charset="-128"/>
              </a:rPr>
              <a:t>・グラフ一つでも疑問があれば</a:t>
            </a:r>
            <a:r>
              <a:rPr lang="ja-JP" altLang="en-US" sz="1050" dirty="0">
                <a:latin typeface="BIZ UDPゴシック" panose="020B0400000000000000" pitchFamily="50" charset="-128"/>
                <a:ea typeface="BIZ UDPゴシック" panose="020B0400000000000000" pitchFamily="50" charset="-128"/>
              </a:rPr>
              <a:t>都度　　　　　　　　　　　　　　　　　　　　　　　　　　　　　　　　　　　　　　　　　　　　　　　</a:t>
            </a:r>
            <a:endParaRPr lang="en-US" altLang="ja-JP" sz="1050" dirty="0">
              <a:latin typeface="BIZ UDPゴシック" panose="020B0400000000000000" pitchFamily="50" charset="-128"/>
              <a:ea typeface="BIZ UDPゴシック" panose="020B0400000000000000" pitchFamily="50" charset="-128"/>
            </a:endParaRPr>
          </a:p>
          <a:p>
            <a:r>
              <a:rPr lang="ja-JP" altLang="en-US" sz="1050" dirty="0">
                <a:latin typeface="BIZ UDPゴシック" panose="020B0400000000000000" pitchFamily="50" charset="-128"/>
                <a:ea typeface="BIZ UDPゴシック" panose="020B0400000000000000" pitchFamily="50" charset="-128"/>
              </a:rPr>
              <a:t>　コミュニケーションをとる</a:t>
            </a:r>
            <a:endParaRPr lang="en-US" altLang="ja-JP" sz="1050" dirty="0">
              <a:latin typeface="BIZ UDPゴシック" panose="020B0400000000000000" pitchFamily="50" charset="-128"/>
              <a:ea typeface="BIZ UDPゴシック" panose="020B0400000000000000" pitchFamily="50" charset="-128"/>
            </a:endParaRPr>
          </a:p>
          <a:p>
            <a:r>
              <a:rPr lang="ja-JP" altLang="en-US" sz="1050" dirty="0">
                <a:latin typeface="BIZ UDPゴシック" panose="020B0400000000000000" pitchFamily="50" charset="-128"/>
                <a:ea typeface="BIZ UDPゴシック" panose="020B0400000000000000" pitchFamily="50" charset="-128"/>
              </a:rPr>
              <a:t>・理解できるまでかみ砕く</a:t>
            </a:r>
            <a:endParaRPr lang="en-US" altLang="ja-JP" sz="1050" dirty="0">
              <a:latin typeface="BIZ UDPゴシック" panose="020B0400000000000000" pitchFamily="50" charset="-128"/>
              <a:ea typeface="BIZ UDPゴシック" panose="020B0400000000000000" pitchFamily="50" charset="-128"/>
            </a:endParaRPr>
          </a:p>
          <a:p>
            <a:r>
              <a:rPr lang="ja-JP" altLang="en-US" sz="1050" dirty="0">
                <a:latin typeface="BIZ UDPゴシック" panose="020B0400000000000000" pitchFamily="50" charset="-128"/>
                <a:ea typeface="BIZ UDPゴシック" panose="020B0400000000000000" pitchFamily="50" charset="-128"/>
              </a:rPr>
              <a:t>・話し合いに重きを置く</a:t>
            </a:r>
            <a:endParaRPr lang="en-US" altLang="ja-JP" sz="1050" dirty="0">
              <a:latin typeface="BIZ UDPゴシック" panose="020B0400000000000000" pitchFamily="50" charset="-128"/>
              <a:ea typeface="BIZ UDPゴシック" panose="020B0400000000000000" pitchFamily="50" charset="-128"/>
            </a:endParaRPr>
          </a:p>
          <a:p>
            <a:r>
              <a:rPr lang="ja-JP" altLang="en-US" sz="1050" dirty="0">
                <a:latin typeface="BIZ UDPゴシック" panose="020B0400000000000000" pitchFamily="50" charset="-128"/>
                <a:ea typeface="BIZ UDPゴシック" panose="020B0400000000000000" pitchFamily="50" charset="-128"/>
              </a:rPr>
              <a:t>・他人の意見を否定しない</a:t>
            </a:r>
            <a:endParaRPr lang="en-US" altLang="ja-JP" sz="105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69CA7BF7-3EEE-E4C9-0760-19DC5C1DCC32}"/>
              </a:ext>
            </a:extLst>
          </p:cNvPr>
          <p:cNvSpPr txBox="1"/>
          <p:nvPr/>
        </p:nvSpPr>
        <p:spPr>
          <a:xfrm>
            <a:off x="9924075" y="3382711"/>
            <a:ext cx="41710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9130A7C7-A114-FE55-2A05-2AE990E3F59D}"/>
              </a:ext>
            </a:extLst>
          </p:cNvPr>
          <p:cNvSpPr txBox="1"/>
          <p:nvPr/>
        </p:nvSpPr>
        <p:spPr>
          <a:xfrm>
            <a:off x="9658809" y="1865080"/>
            <a:ext cx="417102" cy="230832"/>
          </a:xfrm>
          <a:prstGeom prst="rect">
            <a:avLst/>
          </a:prstGeom>
          <a:noFill/>
        </p:spPr>
        <p:txBody>
          <a:bodyPr wrap="none" rtlCol="0">
            <a:spAutoFit/>
          </a:bodyPr>
          <a:lstStyle/>
          <a:p>
            <a:r>
              <a:rPr kumimoji="1" lang="en-US" altLang="ja-JP" sz="900">
                <a:latin typeface="BIZ UDPゴシック" panose="020B0400000000000000" pitchFamily="50" charset="-128"/>
                <a:ea typeface="BIZ UDPゴシック" panose="020B0400000000000000" pitchFamily="50" charset="-128"/>
              </a:rPr>
              <a:t>(</a:t>
            </a:r>
            <a:r>
              <a:rPr kumimoji="1" lang="ja-JP" altLang="en-US" sz="900">
                <a:latin typeface="BIZ UDPゴシック" panose="020B0400000000000000" pitchFamily="50" charset="-128"/>
                <a:ea typeface="BIZ UDPゴシック" panose="020B0400000000000000" pitchFamily="50" charset="-128"/>
              </a:rPr>
              <a:t>㎜</a:t>
            </a:r>
            <a:r>
              <a:rPr kumimoji="1" lang="en-US" altLang="ja-JP" sz="900">
                <a:latin typeface="BIZ UDPゴシック" panose="020B0400000000000000" pitchFamily="50" charset="-128"/>
                <a:ea typeface="BIZ UDPゴシック" panose="020B0400000000000000" pitchFamily="50" charset="-128"/>
              </a:rPr>
              <a:t>)</a:t>
            </a:r>
            <a:endParaRPr kumimoji="1" lang="ja-JP" altLang="en-US" sz="900">
              <a:latin typeface="BIZ UDPゴシック" panose="020B0400000000000000" pitchFamily="50" charset="-128"/>
              <a:ea typeface="BIZ UDPゴシック" panose="020B0400000000000000" pitchFamily="50" charset="-128"/>
            </a:endParaRPr>
          </a:p>
        </p:txBody>
      </p:sp>
      <p:cxnSp>
        <p:nvCxnSpPr>
          <p:cNvPr id="21" name="直線矢印コネクタ 20">
            <a:extLst>
              <a:ext uri="{FF2B5EF4-FFF2-40B4-BE49-F238E27FC236}">
                <a16:creationId xmlns:a16="http://schemas.microsoft.com/office/drawing/2014/main" id="{5214516A-51F1-BDE6-CFA5-E85EF7F40B80}"/>
              </a:ext>
            </a:extLst>
          </p:cNvPr>
          <p:cNvCxnSpPr/>
          <p:nvPr/>
        </p:nvCxnSpPr>
        <p:spPr>
          <a:xfrm>
            <a:off x="3216388" y="4404495"/>
            <a:ext cx="7920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4294A478-AC85-C63F-8CAF-F137885C6641}"/>
              </a:ext>
            </a:extLst>
          </p:cNvPr>
          <p:cNvCxnSpPr/>
          <p:nvPr/>
        </p:nvCxnSpPr>
        <p:spPr>
          <a:xfrm>
            <a:off x="3216388" y="4336161"/>
            <a:ext cx="90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CE895D3B-800A-D1F9-A668-3A14AA683C89}"/>
              </a:ext>
            </a:extLst>
          </p:cNvPr>
          <p:cNvCxnSpPr/>
          <p:nvPr/>
        </p:nvCxnSpPr>
        <p:spPr>
          <a:xfrm>
            <a:off x="4008388" y="4671822"/>
            <a:ext cx="7560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2B66339C-ED2A-A7AB-214F-0DC6E70E8C5B}"/>
              </a:ext>
            </a:extLst>
          </p:cNvPr>
          <p:cNvCxnSpPr/>
          <p:nvPr/>
        </p:nvCxnSpPr>
        <p:spPr>
          <a:xfrm>
            <a:off x="4116388" y="4584573"/>
            <a:ext cx="828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DD57BCB6-8CD8-620C-DBB4-04F41F98E158}"/>
              </a:ext>
            </a:extLst>
          </p:cNvPr>
          <p:cNvCxnSpPr/>
          <p:nvPr/>
        </p:nvCxnSpPr>
        <p:spPr>
          <a:xfrm>
            <a:off x="4794956" y="4883658"/>
            <a:ext cx="3600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F85307D1-6D64-630B-8E68-2E129CD429B4}"/>
              </a:ext>
            </a:extLst>
          </p:cNvPr>
          <p:cNvCxnSpPr/>
          <p:nvPr/>
        </p:nvCxnSpPr>
        <p:spPr>
          <a:xfrm>
            <a:off x="4940100" y="4805553"/>
            <a:ext cx="432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7129D279-B19A-04F7-EAB8-39D31B4AC66C}"/>
              </a:ext>
            </a:extLst>
          </p:cNvPr>
          <p:cNvCxnSpPr/>
          <p:nvPr/>
        </p:nvCxnSpPr>
        <p:spPr>
          <a:xfrm>
            <a:off x="5136110" y="5132070"/>
            <a:ext cx="3600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C49D62FD-C82C-8EA0-2FEA-826F6221CD31}"/>
              </a:ext>
            </a:extLst>
          </p:cNvPr>
          <p:cNvCxnSpPr/>
          <p:nvPr/>
        </p:nvCxnSpPr>
        <p:spPr>
          <a:xfrm>
            <a:off x="5417146" y="5026533"/>
            <a:ext cx="36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C3860114-A2F1-F970-6DDF-1814058C8DD7}"/>
              </a:ext>
            </a:extLst>
          </p:cNvPr>
          <p:cNvCxnSpPr/>
          <p:nvPr/>
        </p:nvCxnSpPr>
        <p:spPr>
          <a:xfrm>
            <a:off x="5522396" y="5362194"/>
            <a:ext cx="10440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矢印コネクタ 38">
            <a:extLst>
              <a:ext uri="{FF2B5EF4-FFF2-40B4-BE49-F238E27FC236}">
                <a16:creationId xmlns:a16="http://schemas.microsoft.com/office/drawing/2014/main" id="{FB8E046D-9F7B-95A8-0F56-F879C798D323}"/>
              </a:ext>
            </a:extLst>
          </p:cNvPr>
          <p:cNvCxnSpPr/>
          <p:nvPr/>
        </p:nvCxnSpPr>
        <p:spPr>
          <a:xfrm>
            <a:off x="5777146" y="5247513"/>
            <a:ext cx="198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D2A3B4F7-AB5B-F088-D2C3-A8D2BA052B03}"/>
              </a:ext>
            </a:extLst>
          </p:cNvPr>
          <p:cNvCxnSpPr/>
          <p:nvPr/>
        </p:nvCxnSpPr>
        <p:spPr>
          <a:xfrm>
            <a:off x="6589165" y="5582793"/>
            <a:ext cx="27360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D3BBE7B9-0136-DA26-09C3-463E08D880ED}"/>
              </a:ext>
            </a:extLst>
          </p:cNvPr>
          <p:cNvCxnSpPr/>
          <p:nvPr/>
        </p:nvCxnSpPr>
        <p:spPr>
          <a:xfrm>
            <a:off x="7849165" y="5475468"/>
            <a:ext cx="1764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651ADEA3-DC01-9598-FE28-71F877355C6E}"/>
              </a:ext>
            </a:extLst>
          </p:cNvPr>
          <p:cNvCxnSpPr/>
          <p:nvPr/>
        </p:nvCxnSpPr>
        <p:spPr>
          <a:xfrm>
            <a:off x="9325165" y="5822061"/>
            <a:ext cx="12960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A32066F0-FADD-47B2-3DB2-5831F10B7AED}"/>
              </a:ext>
            </a:extLst>
          </p:cNvPr>
          <p:cNvCxnSpPr/>
          <p:nvPr/>
        </p:nvCxnSpPr>
        <p:spPr>
          <a:xfrm>
            <a:off x="9611770" y="5734812"/>
            <a:ext cx="90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FFA37CD5-850A-4516-DF4D-B434886E540F}"/>
              </a:ext>
            </a:extLst>
          </p:cNvPr>
          <p:cNvCxnSpPr>
            <a:cxnSpLocks/>
          </p:cNvCxnSpPr>
          <p:nvPr/>
        </p:nvCxnSpPr>
        <p:spPr>
          <a:xfrm>
            <a:off x="10322941" y="6051877"/>
            <a:ext cx="1513037"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44">
            <a:extLst>
              <a:ext uri="{FF2B5EF4-FFF2-40B4-BE49-F238E27FC236}">
                <a16:creationId xmlns:a16="http://schemas.microsoft.com/office/drawing/2014/main" id="{28E7173A-CC21-3798-A86B-7AB736001EB6}"/>
              </a:ext>
            </a:extLst>
          </p:cNvPr>
          <p:cNvCxnSpPr/>
          <p:nvPr/>
        </p:nvCxnSpPr>
        <p:spPr>
          <a:xfrm>
            <a:off x="10511770" y="5955484"/>
            <a:ext cx="126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6" name="直線矢印コネクタ 45">
            <a:extLst>
              <a:ext uri="{FF2B5EF4-FFF2-40B4-BE49-F238E27FC236}">
                <a16:creationId xmlns:a16="http://schemas.microsoft.com/office/drawing/2014/main" id="{9465AC3B-75F7-C376-D50B-A85240B9745D}"/>
              </a:ext>
            </a:extLst>
          </p:cNvPr>
          <p:cNvCxnSpPr/>
          <p:nvPr/>
        </p:nvCxnSpPr>
        <p:spPr>
          <a:xfrm>
            <a:off x="11448662" y="6278467"/>
            <a:ext cx="4320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F3182D97-5FEC-E5F4-B37C-BC74A2D74B2B}"/>
              </a:ext>
            </a:extLst>
          </p:cNvPr>
          <p:cNvCxnSpPr/>
          <p:nvPr/>
        </p:nvCxnSpPr>
        <p:spPr>
          <a:xfrm>
            <a:off x="11448662" y="6163786"/>
            <a:ext cx="432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8" name="直線矢印コネクタ 47">
            <a:extLst>
              <a:ext uri="{FF2B5EF4-FFF2-40B4-BE49-F238E27FC236}">
                <a16:creationId xmlns:a16="http://schemas.microsoft.com/office/drawing/2014/main" id="{5A3F2471-C477-B3A7-7D05-55A7739220C8}"/>
              </a:ext>
            </a:extLst>
          </p:cNvPr>
          <p:cNvCxnSpPr/>
          <p:nvPr/>
        </p:nvCxnSpPr>
        <p:spPr>
          <a:xfrm>
            <a:off x="8529525" y="3925052"/>
            <a:ext cx="9000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A7B1AD67-041F-8408-05FC-ECE8D976B800}"/>
              </a:ext>
            </a:extLst>
          </p:cNvPr>
          <p:cNvCxnSpPr/>
          <p:nvPr/>
        </p:nvCxnSpPr>
        <p:spPr>
          <a:xfrm>
            <a:off x="5136110" y="3925052"/>
            <a:ext cx="90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37A73D73-CE57-8404-892E-D996C68E25BF}"/>
              </a:ext>
            </a:extLst>
          </p:cNvPr>
          <p:cNvSpPr txBox="1"/>
          <p:nvPr/>
        </p:nvSpPr>
        <p:spPr>
          <a:xfrm>
            <a:off x="4630627" y="3794582"/>
            <a:ext cx="466794" cy="261610"/>
          </a:xfrm>
          <a:prstGeom prst="rect">
            <a:avLst/>
          </a:prstGeom>
          <a:noFill/>
        </p:spPr>
        <p:txBody>
          <a:bodyPr wrap="none" rtlCol="0">
            <a:spAutoFit/>
          </a:bodyPr>
          <a:lstStyle/>
          <a:p>
            <a:r>
              <a:rPr kumimoji="1" lang="ja-JP" altLang="en-US" sz="1050">
                <a:latin typeface="BIZ UDPゴシック" panose="020B0400000000000000" pitchFamily="50" charset="-128"/>
                <a:ea typeface="BIZ UDPゴシック" panose="020B0400000000000000" pitchFamily="50" charset="-128"/>
              </a:rPr>
              <a:t>計画</a:t>
            </a:r>
          </a:p>
        </p:txBody>
      </p:sp>
      <p:sp>
        <p:nvSpPr>
          <p:cNvPr id="51" name="テキスト ボックス 50">
            <a:extLst>
              <a:ext uri="{FF2B5EF4-FFF2-40B4-BE49-F238E27FC236}">
                <a16:creationId xmlns:a16="http://schemas.microsoft.com/office/drawing/2014/main" id="{B917ECA8-264E-BF3F-53BA-1C8FC5AE6DC2}"/>
              </a:ext>
            </a:extLst>
          </p:cNvPr>
          <p:cNvSpPr txBox="1"/>
          <p:nvPr/>
        </p:nvSpPr>
        <p:spPr>
          <a:xfrm>
            <a:off x="8047027" y="3794427"/>
            <a:ext cx="453970" cy="253916"/>
          </a:xfrm>
          <a:prstGeom prst="rect">
            <a:avLst/>
          </a:prstGeom>
          <a:noFill/>
        </p:spPr>
        <p:txBody>
          <a:bodyPr wrap="none" rtlCol="0">
            <a:spAutoFit/>
          </a:bodyPr>
          <a:lstStyle/>
          <a:p>
            <a:r>
              <a:rPr lang="ja-JP" altLang="en-US" sz="1050">
                <a:latin typeface="BIZ UDPゴシック" panose="020B0400000000000000" pitchFamily="50" charset="-128"/>
                <a:ea typeface="BIZ UDPゴシック" panose="020B0400000000000000" pitchFamily="50" charset="-128"/>
              </a:rPr>
              <a:t>実施</a:t>
            </a:r>
            <a:endParaRPr kumimoji="1" lang="ja-JP" altLang="en-US" sz="1050">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B1817985-C599-BCFD-C930-F9A7BF199393}"/>
              </a:ext>
            </a:extLst>
          </p:cNvPr>
          <p:cNvCxnSpPr>
            <a:cxnSpLocks/>
          </p:cNvCxnSpPr>
          <p:nvPr/>
        </p:nvCxnSpPr>
        <p:spPr>
          <a:xfrm>
            <a:off x="7946144" y="761525"/>
            <a:ext cx="10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9568CA36-85F4-20A5-6DA1-CF875D0F8D98}"/>
              </a:ext>
            </a:extLst>
          </p:cNvPr>
          <p:cNvCxnSpPr>
            <a:cxnSpLocks/>
          </p:cNvCxnSpPr>
          <p:nvPr/>
        </p:nvCxnSpPr>
        <p:spPr>
          <a:xfrm>
            <a:off x="7849165" y="2160833"/>
            <a:ext cx="10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3431D109-570D-9D84-19BF-19167B008F98}"/>
              </a:ext>
            </a:extLst>
          </p:cNvPr>
          <p:cNvSpPr txBox="1"/>
          <p:nvPr/>
        </p:nvSpPr>
        <p:spPr>
          <a:xfrm>
            <a:off x="8473037" y="556184"/>
            <a:ext cx="1451038" cy="707886"/>
          </a:xfrm>
          <a:prstGeom prst="rect">
            <a:avLst/>
          </a:prstGeom>
          <a:noFill/>
        </p:spPr>
        <p:txBody>
          <a:bodyPr wrap="none" rtlCol="0">
            <a:spAutoFit/>
          </a:bodyPr>
          <a:lstStyle/>
          <a:p>
            <a:r>
              <a:rPr lang="en-US" altLang="ja-JP" sz="800">
                <a:latin typeface="BIZ UDPゴシック" panose="020B0400000000000000" pitchFamily="50" charset="-128"/>
                <a:ea typeface="BIZ UDPゴシック" panose="020B0400000000000000" pitchFamily="50" charset="-128"/>
              </a:rPr>
              <a:t>n= 48</a:t>
            </a:r>
            <a:endParaRPr kumimoji="1" lang="en-US" altLang="ja-JP" sz="800">
              <a:latin typeface="BIZ UDPゴシック" panose="020B0400000000000000" pitchFamily="50" charset="-128"/>
              <a:ea typeface="BIZ UDPゴシック" panose="020B0400000000000000" pitchFamily="50" charset="-128"/>
            </a:endParaRPr>
          </a:p>
          <a:p>
            <a:r>
              <a:rPr kumimoji="1" lang="ja-JP" altLang="en-US" sz="800">
                <a:latin typeface="BIZ UDPゴシック" panose="020B0400000000000000" pitchFamily="50" charset="-128"/>
                <a:ea typeface="BIZ UDPゴシック" panose="020B0400000000000000" pitchFamily="50" charset="-128"/>
              </a:rPr>
              <a:t>期間：</a:t>
            </a:r>
            <a:r>
              <a:rPr kumimoji="1" lang="en-US" altLang="ja-JP" sz="800">
                <a:latin typeface="BIZ UDPゴシック" panose="020B0400000000000000" pitchFamily="50" charset="-128"/>
                <a:ea typeface="BIZ UDPゴシック" panose="020B0400000000000000" pitchFamily="50" charset="-128"/>
              </a:rPr>
              <a:t>202</a:t>
            </a:r>
            <a:r>
              <a:rPr lang="ja-JP" altLang="en-US" sz="800">
                <a:latin typeface="BIZ UDPゴシック" panose="020B0400000000000000" pitchFamily="50" charset="-128"/>
                <a:ea typeface="BIZ UDPゴシック" panose="020B0400000000000000" pitchFamily="50" charset="-128"/>
              </a:rPr>
              <a:t>３</a:t>
            </a:r>
            <a:r>
              <a:rPr kumimoji="1" lang="ja-JP" altLang="en-US" sz="800">
                <a:latin typeface="BIZ UDPゴシック" panose="020B0400000000000000" pitchFamily="50" charset="-128"/>
                <a:ea typeface="BIZ UDPゴシック" panose="020B0400000000000000" pitchFamily="50" charset="-128"/>
              </a:rPr>
              <a:t>年</a:t>
            </a:r>
            <a:r>
              <a:rPr lang="ja-JP" altLang="en-US" sz="800">
                <a:latin typeface="BIZ UDPゴシック" panose="020B0400000000000000" pitchFamily="50" charset="-128"/>
                <a:ea typeface="BIZ UDPゴシック" panose="020B0400000000000000" pitchFamily="50" charset="-128"/>
              </a:rPr>
              <a:t>７</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　　　  </a:t>
            </a:r>
            <a:r>
              <a:rPr kumimoji="1" lang="en-US" altLang="ja-JP" sz="800">
                <a:latin typeface="BIZ UDPゴシック" panose="020B0400000000000000" pitchFamily="50" charset="-128"/>
                <a:ea typeface="BIZ UDPゴシック" panose="020B0400000000000000" pitchFamily="50" charset="-128"/>
              </a:rPr>
              <a:t>2023</a:t>
            </a:r>
            <a:r>
              <a:rPr kumimoji="1" lang="ja-JP" altLang="en-US" sz="800">
                <a:latin typeface="BIZ UDPゴシック" panose="020B0400000000000000" pitchFamily="50" charset="-128"/>
                <a:ea typeface="BIZ UDPゴシック" panose="020B0400000000000000" pitchFamily="50" charset="-128"/>
              </a:rPr>
              <a:t>年</a:t>
            </a:r>
            <a:r>
              <a:rPr lang="en-US" altLang="ja-JP" sz="800">
                <a:latin typeface="BIZ UDPゴシック" panose="020B0400000000000000" pitchFamily="50" charset="-128"/>
                <a:ea typeface="BIZ UDPゴシック" panose="020B0400000000000000" pitchFamily="50" charset="-128"/>
              </a:rPr>
              <a:t>9</a:t>
            </a:r>
            <a:r>
              <a:rPr kumimoji="1" lang="ja-JP" altLang="en-US" sz="800">
                <a:latin typeface="BIZ UDPゴシック" panose="020B0400000000000000" pitchFamily="50" charset="-128"/>
                <a:ea typeface="BIZ UDPゴシック" panose="020B0400000000000000" pitchFamily="50" charset="-128"/>
              </a:rPr>
              <a:t>月</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作成日：２０２３年１０月１３日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作成者：川添</a:t>
            </a:r>
            <a:endParaRPr lang="en-US" altLang="ja-JP" sz="80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5CA6E32E-02CC-1AA2-60B1-AB53901AE2E3}"/>
              </a:ext>
            </a:extLst>
          </p:cNvPr>
          <p:cNvSpPr txBox="1"/>
          <p:nvPr/>
        </p:nvSpPr>
        <p:spPr>
          <a:xfrm>
            <a:off x="8506014" y="2214572"/>
            <a:ext cx="1465466" cy="461665"/>
          </a:xfrm>
          <a:prstGeom prst="rect">
            <a:avLst/>
          </a:prstGeom>
          <a:noFill/>
        </p:spPr>
        <p:txBody>
          <a:bodyPr wrap="none" rtlCol="0">
            <a:spAutoFit/>
          </a:bodyPr>
          <a:lstStyle/>
          <a:p>
            <a:r>
              <a:rPr lang="en-US" altLang="ja-JP" sz="800">
                <a:latin typeface="BIZ UDPゴシック" panose="020B0400000000000000" pitchFamily="50" charset="-128"/>
                <a:ea typeface="BIZ UDPゴシック" panose="020B0400000000000000" pitchFamily="50" charset="-128"/>
              </a:rPr>
              <a:t>n= 48</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作成日：２０２３年１０月２０日</a:t>
            </a:r>
            <a:endParaRPr kumimoji="1" lang="en-US" altLang="ja-JP" sz="800">
              <a:latin typeface="BIZ UDPゴシック" panose="020B0400000000000000" pitchFamily="50" charset="-128"/>
              <a:ea typeface="BIZ UDPゴシック" panose="020B0400000000000000" pitchFamily="50" charset="-128"/>
            </a:endParaRPr>
          </a:p>
          <a:p>
            <a:r>
              <a:rPr lang="ja-JP" altLang="en-US" sz="800">
                <a:latin typeface="BIZ UDPゴシック" panose="020B0400000000000000" pitchFamily="50" charset="-128"/>
                <a:ea typeface="BIZ UDPゴシック" panose="020B0400000000000000" pitchFamily="50" charset="-128"/>
              </a:rPr>
              <a:t>作成者：三方</a:t>
            </a:r>
            <a:endParaRPr lang="en-US" altLang="ja-JP" sz="800">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D1B4E357-BAE1-CBE3-4A87-FB1B0A3F30C5}"/>
              </a:ext>
            </a:extLst>
          </p:cNvPr>
          <p:cNvSpPr/>
          <p:nvPr/>
        </p:nvSpPr>
        <p:spPr>
          <a:xfrm>
            <a:off x="263525" y="6409086"/>
            <a:ext cx="11664949" cy="371098"/>
          </a:xfrm>
          <a:prstGeom prst="roundRect">
            <a:avLst>
              <a:gd name="adj" fmla="val 1038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b="1" dirty="0">
                <a:solidFill>
                  <a:schemeClr val="bg1">
                    <a:lumMod val="95000"/>
                  </a:schemeClr>
                </a:solidFill>
                <a:latin typeface="BIZ UDPゴシック" panose="020B0400000000000000" pitchFamily="50" charset="-128"/>
                <a:ea typeface="BIZ UDPゴシック" panose="020B0400000000000000" pitchFamily="50" charset="-128"/>
              </a:rPr>
              <a:t>約束事を設けて会合環境の整備を実施</a:t>
            </a:r>
          </a:p>
        </p:txBody>
      </p:sp>
    </p:spTree>
    <p:extLst>
      <p:ext uri="{BB962C8B-B14F-4D97-AF65-F5344CB8AC3E}">
        <p14:creationId xmlns:p14="http://schemas.microsoft.com/office/powerpoint/2010/main" val="577503366"/>
      </p:ext>
    </p:extLst>
  </p:cSld>
  <p:clrMapOvr>
    <a:masterClrMapping/>
  </p:clrMapOvr>
  <mc:AlternateContent xmlns:mc="http://schemas.openxmlformats.org/markup-compatibility/2006" xmlns:p14="http://schemas.microsoft.com/office/powerpoint/2010/main">
    <mc:Choice Requires="p14">
      <p:transition spd="slow" p14:dur="2000" advTm="16202"/>
    </mc:Choice>
    <mc:Fallback xmlns="">
      <p:transition spd="slow" advTm="16202"/>
    </mc:Fallback>
  </mc:AlternateContent>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758</TotalTime>
  <Words>5505</Words>
  <Application>Microsoft Office PowerPoint</Application>
  <PresentationFormat>ワイド画面</PresentationFormat>
  <Paragraphs>1254</Paragraphs>
  <Slides>19</Slides>
  <Notes>12</Notes>
  <HiddenSlides>0</HiddenSlides>
  <MMClips>0</MMClips>
  <ScaleCrop>false</ScaleCrop>
  <HeadingPairs>
    <vt:vector size="8" baseType="variant">
      <vt:variant>
        <vt:lpstr>使用されているフォント</vt:lpstr>
      </vt:variant>
      <vt:variant>
        <vt:i4>14</vt:i4>
      </vt:variant>
      <vt:variant>
        <vt:lpstr>テーマ</vt:lpstr>
      </vt:variant>
      <vt:variant>
        <vt:i4>1</vt:i4>
      </vt:variant>
      <vt:variant>
        <vt:lpstr>埋め込まれた OLE サーバー</vt:lpstr>
      </vt:variant>
      <vt:variant>
        <vt:i4>1</vt:i4>
      </vt:variant>
      <vt:variant>
        <vt:lpstr>スライド タイトル</vt:lpstr>
      </vt:variant>
      <vt:variant>
        <vt:i4>19</vt:i4>
      </vt:variant>
    </vt:vector>
  </HeadingPairs>
  <TitlesOfParts>
    <vt:vector size="35" baseType="lpstr">
      <vt:lpstr>BIZ UDPゴシック</vt:lpstr>
      <vt:lpstr>BIZ UDP明朝 Medium</vt:lpstr>
      <vt:lpstr>HGP創英ﾌﾟﾚｾﾞﾝｽEB</vt:lpstr>
      <vt:lpstr>HGP明朝E</vt:lpstr>
      <vt:lpstr>HG丸ｺﾞｼｯｸM-PRO</vt:lpstr>
      <vt:lpstr>Meiryo UI</vt:lpstr>
      <vt:lpstr>ＭＳ ゴシック</vt:lpstr>
      <vt:lpstr>UD デジタル 教科書体 NK-B</vt:lpstr>
      <vt:lpstr>UD デジタル 教科書体 NP-B</vt:lpstr>
      <vt:lpstr>游ゴシック</vt:lpstr>
      <vt:lpstr>游ゴシック Light</vt:lpstr>
      <vt:lpstr>游明朝</vt:lpstr>
      <vt:lpstr>Arial</vt:lpstr>
      <vt:lpstr>Cambria Math</vt:lpstr>
      <vt:lpstr>Office テーマ</vt:lpstr>
      <vt:lpstr>Worksheet</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Kawazoe, Towa/川添 透和</dc:creator>
  <cp:lastModifiedBy>Ohara, Susumu/大原 享</cp:lastModifiedBy>
  <cp:revision>3</cp:revision>
  <dcterms:created xsi:type="dcterms:W3CDTF">2024-04-18T05:15:41Z</dcterms:created>
  <dcterms:modified xsi:type="dcterms:W3CDTF">2024-12-05T05:23:37Z</dcterms:modified>
</cp:coreProperties>
</file>