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ink/ink1.xml" ContentType="application/inkml+xml"/>
  <Override PartName="/ppt/ink/ink2.xml" ContentType="application/inkml+xml"/>
  <Override PartName="/ppt/tags/tag7.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tags/tag8.xml" ContentType="application/vnd.openxmlformats-officedocument.presentationml.tags+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drawings/drawing3.xml" ContentType="application/vnd.openxmlformats-officedocument.drawingml.chartshapes+xml"/>
  <Override PartName="/ppt/tags/tag11.xml" ContentType="application/vnd.openxmlformats-officedocument.presentationml.tags+xml"/>
  <Override PartName="/ppt/notesSlides/notesSlide11.xml" ContentType="application/vnd.openxmlformats-officedocument.presentationml.notesSlide+xml"/>
  <Override PartName="/ppt/charts/chart5.xml" ContentType="application/vnd.openxmlformats-officedocument.drawingml.chart+xml"/>
  <Override PartName="/ppt/drawings/drawing4.xml" ContentType="application/vnd.openxmlformats-officedocument.drawingml.chartshapes+xml"/>
  <Override PartName="/ppt/tags/tag12.xml" ContentType="application/vnd.openxmlformats-officedocument.presentationml.tags+xml"/>
  <Override PartName="/ppt/notesSlides/notesSlide12.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charts/chart9.xml" ContentType="application/vnd.openxmlformats-officedocument.drawingml.chart+xml"/>
  <Override PartName="/ppt/charts/style6.xml" ContentType="application/vnd.ms-office.chartstyle+xml"/>
  <Override PartName="/ppt/charts/colors6.xml" ContentType="application/vnd.ms-office.chartcolorstyle+xml"/>
  <Override PartName="/ppt/tags/tag25.xml" ContentType="application/vnd.openxmlformats-officedocument.presentationml.tags+xml"/>
  <Override PartName="/ppt/notesSlides/notesSlide25.xml" ContentType="application/vnd.openxmlformats-officedocument.presentationml.notesSlide+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tags/tag26.xml" ContentType="application/vnd.openxmlformats-officedocument.presentationml.tags+xml"/>
  <Override PartName="/ppt/notesSlides/notesSlide26.xml" ContentType="application/vnd.openxmlformats-officedocument.presentationml.notesSlide+xml"/>
  <Override PartName="/ppt/charts/chart11.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5.xml" ContentType="application/vnd.openxmlformats-officedocument.drawingml.chartshapes+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15" r:id="rId1"/>
  </p:sldMasterIdLst>
  <p:notesMasterIdLst>
    <p:notesMasterId r:id="rId31"/>
  </p:notesMasterIdLst>
  <p:handoutMasterIdLst>
    <p:handoutMasterId r:id="rId32"/>
  </p:handoutMasterIdLst>
  <p:sldIdLst>
    <p:sldId id="543" r:id="rId2"/>
    <p:sldId id="562" r:id="rId3"/>
    <p:sldId id="544" r:id="rId4"/>
    <p:sldId id="545" r:id="rId5"/>
    <p:sldId id="546" r:id="rId6"/>
    <p:sldId id="564" r:id="rId7"/>
    <p:sldId id="549" r:id="rId8"/>
    <p:sldId id="567" r:id="rId9"/>
    <p:sldId id="537" r:id="rId10"/>
    <p:sldId id="570" r:id="rId11"/>
    <p:sldId id="569" r:id="rId12"/>
    <p:sldId id="539" r:id="rId13"/>
    <p:sldId id="540" r:id="rId14"/>
    <p:sldId id="559" r:id="rId15"/>
    <p:sldId id="554" r:id="rId16"/>
    <p:sldId id="563" r:id="rId17"/>
    <p:sldId id="513" r:id="rId18"/>
    <p:sldId id="514" r:id="rId19"/>
    <p:sldId id="561" r:id="rId20"/>
    <p:sldId id="516" r:id="rId21"/>
    <p:sldId id="556" r:id="rId22"/>
    <p:sldId id="527" r:id="rId23"/>
    <p:sldId id="558" r:id="rId24"/>
    <p:sldId id="565" r:id="rId25"/>
    <p:sldId id="572" r:id="rId26"/>
    <p:sldId id="568" r:id="rId27"/>
    <p:sldId id="541" r:id="rId28"/>
    <p:sldId id="524" r:id="rId29"/>
    <p:sldId id="534" r:id="rId30"/>
  </p:sldIdLst>
  <p:sldSz cx="11520488" cy="6480175"/>
  <p:notesSz cx="6807200" cy="9939338"/>
  <p:defaultTextStyle>
    <a:defPPr>
      <a:defRPr lang="en-US"/>
    </a:defPPr>
    <a:lvl1pPr algn="l" rtl="0" eaLnBrk="0" fontAlgn="base" hangingPunct="0">
      <a:spcBef>
        <a:spcPct val="0"/>
      </a:spcBef>
      <a:spcAft>
        <a:spcPct val="0"/>
      </a:spcAft>
      <a:defRPr kumimoji="1" sz="2200" kern="1200">
        <a:solidFill>
          <a:schemeClr val="tx1"/>
        </a:solidFill>
        <a:latin typeface="Times New Roman" panose="02020603050405020304" pitchFamily="18" charset="0"/>
        <a:ea typeface="HGS創英角ﾎﾟｯﾌﾟ体" panose="040B0A00000000000000" pitchFamily="50" charset="-128"/>
        <a:cs typeface="+mn-cs"/>
      </a:defRPr>
    </a:lvl1pPr>
    <a:lvl2pPr marL="411163" indent="46038" algn="l" rtl="0" eaLnBrk="0" fontAlgn="base" hangingPunct="0">
      <a:spcBef>
        <a:spcPct val="0"/>
      </a:spcBef>
      <a:spcAft>
        <a:spcPct val="0"/>
      </a:spcAft>
      <a:defRPr kumimoji="1" sz="2200" kern="1200">
        <a:solidFill>
          <a:schemeClr val="tx1"/>
        </a:solidFill>
        <a:latin typeface="Times New Roman" panose="02020603050405020304" pitchFamily="18" charset="0"/>
        <a:ea typeface="HGS創英角ﾎﾟｯﾌﾟ体" panose="040B0A00000000000000" pitchFamily="50" charset="-128"/>
        <a:cs typeface="+mn-cs"/>
      </a:defRPr>
    </a:lvl2pPr>
    <a:lvl3pPr marL="823913" indent="90488" algn="l" rtl="0" eaLnBrk="0" fontAlgn="base" hangingPunct="0">
      <a:spcBef>
        <a:spcPct val="0"/>
      </a:spcBef>
      <a:spcAft>
        <a:spcPct val="0"/>
      </a:spcAft>
      <a:defRPr kumimoji="1" sz="2200" kern="1200">
        <a:solidFill>
          <a:schemeClr val="tx1"/>
        </a:solidFill>
        <a:latin typeface="Times New Roman" panose="02020603050405020304" pitchFamily="18" charset="0"/>
        <a:ea typeface="HGS創英角ﾎﾟｯﾌﾟ体" panose="040B0A00000000000000" pitchFamily="50" charset="-128"/>
        <a:cs typeface="+mn-cs"/>
      </a:defRPr>
    </a:lvl3pPr>
    <a:lvl4pPr marL="1236663" indent="134938" algn="l" rtl="0" eaLnBrk="0" fontAlgn="base" hangingPunct="0">
      <a:spcBef>
        <a:spcPct val="0"/>
      </a:spcBef>
      <a:spcAft>
        <a:spcPct val="0"/>
      </a:spcAft>
      <a:defRPr kumimoji="1" sz="2200" kern="1200">
        <a:solidFill>
          <a:schemeClr val="tx1"/>
        </a:solidFill>
        <a:latin typeface="Times New Roman" panose="02020603050405020304" pitchFamily="18" charset="0"/>
        <a:ea typeface="HGS創英角ﾎﾟｯﾌﾟ体" panose="040B0A00000000000000" pitchFamily="50" charset="-128"/>
        <a:cs typeface="+mn-cs"/>
      </a:defRPr>
    </a:lvl4pPr>
    <a:lvl5pPr marL="1649413" indent="179388" algn="l" rtl="0" eaLnBrk="0" fontAlgn="base" hangingPunct="0">
      <a:spcBef>
        <a:spcPct val="0"/>
      </a:spcBef>
      <a:spcAft>
        <a:spcPct val="0"/>
      </a:spcAft>
      <a:defRPr kumimoji="1" sz="2200" kern="1200">
        <a:solidFill>
          <a:schemeClr val="tx1"/>
        </a:solidFill>
        <a:latin typeface="Times New Roman" panose="02020603050405020304" pitchFamily="18" charset="0"/>
        <a:ea typeface="HGS創英角ﾎﾟｯﾌﾟ体" panose="040B0A00000000000000" pitchFamily="50" charset="-128"/>
        <a:cs typeface="+mn-cs"/>
      </a:defRPr>
    </a:lvl5pPr>
    <a:lvl6pPr marL="2286000" algn="l" defTabSz="914400" rtl="0" eaLnBrk="1" latinLnBrk="0" hangingPunct="1">
      <a:defRPr kumimoji="1" sz="2200" kern="1200">
        <a:solidFill>
          <a:schemeClr val="tx1"/>
        </a:solidFill>
        <a:latin typeface="Times New Roman" panose="02020603050405020304" pitchFamily="18" charset="0"/>
        <a:ea typeface="HGS創英角ﾎﾟｯﾌﾟ体" panose="040B0A00000000000000" pitchFamily="50" charset="-128"/>
        <a:cs typeface="+mn-cs"/>
      </a:defRPr>
    </a:lvl6pPr>
    <a:lvl7pPr marL="2743200" algn="l" defTabSz="914400" rtl="0" eaLnBrk="1" latinLnBrk="0" hangingPunct="1">
      <a:defRPr kumimoji="1" sz="2200" kern="1200">
        <a:solidFill>
          <a:schemeClr val="tx1"/>
        </a:solidFill>
        <a:latin typeface="Times New Roman" panose="02020603050405020304" pitchFamily="18" charset="0"/>
        <a:ea typeface="HGS創英角ﾎﾟｯﾌﾟ体" panose="040B0A00000000000000" pitchFamily="50" charset="-128"/>
        <a:cs typeface="+mn-cs"/>
      </a:defRPr>
    </a:lvl7pPr>
    <a:lvl8pPr marL="3200400" algn="l" defTabSz="914400" rtl="0" eaLnBrk="1" latinLnBrk="0" hangingPunct="1">
      <a:defRPr kumimoji="1" sz="2200" kern="1200">
        <a:solidFill>
          <a:schemeClr val="tx1"/>
        </a:solidFill>
        <a:latin typeface="Times New Roman" panose="02020603050405020304" pitchFamily="18" charset="0"/>
        <a:ea typeface="HGS創英角ﾎﾟｯﾌﾟ体" panose="040B0A00000000000000" pitchFamily="50" charset="-128"/>
        <a:cs typeface="+mn-cs"/>
      </a:defRPr>
    </a:lvl8pPr>
    <a:lvl9pPr marL="3657600" algn="l" defTabSz="914400" rtl="0" eaLnBrk="1" latinLnBrk="0" hangingPunct="1">
      <a:defRPr kumimoji="1" sz="2200" kern="1200">
        <a:solidFill>
          <a:schemeClr val="tx1"/>
        </a:solidFill>
        <a:latin typeface="Times New Roman" panose="02020603050405020304" pitchFamily="18" charset="0"/>
        <a:ea typeface="HGS創英角ﾎﾟｯﾌﾟ体" panose="040B0A00000000000000" pitchFamily="50" charset="-128"/>
        <a:cs typeface="+mn-cs"/>
      </a:defRPr>
    </a:lvl9pPr>
  </p:defaultTextStyle>
  <p:extLst>
    <p:ext uri="{EFAFB233-063F-42B5-8137-9DF3F51BA10A}">
      <p15:sldGuideLst xmlns:p15="http://schemas.microsoft.com/office/powerpoint/2012/main">
        <p15:guide id="1" orient="horz" pos="2041" userDrawn="1">
          <p15:clr>
            <a:srgbClr val="A4A3A4"/>
          </p15:clr>
        </p15:guide>
        <p15:guide id="2" pos="344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66FFFF"/>
    <a:srgbClr val="CCFFFF"/>
    <a:srgbClr val="FFFF66"/>
    <a:srgbClr val="FFFF99"/>
    <a:srgbClr val="FF0000"/>
    <a:srgbClr val="FF6600"/>
    <a:srgbClr val="92D050"/>
    <a:srgbClr val="CCECFF"/>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93" autoAdjust="0"/>
    <p:restoredTop sz="81697" autoAdjust="0"/>
  </p:normalViewPr>
  <p:slideViewPr>
    <p:cSldViewPr>
      <p:cViewPr varScale="1">
        <p:scale>
          <a:sx n="95" d="100"/>
          <a:sy n="95" d="100"/>
        </p:scale>
        <p:origin x="1458" y="90"/>
      </p:cViewPr>
      <p:guideLst>
        <p:guide orient="horz" pos="2041"/>
        <p:guide pos="3448"/>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77" d="100"/>
          <a:sy n="77" d="100"/>
        </p:scale>
        <p:origin x="4080" y="11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0001117\Desktop\&#21508;&#31278;&#21407;&#32025;\&#12452;&#12521;&#12473;&#12488;&#38598;.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oleObject" Target="file:///C:\BoxDrive\Box\(C).&#21697;&#36074;&#31649;&#29702;&#37096;\1.&#21697;&#36074;&#32113;&#25324;&#23460;\0.&#21697;&#36074;&#32113;&#25324;&#23460;&#31649;&#29702;\B.&#20840;&#31038;&#20849;&#36890;&#26989;&#21209;\(1)QC&#12469;&#12540;&#12463;&#12523;\a.QC&#12469;&#12540;&#12463;&#12523;&#27963;&#21205;\2024&#27963;&#21205;\&#12501;&#12524;&#12483;&#12471;&#12517;&#65286;&#12481;&#12515;&#12524;&#12531;&#12472;&#22823;&#20250;\GEAR&#12469;&#12540;&#12463;&#12523;&#20107;&#20363;PPT\4.&#20462;&#27491;2&#22238;&#30446;\&#12487;&#12540;&#12479;%20&#12363;&#12362;&#12426;&#12385;&#12419;&#12435;&#27531;&#26989;&#26178;&#38291;%20&#65288;&#20462;&#27491;%20&#30000;&#20013;&#65289;.xlsx" TargetMode="External"/><Relationship Id="rId2" Type="http://schemas.microsoft.com/office/2011/relationships/chartColorStyle" Target="colors7.xml"/><Relationship Id="rId1" Type="http://schemas.microsoft.com/office/2011/relationships/chartStyle" Target="style7.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0001117\Desktop\&#21508;&#31278;&#21407;&#32025;\&#12452;&#12521;&#12473;&#12488;&#38598;.xlsx" TargetMode="Externa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5.xml"/></Relationships>
</file>

<file path=ppt/charts/_rels/chart2.xml.rels><?xml version="1.0" encoding="UTF-8" standalone="yes"?>
<Relationships xmlns="http://schemas.openxmlformats.org/package/2006/relationships"><Relationship Id="rId3" Type="http://schemas.openxmlformats.org/officeDocument/2006/relationships/oleObject" Target="file:///C:\BoxDrive\Box\(C).&#21697;&#36074;&#31649;&#29702;&#37096;\1.&#21697;&#36074;&#32113;&#25324;&#23460;\0.&#21697;&#36074;&#32113;&#25324;&#23460;&#31649;&#29702;\B.&#20840;&#31038;&#20849;&#36890;&#26989;&#21209;\(1)QC&#12469;&#12540;&#12463;&#12523;\a.QC&#12469;&#12540;&#12463;&#12523;&#27963;&#21205;\2024&#27963;&#21205;\&#12501;&#12524;&#12483;&#12471;&#12517;&#65286;&#12481;&#12515;&#12524;&#12531;&#12472;&#22823;&#20250;\GEAR&#12469;&#12540;&#12463;&#12523;&#20107;&#20363;PPT\4.&#20462;&#27491;2&#22238;&#30446;\&#12487;&#12540;&#12479;%20&#12363;&#12362;&#12426;&#12385;&#12419;&#12435;&#27531;&#26989;&#26178;&#38291;%20&#65288;&#20462;&#27491;%20&#30000;&#20013;&#65289;.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BoxDrive\Box\(C).&#21697;&#36074;&#31649;&#29702;&#37096;\1.&#21697;&#36074;&#32113;&#25324;&#23460;\0.&#21697;&#36074;&#32113;&#25324;&#23460;&#31649;&#29702;\B.&#20840;&#31038;&#20849;&#36890;&#26989;&#21209;\(1)QC&#12469;&#12540;&#12463;&#12523;\a.QC&#12469;&#12540;&#12463;&#12523;&#27963;&#21205;\2024&#27963;&#21205;\&#12501;&#12524;&#12483;&#12471;&#12517;&#65286;&#12481;&#12515;&#12524;&#12531;&#12472;&#22823;&#20250;\GEAR&#12469;&#12540;&#12463;&#12523;&#20107;&#20363;PPT\4.&#20462;&#27491;2&#22238;&#30446;\&#12497;&#12524;&#12540;&#12488;&#22259;%20(akita).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BoxDrive\Box\(C).&#21697;&#36074;&#31649;&#29702;&#37096;\1.&#21697;&#36074;&#32113;&#25324;&#23460;\0.&#21697;&#36074;&#32113;&#25324;&#23460;&#31649;&#29702;\B.&#20840;&#31038;&#20849;&#36890;&#26989;&#21209;\(1)QC&#12469;&#12540;&#12463;&#12523;\a.QC&#12469;&#12540;&#12463;&#12523;&#27963;&#21205;\2024&#27963;&#21205;\&#12501;&#12524;&#12483;&#12471;&#12517;&#65286;&#12481;&#12515;&#12524;&#12531;&#12472;&#22823;&#20250;\GEAR&#12469;&#12540;&#12463;&#12523;&#20107;&#20363;PPT\4.&#20462;&#27491;2&#22238;&#30446;\&#12497;&#12524;&#12540;&#12488;&#22259;%20(akita).xlsx" TargetMode="Externa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file:///C:\BoxDrive\Box\(C).&#21697;&#36074;&#31649;&#29702;&#37096;\1.&#21697;&#36074;&#32113;&#25324;&#23460;\0.&#21697;&#36074;&#32113;&#25324;&#23460;&#31649;&#29702;\B.&#20840;&#31038;&#20849;&#36890;&#26989;&#21209;\(1)QC&#12469;&#12540;&#12463;&#12523;\a.QC&#12469;&#12540;&#12463;&#12523;&#27963;&#21205;\2023&#27963;&#21205;\2.&#19978;&#26399;&#27963;&#21205;&#35352;&#37682;\&#9733;1.&#27963;&#21205;&#35352;&#37682;\&#12497;&#12524;&#12540;&#12488;&#22259;%20(akita).xlsx" TargetMode="External"/></Relationships>
</file>

<file path=ppt/charts/_rels/chart6.xml.rels><?xml version="1.0" encoding="UTF-8" standalone="yes"?>
<Relationships xmlns="http://schemas.openxmlformats.org/package/2006/relationships"><Relationship Id="rId3" Type="http://schemas.openxmlformats.org/officeDocument/2006/relationships/oleObject" Target="file:///C:\BoxDrive\Box\(C).&#21697;&#36074;&#31649;&#29702;&#37096;\1.&#21697;&#36074;&#32113;&#25324;&#23460;\0.&#21697;&#36074;&#32113;&#25324;&#23460;&#31649;&#29702;\B.&#20840;&#31038;&#20849;&#36890;&#26989;&#21209;\(1)QC&#12469;&#12540;&#12463;&#12523;\a.QC&#12469;&#12540;&#12463;&#12523;&#27963;&#21205;\2024&#27963;&#21205;\&#12501;&#12524;&#12483;&#12471;&#12517;&#65286;&#12481;&#12515;&#12524;&#12531;&#12472;&#22823;&#20250;\GEAR&#12469;&#12540;&#12463;&#12523;&#20107;&#20363;PPT\4.&#20462;&#27491;2&#22238;&#30446;\&#12497;&#12524;&#12540;&#12488;&#22259;%20(akita).xlsx" TargetMode="External"/><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oleObject" Target="file:///C:\BoxDrive\Box\(C).&#21697;&#36074;&#31649;&#29702;&#37096;\1.&#21697;&#36074;&#32113;&#25324;&#23460;\0.&#21697;&#36074;&#32113;&#25324;&#23460;&#31649;&#29702;\B.&#20840;&#31038;&#20849;&#36890;&#26989;&#21209;\(1)QC&#12469;&#12540;&#12463;&#12523;\a.QC&#12469;&#12540;&#12463;&#12523;&#27963;&#21205;\2024&#27963;&#21205;\&#12501;&#12524;&#12483;&#12471;&#12517;&#65286;&#12481;&#12515;&#12524;&#12531;&#12472;&#22823;&#20250;\GEAR&#12469;&#12540;&#12463;&#12523;&#20107;&#20363;PPT\4.&#20462;&#27491;2&#22238;&#30446;\&#12497;&#12524;&#12540;&#12488;&#22259;%20(akita).xlsx" TargetMode="External"/><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3" Type="http://schemas.openxmlformats.org/officeDocument/2006/relationships/oleObject" Target="file:///C:\BoxDrive\Box\(C).&#21697;&#36074;&#31649;&#29702;&#37096;\1.&#21697;&#36074;&#32113;&#25324;&#23460;\0.&#21697;&#36074;&#32113;&#25324;&#23460;&#31649;&#29702;\B.&#20840;&#31038;&#20849;&#36890;&#26989;&#21209;\(1)QC&#12469;&#12540;&#12463;&#12523;\a.QC&#12469;&#12540;&#12463;&#12523;&#27963;&#21205;\2024&#27963;&#21205;\&#12501;&#12524;&#12483;&#12471;&#12517;&#65286;&#12481;&#12515;&#12524;&#12531;&#12472;&#22823;&#20250;\GEAR&#12469;&#12540;&#12463;&#12523;&#20107;&#20363;PPT\4.&#20462;&#27491;2&#22238;&#30446;\&#12497;&#12524;&#12540;&#12488;&#22259;%20(akita).xlsx" TargetMode="External"/><Relationship Id="rId2" Type="http://schemas.microsoft.com/office/2011/relationships/chartColorStyle" Target="colors5.xml"/><Relationship Id="rId1" Type="http://schemas.microsoft.com/office/2011/relationships/chartStyle" Target="style5.xml"/></Relationships>
</file>

<file path=ppt/charts/_rels/chart9.xml.rels><?xml version="1.0" encoding="UTF-8" standalone="yes"?>
<Relationships xmlns="http://schemas.openxmlformats.org/package/2006/relationships"><Relationship Id="rId3" Type="http://schemas.openxmlformats.org/officeDocument/2006/relationships/oleObject" Target="file:///C:\BoxDrive\Box\(C).&#21697;&#36074;&#31649;&#29702;&#37096;\1.&#21697;&#36074;&#32113;&#25324;&#23460;\0.&#21697;&#36074;&#32113;&#25324;&#23460;&#31649;&#29702;\B.&#20840;&#31038;&#20849;&#36890;&#26989;&#21209;\(1)QC&#12469;&#12540;&#12463;&#12523;\a.QC&#12469;&#12540;&#12463;&#12523;&#27963;&#21205;\2024&#27963;&#21205;\&#12501;&#12524;&#12483;&#12471;&#12517;&#65286;&#12481;&#12515;&#12524;&#12531;&#12472;&#22823;&#20250;\GEAR&#12469;&#12540;&#12463;&#12523;&#20107;&#20363;PPT\4.&#20462;&#27491;2&#22238;&#30446;\&#12497;&#12524;&#12540;&#12488;&#22259;%20(akita).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844327009199095"/>
          <c:y val="0.10284739622662845"/>
          <c:w val="0.58273653566229988"/>
          <c:h val="0.83144340602284528"/>
        </c:manualLayout>
      </c:layout>
      <c:radarChart>
        <c:radarStyle val="marker"/>
        <c:varyColors val="0"/>
        <c:ser>
          <c:idx val="0"/>
          <c:order val="0"/>
          <c:tx>
            <c:strRef>
              <c:f>Sheet3!$F$19</c:f>
              <c:strCache>
                <c:ptCount val="1"/>
                <c:pt idx="0">
                  <c:v>1</c:v>
                </c:pt>
              </c:strCache>
            </c:strRef>
          </c:tx>
          <c:spPr>
            <a:ln w="28575" cap="rnd">
              <a:solidFill>
                <a:schemeClr val="accent1"/>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Sheet3!$F$20:$F$29</c:f>
              <c:numCache>
                <c:formatCode>General</c:formatCode>
                <c:ptCount val="10"/>
              </c:numCache>
            </c:numRef>
          </c:val>
          <c:extLst>
            <c:ext xmlns:c16="http://schemas.microsoft.com/office/drawing/2014/chart" uri="{C3380CC4-5D6E-409C-BE32-E72D297353CC}">
              <c16:uniqueId val="{00000000-FBA8-4D8C-BDDF-3C8A4291B9A2}"/>
            </c:ext>
          </c:extLst>
        </c:ser>
        <c:ser>
          <c:idx val="1"/>
          <c:order val="1"/>
          <c:tx>
            <c:strRef>
              <c:f>Sheet3!$G$19</c:f>
              <c:strCache>
                <c:ptCount val="1"/>
                <c:pt idx="0">
                  <c:v>2</c:v>
                </c:pt>
              </c:strCache>
            </c:strRef>
          </c:tx>
          <c:spPr>
            <a:ln w="28575" cap="rnd">
              <a:solidFill>
                <a:schemeClr val="accent2"/>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Sheet3!$G$20:$G$29</c:f>
              <c:numCache>
                <c:formatCode>General</c:formatCode>
                <c:ptCount val="10"/>
              </c:numCache>
            </c:numRef>
          </c:val>
          <c:extLst>
            <c:ext xmlns:c16="http://schemas.microsoft.com/office/drawing/2014/chart" uri="{C3380CC4-5D6E-409C-BE32-E72D297353CC}">
              <c16:uniqueId val="{00000001-FBA8-4D8C-BDDF-3C8A4291B9A2}"/>
            </c:ext>
          </c:extLst>
        </c:ser>
        <c:ser>
          <c:idx val="2"/>
          <c:order val="2"/>
          <c:tx>
            <c:strRef>
              <c:f>Sheet3!$H$19</c:f>
              <c:strCache>
                <c:ptCount val="1"/>
                <c:pt idx="0">
                  <c:v>3</c:v>
                </c:pt>
              </c:strCache>
            </c:strRef>
          </c:tx>
          <c:spPr>
            <a:ln w="28575" cap="rnd">
              <a:solidFill>
                <a:schemeClr val="accent3"/>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Sheet3!$H$20:$H$29</c:f>
              <c:numCache>
                <c:formatCode>General</c:formatCode>
                <c:ptCount val="10"/>
              </c:numCache>
            </c:numRef>
          </c:val>
          <c:extLst>
            <c:ext xmlns:c16="http://schemas.microsoft.com/office/drawing/2014/chart" uri="{C3380CC4-5D6E-409C-BE32-E72D297353CC}">
              <c16:uniqueId val="{00000002-FBA8-4D8C-BDDF-3C8A4291B9A2}"/>
            </c:ext>
          </c:extLst>
        </c:ser>
        <c:ser>
          <c:idx val="3"/>
          <c:order val="3"/>
          <c:tx>
            <c:strRef>
              <c:f>Sheet3!$I$19</c:f>
              <c:strCache>
                <c:ptCount val="1"/>
                <c:pt idx="0">
                  <c:v>4</c:v>
                </c:pt>
              </c:strCache>
            </c:strRef>
          </c:tx>
          <c:spPr>
            <a:ln w="28575" cap="rnd">
              <a:solidFill>
                <a:srgbClr val="FF0000"/>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Sheet3!$I$20:$I$29</c:f>
              <c:numCache>
                <c:formatCode>General</c:formatCode>
                <c:ptCount val="10"/>
                <c:pt idx="0">
                  <c:v>4</c:v>
                </c:pt>
                <c:pt idx="1">
                  <c:v>4</c:v>
                </c:pt>
                <c:pt idx="2">
                  <c:v>4</c:v>
                </c:pt>
                <c:pt idx="3">
                  <c:v>4</c:v>
                </c:pt>
                <c:pt idx="4">
                  <c:v>4</c:v>
                </c:pt>
                <c:pt idx="5">
                  <c:v>3</c:v>
                </c:pt>
                <c:pt idx="6">
                  <c:v>3</c:v>
                </c:pt>
                <c:pt idx="7">
                  <c:v>4</c:v>
                </c:pt>
                <c:pt idx="8">
                  <c:v>4</c:v>
                </c:pt>
                <c:pt idx="9">
                  <c:v>3</c:v>
                </c:pt>
              </c:numCache>
            </c:numRef>
          </c:val>
          <c:extLst>
            <c:ext xmlns:c16="http://schemas.microsoft.com/office/drawing/2014/chart" uri="{C3380CC4-5D6E-409C-BE32-E72D297353CC}">
              <c16:uniqueId val="{00000003-FBA8-4D8C-BDDF-3C8A4291B9A2}"/>
            </c:ext>
          </c:extLst>
        </c:ser>
        <c:ser>
          <c:idx val="4"/>
          <c:order val="4"/>
          <c:tx>
            <c:strRef>
              <c:f>Sheet3!$J$19</c:f>
              <c:strCache>
                <c:ptCount val="1"/>
                <c:pt idx="0">
                  <c:v>5</c:v>
                </c:pt>
              </c:strCache>
            </c:strRef>
          </c:tx>
          <c:spPr>
            <a:ln w="28575" cap="rnd">
              <a:solidFill>
                <a:schemeClr val="accent5"/>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Sheet3!$J$20:$J$29</c:f>
              <c:numCache>
                <c:formatCode>General</c:formatCode>
                <c:ptCount val="10"/>
              </c:numCache>
            </c:numRef>
          </c:val>
          <c:extLst>
            <c:ext xmlns:c16="http://schemas.microsoft.com/office/drawing/2014/chart" uri="{C3380CC4-5D6E-409C-BE32-E72D297353CC}">
              <c16:uniqueId val="{00000004-FBA8-4D8C-BDDF-3C8A4291B9A2}"/>
            </c:ext>
          </c:extLst>
        </c:ser>
        <c:dLbls>
          <c:showLegendKey val="0"/>
          <c:showVal val="0"/>
          <c:showCatName val="0"/>
          <c:showSerName val="0"/>
          <c:showPercent val="0"/>
          <c:showBubbleSize val="0"/>
        </c:dLbls>
        <c:axId val="1918773120"/>
        <c:axId val="1918768544"/>
      </c:radarChart>
      <c:catAx>
        <c:axId val="1918773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1918768544"/>
        <c:crosses val="autoZero"/>
        <c:auto val="1"/>
        <c:lblAlgn val="ctr"/>
        <c:lblOffset val="100"/>
        <c:noMultiLvlLbl val="0"/>
      </c:catAx>
      <c:valAx>
        <c:axId val="1918768544"/>
        <c:scaling>
          <c:orientation val="minMax"/>
          <c:max val="5"/>
        </c:scaling>
        <c:delete val="0"/>
        <c:axPos val="l"/>
        <c:majorGridlines>
          <c:spPr>
            <a:ln w="9525" cap="flat" cmpd="sng" algn="ctr">
              <a:solidFill>
                <a:schemeClr val="tx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191877312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ja-JP"/>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altLang="ja-JP" sz="1600" b="0" i="0" u="none" strike="noStrike" kern="1200" spc="0" baseline="0">
                <a:solidFill>
                  <a:sysClr val="windowText" lastClr="000000">
                    <a:lumMod val="65000"/>
                    <a:lumOff val="35000"/>
                  </a:sysClr>
                </a:solidFill>
              </a:rPr>
              <a:t>2023</a:t>
            </a:r>
            <a:r>
              <a:rPr lang="ja-JP" altLang="en-US" sz="1600" b="0" i="0" u="none" strike="noStrike" kern="1200" spc="0" baseline="0">
                <a:solidFill>
                  <a:sysClr val="windowText" lastClr="000000">
                    <a:lumMod val="65000"/>
                    <a:lumOff val="35000"/>
                  </a:sysClr>
                </a:solidFill>
              </a:rPr>
              <a:t>年度上期　かおりちゃんの月の残業時間</a:t>
            </a:r>
          </a:p>
        </c:rich>
      </c:tx>
      <c:layout>
        <c:manualLayout>
          <c:xMode val="edge"/>
          <c:yMode val="edge"/>
          <c:x val="0.20556832422720042"/>
          <c:y val="3.8145590196509004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0044308464353735"/>
          <c:y val="0.20475818004773327"/>
          <c:w val="0.83971939328950251"/>
          <c:h val="0.53092713795264301"/>
        </c:manualLayout>
      </c:layout>
      <c:barChart>
        <c:barDir val="col"/>
        <c:grouping val="clustered"/>
        <c:varyColors val="0"/>
        <c:ser>
          <c:idx val="0"/>
          <c:order val="0"/>
          <c:spPr>
            <a:solidFill>
              <a:schemeClr val="accent1"/>
            </a:solidFill>
            <a:ln>
              <a:solidFill>
                <a:schemeClr val="tx1"/>
              </a:solidFill>
            </a:ln>
            <a:effectLst/>
          </c:spPr>
          <c:invertIfNegative val="0"/>
          <c:dPt>
            <c:idx val="1"/>
            <c:invertIfNegative val="0"/>
            <c:bubble3D val="0"/>
            <c:spPr>
              <a:solidFill>
                <a:srgbClr val="FFCC00"/>
              </a:solidFill>
              <a:ln>
                <a:solidFill>
                  <a:schemeClr val="tx1"/>
                </a:solidFill>
              </a:ln>
              <a:effectLst/>
            </c:spPr>
            <c:extLst>
              <c:ext xmlns:c16="http://schemas.microsoft.com/office/drawing/2014/chart" uri="{C3380CC4-5D6E-409C-BE32-E72D297353CC}">
                <c16:uniqueId val="{00000001-264E-4535-89B8-31118713F13C}"/>
              </c:ext>
            </c:extLst>
          </c:dPt>
          <c:dPt>
            <c:idx val="2"/>
            <c:invertIfNegative val="0"/>
            <c:bubble3D val="0"/>
            <c:spPr>
              <a:solidFill>
                <a:srgbClr val="FF0000"/>
              </a:solidFill>
              <a:ln>
                <a:solidFill>
                  <a:schemeClr val="tx1"/>
                </a:solidFill>
              </a:ln>
              <a:effectLst/>
            </c:spPr>
            <c:extLst>
              <c:ext xmlns:c16="http://schemas.microsoft.com/office/drawing/2014/chart" uri="{C3380CC4-5D6E-409C-BE32-E72D297353CC}">
                <c16:uniqueId val="{00000002-264E-4535-89B8-31118713F13C}"/>
              </c:ext>
            </c:extLst>
          </c:dPt>
          <c:dPt>
            <c:idx val="3"/>
            <c:invertIfNegative val="0"/>
            <c:bubble3D val="0"/>
            <c:spPr>
              <a:solidFill>
                <a:srgbClr val="FF0000"/>
              </a:solidFill>
              <a:ln>
                <a:solidFill>
                  <a:schemeClr val="tx1"/>
                </a:solidFill>
              </a:ln>
              <a:effectLst/>
            </c:spPr>
            <c:extLst>
              <c:ext xmlns:c16="http://schemas.microsoft.com/office/drawing/2014/chart" uri="{C3380CC4-5D6E-409C-BE32-E72D297353CC}">
                <c16:uniqueId val="{00000003-264E-4535-89B8-31118713F13C}"/>
              </c:ext>
            </c:extLst>
          </c:dPt>
          <c:dPt>
            <c:idx val="4"/>
            <c:invertIfNegative val="0"/>
            <c:bubble3D val="0"/>
            <c:spPr>
              <a:solidFill>
                <a:srgbClr val="FF0000"/>
              </a:solidFill>
              <a:ln>
                <a:solidFill>
                  <a:schemeClr val="tx1"/>
                </a:solidFill>
              </a:ln>
              <a:effectLst/>
            </c:spPr>
            <c:extLst>
              <c:ext xmlns:c16="http://schemas.microsoft.com/office/drawing/2014/chart" uri="{C3380CC4-5D6E-409C-BE32-E72D297353CC}">
                <c16:uniqueId val="{00000004-264E-4535-89B8-31118713F13C}"/>
              </c:ext>
            </c:extLst>
          </c:dPt>
          <c:dPt>
            <c:idx val="5"/>
            <c:invertIfNegative val="0"/>
            <c:bubble3D val="0"/>
            <c:spPr>
              <a:solidFill>
                <a:srgbClr val="FF0000"/>
              </a:solidFill>
              <a:ln>
                <a:solidFill>
                  <a:schemeClr val="tx1"/>
                </a:solidFill>
              </a:ln>
              <a:effectLst/>
            </c:spPr>
            <c:extLst>
              <c:ext xmlns:c16="http://schemas.microsoft.com/office/drawing/2014/chart" uri="{C3380CC4-5D6E-409C-BE32-E72D297353CC}">
                <c16:uniqueId val="{00000005-264E-4535-89B8-31118713F13C}"/>
              </c:ext>
            </c:extLst>
          </c:dPt>
          <c:dPt>
            <c:idx val="6"/>
            <c:invertIfNegative val="0"/>
            <c:bubble3D val="0"/>
            <c:spPr>
              <a:solidFill>
                <a:srgbClr val="FF0000"/>
              </a:solidFill>
              <a:ln>
                <a:solidFill>
                  <a:schemeClr val="tx1"/>
                </a:solidFill>
              </a:ln>
              <a:effectLst/>
            </c:spPr>
            <c:extLst>
              <c:ext xmlns:c16="http://schemas.microsoft.com/office/drawing/2014/chart" uri="{C3380CC4-5D6E-409C-BE32-E72D297353CC}">
                <c16:uniqueId val="{00000006-264E-4535-89B8-31118713F13C}"/>
              </c:ext>
            </c:extLst>
          </c:dPt>
          <c:dLbls>
            <c:dLbl>
              <c:idx val="1"/>
              <c:tx>
                <c:rich>
                  <a:bodyPr/>
                  <a:lstStyle/>
                  <a:p>
                    <a:fld id="{3447D42B-536C-4CB3-9145-76C243D13E24}" type="VALUE">
                      <a:rPr lang="en-US" altLang="ja-JP" sz="1600" b="1"/>
                      <a:pPr/>
                      <a:t>[値]</a:t>
                    </a:fld>
                    <a:endParaRPr lang="ja-JP"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64E-4535-89B8-31118713F13C}"/>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'残業時間 (3)'!$G$2:$M$2</c:f>
              <c:strCache>
                <c:ptCount val="7"/>
                <c:pt idx="0">
                  <c:v>'22年度
上期平均</c:v>
                </c:pt>
                <c:pt idx="1">
                  <c:v>'22年度
下期平均</c:v>
                </c:pt>
                <c:pt idx="2">
                  <c:v>4月</c:v>
                </c:pt>
                <c:pt idx="3">
                  <c:v>5月</c:v>
                </c:pt>
                <c:pt idx="4">
                  <c:v>6月</c:v>
                </c:pt>
                <c:pt idx="5">
                  <c:v>7月</c:v>
                </c:pt>
                <c:pt idx="6">
                  <c:v>8月</c:v>
                </c:pt>
              </c:strCache>
            </c:strRef>
          </c:cat>
          <c:val>
            <c:numRef>
              <c:f>'残業時間 (3)'!$G$3:$M$3</c:f>
              <c:numCache>
                <c:formatCode>General</c:formatCode>
                <c:ptCount val="7"/>
                <c:pt idx="0">
                  <c:v>10.8</c:v>
                </c:pt>
                <c:pt idx="1">
                  <c:v>28.2</c:v>
                </c:pt>
                <c:pt idx="2" formatCode="0.0_ ">
                  <c:v>14</c:v>
                </c:pt>
                <c:pt idx="3" formatCode="0.0_ ">
                  <c:v>12.5</c:v>
                </c:pt>
                <c:pt idx="4" formatCode="0.0_ ">
                  <c:v>12.5</c:v>
                </c:pt>
                <c:pt idx="5" formatCode="0.0_ ">
                  <c:v>12</c:v>
                </c:pt>
                <c:pt idx="6" formatCode="0.0_ ">
                  <c:v>11.5</c:v>
                </c:pt>
              </c:numCache>
            </c:numRef>
          </c:val>
          <c:extLst>
            <c:ext xmlns:c16="http://schemas.microsoft.com/office/drawing/2014/chart" uri="{C3380CC4-5D6E-409C-BE32-E72D297353CC}">
              <c16:uniqueId val="{00000000-264E-4535-89B8-31118713F13C}"/>
            </c:ext>
          </c:extLst>
        </c:ser>
        <c:dLbls>
          <c:dLblPos val="outEnd"/>
          <c:showLegendKey val="0"/>
          <c:showVal val="1"/>
          <c:showCatName val="0"/>
          <c:showSerName val="0"/>
          <c:showPercent val="0"/>
          <c:showBubbleSize val="0"/>
        </c:dLbls>
        <c:gapWidth val="219"/>
        <c:overlap val="-27"/>
        <c:axId val="1177142367"/>
        <c:axId val="1177136127"/>
      </c:barChart>
      <c:catAx>
        <c:axId val="1177142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1177136127"/>
        <c:crosses val="autoZero"/>
        <c:auto val="1"/>
        <c:lblAlgn val="ctr"/>
        <c:lblOffset val="100"/>
        <c:noMultiLvlLbl val="0"/>
      </c:catAx>
      <c:valAx>
        <c:axId val="1177136127"/>
        <c:scaling>
          <c:orientation val="minMax"/>
          <c:max val="40"/>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wrap="square" anchor="ctr" anchorCtr="1"/>
              <a:lstStyle/>
              <a:p>
                <a:pPr>
                  <a:defRPr sz="1050" b="0" i="0" u="none" strike="noStrike" kern="1200" baseline="0">
                    <a:solidFill>
                      <a:schemeClr val="tx1">
                        <a:lumMod val="65000"/>
                        <a:lumOff val="35000"/>
                      </a:schemeClr>
                    </a:solidFill>
                    <a:latin typeface="+mn-lt"/>
                    <a:ea typeface="+mn-ea"/>
                    <a:cs typeface="+mn-cs"/>
                  </a:defRPr>
                </a:pPr>
                <a:r>
                  <a:rPr lang="ja-JP" altLang="en-US" sz="1050"/>
                  <a:t>時間</a:t>
                </a:r>
              </a:p>
            </c:rich>
          </c:tx>
          <c:layout>
            <c:manualLayout>
              <c:xMode val="edge"/>
              <c:yMode val="edge"/>
              <c:x val="2.4478986300120083E-2"/>
              <c:y val="0.10269074094216954"/>
            </c:manualLayout>
          </c:layout>
          <c:overlay val="0"/>
          <c:spPr>
            <a:noFill/>
            <a:ln>
              <a:noFill/>
            </a:ln>
            <a:effectLst/>
          </c:spPr>
          <c:txPr>
            <a:bodyPr rot="0" spcFirstLastPara="1" vertOverflow="ellipsis"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1177142367"/>
        <c:crosses val="autoZero"/>
        <c:crossBetween val="between"/>
        <c:majorUnit val="10"/>
        <c:minorUnit val="5"/>
      </c:valAx>
      <c:spPr>
        <a:noFill/>
        <a:ln>
          <a:noFill/>
        </a:ln>
        <a:effectLst/>
      </c:spPr>
    </c:plotArea>
    <c:plotVisOnly val="1"/>
    <c:dispBlanksAs val="gap"/>
    <c:showDLblsOverMax val="0"/>
  </c:chart>
  <c:spPr>
    <a:solidFill>
      <a:schemeClr val="bg1"/>
    </a:solidFill>
    <a:ln>
      <a:noFill/>
    </a:ln>
    <a:effectLst/>
  </c:spPr>
  <c:txPr>
    <a:bodyPr/>
    <a:lstStyle/>
    <a:p>
      <a:pPr>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181559116679206"/>
          <c:y val="0.11314816675385686"/>
          <c:w val="0.58273653566229988"/>
          <c:h val="0.83144340602284528"/>
        </c:manualLayout>
      </c:layout>
      <c:radarChart>
        <c:radarStyle val="marker"/>
        <c:varyColors val="0"/>
        <c:ser>
          <c:idx val="0"/>
          <c:order val="0"/>
          <c:tx>
            <c:strRef>
              <c:f>Sheet3!$F$19</c:f>
              <c:strCache>
                <c:ptCount val="1"/>
                <c:pt idx="0">
                  <c:v>1</c:v>
                </c:pt>
              </c:strCache>
            </c:strRef>
          </c:tx>
          <c:spPr>
            <a:ln w="28575" cap="rnd">
              <a:solidFill>
                <a:schemeClr val="accent1"/>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Sheet3!$F$20:$F$29</c:f>
              <c:numCache>
                <c:formatCode>General</c:formatCode>
                <c:ptCount val="10"/>
              </c:numCache>
            </c:numRef>
          </c:val>
          <c:extLst>
            <c:ext xmlns:c16="http://schemas.microsoft.com/office/drawing/2014/chart" uri="{C3380CC4-5D6E-409C-BE32-E72D297353CC}">
              <c16:uniqueId val="{00000000-FBA8-4D8C-BDDF-3C8A4291B9A2}"/>
            </c:ext>
          </c:extLst>
        </c:ser>
        <c:ser>
          <c:idx val="1"/>
          <c:order val="1"/>
          <c:tx>
            <c:strRef>
              <c:f>Sheet3!$G$19</c:f>
              <c:strCache>
                <c:ptCount val="1"/>
                <c:pt idx="0">
                  <c:v>2</c:v>
                </c:pt>
              </c:strCache>
            </c:strRef>
          </c:tx>
          <c:spPr>
            <a:ln w="28575" cap="rnd">
              <a:solidFill>
                <a:schemeClr val="accent2"/>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Sheet3!$G$20:$G$29</c:f>
              <c:numCache>
                <c:formatCode>General</c:formatCode>
                <c:ptCount val="10"/>
              </c:numCache>
            </c:numRef>
          </c:val>
          <c:extLst>
            <c:ext xmlns:c16="http://schemas.microsoft.com/office/drawing/2014/chart" uri="{C3380CC4-5D6E-409C-BE32-E72D297353CC}">
              <c16:uniqueId val="{00000001-FBA8-4D8C-BDDF-3C8A4291B9A2}"/>
            </c:ext>
          </c:extLst>
        </c:ser>
        <c:ser>
          <c:idx val="2"/>
          <c:order val="2"/>
          <c:tx>
            <c:strRef>
              <c:f>Sheet3!$H$19</c:f>
              <c:strCache>
                <c:ptCount val="1"/>
                <c:pt idx="0">
                  <c:v>3</c:v>
                </c:pt>
              </c:strCache>
            </c:strRef>
          </c:tx>
          <c:spPr>
            <a:ln w="28575" cap="rnd">
              <a:solidFill>
                <a:schemeClr val="accent3"/>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Sheet3!$H$20:$H$29</c:f>
              <c:numCache>
                <c:formatCode>General</c:formatCode>
                <c:ptCount val="10"/>
              </c:numCache>
            </c:numRef>
          </c:val>
          <c:extLst>
            <c:ext xmlns:c16="http://schemas.microsoft.com/office/drawing/2014/chart" uri="{C3380CC4-5D6E-409C-BE32-E72D297353CC}">
              <c16:uniqueId val="{00000002-FBA8-4D8C-BDDF-3C8A4291B9A2}"/>
            </c:ext>
          </c:extLst>
        </c:ser>
        <c:ser>
          <c:idx val="3"/>
          <c:order val="3"/>
          <c:tx>
            <c:strRef>
              <c:f>Sheet3!$I$19</c:f>
              <c:strCache>
                <c:ptCount val="1"/>
                <c:pt idx="0">
                  <c:v>4</c:v>
                </c:pt>
              </c:strCache>
            </c:strRef>
          </c:tx>
          <c:spPr>
            <a:ln w="28575" cap="rnd">
              <a:solidFill>
                <a:srgbClr val="FF0000"/>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Sheet3!$I$20:$I$29</c:f>
              <c:numCache>
                <c:formatCode>General</c:formatCode>
                <c:ptCount val="10"/>
                <c:pt idx="0">
                  <c:v>4</c:v>
                </c:pt>
                <c:pt idx="1">
                  <c:v>4</c:v>
                </c:pt>
                <c:pt idx="2">
                  <c:v>4</c:v>
                </c:pt>
                <c:pt idx="3">
                  <c:v>4</c:v>
                </c:pt>
                <c:pt idx="4">
                  <c:v>4</c:v>
                </c:pt>
                <c:pt idx="5">
                  <c:v>3</c:v>
                </c:pt>
                <c:pt idx="6">
                  <c:v>3</c:v>
                </c:pt>
                <c:pt idx="7">
                  <c:v>4</c:v>
                </c:pt>
                <c:pt idx="8">
                  <c:v>4</c:v>
                </c:pt>
                <c:pt idx="9">
                  <c:v>3</c:v>
                </c:pt>
              </c:numCache>
            </c:numRef>
          </c:val>
          <c:extLst>
            <c:ext xmlns:c16="http://schemas.microsoft.com/office/drawing/2014/chart" uri="{C3380CC4-5D6E-409C-BE32-E72D297353CC}">
              <c16:uniqueId val="{00000003-FBA8-4D8C-BDDF-3C8A4291B9A2}"/>
            </c:ext>
          </c:extLst>
        </c:ser>
        <c:ser>
          <c:idx val="4"/>
          <c:order val="4"/>
          <c:tx>
            <c:strRef>
              <c:f>Sheet3!$J$19</c:f>
              <c:strCache>
                <c:ptCount val="1"/>
                <c:pt idx="0">
                  <c:v>5</c:v>
                </c:pt>
              </c:strCache>
            </c:strRef>
          </c:tx>
          <c:spPr>
            <a:ln w="28575" cap="rnd">
              <a:solidFill>
                <a:schemeClr val="accent5"/>
              </a:solidFill>
              <a:round/>
            </a:ln>
            <a:effectLst/>
          </c:spPr>
          <c:marker>
            <c:symbol val="none"/>
          </c:marker>
          <c:cat>
            <c:strRef>
              <c:f>Sheet3!$E$20:$E$29</c:f>
              <c:strCache>
                <c:ptCount val="10"/>
                <c:pt idx="0">
                  <c:v>チームワーク</c:v>
                </c:pt>
                <c:pt idx="1">
                  <c:v>ルール遵守</c:v>
                </c:pt>
                <c:pt idx="2">
                  <c:v>会合</c:v>
                </c:pt>
                <c:pt idx="3">
                  <c:v>向上意欲</c:v>
                </c:pt>
                <c:pt idx="4">
                  <c:v>他部署連携</c:v>
                </c:pt>
                <c:pt idx="5">
                  <c:v>運営方法</c:v>
                </c:pt>
                <c:pt idx="6">
                  <c:v>多技能化</c:v>
                </c:pt>
                <c:pt idx="7">
                  <c:v>改善能力</c:v>
                </c:pt>
                <c:pt idx="8">
                  <c:v>QC手法</c:v>
                </c:pt>
                <c:pt idx="9">
                  <c:v>基本ステップ</c:v>
                </c:pt>
              </c:strCache>
            </c:strRef>
          </c:cat>
          <c:val>
            <c:numRef>
              <c:f>Sheet3!$J$20:$J$29</c:f>
              <c:numCache>
                <c:formatCode>General</c:formatCode>
                <c:ptCount val="10"/>
              </c:numCache>
            </c:numRef>
          </c:val>
          <c:extLst>
            <c:ext xmlns:c16="http://schemas.microsoft.com/office/drawing/2014/chart" uri="{C3380CC4-5D6E-409C-BE32-E72D297353CC}">
              <c16:uniqueId val="{00000004-FBA8-4D8C-BDDF-3C8A4291B9A2}"/>
            </c:ext>
          </c:extLst>
        </c:ser>
        <c:dLbls>
          <c:showLegendKey val="0"/>
          <c:showVal val="0"/>
          <c:showCatName val="0"/>
          <c:showSerName val="0"/>
          <c:showPercent val="0"/>
          <c:showBubbleSize val="0"/>
        </c:dLbls>
        <c:axId val="1918773120"/>
        <c:axId val="1918768544"/>
      </c:radarChart>
      <c:catAx>
        <c:axId val="1918773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1918768544"/>
        <c:crosses val="autoZero"/>
        <c:auto val="1"/>
        <c:lblAlgn val="ctr"/>
        <c:lblOffset val="100"/>
        <c:noMultiLvlLbl val="0"/>
      </c:catAx>
      <c:valAx>
        <c:axId val="1918768544"/>
        <c:scaling>
          <c:orientation val="minMax"/>
          <c:max val="5"/>
        </c:scaling>
        <c:delete val="0"/>
        <c:axPos val="l"/>
        <c:majorGridlines>
          <c:spPr>
            <a:ln w="9525" cap="flat" cmpd="sng" algn="ctr">
              <a:solidFill>
                <a:schemeClr val="tx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crossAx val="191877312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ja-JP"/>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altLang="ja-JP" sz="1600" b="0" i="0" u="none" strike="noStrike" kern="1200" spc="0" baseline="0">
                <a:solidFill>
                  <a:sysClr val="windowText" lastClr="000000">
                    <a:lumMod val="65000"/>
                    <a:lumOff val="35000"/>
                  </a:sysClr>
                </a:solidFill>
              </a:rPr>
              <a:t>2022</a:t>
            </a:r>
            <a:r>
              <a:rPr lang="ja-JP" altLang="en-US" sz="1600" b="0" i="0" u="none" strike="noStrike" kern="1200" spc="0" baseline="0">
                <a:solidFill>
                  <a:sysClr val="windowText" lastClr="000000">
                    <a:lumMod val="65000"/>
                    <a:lumOff val="35000"/>
                  </a:sysClr>
                </a:solidFill>
              </a:rPr>
              <a:t>年度下期　かおりちゃんの月の残業時間</a:t>
            </a:r>
          </a:p>
        </c:rich>
      </c:tx>
      <c:layout>
        <c:manualLayout>
          <c:xMode val="edge"/>
          <c:yMode val="edge"/>
          <c:x val="0.12712046671185237"/>
          <c:y val="2.1140518132494953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8.3802645142246057E-2"/>
          <c:y val="0.3742046367221683"/>
          <c:w val="0.90253607135523628"/>
          <c:h val="0.45389380371848814"/>
        </c:manualLayout>
      </c:layout>
      <c:barChart>
        <c:barDir val="col"/>
        <c:grouping val="clustered"/>
        <c:varyColors val="0"/>
        <c:ser>
          <c:idx val="0"/>
          <c:order val="0"/>
          <c:spPr>
            <a:solidFill>
              <a:schemeClr val="accent1"/>
            </a:solidFill>
            <a:ln>
              <a:noFill/>
            </a:ln>
            <a:effectLst/>
          </c:spPr>
          <c:invertIfNegative val="0"/>
          <c:dPt>
            <c:idx val="1"/>
            <c:invertIfNegative val="0"/>
            <c:bubble3D val="0"/>
            <c:spPr>
              <a:solidFill>
                <a:srgbClr val="FFCC00"/>
              </a:solidFill>
              <a:ln>
                <a:solidFill>
                  <a:schemeClr val="tx1"/>
                </a:solidFill>
              </a:ln>
              <a:effectLst/>
            </c:spPr>
            <c:extLst>
              <c:ext xmlns:c16="http://schemas.microsoft.com/office/drawing/2014/chart" uri="{C3380CC4-5D6E-409C-BE32-E72D297353CC}">
                <c16:uniqueId val="{00000000-AF9B-4667-85ED-0ACBADDE7010}"/>
              </c:ext>
            </c:extLst>
          </c:dPt>
          <c:dPt>
            <c:idx val="2"/>
            <c:invertIfNegative val="0"/>
            <c:bubble3D val="0"/>
            <c:spPr>
              <a:solidFill>
                <a:srgbClr val="FFCC00"/>
              </a:solidFill>
              <a:ln>
                <a:solidFill>
                  <a:schemeClr val="tx1"/>
                </a:solidFill>
              </a:ln>
              <a:effectLst/>
            </c:spPr>
            <c:extLst>
              <c:ext xmlns:c16="http://schemas.microsoft.com/office/drawing/2014/chart" uri="{C3380CC4-5D6E-409C-BE32-E72D297353CC}">
                <c16:uniqueId val="{00000001-AF9B-4667-85ED-0ACBADDE7010}"/>
              </c:ext>
            </c:extLst>
          </c:dPt>
          <c:dPt>
            <c:idx val="3"/>
            <c:invertIfNegative val="0"/>
            <c:bubble3D val="0"/>
            <c:spPr>
              <a:solidFill>
                <a:srgbClr val="FFCC00"/>
              </a:solidFill>
              <a:ln>
                <a:solidFill>
                  <a:schemeClr val="tx1"/>
                </a:solidFill>
              </a:ln>
              <a:effectLst/>
            </c:spPr>
            <c:extLst>
              <c:ext xmlns:c16="http://schemas.microsoft.com/office/drawing/2014/chart" uri="{C3380CC4-5D6E-409C-BE32-E72D297353CC}">
                <c16:uniqueId val="{00000002-AF9B-4667-85ED-0ACBADDE7010}"/>
              </c:ext>
            </c:extLst>
          </c:dPt>
          <c:dPt>
            <c:idx val="4"/>
            <c:invertIfNegative val="0"/>
            <c:bubble3D val="0"/>
            <c:spPr>
              <a:solidFill>
                <a:srgbClr val="FFCC00"/>
              </a:solidFill>
              <a:ln>
                <a:solidFill>
                  <a:schemeClr val="tx1"/>
                </a:solidFill>
              </a:ln>
              <a:effectLst/>
            </c:spPr>
            <c:extLst>
              <c:ext xmlns:c16="http://schemas.microsoft.com/office/drawing/2014/chart" uri="{C3380CC4-5D6E-409C-BE32-E72D297353CC}">
                <c16:uniqueId val="{00000003-AF9B-4667-85ED-0ACBADDE7010}"/>
              </c:ext>
            </c:extLst>
          </c:dPt>
          <c:dPt>
            <c:idx val="5"/>
            <c:invertIfNegative val="0"/>
            <c:bubble3D val="0"/>
            <c:spPr>
              <a:solidFill>
                <a:srgbClr val="FFCC00"/>
              </a:solidFill>
              <a:ln>
                <a:solidFill>
                  <a:schemeClr val="tx1"/>
                </a:solidFill>
              </a:ln>
              <a:effectLst/>
            </c:spPr>
            <c:extLst>
              <c:ext xmlns:c16="http://schemas.microsoft.com/office/drawing/2014/chart" uri="{C3380CC4-5D6E-409C-BE32-E72D297353CC}">
                <c16:uniqueId val="{00000004-AF9B-4667-85ED-0ACBADDE7010}"/>
              </c:ext>
            </c:extLst>
          </c:dPt>
          <c:dPt>
            <c:idx val="6"/>
            <c:invertIfNegative val="0"/>
            <c:bubble3D val="0"/>
            <c:spPr>
              <a:solidFill>
                <a:srgbClr val="FFCC00"/>
              </a:solidFill>
              <a:ln>
                <a:solidFill>
                  <a:schemeClr val="tx1"/>
                </a:solidFill>
              </a:ln>
              <a:effectLst/>
            </c:spPr>
            <c:extLst>
              <c:ext xmlns:c16="http://schemas.microsoft.com/office/drawing/2014/chart" uri="{C3380CC4-5D6E-409C-BE32-E72D297353CC}">
                <c16:uniqueId val="{00000005-AF9B-4667-85ED-0ACBADDE7010}"/>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'残業時間 (2)'!$G$2:$M$2</c:f>
              <c:strCache>
                <c:ptCount val="7"/>
                <c:pt idx="0">
                  <c:v>上期平均
('22年4-9月)</c:v>
                </c:pt>
                <c:pt idx="1">
                  <c:v>10月</c:v>
                </c:pt>
                <c:pt idx="2">
                  <c:v>11月</c:v>
                </c:pt>
                <c:pt idx="3">
                  <c:v>12月</c:v>
                </c:pt>
                <c:pt idx="4">
                  <c:v>1月</c:v>
                </c:pt>
                <c:pt idx="5">
                  <c:v>2月</c:v>
                </c:pt>
                <c:pt idx="6">
                  <c:v>3月</c:v>
                </c:pt>
              </c:strCache>
            </c:strRef>
          </c:cat>
          <c:val>
            <c:numRef>
              <c:f>'残業時間 (2)'!$G$3:$M$3</c:f>
              <c:numCache>
                <c:formatCode>0.0_ </c:formatCode>
                <c:ptCount val="7"/>
                <c:pt idx="0" formatCode="General">
                  <c:v>10.8</c:v>
                </c:pt>
                <c:pt idx="1">
                  <c:v>23</c:v>
                </c:pt>
                <c:pt idx="2">
                  <c:v>24.5</c:v>
                </c:pt>
                <c:pt idx="3">
                  <c:v>30</c:v>
                </c:pt>
                <c:pt idx="4">
                  <c:v>26</c:v>
                </c:pt>
                <c:pt idx="5">
                  <c:v>34</c:v>
                </c:pt>
                <c:pt idx="6">
                  <c:v>31.5</c:v>
                </c:pt>
              </c:numCache>
            </c:numRef>
          </c:val>
          <c:extLst>
            <c:ext xmlns:c16="http://schemas.microsoft.com/office/drawing/2014/chart" uri="{C3380CC4-5D6E-409C-BE32-E72D297353CC}">
              <c16:uniqueId val="{00000000-A0C4-4C8D-8E6E-9F5E92952FA4}"/>
            </c:ext>
          </c:extLst>
        </c:ser>
        <c:dLbls>
          <c:dLblPos val="outEnd"/>
          <c:showLegendKey val="0"/>
          <c:showVal val="1"/>
          <c:showCatName val="0"/>
          <c:showSerName val="0"/>
          <c:showPercent val="0"/>
          <c:showBubbleSize val="0"/>
        </c:dLbls>
        <c:gapWidth val="219"/>
        <c:overlap val="-27"/>
        <c:axId val="1177142367"/>
        <c:axId val="1177136127"/>
      </c:barChart>
      <c:catAx>
        <c:axId val="1177142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177136127"/>
        <c:crosses val="autoZero"/>
        <c:auto val="1"/>
        <c:lblAlgn val="ctr"/>
        <c:lblOffset val="100"/>
        <c:noMultiLvlLbl val="0"/>
      </c:catAx>
      <c:valAx>
        <c:axId val="1177136127"/>
        <c:scaling>
          <c:orientation val="minMax"/>
          <c:max val="40"/>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wrap="square" anchor="ctr" anchorCtr="1"/>
              <a:lstStyle/>
              <a:p>
                <a:pPr>
                  <a:defRPr sz="1050" b="0" i="0" u="none" strike="noStrike" kern="1200" baseline="0">
                    <a:solidFill>
                      <a:schemeClr val="tx1">
                        <a:lumMod val="65000"/>
                        <a:lumOff val="35000"/>
                      </a:schemeClr>
                    </a:solidFill>
                    <a:latin typeface="+mn-lt"/>
                    <a:ea typeface="+mn-ea"/>
                    <a:cs typeface="+mn-cs"/>
                  </a:defRPr>
                </a:pPr>
                <a:r>
                  <a:rPr lang="ja-JP" altLang="en-US" sz="1050"/>
                  <a:t>時間</a:t>
                </a:r>
              </a:p>
            </c:rich>
          </c:tx>
          <c:layout>
            <c:manualLayout>
              <c:xMode val="edge"/>
              <c:yMode val="edge"/>
              <c:x val="1.972447947990387E-2"/>
              <c:y val="0.25873670898215079"/>
            </c:manualLayout>
          </c:layout>
          <c:overlay val="0"/>
          <c:spPr>
            <a:noFill/>
            <a:ln>
              <a:noFill/>
            </a:ln>
            <a:effectLst/>
          </c:spPr>
          <c:txPr>
            <a:bodyPr rot="0" spcFirstLastPara="1" vertOverflow="ellipsis"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1177142367"/>
        <c:crosses val="autoZero"/>
        <c:crossBetween val="between"/>
        <c:minorUnit val="5"/>
      </c:valAx>
      <c:spPr>
        <a:noFill/>
        <a:ln>
          <a:noFill/>
        </a:ln>
        <a:effectLst/>
      </c:spPr>
    </c:plotArea>
    <c:plotVisOnly val="1"/>
    <c:dispBlanksAs val="gap"/>
    <c:showDLblsOverMax val="0"/>
  </c:chart>
  <c:spPr>
    <a:solidFill>
      <a:schemeClr val="bg1"/>
    </a:solidFill>
    <a:ln w="9525">
      <a:solidFill>
        <a:schemeClr val="tx1"/>
      </a:solid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757978345429782"/>
          <c:y val="0.22855382453464612"/>
          <c:w val="0.76923390915150613"/>
          <c:h val="0.58782146585508721"/>
        </c:manualLayout>
      </c:layout>
      <c:barChart>
        <c:barDir val="col"/>
        <c:grouping val="clustered"/>
        <c:varyColors val="1"/>
        <c:ser>
          <c:idx val="0"/>
          <c:order val="0"/>
          <c:spPr>
            <a:solidFill>
              <a:srgbClr val="FFC000"/>
            </a:solidFill>
            <a:ln w="12700">
              <a:solidFill>
                <a:srgbClr val="000000"/>
              </a:solidFill>
              <a:prstDash val="solid"/>
            </a:ln>
          </c:spPr>
          <c:invertIfNegative val="0"/>
          <c:dPt>
            <c:idx val="0"/>
            <c:invertIfNegative val="0"/>
            <c:bubble3D val="0"/>
            <c:extLst>
              <c:ext xmlns:c16="http://schemas.microsoft.com/office/drawing/2014/chart" uri="{C3380CC4-5D6E-409C-BE32-E72D297353CC}">
                <c16:uniqueId val="{00000000-00A5-47A1-AF35-8E6F2DC85160}"/>
              </c:ext>
            </c:extLst>
          </c:dPt>
          <c:dPt>
            <c:idx val="1"/>
            <c:invertIfNegative val="0"/>
            <c:bubble3D val="0"/>
            <c:extLst>
              <c:ext xmlns:c16="http://schemas.microsoft.com/office/drawing/2014/chart" uri="{C3380CC4-5D6E-409C-BE32-E72D297353CC}">
                <c16:uniqueId val="{00000001-00A5-47A1-AF35-8E6F2DC85160}"/>
              </c:ext>
            </c:extLst>
          </c:dPt>
          <c:dPt>
            <c:idx val="2"/>
            <c:invertIfNegative val="0"/>
            <c:bubble3D val="0"/>
            <c:extLst>
              <c:ext xmlns:c16="http://schemas.microsoft.com/office/drawing/2014/chart" uri="{C3380CC4-5D6E-409C-BE32-E72D297353CC}">
                <c16:uniqueId val="{00000002-00A5-47A1-AF35-8E6F2DC85160}"/>
              </c:ext>
            </c:extLst>
          </c:dPt>
          <c:dPt>
            <c:idx val="3"/>
            <c:invertIfNegative val="0"/>
            <c:bubble3D val="0"/>
            <c:extLst>
              <c:ext xmlns:c16="http://schemas.microsoft.com/office/drawing/2014/chart" uri="{C3380CC4-5D6E-409C-BE32-E72D297353CC}">
                <c16:uniqueId val="{00000003-00A5-47A1-AF35-8E6F2DC85160}"/>
              </c:ext>
            </c:extLst>
          </c:dPt>
          <c:dPt>
            <c:idx val="4"/>
            <c:invertIfNegative val="0"/>
            <c:bubble3D val="0"/>
            <c:extLst>
              <c:ext xmlns:c16="http://schemas.microsoft.com/office/drawing/2014/chart" uri="{C3380CC4-5D6E-409C-BE32-E72D297353CC}">
                <c16:uniqueId val="{00000004-00A5-47A1-AF35-8E6F2DC85160}"/>
              </c:ext>
            </c:extLst>
          </c:dPt>
          <c:dPt>
            <c:idx val="5"/>
            <c:invertIfNegative val="0"/>
            <c:bubble3D val="0"/>
            <c:extLst>
              <c:ext xmlns:c16="http://schemas.microsoft.com/office/drawing/2014/chart" uri="{C3380CC4-5D6E-409C-BE32-E72D297353CC}">
                <c16:uniqueId val="{00000005-00A5-47A1-AF35-8E6F2DC85160}"/>
              </c:ext>
            </c:extLst>
          </c:dPt>
          <c:dPt>
            <c:idx val="6"/>
            <c:invertIfNegative val="0"/>
            <c:bubble3D val="0"/>
            <c:extLst>
              <c:ext xmlns:c16="http://schemas.microsoft.com/office/drawing/2014/chart" uri="{C3380CC4-5D6E-409C-BE32-E72D297353CC}">
                <c16:uniqueId val="{00000006-00A5-47A1-AF35-8E6F2DC85160}"/>
              </c:ext>
            </c:extLst>
          </c:dPt>
          <c:dPt>
            <c:idx val="7"/>
            <c:invertIfNegative val="0"/>
            <c:bubble3D val="0"/>
            <c:extLst>
              <c:ext xmlns:c16="http://schemas.microsoft.com/office/drawing/2014/chart" uri="{C3380CC4-5D6E-409C-BE32-E72D297353CC}">
                <c16:uniqueId val="{00000007-00A5-47A1-AF35-8E6F2DC85160}"/>
              </c:ext>
            </c:extLst>
          </c:dPt>
          <c:dPt>
            <c:idx val="8"/>
            <c:invertIfNegative val="0"/>
            <c:bubble3D val="0"/>
            <c:extLst>
              <c:ext xmlns:c16="http://schemas.microsoft.com/office/drawing/2014/chart" uri="{C3380CC4-5D6E-409C-BE32-E72D297353CC}">
                <c16:uniqueId val="{00000008-00A5-47A1-AF35-8E6F2DC85160}"/>
              </c:ext>
            </c:extLst>
          </c:dPt>
          <c:dPt>
            <c:idx val="9"/>
            <c:invertIfNegative val="0"/>
            <c:bubble3D val="0"/>
            <c:extLst>
              <c:ext xmlns:c16="http://schemas.microsoft.com/office/drawing/2014/chart" uri="{C3380CC4-5D6E-409C-BE32-E72D297353CC}">
                <c16:uniqueId val="{00000009-00A5-47A1-AF35-8E6F2DC85160}"/>
              </c:ext>
            </c:extLst>
          </c:dPt>
          <c:dPt>
            <c:idx val="10"/>
            <c:invertIfNegative val="0"/>
            <c:bubble3D val="0"/>
            <c:extLst>
              <c:ext xmlns:c16="http://schemas.microsoft.com/office/drawing/2014/chart" uri="{C3380CC4-5D6E-409C-BE32-E72D297353CC}">
                <c16:uniqueId val="{0000000A-00A5-47A1-AF35-8E6F2DC85160}"/>
              </c:ext>
            </c:extLst>
          </c:dPt>
          <c:dPt>
            <c:idx val="11"/>
            <c:invertIfNegative val="0"/>
            <c:bubble3D val="0"/>
            <c:extLst>
              <c:ext xmlns:c16="http://schemas.microsoft.com/office/drawing/2014/chart" uri="{C3380CC4-5D6E-409C-BE32-E72D297353CC}">
                <c16:uniqueId val="{0000000B-00A5-47A1-AF35-8E6F2DC85160}"/>
              </c:ext>
            </c:extLst>
          </c:dPt>
          <c:dPt>
            <c:idx val="12"/>
            <c:invertIfNegative val="0"/>
            <c:bubble3D val="0"/>
            <c:extLst>
              <c:ext xmlns:c16="http://schemas.microsoft.com/office/drawing/2014/chart" uri="{C3380CC4-5D6E-409C-BE32-E72D297353CC}">
                <c16:uniqueId val="{0000000C-00A5-47A1-AF35-8E6F2DC85160}"/>
              </c:ext>
            </c:extLst>
          </c:dPt>
          <c:dPt>
            <c:idx val="13"/>
            <c:invertIfNegative val="0"/>
            <c:bubble3D val="0"/>
            <c:extLst>
              <c:ext xmlns:c16="http://schemas.microsoft.com/office/drawing/2014/chart" uri="{C3380CC4-5D6E-409C-BE32-E72D297353CC}">
                <c16:uniqueId val="{0000000D-00A5-47A1-AF35-8E6F2DC85160}"/>
              </c:ext>
            </c:extLst>
          </c:dPt>
          <c:dPt>
            <c:idx val="14"/>
            <c:invertIfNegative val="0"/>
            <c:bubble3D val="0"/>
            <c:extLst>
              <c:ext xmlns:c16="http://schemas.microsoft.com/office/drawing/2014/chart" uri="{C3380CC4-5D6E-409C-BE32-E72D297353CC}">
                <c16:uniqueId val="{0000000E-00A5-47A1-AF35-8E6F2DC85160}"/>
              </c:ext>
            </c:extLst>
          </c:dPt>
          <c:dPt>
            <c:idx val="15"/>
            <c:invertIfNegative val="0"/>
            <c:bubble3D val="0"/>
            <c:extLst>
              <c:ext xmlns:c16="http://schemas.microsoft.com/office/drawing/2014/chart" uri="{C3380CC4-5D6E-409C-BE32-E72D297353CC}">
                <c16:uniqueId val="{0000000F-00A5-47A1-AF35-8E6F2DC85160}"/>
              </c:ext>
            </c:extLst>
          </c:dPt>
          <c:dLbls>
            <c:dLbl>
              <c:idx val="0"/>
              <c:layout>
                <c:manualLayout>
                  <c:x val="0"/>
                  <c:y val="3.41702810034762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0A5-47A1-AF35-8E6F2DC85160}"/>
                </c:ext>
              </c:extLst>
            </c:dLbl>
            <c:dLbl>
              <c:idx val="1"/>
              <c:layout>
                <c:manualLayout>
                  <c:x val="5.4282818184401655E-3"/>
                  <c:y val="3.41702810034761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0A5-47A1-AF35-8E6F2DC85160}"/>
                </c:ext>
              </c:extLst>
            </c:dLbl>
            <c:spPr>
              <a:noFill/>
              <a:ln w="25400">
                <a:noFill/>
              </a:ln>
            </c:spPr>
            <c:txPr>
              <a:bodyPr/>
              <a:lstStyle/>
              <a:p>
                <a:pPr>
                  <a:defRPr sz="2000" b="0" i="0" u="none" strike="noStrike" baseline="0">
                    <a:solidFill>
                      <a:srgbClr val="000000"/>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仕入先別対応工数２!$BL$46:$BL$49</c:f>
              <c:strCache>
                <c:ptCount val="4"/>
                <c:pt idx="0">
                  <c:v>O社</c:v>
                </c:pt>
                <c:pt idx="1">
                  <c:v>T社</c:v>
                </c:pt>
                <c:pt idx="2">
                  <c:v>A社</c:v>
                </c:pt>
                <c:pt idx="3">
                  <c:v>H社</c:v>
                </c:pt>
              </c:strCache>
            </c:strRef>
          </c:cat>
          <c:val>
            <c:numRef>
              <c:f>仕入先別対応工数２!$BM$46:$BM$49</c:f>
              <c:numCache>
                <c:formatCode>General</c:formatCode>
                <c:ptCount val="4"/>
                <c:pt idx="0">
                  <c:v>45</c:v>
                </c:pt>
                <c:pt idx="1">
                  <c:v>25</c:v>
                </c:pt>
                <c:pt idx="2">
                  <c:v>3</c:v>
                </c:pt>
                <c:pt idx="3">
                  <c:v>0</c:v>
                </c:pt>
              </c:numCache>
            </c:numRef>
          </c:val>
          <c:extLst>
            <c:ext xmlns:c16="http://schemas.microsoft.com/office/drawing/2014/chart" uri="{C3380CC4-5D6E-409C-BE32-E72D297353CC}">
              <c16:uniqueId val="{00000010-00A5-47A1-AF35-8E6F2DC85160}"/>
            </c:ext>
          </c:extLst>
        </c:ser>
        <c:dLbls>
          <c:showLegendKey val="0"/>
          <c:showVal val="0"/>
          <c:showCatName val="0"/>
          <c:showSerName val="0"/>
          <c:showPercent val="0"/>
          <c:showBubbleSize val="0"/>
        </c:dLbls>
        <c:gapWidth val="0"/>
        <c:axId val="87889792"/>
        <c:axId val="87904256"/>
      </c:barChart>
      <c:lineChart>
        <c:grouping val="standard"/>
        <c:varyColors val="0"/>
        <c:ser>
          <c:idx val="1"/>
          <c:order val="1"/>
          <c:spPr>
            <a:ln w="12700">
              <a:solidFill>
                <a:srgbClr val="000000"/>
              </a:solidFill>
              <a:prstDash val="solid"/>
            </a:ln>
          </c:spPr>
          <c:marker>
            <c:symbol val="circle"/>
            <c:size val="4"/>
            <c:spPr>
              <a:solidFill>
                <a:srgbClr val="000000"/>
              </a:solidFill>
              <a:ln>
                <a:solidFill>
                  <a:srgbClr val="000000"/>
                </a:solidFill>
                <a:prstDash val="solid"/>
              </a:ln>
            </c:spPr>
          </c:marker>
          <c:cat>
            <c:numRef>
              <c:f>仕入先別対応工数２!$BO$45:$BO$49</c:f>
              <c:numCache>
                <c:formatCode>General</c:formatCode>
                <c:ptCount val="5"/>
              </c:numCache>
            </c:numRef>
          </c:cat>
          <c:val>
            <c:numRef>
              <c:f>仕入先別対応工数２!$BN$45:$BN$49</c:f>
              <c:numCache>
                <c:formatCode>0.0%</c:formatCode>
                <c:ptCount val="5"/>
                <c:pt idx="0" formatCode="General">
                  <c:v>0</c:v>
                </c:pt>
                <c:pt idx="1">
                  <c:v>0.61643835616438358</c:v>
                </c:pt>
                <c:pt idx="2">
                  <c:v>0.95890410958904104</c:v>
                </c:pt>
                <c:pt idx="3">
                  <c:v>1</c:v>
                </c:pt>
                <c:pt idx="4">
                  <c:v>1</c:v>
                </c:pt>
              </c:numCache>
            </c:numRef>
          </c:val>
          <c:smooth val="0"/>
          <c:extLst>
            <c:ext xmlns:c16="http://schemas.microsoft.com/office/drawing/2014/chart" uri="{C3380CC4-5D6E-409C-BE32-E72D297353CC}">
              <c16:uniqueId val="{00000011-00A5-47A1-AF35-8E6F2DC85160}"/>
            </c:ext>
          </c:extLst>
        </c:ser>
        <c:dLbls>
          <c:showLegendKey val="0"/>
          <c:showVal val="0"/>
          <c:showCatName val="0"/>
          <c:showSerName val="0"/>
          <c:showPercent val="0"/>
          <c:showBubbleSize val="0"/>
        </c:dLbls>
        <c:marker val="1"/>
        <c:smooth val="0"/>
        <c:axId val="87906176"/>
        <c:axId val="87907712"/>
      </c:lineChart>
      <c:catAx>
        <c:axId val="87889792"/>
        <c:scaling>
          <c:orientation val="minMax"/>
        </c:scaling>
        <c:delete val="0"/>
        <c:axPos val="b"/>
        <c:numFmt formatCode="General" sourceLinked="1"/>
        <c:majorTickMark val="none"/>
        <c:minorTickMark val="none"/>
        <c:tickLblPos val="nextTo"/>
        <c:spPr>
          <a:ln w="25400">
            <a:solidFill>
              <a:srgbClr val="000000"/>
            </a:solidFill>
            <a:prstDash val="solid"/>
          </a:ln>
        </c:spPr>
        <c:txPr>
          <a:bodyPr rot="0" vert="horz"/>
          <a:lstStyle/>
          <a:p>
            <a:pPr>
              <a:defRPr sz="1800" b="0" i="0" u="none" strike="noStrike" baseline="0">
                <a:solidFill>
                  <a:srgbClr val="000000"/>
                </a:solidFill>
                <a:latin typeface="ＭＳ Ｐゴシック"/>
                <a:ea typeface="ＭＳ Ｐゴシック"/>
                <a:cs typeface="ＭＳ Ｐゴシック"/>
              </a:defRPr>
            </a:pPr>
            <a:endParaRPr lang="ja-JP"/>
          </a:p>
        </c:txPr>
        <c:crossAx val="87904256"/>
        <c:crosses val="autoZero"/>
        <c:auto val="1"/>
        <c:lblAlgn val="ctr"/>
        <c:lblOffset val="100"/>
        <c:tickLblSkip val="1"/>
        <c:tickMarkSkip val="1"/>
        <c:noMultiLvlLbl val="0"/>
      </c:catAx>
      <c:valAx>
        <c:axId val="87904256"/>
        <c:scaling>
          <c:orientation val="minMax"/>
          <c:max val="73"/>
          <c:min val="0"/>
        </c:scaling>
        <c:delete val="0"/>
        <c:axPos val="l"/>
        <c:title>
          <c:tx>
            <c:rich>
              <a:bodyPr rot="0" vert="horz"/>
              <a:lstStyle/>
              <a:p>
                <a:pPr algn="ctr">
                  <a:defRPr sz="1150" b="0" i="0" u="none" strike="noStrike" baseline="0">
                    <a:solidFill>
                      <a:srgbClr val="000000"/>
                    </a:solidFill>
                    <a:latin typeface="ＭＳ Ｐゴシック"/>
                    <a:ea typeface="ＭＳ Ｐゴシック"/>
                    <a:cs typeface="ＭＳ Ｐゴシック"/>
                  </a:defRPr>
                </a:pPr>
                <a:r>
                  <a:rPr lang="en-US" altLang="ja-JP"/>
                  <a:t>(H)</a:t>
                </a:r>
                <a:endParaRPr lang="ja-JP" altLang="en-US"/>
              </a:p>
            </c:rich>
          </c:tx>
          <c:layout>
            <c:manualLayout>
              <c:xMode val="edge"/>
              <c:yMode val="edge"/>
              <c:x val="3.4190892479130125E-2"/>
              <c:y val="0.13678077889527659"/>
            </c:manualLayout>
          </c:layout>
          <c:overlay val="0"/>
          <c:spPr>
            <a:noFill/>
            <a:ln w="25400">
              <a:noFill/>
            </a:ln>
          </c:spPr>
        </c:title>
        <c:numFmt formatCode="General" sourceLinked="1"/>
        <c:majorTickMark val="in"/>
        <c:minorTickMark val="none"/>
        <c:tickLblPos val="nextTo"/>
        <c:spPr>
          <a:ln w="25400">
            <a:solidFill>
              <a:srgbClr val="000000"/>
            </a:solidFill>
            <a:prstDash val="solid"/>
          </a:ln>
        </c:spPr>
        <c:txPr>
          <a:bodyPr rot="0" vert="horz"/>
          <a:lstStyle/>
          <a:p>
            <a:pPr>
              <a:defRPr sz="1575" b="0" i="0" u="none" strike="noStrike" baseline="0">
                <a:solidFill>
                  <a:srgbClr val="000000"/>
                </a:solidFill>
                <a:latin typeface="ＭＳ Ｐゴシック"/>
                <a:ea typeface="ＭＳ Ｐゴシック"/>
                <a:cs typeface="ＭＳ Ｐゴシック"/>
              </a:defRPr>
            </a:pPr>
            <a:endParaRPr lang="ja-JP"/>
          </a:p>
        </c:txPr>
        <c:crossAx val="87889792"/>
        <c:crosses val="autoZero"/>
        <c:crossBetween val="between"/>
        <c:majorUnit val="10"/>
      </c:valAx>
      <c:catAx>
        <c:axId val="87906176"/>
        <c:scaling>
          <c:orientation val="minMax"/>
        </c:scaling>
        <c:delete val="0"/>
        <c:axPos val="t"/>
        <c:numFmt formatCode="General" sourceLinked="1"/>
        <c:majorTickMark val="in"/>
        <c:minorTickMark val="none"/>
        <c:tickLblPos val="nextTo"/>
        <c:spPr>
          <a:ln w="9525">
            <a:noFill/>
          </a:ln>
        </c:spPr>
        <c:txPr>
          <a:bodyPr rot="0" vert="horz"/>
          <a:lstStyle/>
          <a:p>
            <a:pPr>
              <a:defRPr sz="2300" b="0" i="0" u="none" strike="noStrike" baseline="0">
                <a:solidFill>
                  <a:srgbClr val="000000"/>
                </a:solidFill>
                <a:latin typeface="ＭＳ Ｐゴシック"/>
                <a:ea typeface="ＭＳ Ｐゴシック"/>
                <a:cs typeface="ＭＳ Ｐゴシック"/>
              </a:defRPr>
            </a:pPr>
            <a:endParaRPr lang="ja-JP"/>
          </a:p>
        </c:txPr>
        <c:crossAx val="87907712"/>
        <c:crosses val="max"/>
        <c:auto val="1"/>
        <c:lblAlgn val="ctr"/>
        <c:lblOffset val="100"/>
        <c:tickLblSkip val="1"/>
        <c:tickMarkSkip val="1"/>
        <c:noMultiLvlLbl val="0"/>
      </c:catAx>
      <c:valAx>
        <c:axId val="87907712"/>
        <c:scaling>
          <c:orientation val="minMax"/>
          <c:max val="1"/>
          <c:min val="0"/>
        </c:scaling>
        <c:delete val="0"/>
        <c:axPos val="r"/>
        <c:numFmt formatCode="0%" sourceLinked="0"/>
        <c:majorTickMark val="in"/>
        <c:minorTickMark val="none"/>
        <c:tickLblPos val="nextTo"/>
        <c:spPr>
          <a:ln w="25400">
            <a:solidFill>
              <a:srgbClr val="000000"/>
            </a:solidFill>
            <a:prstDash val="solid"/>
          </a:ln>
        </c:spPr>
        <c:txPr>
          <a:bodyPr rot="0" vert="horz"/>
          <a:lstStyle/>
          <a:p>
            <a:pPr>
              <a:defRPr sz="1575" b="0" i="0" u="none" strike="noStrike" baseline="0">
                <a:solidFill>
                  <a:srgbClr val="000000"/>
                </a:solidFill>
                <a:latin typeface="ＭＳ Ｐゴシック"/>
                <a:ea typeface="ＭＳ Ｐゴシック"/>
                <a:cs typeface="ＭＳ Ｐゴシック"/>
              </a:defRPr>
            </a:pPr>
            <a:endParaRPr lang="ja-JP"/>
          </a:p>
        </c:txPr>
        <c:crossAx val="87906176"/>
        <c:crosses val="max"/>
        <c:crossBetween val="midCat"/>
        <c:majorUnit val="0.5"/>
      </c:valAx>
      <c:spPr>
        <a:noFill/>
        <a:ln w="25400">
          <a:noFill/>
        </a:ln>
      </c:spPr>
    </c:plotArea>
    <c:plotVisOnly val="1"/>
    <c:dispBlanksAs val="gap"/>
    <c:showDLblsOverMax val="0"/>
  </c:chart>
  <c:spPr>
    <a:solidFill>
      <a:srgbClr val="FFFFFF"/>
    </a:solidFill>
    <a:ln w="3175">
      <a:solidFill>
        <a:srgbClr val="000000"/>
      </a:solidFill>
      <a:prstDash val="solid"/>
    </a:ln>
  </c:spPr>
  <c:txPr>
    <a:bodyPr/>
    <a:lstStyle/>
    <a:p>
      <a:pPr>
        <a:defRPr sz="2300" b="0" i="0" u="none" strike="noStrike" baseline="0">
          <a:solidFill>
            <a:srgbClr val="000000"/>
          </a:solidFill>
          <a:latin typeface="ＭＳ Ｐゴシック"/>
          <a:ea typeface="ＭＳ Ｐゴシック"/>
          <a:cs typeface="ＭＳ Ｐゴシック"/>
        </a:defRPr>
      </a:pPr>
      <a:endParaRPr lang="ja-JP"/>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3043688073985836E-2"/>
          <c:y val="0.2489407781497664"/>
          <c:w val="0.79393122660116278"/>
          <c:h val="0.56743436607463738"/>
        </c:manualLayout>
      </c:layout>
      <c:barChart>
        <c:barDir val="col"/>
        <c:grouping val="clustered"/>
        <c:varyColors val="1"/>
        <c:ser>
          <c:idx val="0"/>
          <c:order val="0"/>
          <c:spPr>
            <a:solidFill>
              <a:srgbClr val="92D050"/>
            </a:solidFill>
            <a:ln w="12700">
              <a:solidFill>
                <a:srgbClr val="000000"/>
              </a:solidFill>
              <a:prstDash val="solid"/>
            </a:ln>
          </c:spPr>
          <c:invertIfNegative val="0"/>
          <c:dPt>
            <c:idx val="0"/>
            <c:invertIfNegative val="0"/>
            <c:bubble3D val="0"/>
            <c:extLst>
              <c:ext xmlns:c16="http://schemas.microsoft.com/office/drawing/2014/chart" uri="{C3380CC4-5D6E-409C-BE32-E72D297353CC}">
                <c16:uniqueId val="{00000000-FF77-479A-A1CE-3C692DC1771F}"/>
              </c:ext>
            </c:extLst>
          </c:dPt>
          <c:dPt>
            <c:idx val="1"/>
            <c:invertIfNegative val="0"/>
            <c:bubble3D val="0"/>
            <c:extLst>
              <c:ext xmlns:c16="http://schemas.microsoft.com/office/drawing/2014/chart" uri="{C3380CC4-5D6E-409C-BE32-E72D297353CC}">
                <c16:uniqueId val="{00000001-FF77-479A-A1CE-3C692DC1771F}"/>
              </c:ext>
            </c:extLst>
          </c:dPt>
          <c:dPt>
            <c:idx val="2"/>
            <c:invertIfNegative val="0"/>
            <c:bubble3D val="0"/>
            <c:extLst>
              <c:ext xmlns:c16="http://schemas.microsoft.com/office/drawing/2014/chart" uri="{C3380CC4-5D6E-409C-BE32-E72D297353CC}">
                <c16:uniqueId val="{00000002-FF77-479A-A1CE-3C692DC1771F}"/>
              </c:ext>
            </c:extLst>
          </c:dPt>
          <c:dPt>
            <c:idx val="3"/>
            <c:invertIfNegative val="0"/>
            <c:bubble3D val="0"/>
            <c:extLst>
              <c:ext xmlns:c16="http://schemas.microsoft.com/office/drawing/2014/chart" uri="{C3380CC4-5D6E-409C-BE32-E72D297353CC}">
                <c16:uniqueId val="{00000003-FF77-479A-A1CE-3C692DC1771F}"/>
              </c:ext>
            </c:extLst>
          </c:dPt>
          <c:dPt>
            <c:idx val="4"/>
            <c:invertIfNegative val="0"/>
            <c:bubble3D val="0"/>
            <c:extLst>
              <c:ext xmlns:c16="http://schemas.microsoft.com/office/drawing/2014/chart" uri="{C3380CC4-5D6E-409C-BE32-E72D297353CC}">
                <c16:uniqueId val="{00000004-FF77-479A-A1CE-3C692DC1771F}"/>
              </c:ext>
            </c:extLst>
          </c:dPt>
          <c:dPt>
            <c:idx val="5"/>
            <c:invertIfNegative val="0"/>
            <c:bubble3D val="0"/>
            <c:extLst>
              <c:ext xmlns:c16="http://schemas.microsoft.com/office/drawing/2014/chart" uri="{C3380CC4-5D6E-409C-BE32-E72D297353CC}">
                <c16:uniqueId val="{00000005-FF77-479A-A1CE-3C692DC1771F}"/>
              </c:ext>
            </c:extLst>
          </c:dPt>
          <c:dPt>
            <c:idx val="6"/>
            <c:invertIfNegative val="0"/>
            <c:bubble3D val="0"/>
            <c:extLst>
              <c:ext xmlns:c16="http://schemas.microsoft.com/office/drawing/2014/chart" uri="{C3380CC4-5D6E-409C-BE32-E72D297353CC}">
                <c16:uniqueId val="{00000006-FF77-479A-A1CE-3C692DC1771F}"/>
              </c:ext>
            </c:extLst>
          </c:dPt>
          <c:dPt>
            <c:idx val="7"/>
            <c:invertIfNegative val="0"/>
            <c:bubble3D val="0"/>
            <c:extLst>
              <c:ext xmlns:c16="http://schemas.microsoft.com/office/drawing/2014/chart" uri="{C3380CC4-5D6E-409C-BE32-E72D297353CC}">
                <c16:uniqueId val="{00000007-FF77-479A-A1CE-3C692DC1771F}"/>
              </c:ext>
            </c:extLst>
          </c:dPt>
          <c:dPt>
            <c:idx val="8"/>
            <c:invertIfNegative val="0"/>
            <c:bubble3D val="0"/>
            <c:extLst>
              <c:ext xmlns:c16="http://schemas.microsoft.com/office/drawing/2014/chart" uri="{C3380CC4-5D6E-409C-BE32-E72D297353CC}">
                <c16:uniqueId val="{00000008-FF77-479A-A1CE-3C692DC1771F}"/>
              </c:ext>
            </c:extLst>
          </c:dPt>
          <c:dPt>
            <c:idx val="9"/>
            <c:invertIfNegative val="0"/>
            <c:bubble3D val="0"/>
            <c:extLst>
              <c:ext xmlns:c16="http://schemas.microsoft.com/office/drawing/2014/chart" uri="{C3380CC4-5D6E-409C-BE32-E72D297353CC}">
                <c16:uniqueId val="{00000009-FF77-479A-A1CE-3C692DC1771F}"/>
              </c:ext>
            </c:extLst>
          </c:dPt>
          <c:dPt>
            <c:idx val="10"/>
            <c:invertIfNegative val="0"/>
            <c:bubble3D val="0"/>
            <c:extLst>
              <c:ext xmlns:c16="http://schemas.microsoft.com/office/drawing/2014/chart" uri="{C3380CC4-5D6E-409C-BE32-E72D297353CC}">
                <c16:uniqueId val="{0000000A-FF77-479A-A1CE-3C692DC1771F}"/>
              </c:ext>
            </c:extLst>
          </c:dPt>
          <c:dPt>
            <c:idx val="11"/>
            <c:invertIfNegative val="0"/>
            <c:bubble3D val="0"/>
            <c:extLst>
              <c:ext xmlns:c16="http://schemas.microsoft.com/office/drawing/2014/chart" uri="{C3380CC4-5D6E-409C-BE32-E72D297353CC}">
                <c16:uniqueId val="{0000000B-FF77-479A-A1CE-3C692DC1771F}"/>
              </c:ext>
            </c:extLst>
          </c:dPt>
          <c:dPt>
            <c:idx val="12"/>
            <c:invertIfNegative val="0"/>
            <c:bubble3D val="0"/>
            <c:extLst>
              <c:ext xmlns:c16="http://schemas.microsoft.com/office/drawing/2014/chart" uri="{C3380CC4-5D6E-409C-BE32-E72D297353CC}">
                <c16:uniqueId val="{0000000C-FF77-479A-A1CE-3C692DC1771F}"/>
              </c:ext>
            </c:extLst>
          </c:dPt>
          <c:dPt>
            <c:idx val="13"/>
            <c:invertIfNegative val="0"/>
            <c:bubble3D val="0"/>
            <c:extLst>
              <c:ext xmlns:c16="http://schemas.microsoft.com/office/drawing/2014/chart" uri="{C3380CC4-5D6E-409C-BE32-E72D297353CC}">
                <c16:uniqueId val="{0000000D-FF77-479A-A1CE-3C692DC1771F}"/>
              </c:ext>
            </c:extLst>
          </c:dPt>
          <c:dPt>
            <c:idx val="14"/>
            <c:invertIfNegative val="0"/>
            <c:bubble3D val="0"/>
            <c:extLst>
              <c:ext xmlns:c16="http://schemas.microsoft.com/office/drawing/2014/chart" uri="{C3380CC4-5D6E-409C-BE32-E72D297353CC}">
                <c16:uniqueId val="{0000000E-FF77-479A-A1CE-3C692DC1771F}"/>
              </c:ext>
            </c:extLst>
          </c:dPt>
          <c:dPt>
            <c:idx val="15"/>
            <c:invertIfNegative val="0"/>
            <c:bubble3D val="0"/>
            <c:extLst>
              <c:ext xmlns:c16="http://schemas.microsoft.com/office/drawing/2014/chart" uri="{C3380CC4-5D6E-409C-BE32-E72D297353CC}">
                <c16:uniqueId val="{0000000F-FF77-479A-A1CE-3C692DC1771F}"/>
              </c:ext>
            </c:extLst>
          </c:dPt>
          <c:dLbls>
            <c:dLbl>
              <c:idx val="0"/>
              <c:layout>
                <c:manualLayout>
                  <c:x val="-2.710588733469944E-3"/>
                  <c:y val="3.00270479865327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F77-479A-A1CE-3C692DC1771F}"/>
                </c:ext>
              </c:extLst>
            </c:dLbl>
            <c:dLbl>
              <c:idx val="1"/>
              <c:layout>
                <c:manualLayout>
                  <c:x val="0"/>
                  <c:y val="-4.8780500295883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F77-479A-A1CE-3C692DC1771F}"/>
                </c:ext>
              </c:extLst>
            </c:dLbl>
            <c:dLbl>
              <c:idx val="2"/>
              <c:layout>
                <c:manualLayout>
                  <c:x val="-2.710588733469944E-3"/>
                  <c:y val="3.50315559842882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F77-479A-A1CE-3C692DC1771F}"/>
                </c:ext>
              </c:extLst>
            </c:dLbl>
            <c:spPr>
              <a:noFill/>
              <a:ln w="25400">
                <a:noFill/>
              </a:ln>
            </c:spPr>
            <c:txPr>
              <a:bodyPr/>
              <a:lstStyle/>
              <a:p>
                <a:pPr>
                  <a:defRPr sz="2000" b="0" i="0" u="none" strike="noStrike" baseline="0">
                    <a:solidFill>
                      <a:srgbClr val="000000"/>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仕入先別遅れ件数２!$BL$46:$BL$49</c:f>
              <c:strCache>
                <c:ptCount val="4"/>
                <c:pt idx="0">
                  <c:v>O社</c:v>
                </c:pt>
                <c:pt idx="1">
                  <c:v>T社</c:v>
                </c:pt>
                <c:pt idx="2">
                  <c:v>A社</c:v>
                </c:pt>
                <c:pt idx="3">
                  <c:v>H社</c:v>
                </c:pt>
              </c:strCache>
            </c:strRef>
          </c:cat>
          <c:val>
            <c:numRef>
              <c:f>仕入先別遅れ件数２!$BM$46:$BM$49</c:f>
              <c:numCache>
                <c:formatCode>General</c:formatCode>
                <c:ptCount val="4"/>
                <c:pt idx="0">
                  <c:v>12</c:v>
                </c:pt>
                <c:pt idx="1">
                  <c:v>8</c:v>
                </c:pt>
                <c:pt idx="2">
                  <c:v>1</c:v>
                </c:pt>
                <c:pt idx="3">
                  <c:v>0</c:v>
                </c:pt>
              </c:numCache>
            </c:numRef>
          </c:val>
          <c:extLst>
            <c:ext xmlns:c16="http://schemas.microsoft.com/office/drawing/2014/chart" uri="{C3380CC4-5D6E-409C-BE32-E72D297353CC}">
              <c16:uniqueId val="{00000010-FF77-479A-A1CE-3C692DC1771F}"/>
            </c:ext>
          </c:extLst>
        </c:ser>
        <c:dLbls>
          <c:showLegendKey val="0"/>
          <c:showVal val="0"/>
          <c:showCatName val="0"/>
          <c:showSerName val="0"/>
          <c:showPercent val="0"/>
          <c:showBubbleSize val="0"/>
        </c:dLbls>
        <c:gapWidth val="0"/>
        <c:axId val="87889792"/>
        <c:axId val="87904256"/>
      </c:barChart>
      <c:lineChart>
        <c:grouping val="standard"/>
        <c:varyColors val="0"/>
        <c:ser>
          <c:idx val="1"/>
          <c:order val="1"/>
          <c:spPr>
            <a:ln w="12700">
              <a:solidFill>
                <a:srgbClr val="000000"/>
              </a:solidFill>
              <a:prstDash val="solid"/>
            </a:ln>
          </c:spPr>
          <c:marker>
            <c:symbol val="circle"/>
            <c:size val="4"/>
            <c:spPr>
              <a:solidFill>
                <a:srgbClr val="000000"/>
              </a:solidFill>
              <a:ln>
                <a:solidFill>
                  <a:srgbClr val="000000"/>
                </a:solidFill>
                <a:prstDash val="solid"/>
              </a:ln>
            </c:spPr>
          </c:marker>
          <c:cat>
            <c:numRef>
              <c:f>仕入先別遅れ件数２!$BO$45:$BO$49</c:f>
              <c:numCache>
                <c:formatCode>General</c:formatCode>
                <c:ptCount val="5"/>
              </c:numCache>
            </c:numRef>
          </c:cat>
          <c:val>
            <c:numRef>
              <c:f>仕入先別遅れ件数２!$BN$45:$BN$49</c:f>
              <c:numCache>
                <c:formatCode>0.0%</c:formatCode>
                <c:ptCount val="5"/>
                <c:pt idx="0" formatCode="General">
                  <c:v>0</c:v>
                </c:pt>
                <c:pt idx="1">
                  <c:v>0.5714285714285714</c:v>
                </c:pt>
                <c:pt idx="2">
                  <c:v>0.95238095238095233</c:v>
                </c:pt>
                <c:pt idx="3">
                  <c:v>1</c:v>
                </c:pt>
                <c:pt idx="4">
                  <c:v>1</c:v>
                </c:pt>
              </c:numCache>
            </c:numRef>
          </c:val>
          <c:smooth val="0"/>
          <c:extLst>
            <c:ext xmlns:c16="http://schemas.microsoft.com/office/drawing/2014/chart" uri="{C3380CC4-5D6E-409C-BE32-E72D297353CC}">
              <c16:uniqueId val="{00000011-FF77-479A-A1CE-3C692DC1771F}"/>
            </c:ext>
          </c:extLst>
        </c:ser>
        <c:dLbls>
          <c:showLegendKey val="0"/>
          <c:showVal val="0"/>
          <c:showCatName val="0"/>
          <c:showSerName val="0"/>
          <c:showPercent val="0"/>
          <c:showBubbleSize val="0"/>
        </c:dLbls>
        <c:marker val="1"/>
        <c:smooth val="0"/>
        <c:axId val="87906176"/>
        <c:axId val="87907712"/>
      </c:lineChart>
      <c:catAx>
        <c:axId val="87889792"/>
        <c:scaling>
          <c:orientation val="minMax"/>
        </c:scaling>
        <c:delete val="0"/>
        <c:axPos val="b"/>
        <c:numFmt formatCode="General" sourceLinked="1"/>
        <c:majorTickMark val="none"/>
        <c:minorTickMark val="none"/>
        <c:tickLblPos val="nextTo"/>
        <c:spPr>
          <a:ln w="25400">
            <a:solidFill>
              <a:srgbClr val="000000"/>
            </a:solidFill>
            <a:prstDash val="solid"/>
          </a:ln>
        </c:spPr>
        <c:txPr>
          <a:bodyPr rot="0" vert="horz"/>
          <a:lstStyle/>
          <a:p>
            <a:pPr>
              <a:defRPr sz="1800" b="0" i="0" u="none" strike="noStrike" baseline="0">
                <a:solidFill>
                  <a:srgbClr val="000000"/>
                </a:solidFill>
                <a:latin typeface="ＭＳ Ｐゴシック"/>
                <a:ea typeface="ＭＳ Ｐゴシック"/>
                <a:cs typeface="ＭＳ Ｐゴシック"/>
              </a:defRPr>
            </a:pPr>
            <a:endParaRPr lang="ja-JP"/>
          </a:p>
        </c:txPr>
        <c:crossAx val="87904256"/>
        <c:crosses val="autoZero"/>
        <c:auto val="1"/>
        <c:lblAlgn val="ctr"/>
        <c:lblOffset val="100"/>
        <c:tickLblSkip val="1"/>
        <c:tickMarkSkip val="1"/>
        <c:noMultiLvlLbl val="0"/>
      </c:catAx>
      <c:valAx>
        <c:axId val="87904256"/>
        <c:scaling>
          <c:orientation val="minMax"/>
          <c:max val="21"/>
          <c:min val="0"/>
        </c:scaling>
        <c:delete val="0"/>
        <c:axPos val="l"/>
        <c:title>
          <c:tx>
            <c:rich>
              <a:bodyPr rot="0" vert="horz"/>
              <a:lstStyle/>
              <a:p>
                <a:pPr algn="ctr">
                  <a:defRPr sz="1150" b="0" i="0" u="none" strike="noStrike" baseline="0">
                    <a:solidFill>
                      <a:srgbClr val="000000"/>
                    </a:solidFill>
                    <a:latin typeface="ＭＳ Ｐゴシック"/>
                    <a:ea typeface="ＭＳ Ｐゴシック"/>
                    <a:cs typeface="ＭＳ Ｐゴシック"/>
                  </a:defRPr>
                </a:pPr>
                <a:r>
                  <a:rPr lang="en-US" altLang="ja-JP"/>
                  <a:t>(</a:t>
                </a:r>
                <a:r>
                  <a:rPr lang="ja-JP" altLang="en-US"/>
                  <a:t>件</a:t>
                </a:r>
                <a:r>
                  <a:rPr lang="en-US" altLang="ja-JP"/>
                  <a:t>)</a:t>
                </a:r>
                <a:endParaRPr lang="ja-JP" altLang="en-US"/>
              </a:p>
            </c:rich>
          </c:tx>
          <c:layout>
            <c:manualLayout>
              <c:xMode val="edge"/>
              <c:yMode val="edge"/>
              <c:x val="9.7956835048296498E-3"/>
              <c:y val="0.13678066851248041"/>
            </c:manualLayout>
          </c:layout>
          <c:overlay val="0"/>
          <c:spPr>
            <a:noFill/>
            <a:ln w="25400">
              <a:noFill/>
            </a:ln>
          </c:spPr>
        </c:title>
        <c:numFmt formatCode="General" sourceLinked="1"/>
        <c:majorTickMark val="in"/>
        <c:minorTickMark val="none"/>
        <c:tickLblPos val="nextTo"/>
        <c:spPr>
          <a:ln w="25400">
            <a:solidFill>
              <a:srgbClr val="000000"/>
            </a:solidFill>
            <a:prstDash val="solid"/>
          </a:ln>
        </c:spPr>
        <c:txPr>
          <a:bodyPr rot="0" vert="horz"/>
          <a:lstStyle/>
          <a:p>
            <a:pPr>
              <a:defRPr sz="1575" b="0" i="0" u="none" strike="noStrike" baseline="0">
                <a:solidFill>
                  <a:srgbClr val="000000"/>
                </a:solidFill>
                <a:latin typeface="ＭＳ Ｐゴシック"/>
                <a:ea typeface="ＭＳ Ｐゴシック"/>
                <a:cs typeface="ＭＳ Ｐゴシック"/>
              </a:defRPr>
            </a:pPr>
            <a:endParaRPr lang="ja-JP"/>
          </a:p>
        </c:txPr>
        <c:crossAx val="87889792"/>
        <c:crosses val="autoZero"/>
        <c:crossBetween val="between"/>
        <c:majorUnit val="5"/>
      </c:valAx>
      <c:catAx>
        <c:axId val="87906176"/>
        <c:scaling>
          <c:orientation val="minMax"/>
        </c:scaling>
        <c:delete val="0"/>
        <c:axPos val="t"/>
        <c:numFmt formatCode="General" sourceLinked="1"/>
        <c:majorTickMark val="in"/>
        <c:minorTickMark val="none"/>
        <c:tickLblPos val="nextTo"/>
        <c:spPr>
          <a:ln w="9525">
            <a:noFill/>
          </a:ln>
        </c:spPr>
        <c:txPr>
          <a:bodyPr rot="0" vert="horz"/>
          <a:lstStyle/>
          <a:p>
            <a:pPr>
              <a:defRPr sz="2300" b="0" i="0" u="none" strike="noStrike" baseline="0">
                <a:solidFill>
                  <a:srgbClr val="000000"/>
                </a:solidFill>
                <a:latin typeface="ＭＳ Ｐゴシック"/>
                <a:ea typeface="ＭＳ Ｐゴシック"/>
                <a:cs typeface="ＭＳ Ｐゴシック"/>
              </a:defRPr>
            </a:pPr>
            <a:endParaRPr lang="ja-JP"/>
          </a:p>
        </c:txPr>
        <c:crossAx val="87907712"/>
        <c:crosses val="max"/>
        <c:auto val="1"/>
        <c:lblAlgn val="ctr"/>
        <c:lblOffset val="100"/>
        <c:tickLblSkip val="1"/>
        <c:tickMarkSkip val="1"/>
        <c:noMultiLvlLbl val="0"/>
      </c:catAx>
      <c:valAx>
        <c:axId val="87907712"/>
        <c:scaling>
          <c:orientation val="minMax"/>
          <c:max val="1"/>
          <c:min val="0"/>
        </c:scaling>
        <c:delete val="0"/>
        <c:axPos val="r"/>
        <c:numFmt formatCode="0%" sourceLinked="0"/>
        <c:majorTickMark val="in"/>
        <c:minorTickMark val="none"/>
        <c:tickLblPos val="nextTo"/>
        <c:spPr>
          <a:ln w="25400">
            <a:solidFill>
              <a:srgbClr val="000000"/>
            </a:solidFill>
            <a:prstDash val="solid"/>
          </a:ln>
        </c:spPr>
        <c:txPr>
          <a:bodyPr rot="0" vert="horz"/>
          <a:lstStyle/>
          <a:p>
            <a:pPr>
              <a:defRPr sz="1575" b="0" i="0" u="none" strike="noStrike" baseline="0">
                <a:solidFill>
                  <a:srgbClr val="000000"/>
                </a:solidFill>
                <a:latin typeface="ＭＳ Ｐゴシック"/>
                <a:ea typeface="ＭＳ Ｐゴシック"/>
                <a:cs typeface="ＭＳ Ｐゴシック"/>
              </a:defRPr>
            </a:pPr>
            <a:endParaRPr lang="ja-JP"/>
          </a:p>
        </c:txPr>
        <c:crossAx val="87906176"/>
        <c:crosses val="max"/>
        <c:crossBetween val="midCat"/>
        <c:majorUnit val="0.5"/>
      </c:valAx>
      <c:spPr>
        <a:noFill/>
        <a:ln w="25400">
          <a:noFill/>
        </a:ln>
      </c:spPr>
    </c:plotArea>
    <c:plotVisOnly val="1"/>
    <c:dispBlanksAs val="gap"/>
    <c:showDLblsOverMax val="0"/>
  </c:chart>
  <c:spPr>
    <a:solidFill>
      <a:srgbClr val="FFFFFF"/>
    </a:solidFill>
    <a:ln w="3175">
      <a:solidFill>
        <a:srgbClr val="000000"/>
      </a:solidFill>
      <a:prstDash val="solid"/>
    </a:ln>
  </c:spPr>
  <c:txPr>
    <a:bodyPr/>
    <a:lstStyle/>
    <a:p>
      <a:pPr>
        <a:defRPr sz="2300" b="0" i="0" u="none" strike="noStrike" baseline="0">
          <a:solidFill>
            <a:srgbClr val="000000"/>
          </a:solidFill>
          <a:latin typeface="ＭＳ Ｐゴシック"/>
          <a:ea typeface="ＭＳ Ｐゴシック"/>
          <a:cs typeface="ＭＳ Ｐゴシック"/>
        </a:defRPr>
      </a:pPr>
      <a:endParaRPr lang="ja-JP"/>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972766719190822E-2"/>
          <c:y val="0.10526292376745447"/>
          <c:w val="0.78828287008630182"/>
          <c:h val="0.69025122760459656"/>
        </c:manualLayout>
      </c:layout>
      <c:barChart>
        <c:barDir val="col"/>
        <c:grouping val="clustered"/>
        <c:varyColors val="1"/>
        <c:ser>
          <c:idx val="0"/>
          <c:order val="0"/>
          <c:spPr>
            <a:solidFill>
              <a:srgbClr val="FFCC00"/>
            </a:solidFill>
            <a:ln w="12700">
              <a:solidFill>
                <a:srgbClr val="000000"/>
              </a:solidFill>
              <a:prstDash val="solid"/>
            </a:ln>
          </c:spPr>
          <c:invertIfNegative val="0"/>
          <c:dPt>
            <c:idx val="0"/>
            <c:invertIfNegative val="0"/>
            <c:bubble3D val="0"/>
            <c:extLst>
              <c:ext xmlns:c16="http://schemas.microsoft.com/office/drawing/2014/chart" uri="{C3380CC4-5D6E-409C-BE32-E72D297353CC}">
                <c16:uniqueId val="{00000000-FB8F-4CDB-9CC1-CB8A48F03F11}"/>
              </c:ext>
            </c:extLst>
          </c:dPt>
          <c:dPt>
            <c:idx val="1"/>
            <c:invertIfNegative val="0"/>
            <c:bubble3D val="0"/>
            <c:extLst>
              <c:ext xmlns:c16="http://schemas.microsoft.com/office/drawing/2014/chart" uri="{C3380CC4-5D6E-409C-BE32-E72D297353CC}">
                <c16:uniqueId val="{00000001-FB8F-4CDB-9CC1-CB8A48F03F11}"/>
              </c:ext>
            </c:extLst>
          </c:dPt>
          <c:dPt>
            <c:idx val="2"/>
            <c:invertIfNegative val="0"/>
            <c:bubble3D val="0"/>
            <c:extLst>
              <c:ext xmlns:c16="http://schemas.microsoft.com/office/drawing/2014/chart" uri="{C3380CC4-5D6E-409C-BE32-E72D297353CC}">
                <c16:uniqueId val="{00000002-FB8F-4CDB-9CC1-CB8A48F03F11}"/>
              </c:ext>
            </c:extLst>
          </c:dPt>
          <c:dPt>
            <c:idx val="3"/>
            <c:invertIfNegative val="0"/>
            <c:bubble3D val="0"/>
            <c:extLst>
              <c:ext xmlns:c16="http://schemas.microsoft.com/office/drawing/2014/chart" uri="{C3380CC4-5D6E-409C-BE32-E72D297353CC}">
                <c16:uniqueId val="{00000003-FB8F-4CDB-9CC1-CB8A48F03F11}"/>
              </c:ext>
            </c:extLst>
          </c:dPt>
          <c:dPt>
            <c:idx val="4"/>
            <c:invertIfNegative val="0"/>
            <c:bubble3D val="0"/>
            <c:extLst>
              <c:ext xmlns:c16="http://schemas.microsoft.com/office/drawing/2014/chart" uri="{C3380CC4-5D6E-409C-BE32-E72D297353CC}">
                <c16:uniqueId val="{00000004-FB8F-4CDB-9CC1-CB8A48F03F11}"/>
              </c:ext>
            </c:extLst>
          </c:dPt>
          <c:dPt>
            <c:idx val="5"/>
            <c:invertIfNegative val="0"/>
            <c:bubble3D val="0"/>
            <c:extLst>
              <c:ext xmlns:c16="http://schemas.microsoft.com/office/drawing/2014/chart" uri="{C3380CC4-5D6E-409C-BE32-E72D297353CC}">
                <c16:uniqueId val="{00000005-FB8F-4CDB-9CC1-CB8A48F03F11}"/>
              </c:ext>
            </c:extLst>
          </c:dPt>
          <c:dPt>
            <c:idx val="6"/>
            <c:invertIfNegative val="0"/>
            <c:bubble3D val="0"/>
            <c:extLst>
              <c:ext xmlns:c16="http://schemas.microsoft.com/office/drawing/2014/chart" uri="{C3380CC4-5D6E-409C-BE32-E72D297353CC}">
                <c16:uniqueId val="{00000006-FB8F-4CDB-9CC1-CB8A48F03F11}"/>
              </c:ext>
            </c:extLst>
          </c:dPt>
          <c:dPt>
            <c:idx val="7"/>
            <c:invertIfNegative val="0"/>
            <c:bubble3D val="0"/>
            <c:extLst>
              <c:ext xmlns:c16="http://schemas.microsoft.com/office/drawing/2014/chart" uri="{C3380CC4-5D6E-409C-BE32-E72D297353CC}">
                <c16:uniqueId val="{00000007-FB8F-4CDB-9CC1-CB8A48F03F11}"/>
              </c:ext>
            </c:extLst>
          </c:dPt>
          <c:dPt>
            <c:idx val="8"/>
            <c:invertIfNegative val="0"/>
            <c:bubble3D val="0"/>
            <c:extLst>
              <c:ext xmlns:c16="http://schemas.microsoft.com/office/drawing/2014/chart" uri="{C3380CC4-5D6E-409C-BE32-E72D297353CC}">
                <c16:uniqueId val="{00000008-FB8F-4CDB-9CC1-CB8A48F03F11}"/>
              </c:ext>
            </c:extLst>
          </c:dPt>
          <c:dPt>
            <c:idx val="9"/>
            <c:invertIfNegative val="0"/>
            <c:bubble3D val="0"/>
            <c:extLst>
              <c:ext xmlns:c16="http://schemas.microsoft.com/office/drawing/2014/chart" uri="{C3380CC4-5D6E-409C-BE32-E72D297353CC}">
                <c16:uniqueId val="{00000009-FB8F-4CDB-9CC1-CB8A48F03F11}"/>
              </c:ext>
            </c:extLst>
          </c:dPt>
          <c:dPt>
            <c:idx val="10"/>
            <c:invertIfNegative val="0"/>
            <c:bubble3D val="0"/>
            <c:extLst>
              <c:ext xmlns:c16="http://schemas.microsoft.com/office/drawing/2014/chart" uri="{C3380CC4-5D6E-409C-BE32-E72D297353CC}">
                <c16:uniqueId val="{0000000A-FB8F-4CDB-9CC1-CB8A48F03F11}"/>
              </c:ext>
            </c:extLst>
          </c:dPt>
          <c:dPt>
            <c:idx val="11"/>
            <c:invertIfNegative val="0"/>
            <c:bubble3D val="0"/>
            <c:extLst>
              <c:ext xmlns:c16="http://schemas.microsoft.com/office/drawing/2014/chart" uri="{C3380CC4-5D6E-409C-BE32-E72D297353CC}">
                <c16:uniqueId val="{0000000B-FB8F-4CDB-9CC1-CB8A48F03F11}"/>
              </c:ext>
            </c:extLst>
          </c:dPt>
          <c:dPt>
            <c:idx val="12"/>
            <c:invertIfNegative val="0"/>
            <c:bubble3D val="0"/>
            <c:extLst>
              <c:ext xmlns:c16="http://schemas.microsoft.com/office/drawing/2014/chart" uri="{C3380CC4-5D6E-409C-BE32-E72D297353CC}">
                <c16:uniqueId val="{0000000C-FB8F-4CDB-9CC1-CB8A48F03F11}"/>
              </c:ext>
            </c:extLst>
          </c:dPt>
          <c:dPt>
            <c:idx val="13"/>
            <c:invertIfNegative val="0"/>
            <c:bubble3D val="0"/>
            <c:extLst>
              <c:ext xmlns:c16="http://schemas.microsoft.com/office/drawing/2014/chart" uri="{C3380CC4-5D6E-409C-BE32-E72D297353CC}">
                <c16:uniqueId val="{0000000D-FB8F-4CDB-9CC1-CB8A48F03F11}"/>
              </c:ext>
            </c:extLst>
          </c:dPt>
          <c:dPt>
            <c:idx val="14"/>
            <c:invertIfNegative val="0"/>
            <c:bubble3D val="0"/>
            <c:extLst>
              <c:ext xmlns:c16="http://schemas.microsoft.com/office/drawing/2014/chart" uri="{C3380CC4-5D6E-409C-BE32-E72D297353CC}">
                <c16:uniqueId val="{0000000E-FB8F-4CDB-9CC1-CB8A48F03F11}"/>
              </c:ext>
            </c:extLst>
          </c:dPt>
          <c:dPt>
            <c:idx val="15"/>
            <c:invertIfNegative val="0"/>
            <c:bubble3D val="0"/>
            <c:extLst>
              <c:ext xmlns:c16="http://schemas.microsoft.com/office/drawing/2014/chart" uri="{C3380CC4-5D6E-409C-BE32-E72D297353CC}">
                <c16:uniqueId val="{0000000F-FB8F-4CDB-9CC1-CB8A48F03F11}"/>
              </c:ext>
            </c:extLst>
          </c:dPt>
          <c:dLbls>
            <c:dLbl>
              <c:idx val="0"/>
              <c:layout>
                <c:manualLayout>
                  <c:x val="-1.9438372262236903E-3"/>
                  <c:y val="2.3524825034173386E-2"/>
                </c:manualLayout>
              </c:layout>
              <c:tx>
                <c:rich>
                  <a:bodyPr/>
                  <a:lstStyle/>
                  <a:p>
                    <a:pPr>
                      <a:defRPr sz="1800" b="0" i="0" u="none" strike="noStrike" baseline="0">
                        <a:solidFill>
                          <a:srgbClr val="000000"/>
                        </a:solidFill>
                        <a:latin typeface="Meiryo UI" panose="020B0604030504040204" pitchFamily="50" charset="-128"/>
                        <a:ea typeface="Meiryo UI" panose="020B0604030504040204" pitchFamily="50" charset="-128"/>
                        <a:cs typeface="ＭＳ Ｐゴシック"/>
                      </a:defRPr>
                    </a:pPr>
                    <a:fld id="{100E8248-8E4F-4A45-9C39-A48529A0E8A2}" type="VALUE">
                      <a:rPr lang="en-US" altLang="ja-JP" sz="1800" b="0">
                        <a:latin typeface="Meiryo UI" panose="020B0604030504040204" pitchFamily="50" charset="-128"/>
                        <a:ea typeface="Meiryo UI" panose="020B0604030504040204" pitchFamily="50" charset="-128"/>
                      </a:rPr>
                      <a:pPr>
                        <a:defRPr sz="1800" b="0" i="0" u="none" strike="noStrike" baseline="0">
                          <a:solidFill>
                            <a:srgbClr val="000000"/>
                          </a:solidFill>
                          <a:latin typeface="Meiryo UI" panose="020B0604030504040204" pitchFamily="50" charset="-128"/>
                          <a:ea typeface="Meiryo UI" panose="020B0604030504040204" pitchFamily="50" charset="-128"/>
                          <a:cs typeface="ＭＳ Ｐゴシック"/>
                        </a:defRPr>
                      </a:pPr>
                      <a:t>[値]</a:t>
                    </a:fld>
                    <a:endParaRPr lang="ja-JP" altLang="en-US"/>
                  </a:p>
                </c:rich>
              </c:tx>
              <c:spPr>
                <a:noFill/>
                <a:ln w="25400">
                  <a:noFill/>
                </a:ln>
              </c:sp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FB8F-4CDB-9CC1-CB8A48F03F11}"/>
                </c:ext>
              </c:extLst>
            </c:dLbl>
            <c:dLbl>
              <c:idx val="1"/>
              <c:layout>
                <c:manualLayout>
                  <c:x val="0"/>
                  <c:y val="-7.398057936641483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B8F-4CDB-9CC1-CB8A48F03F11}"/>
                </c:ext>
              </c:extLst>
            </c:dLbl>
            <c:spPr>
              <a:noFill/>
              <a:ln w="25400">
                <a:noFill/>
              </a:ln>
            </c:spPr>
            <c:txPr>
              <a:bodyPr/>
              <a:lstStyle/>
              <a:p>
                <a:pPr>
                  <a:defRPr sz="1800" b="0" i="0" u="none" strike="noStrike" baseline="0">
                    <a:solidFill>
                      <a:srgbClr val="000000"/>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項目別!$BL$46:$BL$47</c:f>
              <c:strCache>
                <c:ptCount val="2"/>
                <c:pt idx="0">
                  <c:v>監査改善報告回収</c:v>
                </c:pt>
                <c:pt idx="1">
                  <c:v>検査記録回収</c:v>
                </c:pt>
              </c:strCache>
            </c:strRef>
          </c:cat>
          <c:val>
            <c:numRef>
              <c:f>項目別!$BM$46:$BM$47</c:f>
              <c:numCache>
                <c:formatCode>General</c:formatCode>
                <c:ptCount val="2"/>
                <c:pt idx="0">
                  <c:v>63</c:v>
                </c:pt>
                <c:pt idx="1">
                  <c:v>7</c:v>
                </c:pt>
              </c:numCache>
            </c:numRef>
          </c:val>
          <c:extLst>
            <c:ext xmlns:c16="http://schemas.microsoft.com/office/drawing/2014/chart" uri="{C3380CC4-5D6E-409C-BE32-E72D297353CC}">
              <c16:uniqueId val="{00000010-FB8F-4CDB-9CC1-CB8A48F03F11}"/>
            </c:ext>
          </c:extLst>
        </c:ser>
        <c:dLbls>
          <c:showLegendKey val="0"/>
          <c:showVal val="0"/>
          <c:showCatName val="0"/>
          <c:showSerName val="0"/>
          <c:showPercent val="0"/>
          <c:showBubbleSize val="0"/>
        </c:dLbls>
        <c:gapWidth val="0"/>
        <c:axId val="87889792"/>
        <c:axId val="87904256"/>
      </c:barChart>
      <c:lineChart>
        <c:grouping val="standard"/>
        <c:varyColors val="0"/>
        <c:ser>
          <c:idx val="1"/>
          <c:order val="1"/>
          <c:spPr>
            <a:ln w="12700">
              <a:solidFill>
                <a:srgbClr val="000000"/>
              </a:solidFill>
              <a:prstDash val="solid"/>
            </a:ln>
          </c:spPr>
          <c:marker>
            <c:symbol val="circle"/>
            <c:size val="4"/>
            <c:spPr>
              <a:solidFill>
                <a:srgbClr val="000000"/>
              </a:solidFill>
              <a:ln>
                <a:solidFill>
                  <a:srgbClr val="000000"/>
                </a:solidFill>
                <a:prstDash val="solid"/>
              </a:ln>
            </c:spPr>
          </c:marker>
          <c:cat>
            <c:numRef>
              <c:f>項目別!$BO$45:$BO$47</c:f>
              <c:numCache>
                <c:formatCode>General</c:formatCode>
                <c:ptCount val="3"/>
              </c:numCache>
            </c:numRef>
          </c:cat>
          <c:val>
            <c:numRef>
              <c:f>項目別!$BN$45:$BN$47</c:f>
              <c:numCache>
                <c:formatCode>0.0%</c:formatCode>
                <c:ptCount val="3"/>
                <c:pt idx="0" formatCode="General">
                  <c:v>0</c:v>
                </c:pt>
                <c:pt idx="1">
                  <c:v>0.9</c:v>
                </c:pt>
                <c:pt idx="2">
                  <c:v>1</c:v>
                </c:pt>
              </c:numCache>
            </c:numRef>
          </c:val>
          <c:smooth val="0"/>
          <c:extLst>
            <c:ext xmlns:c16="http://schemas.microsoft.com/office/drawing/2014/chart" uri="{C3380CC4-5D6E-409C-BE32-E72D297353CC}">
              <c16:uniqueId val="{00000011-FB8F-4CDB-9CC1-CB8A48F03F11}"/>
            </c:ext>
          </c:extLst>
        </c:ser>
        <c:dLbls>
          <c:showLegendKey val="0"/>
          <c:showVal val="0"/>
          <c:showCatName val="0"/>
          <c:showSerName val="0"/>
          <c:showPercent val="0"/>
          <c:showBubbleSize val="0"/>
        </c:dLbls>
        <c:marker val="1"/>
        <c:smooth val="0"/>
        <c:axId val="87906176"/>
        <c:axId val="87907712"/>
      </c:lineChart>
      <c:catAx>
        <c:axId val="87889792"/>
        <c:scaling>
          <c:orientation val="minMax"/>
        </c:scaling>
        <c:delete val="0"/>
        <c:axPos val="b"/>
        <c:numFmt formatCode="General" sourceLinked="1"/>
        <c:majorTickMark val="none"/>
        <c:minorTickMark val="none"/>
        <c:tickLblPos val="nextTo"/>
        <c:spPr>
          <a:ln w="25400">
            <a:solidFill>
              <a:srgbClr val="000000"/>
            </a:solidFill>
            <a:prstDash val="solid"/>
          </a:ln>
        </c:spPr>
        <c:txPr>
          <a:bodyPr rot="0" vert="horz"/>
          <a:lstStyle/>
          <a:p>
            <a:pPr>
              <a:defRPr sz="1400" b="1" i="0" u="none" strike="noStrike" baseline="0">
                <a:solidFill>
                  <a:srgbClr val="000000"/>
                </a:solidFill>
                <a:latin typeface="ＭＳ Ｐゴシック"/>
                <a:ea typeface="ＭＳ Ｐゴシック"/>
                <a:cs typeface="ＭＳ Ｐゴシック"/>
              </a:defRPr>
            </a:pPr>
            <a:endParaRPr lang="ja-JP"/>
          </a:p>
        </c:txPr>
        <c:crossAx val="87904256"/>
        <c:crosses val="autoZero"/>
        <c:auto val="1"/>
        <c:lblAlgn val="ctr"/>
        <c:lblOffset val="100"/>
        <c:tickLblSkip val="1"/>
        <c:tickMarkSkip val="1"/>
        <c:noMultiLvlLbl val="0"/>
      </c:catAx>
      <c:valAx>
        <c:axId val="87904256"/>
        <c:scaling>
          <c:orientation val="minMax"/>
          <c:max val="70"/>
          <c:min val="0"/>
        </c:scaling>
        <c:delete val="0"/>
        <c:axPos val="l"/>
        <c:title>
          <c:tx>
            <c:rich>
              <a:bodyPr rot="0" vert="horz"/>
              <a:lstStyle/>
              <a:p>
                <a:pPr algn="ctr">
                  <a:defRPr sz="1150" b="0" i="0" u="none" strike="noStrike" baseline="0">
                    <a:solidFill>
                      <a:srgbClr val="000000"/>
                    </a:solidFill>
                    <a:latin typeface="ＭＳ Ｐゴシック"/>
                    <a:ea typeface="ＭＳ Ｐゴシック"/>
                    <a:cs typeface="ＭＳ Ｐゴシック"/>
                  </a:defRPr>
                </a:pPr>
                <a:r>
                  <a:rPr lang="en-US" altLang="ja-JP"/>
                  <a:t>(H)</a:t>
                </a:r>
                <a:endParaRPr lang="ja-JP" altLang="en-US"/>
              </a:p>
            </c:rich>
          </c:tx>
          <c:layout>
            <c:manualLayout>
              <c:xMode val="edge"/>
              <c:yMode val="edge"/>
              <c:x val="3.1706766540806897E-2"/>
              <c:y val="2.1630434299084959E-2"/>
            </c:manualLayout>
          </c:layout>
          <c:overlay val="0"/>
          <c:spPr>
            <a:noFill/>
            <a:ln w="25400">
              <a:noFill/>
            </a:ln>
          </c:spPr>
        </c:title>
        <c:numFmt formatCode="General" sourceLinked="1"/>
        <c:majorTickMark val="in"/>
        <c:minorTickMark val="none"/>
        <c:tickLblPos val="nextTo"/>
        <c:spPr>
          <a:ln w="25400">
            <a:solidFill>
              <a:srgbClr val="000000"/>
            </a:solidFill>
            <a:prstDash val="solid"/>
          </a:ln>
        </c:spPr>
        <c:txPr>
          <a:bodyPr rot="0" vert="horz"/>
          <a:lstStyle/>
          <a:p>
            <a:pPr>
              <a:defRPr sz="1200" b="0" i="0" u="none" strike="noStrike" baseline="0">
                <a:solidFill>
                  <a:srgbClr val="000000"/>
                </a:solidFill>
                <a:latin typeface="Meiryo UI" panose="020B0604030504040204" pitchFamily="50" charset="-128"/>
                <a:ea typeface="Meiryo UI" panose="020B0604030504040204" pitchFamily="50" charset="-128"/>
                <a:cs typeface="ＭＳ Ｐゴシック"/>
              </a:defRPr>
            </a:pPr>
            <a:endParaRPr lang="ja-JP"/>
          </a:p>
        </c:txPr>
        <c:crossAx val="87889792"/>
        <c:crosses val="autoZero"/>
        <c:crossBetween val="between"/>
        <c:majorUnit val="10"/>
      </c:valAx>
      <c:catAx>
        <c:axId val="87906176"/>
        <c:scaling>
          <c:orientation val="minMax"/>
        </c:scaling>
        <c:delete val="0"/>
        <c:axPos val="t"/>
        <c:numFmt formatCode="General" sourceLinked="1"/>
        <c:majorTickMark val="in"/>
        <c:minorTickMark val="none"/>
        <c:tickLblPos val="nextTo"/>
        <c:spPr>
          <a:ln w="9525">
            <a:noFill/>
          </a:ln>
        </c:spPr>
        <c:txPr>
          <a:bodyPr rot="0" vert="horz"/>
          <a:lstStyle/>
          <a:p>
            <a:pPr>
              <a:defRPr sz="2300" b="0" i="0" u="none" strike="noStrike" baseline="0">
                <a:solidFill>
                  <a:srgbClr val="000000"/>
                </a:solidFill>
                <a:latin typeface="ＭＳ Ｐゴシック"/>
                <a:ea typeface="ＭＳ Ｐゴシック"/>
                <a:cs typeface="ＭＳ Ｐゴシック"/>
              </a:defRPr>
            </a:pPr>
            <a:endParaRPr lang="ja-JP"/>
          </a:p>
        </c:txPr>
        <c:crossAx val="87907712"/>
        <c:crosses val="max"/>
        <c:auto val="1"/>
        <c:lblAlgn val="ctr"/>
        <c:lblOffset val="100"/>
        <c:tickLblSkip val="1"/>
        <c:tickMarkSkip val="1"/>
        <c:noMultiLvlLbl val="0"/>
      </c:catAx>
      <c:valAx>
        <c:axId val="87907712"/>
        <c:scaling>
          <c:orientation val="minMax"/>
          <c:max val="1"/>
          <c:min val="0"/>
        </c:scaling>
        <c:delete val="0"/>
        <c:axPos val="r"/>
        <c:numFmt formatCode="0%" sourceLinked="0"/>
        <c:majorTickMark val="in"/>
        <c:minorTickMark val="none"/>
        <c:tickLblPos val="nextTo"/>
        <c:spPr>
          <a:ln w="25400">
            <a:solidFill>
              <a:srgbClr val="000000"/>
            </a:solidFill>
            <a:prstDash val="solid"/>
          </a:ln>
        </c:spPr>
        <c:txPr>
          <a:bodyPr rot="0" vert="horz"/>
          <a:lstStyle/>
          <a:p>
            <a:pPr>
              <a:defRPr sz="1200" b="0" i="0" u="none" strike="noStrike" baseline="0">
                <a:solidFill>
                  <a:srgbClr val="000000"/>
                </a:solidFill>
                <a:latin typeface="ＭＳ Ｐゴシック"/>
                <a:ea typeface="ＭＳ Ｐゴシック"/>
                <a:cs typeface="ＭＳ Ｐゴシック"/>
              </a:defRPr>
            </a:pPr>
            <a:endParaRPr lang="ja-JP"/>
          </a:p>
        </c:txPr>
        <c:crossAx val="87906176"/>
        <c:crosses val="max"/>
        <c:crossBetween val="midCat"/>
        <c:majorUnit val="0.5"/>
      </c:valAx>
      <c:spPr>
        <a:noFill/>
        <a:ln w="25400">
          <a:noFill/>
        </a:ln>
      </c:spPr>
    </c:plotArea>
    <c:plotVisOnly val="1"/>
    <c:dispBlanksAs val="gap"/>
    <c:showDLblsOverMax val="0"/>
  </c:chart>
  <c:spPr>
    <a:solidFill>
      <a:srgbClr val="FFFFFF"/>
    </a:solidFill>
    <a:ln w="3175">
      <a:solidFill>
        <a:srgbClr val="000000"/>
      </a:solidFill>
      <a:prstDash val="solid"/>
    </a:ln>
  </c:spPr>
  <c:txPr>
    <a:bodyPr/>
    <a:lstStyle/>
    <a:p>
      <a:pPr>
        <a:defRPr sz="2300" b="0" i="0" u="none" strike="noStrike" baseline="0">
          <a:solidFill>
            <a:srgbClr val="000000"/>
          </a:solidFill>
          <a:latin typeface="ＭＳ Ｐゴシック"/>
          <a:ea typeface="ＭＳ Ｐゴシック"/>
          <a:cs typeface="ＭＳ Ｐゴシック"/>
        </a:defRPr>
      </a:pPr>
      <a:endParaRPr lang="ja-JP"/>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50254467497948"/>
          <c:y val="0.19780514053362408"/>
          <c:w val="0.8598904772723337"/>
          <c:h val="0.66487098354762375"/>
        </c:manualLayout>
      </c:layout>
      <c:barChart>
        <c:barDir val="col"/>
        <c:grouping val="clustered"/>
        <c:varyColors val="0"/>
        <c:ser>
          <c:idx val="0"/>
          <c:order val="0"/>
          <c:tx>
            <c:strRef>
              <c:f>'(6)'!$L$7</c:f>
              <c:strCache>
                <c:ptCount val="1"/>
                <c:pt idx="0">
                  <c:v>件数</c:v>
                </c:pt>
              </c:strCache>
            </c:strRef>
          </c:tx>
          <c:spPr>
            <a:solidFill>
              <a:srgbClr val="FFC000"/>
            </a:solidFill>
            <a:ln>
              <a:noFill/>
            </a:ln>
            <a:effectLst/>
          </c:spPr>
          <c:invertIfNegative val="0"/>
          <c:dPt>
            <c:idx val="0"/>
            <c:invertIfNegative val="0"/>
            <c:bubble3D val="0"/>
            <c:spPr>
              <a:solidFill>
                <a:srgbClr val="92D050"/>
              </a:solidFill>
              <a:ln>
                <a:solidFill>
                  <a:schemeClr val="tx1"/>
                </a:solidFill>
              </a:ln>
              <a:effectLst/>
            </c:spPr>
            <c:extLst>
              <c:ext xmlns:c16="http://schemas.microsoft.com/office/drawing/2014/chart" uri="{C3380CC4-5D6E-409C-BE32-E72D297353CC}">
                <c16:uniqueId val="{00000000-F96C-4A12-8ABA-792814589FC2}"/>
              </c:ext>
            </c:extLst>
          </c:dPt>
          <c:cat>
            <c:strRef>
              <c:f>'(6)'!$K$8:$K$9</c:f>
              <c:strCache>
                <c:ptCount val="2"/>
                <c:pt idx="0">
                  <c:v>アルファードヴェルファイア</c:v>
                </c:pt>
                <c:pt idx="1">
                  <c:v>カムリ</c:v>
                </c:pt>
              </c:strCache>
            </c:strRef>
          </c:cat>
          <c:val>
            <c:numRef>
              <c:f>'(6)'!$L$8:$L$9</c:f>
              <c:numCache>
                <c:formatCode>General</c:formatCode>
                <c:ptCount val="2"/>
                <c:pt idx="0">
                  <c:v>10</c:v>
                </c:pt>
                <c:pt idx="1">
                  <c:v>0</c:v>
                </c:pt>
              </c:numCache>
            </c:numRef>
          </c:val>
          <c:extLst>
            <c:ext xmlns:c16="http://schemas.microsoft.com/office/drawing/2014/chart" uri="{C3380CC4-5D6E-409C-BE32-E72D297353CC}">
              <c16:uniqueId val="{00000000-8316-4DF4-9DB2-80E88480F58D}"/>
            </c:ext>
          </c:extLst>
        </c:ser>
        <c:dLbls>
          <c:showLegendKey val="0"/>
          <c:showVal val="0"/>
          <c:showCatName val="0"/>
          <c:showSerName val="0"/>
          <c:showPercent val="0"/>
          <c:showBubbleSize val="0"/>
        </c:dLbls>
        <c:gapWidth val="219"/>
        <c:overlap val="-27"/>
        <c:axId val="389730655"/>
        <c:axId val="389743615"/>
      </c:barChart>
      <c:catAx>
        <c:axId val="389730655"/>
        <c:scaling>
          <c:orientation val="minMax"/>
        </c:scaling>
        <c:delete val="1"/>
        <c:axPos val="b"/>
        <c:numFmt formatCode="General" sourceLinked="1"/>
        <c:majorTickMark val="none"/>
        <c:minorTickMark val="none"/>
        <c:tickLblPos val="nextTo"/>
        <c:crossAx val="389743615"/>
        <c:crosses val="autoZero"/>
        <c:auto val="1"/>
        <c:lblAlgn val="ctr"/>
        <c:lblOffset val="100"/>
        <c:noMultiLvlLbl val="0"/>
      </c:catAx>
      <c:valAx>
        <c:axId val="389743615"/>
        <c:scaling>
          <c:orientation val="minMax"/>
          <c:max val="10"/>
        </c:scaling>
        <c:delete val="0"/>
        <c:axPos val="l"/>
        <c:majorGridlines>
          <c:spPr>
            <a:ln w="222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tx1">
                <a:lumMod val="15000"/>
                <a:lumOff val="85000"/>
              </a:schemeClr>
            </a:solidFill>
            <a:prstDash val="sysDot"/>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389730655"/>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067673050244908E-2"/>
          <c:y val="2.668205967438203E-2"/>
          <c:w val="0.90279601429251499"/>
          <c:h val="0.63065910515308077"/>
        </c:manualLayout>
      </c:layout>
      <c:barChart>
        <c:barDir val="col"/>
        <c:grouping val="clustered"/>
        <c:varyColors val="0"/>
        <c:ser>
          <c:idx val="0"/>
          <c:order val="0"/>
          <c:tx>
            <c:strRef>
              <c:f>'(6)'!$U$6</c:f>
              <c:strCache>
                <c:ptCount val="1"/>
                <c:pt idx="0">
                  <c:v>件数</c:v>
                </c:pt>
              </c:strCache>
            </c:strRef>
          </c:tx>
          <c:spPr>
            <a:solidFill>
              <a:srgbClr val="FFC000"/>
            </a:solidFill>
            <a:ln>
              <a:solidFill>
                <a:schemeClr val="tx1"/>
              </a:solidFill>
            </a:ln>
            <a:effectLst/>
          </c:spPr>
          <c:invertIfNegative val="0"/>
          <c:dPt>
            <c:idx val="0"/>
            <c:invertIfNegative val="0"/>
            <c:bubble3D val="0"/>
            <c:spPr>
              <a:solidFill>
                <a:srgbClr val="FFCC00"/>
              </a:solidFill>
              <a:ln>
                <a:solidFill>
                  <a:schemeClr val="tx1"/>
                </a:solidFill>
              </a:ln>
              <a:effectLst/>
            </c:spPr>
            <c:extLst>
              <c:ext xmlns:c16="http://schemas.microsoft.com/office/drawing/2014/chart" uri="{C3380CC4-5D6E-409C-BE32-E72D297353CC}">
                <c16:uniqueId val="{00000000-4D05-43DE-983F-92D281C5CB00}"/>
              </c:ext>
            </c:extLst>
          </c:dPt>
          <c:cat>
            <c:strRef>
              <c:f>'(6)'!$T$7:$T$8</c:f>
              <c:strCache>
                <c:ptCount val="2"/>
                <c:pt idx="0">
                  <c:v>アルファードヴェルファイア</c:v>
                </c:pt>
                <c:pt idx="1">
                  <c:v>カムリ</c:v>
                </c:pt>
              </c:strCache>
            </c:strRef>
          </c:cat>
          <c:val>
            <c:numRef>
              <c:f>'(6)'!$U$7:$U$8</c:f>
              <c:numCache>
                <c:formatCode>General</c:formatCode>
                <c:ptCount val="2"/>
                <c:pt idx="0">
                  <c:v>35</c:v>
                </c:pt>
                <c:pt idx="1">
                  <c:v>0</c:v>
                </c:pt>
              </c:numCache>
            </c:numRef>
          </c:val>
          <c:extLst>
            <c:ext xmlns:c16="http://schemas.microsoft.com/office/drawing/2014/chart" uri="{C3380CC4-5D6E-409C-BE32-E72D297353CC}">
              <c16:uniqueId val="{00000000-97A1-4BFA-920E-A1D5293A7EBA}"/>
            </c:ext>
          </c:extLst>
        </c:ser>
        <c:dLbls>
          <c:showLegendKey val="0"/>
          <c:showVal val="0"/>
          <c:showCatName val="0"/>
          <c:showSerName val="0"/>
          <c:showPercent val="0"/>
          <c:showBubbleSize val="0"/>
        </c:dLbls>
        <c:gapWidth val="219"/>
        <c:overlap val="-27"/>
        <c:axId val="389640895"/>
        <c:axId val="389652895"/>
      </c:barChart>
      <c:catAx>
        <c:axId val="389640895"/>
        <c:scaling>
          <c:orientation val="minMax"/>
        </c:scaling>
        <c:delete val="1"/>
        <c:axPos val="b"/>
        <c:numFmt formatCode="General" sourceLinked="1"/>
        <c:majorTickMark val="none"/>
        <c:minorTickMark val="none"/>
        <c:tickLblPos val="nextTo"/>
        <c:crossAx val="389652895"/>
        <c:crosses val="autoZero"/>
        <c:auto val="1"/>
        <c:lblAlgn val="ctr"/>
        <c:lblOffset val="100"/>
        <c:noMultiLvlLbl val="0"/>
      </c:catAx>
      <c:valAx>
        <c:axId val="389652895"/>
        <c:scaling>
          <c:orientation val="minMax"/>
          <c:max val="4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389640895"/>
        <c:crosses val="autoZero"/>
        <c:crossBetween val="between"/>
        <c:majorUnit val="10"/>
        <c:minorUnit val="5"/>
      </c:valAx>
      <c:spPr>
        <a:noFill/>
        <a:ln>
          <a:noFill/>
        </a:ln>
        <a:effectLst/>
      </c:spPr>
    </c:plotArea>
    <c:plotVisOnly val="1"/>
    <c:dispBlanksAs val="gap"/>
    <c:showDLblsOverMax val="0"/>
  </c:chart>
  <c:spPr>
    <a:noFill/>
    <a:ln w="9525" cap="flat" cmpd="sng" algn="ctr">
      <a:noFill/>
      <a:round/>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50254467497948"/>
          <c:y val="0.19780514053362408"/>
          <c:w val="0.8598904772723337"/>
          <c:h val="0.66487098354762375"/>
        </c:manualLayout>
      </c:layout>
      <c:barChart>
        <c:barDir val="col"/>
        <c:grouping val="clustered"/>
        <c:varyColors val="0"/>
        <c:ser>
          <c:idx val="0"/>
          <c:order val="0"/>
          <c:tx>
            <c:strRef>
              <c:f>'(6)'!$L$7</c:f>
              <c:strCache>
                <c:ptCount val="1"/>
                <c:pt idx="0">
                  <c:v>件数</c:v>
                </c:pt>
              </c:strCache>
            </c:strRef>
          </c:tx>
          <c:spPr>
            <a:solidFill>
              <a:srgbClr val="FFC000"/>
            </a:solidFill>
            <a:ln>
              <a:noFill/>
            </a:ln>
            <a:effectLst/>
          </c:spPr>
          <c:invertIfNegative val="0"/>
          <c:dPt>
            <c:idx val="0"/>
            <c:invertIfNegative val="0"/>
            <c:bubble3D val="0"/>
            <c:spPr>
              <a:solidFill>
                <a:srgbClr val="92D050"/>
              </a:solidFill>
              <a:ln>
                <a:solidFill>
                  <a:schemeClr val="tx1"/>
                </a:solidFill>
              </a:ln>
              <a:effectLst/>
            </c:spPr>
            <c:extLst>
              <c:ext xmlns:c16="http://schemas.microsoft.com/office/drawing/2014/chart" uri="{C3380CC4-5D6E-409C-BE32-E72D297353CC}">
                <c16:uniqueId val="{00000001-6C98-422B-BBA7-B91F2EAB74A8}"/>
              </c:ext>
            </c:extLst>
          </c:dPt>
          <c:cat>
            <c:strRef>
              <c:f>'(6)'!$K$8:$K$9</c:f>
              <c:strCache>
                <c:ptCount val="2"/>
                <c:pt idx="0">
                  <c:v>アルファードヴェルファイア</c:v>
                </c:pt>
                <c:pt idx="1">
                  <c:v>カムリ</c:v>
                </c:pt>
              </c:strCache>
            </c:strRef>
          </c:cat>
          <c:val>
            <c:numRef>
              <c:f>'(6)'!$L$8:$L$9</c:f>
              <c:numCache>
                <c:formatCode>General</c:formatCode>
                <c:ptCount val="2"/>
                <c:pt idx="0">
                  <c:v>10</c:v>
                </c:pt>
                <c:pt idx="1">
                  <c:v>0</c:v>
                </c:pt>
              </c:numCache>
            </c:numRef>
          </c:val>
          <c:extLst>
            <c:ext xmlns:c16="http://schemas.microsoft.com/office/drawing/2014/chart" uri="{C3380CC4-5D6E-409C-BE32-E72D297353CC}">
              <c16:uniqueId val="{00000002-6C98-422B-BBA7-B91F2EAB74A8}"/>
            </c:ext>
          </c:extLst>
        </c:ser>
        <c:dLbls>
          <c:showLegendKey val="0"/>
          <c:showVal val="0"/>
          <c:showCatName val="0"/>
          <c:showSerName val="0"/>
          <c:showPercent val="0"/>
          <c:showBubbleSize val="0"/>
        </c:dLbls>
        <c:gapWidth val="219"/>
        <c:overlap val="-27"/>
        <c:axId val="389730655"/>
        <c:axId val="389743615"/>
      </c:barChart>
      <c:catAx>
        <c:axId val="389730655"/>
        <c:scaling>
          <c:orientation val="minMax"/>
        </c:scaling>
        <c:delete val="1"/>
        <c:axPos val="b"/>
        <c:numFmt formatCode="General" sourceLinked="1"/>
        <c:majorTickMark val="none"/>
        <c:minorTickMark val="none"/>
        <c:tickLblPos val="nextTo"/>
        <c:crossAx val="389743615"/>
        <c:crosses val="autoZero"/>
        <c:auto val="1"/>
        <c:lblAlgn val="ctr"/>
        <c:lblOffset val="100"/>
        <c:noMultiLvlLbl val="0"/>
      </c:catAx>
      <c:valAx>
        <c:axId val="389743615"/>
        <c:scaling>
          <c:orientation val="minMax"/>
          <c:max val="10"/>
        </c:scaling>
        <c:delete val="0"/>
        <c:axPos val="l"/>
        <c:majorGridlines>
          <c:spPr>
            <a:ln w="222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tx1">
                <a:lumMod val="15000"/>
                <a:lumOff val="85000"/>
              </a:schemeClr>
            </a:solidFill>
            <a:prstDash val="sysDot"/>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389730655"/>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067673050244908E-2"/>
          <c:y val="2.668205967438203E-2"/>
          <c:w val="0.90279601429251499"/>
          <c:h val="0.63065910515308077"/>
        </c:manualLayout>
      </c:layout>
      <c:barChart>
        <c:barDir val="col"/>
        <c:grouping val="clustered"/>
        <c:varyColors val="0"/>
        <c:ser>
          <c:idx val="0"/>
          <c:order val="0"/>
          <c:tx>
            <c:strRef>
              <c:f>'(6)'!$U$6</c:f>
              <c:strCache>
                <c:ptCount val="1"/>
                <c:pt idx="0">
                  <c:v>件数</c:v>
                </c:pt>
              </c:strCache>
            </c:strRef>
          </c:tx>
          <c:spPr>
            <a:solidFill>
              <a:srgbClr val="FFC000"/>
            </a:solidFill>
            <a:ln>
              <a:solidFill>
                <a:schemeClr val="tx1"/>
              </a:solidFill>
            </a:ln>
            <a:effectLst/>
          </c:spPr>
          <c:invertIfNegative val="0"/>
          <c:dPt>
            <c:idx val="0"/>
            <c:invertIfNegative val="0"/>
            <c:bubble3D val="0"/>
            <c:spPr>
              <a:solidFill>
                <a:srgbClr val="FFCC00"/>
              </a:solidFill>
              <a:ln>
                <a:solidFill>
                  <a:schemeClr val="tx1"/>
                </a:solidFill>
              </a:ln>
              <a:effectLst/>
            </c:spPr>
            <c:extLst>
              <c:ext xmlns:c16="http://schemas.microsoft.com/office/drawing/2014/chart" uri="{C3380CC4-5D6E-409C-BE32-E72D297353CC}">
                <c16:uniqueId val="{00000001-66B6-4FA0-9069-48EE955A12C6}"/>
              </c:ext>
            </c:extLst>
          </c:dPt>
          <c:cat>
            <c:strRef>
              <c:f>'(6)'!$T$7:$T$8</c:f>
              <c:strCache>
                <c:ptCount val="2"/>
                <c:pt idx="0">
                  <c:v>アルファードヴェルファイア</c:v>
                </c:pt>
                <c:pt idx="1">
                  <c:v>カムリ</c:v>
                </c:pt>
              </c:strCache>
            </c:strRef>
          </c:cat>
          <c:val>
            <c:numRef>
              <c:f>'(6)'!$U$7:$U$8</c:f>
              <c:numCache>
                <c:formatCode>General</c:formatCode>
                <c:ptCount val="2"/>
                <c:pt idx="0">
                  <c:v>35</c:v>
                </c:pt>
                <c:pt idx="1">
                  <c:v>0</c:v>
                </c:pt>
              </c:numCache>
            </c:numRef>
          </c:val>
          <c:extLst>
            <c:ext xmlns:c16="http://schemas.microsoft.com/office/drawing/2014/chart" uri="{C3380CC4-5D6E-409C-BE32-E72D297353CC}">
              <c16:uniqueId val="{00000002-66B6-4FA0-9069-48EE955A12C6}"/>
            </c:ext>
          </c:extLst>
        </c:ser>
        <c:dLbls>
          <c:showLegendKey val="0"/>
          <c:showVal val="0"/>
          <c:showCatName val="0"/>
          <c:showSerName val="0"/>
          <c:showPercent val="0"/>
          <c:showBubbleSize val="0"/>
        </c:dLbls>
        <c:gapWidth val="219"/>
        <c:overlap val="-27"/>
        <c:axId val="389640895"/>
        <c:axId val="389652895"/>
      </c:barChart>
      <c:catAx>
        <c:axId val="389640895"/>
        <c:scaling>
          <c:orientation val="minMax"/>
        </c:scaling>
        <c:delete val="1"/>
        <c:axPos val="b"/>
        <c:numFmt formatCode="General" sourceLinked="1"/>
        <c:majorTickMark val="none"/>
        <c:minorTickMark val="none"/>
        <c:tickLblPos val="nextTo"/>
        <c:crossAx val="389652895"/>
        <c:crosses val="autoZero"/>
        <c:auto val="1"/>
        <c:lblAlgn val="ctr"/>
        <c:lblOffset val="100"/>
        <c:noMultiLvlLbl val="0"/>
      </c:catAx>
      <c:valAx>
        <c:axId val="389652895"/>
        <c:scaling>
          <c:orientation val="minMax"/>
          <c:max val="4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389640895"/>
        <c:crosses val="autoZero"/>
        <c:crossBetween val="between"/>
        <c:majorUnit val="10"/>
        <c:minorUnit val="5"/>
      </c:valAx>
      <c:spPr>
        <a:noFill/>
        <a:ln>
          <a:noFill/>
        </a:ln>
        <a:effectLst/>
      </c:spPr>
    </c:plotArea>
    <c:plotVisOnly val="1"/>
    <c:dispBlanksAs val="gap"/>
    <c:showDLblsOverMax val="0"/>
  </c:chart>
  <c:spPr>
    <a:noFill/>
    <a:ln w="9525" cap="flat" cmpd="sng" algn="ctr">
      <a:noFill/>
      <a:round/>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0.21397</cdr:x>
      <cdr:y>0.1684</cdr:y>
    </cdr:from>
    <cdr:to>
      <cdr:x>0.7656</cdr:x>
      <cdr:y>0.82866</cdr:y>
    </cdr:to>
    <cdr:grpSp>
      <cdr:nvGrpSpPr>
        <cdr:cNvPr id="7" name="グループ化 6">
          <a:extLst xmlns:a="http://schemas.openxmlformats.org/drawingml/2006/main">
            <a:ext uri="{FF2B5EF4-FFF2-40B4-BE49-F238E27FC236}">
              <a16:creationId xmlns:a16="http://schemas.microsoft.com/office/drawing/2014/main" id="{44CDDE62-9A09-EB64-4079-9CD70E511C61}"/>
            </a:ext>
          </a:extLst>
        </cdr:cNvPr>
        <cdr:cNvGrpSpPr/>
      </cdr:nvGrpSpPr>
      <cdr:grpSpPr>
        <a:xfrm xmlns:a="http://schemas.openxmlformats.org/drawingml/2006/main">
          <a:off x="820000" y="486071"/>
          <a:ext cx="2114017" cy="1905782"/>
          <a:chOff x="933450" y="466725"/>
          <a:chExt cx="2419350" cy="2066925"/>
        </a:xfrm>
      </cdr:grpSpPr>
      <cdr:cxnSp macro="">
        <cdr:nvCxnSpPr>
          <cdr:cNvPr id="4" name="直線コネクタ 3">
            <a:extLst xmlns:a="http://schemas.openxmlformats.org/drawingml/2006/main">
              <a:ext uri="{FF2B5EF4-FFF2-40B4-BE49-F238E27FC236}">
                <a16:creationId xmlns:a16="http://schemas.microsoft.com/office/drawing/2014/main" id="{262EAD69-8602-A51C-3884-8197D4ACB9A5}"/>
              </a:ext>
            </a:extLst>
          </cdr:cNvPr>
          <cdr:cNvCxnSpPr/>
        </cdr:nvCxnSpPr>
        <cdr:spPr>
          <a:xfrm xmlns:a="http://schemas.openxmlformats.org/drawingml/2006/main" flipH="1">
            <a:off x="1409700" y="466725"/>
            <a:ext cx="1457325" cy="2066925"/>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cxnSp macro="">
        <cdr:nvCxnSpPr>
          <cdr:cNvPr id="6" name="直線コネクタ 5">
            <a:extLst xmlns:a="http://schemas.openxmlformats.org/drawingml/2006/main">
              <a:ext uri="{FF2B5EF4-FFF2-40B4-BE49-F238E27FC236}">
                <a16:creationId xmlns:a16="http://schemas.microsoft.com/office/drawing/2014/main" id="{FFD6E8FA-0138-0D4B-45C3-B13BC56C158E}"/>
              </a:ext>
            </a:extLst>
          </cdr:cNvPr>
          <cdr:cNvCxnSpPr/>
        </cdr:nvCxnSpPr>
        <cdr:spPr>
          <a:xfrm xmlns:a="http://schemas.openxmlformats.org/drawingml/2006/main" flipH="1">
            <a:off x="933450" y="1123950"/>
            <a:ext cx="2419350" cy="771525"/>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grpSp>
  </cdr:relSizeAnchor>
</c:userShapes>
</file>

<file path=ppt/drawings/drawing2.xml><?xml version="1.0" encoding="utf-8"?>
<c:userShapes xmlns:c="http://schemas.openxmlformats.org/drawingml/2006/chart">
  <cdr:relSizeAnchor xmlns:cdr="http://schemas.openxmlformats.org/drawingml/2006/chartDrawing">
    <cdr:from>
      <cdr:x>0.02176</cdr:x>
      <cdr:y>0.98934</cdr:y>
    </cdr:from>
    <cdr:to>
      <cdr:x>0.02176</cdr:x>
      <cdr:y>0.98934</cdr:y>
    </cdr:to>
    <cdr:sp macro="" textlink="">
      <cdr:nvSpPr>
        <cdr:cNvPr id="2049" name="Line 1"/>
        <cdr:cNvSpPr>
          <a:spLocks xmlns:a="http://schemas.openxmlformats.org/drawingml/2006/main" noChangeShapeType="1"/>
        </cdr:cNvSpPr>
      </cdr:nvSpPr>
      <cdr:spPr bwMode="auto">
        <a:xfrm xmlns:a="http://schemas.openxmlformats.org/drawingml/2006/main" flipV="1">
          <a:off x="163595" y="4422775"/>
          <a:ext cx="0" cy="0"/>
        </a:xfrm>
        <a:prstGeom xmlns:a="http://schemas.openxmlformats.org/drawingml/2006/main" prst="line">
          <a:avLst/>
        </a:prstGeom>
        <a:noFill xmlns:a="http://schemas.openxmlformats.org/drawingml/2006/main"/>
        <a:ln xmlns:a="http://schemas.openxmlformats.org/drawingml/2006/main" w="9525">
          <a:solidFill>
            <a:srgbClr xmlns:mc="http://schemas.openxmlformats.org/markup-compatibility/2006" xmlns:a14="http://schemas.microsoft.com/office/drawing/2010/main" val="000000" mc:Ignorable="a14" a14:legacySpreadsheetColorIndex="64"/>
          </a:solidFill>
          <a:round/>
          <a:headEnd/>
          <a:tailEnd type="arrow" w="med" len="med"/>
        </a:ln>
        <a:extLst xmlns:a="http://schemas.openxmlformats.org/drawingml/2006/main">
          <a:ext uri="{909E8E84-426E-40DD-AFC4-6F175D3DCCD1}">
            <a14:hiddenFill xmlns:a14="http://schemas.microsoft.com/office/drawing/2010/main">
              <a:noFill/>
            </a14:hiddenFill>
          </a:ext>
        </a:extLst>
      </cdr:spPr>
      <cdr:txBody>
        <a:bodyPr xmlns:a="http://schemas.openxmlformats.org/drawingml/2006/main"/>
        <a:lstStyle xmlns:a="http://schemas.openxmlformats.org/drawingml/2006/main"/>
        <a:p xmlns:a="http://schemas.openxmlformats.org/drawingml/2006/main">
          <a:endParaRPr lang="ja-JP" altLang="en-US"/>
        </a:p>
      </cdr:txBody>
    </cdr:sp>
  </cdr:relSizeAnchor>
</c:userShapes>
</file>

<file path=ppt/drawings/drawing3.xml><?xml version="1.0" encoding="utf-8"?>
<c:userShapes xmlns:c="http://schemas.openxmlformats.org/drawingml/2006/chart">
  <cdr:relSizeAnchor xmlns:cdr="http://schemas.openxmlformats.org/drawingml/2006/chartDrawing">
    <cdr:from>
      <cdr:x>0.02176</cdr:x>
      <cdr:y>0.98934</cdr:y>
    </cdr:from>
    <cdr:to>
      <cdr:x>0.02176</cdr:x>
      <cdr:y>0.98934</cdr:y>
    </cdr:to>
    <cdr:sp macro="" textlink="">
      <cdr:nvSpPr>
        <cdr:cNvPr id="2049" name="Line 1"/>
        <cdr:cNvSpPr>
          <a:spLocks xmlns:a="http://schemas.openxmlformats.org/drawingml/2006/main" noChangeShapeType="1"/>
        </cdr:cNvSpPr>
      </cdr:nvSpPr>
      <cdr:spPr bwMode="auto">
        <a:xfrm xmlns:a="http://schemas.openxmlformats.org/drawingml/2006/main" flipV="1">
          <a:off x="163595" y="4422775"/>
          <a:ext cx="0" cy="0"/>
        </a:xfrm>
        <a:prstGeom xmlns:a="http://schemas.openxmlformats.org/drawingml/2006/main" prst="line">
          <a:avLst/>
        </a:prstGeom>
        <a:noFill xmlns:a="http://schemas.openxmlformats.org/drawingml/2006/main"/>
        <a:ln xmlns:a="http://schemas.openxmlformats.org/drawingml/2006/main" w="9525">
          <a:solidFill>
            <a:srgbClr xmlns:mc="http://schemas.openxmlformats.org/markup-compatibility/2006" xmlns:a14="http://schemas.microsoft.com/office/drawing/2010/main" val="000000" mc:Ignorable="a14" a14:legacySpreadsheetColorIndex="64"/>
          </a:solidFill>
          <a:round/>
          <a:headEnd/>
          <a:tailEnd type="arrow" w="med" len="med"/>
        </a:ln>
        <a:extLst xmlns:a="http://schemas.openxmlformats.org/drawingml/2006/main">
          <a:ext uri="{909E8E84-426E-40DD-AFC4-6F175D3DCCD1}">
            <a14:hiddenFill xmlns:a14="http://schemas.microsoft.com/office/drawing/2010/main">
              <a:noFill/>
            </a14:hiddenFill>
          </a:ext>
        </a:extLst>
      </cdr:spPr>
      <cdr:txBody>
        <a:bodyPr xmlns:a="http://schemas.openxmlformats.org/drawingml/2006/main"/>
        <a:lstStyle xmlns:a="http://schemas.openxmlformats.org/drawingml/2006/main"/>
        <a:p xmlns:a="http://schemas.openxmlformats.org/drawingml/2006/main">
          <a:endParaRPr lang="ja-JP" altLang="en-US"/>
        </a:p>
      </cdr:txBody>
    </cdr:sp>
  </cdr:relSizeAnchor>
</c:userShapes>
</file>

<file path=ppt/drawings/drawing4.xml><?xml version="1.0" encoding="utf-8"?>
<c:userShapes xmlns:c="http://schemas.openxmlformats.org/drawingml/2006/chart">
  <cdr:relSizeAnchor xmlns:cdr="http://schemas.openxmlformats.org/drawingml/2006/chartDrawing">
    <cdr:from>
      <cdr:x>0.02176</cdr:x>
      <cdr:y>0.98934</cdr:y>
    </cdr:from>
    <cdr:to>
      <cdr:x>0.02176</cdr:x>
      <cdr:y>0.98934</cdr:y>
    </cdr:to>
    <cdr:sp macro="" textlink="">
      <cdr:nvSpPr>
        <cdr:cNvPr id="2049" name="Line 1"/>
        <cdr:cNvSpPr>
          <a:spLocks xmlns:a="http://schemas.openxmlformats.org/drawingml/2006/main" noChangeShapeType="1"/>
        </cdr:cNvSpPr>
      </cdr:nvSpPr>
      <cdr:spPr bwMode="auto">
        <a:xfrm xmlns:a="http://schemas.openxmlformats.org/drawingml/2006/main" flipV="1">
          <a:off x="163595" y="4422775"/>
          <a:ext cx="0" cy="0"/>
        </a:xfrm>
        <a:prstGeom xmlns:a="http://schemas.openxmlformats.org/drawingml/2006/main" prst="line">
          <a:avLst/>
        </a:prstGeom>
        <a:noFill xmlns:a="http://schemas.openxmlformats.org/drawingml/2006/main"/>
        <a:ln xmlns:a="http://schemas.openxmlformats.org/drawingml/2006/main" w="9525">
          <a:solidFill>
            <a:srgbClr xmlns:mc="http://schemas.openxmlformats.org/markup-compatibility/2006" xmlns:a14="http://schemas.microsoft.com/office/drawing/2010/main" val="000000" mc:Ignorable="a14" a14:legacySpreadsheetColorIndex="64"/>
          </a:solidFill>
          <a:round/>
          <a:headEnd/>
          <a:tailEnd type="arrow" w="med" len="med"/>
        </a:ln>
        <a:extLst xmlns:a="http://schemas.openxmlformats.org/drawingml/2006/main">
          <a:ext uri="{909E8E84-426E-40DD-AFC4-6F175D3DCCD1}">
            <a14:hiddenFill xmlns:a14="http://schemas.microsoft.com/office/drawing/2010/main">
              <a:noFill/>
            </a14:hiddenFill>
          </a:ext>
        </a:extLst>
      </cdr:spPr>
      <cdr:txBody>
        <a:bodyPr xmlns:a="http://schemas.openxmlformats.org/drawingml/2006/main"/>
        <a:lstStyle xmlns:a="http://schemas.openxmlformats.org/drawingml/2006/main"/>
        <a:p xmlns:a="http://schemas.openxmlformats.org/drawingml/2006/main">
          <a:endParaRPr lang="ja-JP" altLang="en-US"/>
        </a:p>
      </cdr:txBody>
    </cdr:sp>
  </cdr:relSizeAnchor>
</c:userShapes>
</file>

<file path=ppt/drawings/drawing5.xml><?xml version="1.0" encoding="utf-8"?>
<c:userShapes xmlns:c="http://schemas.openxmlformats.org/drawingml/2006/chart">
  <cdr:relSizeAnchor xmlns:cdr="http://schemas.openxmlformats.org/drawingml/2006/chartDrawing">
    <cdr:from>
      <cdr:x>0.21397</cdr:x>
      <cdr:y>0.1684</cdr:y>
    </cdr:from>
    <cdr:to>
      <cdr:x>0.7656</cdr:x>
      <cdr:y>0.82866</cdr:y>
    </cdr:to>
    <cdr:grpSp>
      <cdr:nvGrpSpPr>
        <cdr:cNvPr id="7" name="グループ化 6">
          <a:extLst xmlns:a="http://schemas.openxmlformats.org/drawingml/2006/main">
            <a:ext uri="{FF2B5EF4-FFF2-40B4-BE49-F238E27FC236}">
              <a16:creationId xmlns:a16="http://schemas.microsoft.com/office/drawing/2014/main" id="{44CDDE62-9A09-EB64-4079-9CD70E511C61}"/>
            </a:ext>
          </a:extLst>
        </cdr:cNvPr>
        <cdr:cNvGrpSpPr/>
      </cdr:nvGrpSpPr>
      <cdr:grpSpPr>
        <a:xfrm xmlns:a="http://schemas.openxmlformats.org/drawingml/2006/main">
          <a:off x="820000" y="486071"/>
          <a:ext cx="2114017" cy="1905782"/>
          <a:chOff x="933450" y="466725"/>
          <a:chExt cx="2419350" cy="2066925"/>
        </a:xfrm>
      </cdr:grpSpPr>
      <cdr:cxnSp macro="">
        <cdr:nvCxnSpPr>
          <cdr:cNvPr id="4" name="直線コネクタ 3">
            <a:extLst xmlns:a="http://schemas.openxmlformats.org/drawingml/2006/main">
              <a:ext uri="{FF2B5EF4-FFF2-40B4-BE49-F238E27FC236}">
                <a16:creationId xmlns:a16="http://schemas.microsoft.com/office/drawing/2014/main" id="{262EAD69-8602-A51C-3884-8197D4ACB9A5}"/>
              </a:ext>
            </a:extLst>
          </cdr:cNvPr>
          <cdr:cNvCxnSpPr/>
        </cdr:nvCxnSpPr>
        <cdr:spPr>
          <a:xfrm xmlns:a="http://schemas.openxmlformats.org/drawingml/2006/main" flipH="1">
            <a:off x="1409700" y="466725"/>
            <a:ext cx="1457325" cy="2066925"/>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cxnSp macro="">
        <cdr:nvCxnSpPr>
          <cdr:cNvPr id="6" name="直線コネクタ 5">
            <a:extLst xmlns:a="http://schemas.openxmlformats.org/drawingml/2006/main">
              <a:ext uri="{FF2B5EF4-FFF2-40B4-BE49-F238E27FC236}">
                <a16:creationId xmlns:a16="http://schemas.microsoft.com/office/drawing/2014/main" id="{FFD6E8FA-0138-0D4B-45C3-B13BC56C158E}"/>
              </a:ext>
            </a:extLst>
          </cdr:cNvPr>
          <cdr:cNvCxnSpPr/>
        </cdr:nvCxnSpPr>
        <cdr:spPr>
          <a:xfrm xmlns:a="http://schemas.openxmlformats.org/drawingml/2006/main" flipH="1">
            <a:off x="933450" y="1123950"/>
            <a:ext cx="2419350" cy="771525"/>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grp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3"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0" tIns="45710" rIns="91420" bIns="45710" numCol="1" anchor="t" anchorCtr="0" compatLnSpc="1">
            <a:prstTxWarp prst="textNoShape">
              <a:avLst/>
            </a:prstTxWarp>
          </a:bodyPr>
          <a:lstStyle>
            <a:lvl1pPr eaLnBrk="1" hangingPunct="1">
              <a:defRPr sz="1200">
                <a:latin typeface="Times New Roman" charset="0"/>
                <a:ea typeface="ＭＳ Ｐゴシック" pitchFamily="50" charset="-128"/>
              </a:defRPr>
            </a:lvl1pPr>
          </a:lstStyle>
          <a:p>
            <a:pPr>
              <a:defRPr/>
            </a:pPr>
            <a:endParaRPr lang="ja-JP" altLang="en-US"/>
          </a:p>
        </p:txBody>
      </p:sp>
      <p:sp>
        <p:nvSpPr>
          <p:cNvPr id="17411" name="Rectangle 3"/>
          <p:cNvSpPr>
            <a:spLocks noGrp="1" noChangeArrowheads="1"/>
          </p:cNvSpPr>
          <p:nvPr>
            <p:ph type="dt" sz="quarter" idx="1"/>
          </p:nvPr>
        </p:nvSpPr>
        <p:spPr bwMode="auto">
          <a:xfrm>
            <a:off x="3857627"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0" tIns="45710" rIns="91420" bIns="45710" numCol="1" anchor="t" anchorCtr="0" compatLnSpc="1">
            <a:prstTxWarp prst="textNoShape">
              <a:avLst/>
            </a:prstTxWarp>
          </a:bodyPr>
          <a:lstStyle>
            <a:lvl1pPr algn="r" eaLnBrk="1" hangingPunct="1">
              <a:defRPr sz="1200">
                <a:latin typeface="Times New Roman" charset="0"/>
                <a:ea typeface="ＭＳ Ｐゴシック" pitchFamily="50" charset="-128"/>
              </a:defRPr>
            </a:lvl1pPr>
          </a:lstStyle>
          <a:p>
            <a:pPr>
              <a:defRPr/>
            </a:pPr>
            <a:endParaRPr lang="ja-JP" altLang="en-US"/>
          </a:p>
        </p:txBody>
      </p:sp>
      <p:sp>
        <p:nvSpPr>
          <p:cNvPr id="17412" name="Rectangle 4"/>
          <p:cNvSpPr>
            <a:spLocks noGrp="1" noChangeArrowheads="1"/>
          </p:cNvSpPr>
          <p:nvPr>
            <p:ph type="ftr" sz="quarter" idx="2"/>
          </p:nvPr>
        </p:nvSpPr>
        <p:spPr bwMode="auto">
          <a:xfrm>
            <a:off x="3" y="9442451"/>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0" tIns="45710" rIns="91420" bIns="45710" numCol="1" anchor="b" anchorCtr="0" compatLnSpc="1">
            <a:prstTxWarp prst="textNoShape">
              <a:avLst/>
            </a:prstTxWarp>
          </a:bodyPr>
          <a:lstStyle>
            <a:lvl1pPr eaLnBrk="1" hangingPunct="1">
              <a:defRPr sz="1200">
                <a:latin typeface="Times New Roman" charset="0"/>
                <a:ea typeface="ＭＳ Ｐゴシック" pitchFamily="50" charset="-128"/>
              </a:defRPr>
            </a:lvl1pPr>
          </a:lstStyle>
          <a:p>
            <a:pPr>
              <a:defRPr/>
            </a:pPr>
            <a:endParaRPr lang="ja-JP" altLang="en-US"/>
          </a:p>
        </p:txBody>
      </p:sp>
      <p:sp>
        <p:nvSpPr>
          <p:cNvPr id="17413" name="Rectangle 5"/>
          <p:cNvSpPr>
            <a:spLocks noGrp="1" noChangeArrowheads="1"/>
          </p:cNvSpPr>
          <p:nvPr>
            <p:ph type="sldNum" sz="quarter" idx="3"/>
          </p:nvPr>
        </p:nvSpPr>
        <p:spPr bwMode="auto">
          <a:xfrm>
            <a:off x="3857627" y="9442451"/>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0" tIns="45710" rIns="91420" bIns="45710" numCol="1" anchor="b" anchorCtr="0" compatLnSpc="1">
            <a:prstTxWarp prst="textNoShape">
              <a:avLst/>
            </a:prstTxWarp>
          </a:bodyPr>
          <a:lstStyle>
            <a:lvl1pPr algn="r" eaLnBrk="1" hangingPunct="1">
              <a:defRPr sz="1200">
                <a:ea typeface="ＭＳ Ｐゴシック" panose="020B0600070205080204" pitchFamily="50" charset="-128"/>
              </a:defRPr>
            </a:lvl1pPr>
          </a:lstStyle>
          <a:p>
            <a:pPr>
              <a:defRPr/>
            </a:pPr>
            <a:fld id="{504E08F7-8E49-41E5-A7F3-61824C16D797}" type="slidenum">
              <a:rPr lang="ja-JP" altLang="en-US"/>
              <a:pPr>
                <a:defRPr/>
              </a:pPr>
              <a:t>‹#›</a:t>
            </a:fld>
            <a:endParaRPr lang="ja-JP" altLang="en-US"/>
          </a:p>
        </p:txBody>
      </p:sp>
    </p:spTree>
    <p:extLst>
      <p:ext uri="{BB962C8B-B14F-4D97-AF65-F5344CB8AC3E}">
        <p14:creationId xmlns:p14="http://schemas.microsoft.com/office/powerpoint/2010/main" val="3408202675"/>
      </p:ext>
    </p:extLst>
  </p:cSld>
  <p:clrMap bg1="lt1" tx1="dk1" bg2="lt2" tx2="dk2" accent1="accent1" accent2="accent2" accent3="accent3" accent4="accent4" accent5="accent5" accent6="accent6" hlink="hlink" folHlink="folHlink"/>
  <p:hf sldNum="0"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14T04:45:10.198"/>
    </inkml:context>
    <inkml:brush xml:id="br0">
      <inkml:brushProperty name="width" value="0.035" units="cm"/>
      <inkml:brushProperty name="height" value="0.035" units="cm"/>
      <inkml:brushProperty name="color" value="#E71224"/>
    </inkml:brush>
  </inkml:definitions>
  <inkml:trace contextRef="#ctx0" brushRef="#br0">1 1 24575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14T04:45:11.275"/>
    </inkml:context>
    <inkml:brush xml:id="br0">
      <inkml:brushProperty name="width" value="0.035" units="cm"/>
      <inkml:brushProperty name="height" value="0.035" units="cm"/>
      <inkml:brushProperty name="color" value="#E71224"/>
    </inkml:brush>
  </inkml:definitions>
  <inkml:trace contextRef="#ctx0" brushRef="#br0">0 0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2949575" cy="496888"/>
          </a:xfrm>
          <a:prstGeom prst="rect">
            <a:avLst/>
          </a:prstGeom>
        </p:spPr>
        <p:txBody>
          <a:bodyPr vert="horz" lIns="88303" tIns="44152" rIns="88303" bIns="44152" rtlCol="0"/>
          <a:lstStyle>
            <a:lvl1pPr algn="l" eaLnBrk="1" hangingPunct="1">
              <a:defRPr sz="1200">
                <a:latin typeface="Times New Roman" charset="0"/>
              </a:defRPr>
            </a:lvl1pPr>
          </a:lstStyle>
          <a:p>
            <a:pPr>
              <a:defRPr/>
            </a:pPr>
            <a:endParaRPr lang="ja-JP" altLang="en-US"/>
          </a:p>
        </p:txBody>
      </p:sp>
      <p:sp>
        <p:nvSpPr>
          <p:cNvPr id="3" name="日付プレースホルダー 2"/>
          <p:cNvSpPr>
            <a:spLocks noGrp="1"/>
          </p:cNvSpPr>
          <p:nvPr>
            <p:ph type="dt" idx="1"/>
          </p:nvPr>
        </p:nvSpPr>
        <p:spPr>
          <a:xfrm>
            <a:off x="3856040" y="0"/>
            <a:ext cx="2949575" cy="496888"/>
          </a:xfrm>
          <a:prstGeom prst="rect">
            <a:avLst/>
          </a:prstGeom>
        </p:spPr>
        <p:txBody>
          <a:bodyPr vert="horz" lIns="88303" tIns="44152" rIns="88303" bIns="44152" rtlCol="0"/>
          <a:lstStyle>
            <a:lvl1pPr algn="r" eaLnBrk="1" hangingPunct="1">
              <a:defRPr sz="1200">
                <a:latin typeface="Times New Roman" charset="0"/>
              </a:defRPr>
            </a:lvl1pPr>
          </a:lstStyle>
          <a:p>
            <a:pPr>
              <a:defRPr/>
            </a:pPr>
            <a:fld id="{0B6F8E62-5D7D-4578-86F1-E433403F217A}" type="datetimeFigureOut">
              <a:rPr lang="ja-JP" altLang="en-US"/>
              <a:pPr>
                <a:defRPr/>
              </a:pPr>
              <a:t>2025/6/5</a:t>
            </a:fld>
            <a:endParaRPr lang="ja-JP" altLang="en-US"/>
          </a:p>
        </p:txBody>
      </p:sp>
      <p:sp>
        <p:nvSpPr>
          <p:cNvPr id="4" name="スライド イメージ プレースホルダー 3"/>
          <p:cNvSpPr>
            <a:spLocks noGrp="1" noRot="1" noChangeAspect="1"/>
          </p:cNvSpPr>
          <p:nvPr>
            <p:ph type="sldImg" idx="2"/>
          </p:nvPr>
        </p:nvSpPr>
        <p:spPr>
          <a:xfrm>
            <a:off x="92075" y="746125"/>
            <a:ext cx="6623050" cy="3725863"/>
          </a:xfrm>
          <a:prstGeom prst="rect">
            <a:avLst/>
          </a:prstGeom>
          <a:noFill/>
          <a:ln w="12700">
            <a:solidFill>
              <a:prstClr val="black"/>
            </a:solidFill>
          </a:ln>
        </p:spPr>
        <p:txBody>
          <a:bodyPr vert="horz" lIns="88303" tIns="44152" rIns="88303" bIns="44152" rtlCol="0" anchor="ctr"/>
          <a:lstStyle/>
          <a:p>
            <a:pPr lvl="0"/>
            <a:endParaRPr lang="ja-JP" altLang="en-US" noProof="0"/>
          </a:p>
        </p:txBody>
      </p:sp>
      <p:sp>
        <p:nvSpPr>
          <p:cNvPr id="5" name="ノート プレースホルダー 4"/>
          <p:cNvSpPr>
            <a:spLocks noGrp="1"/>
          </p:cNvSpPr>
          <p:nvPr>
            <p:ph type="body" sz="quarter" idx="3"/>
          </p:nvPr>
        </p:nvSpPr>
        <p:spPr>
          <a:xfrm>
            <a:off x="681038" y="4721228"/>
            <a:ext cx="5446712" cy="4471988"/>
          </a:xfrm>
          <a:prstGeom prst="rect">
            <a:avLst/>
          </a:prstGeom>
        </p:spPr>
        <p:txBody>
          <a:bodyPr vert="horz" lIns="88303" tIns="44152" rIns="88303" bIns="44152"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3" y="9440866"/>
            <a:ext cx="2949575" cy="496887"/>
          </a:xfrm>
          <a:prstGeom prst="rect">
            <a:avLst/>
          </a:prstGeom>
        </p:spPr>
        <p:txBody>
          <a:bodyPr vert="horz" lIns="88303" tIns="44152" rIns="88303" bIns="44152" rtlCol="0" anchor="b"/>
          <a:lstStyle>
            <a:lvl1pPr algn="l" eaLnBrk="1" hangingPunct="1">
              <a:defRPr sz="1200">
                <a:latin typeface="Times New Roman" charset="0"/>
              </a:defRPr>
            </a:lvl1pPr>
          </a:lstStyle>
          <a:p>
            <a:pPr>
              <a:defRPr/>
            </a:pPr>
            <a:endParaRPr lang="ja-JP" altLang="en-US"/>
          </a:p>
        </p:txBody>
      </p:sp>
      <p:sp>
        <p:nvSpPr>
          <p:cNvPr id="7" name="スライド番号プレースホルダー 6"/>
          <p:cNvSpPr>
            <a:spLocks noGrp="1"/>
          </p:cNvSpPr>
          <p:nvPr>
            <p:ph type="sldNum" sz="quarter" idx="5"/>
          </p:nvPr>
        </p:nvSpPr>
        <p:spPr>
          <a:xfrm>
            <a:off x="3856040" y="9440866"/>
            <a:ext cx="2949575" cy="496887"/>
          </a:xfrm>
          <a:prstGeom prst="rect">
            <a:avLst/>
          </a:prstGeom>
        </p:spPr>
        <p:txBody>
          <a:bodyPr vert="horz" wrap="square" lIns="88303" tIns="44152" rIns="88303" bIns="44152" numCol="1" anchor="b" anchorCtr="0" compatLnSpc="1">
            <a:prstTxWarp prst="textNoShape">
              <a:avLst/>
            </a:prstTxWarp>
          </a:bodyPr>
          <a:lstStyle>
            <a:lvl1pPr algn="r" eaLnBrk="1" hangingPunct="1">
              <a:defRPr sz="1200"/>
            </a:lvl1pPr>
          </a:lstStyle>
          <a:p>
            <a:pPr>
              <a:defRPr/>
            </a:pPr>
            <a:fld id="{8320C2D5-D567-49CB-983C-0BA251270EBE}" type="slidenum">
              <a:rPr lang="ja-JP" altLang="en-US"/>
              <a:pPr>
                <a:defRPr/>
              </a:pPr>
              <a:t>‹#›</a:t>
            </a:fld>
            <a:endParaRPr lang="ja-JP" altLang="en-US"/>
          </a:p>
        </p:txBody>
      </p:sp>
    </p:spTree>
    <p:extLst>
      <p:ext uri="{BB962C8B-B14F-4D97-AF65-F5344CB8AC3E}">
        <p14:creationId xmlns:p14="http://schemas.microsoft.com/office/powerpoint/2010/main" val="2211414621"/>
      </p:ext>
    </p:extLst>
  </p:cSld>
  <p:clrMap bg1="lt1" tx1="dk1" bg2="lt2" tx2="dk2" accent1="accent1" accent2="accent2" accent3="accent3" accent4="accent4" accent5="accent5" accent6="accent6" hlink="hlink" folHlink="folHlink"/>
  <p:hf sldNum="0" hdr="0" ftr="0" dt="0"/>
  <p:notesStyle>
    <a:lvl1pPr algn="l" defTabSz="823913" rtl="0" eaLnBrk="0" fontAlgn="base" hangingPunct="0">
      <a:spcBef>
        <a:spcPct val="30000"/>
      </a:spcBef>
      <a:spcAft>
        <a:spcPct val="0"/>
      </a:spcAft>
      <a:defRPr kumimoji="1" sz="1100" kern="1200">
        <a:solidFill>
          <a:schemeClr val="tx1"/>
        </a:solidFill>
        <a:latin typeface="+mn-lt"/>
        <a:ea typeface="+mn-ea"/>
        <a:cs typeface="+mn-cs"/>
      </a:defRPr>
    </a:lvl1pPr>
    <a:lvl2pPr marL="411163" algn="l" defTabSz="823913" rtl="0" eaLnBrk="0" fontAlgn="base" hangingPunct="0">
      <a:spcBef>
        <a:spcPct val="30000"/>
      </a:spcBef>
      <a:spcAft>
        <a:spcPct val="0"/>
      </a:spcAft>
      <a:defRPr kumimoji="1" sz="1100" kern="1200">
        <a:solidFill>
          <a:schemeClr val="tx1"/>
        </a:solidFill>
        <a:latin typeface="+mn-lt"/>
        <a:ea typeface="+mn-ea"/>
        <a:cs typeface="+mn-cs"/>
      </a:defRPr>
    </a:lvl2pPr>
    <a:lvl3pPr marL="823913" algn="l" defTabSz="823913" rtl="0" eaLnBrk="0" fontAlgn="base" hangingPunct="0">
      <a:spcBef>
        <a:spcPct val="30000"/>
      </a:spcBef>
      <a:spcAft>
        <a:spcPct val="0"/>
      </a:spcAft>
      <a:defRPr kumimoji="1" sz="1100" kern="1200">
        <a:solidFill>
          <a:schemeClr val="tx1"/>
        </a:solidFill>
        <a:latin typeface="+mn-lt"/>
        <a:ea typeface="+mn-ea"/>
        <a:cs typeface="+mn-cs"/>
      </a:defRPr>
    </a:lvl3pPr>
    <a:lvl4pPr marL="1236663" algn="l" defTabSz="823913" rtl="0" eaLnBrk="0" fontAlgn="base" hangingPunct="0">
      <a:spcBef>
        <a:spcPct val="30000"/>
      </a:spcBef>
      <a:spcAft>
        <a:spcPct val="0"/>
      </a:spcAft>
      <a:defRPr kumimoji="1" sz="1100" kern="1200">
        <a:solidFill>
          <a:schemeClr val="tx1"/>
        </a:solidFill>
        <a:latin typeface="+mn-lt"/>
        <a:ea typeface="+mn-ea"/>
        <a:cs typeface="+mn-cs"/>
      </a:defRPr>
    </a:lvl4pPr>
    <a:lvl5pPr marL="1649413" algn="l" defTabSz="823913" rtl="0" eaLnBrk="0" fontAlgn="base" hangingPunct="0">
      <a:spcBef>
        <a:spcPct val="30000"/>
      </a:spcBef>
      <a:spcAft>
        <a:spcPct val="0"/>
      </a:spcAft>
      <a:defRPr kumimoji="1" sz="1100" kern="1200">
        <a:solidFill>
          <a:schemeClr val="tx1"/>
        </a:solidFill>
        <a:latin typeface="+mn-lt"/>
        <a:ea typeface="+mn-ea"/>
        <a:cs typeface="+mn-cs"/>
      </a:defRPr>
    </a:lvl5pPr>
    <a:lvl6pPr marL="2061825" algn="l" defTabSz="824730" rtl="0" eaLnBrk="1" latinLnBrk="0" hangingPunct="1">
      <a:defRPr kumimoji="1" sz="1100" kern="1200">
        <a:solidFill>
          <a:schemeClr val="tx1"/>
        </a:solidFill>
        <a:latin typeface="+mn-lt"/>
        <a:ea typeface="+mn-ea"/>
        <a:cs typeface="+mn-cs"/>
      </a:defRPr>
    </a:lvl6pPr>
    <a:lvl7pPr marL="2474190" algn="l" defTabSz="824730" rtl="0" eaLnBrk="1" latinLnBrk="0" hangingPunct="1">
      <a:defRPr kumimoji="1" sz="1100" kern="1200">
        <a:solidFill>
          <a:schemeClr val="tx1"/>
        </a:solidFill>
        <a:latin typeface="+mn-lt"/>
        <a:ea typeface="+mn-ea"/>
        <a:cs typeface="+mn-cs"/>
      </a:defRPr>
    </a:lvl7pPr>
    <a:lvl8pPr marL="2886556" algn="l" defTabSz="824730" rtl="0" eaLnBrk="1" latinLnBrk="0" hangingPunct="1">
      <a:defRPr kumimoji="1" sz="1100" kern="1200">
        <a:solidFill>
          <a:schemeClr val="tx1"/>
        </a:solidFill>
        <a:latin typeface="+mn-lt"/>
        <a:ea typeface="+mn-ea"/>
        <a:cs typeface="+mn-cs"/>
      </a:defRPr>
    </a:lvl8pPr>
    <a:lvl9pPr marL="3298921" algn="l" defTabSz="824730" rtl="0" eaLnBrk="1" latinLnBrk="0" hangingPunct="1">
      <a:defRPr kumimoji="1"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待機画面</a:t>
            </a:r>
            <a:endParaRPr lang="en-US" altLang="ja-JP"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265871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solidFill>
                  <a:srgbClr val="FF0000"/>
                </a:solidFill>
                <a:latin typeface="+mn-ea"/>
              </a:rPr>
              <a:t>始めに、現状把握で問題の明確化を行いました。</a:t>
            </a:r>
            <a:endParaRPr lang="en-US" altLang="ja-JP" sz="1200" dirty="0">
              <a:solidFill>
                <a:srgbClr val="FF0000"/>
              </a:solidFill>
              <a:latin typeface="+mn-ea"/>
            </a:endParaRPr>
          </a:p>
          <a:p>
            <a:endParaRPr lang="en-US" altLang="ja-JP" sz="1200" dirty="0">
              <a:solidFill>
                <a:srgbClr val="FF0000"/>
              </a:solidFill>
              <a:latin typeface="+mn-ea"/>
            </a:endParaRPr>
          </a:p>
          <a:p>
            <a:r>
              <a:rPr lang="ja-JP" altLang="en-US" sz="1200" dirty="0">
                <a:solidFill>
                  <a:srgbClr val="FF0000"/>
                </a:solidFill>
                <a:latin typeface="+mn-ea"/>
              </a:rPr>
              <a:t>あるべき姿と現状のギャップを確認した所、</a:t>
            </a:r>
            <a:endParaRPr lang="en-US" altLang="ja-JP" sz="1200" dirty="0">
              <a:solidFill>
                <a:srgbClr val="FF0000"/>
              </a:solidFill>
              <a:latin typeface="+mn-ea"/>
            </a:endParaRPr>
          </a:p>
          <a:p>
            <a:r>
              <a:rPr lang="ja-JP" altLang="en-US" sz="1200" dirty="0">
                <a:solidFill>
                  <a:srgbClr val="FF0000"/>
                </a:solidFill>
                <a:latin typeface="+mn-ea"/>
              </a:rPr>
              <a:t>「仕入先メーカーにおける生準計画進捗遅れ」が</a:t>
            </a:r>
            <a:r>
              <a:rPr lang="en-US" altLang="ja-JP" sz="1200" dirty="0">
                <a:solidFill>
                  <a:srgbClr val="FF0000"/>
                </a:solidFill>
                <a:latin typeface="+mn-ea"/>
              </a:rPr>
              <a:t>22</a:t>
            </a:r>
            <a:r>
              <a:rPr lang="ja-JP" altLang="en-US" sz="1200" dirty="0">
                <a:solidFill>
                  <a:srgbClr val="FF0000"/>
                </a:solidFill>
                <a:latin typeface="+mn-ea"/>
              </a:rPr>
              <a:t>年度下期で</a:t>
            </a:r>
            <a:r>
              <a:rPr lang="en-US" altLang="ja-JP" sz="1200" dirty="0">
                <a:solidFill>
                  <a:srgbClr val="FF0000"/>
                </a:solidFill>
                <a:latin typeface="+mn-ea"/>
              </a:rPr>
              <a:t>21</a:t>
            </a:r>
            <a:r>
              <a:rPr lang="ja-JP" altLang="en-US" sz="1200" dirty="0">
                <a:solidFill>
                  <a:srgbClr val="FF0000"/>
                </a:solidFill>
                <a:latin typeface="+mn-ea"/>
              </a:rPr>
              <a:t>件発生しており、</a:t>
            </a:r>
            <a:endParaRPr lang="en-US" altLang="ja-JP" sz="1200" dirty="0">
              <a:solidFill>
                <a:srgbClr val="FF0000"/>
              </a:solidFill>
              <a:latin typeface="+mn-ea"/>
            </a:endParaRPr>
          </a:p>
          <a:p>
            <a:r>
              <a:rPr lang="ja-JP" altLang="en-US" sz="1200" dirty="0">
                <a:solidFill>
                  <a:srgbClr val="FF0000"/>
                </a:solidFill>
                <a:latin typeface="+mn-ea"/>
              </a:rPr>
              <a:t>問題点として浮かびあがりました。★</a:t>
            </a:r>
            <a:endParaRPr lang="en-US" altLang="ja-JP" sz="1200" dirty="0">
              <a:solidFill>
                <a:srgbClr val="FF0000"/>
              </a:solidFill>
              <a:latin typeface="+mn-ea"/>
            </a:endParaRPr>
          </a:p>
          <a:p>
            <a:endParaRPr lang="en-US" altLang="ja-JP" sz="1200" dirty="0">
              <a:solidFill>
                <a:srgbClr val="FF0000"/>
              </a:solidFill>
              <a:latin typeface="+mn-ea"/>
            </a:endParaRPr>
          </a:p>
          <a:p>
            <a:r>
              <a:rPr lang="ja-JP" altLang="en-US" sz="1200" dirty="0">
                <a:solidFill>
                  <a:srgbClr val="FF0000"/>
                </a:solidFill>
                <a:latin typeface="+mn-ea"/>
              </a:rPr>
              <a:t>問題のブレイクダウンを進め、</a:t>
            </a:r>
            <a:endParaRPr lang="en-US" altLang="ja-JP" sz="1200" dirty="0">
              <a:solidFill>
                <a:srgbClr val="FF0000"/>
              </a:solidFill>
              <a:latin typeface="+mn-ea"/>
            </a:endParaRPr>
          </a:p>
          <a:p>
            <a:r>
              <a:rPr lang="en-US" altLang="ja-JP" sz="1200" dirty="0">
                <a:solidFill>
                  <a:srgbClr val="FF0000"/>
                </a:solidFill>
                <a:latin typeface="+mn-ea"/>
              </a:rPr>
              <a:t>21</a:t>
            </a:r>
            <a:r>
              <a:rPr lang="ja-JP" altLang="en-US" sz="1200" dirty="0">
                <a:solidFill>
                  <a:srgbClr val="FF0000"/>
                </a:solidFill>
                <a:latin typeface="+mn-ea"/>
              </a:rPr>
              <a:t>件の内訳について仕入先別で確認すると、</a:t>
            </a:r>
            <a:endParaRPr lang="en-US" altLang="ja-JP" sz="1200" dirty="0">
              <a:solidFill>
                <a:srgbClr val="FF0000"/>
              </a:solidFill>
              <a:latin typeface="+mn-ea"/>
            </a:endParaRPr>
          </a:p>
          <a:p>
            <a:r>
              <a:rPr lang="ja-JP" altLang="en-US" sz="1200" dirty="0">
                <a:solidFill>
                  <a:srgbClr val="FF0000"/>
                </a:solidFill>
                <a:latin typeface="+mn-ea"/>
              </a:rPr>
              <a:t>新規仕入先の</a:t>
            </a:r>
            <a:r>
              <a:rPr lang="en-US" altLang="ja-JP" sz="1200" dirty="0">
                <a:solidFill>
                  <a:srgbClr val="FF0000"/>
                </a:solidFill>
                <a:latin typeface="+mn-ea"/>
              </a:rPr>
              <a:t>O</a:t>
            </a:r>
            <a:r>
              <a:rPr lang="ja-JP" altLang="en-US" sz="1200" dirty="0">
                <a:solidFill>
                  <a:srgbClr val="FF0000"/>
                </a:solidFill>
                <a:latin typeface="+mn-ea"/>
              </a:rPr>
              <a:t>社、</a:t>
            </a:r>
            <a:r>
              <a:rPr lang="en-US" altLang="ja-JP" sz="1200" dirty="0">
                <a:solidFill>
                  <a:srgbClr val="FF0000"/>
                </a:solidFill>
                <a:latin typeface="+mn-ea"/>
              </a:rPr>
              <a:t>T</a:t>
            </a:r>
            <a:r>
              <a:rPr lang="ja-JP" altLang="en-US" sz="1200" dirty="0">
                <a:solidFill>
                  <a:srgbClr val="FF0000"/>
                </a:solidFill>
                <a:latin typeface="+mn-ea"/>
              </a:rPr>
              <a:t>件で</a:t>
            </a:r>
            <a:r>
              <a:rPr lang="en-US" altLang="ja-JP" sz="1200" dirty="0">
                <a:solidFill>
                  <a:srgbClr val="FF0000"/>
                </a:solidFill>
                <a:latin typeface="+mn-ea"/>
              </a:rPr>
              <a:t>95</a:t>
            </a:r>
            <a:r>
              <a:rPr lang="ja-JP" altLang="en-US" sz="1200" dirty="0">
                <a:solidFill>
                  <a:srgbClr val="FF0000"/>
                </a:solidFill>
                <a:latin typeface="+mn-ea"/>
              </a:rPr>
              <a:t>％を占めており、</a:t>
            </a:r>
            <a:r>
              <a:rPr lang="en-US" altLang="ja-JP" sz="1200" dirty="0">
                <a:solidFill>
                  <a:srgbClr val="FF0000"/>
                </a:solidFill>
                <a:latin typeface="+mn-ea"/>
              </a:rPr>
              <a:t>2</a:t>
            </a:r>
            <a:r>
              <a:rPr lang="ja-JP" altLang="en-US" sz="1200" dirty="0">
                <a:solidFill>
                  <a:srgbClr val="FF0000"/>
                </a:solidFill>
                <a:latin typeface="+mn-ea"/>
              </a:rPr>
              <a:t>社平均で</a:t>
            </a:r>
            <a:r>
              <a:rPr lang="en-US" altLang="ja-JP" sz="1200" dirty="0">
                <a:solidFill>
                  <a:srgbClr val="FF0000"/>
                </a:solidFill>
                <a:latin typeface="+mn-ea"/>
              </a:rPr>
              <a:t>10</a:t>
            </a:r>
            <a:r>
              <a:rPr lang="ja-JP" altLang="en-US" sz="1200" dirty="0">
                <a:solidFill>
                  <a:srgbClr val="FF0000"/>
                </a:solidFill>
                <a:latin typeface="+mn-ea"/>
              </a:rPr>
              <a:t>件発生していました★</a:t>
            </a:r>
            <a:endParaRPr lang="en-US" altLang="ja-JP" sz="1200" dirty="0">
              <a:solidFill>
                <a:srgbClr val="FF0000"/>
              </a:solidFill>
              <a:latin typeface="+mn-ea"/>
            </a:endParaRPr>
          </a:p>
          <a:p>
            <a:endParaRPr lang="en-US" altLang="ja-JP" sz="1200" dirty="0">
              <a:solidFill>
                <a:srgbClr val="FF0000"/>
              </a:solidFill>
              <a:latin typeface="+mn-ea"/>
            </a:endParaRPr>
          </a:p>
          <a:p>
            <a:r>
              <a:rPr lang="ja-JP" altLang="en-US" sz="1200" dirty="0">
                <a:solidFill>
                  <a:srgbClr val="FF0000"/>
                </a:solidFill>
                <a:latin typeface="+mn-ea"/>
              </a:rPr>
              <a:t>遅れに対する対応工数をみてみると、</a:t>
            </a:r>
            <a:endParaRPr lang="en-US" altLang="ja-JP" sz="1200" dirty="0">
              <a:solidFill>
                <a:srgbClr val="FF0000"/>
              </a:solidFill>
              <a:latin typeface="+mn-ea"/>
            </a:endParaRPr>
          </a:p>
          <a:p>
            <a:r>
              <a:rPr lang="ja-JP" altLang="en-US" sz="1200" dirty="0">
                <a:solidFill>
                  <a:srgbClr val="FF0000"/>
                </a:solidFill>
                <a:latin typeface="+mn-ea"/>
              </a:rPr>
              <a:t>新規仕入先</a:t>
            </a:r>
            <a:r>
              <a:rPr lang="en-US" altLang="ja-JP" sz="1200" dirty="0">
                <a:solidFill>
                  <a:srgbClr val="FF0000"/>
                </a:solidFill>
                <a:latin typeface="+mn-ea"/>
              </a:rPr>
              <a:t>2</a:t>
            </a:r>
            <a:r>
              <a:rPr lang="ja-JP" altLang="en-US" sz="1200" dirty="0">
                <a:solidFill>
                  <a:srgbClr val="FF0000"/>
                </a:solidFill>
                <a:latin typeface="+mn-ea"/>
              </a:rPr>
              <a:t>社で</a:t>
            </a:r>
            <a:r>
              <a:rPr lang="en-US" altLang="ja-JP" sz="1200" dirty="0">
                <a:solidFill>
                  <a:srgbClr val="FF0000"/>
                </a:solidFill>
                <a:latin typeface="+mn-ea"/>
              </a:rPr>
              <a:t>95</a:t>
            </a:r>
            <a:r>
              <a:rPr lang="ja-JP" altLang="en-US" sz="1200" dirty="0">
                <a:solidFill>
                  <a:srgbClr val="FF0000"/>
                </a:solidFill>
                <a:latin typeface="+mn-ea"/>
              </a:rPr>
              <a:t>％を占めており、</a:t>
            </a:r>
            <a:r>
              <a:rPr lang="en-US" altLang="ja-JP" sz="1200" dirty="0">
                <a:solidFill>
                  <a:srgbClr val="FF0000"/>
                </a:solidFill>
                <a:latin typeface="+mn-ea"/>
              </a:rPr>
              <a:t>2</a:t>
            </a:r>
            <a:r>
              <a:rPr lang="ja-JP" altLang="en-US" sz="1200" dirty="0">
                <a:solidFill>
                  <a:srgbClr val="FF0000"/>
                </a:solidFill>
                <a:latin typeface="+mn-ea"/>
              </a:rPr>
              <a:t>社平均で</a:t>
            </a:r>
            <a:r>
              <a:rPr lang="en-US" altLang="ja-JP" sz="1200" dirty="0">
                <a:solidFill>
                  <a:srgbClr val="FF0000"/>
                </a:solidFill>
                <a:latin typeface="+mn-ea"/>
              </a:rPr>
              <a:t>35H</a:t>
            </a:r>
            <a:r>
              <a:rPr lang="ja-JP" altLang="en-US" sz="1200" dirty="0">
                <a:solidFill>
                  <a:srgbClr val="FF0000"/>
                </a:solidFill>
                <a:latin typeface="+mn-ea"/>
              </a:rPr>
              <a:t>かけていました★</a:t>
            </a:r>
            <a:endParaRPr lang="en-US" altLang="ja-JP" sz="1200" dirty="0">
              <a:solidFill>
                <a:srgbClr val="FF0000"/>
              </a:solidFill>
              <a:latin typeface="+mn-ea"/>
            </a:endParaRPr>
          </a:p>
        </p:txBody>
      </p:sp>
    </p:spTree>
    <p:extLst>
      <p:ext uri="{BB962C8B-B14F-4D97-AF65-F5344CB8AC3E}">
        <p14:creationId xmlns:p14="http://schemas.microsoft.com/office/powerpoint/2010/main" val="1744150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さらに</a:t>
            </a:r>
            <a:r>
              <a:rPr lang="ja-JP" altLang="en-US" sz="1200" dirty="0">
                <a:solidFill>
                  <a:sysClr val="windowText" lastClr="000000"/>
                </a:solidFill>
                <a:latin typeface="Meiryo UI" panose="020B0604030504040204" pitchFamily="50" charset="-128"/>
                <a:ea typeface="Meiryo UI" panose="020B0604030504040204" pitchFamily="50" charset="-128"/>
              </a:rPr>
              <a:t>遅れに対する対応工数を項目別でみると</a:t>
            </a:r>
            <a:endParaRPr lang="en-US" altLang="ja-JP" sz="1200" dirty="0">
              <a:latin typeface="+mn-ea"/>
            </a:endParaRPr>
          </a:p>
          <a:p>
            <a:r>
              <a:rPr lang="ja-JP" altLang="en-US" sz="1200" dirty="0">
                <a:latin typeface="Meiryo UI" panose="020B0604030504040204" pitchFamily="50" charset="-128"/>
                <a:ea typeface="Meiryo UI" panose="020B0604030504040204" pitchFamily="50" charset="-128"/>
              </a:rPr>
              <a:t>①監査改善資料の回収　②検査記録の回収</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に工数をかけていることが見えてきました</a:t>
            </a:r>
            <a:r>
              <a:rPr lang="ja-JP" altLang="en-US" sz="1200" dirty="0">
                <a:latin typeface="+mn-ea"/>
                <a:ea typeface="Meiryo UI" panose="020B0604030504040204" pitchFamily="50" charset="-128"/>
              </a:rPr>
              <a:t>★</a:t>
            </a:r>
            <a:endParaRPr lang="en-US" altLang="ja-JP" sz="1200" dirty="0">
              <a:latin typeface="+mn-ea"/>
            </a:endParaRPr>
          </a:p>
          <a:p>
            <a:endParaRPr lang="en-US" altLang="ja-JP" sz="1200" dirty="0">
              <a:latin typeface="+mn-ea"/>
            </a:endParaRPr>
          </a:p>
          <a:p>
            <a:r>
              <a:rPr lang="ja-JP" altLang="en-US" sz="1200" dirty="0">
                <a:latin typeface="+mn-ea"/>
              </a:rPr>
              <a:t>後藤「</a:t>
            </a:r>
            <a:r>
              <a:rPr lang="ja-JP" altLang="ja-JP" sz="1200" dirty="0">
                <a:solidFill>
                  <a:sysClr val="windowText" lastClr="000000"/>
                </a:solidFill>
                <a:latin typeface="Meiryo UI" panose="020B0604030504040204" pitchFamily="50" charset="-128"/>
                <a:ea typeface="Meiryo UI" panose="020B0604030504040204" pitchFamily="50" charset="-128"/>
              </a:rPr>
              <a:t>仕入先から納期通りに提出されても不備が</a:t>
            </a:r>
            <a:r>
              <a:rPr lang="ja-JP" altLang="en-US" sz="1200" dirty="0">
                <a:solidFill>
                  <a:sysClr val="windowText" lastClr="000000"/>
                </a:solidFill>
                <a:latin typeface="Meiryo UI" panose="020B0604030504040204" pitchFamily="50" charset="-128"/>
                <a:ea typeface="Meiryo UI" panose="020B0604030504040204" pitchFamily="50" charset="-128"/>
              </a:rPr>
              <a:t>あったり、</a:t>
            </a:r>
            <a:endParaRPr lang="en-US" altLang="ja-JP" sz="1200" dirty="0">
              <a:solidFill>
                <a:sysClr val="windowText" lastClr="000000"/>
              </a:solidFill>
              <a:latin typeface="Meiryo UI" panose="020B0604030504040204" pitchFamily="50" charset="-128"/>
              <a:ea typeface="Meiryo UI" panose="020B0604030504040204" pitchFamily="50" charset="-128"/>
            </a:endParaRPr>
          </a:p>
          <a:p>
            <a:r>
              <a:rPr lang="ja-JP" altLang="en-US" sz="1200" dirty="0">
                <a:solidFill>
                  <a:sysClr val="windowText" lastClr="000000"/>
                </a:solidFill>
                <a:latin typeface="Meiryo UI" panose="020B0604030504040204" pitchFamily="50" charset="-128"/>
                <a:ea typeface="Meiryo UI" panose="020B0604030504040204" pitchFamily="50" charset="-128"/>
              </a:rPr>
              <a:t>　　　 </a:t>
            </a:r>
            <a:r>
              <a:rPr lang="ja-JP" altLang="ja-JP" sz="1200" dirty="0">
                <a:solidFill>
                  <a:sysClr val="windowText" lastClr="000000"/>
                </a:solidFill>
                <a:latin typeface="Meiryo UI" panose="020B0604030504040204" pitchFamily="50" charset="-128"/>
                <a:ea typeface="Meiryo UI" panose="020B0604030504040204" pitchFamily="50" charset="-128"/>
              </a:rPr>
              <a:t>再提出された資料も思</a:t>
            </a:r>
            <a:r>
              <a:rPr lang="ja-JP" altLang="en-US" sz="1200" dirty="0">
                <a:solidFill>
                  <a:sysClr val="windowText" lastClr="000000"/>
                </a:solidFill>
                <a:latin typeface="Meiryo UI" panose="020B0604030504040204" pitchFamily="50" charset="-128"/>
                <a:ea typeface="Meiryo UI" panose="020B0604030504040204" pitchFamily="50" charset="-128"/>
              </a:rPr>
              <a:t>い</a:t>
            </a:r>
            <a:r>
              <a:rPr lang="ja-JP" altLang="ja-JP" sz="1200" dirty="0">
                <a:solidFill>
                  <a:sysClr val="windowText" lastClr="000000"/>
                </a:solidFill>
                <a:latin typeface="Meiryo UI" panose="020B0604030504040204" pitchFamily="50" charset="-128"/>
                <a:ea typeface="Meiryo UI" panose="020B0604030504040204" pitchFamily="50" charset="-128"/>
              </a:rPr>
              <a:t>通りに修正されて</a:t>
            </a:r>
            <a:r>
              <a:rPr lang="ja-JP" altLang="en-US" sz="1200" dirty="0">
                <a:solidFill>
                  <a:sysClr val="windowText" lastClr="000000"/>
                </a:solidFill>
                <a:latin typeface="Meiryo UI" panose="020B0604030504040204" pitchFamily="50" charset="-128"/>
                <a:ea typeface="Meiryo UI" panose="020B0604030504040204" pitchFamily="50" charset="-128"/>
              </a:rPr>
              <a:t>いないことがあり、</a:t>
            </a:r>
            <a:endParaRPr lang="en-US" altLang="ja-JP" sz="12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200" dirty="0">
                <a:solidFill>
                  <a:sysClr val="windowText" lastClr="000000"/>
                </a:solidFill>
                <a:latin typeface="Meiryo UI" panose="020B0604030504040204" pitchFamily="50" charset="-128"/>
                <a:ea typeface="Meiryo UI" panose="020B0604030504040204" pitchFamily="50" charset="-128"/>
              </a:rPr>
              <a:t>　　　 当日中に処理が必要だと残業になってしまいました。」とかおりちゃん。</a:t>
            </a:r>
            <a:endParaRPr lang="en-US" altLang="ja-JP" sz="1200" dirty="0">
              <a:solidFill>
                <a:sysClr val="windowText" lastClr="000000"/>
              </a:solidFill>
              <a:latin typeface="Meiryo UI" panose="020B0604030504040204" pitchFamily="50" charset="-128"/>
              <a:ea typeface="Meiryo UI" panose="020B0604030504040204" pitchFamily="50" charset="-128"/>
            </a:endParaRPr>
          </a:p>
          <a:p>
            <a:pPr algn="l"/>
            <a:endParaRPr lang="en-US" altLang="ja-JP" sz="12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200" dirty="0">
                <a:solidFill>
                  <a:sysClr val="windowText" lastClr="000000"/>
                </a:solidFill>
                <a:latin typeface="Meiryo UI" panose="020B0604030504040204" pitchFamily="50" charset="-128"/>
                <a:ea typeface="Meiryo UI" panose="020B0604030504040204" pitchFamily="50" charset="-128"/>
              </a:rPr>
              <a:t>木村「</a:t>
            </a:r>
            <a:r>
              <a:rPr lang="ja-JP" altLang="ja-JP" sz="1200" dirty="0">
                <a:solidFill>
                  <a:sysClr val="windowText" lastClr="000000"/>
                </a:solidFill>
                <a:latin typeface="Meiryo UI" panose="020B0604030504040204" pitchFamily="50" charset="-128"/>
                <a:ea typeface="Meiryo UI" panose="020B0604030504040204" pitchFamily="50" charset="-128"/>
              </a:rPr>
              <a:t>資料受理後</a:t>
            </a:r>
            <a:r>
              <a:rPr lang="ja-JP" altLang="en-US" sz="1200" dirty="0">
                <a:solidFill>
                  <a:sysClr val="windowText" lastClr="000000"/>
                </a:solidFill>
                <a:latin typeface="Meiryo UI" panose="020B0604030504040204" pitchFamily="50" charset="-128"/>
                <a:ea typeface="Meiryo UI" panose="020B0604030504040204" pitchFamily="50" charset="-128"/>
              </a:rPr>
              <a:t>は</a:t>
            </a:r>
            <a:r>
              <a:rPr lang="ja-JP" altLang="ja-JP" sz="1200" dirty="0">
                <a:solidFill>
                  <a:sysClr val="windowText" lastClr="000000"/>
                </a:solidFill>
                <a:latin typeface="Meiryo UI" panose="020B0604030504040204" pitchFamily="50" charset="-128"/>
                <a:ea typeface="Meiryo UI" panose="020B0604030504040204" pitchFamily="50" charset="-128"/>
              </a:rPr>
              <a:t>確認が必要</a:t>
            </a:r>
            <a:r>
              <a:rPr lang="ja-JP" altLang="en-US" sz="1200" dirty="0">
                <a:solidFill>
                  <a:sysClr val="windowText" lastClr="000000"/>
                </a:solidFill>
                <a:latin typeface="Meiryo UI" panose="020B0604030504040204" pitchFamily="50" charset="-128"/>
                <a:ea typeface="Meiryo UI" panose="020B0604030504040204" pitchFamily="50" charset="-128"/>
              </a:rPr>
              <a:t>だし、</a:t>
            </a:r>
            <a:r>
              <a:rPr lang="ja-JP" altLang="ja-JP" sz="1200" dirty="0">
                <a:solidFill>
                  <a:sysClr val="windowText" lastClr="000000"/>
                </a:solidFill>
                <a:latin typeface="Meiryo UI" panose="020B0604030504040204" pitchFamily="50" charset="-128"/>
                <a:ea typeface="Meiryo UI" panose="020B0604030504040204" pitchFamily="50" charset="-128"/>
              </a:rPr>
              <a:t>客先</a:t>
            </a:r>
            <a:r>
              <a:rPr lang="ja-JP" altLang="en-US" sz="1200" dirty="0">
                <a:solidFill>
                  <a:sysClr val="windowText" lastClr="000000"/>
                </a:solidFill>
                <a:latin typeface="Meiryo UI" panose="020B0604030504040204" pitchFamily="50" charset="-128"/>
                <a:ea typeface="Meiryo UI" panose="020B0604030504040204" pitchFamily="50" charset="-128"/>
              </a:rPr>
              <a:t>への</a:t>
            </a:r>
            <a:r>
              <a:rPr lang="ja-JP" altLang="ja-JP" sz="1200" dirty="0">
                <a:solidFill>
                  <a:sysClr val="windowText" lastClr="000000"/>
                </a:solidFill>
                <a:latin typeface="Meiryo UI" panose="020B0604030504040204" pitchFamily="50" charset="-128"/>
                <a:ea typeface="Meiryo UI" panose="020B0604030504040204" pitchFamily="50" charset="-128"/>
              </a:rPr>
              <a:t>納期遵守は大切だよね</a:t>
            </a:r>
            <a:r>
              <a:rPr lang="ja-JP" altLang="en-US" sz="1200" dirty="0">
                <a:solidFill>
                  <a:sysClr val="windowText" lastClr="000000"/>
                </a:solidFill>
                <a:latin typeface="Meiryo UI" panose="020B0604030504040204" pitchFamily="50" charset="-128"/>
                <a:ea typeface="Meiryo UI" panose="020B0604030504040204" pitchFamily="50" charset="-128"/>
              </a:rPr>
              <a:t>！」★</a:t>
            </a:r>
            <a:endParaRPr lang="en-US" altLang="ja-JP" sz="1200" dirty="0">
              <a:solidFill>
                <a:sysClr val="windowText" lastClr="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262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目標設定では、</a:t>
            </a:r>
            <a:endParaRPr lang="en-US" altLang="ja-JP" sz="1200" dirty="0">
              <a:latin typeface="+mn-ea"/>
            </a:endParaRPr>
          </a:p>
          <a:p>
            <a:endParaRPr lang="en-US" altLang="ja-JP" sz="1200" dirty="0">
              <a:latin typeface="+mn-ea"/>
            </a:endParaRPr>
          </a:p>
          <a:p>
            <a:r>
              <a:rPr lang="ja-JP" altLang="en-US" sz="1200" dirty="0">
                <a:latin typeface="+mn-ea"/>
              </a:rPr>
              <a:t>新規仕入先メーカーにおける生準計画進捗遅れ発生件数について★</a:t>
            </a:r>
            <a:endParaRPr lang="en-US" altLang="ja-JP" sz="1200" dirty="0">
              <a:latin typeface="+mn-ea"/>
            </a:endParaRPr>
          </a:p>
          <a:p>
            <a:endParaRPr lang="en-US" altLang="ja-JP" sz="1200" dirty="0">
              <a:latin typeface="+mn-ea"/>
            </a:endParaRPr>
          </a:p>
          <a:p>
            <a:r>
              <a:rPr lang="ja-JP" altLang="en-US" sz="1200" dirty="0">
                <a:latin typeface="+mn-ea"/>
              </a:rPr>
              <a:t>仕入先</a:t>
            </a:r>
            <a:r>
              <a:rPr lang="en-US" altLang="ja-JP" sz="1200" dirty="0">
                <a:latin typeface="+mn-ea"/>
              </a:rPr>
              <a:t>2</a:t>
            </a:r>
            <a:r>
              <a:rPr lang="ja-JP" altLang="en-US" sz="1200" dirty="0">
                <a:latin typeface="+mn-ea"/>
              </a:rPr>
              <a:t>社平均で</a:t>
            </a:r>
            <a:r>
              <a:rPr lang="en-US" altLang="ja-JP" sz="1200" dirty="0">
                <a:latin typeface="+mn-ea"/>
              </a:rPr>
              <a:t>10</a:t>
            </a:r>
            <a:r>
              <a:rPr lang="ja-JP" altLang="en-US" sz="1200" dirty="0">
                <a:latin typeface="+mn-ea"/>
              </a:rPr>
              <a:t>件発生していたのを、</a:t>
            </a:r>
            <a:endParaRPr lang="en-US" altLang="ja-JP" sz="1200" dirty="0">
              <a:latin typeface="+mn-ea"/>
            </a:endParaRPr>
          </a:p>
          <a:p>
            <a:r>
              <a:rPr lang="ja-JP" altLang="en-US" sz="1200" dirty="0">
                <a:latin typeface="+mn-ea"/>
              </a:rPr>
              <a:t>次の新製品がある仕入先</a:t>
            </a:r>
            <a:r>
              <a:rPr lang="en-US" altLang="ja-JP" sz="1200" dirty="0">
                <a:latin typeface="+mn-ea"/>
              </a:rPr>
              <a:t>M</a:t>
            </a:r>
            <a:r>
              <a:rPr lang="ja-JP" altLang="en-US" sz="1200" dirty="0">
                <a:latin typeface="+mn-ea"/>
              </a:rPr>
              <a:t>社で</a:t>
            </a:r>
            <a:r>
              <a:rPr lang="en-US" altLang="ja-JP" sz="1200" dirty="0">
                <a:latin typeface="+mn-ea"/>
              </a:rPr>
              <a:t>’23</a:t>
            </a:r>
            <a:r>
              <a:rPr lang="ja-JP" altLang="en-US" sz="1200" dirty="0">
                <a:latin typeface="+mn-ea"/>
              </a:rPr>
              <a:t>年</a:t>
            </a:r>
            <a:r>
              <a:rPr lang="en-US" altLang="ja-JP" sz="1200" dirty="0">
                <a:latin typeface="+mn-ea"/>
              </a:rPr>
              <a:t>8</a:t>
            </a:r>
            <a:r>
              <a:rPr lang="ja-JP" altLang="en-US" sz="1200" dirty="0">
                <a:latin typeface="+mn-ea"/>
              </a:rPr>
              <a:t>月末までの実績を</a:t>
            </a:r>
            <a:r>
              <a:rPr lang="en-US" altLang="ja-JP" sz="1200" dirty="0">
                <a:latin typeface="+mn-ea"/>
              </a:rPr>
              <a:t>0</a:t>
            </a:r>
            <a:r>
              <a:rPr lang="ja-JP" altLang="en-US" sz="1200" dirty="0">
                <a:latin typeface="+mn-ea"/>
              </a:rPr>
              <a:t>件、★</a:t>
            </a:r>
            <a:endParaRPr lang="en-US" altLang="ja-JP" sz="1200" dirty="0">
              <a:latin typeface="+mn-ea"/>
            </a:endParaRPr>
          </a:p>
          <a:p>
            <a:endParaRPr lang="en-US" altLang="ja-JP" sz="1200" dirty="0">
              <a:latin typeface="+mn-ea"/>
            </a:endParaRPr>
          </a:p>
          <a:p>
            <a:r>
              <a:rPr lang="ja-JP" altLang="en-US" sz="1200" dirty="0">
                <a:latin typeface="+mn-ea"/>
              </a:rPr>
              <a:t>フォロー工数について</a:t>
            </a:r>
            <a:r>
              <a:rPr lang="en-US" altLang="ja-JP" sz="1200" dirty="0">
                <a:latin typeface="+mn-ea"/>
              </a:rPr>
              <a:t>35H</a:t>
            </a:r>
            <a:r>
              <a:rPr lang="ja-JP" altLang="en-US" sz="1200" dirty="0">
                <a:latin typeface="+mn-ea"/>
              </a:rPr>
              <a:t>を、</a:t>
            </a:r>
            <a:r>
              <a:rPr lang="en-US" altLang="ja-JP" sz="1200" dirty="0">
                <a:latin typeface="+mn-ea"/>
              </a:rPr>
              <a:t>0H</a:t>
            </a:r>
            <a:r>
              <a:rPr lang="ja-JP" altLang="en-US" sz="1200" dirty="0">
                <a:latin typeface="+mn-ea"/>
              </a:rPr>
              <a:t>にするという目標を立てて取り組みました。★</a:t>
            </a:r>
            <a:endParaRPr lang="en-US" altLang="ja-JP" sz="1200" dirty="0">
              <a:latin typeface="+mn-ea"/>
            </a:endParaRPr>
          </a:p>
          <a:p>
            <a:endParaRPr lang="en-US" altLang="ja-JP" sz="1200" dirty="0">
              <a:latin typeface="+mn-ea"/>
            </a:endParaRPr>
          </a:p>
          <a:p>
            <a:r>
              <a:rPr lang="ja-JP" altLang="en-US" sz="1200" dirty="0">
                <a:latin typeface="+mn-ea"/>
              </a:rPr>
              <a:t>活動計画は、御覧のように計画を作成し、</a:t>
            </a:r>
            <a:endParaRPr lang="en-US" altLang="ja-JP" sz="1200" dirty="0">
              <a:latin typeface="+mn-ea"/>
            </a:endParaRPr>
          </a:p>
          <a:p>
            <a:r>
              <a:rPr lang="en-US" altLang="ja-JP" sz="1200" dirty="0">
                <a:latin typeface="+mn-ea"/>
              </a:rPr>
              <a:t>4</a:t>
            </a:r>
            <a:r>
              <a:rPr lang="ja-JP" altLang="en-US" sz="1200" dirty="0">
                <a:latin typeface="+mn-ea"/>
              </a:rPr>
              <a:t>月にテーマ選定から、</a:t>
            </a:r>
            <a:r>
              <a:rPr lang="en-US" altLang="ja-JP" sz="1200" dirty="0">
                <a:latin typeface="+mn-ea"/>
              </a:rPr>
              <a:t>8</a:t>
            </a:r>
            <a:r>
              <a:rPr lang="ja-JP" altLang="en-US" sz="1200" dirty="0">
                <a:latin typeface="+mn-ea"/>
              </a:rPr>
              <a:t>月までこのような計画に沿って取組みました。★</a:t>
            </a:r>
            <a:endParaRPr lang="en-US" altLang="ja-JP" sz="1200" dirty="0">
              <a:latin typeface="+mn-ea"/>
            </a:endParaRPr>
          </a:p>
        </p:txBody>
      </p:sp>
    </p:spTree>
    <p:extLst>
      <p:ext uri="{BB962C8B-B14F-4D97-AF65-F5344CB8AC3E}">
        <p14:creationId xmlns:p14="http://schemas.microsoft.com/office/powerpoint/2010/main" val="1627239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次に要因の解析を「特性要因図」使って進めました。★</a:t>
            </a:r>
            <a:endParaRPr lang="en-US" altLang="ja-JP" sz="1200" dirty="0">
              <a:latin typeface="+mn-ea"/>
            </a:endParaRPr>
          </a:p>
          <a:p>
            <a:r>
              <a:rPr lang="ja-JP" altLang="en-US" sz="1200" dirty="0">
                <a:latin typeface="+mn-ea"/>
              </a:rPr>
              <a:t>その結果、</a:t>
            </a:r>
            <a:r>
              <a:rPr lang="en-US" altLang="ja-JP" sz="1200" dirty="0">
                <a:latin typeface="+mn-ea"/>
              </a:rPr>
              <a:t>3</a:t>
            </a:r>
            <a:r>
              <a:rPr lang="ja-JP" altLang="en-US" sz="1200" dirty="0">
                <a:latin typeface="+mn-ea"/>
              </a:rPr>
              <a:t>つの要因が見えてきました。</a:t>
            </a:r>
            <a:endParaRPr lang="en-US" altLang="ja-JP" sz="1200" dirty="0">
              <a:latin typeface="+mn-ea"/>
            </a:endParaRPr>
          </a:p>
          <a:p>
            <a:endParaRPr lang="en-US" altLang="ja-JP" sz="1200" dirty="0">
              <a:latin typeface="+mn-ea"/>
            </a:endParaRPr>
          </a:p>
          <a:p>
            <a:r>
              <a:rPr lang="ja-JP" altLang="en-US" sz="1200" dirty="0">
                <a:latin typeface="+mn-ea"/>
              </a:rPr>
              <a:t>１つ目は、監査記録の内容が分かりにくい</a:t>
            </a:r>
            <a:endParaRPr lang="en-US" altLang="ja-JP" sz="1200" dirty="0">
              <a:latin typeface="+mn-ea"/>
            </a:endParaRPr>
          </a:p>
          <a:p>
            <a:pPr defTabSz="823825">
              <a:defRPr/>
            </a:pPr>
            <a:r>
              <a:rPr lang="ja-JP" altLang="en-US" sz="1200" dirty="0">
                <a:latin typeface="+mn-ea"/>
              </a:rPr>
              <a:t>２つ目は、意思疎通ができていない</a:t>
            </a:r>
            <a:endParaRPr lang="en-US" altLang="ja-JP" sz="1200" dirty="0">
              <a:latin typeface="+mn-ea"/>
            </a:endParaRPr>
          </a:p>
          <a:p>
            <a:r>
              <a:rPr lang="ja-JP" altLang="en-US" sz="1200" dirty="0">
                <a:latin typeface="+mn-ea"/>
              </a:rPr>
              <a:t>３つ目は、納期管理する仕組みがない★</a:t>
            </a:r>
            <a:endParaRPr lang="en-US" altLang="ja-JP" sz="1200" dirty="0">
              <a:latin typeface="+mn-ea"/>
            </a:endParaRPr>
          </a:p>
          <a:p>
            <a:endParaRPr lang="en-US" altLang="ja-JP" sz="1200" dirty="0">
              <a:latin typeface="+mn-ea"/>
            </a:endParaRPr>
          </a:p>
          <a:p>
            <a:r>
              <a:rPr lang="ja-JP" altLang="en-US" sz="1200" dirty="0">
                <a:latin typeface="+mn-ea"/>
              </a:rPr>
              <a:t>が推定要因としてあがりました。</a:t>
            </a:r>
            <a:endParaRPr lang="en-US" altLang="ja-JP" sz="1200" dirty="0">
              <a:latin typeface="+mn-ea"/>
            </a:endParaRPr>
          </a:p>
          <a:p>
            <a:r>
              <a:rPr lang="ja-JP" altLang="en-US" sz="1200" dirty="0">
                <a:latin typeface="+mn-ea"/>
              </a:rPr>
              <a:t>早速、担当を決めて調査を進めていきました。★</a:t>
            </a:r>
            <a:endParaRPr lang="en-US" altLang="ja-JP" sz="1200" dirty="0">
              <a:latin typeface="+mn-ea"/>
            </a:endParaRPr>
          </a:p>
        </p:txBody>
      </p:sp>
    </p:spTree>
    <p:extLst>
      <p:ext uri="{BB962C8B-B14F-4D97-AF65-F5344CB8AC3E}">
        <p14:creationId xmlns:p14="http://schemas.microsoft.com/office/powerpoint/2010/main" val="4237708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要因調査では始めに</a:t>
            </a:r>
            <a:endParaRPr lang="en-US" altLang="ja-JP" sz="1200" dirty="0">
              <a:latin typeface="+mn-ea"/>
            </a:endParaRPr>
          </a:p>
          <a:p>
            <a:r>
              <a:rPr lang="en-US" altLang="ja-JP" sz="1200" dirty="0">
                <a:latin typeface="+mn-ea"/>
              </a:rPr>
              <a:t>1</a:t>
            </a:r>
            <a:r>
              <a:rPr lang="ja-JP" altLang="en-US" sz="1200" dirty="0">
                <a:latin typeface="+mn-ea"/>
              </a:rPr>
              <a:t>つ目の「監査記録の内容が分かりにくい」について調査を進めました★</a:t>
            </a:r>
            <a:endParaRPr lang="en-US" altLang="ja-JP" sz="1200" dirty="0">
              <a:latin typeface="+mn-ea"/>
            </a:endParaRPr>
          </a:p>
          <a:p>
            <a:endParaRPr lang="en-US" altLang="ja-JP" sz="1200" dirty="0">
              <a:latin typeface="+mn-ea"/>
            </a:endParaRPr>
          </a:p>
          <a:p>
            <a:r>
              <a:rPr lang="ja-JP" altLang="en-US" sz="1200" dirty="0">
                <a:latin typeface="+mn-ea"/>
              </a:rPr>
              <a:t>過去の工程監査記録を確認してみると、</a:t>
            </a:r>
            <a:endParaRPr lang="en-US" altLang="ja-JP" sz="1200" dirty="0">
              <a:latin typeface="+mn-ea"/>
            </a:endParaRPr>
          </a:p>
          <a:p>
            <a:r>
              <a:rPr lang="ja-JP" altLang="en-US" sz="1200" dirty="0">
                <a:latin typeface="+mn-ea"/>
              </a:rPr>
              <a:t>監査指摘内容に具体的な指示がないものがありました。</a:t>
            </a:r>
            <a:endParaRPr lang="en-US" altLang="ja-JP" sz="1200" dirty="0">
              <a:latin typeface="+mn-ea"/>
            </a:endParaRPr>
          </a:p>
          <a:p>
            <a:endParaRPr lang="en-US" altLang="ja-JP" sz="1200" dirty="0">
              <a:latin typeface="+mn-ea"/>
            </a:endParaRPr>
          </a:p>
          <a:p>
            <a:r>
              <a:rPr lang="ja-JP" altLang="en-US" sz="1200" dirty="0">
                <a:latin typeface="+mn-ea"/>
              </a:rPr>
              <a:t>これでは何の管理項目が抜けているのかが分からず、</a:t>
            </a:r>
            <a:endParaRPr lang="en-US" altLang="ja-JP" sz="1200" dirty="0">
              <a:latin typeface="+mn-ea"/>
            </a:endParaRPr>
          </a:p>
          <a:p>
            <a:r>
              <a:rPr lang="ja-JP" altLang="en-US" sz="1200" dirty="0">
                <a:latin typeface="+mn-ea"/>
              </a:rPr>
              <a:t>後日、指摘内容を忘れてしまっていると改善に抜け漏れが発生してしまいます。</a:t>
            </a:r>
            <a:endParaRPr lang="en-US" altLang="ja-JP" sz="1200" dirty="0">
              <a:latin typeface="+mn-ea"/>
            </a:endParaRPr>
          </a:p>
          <a:p>
            <a:r>
              <a:rPr lang="ja-JP" altLang="en-US" sz="1200" dirty="0">
                <a:latin typeface="+mn-ea"/>
              </a:rPr>
              <a:t>その結果、仕入先からの提出資料に不備・不足がありやり直しが発生していました。</a:t>
            </a:r>
            <a:endParaRPr lang="en-US" altLang="ja-JP" sz="1200" dirty="0">
              <a:latin typeface="+mn-ea"/>
            </a:endParaRPr>
          </a:p>
          <a:p>
            <a:endParaRPr lang="en-US" altLang="ja-JP" sz="1200" dirty="0">
              <a:latin typeface="+mn-ea"/>
            </a:endParaRPr>
          </a:p>
          <a:p>
            <a:r>
              <a:rPr lang="ja-JP" altLang="en-US" sz="1200" dirty="0">
                <a:latin typeface="+mn-ea"/>
              </a:rPr>
              <a:t>必要な改善が行われないと、品質不具合発生のリスクを取り除けず、</a:t>
            </a:r>
            <a:endParaRPr lang="en-US" altLang="ja-JP" sz="1200" dirty="0">
              <a:latin typeface="+mn-ea"/>
            </a:endParaRPr>
          </a:p>
          <a:p>
            <a:r>
              <a:rPr lang="ja-JP" altLang="en-US" sz="1200" dirty="0">
                <a:latin typeface="+mn-ea"/>
              </a:rPr>
              <a:t>不具合発生により客先に迷惑をかける可能性があります。★</a:t>
            </a:r>
            <a:endParaRPr lang="en-US" altLang="ja-JP" sz="1200" dirty="0">
              <a:latin typeface="+mn-ea"/>
            </a:endParaRPr>
          </a:p>
        </p:txBody>
      </p:sp>
    </p:spTree>
    <p:extLst>
      <p:ext uri="{BB962C8B-B14F-4D97-AF65-F5344CB8AC3E}">
        <p14:creationId xmlns:p14="http://schemas.microsoft.com/office/powerpoint/2010/main" val="3814302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次に２つ目の</a:t>
            </a:r>
            <a:r>
              <a:rPr lang="ja-JP" altLang="en-US" sz="1200" dirty="0">
                <a:latin typeface="ＭＳ Ｐゴシック 本文"/>
              </a:rPr>
              <a:t>「意志疎通ができていない」に</a:t>
            </a:r>
            <a:r>
              <a:rPr lang="ja-JP" altLang="en-US" sz="1200" dirty="0">
                <a:latin typeface="+mn-ea"/>
              </a:rPr>
              <a:t>ついて調査を進めました。★</a:t>
            </a:r>
            <a:endParaRPr lang="en-US" altLang="ja-JP" sz="1200" dirty="0">
              <a:latin typeface="+mn-ea"/>
            </a:endParaRPr>
          </a:p>
          <a:p>
            <a:endParaRPr lang="en-US" altLang="ja-JP" sz="1200" dirty="0">
              <a:latin typeface="+mn-ea"/>
            </a:endParaRPr>
          </a:p>
          <a:p>
            <a:r>
              <a:rPr lang="ja-JP" altLang="en-US" sz="1200" dirty="0">
                <a:latin typeface="+mn-ea"/>
              </a:rPr>
              <a:t>岡崎・松沢「かおりちゃんこれについてはどう？」</a:t>
            </a:r>
            <a:endParaRPr lang="en-US" altLang="ja-JP" sz="1200" dirty="0">
              <a:latin typeface="+mn-ea"/>
            </a:endParaRPr>
          </a:p>
          <a:p>
            <a:r>
              <a:rPr lang="ja-JP" altLang="en-US" sz="1200" dirty="0">
                <a:latin typeface="+mn-ea"/>
              </a:rPr>
              <a:t>後藤「仕入先とコミュニケーションがとれていなくて、</a:t>
            </a:r>
            <a:endParaRPr lang="en-US" altLang="ja-JP" sz="1200" dirty="0">
              <a:latin typeface="+mn-ea"/>
            </a:endParaRPr>
          </a:p>
          <a:p>
            <a:r>
              <a:rPr lang="ja-JP" altLang="en-US" sz="1200" dirty="0">
                <a:latin typeface="+mn-ea"/>
              </a:rPr>
              <a:t>　　　客先への検査記録提出が遅くなることがありました」とかおりちゃんの声が。</a:t>
            </a:r>
            <a:endParaRPr lang="en-US" altLang="ja-JP" sz="1200" dirty="0">
              <a:latin typeface="+mn-ea"/>
            </a:endParaRPr>
          </a:p>
          <a:p>
            <a:endParaRPr lang="en-US" altLang="ja-JP" sz="1200" dirty="0">
              <a:latin typeface="+mn-ea"/>
            </a:endParaRPr>
          </a:p>
          <a:p>
            <a:r>
              <a:rPr lang="ja-JP" altLang="en-US" sz="1200" dirty="0">
                <a:latin typeface="+mn-ea"/>
              </a:rPr>
              <a:t>さらに詳しく話を聞くと、★</a:t>
            </a:r>
            <a:endParaRPr lang="en-US" altLang="ja-JP" sz="1200" dirty="0">
              <a:latin typeface="+mn-ea"/>
            </a:endParaRPr>
          </a:p>
          <a:p>
            <a:r>
              <a:rPr lang="ja-JP" altLang="en-US" sz="1200" dirty="0">
                <a:latin typeface="+mn-ea"/>
              </a:rPr>
              <a:t>「初品納入前に納入前確認会で、製品と検査記録に問題がないか確認しますが、</a:t>
            </a:r>
            <a:endParaRPr lang="en-US" altLang="ja-JP" sz="1200" dirty="0">
              <a:latin typeface="+mn-ea"/>
            </a:endParaRPr>
          </a:p>
          <a:p>
            <a:r>
              <a:rPr lang="ja-JP" altLang="en-US" sz="1200" dirty="0">
                <a:latin typeface="+mn-ea"/>
              </a:rPr>
              <a:t>検査記録に仕入先の承認印が入っていなくて、その時に記録を受け取ることができませんでした。</a:t>
            </a:r>
            <a:endParaRPr lang="en-US" altLang="ja-JP" sz="1200" dirty="0">
              <a:latin typeface="+mn-ea"/>
            </a:endParaRPr>
          </a:p>
          <a:p>
            <a:r>
              <a:rPr lang="ja-JP" altLang="en-US" sz="1200" dirty="0">
                <a:latin typeface="+mn-ea"/>
              </a:rPr>
              <a:t>仕入先は、今まで製品に同封して客先に提出していたため、</a:t>
            </a:r>
            <a:endParaRPr lang="en-US" altLang="ja-JP" sz="1200" dirty="0">
              <a:latin typeface="+mn-ea"/>
            </a:endParaRPr>
          </a:p>
          <a:p>
            <a:r>
              <a:rPr lang="ja-JP" altLang="en-US" sz="1200" dirty="0">
                <a:latin typeface="+mn-ea"/>
              </a:rPr>
              <a:t>製品出荷までに承認印を入れればいいと思っていたようです。★</a:t>
            </a:r>
            <a:endParaRPr lang="en-US" altLang="ja-JP" sz="1200" dirty="0">
              <a:latin typeface="+mn-ea"/>
            </a:endParaRPr>
          </a:p>
          <a:p>
            <a:r>
              <a:rPr lang="ja-JP" altLang="en-US" sz="1200" dirty="0">
                <a:latin typeface="+mn-ea"/>
              </a:rPr>
              <a:t>その後、メールで提出してもらうよう話をしましたが、</a:t>
            </a:r>
            <a:r>
              <a:rPr lang="en-US" altLang="ja-JP" sz="1200" dirty="0">
                <a:latin typeface="+mn-ea"/>
              </a:rPr>
              <a:t>2</a:t>
            </a:r>
            <a:r>
              <a:rPr lang="ja-JP" altLang="en-US" sz="1200" dirty="0">
                <a:latin typeface="+mn-ea"/>
              </a:rPr>
              <a:t>日経っても提出されず、</a:t>
            </a:r>
            <a:endParaRPr lang="en-US" altLang="ja-JP" sz="1200" dirty="0">
              <a:latin typeface="+mn-ea"/>
            </a:endParaRPr>
          </a:p>
          <a:p>
            <a:r>
              <a:rPr lang="ja-JP" altLang="en-US" sz="1200" dirty="0">
                <a:latin typeface="+mn-ea"/>
              </a:rPr>
              <a:t>フォローしてやっと提出されたため遅れが発生しました」</a:t>
            </a:r>
            <a:endParaRPr lang="en-US" altLang="ja-JP" sz="1200" dirty="0">
              <a:latin typeface="+mn-ea"/>
            </a:endParaRPr>
          </a:p>
          <a:p>
            <a:endParaRPr lang="en-US" altLang="ja-JP" sz="1200" dirty="0">
              <a:latin typeface="+mn-ea"/>
            </a:endParaRPr>
          </a:p>
          <a:p>
            <a:r>
              <a:rPr lang="ja-JP" altLang="en-US" sz="1200" dirty="0">
                <a:latin typeface="+mn-ea"/>
              </a:rPr>
              <a:t>検査記録提出遅れが発生すると、</a:t>
            </a:r>
            <a:endParaRPr lang="en-US" altLang="ja-JP" sz="1200" dirty="0">
              <a:latin typeface="+mn-ea"/>
            </a:endParaRPr>
          </a:p>
          <a:p>
            <a:r>
              <a:rPr lang="ja-JP" altLang="en-US" sz="1200" dirty="0">
                <a:latin typeface="+mn-ea"/>
              </a:rPr>
              <a:t>製品の良否確認が遅れ不具合品を流出させてしまう恐れがあります。★</a:t>
            </a:r>
            <a:endParaRPr lang="en-US" altLang="ja-JP" sz="1200" dirty="0">
              <a:latin typeface="+mn-ea"/>
            </a:endParaRPr>
          </a:p>
        </p:txBody>
      </p:sp>
    </p:spTree>
    <p:extLst>
      <p:ext uri="{BB962C8B-B14F-4D97-AF65-F5344CB8AC3E}">
        <p14:creationId xmlns:p14="http://schemas.microsoft.com/office/powerpoint/2010/main" val="2016436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823825">
              <a:defRPr/>
            </a:pPr>
            <a:r>
              <a:rPr lang="ja-JP" altLang="en-US" sz="1200" dirty="0">
                <a:latin typeface="+mn-ea"/>
              </a:rPr>
              <a:t>次に３つ目の</a:t>
            </a:r>
            <a:r>
              <a:rPr lang="ja-JP" altLang="en-US" sz="1200" dirty="0">
                <a:latin typeface="ＭＳ Ｐゴシック 本文"/>
              </a:rPr>
              <a:t>「納期管理する仕組みがない」に</a:t>
            </a:r>
            <a:r>
              <a:rPr lang="ja-JP" altLang="en-US" sz="1200" dirty="0">
                <a:latin typeface="+mn-ea"/>
              </a:rPr>
              <a:t>ついて調査を進めました。★</a:t>
            </a:r>
            <a:endParaRPr lang="en-US" altLang="ja-JP" sz="1200" dirty="0">
              <a:latin typeface="+mn-ea"/>
            </a:endParaRPr>
          </a:p>
          <a:p>
            <a:pPr defTabSz="823825">
              <a:defRPr/>
            </a:pPr>
            <a:endParaRPr lang="en-US" altLang="ja-JP" sz="1200" dirty="0">
              <a:latin typeface="+mn-ea"/>
            </a:endParaRPr>
          </a:p>
          <a:p>
            <a:pPr defTabSz="823825">
              <a:defRPr/>
            </a:pPr>
            <a:r>
              <a:rPr lang="ja-JP" altLang="en-US" sz="1200" dirty="0">
                <a:latin typeface="+mn-ea"/>
              </a:rPr>
              <a:t>確認をした結果、</a:t>
            </a:r>
            <a:endParaRPr lang="en-US" altLang="ja-JP" sz="1200" dirty="0">
              <a:latin typeface="+mn-ea"/>
            </a:endParaRPr>
          </a:p>
          <a:p>
            <a:pPr defTabSz="823825">
              <a:defRPr/>
            </a:pPr>
            <a:r>
              <a:rPr lang="ja-JP" altLang="en-US" sz="1200" dirty="0">
                <a:latin typeface="+mn-ea"/>
              </a:rPr>
              <a:t>納期管理についてのマニュアルはなく、各自のやり方で管理していることが分かりました。★</a:t>
            </a:r>
            <a:endParaRPr lang="en-US" altLang="ja-JP" sz="1200" dirty="0">
              <a:latin typeface="+mn-ea"/>
            </a:endParaRPr>
          </a:p>
          <a:p>
            <a:pPr defTabSz="823825">
              <a:defRPr/>
            </a:pPr>
            <a:endParaRPr lang="en-US" altLang="ja-JP" sz="1200" dirty="0">
              <a:latin typeface="+mn-ea"/>
            </a:endParaRPr>
          </a:p>
          <a:p>
            <a:pPr defTabSz="823825">
              <a:defRPr/>
            </a:pPr>
            <a:r>
              <a:rPr lang="ja-JP" altLang="en-US" sz="1200" dirty="0">
                <a:latin typeface="+mn-ea"/>
              </a:rPr>
              <a:t>かおりちゃんはどうやって管理してる？</a:t>
            </a:r>
            <a:endParaRPr lang="en-US" altLang="ja-JP" sz="1200" dirty="0">
              <a:latin typeface="+mn-ea"/>
            </a:endParaRPr>
          </a:p>
          <a:p>
            <a:pPr defTabSz="823825">
              <a:defRPr/>
            </a:pPr>
            <a:r>
              <a:rPr lang="ja-JP" altLang="en-US" sz="1200" dirty="0">
                <a:latin typeface="+mn-ea"/>
              </a:rPr>
              <a:t>「私はメールのスケジューラーで管理してます。</a:t>
            </a:r>
            <a:endParaRPr lang="en-US" altLang="ja-JP" sz="1200" dirty="0">
              <a:latin typeface="+mn-ea"/>
            </a:endParaRPr>
          </a:p>
          <a:p>
            <a:pPr defTabSz="823825">
              <a:defRPr/>
            </a:pPr>
            <a:r>
              <a:rPr lang="ja-JP" altLang="en-US" sz="1200" dirty="0">
                <a:latin typeface="+mn-ea"/>
              </a:rPr>
              <a:t>　</a:t>
            </a:r>
            <a:r>
              <a:rPr lang="en-US" altLang="ja-JP" sz="1200" dirty="0">
                <a:latin typeface="+mn-ea"/>
              </a:rPr>
              <a:t>1</a:t>
            </a:r>
            <a:r>
              <a:rPr lang="ja-JP" altLang="en-US" sz="1200" dirty="0">
                <a:latin typeface="+mn-ea"/>
              </a:rPr>
              <a:t>日前にアラームが鳴るように設定していて、</a:t>
            </a:r>
            <a:endParaRPr lang="en-US" altLang="ja-JP" sz="1200" dirty="0">
              <a:latin typeface="+mn-ea"/>
            </a:endParaRPr>
          </a:p>
          <a:p>
            <a:pPr defTabSz="823825">
              <a:defRPr/>
            </a:pPr>
            <a:r>
              <a:rPr lang="ja-JP" altLang="en-US" sz="1200" dirty="0">
                <a:latin typeface="+mn-ea"/>
              </a:rPr>
              <a:t>　納期</a:t>
            </a:r>
            <a:r>
              <a:rPr lang="en-US" altLang="ja-JP" sz="1200" dirty="0">
                <a:latin typeface="+mn-ea"/>
              </a:rPr>
              <a:t>1</a:t>
            </a:r>
            <a:r>
              <a:rPr lang="ja-JP" altLang="en-US" sz="1200" dirty="0">
                <a:latin typeface="+mn-ea"/>
              </a:rPr>
              <a:t>日前にリマインドメール、納期を過ぎたら電話をしています。</a:t>
            </a:r>
            <a:endParaRPr lang="en-US" altLang="ja-JP" sz="1200" dirty="0">
              <a:latin typeface="+mn-ea"/>
            </a:endParaRPr>
          </a:p>
          <a:p>
            <a:pPr defTabSz="823825">
              <a:defRPr/>
            </a:pPr>
            <a:r>
              <a:rPr lang="ja-JP" altLang="en-US" sz="1200" dirty="0">
                <a:latin typeface="+mn-ea"/>
              </a:rPr>
              <a:t>　先日は納期を過ぎて電話をしたら、</a:t>
            </a:r>
            <a:r>
              <a:rPr lang="en-US" altLang="ja-JP" sz="1200" dirty="0">
                <a:latin typeface="+mn-ea"/>
              </a:rPr>
              <a:t>3</a:t>
            </a:r>
            <a:r>
              <a:rPr lang="ja-JP" altLang="en-US" sz="1200" dirty="0">
                <a:latin typeface="+mn-ea"/>
              </a:rPr>
              <a:t>日後に提出しますと言われて困ることがありました」★</a:t>
            </a:r>
            <a:endParaRPr lang="en-US" altLang="ja-JP" sz="1200" dirty="0">
              <a:latin typeface="+mn-ea"/>
            </a:endParaRPr>
          </a:p>
        </p:txBody>
      </p:sp>
    </p:spTree>
    <p:extLst>
      <p:ext uri="{BB962C8B-B14F-4D97-AF65-F5344CB8AC3E}">
        <p14:creationId xmlns:p14="http://schemas.microsoft.com/office/powerpoint/2010/main" val="3556247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特性要因図で抽出した</a:t>
            </a:r>
            <a:r>
              <a:rPr lang="en-US" altLang="ja-JP" sz="1200" dirty="0">
                <a:latin typeface="+mn-ea"/>
              </a:rPr>
              <a:t>3</a:t>
            </a:r>
            <a:r>
              <a:rPr lang="ja-JP" altLang="en-US" sz="1200" dirty="0">
                <a:latin typeface="+mn-ea"/>
              </a:rPr>
              <a:t>つの要因に対し調査をした結果、★</a:t>
            </a:r>
            <a:endParaRPr lang="en-US" altLang="ja-JP" sz="1200" dirty="0">
              <a:latin typeface="+mn-ea"/>
            </a:endParaRPr>
          </a:p>
          <a:p>
            <a:endParaRPr lang="en-US" altLang="ja-JP" sz="1200" dirty="0">
              <a:latin typeface="+mn-ea"/>
            </a:endParaRPr>
          </a:p>
          <a:p>
            <a:r>
              <a:rPr lang="en-US" altLang="ja-JP" sz="1200" dirty="0">
                <a:latin typeface="+mn-ea"/>
              </a:rPr>
              <a:t>3</a:t>
            </a:r>
            <a:r>
              <a:rPr lang="ja-JP" altLang="en-US" sz="1200" dirty="0">
                <a:latin typeface="+mn-ea"/>
              </a:rPr>
              <a:t>つの要因すべてが事実であり、対策が必要であると判断しました。★</a:t>
            </a:r>
            <a:endParaRPr lang="en-US" altLang="ja-JP" sz="1200" dirty="0">
              <a:latin typeface="+mn-ea"/>
            </a:endParaRPr>
          </a:p>
        </p:txBody>
      </p:sp>
    </p:spTree>
    <p:extLst>
      <p:ext uri="{BB962C8B-B14F-4D97-AF65-F5344CB8AC3E}">
        <p14:creationId xmlns:p14="http://schemas.microsoft.com/office/powerpoint/2010/main" val="223803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次に、真因を取り除くため対策を検討しました。</a:t>
            </a:r>
            <a:endParaRPr lang="en-US" altLang="ja-JP" sz="1200" dirty="0">
              <a:latin typeface="+mn-ea"/>
            </a:endParaRPr>
          </a:p>
          <a:p>
            <a:endParaRPr lang="en-US" altLang="ja-JP" sz="1200" dirty="0">
              <a:latin typeface="+mn-ea"/>
            </a:endParaRPr>
          </a:p>
          <a:p>
            <a:r>
              <a:rPr lang="ja-JP" altLang="en-US" sz="1200" dirty="0">
                <a:latin typeface="+mn-ea"/>
              </a:rPr>
              <a:t>真因から対策案を抽出し、マトリックス図を用いて検討した結果、★</a:t>
            </a:r>
            <a:endParaRPr lang="en-US" altLang="ja-JP" sz="1200" dirty="0">
              <a:latin typeface="+mn-ea"/>
            </a:endParaRPr>
          </a:p>
          <a:p>
            <a:endParaRPr lang="en-US" altLang="ja-JP" sz="1200" dirty="0">
              <a:latin typeface="+mn-ea"/>
            </a:endParaRPr>
          </a:p>
          <a:p>
            <a:r>
              <a:rPr lang="en-US" altLang="ja-JP" sz="1200" dirty="0">
                <a:latin typeface="+mn-ea"/>
              </a:rPr>
              <a:t>3</a:t>
            </a:r>
            <a:r>
              <a:rPr lang="ja-JP" altLang="en-US" sz="1200" dirty="0">
                <a:latin typeface="+mn-ea"/>
              </a:rPr>
              <a:t>項目の対策が必要と判断しました。★</a:t>
            </a:r>
            <a:endParaRPr lang="en-US" altLang="ja-JP" sz="1200" dirty="0">
              <a:latin typeface="+mn-ea"/>
            </a:endParaRPr>
          </a:p>
        </p:txBody>
      </p:sp>
    </p:spTree>
    <p:extLst>
      <p:ext uri="{BB962C8B-B14F-4D97-AF65-F5344CB8AC3E}">
        <p14:creationId xmlns:p14="http://schemas.microsoft.com/office/powerpoint/2010/main" val="2537605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D2D3D-DD4C-ECF6-FB2C-3A93C275DE45}"/>
            </a:ext>
          </a:extLst>
        </p:cNvPr>
        <p:cNvGrpSpPr/>
        <p:nvPr/>
      </p:nvGrpSpPr>
      <p:grpSpPr>
        <a:xfrm>
          <a:off x="0" y="0"/>
          <a:ext cx="0" cy="0"/>
          <a:chOff x="0" y="0"/>
          <a:chExt cx="0" cy="0"/>
        </a:xfrm>
      </p:grpSpPr>
      <p:sp>
        <p:nvSpPr>
          <p:cNvPr id="21506" name="スライド イメージ プレースホルダー 1">
            <a:extLst>
              <a:ext uri="{FF2B5EF4-FFF2-40B4-BE49-F238E27FC236}">
                <a16:creationId xmlns:a16="http://schemas.microsoft.com/office/drawing/2014/main" id="{65F4F8EA-9E8D-3A11-8651-03111AB79BA6}"/>
              </a:ext>
            </a:extLst>
          </p:cNvPr>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ノート プレースホルダー 2">
            <a:extLst>
              <a:ext uri="{FF2B5EF4-FFF2-40B4-BE49-F238E27FC236}">
                <a16:creationId xmlns:a16="http://schemas.microsoft.com/office/drawing/2014/main" id="{57445CD0-6216-C37C-1520-97BA5BA8E7C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次に</a:t>
            </a:r>
            <a:r>
              <a:rPr lang="en-US" altLang="ja-JP" sz="1200" dirty="0">
                <a:latin typeface="+mn-ea"/>
              </a:rPr>
              <a:t>3</a:t>
            </a:r>
            <a:r>
              <a:rPr lang="ja-JP" altLang="en-US" sz="1200" dirty="0">
                <a:latin typeface="+mn-ea"/>
              </a:rPr>
              <a:t>項目の対策案に対し、対策の実施方法を検討しました。★</a:t>
            </a:r>
            <a:endParaRPr lang="en-US" altLang="ja-JP" sz="1200" dirty="0">
              <a:latin typeface="+mn-ea"/>
            </a:endParaRPr>
          </a:p>
          <a:p>
            <a:endParaRPr lang="en-US" altLang="ja-JP" sz="1200" dirty="0">
              <a:latin typeface="+mn-ea"/>
            </a:endParaRPr>
          </a:p>
          <a:p>
            <a:r>
              <a:rPr lang="ja-JP" altLang="en-US" sz="1200" dirty="0">
                <a:latin typeface="+mn-ea"/>
              </a:rPr>
              <a:t>飯田アドバイザーからアドバイスをもらい、</a:t>
            </a:r>
            <a:endParaRPr lang="en-US" altLang="ja-JP" sz="1200" dirty="0">
              <a:latin typeface="+mn-ea"/>
            </a:endParaRPr>
          </a:p>
          <a:p>
            <a:r>
              <a:rPr lang="ja-JP" altLang="en-US" sz="1200" dirty="0">
                <a:latin typeface="+mn-ea"/>
              </a:rPr>
              <a:t>「系統図法」を使って対策案の実施方法を考えました。★</a:t>
            </a:r>
            <a:endParaRPr lang="en-US" altLang="ja-JP" sz="1200" dirty="0">
              <a:latin typeface="+mn-ea"/>
            </a:endParaRPr>
          </a:p>
          <a:p>
            <a:endParaRPr lang="en-US" altLang="ja-JP" sz="1200" dirty="0">
              <a:latin typeface="+mn-ea"/>
            </a:endParaRPr>
          </a:p>
          <a:p>
            <a:r>
              <a:rPr lang="ja-JP" altLang="en-US" sz="1200" dirty="0">
                <a:latin typeface="+mn-ea"/>
              </a:rPr>
              <a:t>早速、メンバーで手分けして対策の実施方法を検討していき、</a:t>
            </a:r>
            <a:endParaRPr lang="en-US" altLang="ja-JP" sz="1200" dirty="0">
              <a:latin typeface="+mn-ea"/>
            </a:endParaRPr>
          </a:p>
          <a:p>
            <a:r>
              <a:rPr lang="ja-JP" altLang="en-US" sz="1200" dirty="0">
                <a:latin typeface="+mn-ea"/>
              </a:rPr>
              <a:t>検討した結果、御覧のように対策の実施方法を考えました。★</a:t>
            </a:r>
            <a:endParaRPr lang="en-US" altLang="ja-JP" sz="1200" dirty="0">
              <a:latin typeface="+mn-ea"/>
            </a:endParaRPr>
          </a:p>
        </p:txBody>
      </p:sp>
    </p:spTree>
    <p:extLst>
      <p:ext uri="{BB962C8B-B14F-4D97-AF65-F5344CB8AC3E}">
        <p14:creationId xmlns:p14="http://schemas.microsoft.com/office/powerpoint/2010/main" val="3126675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B4A5B-04AE-F4F4-D2A6-0FF273521B61}"/>
            </a:ext>
          </a:extLst>
        </p:cNvPr>
        <p:cNvGrpSpPr/>
        <p:nvPr/>
      </p:nvGrpSpPr>
      <p:grpSpPr>
        <a:xfrm>
          <a:off x="0" y="0"/>
          <a:ext cx="0" cy="0"/>
          <a:chOff x="0" y="0"/>
          <a:chExt cx="0" cy="0"/>
        </a:xfrm>
      </p:grpSpPr>
      <p:sp>
        <p:nvSpPr>
          <p:cNvPr id="7170" name="スライド イメージ プレースホルダー 1">
            <a:extLst>
              <a:ext uri="{FF2B5EF4-FFF2-40B4-BE49-F238E27FC236}">
                <a16:creationId xmlns:a16="http://schemas.microsoft.com/office/drawing/2014/main" id="{7970B1BE-B787-5E07-7C77-7415F31EB67B}"/>
              </a:ext>
            </a:extLst>
          </p:cNvPr>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ノート プレースホルダー 2">
            <a:extLst>
              <a:ext uri="{FF2B5EF4-FFF2-40B4-BE49-F238E27FC236}">
                <a16:creationId xmlns:a16="http://schemas.microsoft.com/office/drawing/2014/main" id="{081268E8-E980-23E8-D6C4-196A92D005C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ＭＳ Ｐゴシック 本文"/>
              </a:rPr>
              <a:t>みなさんこんにちは。</a:t>
            </a:r>
            <a:endParaRPr lang="en-US" altLang="ja-JP" sz="1200" dirty="0">
              <a:latin typeface="ＭＳ Ｐゴシック 本文"/>
            </a:endParaRPr>
          </a:p>
          <a:p>
            <a:r>
              <a:rPr lang="en-US" altLang="ja-JP" sz="1200" dirty="0">
                <a:latin typeface="ＭＳ Ｐゴシック 本文"/>
              </a:rPr>
              <a:t>(</a:t>
            </a:r>
            <a:r>
              <a:rPr lang="ja-JP" altLang="en-US" sz="1200" dirty="0">
                <a:latin typeface="ＭＳ Ｐゴシック 本文"/>
              </a:rPr>
              <a:t>只今紹介頂きました</a:t>
            </a:r>
            <a:r>
              <a:rPr lang="en-US" altLang="ja-JP" sz="1200" dirty="0">
                <a:latin typeface="ＭＳ Ｐゴシック 本文"/>
              </a:rPr>
              <a:t>)</a:t>
            </a:r>
            <a:r>
              <a:rPr lang="ja-JP" altLang="en-US" sz="1200" dirty="0">
                <a:latin typeface="ＭＳ Ｐゴシック 本文"/>
              </a:rPr>
              <a:t>アラコ株式会社「</a:t>
            </a:r>
            <a:r>
              <a:rPr lang="en-US" altLang="ja-JP" sz="1200" dirty="0">
                <a:latin typeface="ＭＳ Ｐゴシック 本文"/>
              </a:rPr>
              <a:t>GEAR</a:t>
            </a:r>
            <a:r>
              <a:rPr lang="ja-JP" altLang="en-US" sz="1200" dirty="0">
                <a:latin typeface="ＭＳ Ｐゴシック 本文"/>
              </a:rPr>
              <a:t>サークル」の木村です。</a:t>
            </a:r>
            <a:endParaRPr lang="en-US" altLang="ja-JP" sz="1200" dirty="0">
              <a:latin typeface="ＭＳ Ｐゴシック 本文"/>
            </a:endParaRPr>
          </a:p>
          <a:p>
            <a:r>
              <a:rPr lang="ja-JP" altLang="en-US" sz="1200" dirty="0">
                <a:latin typeface="ＭＳ Ｐゴシック 本文"/>
              </a:rPr>
              <a:t>よろしくお願いします。</a:t>
            </a:r>
            <a:endParaRPr lang="en-US" altLang="ja-JP" sz="1200" dirty="0">
              <a:latin typeface="ＭＳ Ｐゴシック 本文"/>
              <a:ea typeface="游ゴシック" panose="020B0400000000000000" pitchFamily="50" charset="-128"/>
            </a:endParaRPr>
          </a:p>
          <a:p>
            <a:endParaRPr lang="en-US" altLang="ja-JP" sz="1200" dirty="0">
              <a:latin typeface="ＭＳ Ｐゴシック 本文"/>
              <a:ea typeface="游ゴシック" panose="020B0400000000000000" pitchFamily="50" charset="-128"/>
            </a:endParaRPr>
          </a:p>
          <a:p>
            <a:r>
              <a:rPr lang="ja-JP" altLang="en-US" sz="1200" dirty="0">
                <a:latin typeface="ＭＳ Ｐゴシック 本文"/>
              </a:rPr>
              <a:t>私たち</a:t>
            </a:r>
            <a:r>
              <a:rPr lang="en-US" altLang="ja-JP" sz="1200" dirty="0">
                <a:latin typeface="ＭＳ Ｐゴシック 本文"/>
              </a:rPr>
              <a:t>GEAR</a:t>
            </a:r>
            <a:r>
              <a:rPr lang="ja-JP" altLang="en-US" sz="1200" dirty="0">
                <a:latin typeface="ＭＳ Ｐゴシック 本文"/>
              </a:rPr>
              <a:t>サークルは「新規仕入先メーカー 生準業務における進捗遅れ撲滅」</a:t>
            </a:r>
            <a:endParaRPr lang="en-US" altLang="ja-JP" sz="1200" dirty="0">
              <a:latin typeface="ＭＳ Ｐゴシック 本文"/>
            </a:endParaRPr>
          </a:p>
          <a:p>
            <a:r>
              <a:rPr lang="ja-JP" altLang="en-US" sz="1200" dirty="0">
                <a:latin typeface="ＭＳ Ｐゴシック 本文"/>
              </a:rPr>
              <a:t>のテーマについて取り組んで来ました。★</a:t>
            </a:r>
            <a:endParaRPr lang="en-US" altLang="ja-JP" dirty="0">
              <a:latin typeface="ＭＳ Ｐゴシック 本文"/>
              <a:ea typeface="游ゴシック" panose="020B0400000000000000" pitchFamily="50" charset="-128"/>
            </a:endParaRPr>
          </a:p>
        </p:txBody>
      </p:sp>
    </p:spTree>
    <p:extLst>
      <p:ext uri="{BB962C8B-B14F-4D97-AF65-F5344CB8AC3E}">
        <p14:creationId xmlns:p14="http://schemas.microsoft.com/office/powerpoint/2010/main" val="2496845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対策の実施について、★</a:t>
            </a:r>
            <a:endParaRPr lang="en-US" altLang="ja-JP" sz="1200" dirty="0">
              <a:latin typeface="+mn-ea"/>
            </a:endParaRPr>
          </a:p>
          <a:p>
            <a:endParaRPr lang="en-US" altLang="ja-JP" sz="1200" dirty="0">
              <a:latin typeface="+mn-ea"/>
            </a:endParaRPr>
          </a:p>
          <a:p>
            <a:r>
              <a:rPr lang="ja-JP" altLang="en-US" sz="1200" dirty="0">
                <a:latin typeface="+mn-ea"/>
              </a:rPr>
              <a:t>対策</a:t>
            </a:r>
            <a:r>
              <a:rPr lang="en-US" altLang="ja-JP" sz="1200" dirty="0">
                <a:latin typeface="+mn-ea"/>
              </a:rPr>
              <a:t>1</a:t>
            </a:r>
            <a:r>
              <a:rPr lang="ja-JP" altLang="en-US" sz="1200" dirty="0">
                <a:latin typeface="+mn-ea"/>
              </a:rPr>
              <a:t>は、</a:t>
            </a:r>
            <a:endParaRPr lang="en-US" altLang="ja-JP" sz="1200" dirty="0">
              <a:latin typeface="+mn-ea"/>
            </a:endParaRPr>
          </a:p>
          <a:p>
            <a:r>
              <a:rPr lang="ja-JP" altLang="en-US" sz="1200" dirty="0">
                <a:latin typeface="+mn-ea"/>
              </a:rPr>
              <a:t>品質統括室の業務要領に指摘の記録方法を追加しました。</a:t>
            </a:r>
            <a:endParaRPr lang="en-US" altLang="ja-JP" sz="1200" dirty="0">
              <a:latin typeface="+mn-ea"/>
            </a:endParaRPr>
          </a:p>
          <a:p>
            <a:r>
              <a:rPr lang="ja-JP" altLang="en-US" sz="1200" dirty="0">
                <a:latin typeface="+mn-ea"/>
              </a:rPr>
              <a:t>そして、追加した業務要領書を基に教育を実施して、★</a:t>
            </a:r>
            <a:endParaRPr lang="en-US" altLang="ja-JP" sz="1200" dirty="0">
              <a:latin typeface="+mn-ea"/>
            </a:endParaRPr>
          </a:p>
          <a:p>
            <a:endParaRPr lang="en-US" altLang="ja-JP" sz="1200" dirty="0">
              <a:latin typeface="+mn-ea"/>
            </a:endParaRPr>
          </a:p>
          <a:p>
            <a:r>
              <a:rPr lang="en-US" altLang="ja-JP" sz="1200" dirty="0">
                <a:latin typeface="+mn-ea"/>
              </a:rPr>
              <a:t>M</a:t>
            </a:r>
            <a:r>
              <a:rPr lang="ja-JP" altLang="en-US" sz="1200" dirty="0">
                <a:latin typeface="+mn-ea"/>
              </a:rPr>
              <a:t>社に対する新製品監査から、</a:t>
            </a:r>
            <a:endParaRPr lang="en-US" altLang="ja-JP" sz="1200" dirty="0">
              <a:latin typeface="+mn-ea"/>
            </a:endParaRPr>
          </a:p>
          <a:p>
            <a:r>
              <a:rPr lang="ja-JP" altLang="en-US" sz="1200" dirty="0">
                <a:latin typeface="+mn-ea"/>
              </a:rPr>
              <a:t>指摘に対してどうするのかまで記載するように改善し、</a:t>
            </a:r>
            <a:endParaRPr lang="en-US" altLang="ja-JP" sz="1200" dirty="0">
              <a:latin typeface="+mn-ea"/>
            </a:endParaRPr>
          </a:p>
          <a:p>
            <a:r>
              <a:rPr lang="ja-JP" altLang="en-US" sz="1200" dirty="0">
                <a:latin typeface="+mn-ea"/>
              </a:rPr>
              <a:t>後日の改善確認では指摘に対し、狙いの改善が出来るようになりました★</a:t>
            </a:r>
            <a:endParaRPr lang="en-US" altLang="ja-JP" sz="1200" dirty="0">
              <a:latin typeface="+mn-ea"/>
            </a:endParaRPr>
          </a:p>
        </p:txBody>
      </p:sp>
    </p:spTree>
    <p:extLst>
      <p:ext uri="{BB962C8B-B14F-4D97-AF65-F5344CB8AC3E}">
        <p14:creationId xmlns:p14="http://schemas.microsoft.com/office/powerpoint/2010/main" val="42368176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対策</a:t>
            </a:r>
            <a:r>
              <a:rPr lang="en-US" altLang="ja-JP" sz="1200" dirty="0">
                <a:latin typeface="+mn-ea"/>
              </a:rPr>
              <a:t>2</a:t>
            </a:r>
            <a:r>
              <a:rPr lang="ja-JP" altLang="en-US" sz="1200" dirty="0">
                <a:latin typeface="+mn-ea"/>
              </a:rPr>
              <a:t>では、★</a:t>
            </a:r>
            <a:endParaRPr lang="en-US" altLang="ja-JP" sz="1200" dirty="0">
              <a:latin typeface="+mn-ea"/>
            </a:endParaRPr>
          </a:p>
          <a:p>
            <a:endParaRPr lang="en-US" altLang="ja-JP" sz="1200" dirty="0">
              <a:latin typeface="+mn-ea"/>
            </a:endParaRPr>
          </a:p>
          <a:p>
            <a:r>
              <a:rPr lang="ja-JP" altLang="en-US" sz="1200" dirty="0">
                <a:latin typeface="+mn-ea"/>
              </a:rPr>
              <a:t>生産準備計画書原本に、仕入先連絡会の項目を追記し、</a:t>
            </a:r>
            <a:endParaRPr lang="en-US" altLang="ja-JP" sz="1200" dirty="0">
              <a:latin typeface="+mn-ea"/>
            </a:endParaRPr>
          </a:p>
          <a:p>
            <a:r>
              <a:rPr lang="ja-JP" altLang="en-US" sz="1200" dirty="0">
                <a:latin typeface="+mn-ea"/>
              </a:rPr>
              <a:t>定期的に仕入先との情報共有を計画しました。</a:t>
            </a:r>
            <a:endParaRPr lang="en-US" altLang="ja-JP" sz="1200" dirty="0">
              <a:latin typeface="+mn-ea"/>
            </a:endParaRPr>
          </a:p>
          <a:p>
            <a:endParaRPr lang="en-US" altLang="ja-JP" sz="1200" dirty="0">
              <a:latin typeface="+mn-ea"/>
            </a:endParaRPr>
          </a:p>
          <a:p>
            <a:pPr defTabSz="823825">
              <a:defRPr/>
            </a:pPr>
            <a:r>
              <a:rPr lang="ja-JP" altLang="en-US" sz="1200" dirty="0">
                <a:latin typeface="+mn-ea"/>
              </a:rPr>
              <a:t>開催頻度は月に</a:t>
            </a:r>
            <a:r>
              <a:rPr lang="en-US" altLang="ja-JP" sz="1200" dirty="0">
                <a:latin typeface="+mn-ea"/>
              </a:rPr>
              <a:t>1</a:t>
            </a:r>
            <a:r>
              <a:rPr lang="ja-JP" altLang="en-US" sz="1200" dirty="0">
                <a:latin typeface="+mn-ea"/>
              </a:rPr>
              <a:t>回以上と頻度を決め、</a:t>
            </a:r>
            <a:endParaRPr lang="en-US" altLang="ja-JP" sz="1200" dirty="0">
              <a:latin typeface="+mn-ea"/>
            </a:endParaRPr>
          </a:p>
          <a:p>
            <a:pPr defTabSz="823825">
              <a:defRPr/>
            </a:pPr>
            <a:r>
              <a:rPr lang="ja-JP" altLang="en-US" sz="1200" dirty="0">
                <a:latin typeface="+mn-ea"/>
              </a:rPr>
              <a:t>各計画について事前に打合せを行いました。</a:t>
            </a:r>
            <a:endParaRPr lang="en-US" altLang="ja-JP" sz="1200" dirty="0">
              <a:latin typeface="+mn-ea"/>
            </a:endParaRPr>
          </a:p>
          <a:p>
            <a:endParaRPr lang="en-US" altLang="ja-JP" sz="1200" dirty="0">
              <a:latin typeface="+mn-ea"/>
            </a:endParaRPr>
          </a:p>
          <a:p>
            <a:r>
              <a:rPr lang="ja-JP" altLang="en-US" sz="1200" dirty="0">
                <a:latin typeface="+mn-ea"/>
              </a:rPr>
              <a:t>認識を随時合わせながら生準活動を進め、</a:t>
            </a:r>
            <a:endParaRPr lang="en-US" altLang="ja-JP" sz="1200" dirty="0">
              <a:latin typeface="+mn-ea"/>
            </a:endParaRPr>
          </a:p>
          <a:p>
            <a:r>
              <a:rPr lang="ja-JP" altLang="en-US" sz="1200" dirty="0">
                <a:latin typeface="+mn-ea"/>
              </a:rPr>
              <a:t>足踏み・やり直しをすることが無いよう</a:t>
            </a:r>
            <a:endParaRPr lang="en-US" altLang="ja-JP" sz="1200" dirty="0">
              <a:latin typeface="+mn-ea"/>
            </a:endParaRPr>
          </a:p>
          <a:p>
            <a:r>
              <a:rPr lang="ja-JP" altLang="en-US" sz="1200" dirty="0">
                <a:latin typeface="+mn-ea"/>
              </a:rPr>
              <a:t>カムリの生準活動を進めていくことができました★</a:t>
            </a:r>
            <a:endParaRPr lang="en-US" altLang="ja-JP" sz="1200" dirty="0">
              <a:latin typeface="+mn-ea"/>
            </a:endParaRPr>
          </a:p>
        </p:txBody>
      </p:sp>
    </p:spTree>
    <p:extLst>
      <p:ext uri="{BB962C8B-B14F-4D97-AF65-F5344CB8AC3E}">
        <p14:creationId xmlns:p14="http://schemas.microsoft.com/office/powerpoint/2010/main" val="2496175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対策</a:t>
            </a:r>
            <a:r>
              <a:rPr lang="en-US" altLang="ja-JP" sz="1200" dirty="0">
                <a:latin typeface="+mn-ea"/>
              </a:rPr>
              <a:t>2</a:t>
            </a:r>
            <a:r>
              <a:rPr lang="ja-JP" altLang="en-US" sz="1200" dirty="0">
                <a:latin typeface="+mn-ea"/>
              </a:rPr>
              <a:t>の詳細打合せの一つの事例として、★</a:t>
            </a:r>
            <a:endParaRPr lang="en-US" altLang="ja-JP" sz="1200" dirty="0">
              <a:latin typeface="+mn-ea"/>
            </a:endParaRPr>
          </a:p>
          <a:p>
            <a:r>
              <a:rPr lang="ja-JP" altLang="en-US" sz="1200" dirty="0">
                <a:latin typeface="+mn-ea"/>
              </a:rPr>
              <a:t>納入前確認会についての事前打合せを行っています。</a:t>
            </a:r>
            <a:endParaRPr lang="en-US" altLang="ja-JP" sz="1200" dirty="0">
              <a:latin typeface="+mn-ea"/>
            </a:endParaRPr>
          </a:p>
          <a:p>
            <a:endParaRPr lang="en-US" altLang="ja-JP" sz="1200" dirty="0">
              <a:latin typeface="+mn-ea"/>
            </a:endParaRPr>
          </a:p>
          <a:p>
            <a:r>
              <a:rPr lang="ja-JP" altLang="en-US" sz="1200" dirty="0">
                <a:latin typeface="+mn-ea"/>
              </a:rPr>
              <a:t>縫製日、検査日、検査記録作成のリードタイムをすりあわせ、</a:t>
            </a:r>
            <a:endParaRPr lang="en-US" altLang="ja-JP" sz="1200" dirty="0">
              <a:latin typeface="+mn-ea"/>
            </a:endParaRPr>
          </a:p>
          <a:p>
            <a:r>
              <a:rPr lang="ja-JP" altLang="en-US" sz="1200" dirty="0">
                <a:latin typeface="+mn-ea"/>
              </a:rPr>
              <a:t>仕入先と納入前確認会の実施日を決めていきました★</a:t>
            </a:r>
            <a:endParaRPr lang="en-US" altLang="ja-JP" sz="1200" dirty="0">
              <a:latin typeface="+mn-ea"/>
            </a:endParaRPr>
          </a:p>
        </p:txBody>
      </p:sp>
    </p:spTree>
    <p:extLst>
      <p:ext uri="{BB962C8B-B14F-4D97-AF65-F5344CB8AC3E}">
        <p14:creationId xmlns:p14="http://schemas.microsoft.com/office/powerpoint/2010/main" val="36510005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対策３では、★</a:t>
            </a:r>
            <a:endParaRPr lang="en-US" altLang="ja-JP" sz="1200" dirty="0">
              <a:latin typeface="+mn-ea"/>
            </a:endParaRPr>
          </a:p>
          <a:p>
            <a:r>
              <a:rPr lang="ja-JP" altLang="en-US" sz="1200" dirty="0">
                <a:latin typeface="+mn-ea"/>
              </a:rPr>
              <a:t>“業務・資料作成依頼及びフォローマニュアル“を作成しました。</a:t>
            </a:r>
            <a:endParaRPr lang="en-US" altLang="ja-JP" sz="1200" dirty="0">
              <a:latin typeface="+mn-ea"/>
            </a:endParaRPr>
          </a:p>
          <a:p>
            <a:endParaRPr lang="en-US" altLang="ja-JP" sz="1200" dirty="0">
              <a:latin typeface="+mn-ea"/>
            </a:endParaRPr>
          </a:p>
          <a:p>
            <a:r>
              <a:rPr lang="ja-JP" altLang="en-US" sz="1200" dirty="0">
                <a:latin typeface="+mn-ea"/>
              </a:rPr>
              <a:t>マニュアルの中で、フォローするタイミングを、</a:t>
            </a:r>
            <a:endParaRPr lang="en-US" altLang="ja-JP" sz="1200" dirty="0">
              <a:latin typeface="+mn-ea"/>
            </a:endParaRPr>
          </a:p>
          <a:p>
            <a:r>
              <a:rPr lang="ja-JP" altLang="en-US" sz="1200" dirty="0">
                <a:latin typeface="+mn-ea"/>
              </a:rPr>
              <a:t>提出依頼日～納期の</a:t>
            </a:r>
            <a:r>
              <a:rPr lang="en-US" altLang="ja-JP" sz="1200" dirty="0">
                <a:latin typeface="+mn-ea"/>
              </a:rPr>
              <a:t>3</a:t>
            </a:r>
            <a:r>
              <a:rPr lang="ja-JP" altLang="en-US" sz="1200" dirty="0">
                <a:latin typeface="+mn-ea"/>
              </a:rPr>
              <a:t>分の</a:t>
            </a:r>
            <a:r>
              <a:rPr lang="en-US" altLang="ja-JP" sz="1200" dirty="0">
                <a:latin typeface="+mn-ea"/>
              </a:rPr>
              <a:t>2</a:t>
            </a:r>
            <a:r>
              <a:rPr lang="ja-JP" altLang="en-US" sz="1200" dirty="0">
                <a:latin typeface="+mn-ea"/>
              </a:rPr>
              <a:t>を過ぎたタイミングと決めたので、</a:t>
            </a:r>
            <a:endParaRPr lang="en-US" altLang="ja-JP" sz="1200" dirty="0">
              <a:latin typeface="+mn-ea"/>
            </a:endParaRPr>
          </a:p>
          <a:p>
            <a:r>
              <a:rPr lang="ja-JP" altLang="en-US" sz="1200" dirty="0">
                <a:latin typeface="+mn-ea"/>
              </a:rPr>
              <a:t>仮に納期</a:t>
            </a:r>
            <a:r>
              <a:rPr lang="en-US" altLang="ja-JP" sz="1200" dirty="0">
                <a:latin typeface="+mn-ea"/>
              </a:rPr>
              <a:t>9</a:t>
            </a:r>
            <a:r>
              <a:rPr lang="ja-JP" altLang="en-US" sz="1200" dirty="0">
                <a:latin typeface="+mn-ea"/>
              </a:rPr>
              <a:t>日前に提出依頼をした場合、フォローは納期</a:t>
            </a:r>
            <a:r>
              <a:rPr lang="en-US" altLang="ja-JP" sz="1200" dirty="0">
                <a:latin typeface="+mn-ea"/>
              </a:rPr>
              <a:t>3</a:t>
            </a:r>
            <a:r>
              <a:rPr lang="ja-JP" altLang="en-US" sz="1200" dirty="0">
                <a:latin typeface="+mn-ea"/>
              </a:rPr>
              <a:t>日前になります。</a:t>
            </a:r>
            <a:endParaRPr lang="en-US" altLang="ja-JP" sz="1200" dirty="0">
              <a:latin typeface="+mn-ea"/>
            </a:endParaRPr>
          </a:p>
          <a:p>
            <a:endParaRPr lang="en-US" altLang="ja-JP" sz="1200" dirty="0">
              <a:latin typeface="+mn-ea"/>
            </a:endParaRPr>
          </a:p>
          <a:p>
            <a:r>
              <a:rPr lang="ja-JP" altLang="en-US" sz="1200" dirty="0">
                <a:latin typeface="+mn-ea"/>
              </a:rPr>
              <a:t>フォロータイミングを明確にし、依頼の様式を作成することで、</a:t>
            </a:r>
            <a:endParaRPr lang="en-US" altLang="ja-JP" sz="1200" dirty="0">
              <a:latin typeface="+mn-ea"/>
            </a:endParaRPr>
          </a:p>
          <a:p>
            <a:r>
              <a:rPr lang="ja-JP" altLang="en-US" sz="1200" dirty="0">
                <a:latin typeface="+mn-ea"/>
              </a:rPr>
              <a:t>誰でも同じように依頼・フォローをできるようなマニュアルになっております。★</a:t>
            </a:r>
            <a:endParaRPr lang="en-US" altLang="ja-JP" sz="1200" dirty="0">
              <a:latin typeface="+mn-ea"/>
            </a:endParaRPr>
          </a:p>
        </p:txBody>
      </p:sp>
    </p:spTree>
    <p:extLst>
      <p:ext uri="{BB962C8B-B14F-4D97-AF65-F5344CB8AC3E}">
        <p14:creationId xmlns:p14="http://schemas.microsoft.com/office/powerpoint/2010/main" val="2185022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活動の結果、</a:t>
            </a:r>
            <a:endParaRPr lang="en-US" altLang="ja-JP" sz="1200" dirty="0">
              <a:latin typeface="+mn-ea"/>
            </a:endParaRPr>
          </a:p>
          <a:p>
            <a:r>
              <a:rPr lang="ja-JP" altLang="en-US" sz="1200" dirty="0">
                <a:latin typeface="+mn-ea"/>
              </a:rPr>
              <a:t>新規仕入先における生準計画進捗遅れ発生件数について、</a:t>
            </a:r>
            <a:endParaRPr lang="en-US" altLang="ja-JP" sz="1200" dirty="0">
              <a:latin typeface="+mn-ea"/>
            </a:endParaRPr>
          </a:p>
          <a:p>
            <a:endParaRPr lang="en-US" altLang="ja-JP" sz="1200" dirty="0">
              <a:latin typeface="+mn-ea"/>
            </a:endParaRPr>
          </a:p>
          <a:p>
            <a:r>
              <a:rPr lang="ja-JP" altLang="en-US" sz="1200" dirty="0">
                <a:latin typeface="+mn-ea"/>
              </a:rPr>
              <a:t>当初、平均で</a:t>
            </a:r>
            <a:r>
              <a:rPr lang="en-US" altLang="ja-JP" sz="1200" dirty="0">
                <a:latin typeface="+mn-ea"/>
              </a:rPr>
              <a:t>10</a:t>
            </a:r>
            <a:r>
              <a:rPr lang="ja-JP" altLang="en-US" sz="1200" dirty="0">
                <a:latin typeface="+mn-ea"/>
              </a:rPr>
              <a:t>件発生していましたが、★</a:t>
            </a:r>
            <a:endParaRPr lang="en-US" altLang="ja-JP" sz="1200" dirty="0">
              <a:latin typeface="+mn-ea"/>
            </a:endParaRPr>
          </a:p>
          <a:p>
            <a:r>
              <a:rPr lang="en-US" altLang="ja-JP" sz="1200" dirty="0">
                <a:latin typeface="+mn-ea"/>
              </a:rPr>
              <a:t>M</a:t>
            </a:r>
            <a:r>
              <a:rPr lang="ja-JP" altLang="en-US" sz="1200" dirty="0">
                <a:latin typeface="+mn-ea"/>
              </a:rPr>
              <a:t>社の新製品で</a:t>
            </a:r>
            <a:r>
              <a:rPr lang="en-US" altLang="ja-JP" sz="1200" dirty="0">
                <a:latin typeface="+mn-ea"/>
              </a:rPr>
              <a:t>’23</a:t>
            </a:r>
            <a:r>
              <a:rPr lang="ja-JP" altLang="en-US" sz="1200" dirty="0">
                <a:latin typeface="+mn-ea"/>
              </a:rPr>
              <a:t>年</a:t>
            </a:r>
            <a:r>
              <a:rPr lang="en-US" altLang="ja-JP" sz="1200" dirty="0">
                <a:latin typeface="+mn-ea"/>
              </a:rPr>
              <a:t>8</a:t>
            </a:r>
            <a:r>
              <a:rPr lang="ja-JP" altLang="en-US" sz="1200" dirty="0">
                <a:latin typeface="+mn-ea"/>
              </a:rPr>
              <a:t>月末までの実績は</a:t>
            </a:r>
            <a:r>
              <a:rPr lang="en-US" altLang="ja-JP" sz="1200" dirty="0">
                <a:latin typeface="+mn-ea"/>
              </a:rPr>
              <a:t>0</a:t>
            </a:r>
            <a:r>
              <a:rPr lang="ja-JP" altLang="en-US" sz="1200" dirty="0">
                <a:latin typeface="+mn-ea"/>
              </a:rPr>
              <a:t>件、</a:t>
            </a:r>
            <a:endParaRPr lang="en-US" altLang="ja-JP" sz="1200" dirty="0">
              <a:latin typeface="+mn-ea"/>
            </a:endParaRPr>
          </a:p>
          <a:p>
            <a:endParaRPr lang="en-US" altLang="ja-JP" sz="1200" dirty="0">
              <a:latin typeface="+mn-ea"/>
            </a:endParaRPr>
          </a:p>
          <a:p>
            <a:r>
              <a:rPr lang="ja-JP" altLang="en-US" sz="1200" dirty="0">
                <a:latin typeface="+mn-ea"/>
              </a:rPr>
              <a:t>進捗遅れフォロー工数は、★</a:t>
            </a:r>
            <a:endParaRPr lang="en-US" altLang="ja-JP" sz="1200" dirty="0">
              <a:latin typeface="+mn-ea"/>
            </a:endParaRPr>
          </a:p>
          <a:p>
            <a:r>
              <a:rPr lang="en-US" altLang="ja-JP" sz="1200" dirty="0">
                <a:latin typeface="+mn-ea"/>
              </a:rPr>
              <a:t>35H</a:t>
            </a:r>
            <a:r>
              <a:rPr lang="ja-JP" altLang="en-US" sz="1200" dirty="0">
                <a:latin typeface="+mn-ea"/>
              </a:rPr>
              <a:t>を</a:t>
            </a:r>
            <a:r>
              <a:rPr lang="en-US" altLang="ja-JP" sz="1200" dirty="0">
                <a:latin typeface="+mn-ea"/>
              </a:rPr>
              <a:t>0H</a:t>
            </a:r>
            <a:r>
              <a:rPr lang="ja-JP" altLang="en-US" sz="1200" dirty="0">
                <a:latin typeface="+mn-ea"/>
              </a:rPr>
              <a:t>にすることができ、目標を達成することができました！★</a:t>
            </a:r>
            <a:endParaRPr lang="en-US" altLang="ja-JP" sz="1200" dirty="0">
              <a:latin typeface="+mn-ea"/>
            </a:endParaRPr>
          </a:p>
          <a:p>
            <a:endParaRPr lang="en-US" altLang="ja-JP" sz="1200" dirty="0">
              <a:latin typeface="+mn-ea"/>
            </a:endParaRPr>
          </a:p>
          <a:p>
            <a:r>
              <a:rPr lang="ja-JP" altLang="en-US" sz="1200" dirty="0">
                <a:latin typeface="+mn-ea"/>
              </a:rPr>
              <a:t>無形効果として新たに加わった仕入先との対話する機会が増え、</a:t>
            </a:r>
            <a:endParaRPr lang="en-US" altLang="ja-JP" sz="1200" dirty="0">
              <a:latin typeface="+mn-ea"/>
            </a:endParaRPr>
          </a:p>
          <a:p>
            <a:r>
              <a:rPr lang="ja-JP" altLang="en-US" sz="1200" dirty="0">
                <a:latin typeface="+mn-ea"/>
              </a:rPr>
              <a:t>コミュニケーションの向上を図ることができました★</a:t>
            </a:r>
            <a:endParaRPr lang="en-US" altLang="ja-JP" sz="1200" dirty="0">
              <a:latin typeface="+mn-ea"/>
            </a:endParaRPr>
          </a:p>
        </p:txBody>
      </p:sp>
    </p:spTree>
    <p:extLst>
      <p:ext uri="{BB962C8B-B14F-4D97-AF65-F5344CB8AC3E}">
        <p14:creationId xmlns:p14="http://schemas.microsoft.com/office/powerpoint/2010/main" val="3648435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E08C1-FFAD-8F42-FA88-BB69C98A920B}"/>
            </a:ext>
          </a:extLst>
        </p:cNvPr>
        <p:cNvGrpSpPr/>
        <p:nvPr/>
      </p:nvGrpSpPr>
      <p:grpSpPr>
        <a:xfrm>
          <a:off x="0" y="0"/>
          <a:ext cx="0" cy="0"/>
          <a:chOff x="0" y="0"/>
          <a:chExt cx="0" cy="0"/>
        </a:xfrm>
      </p:grpSpPr>
      <p:sp>
        <p:nvSpPr>
          <p:cNvPr id="21506" name="スライド イメージ プレースホルダー 1">
            <a:extLst>
              <a:ext uri="{FF2B5EF4-FFF2-40B4-BE49-F238E27FC236}">
                <a16:creationId xmlns:a16="http://schemas.microsoft.com/office/drawing/2014/main" id="{9C0E45A3-44FC-3911-A250-50040F30D662}"/>
              </a:ext>
            </a:extLst>
          </p:cNvPr>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ノート プレースホルダー 2">
            <a:extLst>
              <a:ext uri="{FF2B5EF4-FFF2-40B4-BE49-F238E27FC236}">
                <a16:creationId xmlns:a16="http://schemas.microsoft.com/office/drawing/2014/main" id="{9A44CC63-2559-F7A9-F95D-DDF132E981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latin typeface="+mn-ea"/>
                <a:ea typeface="+mn-ea"/>
              </a:rPr>
              <a:t>かおりちゃんの残業時間は、★</a:t>
            </a:r>
            <a:endParaRPr lang="en-US" altLang="ja-JP" dirty="0">
              <a:latin typeface="+mn-ea"/>
              <a:ea typeface="+mn-ea"/>
            </a:endParaRPr>
          </a:p>
          <a:p>
            <a:r>
              <a:rPr lang="en-US" altLang="ja-JP" dirty="0">
                <a:latin typeface="+mn-ea"/>
                <a:ea typeface="+mn-ea"/>
              </a:rPr>
              <a:t>3</a:t>
            </a:r>
            <a:r>
              <a:rPr lang="ja-JP" altLang="en-US" dirty="0">
                <a:latin typeface="+mn-ea"/>
                <a:ea typeface="+mn-ea"/>
              </a:rPr>
              <a:t>つの対策を実施したことにより、</a:t>
            </a:r>
            <a:r>
              <a:rPr lang="en-US" altLang="ja-JP" dirty="0">
                <a:latin typeface="+mn-ea"/>
                <a:ea typeface="+mn-ea"/>
              </a:rPr>
              <a:t>’22</a:t>
            </a:r>
            <a:r>
              <a:rPr lang="ja-JP" altLang="en-US" dirty="0">
                <a:latin typeface="+mn-ea"/>
                <a:ea typeface="+mn-ea"/>
              </a:rPr>
              <a:t>年度下期に平均</a:t>
            </a:r>
            <a:r>
              <a:rPr lang="en-US" altLang="ja-JP" dirty="0">
                <a:latin typeface="+mn-ea"/>
                <a:ea typeface="+mn-ea"/>
              </a:rPr>
              <a:t>28.2</a:t>
            </a:r>
            <a:r>
              <a:rPr lang="ja-JP" altLang="en-US" dirty="0">
                <a:latin typeface="+mn-ea"/>
                <a:ea typeface="+mn-ea"/>
              </a:rPr>
              <a:t>時間でしたが、</a:t>
            </a:r>
            <a:endParaRPr lang="en-US" altLang="ja-JP" dirty="0">
              <a:latin typeface="+mn-ea"/>
              <a:ea typeface="+mn-ea"/>
            </a:endParaRPr>
          </a:p>
          <a:p>
            <a:r>
              <a:rPr lang="ja-JP" altLang="en-US" dirty="0">
                <a:latin typeface="+mn-ea"/>
                <a:ea typeface="+mn-ea"/>
              </a:rPr>
              <a:t>次年度の</a:t>
            </a:r>
            <a:r>
              <a:rPr lang="en-US" altLang="ja-JP" dirty="0">
                <a:latin typeface="+mn-ea"/>
                <a:ea typeface="+mn-ea"/>
              </a:rPr>
              <a:t>4-8</a:t>
            </a:r>
            <a:r>
              <a:rPr lang="ja-JP" altLang="en-US" dirty="0">
                <a:latin typeface="+mn-ea"/>
                <a:ea typeface="+mn-ea"/>
              </a:rPr>
              <a:t>月には、月平均</a:t>
            </a:r>
            <a:r>
              <a:rPr lang="en-US" altLang="ja-JP" dirty="0">
                <a:latin typeface="+mn-ea"/>
                <a:ea typeface="+mn-ea"/>
              </a:rPr>
              <a:t>15.7</a:t>
            </a:r>
            <a:r>
              <a:rPr lang="ja-JP" altLang="en-US" dirty="0">
                <a:latin typeface="+mn-ea"/>
                <a:ea typeface="+mn-ea"/>
              </a:rPr>
              <a:t>時間減らすことができました。★</a:t>
            </a:r>
            <a:endParaRPr lang="en-US" altLang="ja-JP" dirty="0">
              <a:latin typeface="+mn-ea"/>
              <a:ea typeface="+mn-ea"/>
            </a:endParaRPr>
          </a:p>
          <a:p>
            <a:endParaRPr lang="en-US" altLang="ja-JP" dirty="0">
              <a:latin typeface="+mn-ea"/>
              <a:ea typeface="+mn-ea"/>
            </a:endParaRPr>
          </a:p>
          <a:p>
            <a:r>
              <a:rPr lang="ja-JP" altLang="en-US" dirty="0">
                <a:latin typeface="+mn-ea"/>
                <a:ea typeface="+mn-ea"/>
              </a:rPr>
              <a:t>後藤「新規仕入先とうまく仕事が進めれています、</a:t>
            </a:r>
            <a:endParaRPr lang="en-US" altLang="ja-JP" dirty="0">
              <a:latin typeface="+mn-ea"/>
              <a:ea typeface="+mn-ea"/>
            </a:endParaRPr>
          </a:p>
          <a:p>
            <a:r>
              <a:rPr lang="ja-JP" altLang="en-US" dirty="0">
                <a:latin typeface="+mn-ea"/>
                <a:ea typeface="+mn-ea"/>
              </a:rPr>
              <a:t>　　　　残業時間がだいぶへりました。」とかおりちゃん。★</a:t>
            </a:r>
            <a:endParaRPr lang="en-US" altLang="ja-JP" dirty="0">
              <a:latin typeface="+mn-ea"/>
              <a:ea typeface="+mn-ea"/>
            </a:endParaRPr>
          </a:p>
          <a:p>
            <a:endParaRPr lang="en-US" altLang="ja-JP" dirty="0">
              <a:latin typeface="+mn-ea"/>
              <a:ea typeface="+mn-ea"/>
            </a:endParaRPr>
          </a:p>
          <a:p>
            <a:r>
              <a:rPr lang="ja-JP" altLang="en-US" dirty="0">
                <a:latin typeface="+mn-ea"/>
                <a:ea typeface="+mn-ea"/>
              </a:rPr>
              <a:t>よかった！かおりちゃんにいつもの笑顔が戻ったよ！★</a:t>
            </a:r>
            <a:endParaRPr lang="en-US" altLang="ja-JP" dirty="0">
              <a:latin typeface="+mn-ea"/>
              <a:ea typeface="+mn-ea"/>
            </a:endParaRPr>
          </a:p>
        </p:txBody>
      </p:sp>
    </p:spTree>
    <p:extLst>
      <p:ext uri="{BB962C8B-B14F-4D97-AF65-F5344CB8AC3E}">
        <p14:creationId xmlns:p14="http://schemas.microsoft.com/office/powerpoint/2010/main" val="22530904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BAD45-DDF5-9A94-6E8B-74311C0F73F5}"/>
            </a:ext>
          </a:extLst>
        </p:cNvPr>
        <p:cNvGrpSpPr/>
        <p:nvPr/>
      </p:nvGrpSpPr>
      <p:grpSpPr>
        <a:xfrm>
          <a:off x="0" y="0"/>
          <a:ext cx="0" cy="0"/>
          <a:chOff x="0" y="0"/>
          <a:chExt cx="0" cy="0"/>
        </a:xfrm>
      </p:grpSpPr>
      <p:sp>
        <p:nvSpPr>
          <p:cNvPr id="13314" name="スライド イメージ プレースホルダー 1">
            <a:extLst>
              <a:ext uri="{FF2B5EF4-FFF2-40B4-BE49-F238E27FC236}">
                <a16:creationId xmlns:a16="http://schemas.microsoft.com/office/drawing/2014/main" id="{A6AE1E58-9075-2F8E-6A8D-E73A54417B54}"/>
              </a:ext>
            </a:extLst>
          </p:cNvPr>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ノート プレースホルダー 2">
            <a:extLst>
              <a:ext uri="{FF2B5EF4-FFF2-40B4-BE49-F238E27FC236}">
                <a16:creationId xmlns:a16="http://schemas.microsoft.com/office/drawing/2014/main" id="{40A0E5DB-558A-EBAB-52D9-E0070005ABF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今回の活動で、</a:t>
            </a:r>
            <a:endParaRPr lang="en-US" altLang="ja-JP" sz="1200" dirty="0">
              <a:latin typeface="+mn-ea"/>
            </a:endParaRPr>
          </a:p>
          <a:p>
            <a:r>
              <a:rPr lang="ja-JP" altLang="en-US" sz="1200" dirty="0">
                <a:latin typeface="+mn-ea"/>
              </a:rPr>
              <a:t>サークルレベルは、目標の</a:t>
            </a:r>
            <a:r>
              <a:rPr lang="en-US" altLang="ja-JP" sz="1200" dirty="0">
                <a:latin typeface="+mn-ea"/>
              </a:rPr>
              <a:t>A</a:t>
            </a:r>
            <a:r>
              <a:rPr lang="ja-JP" altLang="en-US" sz="1200" dirty="0">
                <a:latin typeface="+mn-ea"/>
              </a:rPr>
              <a:t>ランクまでは届きませんでしたが、★</a:t>
            </a:r>
            <a:endParaRPr lang="en-US" altLang="ja-JP" sz="1200" dirty="0">
              <a:latin typeface="+mn-ea"/>
            </a:endParaRPr>
          </a:p>
          <a:p>
            <a:r>
              <a:rPr lang="en-US" altLang="ja-JP" sz="1200" dirty="0">
                <a:latin typeface="+mn-ea"/>
              </a:rPr>
              <a:t>X</a:t>
            </a:r>
            <a:r>
              <a:rPr lang="ja-JP" altLang="en-US" sz="1200" dirty="0">
                <a:latin typeface="+mn-ea"/>
              </a:rPr>
              <a:t>軸：</a:t>
            </a:r>
            <a:r>
              <a:rPr lang="en-US" altLang="ja-JP" sz="1200" dirty="0">
                <a:latin typeface="+mn-ea"/>
              </a:rPr>
              <a:t>3.4</a:t>
            </a:r>
            <a:r>
              <a:rPr lang="ja-JP" altLang="en-US" sz="1200" dirty="0">
                <a:latin typeface="+mn-ea"/>
              </a:rPr>
              <a:t>から</a:t>
            </a:r>
            <a:r>
              <a:rPr lang="en-US" altLang="ja-JP" sz="1200" dirty="0">
                <a:latin typeface="+mn-ea"/>
              </a:rPr>
              <a:t>0.2</a:t>
            </a:r>
            <a:r>
              <a:rPr lang="ja-JP" altLang="en-US" sz="1200" dirty="0">
                <a:latin typeface="+mn-ea"/>
              </a:rPr>
              <a:t>ポイントアップ、</a:t>
            </a:r>
            <a:endParaRPr lang="en-US" altLang="ja-JP" sz="1200" dirty="0">
              <a:latin typeface="+mn-ea"/>
            </a:endParaRPr>
          </a:p>
          <a:p>
            <a:r>
              <a:rPr lang="en-US" altLang="ja-JP" sz="1200" dirty="0">
                <a:latin typeface="+mn-ea"/>
              </a:rPr>
              <a:t>Y</a:t>
            </a:r>
            <a:r>
              <a:rPr lang="ja-JP" altLang="en-US" sz="1200" dirty="0">
                <a:latin typeface="+mn-ea"/>
              </a:rPr>
              <a:t>軸：</a:t>
            </a:r>
            <a:r>
              <a:rPr lang="en-US" altLang="ja-JP" sz="1200" dirty="0">
                <a:latin typeface="+mn-ea"/>
              </a:rPr>
              <a:t>4.0</a:t>
            </a:r>
            <a:r>
              <a:rPr lang="ja-JP" altLang="en-US" sz="1200" dirty="0">
                <a:latin typeface="+mn-ea"/>
              </a:rPr>
              <a:t>から</a:t>
            </a:r>
            <a:r>
              <a:rPr lang="en-US" altLang="ja-JP" sz="1200" dirty="0">
                <a:latin typeface="+mn-ea"/>
              </a:rPr>
              <a:t>0.2</a:t>
            </a:r>
            <a:r>
              <a:rPr lang="ja-JP" altLang="en-US" sz="1200" dirty="0">
                <a:latin typeface="+mn-ea"/>
              </a:rPr>
              <a:t>ポイントアップでき、★</a:t>
            </a:r>
            <a:endParaRPr lang="en-US" altLang="ja-JP" sz="1200" dirty="0">
              <a:latin typeface="+mn-ea"/>
            </a:endParaRPr>
          </a:p>
          <a:p>
            <a:endParaRPr lang="en-US" altLang="ja-JP" sz="1200" dirty="0">
              <a:latin typeface="+mn-ea"/>
            </a:endParaRPr>
          </a:p>
          <a:p>
            <a:r>
              <a:rPr lang="ja-JP" altLang="en-US" sz="1200" dirty="0">
                <a:latin typeface="+mn-ea"/>
              </a:rPr>
              <a:t>弱点だった基本ステップの層別の考え方での改善、</a:t>
            </a:r>
            <a:endParaRPr lang="en-US" altLang="ja-JP" sz="1200" dirty="0">
              <a:latin typeface="+mn-ea"/>
            </a:endParaRPr>
          </a:p>
          <a:p>
            <a:r>
              <a:rPr lang="ja-JP" altLang="en-US" sz="1200" dirty="0">
                <a:latin typeface="+mn-ea"/>
              </a:rPr>
              <a:t>また、強化項目であったチームワークを向上させることができました。★</a:t>
            </a:r>
            <a:endParaRPr lang="en-US" altLang="ja-JP" sz="1200" dirty="0">
              <a:latin typeface="+mn-ea"/>
            </a:endParaRPr>
          </a:p>
          <a:p>
            <a:endParaRPr lang="en-US" altLang="ja-JP" sz="1200" dirty="0">
              <a:latin typeface="+mn-ea"/>
            </a:endParaRPr>
          </a:p>
          <a:p>
            <a:r>
              <a:rPr lang="ja-JP" altLang="en-US" sz="1200" dirty="0">
                <a:latin typeface="+mn-ea"/>
              </a:rPr>
              <a:t>今後の活動では、</a:t>
            </a:r>
            <a:endParaRPr lang="en-US" altLang="ja-JP" sz="1200" dirty="0">
              <a:latin typeface="+mn-ea"/>
            </a:endParaRPr>
          </a:p>
          <a:p>
            <a:r>
              <a:rPr lang="ja-JP" altLang="en-US" sz="1200" dirty="0">
                <a:latin typeface="+mn-ea"/>
              </a:rPr>
              <a:t>上司や関連部署との連帯力をアップさせ問題解決スキルを向上させることが</a:t>
            </a:r>
            <a:endParaRPr lang="en-US" altLang="ja-JP" sz="1200" dirty="0">
              <a:latin typeface="+mn-ea"/>
            </a:endParaRPr>
          </a:p>
          <a:p>
            <a:r>
              <a:rPr lang="ja-JP" altLang="en-US" sz="1200" dirty="0">
                <a:latin typeface="+mn-ea"/>
              </a:rPr>
              <a:t>できるようレベルアップを図っていきます。★</a:t>
            </a:r>
            <a:endParaRPr lang="en-US" altLang="ja-JP" sz="1200" dirty="0">
              <a:latin typeface="+mn-ea"/>
            </a:endParaRPr>
          </a:p>
        </p:txBody>
      </p:sp>
    </p:spTree>
    <p:extLst>
      <p:ext uri="{BB962C8B-B14F-4D97-AF65-F5344CB8AC3E}">
        <p14:creationId xmlns:p14="http://schemas.microsoft.com/office/powerpoint/2010/main" val="32079354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標準化と管理の定着では、★</a:t>
            </a:r>
            <a:endParaRPr lang="en-US" altLang="ja-JP" sz="1200" dirty="0">
              <a:latin typeface="+mn-ea"/>
            </a:endParaRPr>
          </a:p>
          <a:p>
            <a:endParaRPr lang="en-US" altLang="ja-JP" sz="1200" dirty="0">
              <a:latin typeface="+mn-ea"/>
            </a:endParaRPr>
          </a:p>
          <a:p>
            <a:r>
              <a:rPr lang="en-US" altLang="ja-JP" sz="1200" dirty="0">
                <a:latin typeface="+mn-ea"/>
              </a:rPr>
              <a:t>1</a:t>
            </a:r>
            <a:r>
              <a:rPr lang="ja-JP" altLang="en-US" sz="1200" dirty="0">
                <a:latin typeface="+mn-ea"/>
              </a:rPr>
              <a:t>つ目の監査指摘記録状況について、</a:t>
            </a:r>
            <a:endParaRPr lang="en-US" altLang="ja-JP" sz="1200" dirty="0">
              <a:latin typeface="+mn-ea"/>
            </a:endParaRPr>
          </a:p>
          <a:p>
            <a:r>
              <a:rPr lang="ja-JP" altLang="en-US" sz="1200" dirty="0">
                <a:latin typeface="+mn-ea"/>
              </a:rPr>
              <a:t>見直した業務要領書に沿って、指摘に対する記録のしかたを</a:t>
            </a:r>
            <a:endParaRPr lang="en-US" altLang="ja-JP" sz="1200" dirty="0">
              <a:latin typeface="+mn-ea"/>
            </a:endParaRPr>
          </a:p>
          <a:p>
            <a:r>
              <a:rPr lang="ja-JP" altLang="en-US" sz="1200" dirty="0">
                <a:latin typeface="+mn-ea"/>
              </a:rPr>
              <a:t>年</a:t>
            </a:r>
            <a:r>
              <a:rPr lang="en-US" altLang="ja-JP" sz="1200" dirty="0">
                <a:latin typeface="+mn-ea"/>
              </a:rPr>
              <a:t>1</a:t>
            </a:r>
            <a:r>
              <a:rPr lang="ja-JP" altLang="en-US" sz="1200" dirty="0">
                <a:latin typeface="+mn-ea"/>
              </a:rPr>
              <a:t>回もしくは入社時に教育★</a:t>
            </a:r>
            <a:endParaRPr lang="en-US" altLang="ja-JP" sz="1200" dirty="0">
              <a:latin typeface="+mn-ea"/>
            </a:endParaRPr>
          </a:p>
          <a:p>
            <a:endParaRPr lang="en-US" altLang="ja-JP" sz="1200" dirty="0">
              <a:latin typeface="+mn-ea"/>
            </a:endParaRPr>
          </a:p>
          <a:p>
            <a:r>
              <a:rPr lang="en-US" altLang="ja-JP" sz="1200" dirty="0">
                <a:latin typeface="+mn-ea"/>
              </a:rPr>
              <a:t>2</a:t>
            </a:r>
            <a:r>
              <a:rPr lang="ja-JP" altLang="en-US" sz="1200" dirty="0">
                <a:latin typeface="+mn-ea"/>
              </a:rPr>
              <a:t>つ目の情報共有会の実施について、</a:t>
            </a:r>
            <a:endParaRPr lang="en-US" altLang="ja-JP" sz="1200" dirty="0">
              <a:latin typeface="+mn-ea"/>
            </a:endParaRPr>
          </a:p>
          <a:p>
            <a:r>
              <a:rPr lang="ja-JP" altLang="en-US" sz="1200" dirty="0">
                <a:latin typeface="+mn-ea"/>
              </a:rPr>
              <a:t>見直した生産準備計画書を使って、各車種の生産計画作成時に</a:t>
            </a:r>
            <a:endParaRPr lang="en-US" altLang="ja-JP" sz="1200" dirty="0">
              <a:latin typeface="+mn-ea"/>
            </a:endParaRPr>
          </a:p>
          <a:p>
            <a:r>
              <a:rPr lang="ja-JP" altLang="en-US" sz="1200" dirty="0">
                <a:latin typeface="+mn-ea"/>
              </a:rPr>
              <a:t>頻度を決めて実施★</a:t>
            </a:r>
            <a:endParaRPr lang="en-US" altLang="ja-JP" sz="1200" dirty="0">
              <a:latin typeface="+mn-ea"/>
            </a:endParaRPr>
          </a:p>
          <a:p>
            <a:endParaRPr lang="en-US" altLang="ja-JP" sz="1200" dirty="0">
              <a:latin typeface="+mn-ea"/>
            </a:endParaRPr>
          </a:p>
          <a:p>
            <a:r>
              <a:rPr lang="en-US" altLang="ja-JP" sz="1200" dirty="0">
                <a:latin typeface="+mn-ea"/>
              </a:rPr>
              <a:t>3</a:t>
            </a:r>
            <a:r>
              <a:rPr lang="ja-JP" altLang="en-US" sz="1200" dirty="0">
                <a:latin typeface="+mn-ea"/>
              </a:rPr>
              <a:t>つ目のフォロー実施状況について、</a:t>
            </a:r>
            <a:endParaRPr lang="en-US" altLang="ja-JP" sz="1200" dirty="0">
              <a:latin typeface="+mn-ea"/>
            </a:endParaRPr>
          </a:p>
          <a:p>
            <a:pPr defTabSz="823825">
              <a:defRPr/>
            </a:pPr>
            <a:r>
              <a:rPr lang="ja-JP" altLang="en-US" sz="1200" dirty="0">
                <a:latin typeface="+mn-ea"/>
              </a:rPr>
              <a:t>作成したマニュアルに沿って実施できているかを</a:t>
            </a:r>
            <a:endParaRPr lang="en-US" altLang="ja-JP" sz="1200" dirty="0">
              <a:latin typeface="+mn-ea"/>
            </a:endParaRPr>
          </a:p>
          <a:p>
            <a:pPr defTabSz="823825">
              <a:defRPr/>
            </a:pPr>
            <a:r>
              <a:rPr lang="ja-JP" altLang="en-US" sz="1200" dirty="0">
                <a:latin typeface="+mn-ea"/>
              </a:rPr>
              <a:t>年</a:t>
            </a:r>
            <a:r>
              <a:rPr lang="en-US" altLang="ja-JP" sz="1200" dirty="0">
                <a:latin typeface="+mn-ea"/>
              </a:rPr>
              <a:t>1</a:t>
            </a:r>
            <a:r>
              <a:rPr lang="ja-JP" altLang="en-US" sz="1200" dirty="0">
                <a:latin typeface="+mn-ea"/>
              </a:rPr>
              <a:t>回もしくは入社時に教育を実施していきます。★</a:t>
            </a:r>
            <a:endParaRPr lang="en-US" altLang="ja-JP" sz="1200" dirty="0">
              <a:latin typeface="+mn-ea"/>
            </a:endParaRPr>
          </a:p>
        </p:txBody>
      </p:sp>
    </p:spTree>
    <p:extLst>
      <p:ext uri="{BB962C8B-B14F-4D97-AF65-F5344CB8AC3E}">
        <p14:creationId xmlns:p14="http://schemas.microsoft.com/office/powerpoint/2010/main" val="11393333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最後に、今回の活動の振り返りですが、★</a:t>
            </a:r>
            <a:endParaRPr lang="en-US" altLang="ja-JP" sz="1200" dirty="0">
              <a:latin typeface="+mn-ea"/>
            </a:endParaRPr>
          </a:p>
          <a:p>
            <a:endParaRPr lang="en-US" altLang="ja-JP" sz="1200" dirty="0">
              <a:latin typeface="+mn-ea"/>
            </a:endParaRPr>
          </a:p>
          <a:p>
            <a:r>
              <a:rPr lang="ja-JP" altLang="en-US" sz="1200" dirty="0">
                <a:latin typeface="+mn-ea"/>
              </a:rPr>
              <a:t>良かった点は、</a:t>
            </a:r>
            <a:endParaRPr lang="en-US" altLang="ja-JP" sz="1200" dirty="0">
              <a:latin typeface="+mn-ea"/>
            </a:endParaRPr>
          </a:p>
          <a:p>
            <a:r>
              <a:rPr lang="ja-JP" altLang="en-US" sz="1200" dirty="0">
                <a:latin typeface="Meiryo UI" panose="020B0604030504040204" pitchFamily="50" charset="-128"/>
                <a:ea typeface="Meiryo UI" panose="020B0604030504040204" pitchFamily="50" charset="-128"/>
              </a:rPr>
              <a:t>問題のブレイクダウンで新規仕入先・既存仕入先に層別し</a:t>
            </a:r>
            <a:r>
              <a:rPr lang="ja-JP" altLang="en-US" sz="1200" dirty="0">
                <a:latin typeface="+mn-ea"/>
              </a:rPr>
              <a:t>、問題点を発見することで</a:t>
            </a:r>
            <a:endParaRPr lang="en-US" altLang="ja-JP" sz="1200" dirty="0">
              <a:latin typeface="+mn-ea"/>
            </a:endParaRPr>
          </a:p>
          <a:p>
            <a:r>
              <a:rPr lang="ja-JP" altLang="en-US" sz="1200" dirty="0">
                <a:latin typeface="+mn-ea"/>
              </a:rPr>
              <a:t>メンバーの弱点を克服する事ができました。</a:t>
            </a:r>
            <a:endParaRPr lang="en-US" altLang="ja-JP" sz="1200" dirty="0">
              <a:latin typeface="+mn-ea"/>
            </a:endParaRPr>
          </a:p>
          <a:p>
            <a:endParaRPr lang="en-US" altLang="ja-JP" sz="1200" dirty="0">
              <a:latin typeface="+mn-ea"/>
            </a:endParaRPr>
          </a:p>
          <a:p>
            <a:r>
              <a:rPr lang="ja-JP" altLang="en-US" sz="1200" dirty="0">
                <a:latin typeface="+mn-ea"/>
              </a:rPr>
              <a:t>また、仕入先へヒヤリングをし、業務の進め方を見直す事で、</a:t>
            </a:r>
            <a:endParaRPr lang="en-US" altLang="ja-JP" sz="1200" dirty="0">
              <a:latin typeface="+mn-ea"/>
            </a:endParaRPr>
          </a:p>
          <a:p>
            <a:r>
              <a:rPr lang="ja-JP" altLang="en-US" sz="1200" dirty="0">
                <a:latin typeface="+mn-ea"/>
              </a:rPr>
              <a:t>新しい考え方・知識・方法を学ぶことができました。</a:t>
            </a:r>
            <a:endParaRPr lang="en-US" altLang="ja-JP" sz="1200" dirty="0">
              <a:latin typeface="+mn-ea"/>
            </a:endParaRPr>
          </a:p>
          <a:p>
            <a:r>
              <a:rPr lang="ja-JP" altLang="en-US" sz="1200" dirty="0">
                <a:latin typeface="+mn-ea"/>
              </a:rPr>
              <a:t>そして何より、新しい仕入先とコミュニケーションを図る中で、</a:t>
            </a:r>
            <a:endParaRPr lang="en-US" altLang="ja-JP" sz="1200" dirty="0">
              <a:latin typeface="+mn-ea"/>
            </a:endParaRPr>
          </a:p>
          <a:p>
            <a:r>
              <a:rPr lang="ja-JP" altLang="en-US" sz="1200" dirty="0">
                <a:latin typeface="+mn-ea"/>
              </a:rPr>
              <a:t>チームワークの大切さを改めて感じることができました★</a:t>
            </a:r>
            <a:endParaRPr lang="en-US" altLang="ja-JP" sz="1200" dirty="0">
              <a:latin typeface="+mn-ea"/>
            </a:endParaRPr>
          </a:p>
          <a:p>
            <a:endParaRPr lang="en-US" altLang="ja-JP" sz="1200" dirty="0">
              <a:latin typeface="+mn-ea"/>
            </a:endParaRPr>
          </a:p>
          <a:p>
            <a:r>
              <a:rPr lang="ja-JP" altLang="en-US" sz="1200" dirty="0">
                <a:latin typeface="+mn-ea"/>
              </a:rPr>
              <a:t>今後も各仕入先との連帯を深め、相乗効果を発揮し、</a:t>
            </a:r>
            <a:endParaRPr lang="en-US" altLang="ja-JP" sz="1200" dirty="0">
              <a:latin typeface="+mn-ea"/>
            </a:endParaRPr>
          </a:p>
          <a:p>
            <a:r>
              <a:rPr lang="ja-JP" altLang="en-US" sz="1200" dirty="0">
                <a:latin typeface="+mn-ea"/>
              </a:rPr>
              <a:t>品質の造り込みと円滑な新製品立ち上げができるよう活動していきます。★</a:t>
            </a:r>
            <a:endParaRPr lang="en-US" altLang="ja-JP" sz="1200" dirty="0">
              <a:latin typeface="+mn-ea"/>
            </a:endParaRPr>
          </a:p>
        </p:txBody>
      </p:sp>
    </p:spTree>
    <p:extLst>
      <p:ext uri="{BB962C8B-B14F-4D97-AF65-F5344CB8AC3E}">
        <p14:creationId xmlns:p14="http://schemas.microsoft.com/office/powerpoint/2010/main" val="34397240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2F8E5-F23C-ADD5-AB0E-1BB42B040E20}"/>
            </a:ext>
          </a:extLst>
        </p:cNvPr>
        <p:cNvGrpSpPr/>
        <p:nvPr/>
      </p:nvGrpSpPr>
      <p:grpSpPr>
        <a:xfrm>
          <a:off x="0" y="0"/>
          <a:ext cx="0" cy="0"/>
          <a:chOff x="0" y="0"/>
          <a:chExt cx="0" cy="0"/>
        </a:xfrm>
      </p:grpSpPr>
      <p:sp>
        <p:nvSpPr>
          <p:cNvPr id="56322" name="スライド イメージ プレースホルダー 1">
            <a:extLst>
              <a:ext uri="{FF2B5EF4-FFF2-40B4-BE49-F238E27FC236}">
                <a16:creationId xmlns:a16="http://schemas.microsoft.com/office/drawing/2014/main" id="{7A0A7AFA-F1A3-4220-88CE-856974723754}"/>
              </a:ext>
            </a:extLst>
          </p:cNvPr>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ノート プレースホルダー 2">
            <a:extLst>
              <a:ext uri="{FF2B5EF4-FFF2-40B4-BE49-F238E27FC236}">
                <a16:creationId xmlns:a16="http://schemas.microsoft.com/office/drawing/2014/main" id="{CAA5B1C6-246D-DC18-BC7D-A9AC1E74B01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我が社は</a:t>
            </a:r>
            <a:r>
              <a:rPr lang="en-US" altLang="ja-JP" sz="1200" dirty="0">
                <a:latin typeface="+mn-ea"/>
              </a:rPr>
              <a:t>2024</a:t>
            </a:r>
            <a:r>
              <a:rPr lang="ja-JP" altLang="en-US" sz="1200" dirty="0">
                <a:latin typeface="+mn-ea"/>
              </a:rPr>
              <a:t>年、創立</a:t>
            </a:r>
            <a:r>
              <a:rPr lang="en-US" altLang="ja-JP" sz="1200" dirty="0">
                <a:latin typeface="+mn-ea"/>
              </a:rPr>
              <a:t>50</a:t>
            </a:r>
            <a:r>
              <a:rPr lang="ja-JP" altLang="en-US" sz="1200" dirty="0">
                <a:latin typeface="+mn-ea"/>
              </a:rPr>
              <a:t>周年を迎えることが出来ました。</a:t>
            </a:r>
            <a:endParaRPr lang="en-US" altLang="ja-JP" sz="1200" dirty="0">
              <a:latin typeface="+mn-ea"/>
            </a:endParaRPr>
          </a:p>
          <a:p>
            <a:r>
              <a:rPr lang="ja-JP" altLang="en-US" sz="1200" dirty="0">
                <a:latin typeface="+mn-ea"/>
              </a:rPr>
              <a:t>歩みを止めることなく更なる未来へ向けて前進していきます。</a:t>
            </a:r>
            <a:endParaRPr lang="en-US" altLang="ja-JP" sz="1200" dirty="0">
              <a:latin typeface="+mn-ea"/>
            </a:endParaRPr>
          </a:p>
          <a:p>
            <a:endParaRPr lang="en-US" altLang="ja-JP" sz="1200" dirty="0">
              <a:latin typeface="+mn-ea"/>
            </a:endParaRPr>
          </a:p>
          <a:p>
            <a:r>
              <a:rPr lang="ja-JP" altLang="en-US" sz="1200" dirty="0">
                <a:latin typeface="+mn-ea"/>
              </a:rPr>
              <a:t>以上で、</a:t>
            </a:r>
            <a:r>
              <a:rPr lang="en-US" altLang="ja-JP" sz="1200" dirty="0">
                <a:latin typeface="+mn-ea"/>
              </a:rPr>
              <a:t>GEAR</a:t>
            </a:r>
            <a:r>
              <a:rPr lang="ja-JP" altLang="en-US" sz="1200" dirty="0">
                <a:latin typeface="+mn-ea"/>
              </a:rPr>
              <a:t>サークルの発表を終わらせて頂きます。</a:t>
            </a:r>
            <a:endParaRPr lang="en-US" altLang="ja-JP" sz="1200" dirty="0">
              <a:latin typeface="+mn-ea"/>
            </a:endParaRPr>
          </a:p>
          <a:p>
            <a:endParaRPr lang="en-US" altLang="ja-JP" sz="1200" dirty="0">
              <a:latin typeface="+mn-ea"/>
            </a:endParaRPr>
          </a:p>
          <a:p>
            <a:r>
              <a:rPr lang="ja-JP" altLang="en-US" sz="1200" dirty="0">
                <a:latin typeface="+mn-ea"/>
              </a:rPr>
              <a:t>ご清聴ありがとうございました。</a:t>
            </a:r>
            <a:endParaRPr lang="en-US" altLang="ja-JP" sz="1200" dirty="0">
              <a:latin typeface="+mn-ea"/>
            </a:endParaRPr>
          </a:p>
        </p:txBody>
      </p:sp>
    </p:spTree>
    <p:extLst>
      <p:ext uri="{BB962C8B-B14F-4D97-AF65-F5344CB8AC3E}">
        <p14:creationId xmlns:p14="http://schemas.microsoft.com/office/powerpoint/2010/main" val="485876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6CCAD-5AF2-4EB7-12C0-87CADBFA5B27}"/>
            </a:ext>
          </a:extLst>
        </p:cNvPr>
        <p:cNvGrpSpPr/>
        <p:nvPr/>
      </p:nvGrpSpPr>
      <p:grpSpPr>
        <a:xfrm>
          <a:off x="0" y="0"/>
          <a:ext cx="0" cy="0"/>
          <a:chOff x="0" y="0"/>
          <a:chExt cx="0" cy="0"/>
        </a:xfrm>
      </p:grpSpPr>
      <p:sp>
        <p:nvSpPr>
          <p:cNvPr id="11266" name="スライド イメージ プレースホルダー 1">
            <a:extLst>
              <a:ext uri="{FF2B5EF4-FFF2-40B4-BE49-F238E27FC236}">
                <a16:creationId xmlns:a16="http://schemas.microsoft.com/office/drawing/2014/main" id="{8856BF10-85BE-2188-F544-207125A326B0}"/>
              </a:ext>
            </a:extLst>
          </p:cNvPr>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ノート プレースホルダー 2">
            <a:extLst>
              <a:ext uri="{FF2B5EF4-FFF2-40B4-BE49-F238E27FC236}">
                <a16:creationId xmlns:a16="http://schemas.microsoft.com/office/drawing/2014/main" id="{131F1CCA-D0A3-E223-0787-BBF9D34FD3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solidFill>
                  <a:srgbClr val="333333"/>
                </a:solidFill>
                <a:latin typeface="ヒラギノ角ゴ Pro W3"/>
              </a:rPr>
              <a:t>当社アラコはトヨタ紡織グループの一員として自動車内装品の生産をしており、</a:t>
            </a:r>
            <a:endParaRPr lang="en-US" altLang="ja-JP" sz="1200" dirty="0">
              <a:solidFill>
                <a:srgbClr val="333333"/>
              </a:solidFill>
              <a:latin typeface="ヒラギノ角ゴ Pro W3"/>
            </a:endParaRPr>
          </a:p>
          <a:p>
            <a:r>
              <a:rPr lang="ja-JP" altLang="en-US" sz="1200" dirty="0">
                <a:solidFill>
                  <a:srgbClr val="333333"/>
                </a:solidFill>
                <a:latin typeface="ヒラギノ角ゴ Pro W3"/>
              </a:rPr>
              <a:t>シート組立、シートカバー縫製を行っております。★</a:t>
            </a:r>
            <a:endParaRPr lang="en-US" altLang="ja-JP" sz="1200" dirty="0">
              <a:solidFill>
                <a:srgbClr val="333333"/>
              </a:solidFill>
              <a:latin typeface="ヒラギノ角ゴ Pro W3"/>
            </a:endParaRPr>
          </a:p>
          <a:p>
            <a:endParaRPr lang="en-US" altLang="ja-JP" sz="1200" dirty="0">
              <a:solidFill>
                <a:srgbClr val="333333"/>
              </a:solidFill>
              <a:latin typeface="ヒラギノ角ゴ Pro W3"/>
            </a:endParaRPr>
          </a:p>
          <a:p>
            <a:r>
              <a:rPr lang="ja-JP" altLang="en-US" sz="1200" dirty="0">
                <a:solidFill>
                  <a:srgbClr val="333333"/>
                </a:solidFill>
                <a:latin typeface="ヒラギノ角ゴ Pro W3"/>
              </a:rPr>
              <a:t>当社は、世界に愛される製品づくりを追求し、</a:t>
            </a:r>
            <a:endParaRPr lang="en-US" altLang="ja-JP" sz="1200" dirty="0">
              <a:solidFill>
                <a:srgbClr val="333333"/>
              </a:solidFill>
              <a:latin typeface="ヒラギノ角ゴ Pro W3"/>
            </a:endParaRPr>
          </a:p>
          <a:p>
            <a:r>
              <a:rPr lang="ja-JP" altLang="en-US" sz="1200" dirty="0">
                <a:solidFill>
                  <a:srgbClr val="333333"/>
                </a:solidFill>
                <a:latin typeface="ヒラギノ角ゴ Pro W3"/>
              </a:rPr>
              <a:t>お客様から信頼され・期待され・必要とされ続ける会社を企業理念としております★</a:t>
            </a:r>
            <a:endParaRPr lang="en-US" altLang="ja-JP" sz="1200" dirty="0">
              <a:latin typeface="游ゴシック" panose="020B0400000000000000" pitchFamily="50" charset="-128"/>
              <a:ea typeface="游ゴシック" panose="020B0400000000000000" pitchFamily="50" charset="-128"/>
            </a:endParaRPr>
          </a:p>
          <a:p>
            <a:endParaRPr lang="en-US" altLang="ja-JP" sz="1200" dirty="0">
              <a:latin typeface="游ゴシック" panose="020B0400000000000000" pitchFamily="50" charset="-128"/>
              <a:ea typeface="游ゴシック" panose="020B0400000000000000" pitchFamily="50" charset="-128"/>
            </a:endParaRPr>
          </a:p>
          <a:p>
            <a:pPr defTabSz="823825">
              <a:defRPr/>
            </a:pPr>
            <a:r>
              <a:rPr lang="ja-JP" altLang="en-US" sz="1200" dirty="0">
                <a:solidFill>
                  <a:srgbClr val="424242"/>
                </a:solidFill>
                <a:latin typeface="Segoe Sans"/>
              </a:rPr>
              <a:t>また、当社の社是は「協力」で、</a:t>
            </a:r>
            <a:endParaRPr lang="en-US" altLang="ja-JP" sz="1200" dirty="0">
              <a:solidFill>
                <a:srgbClr val="424242"/>
              </a:solidFill>
              <a:latin typeface="Segoe Sans"/>
            </a:endParaRPr>
          </a:p>
          <a:p>
            <a:pPr defTabSz="823825">
              <a:defRPr/>
            </a:pPr>
            <a:r>
              <a:rPr lang="ja-JP" altLang="en-US" sz="1200" dirty="0">
                <a:solidFill>
                  <a:srgbClr val="424242"/>
                </a:solidFill>
                <a:latin typeface="Segoe Sans"/>
              </a:rPr>
              <a:t>社員一人ひとりが力を合わせ共に成長し続けることを目指しています★</a:t>
            </a:r>
            <a:endParaRPr lang="en-US" altLang="ja-JP" sz="1200" dirty="0">
              <a:solidFill>
                <a:srgbClr val="424242"/>
              </a:solidFill>
              <a:latin typeface="Segoe Sans"/>
            </a:endParaRPr>
          </a:p>
        </p:txBody>
      </p:sp>
    </p:spTree>
    <p:extLst>
      <p:ext uri="{BB962C8B-B14F-4D97-AF65-F5344CB8AC3E}">
        <p14:creationId xmlns:p14="http://schemas.microsoft.com/office/powerpoint/2010/main" val="3052237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6CCAD-5AF2-4EB7-12C0-87CADBFA5B27}"/>
            </a:ext>
          </a:extLst>
        </p:cNvPr>
        <p:cNvGrpSpPr/>
        <p:nvPr/>
      </p:nvGrpSpPr>
      <p:grpSpPr>
        <a:xfrm>
          <a:off x="0" y="0"/>
          <a:ext cx="0" cy="0"/>
          <a:chOff x="0" y="0"/>
          <a:chExt cx="0" cy="0"/>
        </a:xfrm>
      </p:grpSpPr>
      <p:sp>
        <p:nvSpPr>
          <p:cNvPr id="11266" name="スライド イメージ プレースホルダー 1">
            <a:extLst>
              <a:ext uri="{FF2B5EF4-FFF2-40B4-BE49-F238E27FC236}">
                <a16:creationId xmlns:a16="http://schemas.microsoft.com/office/drawing/2014/main" id="{8856BF10-85BE-2188-F544-207125A326B0}"/>
              </a:ext>
            </a:extLst>
          </p:cNvPr>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ノート プレースホルダー 2">
            <a:extLst>
              <a:ext uri="{FF2B5EF4-FFF2-40B4-BE49-F238E27FC236}">
                <a16:creationId xmlns:a16="http://schemas.microsoft.com/office/drawing/2014/main" id="{131F1CCA-D0A3-E223-0787-BBF9D34FD3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私たちの生産拠点は、★</a:t>
            </a:r>
            <a:endParaRPr lang="en-US" altLang="ja-JP" sz="1200" dirty="0">
              <a:latin typeface="+mn-ea"/>
            </a:endParaRPr>
          </a:p>
          <a:p>
            <a:r>
              <a:rPr lang="ja-JP" altLang="en-US" sz="1200" dirty="0">
                <a:latin typeface="+mn-ea"/>
              </a:rPr>
              <a:t>愛知県内の豊田地区４工場・豊橋地区１工場、併せて５工場になります。</a:t>
            </a:r>
            <a:endParaRPr lang="en-US" altLang="ja-JP" sz="1200" dirty="0">
              <a:latin typeface="+mn-ea"/>
            </a:endParaRPr>
          </a:p>
          <a:p>
            <a:endParaRPr lang="en-US" altLang="ja-JP" sz="1200" dirty="0">
              <a:latin typeface="+mn-ea"/>
            </a:endParaRPr>
          </a:p>
          <a:p>
            <a:r>
              <a:rPr lang="ja-JP" altLang="en-US" sz="1200" dirty="0">
                <a:latin typeface="+mn-ea"/>
              </a:rPr>
              <a:t>私の所属する東栄工場ではランドクルーザー３００やレクサス</a:t>
            </a:r>
            <a:r>
              <a:rPr lang="en-US" altLang="ja-JP" sz="1200" dirty="0">
                <a:latin typeface="+mn-ea"/>
              </a:rPr>
              <a:t>LX</a:t>
            </a:r>
            <a:r>
              <a:rPr lang="ja-JP" altLang="en-US" sz="1200" dirty="0">
                <a:latin typeface="+mn-ea"/>
              </a:rPr>
              <a:t>６００の</a:t>
            </a:r>
            <a:endParaRPr lang="en-US" altLang="ja-JP" sz="1200" dirty="0">
              <a:latin typeface="+mn-ea"/>
            </a:endParaRPr>
          </a:p>
          <a:p>
            <a:r>
              <a:rPr lang="ja-JP" altLang="en-US" sz="1200" dirty="0">
                <a:latin typeface="+mn-ea"/>
              </a:rPr>
              <a:t>自動車シートを生産しております。★</a:t>
            </a:r>
            <a:endParaRPr lang="en-US" altLang="ja-JP" sz="1200" dirty="0">
              <a:latin typeface="+mn-ea"/>
            </a:endParaRPr>
          </a:p>
          <a:p>
            <a:endParaRPr lang="en-US" altLang="ja-JP" sz="1200" dirty="0">
              <a:latin typeface="+mn-ea"/>
            </a:endParaRPr>
          </a:p>
          <a:p>
            <a:r>
              <a:rPr lang="ja-JP" altLang="en-US" sz="1200" dirty="0">
                <a:latin typeface="+mn-ea"/>
              </a:rPr>
              <a:t>また、県外、海外も含め７社の仕入先と取引をしており、</a:t>
            </a:r>
            <a:endParaRPr lang="en-US" altLang="ja-JP" sz="1200" dirty="0">
              <a:latin typeface="+mn-ea"/>
            </a:endParaRPr>
          </a:p>
          <a:p>
            <a:r>
              <a:rPr lang="ja-JP" altLang="en-US" sz="1200" dirty="0">
                <a:latin typeface="+mn-ea"/>
              </a:rPr>
              <a:t>御覧のような車種のシート・シートカバーの生産に携わっております。★</a:t>
            </a:r>
            <a:endParaRPr lang="en-US" altLang="ja-JP" sz="1200" dirty="0">
              <a:latin typeface="+mn-ea"/>
            </a:endParaRPr>
          </a:p>
        </p:txBody>
      </p:sp>
    </p:spTree>
    <p:extLst>
      <p:ext uri="{BB962C8B-B14F-4D97-AF65-F5344CB8AC3E}">
        <p14:creationId xmlns:p14="http://schemas.microsoft.com/office/powerpoint/2010/main" val="2868192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私たち「</a:t>
            </a:r>
            <a:r>
              <a:rPr lang="en-US" altLang="ja-JP" sz="1200" dirty="0">
                <a:latin typeface="+mn-ea"/>
              </a:rPr>
              <a:t>GEAR</a:t>
            </a:r>
            <a:r>
              <a:rPr lang="ja-JP" altLang="en-US" sz="1200" dirty="0">
                <a:latin typeface="+mn-ea"/>
              </a:rPr>
              <a:t>サークル」のメンバーは、</a:t>
            </a:r>
            <a:endParaRPr lang="en-US" altLang="ja-JP" sz="1200" dirty="0">
              <a:latin typeface="+mn-ea"/>
            </a:endParaRPr>
          </a:p>
          <a:p>
            <a:r>
              <a:rPr lang="ja-JP" altLang="en-US" sz="1200" dirty="0">
                <a:latin typeface="+mn-ea"/>
              </a:rPr>
              <a:t>品質管理部の品質統括室に所属しています★</a:t>
            </a:r>
            <a:endParaRPr lang="en-US" altLang="ja-JP" sz="1200" dirty="0">
              <a:latin typeface="+mn-ea"/>
            </a:endParaRPr>
          </a:p>
          <a:p>
            <a:endParaRPr lang="en-US" altLang="ja-JP" sz="1200" dirty="0">
              <a:latin typeface="+mn-ea"/>
            </a:endParaRPr>
          </a:p>
          <a:p>
            <a:r>
              <a:rPr lang="ja-JP" altLang="en-US" sz="1200" dirty="0">
                <a:latin typeface="+mn-ea"/>
              </a:rPr>
              <a:t>監査</a:t>
            </a:r>
            <a:r>
              <a:rPr lang="en-US" altLang="ja-JP" sz="1200" dirty="0">
                <a:latin typeface="+mn-ea"/>
              </a:rPr>
              <a:t>G</a:t>
            </a:r>
            <a:r>
              <a:rPr lang="ja-JP" altLang="en-US" sz="1200" dirty="0">
                <a:latin typeface="+mn-ea"/>
              </a:rPr>
              <a:t>は工程監査や品質会議の運営、★</a:t>
            </a:r>
            <a:endParaRPr lang="en-US" altLang="ja-JP" sz="1200" dirty="0">
              <a:latin typeface="+mn-ea"/>
            </a:endParaRPr>
          </a:p>
          <a:p>
            <a:r>
              <a:rPr lang="ja-JP" altLang="en-US" sz="1200" dirty="0">
                <a:latin typeface="+mn-ea"/>
              </a:rPr>
              <a:t>外製品質</a:t>
            </a:r>
            <a:r>
              <a:rPr lang="en-US" altLang="ja-JP" sz="1200" dirty="0">
                <a:latin typeface="+mn-ea"/>
              </a:rPr>
              <a:t>G</a:t>
            </a:r>
            <a:r>
              <a:rPr lang="ja-JP" altLang="en-US" sz="1200" dirty="0">
                <a:latin typeface="+mn-ea"/>
              </a:rPr>
              <a:t>は、仕入先の生準活動や品質向上活動業務を担当しています★</a:t>
            </a:r>
            <a:endParaRPr lang="en-US" altLang="ja-JP" sz="1200" dirty="0">
              <a:latin typeface="+mn-ea"/>
            </a:endParaRPr>
          </a:p>
        </p:txBody>
      </p:sp>
    </p:spTree>
    <p:extLst>
      <p:ext uri="{BB962C8B-B14F-4D97-AF65-F5344CB8AC3E}">
        <p14:creationId xmlns:p14="http://schemas.microsoft.com/office/powerpoint/2010/main" val="565716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私たちのサークル名</a:t>
            </a:r>
            <a:r>
              <a:rPr lang="en-US" altLang="ja-JP" sz="1200" dirty="0">
                <a:latin typeface="+mn-ea"/>
              </a:rPr>
              <a:t>GEAR</a:t>
            </a:r>
            <a:r>
              <a:rPr lang="ja-JP" altLang="en-US" sz="1200" dirty="0">
                <a:latin typeface="+mn-ea"/>
              </a:rPr>
              <a:t>は、日本語にすると「歯車」ですが★</a:t>
            </a:r>
            <a:endParaRPr lang="en-US" altLang="ja-JP" sz="1200" dirty="0">
              <a:latin typeface="+mn-ea"/>
            </a:endParaRPr>
          </a:p>
          <a:p>
            <a:r>
              <a:rPr lang="ja-JP" altLang="en-US" sz="1200" dirty="0">
                <a:latin typeface="+mn-ea"/>
              </a:rPr>
              <a:t>メンバー一人一人の歯車をかみ合わせ</a:t>
            </a:r>
            <a:endParaRPr lang="en-US" altLang="ja-JP" sz="1200" dirty="0">
              <a:latin typeface="+mn-ea"/>
            </a:endParaRPr>
          </a:p>
          <a:p>
            <a:r>
              <a:rPr lang="ja-JP" altLang="en-US" sz="1200" dirty="0">
                <a:latin typeface="+mn-ea"/>
              </a:rPr>
              <a:t>会社の成長のために改善を取り組んでいこうという思いが込められています★</a:t>
            </a:r>
            <a:endParaRPr lang="en-US" altLang="ja-JP" sz="1200" dirty="0">
              <a:latin typeface="+mn-ea"/>
            </a:endParaRPr>
          </a:p>
          <a:p>
            <a:endParaRPr lang="en-US" altLang="ja-JP" sz="1200" dirty="0">
              <a:latin typeface="+mn-ea"/>
            </a:endParaRPr>
          </a:p>
          <a:p>
            <a:r>
              <a:rPr lang="ja-JP" altLang="en-US" sz="1200" dirty="0">
                <a:latin typeface="+mn-ea"/>
              </a:rPr>
              <a:t>メンバーは</a:t>
            </a:r>
            <a:r>
              <a:rPr lang="en-US" altLang="ja-JP" sz="1200" dirty="0">
                <a:latin typeface="+mn-ea"/>
              </a:rPr>
              <a:t>27</a:t>
            </a:r>
            <a:r>
              <a:rPr lang="ja-JP" altLang="en-US" sz="1200" dirty="0">
                <a:latin typeface="+mn-ea"/>
              </a:rPr>
              <a:t>歳～</a:t>
            </a:r>
            <a:r>
              <a:rPr lang="en-US" altLang="ja-JP" sz="1200" dirty="0">
                <a:latin typeface="+mn-ea"/>
              </a:rPr>
              <a:t>64</a:t>
            </a:r>
            <a:r>
              <a:rPr lang="ja-JP" altLang="en-US" sz="1200" dirty="0">
                <a:latin typeface="+mn-ea"/>
              </a:rPr>
              <a:t>歳と年齢幅がありますが、</a:t>
            </a:r>
            <a:endParaRPr lang="en-US" altLang="ja-JP" sz="1200" dirty="0">
              <a:latin typeface="+mn-ea"/>
            </a:endParaRPr>
          </a:p>
          <a:p>
            <a:r>
              <a:rPr lang="ja-JP" altLang="en-US" sz="1200" dirty="0">
                <a:latin typeface="+mn-ea"/>
              </a:rPr>
              <a:t>サークルスローガンの元気に・笑顔で・明るく・ルンルンの通り、</a:t>
            </a:r>
            <a:endParaRPr lang="en-US" altLang="ja-JP" sz="1200" dirty="0">
              <a:latin typeface="+mn-ea"/>
            </a:endParaRPr>
          </a:p>
          <a:p>
            <a:r>
              <a:rPr lang="ja-JP" altLang="en-US" sz="1200" dirty="0">
                <a:latin typeface="+mn-ea"/>
              </a:rPr>
              <a:t>個性を活かして上手くコミュニケーションを図っている、元気で笑顔あふれるサークルです★</a:t>
            </a:r>
            <a:endParaRPr lang="en-US" altLang="ja-JP" sz="1200" dirty="0">
              <a:latin typeface="+mn-ea"/>
            </a:endParaRPr>
          </a:p>
        </p:txBody>
      </p:sp>
    </p:spTree>
    <p:extLst>
      <p:ext uri="{BB962C8B-B14F-4D97-AF65-F5344CB8AC3E}">
        <p14:creationId xmlns:p14="http://schemas.microsoft.com/office/powerpoint/2010/main" val="82461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上期の活動開始時のサークルレベルは</a:t>
            </a:r>
            <a:r>
              <a:rPr lang="en-US" altLang="ja-JP" sz="1200" dirty="0">
                <a:latin typeface="+mn-ea"/>
              </a:rPr>
              <a:t>X</a:t>
            </a:r>
            <a:r>
              <a:rPr lang="ja-JP" altLang="en-US" sz="1200" dirty="0">
                <a:latin typeface="+mn-ea"/>
              </a:rPr>
              <a:t>軸</a:t>
            </a:r>
            <a:r>
              <a:rPr lang="en-US" altLang="ja-JP" sz="1200" dirty="0">
                <a:latin typeface="+mn-ea"/>
              </a:rPr>
              <a:t>3.4</a:t>
            </a:r>
            <a:r>
              <a:rPr lang="ja-JP" altLang="en-US" sz="1200" dirty="0">
                <a:latin typeface="+mn-ea"/>
              </a:rPr>
              <a:t>　</a:t>
            </a:r>
            <a:r>
              <a:rPr lang="en-US" altLang="ja-JP" sz="1200" dirty="0">
                <a:latin typeface="+mn-ea"/>
              </a:rPr>
              <a:t>Y</a:t>
            </a:r>
            <a:r>
              <a:rPr lang="ja-JP" altLang="en-US" sz="1200" dirty="0">
                <a:latin typeface="+mn-ea"/>
              </a:rPr>
              <a:t>軸</a:t>
            </a:r>
            <a:r>
              <a:rPr lang="en-US" altLang="ja-JP" sz="1200" dirty="0">
                <a:latin typeface="+mn-ea"/>
              </a:rPr>
              <a:t>4.0</a:t>
            </a:r>
            <a:r>
              <a:rPr lang="ja-JP" altLang="en-US" sz="1200" dirty="0">
                <a:latin typeface="+mn-ea"/>
              </a:rPr>
              <a:t>の「</a:t>
            </a:r>
            <a:r>
              <a:rPr lang="en-US" altLang="ja-JP" sz="1200" dirty="0">
                <a:latin typeface="+mn-ea"/>
              </a:rPr>
              <a:t>B</a:t>
            </a:r>
            <a:r>
              <a:rPr lang="ja-JP" altLang="en-US" sz="1200" dirty="0">
                <a:latin typeface="+mn-ea"/>
              </a:rPr>
              <a:t>」ランクでしたが、★</a:t>
            </a:r>
            <a:endParaRPr lang="en-US" altLang="ja-JP" sz="1200" dirty="0">
              <a:latin typeface="+mn-ea"/>
            </a:endParaRPr>
          </a:p>
          <a:p>
            <a:r>
              <a:rPr lang="ja-JP" altLang="en-US" sz="1200" dirty="0">
                <a:latin typeface="+mn-ea"/>
              </a:rPr>
              <a:t>「</a:t>
            </a:r>
            <a:r>
              <a:rPr lang="en-US" altLang="ja-JP" sz="1200" dirty="0">
                <a:latin typeface="+mn-ea"/>
              </a:rPr>
              <a:t>A</a:t>
            </a:r>
            <a:r>
              <a:rPr lang="ja-JP" altLang="en-US" sz="1200" dirty="0">
                <a:latin typeface="+mn-ea"/>
              </a:rPr>
              <a:t>」ランクを目指して活動を開始しました。</a:t>
            </a:r>
            <a:endParaRPr lang="en-US" altLang="ja-JP" sz="1200" dirty="0">
              <a:latin typeface="+mn-ea"/>
            </a:endParaRPr>
          </a:p>
          <a:p>
            <a:endParaRPr lang="en-US" altLang="ja-JP" sz="1200" dirty="0">
              <a:latin typeface="+mn-ea"/>
            </a:endParaRPr>
          </a:p>
          <a:p>
            <a:r>
              <a:rPr lang="ja-JP" altLang="en-US" sz="1200" dirty="0">
                <a:latin typeface="+mn-ea"/>
              </a:rPr>
              <a:t>弱点が、</a:t>
            </a:r>
            <a:r>
              <a:rPr lang="en-US" altLang="ja-JP" sz="1200" dirty="0">
                <a:latin typeface="+mn-ea"/>
              </a:rPr>
              <a:t>X</a:t>
            </a:r>
            <a:r>
              <a:rPr lang="ja-JP" altLang="en-US" sz="1200" dirty="0">
                <a:latin typeface="+mn-ea"/>
              </a:rPr>
              <a:t>軸では★</a:t>
            </a:r>
            <a:endParaRPr lang="en-US" altLang="ja-JP" sz="1200" dirty="0">
              <a:latin typeface="+mn-ea"/>
            </a:endParaRPr>
          </a:p>
          <a:p>
            <a:r>
              <a:rPr lang="ja-JP" altLang="en-US" sz="1200" dirty="0">
                <a:latin typeface="+mn-ea"/>
              </a:rPr>
              <a:t>「基本ステップの層別の考え方での改善」「多技能化」「運営方法の問題解決能力」　</a:t>
            </a:r>
            <a:endParaRPr lang="en-US" altLang="ja-JP" sz="1200" dirty="0">
              <a:latin typeface="+mn-ea"/>
            </a:endParaRPr>
          </a:p>
          <a:p>
            <a:r>
              <a:rPr lang="ja-JP" altLang="en-US" sz="1200" dirty="0">
                <a:latin typeface="+mn-ea"/>
              </a:rPr>
              <a:t>になっていたため、今回はその弱点に力を入れて活動してきました。★</a:t>
            </a:r>
            <a:endParaRPr lang="en-US" altLang="ja-JP" sz="1200" dirty="0">
              <a:latin typeface="+mn-ea"/>
            </a:endParaRPr>
          </a:p>
          <a:p>
            <a:endParaRPr lang="en-US" altLang="ja-JP" sz="1200" dirty="0">
              <a:latin typeface="+mn-ea"/>
            </a:endParaRPr>
          </a:p>
          <a:p>
            <a:pPr defTabSz="823825">
              <a:defRPr/>
            </a:pPr>
            <a:r>
              <a:rPr lang="ja-JP" altLang="en-US" sz="1200" dirty="0">
                <a:latin typeface="+mn-ea"/>
              </a:rPr>
              <a:t>また、</a:t>
            </a:r>
            <a:r>
              <a:rPr lang="en-US" altLang="ja-JP" sz="1200" dirty="0">
                <a:latin typeface="+mn-ea"/>
              </a:rPr>
              <a:t>Y</a:t>
            </a:r>
            <a:r>
              <a:rPr lang="ja-JP" altLang="en-US" sz="1200" dirty="0">
                <a:latin typeface="+mn-ea"/>
              </a:rPr>
              <a:t>軸の「チームワーク」を更にレベルアップを図っていくように活動を進めました。★</a:t>
            </a:r>
            <a:endParaRPr lang="en-US" altLang="ja-JP" sz="1200" dirty="0">
              <a:latin typeface="+mn-ea"/>
            </a:endParaRPr>
          </a:p>
        </p:txBody>
      </p:sp>
    </p:spTree>
    <p:extLst>
      <p:ext uri="{BB962C8B-B14F-4D97-AF65-F5344CB8AC3E}">
        <p14:creationId xmlns:p14="http://schemas.microsoft.com/office/powerpoint/2010/main" val="3066887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C1538-B313-6C50-CBAC-37481B3A9164}"/>
            </a:ext>
          </a:extLst>
        </p:cNvPr>
        <p:cNvGrpSpPr/>
        <p:nvPr/>
      </p:nvGrpSpPr>
      <p:grpSpPr>
        <a:xfrm>
          <a:off x="0" y="0"/>
          <a:ext cx="0" cy="0"/>
          <a:chOff x="0" y="0"/>
          <a:chExt cx="0" cy="0"/>
        </a:xfrm>
      </p:grpSpPr>
      <p:sp>
        <p:nvSpPr>
          <p:cNvPr id="21506" name="スライド イメージ プレースホルダー 1">
            <a:extLst>
              <a:ext uri="{FF2B5EF4-FFF2-40B4-BE49-F238E27FC236}">
                <a16:creationId xmlns:a16="http://schemas.microsoft.com/office/drawing/2014/main" id="{E1D07863-48BE-D95B-1C1F-7EB1CCA6D607}"/>
              </a:ext>
            </a:extLst>
          </p:cNvPr>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ノート プレースホルダー 2">
            <a:extLst>
              <a:ext uri="{FF2B5EF4-FFF2-40B4-BE49-F238E27FC236}">
                <a16:creationId xmlns:a16="http://schemas.microsoft.com/office/drawing/2014/main" id="{E9903EA5-C2CA-CD4C-4A79-9C803170AE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鴻池「かおりちゃん、最近笑顔が少なくなったみたいだけど大丈夫？」</a:t>
            </a:r>
            <a:endParaRPr lang="en-US" altLang="ja-JP" sz="1200" dirty="0">
              <a:latin typeface="+mn-ea"/>
            </a:endParaRPr>
          </a:p>
          <a:p>
            <a:r>
              <a:rPr lang="ja-JP" altLang="en-US" sz="1200" dirty="0">
                <a:latin typeface="+mn-ea"/>
              </a:rPr>
              <a:t>後藤「新規仕入先さんの生準業務で残業が多くなってしまっていて」</a:t>
            </a:r>
            <a:endParaRPr lang="en-US" altLang="ja-JP" sz="1200" dirty="0">
              <a:latin typeface="+mn-ea"/>
            </a:endParaRPr>
          </a:p>
          <a:p>
            <a:r>
              <a:rPr lang="ja-JP" altLang="en-US" sz="1200" dirty="0">
                <a:latin typeface="+mn-ea"/>
              </a:rPr>
              <a:t>鴻池「書類がなかなかでてこないんだっけ？」</a:t>
            </a:r>
            <a:endParaRPr lang="en-US" altLang="ja-JP" sz="1200" dirty="0">
              <a:latin typeface="+mn-ea"/>
            </a:endParaRPr>
          </a:p>
          <a:p>
            <a:r>
              <a:rPr lang="ja-JP" altLang="en-US" sz="1200" dirty="0">
                <a:latin typeface="+mn-ea"/>
              </a:rPr>
              <a:t>後藤「そうなんです、フォローしてやっと書類を出してもらえたと思ったら、</a:t>
            </a:r>
            <a:endParaRPr lang="en-US" altLang="ja-JP" sz="1200" dirty="0">
              <a:latin typeface="+mn-ea"/>
            </a:endParaRPr>
          </a:p>
          <a:p>
            <a:r>
              <a:rPr lang="ja-JP" altLang="en-US" sz="1200" dirty="0">
                <a:latin typeface="+mn-ea"/>
              </a:rPr>
              <a:t>　　　　</a:t>
            </a:r>
            <a:r>
              <a:rPr lang="ja-JP" altLang="en-US" sz="1200" dirty="0">
                <a:solidFill>
                  <a:sysClr val="windowText" lastClr="000000"/>
                </a:solidFill>
                <a:latin typeface="Meiryo UI" panose="020B0604030504040204" pitchFamily="50" charset="-128"/>
                <a:ea typeface="Meiryo UI" panose="020B0604030504040204" pitchFamily="50" charset="-128"/>
              </a:rPr>
              <a:t>内容に不備があって出し直してもらうといった感じでなかなか仕事が進まないんです。」</a:t>
            </a:r>
            <a:endParaRPr lang="en-US" altLang="ja-JP" sz="1200" dirty="0">
              <a:latin typeface="+mn-ea"/>
            </a:endParaRPr>
          </a:p>
          <a:p>
            <a:endParaRPr lang="en-US" altLang="ja-JP" sz="1200" dirty="0">
              <a:latin typeface="+mn-ea"/>
            </a:endParaRPr>
          </a:p>
          <a:p>
            <a:r>
              <a:rPr lang="ja-JP" altLang="en-US" sz="1200" dirty="0">
                <a:latin typeface="+mn-ea"/>
              </a:rPr>
              <a:t>室方針の管理項目でもあり、新規仕入先の生準業務に遅れが発生していることが問題として挙がったことから、★</a:t>
            </a:r>
            <a:endParaRPr lang="en-US" altLang="ja-JP" sz="1200" dirty="0">
              <a:latin typeface="+mn-ea"/>
            </a:endParaRPr>
          </a:p>
          <a:p>
            <a:r>
              <a:rPr lang="ja-JP" altLang="en-US" sz="1200" dirty="0">
                <a:latin typeface="+mn-ea"/>
              </a:rPr>
              <a:t>品質統括室としてお客様に迷惑を掛けない業務品質確保を目指すため、このテーマに決めました</a:t>
            </a:r>
            <a:r>
              <a:rPr lang="ja-JP" altLang="en-US" dirty="0">
                <a:latin typeface="+mn-ea"/>
                <a:ea typeface="+mn-ea"/>
              </a:rPr>
              <a:t>★</a:t>
            </a:r>
            <a:endParaRPr lang="en-US" altLang="ja-JP" dirty="0">
              <a:latin typeface="+mn-ea"/>
              <a:ea typeface="+mn-ea"/>
            </a:endParaRPr>
          </a:p>
        </p:txBody>
      </p:sp>
    </p:spTree>
    <p:extLst>
      <p:ext uri="{BB962C8B-B14F-4D97-AF65-F5344CB8AC3E}">
        <p14:creationId xmlns:p14="http://schemas.microsoft.com/office/powerpoint/2010/main" val="193263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スライド イメージ プレースホルダー 1"/>
          <p:cNvSpPr>
            <a:spLocks noGrp="1" noRot="1" noChangeAspect="1" noTextEdit="1"/>
          </p:cNvSpPr>
          <p:nvPr>
            <p:ph type="sldImg"/>
          </p:nvPr>
        </p:nvSpPr>
        <p:spPr bwMode="auto">
          <a:xfrm>
            <a:off x="92075" y="746125"/>
            <a:ext cx="6623050"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z="1200" dirty="0">
                <a:latin typeface="+mn-ea"/>
              </a:rPr>
              <a:t>シートカバー縫製事業編成戦略により、</a:t>
            </a:r>
            <a:endParaRPr lang="en-US" altLang="ja-JP" sz="1200" dirty="0">
              <a:latin typeface="+mn-ea"/>
            </a:endParaRPr>
          </a:p>
          <a:p>
            <a:r>
              <a:rPr lang="en-US" altLang="ja-JP" sz="1200" dirty="0">
                <a:latin typeface="+mn-ea"/>
              </a:rPr>
              <a:t>2022</a:t>
            </a:r>
            <a:r>
              <a:rPr lang="ja-JP" altLang="en-US" sz="1200" dirty="0">
                <a:latin typeface="+mn-ea"/>
              </a:rPr>
              <a:t>年度下期から当社に新規仕入先が追加しました。</a:t>
            </a:r>
            <a:endParaRPr lang="en-US" altLang="ja-JP" sz="1200" dirty="0">
              <a:latin typeface="+mn-ea"/>
            </a:endParaRPr>
          </a:p>
          <a:p>
            <a:endParaRPr lang="en-US" altLang="ja-JP" sz="1200" dirty="0">
              <a:latin typeface="+mn-ea"/>
            </a:endParaRPr>
          </a:p>
          <a:p>
            <a:r>
              <a:rPr lang="ja-JP" altLang="en-US" sz="1200" dirty="0">
                <a:latin typeface="+mn-ea"/>
              </a:rPr>
              <a:t>もともとトヨタ紡織の</a:t>
            </a:r>
            <a:r>
              <a:rPr lang="en-US" altLang="ja-JP" sz="1200" dirty="0">
                <a:latin typeface="+mn-ea"/>
              </a:rPr>
              <a:t>Tier1</a:t>
            </a:r>
            <a:r>
              <a:rPr lang="ja-JP" altLang="en-US" sz="1200" dirty="0">
                <a:latin typeface="+mn-ea"/>
              </a:rPr>
              <a:t>だった</a:t>
            </a:r>
            <a:r>
              <a:rPr lang="en-US" altLang="ja-JP" sz="1200" dirty="0">
                <a:latin typeface="+mn-ea"/>
              </a:rPr>
              <a:t>4</a:t>
            </a:r>
            <a:r>
              <a:rPr lang="ja-JP" altLang="en-US" sz="1200" dirty="0">
                <a:latin typeface="+mn-ea"/>
              </a:rPr>
              <a:t>社が、アラコの仕入先になり、</a:t>
            </a:r>
            <a:endParaRPr lang="en-US" altLang="ja-JP" sz="1200" dirty="0">
              <a:latin typeface="+mn-ea"/>
            </a:endParaRPr>
          </a:p>
          <a:p>
            <a:r>
              <a:rPr lang="ja-JP" altLang="en-US" sz="1200" dirty="0">
                <a:latin typeface="+mn-ea"/>
              </a:rPr>
              <a:t>当社アラコは東海地区のシートカバーメーカー</a:t>
            </a:r>
            <a:r>
              <a:rPr lang="en-US" altLang="ja-JP" sz="1200" dirty="0">
                <a:latin typeface="+mn-ea"/>
              </a:rPr>
              <a:t>Tier1</a:t>
            </a:r>
            <a:r>
              <a:rPr lang="ja-JP" altLang="en-US" sz="1200" dirty="0">
                <a:latin typeface="+mn-ea"/>
              </a:rPr>
              <a:t>としてリーダーシップを任されるようになりました★</a:t>
            </a:r>
            <a:endParaRPr lang="en-US" altLang="ja-JP" sz="1200" dirty="0">
              <a:latin typeface="+mn-ea"/>
            </a:endParaRPr>
          </a:p>
          <a:p>
            <a:endParaRPr lang="en-US" altLang="ja-JP" sz="1200" dirty="0">
              <a:latin typeface="+mn-ea"/>
            </a:endParaRPr>
          </a:p>
          <a:p>
            <a:r>
              <a:rPr lang="ja-JP" altLang="en-US" sz="1200" dirty="0">
                <a:latin typeface="+mn-ea"/>
              </a:rPr>
              <a:t>新たなカバーメーカーも含め縫製技能の伝承、</a:t>
            </a:r>
            <a:endParaRPr lang="en-US" altLang="ja-JP" sz="1200" dirty="0">
              <a:latin typeface="+mn-ea"/>
            </a:endParaRPr>
          </a:p>
          <a:p>
            <a:r>
              <a:rPr lang="ja-JP" altLang="en-US" sz="1200" dirty="0">
                <a:latin typeface="+mn-ea"/>
              </a:rPr>
              <a:t>シートカバーの安定供給と品質向上・サポートができる体制の確立を目的とし、</a:t>
            </a:r>
            <a:endParaRPr lang="en-US" altLang="ja-JP" sz="1200" dirty="0">
              <a:latin typeface="+mn-ea"/>
            </a:endParaRPr>
          </a:p>
          <a:p>
            <a:r>
              <a:rPr lang="ja-JP" altLang="en-US" sz="1200" dirty="0">
                <a:latin typeface="+mn-ea"/>
              </a:rPr>
              <a:t>新製品立上げに対して、製造準備と生産の円滑な推進管理ができるよう対応しております★</a:t>
            </a:r>
            <a:endParaRPr lang="en-US" altLang="ja-JP" sz="1200" dirty="0">
              <a:latin typeface="+mn-ea"/>
            </a:endParaRPr>
          </a:p>
        </p:txBody>
      </p:sp>
    </p:spTree>
    <p:extLst>
      <p:ext uri="{BB962C8B-B14F-4D97-AF65-F5344CB8AC3E}">
        <p14:creationId xmlns:p14="http://schemas.microsoft.com/office/powerpoint/2010/main" val="4007036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440061" y="1060529"/>
            <a:ext cx="8640366" cy="2256061"/>
          </a:xfrm>
        </p:spPr>
        <p:txBody>
          <a:bodyPr anchor="b"/>
          <a:lstStyle>
            <a:lvl1pPr algn="ctr">
              <a:defRPr sz="5669"/>
            </a:lvl1pPr>
          </a:lstStyle>
          <a:p>
            <a:r>
              <a:rPr kumimoji="1" lang="ja-JP" altLang="en-US"/>
              <a:t>マスター タイトルの書式設定</a:t>
            </a:r>
          </a:p>
        </p:txBody>
      </p:sp>
      <p:sp>
        <p:nvSpPr>
          <p:cNvPr id="3" name="サブタイトル 2"/>
          <p:cNvSpPr>
            <a:spLocks noGrp="1"/>
          </p:cNvSpPr>
          <p:nvPr>
            <p:ph type="subTitle" idx="1"/>
          </p:nvPr>
        </p:nvSpPr>
        <p:spPr>
          <a:xfrm>
            <a:off x="1440061" y="3403592"/>
            <a:ext cx="8640366" cy="1564542"/>
          </a:xfrm>
        </p:spPr>
        <p:txBody>
          <a:bodyPr/>
          <a:lstStyle>
            <a:lvl1pPr marL="0" indent="0" algn="ctr">
              <a:buNone/>
              <a:defRPr sz="2268"/>
            </a:lvl1pPr>
            <a:lvl2pPr marL="432008" indent="0" algn="ctr">
              <a:buNone/>
              <a:defRPr sz="1890"/>
            </a:lvl2pPr>
            <a:lvl3pPr marL="864017" indent="0" algn="ctr">
              <a:buNone/>
              <a:defRPr sz="1701"/>
            </a:lvl3pPr>
            <a:lvl4pPr marL="1296025" indent="0" algn="ctr">
              <a:buNone/>
              <a:defRPr sz="1512"/>
            </a:lvl4pPr>
            <a:lvl5pPr marL="1728033" indent="0" algn="ctr">
              <a:buNone/>
              <a:defRPr sz="1512"/>
            </a:lvl5pPr>
            <a:lvl6pPr marL="2160041" indent="0" algn="ctr">
              <a:buNone/>
              <a:defRPr sz="1512"/>
            </a:lvl6pPr>
            <a:lvl7pPr marL="2592050" indent="0" algn="ctr">
              <a:buNone/>
              <a:defRPr sz="1512"/>
            </a:lvl7pPr>
            <a:lvl8pPr marL="3024058" indent="0" algn="ctr">
              <a:buNone/>
              <a:defRPr sz="1512"/>
            </a:lvl8pPr>
            <a:lvl9pPr marL="3456066" indent="0" algn="ctr">
              <a:buNone/>
              <a:defRPr sz="1512"/>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pPr>
              <a:defRPr/>
            </a:pPr>
            <a:endParaRPr lang="ja-JP" altLang="en-US"/>
          </a:p>
        </p:txBody>
      </p:sp>
      <p:sp>
        <p:nvSpPr>
          <p:cNvPr id="5" name="フッター プレースホルダー 4"/>
          <p:cNvSpPr>
            <a:spLocks noGrp="1"/>
          </p:cNvSpPr>
          <p:nvPr>
            <p:ph type="ftr" sz="quarter" idx="11"/>
          </p:nvPr>
        </p:nvSpPr>
        <p:spPr/>
        <p:txBody>
          <a:bodyPr/>
          <a:lstStyle/>
          <a:p>
            <a:pPr>
              <a:defRPr/>
            </a:pPr>
            <a:endParaRPr lang="ja-JP" altLang="en-US"/>
          </a:p>
        </p:txBody>
      </p:sp>
      <p:sp>
        <p:nvSpPr>
          <p:cNvPr id="6" name="スライド番号プレースホルダー 5"/>
          <p:cNvSpPr>
            <a:spLocks noGrp="1"/>
          </p:cNvSpPr>
          <p:nvPr>
            <p:ph type="sldNum" sz="quarter" idx="12"/>
          </p:nvPr>
        </p:nvSpPr>
        <p:spPr/>
        <p:txBody>
          <a:bodyPr/>
          <a:lstStyle/>
          <a:p>
            <a:pPr>
              <a:defRPr/>
            </a:pPr>
            <a:fld id="{15D945A4-9262-425D-9182-7F36813E2B59}" type="slidenum">
              <a:rPr lang="ja-JP" altLang="en-US" smtClean="0"/>
              <a:pPr>
                <a:defRPr/>
              </a:pPr>
              <a:t>‹#›</a:t>
            </a:fld>
            <a:endParaRPr lang="ja-JP" altLang="en-US"/>
          </a:p>
        </p:txBody>
      </p:sp>
    </p:spTree>
    <p:extLst>
      <p:ext uri="{BB962C8B-B14F-4D97-AF65-F5344CB8AC3E}">
        <p14:creationId xmlns:p14="http://schemas.microsoft.com/office/powerpoint/2010/main" val="3153097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a:defRPr/>
            </a:pPr>
            <a:endParaRPr lang="ja-JP" altLang="en-US"/>
          </a:p>
        </p:txBody>
      </p:sp>
      <p:sp>
        <p:nvSpPr>
          <p:cNvPr id="5" name="フッター プレースホルダー 4"/>
          <p:cNvSpPr>
            <a:spLocks noGrp="1"/>
          </p:cNvSpPr>
          <p:nvPr>
            <p:ph type="ftr" sz="quarter" idx="11"/>
          </p:nvPr>
        </p:nvSpPr>
        <p:spPr/>
        <p:txBody>
          <a:bodyPr/>
          <a:lstStyle/>
          <a:p>
            <a:pPr>
              <a:defRPr/>
            </a:pPr>
            <a:endParaRPr lang="ja-JP" altLang="en-US"/>
          </a:p>
        </p:txBody>
      </p:sp>
      <p:sp>
        <p:nvSpPr>
          <p:cNvPr id="6" name="スライド番号プレースホルダー 5"/>
          <p:cNvSpPr>
            <a:spLocks noGrp="1"/>
          </p:cNvSpPr>
          <p:nvPr>
            <p:ph type="sldNum" sz="quarter" idx="12"/>
          </p:nvPr>
        </p:nvSpPr>
        <p:spPr/>
        <p:txBody>
          <a:bodyPr/>
          <a:lstStyle/>
          <a:p>
            <a:pPr>
              <a:defRPr/>
            </a:pPr>
            <a:fld id="{AECE3158-687D-4D05-B20D-821154DE12DC}" type="slidenum">
              <a:rPr lang="ja-JP" altLang="en-US" smtClean="0"/>
              <a:pPr>
                <a:defRPr/>
              </a:pPr>
              <a:t>‹#›</a:t>
            </a:fld>
            <a:endParaRPr lang="ja-JP" altLang="en-US"/>
          </a:p>
        </p:txBody>
      </p:sp>
    </p:spTree>
    <p:extLst>
      <p:ext uri="{BB962C8B-B14F-4D97-AF65-F5344CB8AC3E}">
        <p14:creationId xmlns:p14="http://schemas.microsoft.com/office/powerpoint/2010/main" val="3509792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244349" y="345009"/>
            <a:ext cx="2484105" cy="5491649"/>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792033" y="345009"/>
            <a:ext cx="7308310" cy="5491649"/>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a:defRPr/>
            </a:pPr>
            <a:endParaRPr lang="ja-JP" altLang="en-US"/>
          </a:p>
        </p:txBody>
      </p:sp>
      <p:sp>
        <p:nvSpPr>
          <p:cNvPr id="5" name="フッター プレースホルダー 4"/>
          <p:cNvSpPr>
            <a:spLocks noGrp="1"/>
          </p:cNvSpPr>
          <p:nvPr>
            <p:ph type="ftr" sz="quarter" idx="11"/>
          </p:nvPr>
        </p:nvSpPr>
        <p:spPr/>
        <p:txBody>
          <a:bodyPr/>
          <a:lstStyle/>
          <a:p>
            <a:pPr>
              <a:defRPr/>
            </a:pPr>
            <a:endParaRPr lang="ja-JP" altLang="en-US"/>
          </a:p>
        </p:txBody>
      </p:sp>
      <p:sp>
        <p:nvSpPr>
          <p:cNvPr id="6" name="スライド番号プレースホルダー 5"/>
          <p:cNvSpPr>
            <a:spLocks noGrp="1"/>
          </p:cNvSpPr>
          <p:nvPr>
            <p:ph type="sldNum" sz="quarter" idx="12"/>
          </p:nvPr>
        </p:nvSpPr>
        <p:spPr/>
        <p:txBody>
          <a:bodyPr/>
          <a:lstStyle/>
          <a:p>
            <a:pPr>
              <a:defRPr/>
            </a:pPr>
            <a:fld id="{5EAFB6DA-90E1-4C31-9284-B968AC7AFC71}" type="slidenum">
              <a:rPr lang="ja-JP" altLang="en-US" smtClean="0"/>
              <a:pPr>
                <a:defRPr/>
              </a:pPr>
              <a:t>‹#›</a:t>
            </a:fld>
            <a:endParaRPr lang="ja-JP" altLang="en-US"/>
          </a:p>
        </p:txBody>
      </p:sp>
    </p:spTree>
    <p:extLst>
      <p:ext uri="{BB962C8B-B14F-4D97-AF65-F5344CB8AC3E}">
        <p14:creationId xmlns:p14="http://schemas.microsoft.com/office/powerpoint/2010/main" val="1998912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pPr>
              <a:defRPr/>
            </a:pPr>
            <a:endParaRPr lang="ja-JP" altLang="en-US"/>
          </a:p>
        </p:txBody>
      </p:sp>
      <p:sp>
        <p:nvSpPr>
          <p:cNvPr id="5" name="フッター プレースホルダー 4"/>
          <p:cNvSpPr>
            <a:spLocks noGrp="1"/>
          </p:cNvSpPr>
          <p:nvPr>
            <p:ph type="ftr" sz="quarter" idx="11"/>
          </p:nvPr>
        </p:nvSpPr>
        <p:spPr/>
        <p:txBody>
          <a:bodyPr/>
          <a:lstStyle/>
          <a:p>
            <a:pPr>
              <a:defRPr/>
            </a:pPr>
            <a:endParaRPr lang="ja-JP" altLang="en-US"/>
          </a:p>
        </p:txBody>
      </p:sp>
      <p:sp>
        <p:nvSpPr>
          <p:cNvPr id="6" name="スライド番号プレースホルダー 5"/>
          <p:cNvSpPr>
            <a:spLocks noGrp="1"/>
          </p:cNvSpPr>
          <p:nvPr>
            <p:ph type="sldNum" sz="quarter" idx="12"/>
          </p:nvPr>
        </p:nvSpPr>
        <p:spPr/>
        <p:txBody>
          <a:bodyPr/>
          <a:lstStyle/>
          <a:p>
            <a:pPr>
              <a:defRPr/>
            </a:pPr>
            <a:fld id="{19624AA1-3184-419F-8706-9BA7275C420B}" type="slidenum">
              <a:rPr lang="ja-JP" altLang="en-US" smtClean="0"/>
              <a:pPr>
                <a:defRPr/>
              </a:pPr>
              <a:t>‹#›</a:t>
            </a:fld>
            <a:endParaRPr lang="ja-JP" altLang="en-US"/>
          </a:p>
        </p:txBody>
      </p:sp>
    </p:spTree>
    <p:extLst>
      <p:ext uri="{BB962C8B-B14F-4D97-AF65-F5344CB8AC3E}">
        <p14:creationId xmlns:p14="http://schemas.microsoft.com/office/powerpoint/2010/main" val="1147361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6033" y="1615545"/>
            <a:ext cx="9936421" cy="2695572"/>
          </a:xfrm>
        </p:spPr>
        <p:txBody>
          <a:bodyPr anchor="b"/>
          <a:lstStyle>
            <a:lvl1pPr>
              <a:defRPr sz="5669"/>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86033" y="4336618"/>
            <a:ext cx="9936421" cy="1417538"/>
          </a:xfrm>
        </p:spPr>
        <p:txBody>
          <a:bodyPr/>
          <a:lstStyle>
            <a:lvl1pPr marL="0" indent="0">
              <a:buNone/>
              <a:defRPr sz="2268">
                <a:solidFill>
                  <a:schemeClr val="tx1">
                    <a:tint val="75000"/>
                  </a:schemeClr>
                </a:solidFill>
              </a:defRPr>
            </a:lvl1pPr>
            <a:lvl2pPr marL="432008" indent="0">
              <a:buNone/>
              <a:defRPr sz="1890">
                <a:solidFill>
                  <a:schemeClr val="tx1">
                    <a:tint val="75000"/>
                  </a:schemeClr>
                </a:solidFill>
              </a:defRPr>
            </a:lvl2pPr>
            <a:lvl3pPr marL="864017" indent="0">
              <a:buNone/>
              <a:defRPr sz="1701">
                <a:solidFill>
                  <a:schemeClr val="tx1">
                    <a:tint val="75000"/>
                  </a:schemeClr>
                </a:solidFill>
              </a:defRPr>
            </a:lvl3pPr>
            <a:lvl4pPr marL="1296025" indent="0">
              <a:buNone/>
              <a:defRPr sz="1512">
                <a:solidFill>
                  <a:schemeClr val="tx1">
                    <a:tint val="75000"/>
                  </a:schemeClr>
                </a:solidFill>
              </a:defRPr>
            </a:lvl4pPr>
            <a:lvl5pPr marL="1728033" indent="0">
              <a:buNone/>
              <a:defRPr sz="1512">
                <a:solidFill>
                  <a:schemeClr val="tx1">
                    <a:tint val="75000"/>
                  </a:schemeClr>
                </a:solidFill>
              </a:defRPr>
            </a:lvl5pPr>
            <a:lvl6pPr marL="2160041" indent="0">
              <a:buNone/>
              <a:defRPr sz="1512">
                <a:solidFill>
                  <a:schemeClr val="tx1">
                    <a:tint val="75000"/>
                  </a:schemeClr>
                </a:solidFill>
              </a:defRPr>
            </a:lvl6pPr>
            <a:lvl7pPr marL="2592050" indent="0">
              <a:buNone/>
              <a:defRPr sz="1512">
                <a:solidFill>
                  <a:schemeClr val="tx1">
                    <a:tint val="75000"/>
                  </a:schemeClr>
                </a:solidFill>
              </a:defRPr>
            </a:lvl7pPr>
            <a:lvl8pPr marL="3024058" indent="0">
              <a:buNone/>
              <a:defRPr sz="1512">
                <a:solidFill>
                  <a:schemeClr val="tx1">
                    <a:tint val="75000"/>
                  </a:schemeClr>
                </a:solidFill>
              </a:defRPr>
            </a:lvl8pPr>
            <a:lvl9pPr marL="3456066" indent="0">
              <a:buNone/>
              <a:defRPr sz="1512">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pPr>
              <a:defRPr/>
            </a:pPr>
            <a:endParaRPr lang="ja-JP" altLang="en-US"/>
          </a:p>
        </p:txBody>
      </p:sp>
      <p:sp>
        <p:nvSpPr>
          <p:cNvPr id="5" name="フッター プレースホルダー 4"/>
          <p:cNvSpPr>
            <a:spLocks noGrp="1"/>
          </p:cNvSpPr>
          <p:nvPr>
            <p:ph type="ftr" sz="quarter" idx="11"/>
          </p:nvPr>
        </p:nvSpPr>
        <p:spPr/>
        <p:txBody>
          <a:bodyPr/>
          <a:lstStyle/>
          <a:p>
            <a:pPr>
              <a:defRPr/>
            </a:pPr>
            <a:endParaRPr lang="ja-JP" altLang="en-US"/>
          </a:p>
        </p:txBody>
      </p:sp>
      <p:sp>
        <p:nvSpPr>
          <p:cNvPr id="6" name="スライド番号プレースホルダー 5"/>
          <p:cNvSpPr>
            <a:spLocks noGrp="1"/>
          </p:cNvSpPr>
          <p:nvPr>
            <p:ph type="sldNum" sz="quarter" idx="12"/>
          </p:nvPr>
        </p:nvSpPr>
        <p:spPr/>
        <p:txBody>
          <a:bodyPr/>
          <a:lstStyle/>
          <a:p>
            <a:pPr>
              <a:defRPr/>
            </a:pPr>
            <a:fld id="{1AE96EC8-3ED5-4018-BAE1-655BD5D339A9}" type="slidenum">
              <a:rPr lang="ja-JP" altLang="en-US" smtClean="0"/>
              <a:pPr>
                <a:defRPr/>
              </a:pPr>
              <a:t>‹#›</a:t>
            </a:fld>
            <a:endParaRPr lang="ja-JP" altLang="en-US"/>
          </a:p>
        </p:txBody>
      </p:sp>
    </p:spTree>
    <p:extLst>
      <p:ext uri="{BB962C8B-B14F-4D97-AF65-F5344CB8AC3E}">
        <p14:creationId xmlns:p14="http://schemas.microsoft.com/office/powerpoint/2010/main" val="3829162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792034" y="1725046"/>
            <a:ext cx="4896207" cy="4111612"/>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5832247" y="1725046"/>
            <a:ext cx="4896207" cy="4111612"/>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pPr>
              <a:defRPr/>
            </a:pPr>
            <a:endParaRPr lang="ja-JP" altLang="en-US"/>
          </a:p>
        </p:txBody>
      </p:sp>
      <p:sp>
        <p:nvSpPr>
          <p:cNvPr id="6" name="フッター プレースホルダー 5"/>
          <p:cNvSpPr>
            <a:spLocks noGrp="1"/>
          </p:cNvSpPr>
          <p:nvPr>
            <p:ph type="ftr" sz="quarter" idx="11"/>
          </p:nvPr>
        </p:nvSpPr>
        <p:spPr/>
        <p:txBody>
          <a:bodyPr/>
          <a:lstStyle/>
          <a:p>
            <a:pPr>
              <a:defRPr/>
            </a:pPr>
            <a:endParaRPr lang="ja-JP" altLang="en-US"/>
          </a:p>
        </p:txBody>
      </p:sp>
      <p:sp>
        <p:nvSpPr>
          <p:cNvPr id="7" name="スライド番号プレースホルダー 6"/>
          <p:cNvSpPr>
            <a:spLocks noGrp="1"/>
          </p:cNvSpPr>
          <p:nvPr>
            <p:ph type="sldNum" sz="quarter" idx="12"/>
          </p:nvPr>
        </p:nvSpPr>
        <p:spPr/>
        <p:txBody>
          <a:bodyPr/>
          <a:lstStyle/>
          <a:p>
            <a:pPr>
              <a:defRPr/>
            </a:pPr>
            <a:fld id="{5D95201D-24F0-4204-8708-F07566D491CD}" type="slidenum">
              <a:rPr lang="ja-JP" altLang="en-US" smtClean="0"/>
              <a:pPr>
                <a:defRPr/>
              </a:pPr>
              <a:t>‹#›</a:t>
            </a:fld>
            <a:endParaRPr lang="ja-JP" altLang="en-US"/>
          </a:p>
        </p:txBody>
      </p:sp>
    </p:spTree>
    <p:extLst>
      <p:ext uri="{BB962C8B-B14F-4D97-AF65-F5344CB8AC3E}">
        <p14:creationId xmlns:p14="http://schemas.microsoft.com/office/powerpoint/2010/main" val="3027895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793534" y="345010"/>
            <a:ext cx="9936421" cy="1252534"/>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793535" y="1588543"/>
            <a:ext cx="4873706" cy="778521"/>
          </a:xfrm>
        </p:spPr>
        <p:txBody>
          <a:bodyPr anchor="b"/>
          <a:lstStyle>
            <a:lvl1pPr marL="0" indent="0">
              <a:buNone/>
              <a:defRPr sz="2268" b="1"/>
            </a:lvl1pPr>
            <a:lvl2pPr marL="432008" indent="0">
              <a:buNone/>
              <a:defRPr sz="1890" b="1"/>
            </a:lvl2pPr>
            <a:lvl3pPr marL="864017" indent="0">
              <a:buNone/>
              <a:defRPr sz="1701" b="1"/>
            </a:lvl3pPr>
            <a:lvl4pPr marL="1296025" indent="0">
              <a:buNone/>
              <a:defRPr sz="1512" b="1"/>
            </a:lvl4pPr>
            <a:lvl5pPr marL="1728033" indent="0">
              <a:buNone/>
              <a:defRPr sz="1512" b="1"/>
            </a:lvl5pPr>
            <a:lvl6pPr marL="2160041" indent="0">
              <a:buNone/>
              <a:defRPr sz="1512" b="1"/>
            </a:lvl6pPr>
            <a:lvl7pPr marL="2592050" indent="0">
              <a:buNone/>
              <a:defRPr sz="1512" b="1"/>
            </a:lvl7pPr>
            <a:lvl8pPr marL="3024058" indent="0">
              <a:buNone/>
              <a:defRPr sz="1512" b="1"/>
            </a:lvl8pPr>
            <a:lvl9pPr marL="3456066" indent="0">
              <a:buNone/>
              <a:defRPr sz="1512"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793535" y="2367064"/>
            <a:ext cx="4873706" cy="348159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5832247" y="1588543"/>
            <a:ext cx="4897708" cy="778521"/>
          </a:xfrm>
        </p:spPr>
        <p:txBody>
          <a:bodyPr anchor="b"/>
          <a:lstStyle>
            <a:lvl1pPr marL="0" indent="0">
              <a:buNone/>
              <a:defRPr sz="2268" b="1"/>
            </a:lvl1pPr>
            <a:lvl2pPr marL="432008" indent="0">
              <a:buNone/>
              <a:defRPr sz="1890" b="1"/>
            </a:lvl2pPr>
            <a:lvl3pPr marL="864017" indent="0">
              <a:buNone/>
              <a:defRPr sz="1701" b="1"/>
            </a:lvl3pPr>
            <a:lvl4pPr marL="1296025" indent="0">
              <a:buNone/>
              <a:defRPr sz="1512" b="1"/>
            </a:lvl4pPr>
            <a:lvl5pPr marL="1728033" indent="0">
              <a:buNone/>
              <a:defRPr sz="1512" b="1"/>
            </a:lvl5pPr>
            <a:lvl6pPr marL="2160041" indent="0">
              <a:buNone/>
              <a:defRPr sz="1512" b="1"/>
            </a:lvl6pPr>
            <a:lvl7pPr marL="2592050" indent="0">
              <a:buNone/>
              <a:defRPr sz="1512" b="1"/>
            </a:lvl7pPr>
            <a:lvl8pPr marL="3024058" indent="0">
              <a:buNone/>
              <a:defRPr sz="1512" b="1"/>
            </a:lvl8pPr>
            <a:lvl9pPr marL="3456066" indent="0">
              <a:buNone/>
              <a:defRPr sz="1512"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5832247" y="2367064"/>
            <a:ext cx="4897708" cy="348159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pPr>
              <a:defRPr/>
            </a:pPr>
            <a:endParaRPr lang="ja-JP" altLang="en-US"/>
          </a:p>
        </p:txBody>
      </p:sp>
      <p:sp>
        <p:nvSpPr>
          <p:cNvPr id="8" name="フッター プレースホルダー 7"/>
          <p:cNvSpPr>
            <a:spLocks noGrp="1"/>
          </p:cNvSpPr>
          <p:nvPr>
            <p:ph type="ftr" sz="quarter" idx="11"/>
          </p:nvPr>
        </p:nvSpPr>
        <p:spPr/>
        <p:txBody>
          <a:bodyPr/>
          <a:lstStyle/>
          <a:p>
            <a:pPr>
              <a:defRPr/>
            </a:pPr>
            <a:endParaRPr lang="ja-JP" altLang="en-US"/>
          </a:p>
        </p:txBody>
      </p:sp>
      <p:sp>
        <p:nvSpPr>
          <p:cNvPr id="9" name="スライド番号プレースホルダー 8"/>
          <p:cNvSpPr>
            <a:spLocks noGrp="1"/>
          </p:cNvSpPr>
          <p:nvPr>
            <p:ph type="sldNum" sz="quarter" idx="12"/>
          </p:nvPr>
        </p:nvSpPr>
        <p:spPr/>
        <p:txBody>
          <a:bodyPr/>
          <a:lstStyle/>
          <a:p>
            <a:pPr>
              <a:defRPr/>
            </a:pPr>
            <a:fld id="{2BDB44F3-8410-4E8D-A272-29CAD146A102}" type="slidenum">
              <a:rPr lang="ja-JP" altLang="en-US" smtClean="0"/>
              <a:pPr>
                <a:defRPr/>
              </a:pPr>
              <a:t>‹#›</a:t>
            </a:fld>
            <a:endParaRPr lang="ja-JP" altLang="en-US"/>
          </a:p>
        </p:txBody>
      </p:sp>
    </p:spTree>
    <p:extLst>
      <p:ext uri="{BB962C8B-B14F-4D97-AF65-F5344CB8AC3E}">
        <p14:creationId xmlns:p14="http://schemas.microsoft.com/office/powerpoint/2010/main" val="1883495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pPr>
              <a:defRPr/>
            </a:pPr>
            <a:endParaRPr lang="ja-JP" altLang="en-US"/>
          </a:p>
        </p:txBody>
      </p:sp>
      <p:sp>
        <p:nvSpPr>
          <p:cNvPr id="4" name="フッター プレースホルダー 3"/>
          <p:cNvSpPr>
            <a:spLocks noGrp="1"/>
          </p:cNvSpPr>
          <p:nvPr>
            <p:ph type="ftr" sz="quarter" idx="11"/>
          </p:nvPr>
        </p:nvSpPr>
        <p:spPr/>
        <p:txBody>
          <a:bodyPr/>
          <a:lstStyle/>
          <a:p>
            <a:pPr>
              <a:defRPr/>
            </a:pPr>
            <a:endParaRPr lang="ja-JP" altLang="en-US"/>
          </a:p>
        </p:txBody>
      </p:sp>
      <p:sp>
        <p:nvSpPr>
          <p:cNvPr id="5" name="スライド番号プレースホルダー 4"/>
          <p:cNvSpPr>
            <a:spLocks noGrp="1"/>
          </p:cNvSpPr>
          <p:nvPr>
            <p:ph type="sldNum" sz="quarter" idx="12"/>
          </p:nvPr>
        </p:nvSpPr>
        <p:spPr/>
        <p:txBody>
          <a:bodyPr/>
          <a:lstStyle/>
          <a:p>
            <a:pPr>
              <a:defRPr/>
            </a:pPr>
            <a:fld id="{AFBA98C5-8B1D-4D0C-98BF-6BA8C05DA72A}" type="slidenum">
              <a:rPr lang="ja-JP" altLang="en-US" smtClean="0"/>
              <a:pPr>
                <a:defRPr/>
              </a:pPr>
              <a:t>‹#›</a:t>
            </a:fld>
            <a:endParaRPr lang="ja-JP" altLang="en-US"/>
          </a:p>
        </p:txBody>
      </p:sp>
    </p:spTree>
    <p:extLst>
      <p:ext uri="{BB962C8B-B14F-4D97-AF65-F5344CB8AC3E}">
        <p14:creationId xmlns:p14="http://schemas.microsoft.com/office/powerpoint/2010/main" val="3351934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pPr>
              <a:defRPr/>
            </a:pPr>
            <a:endParaRPr lang="ja-JP" altLang="en-US"/>
          </a:p>
        </p:txBody>
      </p:sp>
      <p:sp>
        <p:nvSpPr>
          <p:cNvPr id="3" name="フッター プレースホルダー 2"/>
          <p:cNvSpPr>
            <a:spLocks noGrp="1"/>
          </p:cNvSpPr>
          <p:nvPr>
            <p:ph type="ftr" sz="quarter" idx="11"/>
          </p:nvPr>
        </p:nvSpPr>
        <p:spPr/>
        <p:txBody>
          <a:bodyPr/>
          <a:lstStyle/>
          <a:p>
            <a:pPr>
              <a:defRPr/>
            </a:pPr>
            <a:endParaRPr lang="ja-JP" altLang="en-US"/>
          </a:p>
        </p:txBody>
      </p:sp>
      <p:sp>
        <p:nvSpPr>
          <p:cNvPr id="4" name="スライド番号プレースホルダー 3"/>
          <p:cNvSpPr>
            <a:spLocks noGrp="1"/>
          </p:cNvSpPr>
          <p:nvPr>
            <p:ph type="sldNum" sz="quarter" idx="12"/>
          </p:nvPr>
        </p:nvSpPr>
        <p:spPr/>
        <p:txBody>
          <a:bodyPr/>
          <a:lstStyle/>
          <a:p>
            <a:pPr>
              <a:defRPr/>
            </a:pPr>
            <a:fld id="{912A6DF3-91FC-4FF3-8443-6A1DB236B05D}" type="slidenum">
              <a:rPr lang="ja-JP" altLang="en-US" smtClean="0"/>
              <a:pPr>
                <a:defRPr/>
              </a:pPr>
              <a:t>‹#›</a:t>
            </a:fld>
            <a:endParaRPr lang="ja-JP" altLang="en-US"/>
          </a:p>
        </p:txBody>
      </p:sp>
    </p:spTree>
    <p:extLst>
      <p:ext uri="{BB962C8B-B14F-4D97-AF65-F5344CB8AC3E}">
        <p14:creationId xmlns:p14="http://schemas.microsoft.com/office/powerpoint/2010/main" val="2385266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793535" y="432012"/>
            <a:ext cx="3715657" cy="1512041"/>
          </a:xfrm>
        </p:spPr>
        <p:txBody>
          <a:bodyPr anchor="b"/>
          <a:lstStyle>
            <a:lvl1pPr>
              <a:defRPr sz="3024"/>
            </a:lvl1pPr>
          </a:lstStyle>
          <a:p>
            <a:r>
              <a:rPr kumimoji="1" lang="ja-JP" altLang="en-US"/>
              <a:t>マスター タイトルの書式設定</a:t>
            </a:r>
          </a:p>
        </p:txBody>
      </p:sp>
      <p:sp>
        <p:nvSpPr>
          <p:cNvPr id="3" name="コンテンツ プレースホルダー 2"/>
          <p:cNvSpPr>
            <a:spLocks noGrp="1"/>
          </p:cNvSpPr>
          <p:nvPr>
            <p:ph idx="1"/>
          </p:nvPr>
        </p:nvSpPr>
        <p:spPr>
          <a:xfrm>
            <a:off x="4897708" y="933026"/>
            <a:ext cx="5832247" cy="4605124"/>
          </a:xfrm>
        </p:spPr>
        <p:txBody>
          <a:bodyPr/>
          <a:lstStyle>
            <a:lvl1pPr>
              <a:defRPr sz="3024"/>
            </a:lvl1pPr>
            <a:lvl2pPr>
              <a:defRPr sz="2646"/>
            </a:lvl2pPr>
            <a:lvl3pPr>
              <a:defRPr sz="2268"/>
            </a:lvl3pPr>
            <a:lvl4pPr>
              <a:defRPr sz="1890"/>
            </a:lvl4pPr>
            <a:lvl5pPr>
              <a:defRPr sz="1890"/>
            </a:lvl5pPr>
            <a:lvl6pPr>
              <a:defRPr sz="1890"/>
            </a:lvl6pPr>
            <a:lvl7pPr>
              <a:defRPr sz="1890"/>
            </a:lvl7pPr>
            <a:lvl8pPr>
              <a:defRPr sz="1890"/>
            </a:lvl8pPr>
            <a:lvl9pPr>
              <a:defRPr sz="189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793535" y="1944052"/>
            <a:ext cx="3715657" cy="3601598"/>
          </a:xfrm>
        </p:spPr>
        <p:txBody>
          <a:bodyPr/>
          <a:lstStyle>
            <a:lvl1pPr marL="0" indent="0">
              <a:buNone/>
              <a:defRPr sz="1512"/>
            </a:lvl1pPr>
            <a:lvl2pPr marL="432008" indent="0">
              <a:buNone/>
              <a:defRPr sz="1323"/>
            </a:lvl2pPr>
            <a:lvl3pPr marL="864017" indent="0">
              <a:buNone/>
              <a:defRPr sz="1134"/>
            </a:lvl3pPr>
            <a:lvl4pPr marL="1296025" indent="0">
              <a:buNone/>
              <a:defRPr sz="945"/>
            </a:lvl4pPr>
            <a:lvl5pPr marL="1728033" indent="0">
              <a:buNone/>
              <a:defRPr sz="945"/>
            </a:lvl5pPr>
            <a:lvl6pPr marL="2160041" indent="0">
              <a:buNone/>
              <a:defRPr sz="945"/>
            </a:lvl6pPr>
            <a:lvl7pPr marL="2592050" indent="0">
              <a:buNone/>
              <a:defRPr sz="945"/>
            </a:lvl7pPr>
            <a:lvl8pPr marL="3024058" indent="0">
              <a:buNone/>
              <a:defRPr sz="945"/>
            </a:lvl8pPr>
            <a:lvl9pPr marL="3456066" indent="0">
              <a:buNone/>
              <a:defRPr sz="945"/>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a:defRPr/>
            </a:pPr>
            <a:endParaRPr lang="ja-JP" altLang="en-US"/>
          </a:p>
        </p:txBody>
      </p:sp>
      <p:sp>
        <p:nvSpPr>
          <p:cNvPr id="6" name="フッター プレースホルダー 5"/>
          <p:cNvSpPr>
            <a:spLocks noGrp="1"/>
          </p:cNvSpPr>
          <p:nvPr>
            <p:ph type="ftr" sz="quarter" idx="11"/>
          </p:nvPr>
        </p:nvSpPr>
        <p:spPr/>
        <p:txBody>
          <a:bodyPr/>
          <a:lstStyle/>
          <a:p>
            <a:pPr>
              <a:defRPr/>
            </a:pPr>
            <a:endParaRPr lang="ja-JP" altLang="en-US"/>
          </a:p>
        </p:txBody>
      </p:sp>
      <p:sp>
        <p:nvSpPr>
          <p:cNvPr id="7" name="スライド番号プレースホルダー 6"/>
          <p:cNvSpPr>
            <a:spLocks noGrp="1"/>
          </p:cNvSpPr>
          <p:nvPr>
            <p:ph type="sldNum" sz="quarter" idx="12"/>
          </p:nvPr>
        </p:nvSpPr>
        <p:spPr/>
        <p:txBody>
          <a:bodyPr/>
          <a:lstStyle/>
          <a:p>
            <a:pPr>
              <a:defRPr/>
            </a:pPr>
            <a:fld id="{253779CE-9B1A-4FD1-B613-E6E5FB54D4BD}" type="slidenum">
              <a:rPr lang="ja-JP" altLang="en-US" smtClean="0"/>
              <a:pPr>
                <a:defRPr/>
              </a:pPr>
              <a:t>‹#›</a:t>
            </a:fld>
            <a:endParaRPr lang="ja-JP" altLang="en-US"/>
          </a:p>
        </p:txBody>
      </p:sp>
    </p:spTree>
    <p:extLst>
      <p:ext uri="{BB962C8B-B14F-4D97-AF65-F5344CB8AC3E}">
        <p14:creationId xmlns:p14="http://schemas.microsoft.com/office/powerpoint/2010/main" val="675499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793535" y="432012"/>
            <a:ext cx="3715657" cy="1512041"/>
          </a:xfrm>
        </p:spPr>
        <p:txBody>
          <a:bodyPr anchor="b"/>
          <a:lstStyle>
            <a:lvl1pPr>
              <a:defRPr sz="3024"/>
            </a:lvl1pPr>
          </a:lstStyle>
          <a:p>
            <a:r>
              <a:rPr kumimoji="1" lang="ja-JP" altLang="en-US"/>
              <a:t>マスター タイトルの書式設定</a:t>
            </a:r>
          </a:p>
        </p:txBody>
      </p:sp>
      <p:sp>
        <p:nvSpPr>
          <p:cNvPr id="3" name="図プレースホルダー 2"/>
          <p:cNvSpPr>
            <a:spLocks noGrp="1"/>
          </p:cNvSpPr>
          <p:nvPr>
            <p:ph type="pic" idx="1"/>
          </p:nvPr>
        </p:nvSpPr>
        <p:spPr>
          <a:xfrm>
            <a:off x="4897708" y="933026"/>
            <a:ext cx="5832247" cy="4605124"/>
          </a:xfrm>
        </p:spPr>
        <p:txBody>
          <a:bodyPr/>
          <a:lstStyle>
            <a:lvl1pPr marL="0" indent="0">
              <a:buNone/>
              <a:defRPr sz="3024"/>
            </a:lvl1pPr>
            <a:lvl2pPr marL="432008" indent="0">
              <a:buNone/>
              <a:defRPr sz="2646"/>
            </a:lvl2pPr>
            <a:lvl3pPr marL="864017" indent="0">
              <a:buNone/>
              <a:defRPr sz="2268"/>
            </a:lvl3pPr>
            <a:lvl4pPr marL="1296025" indent="0">
              <a:buNone/>
              <a:defRPr sz="1890"/>
            </a:lvl4pPr>
            <a:lvl5pPr marL="1728033" indent="0">
              <a:buNone/>
              <a:defRPr sz="1890"/>
            </a:lvl5pPr>
            <a:lvl6pPr marL="2160041" indent="0">
              <a:buNone/>
              <a:defRPr sz="1890"/>
            </a:lvl6pPr>
            <a:lvl7pPr marL="2592050" indent="0">
              <a:buNone/>
              <a:defRPr sz="1890"/>
            </a:lvl7pPr>
            <a:lvl8pPr marL="3024058" indent="0">
              <a:buNone/>
              <a:defRPr sz="1890"/>
            </a:lvl8pPr>
            <a:lvl9pPr marL="3456066" indent="0">
              <a:buNone/>
              <a:defRPr sz="1890"/>
            </a:lvl9pPr>
          </a:lstStyle>
          <a:p>
            <a:endParaRPr kumimoji="1" lang="ja-JP" altLang="en-US"/>
          </a:p>
        </p:txBody>
      </p:sp>
      <p:sp>
        <p:nvSpPr>
          <p:cNvPr id="4" name="テキスト プレースホルダー 3"/>
          <p:cNvSpPr>
            <a:spLocks noGrp="1"/>
          </p:cNvSpPr>
          <p:nvPr>
            <p:ph type="body" sz="half" idx="2"/>
          </p:nvPr>
        </p:nvSpPr>
        <p:spPr>
          <a:xfrm>
            <a:off x="793535" y="1944052"/>
            <a:ext cx="3715657" cy="3601598"/>
          </a:xfrm>
        </p:spPr>
        <p:txBody>
          <a:bodyPr/>
          <a:lstStyle>
            <a:lvl1pPr marL="0" indent="0">
              <a:buNone/>
              <a:defRPr sz="1512"/>
            </a:lvl1pPr>
            <a:lvl2pPr marL="432008" indent="0">
              <a:buNone/>
              <a:defRPr sz="1323"/>
            </a:lvl2pPr>
            <a:lvl3pPr marL="864017" indent="0">
              <a:buNone/>
              <a:defRPr sz="1134"/>
            </a:lvl3pPr>
            <a:lvl4pPr marL="1296025" indent="0">
              <a:buNone/>
              <a:defRPr sz="945"/>
            </a:lvl4pPr>
            <a:lvl5pPr marL="1728033" indent="0">
              <a:buNone/>
              <a:defRPr sz="945"/>
            </a:lvl5pPr>
            <a:lvl6pPr marL="2160041" indent="0">
              <a:buNone/>
              <a:defRPr sz="945"/>
            </a:lvl6pPr>
            <a:lvl7pPr marL="2592050" indent="0">
              <a:buNone/>
              <a:defRPr sz="945"/>
            </a:lvl7pPr>
            <a:lvl8pPr marL="3024058" indent="0">
              <a:buNone/>
              <a:defRPr sz="945"/>
            </a:lvl8pPr>
            <a:lvl9pPr marL="3456066" indent="0">
              <a:buNone/>
              <a:defRPr sz="945"/>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pPr>
              <a:defRPr/>
            </a:pPr>
            <a:endParaRPr lang="ja-JP" altLang="en-US"/>
          </a:p>
        </p:txBody>
      </p:sp>
      <p:sp>
        <p:nvSpPr>
          <p:cNvPr id="6" name="フッター プレースホルダー 5"/>
          <p:cNvSpPr>
            <a:spLocks noGrp="1"/>
          </p:cNvSpPr>
          <p:nvPr>
            <p:ph type="ftr" sz="quarter" idx="11"/>
          </p:nvPr>
        </p:nvSpPr>
        <p:spPr/>
        <p:txBody>
          <a:bodyPr/>
          <a:lstStyle/>
          <a:p>
            <a:pPr>
              <a:defRPr/>
            </a:pPr>
            <a:endParaRPr lang="ja-JP" altLang="en-US"/>
          </a:p>
        </p:txBody>
      </p:sp>
      <p:sp>
        <p:nvSpPr>
          <p:cNvPr id="7" name="スライド番号プレースホルダー 6"/>
          <p:cNvSpPr>
            <a:spLocks noGrp="1"/>
          </p:cNvSpPr>
          <p:nvPr>
            <p:ph type="sldNum" sz="quarter" idx="12"/>
          </p:nvPr>
        </p:nvSpPr>
        <p:spPr/>
        <p:txBody>
          <a:bodyPr/>
          <a:lstStyle/>
          <a:p>
            <a:pPr>
              <a:defRPr/>
            </a:pPr>
            <a:fld id="{03326E07-A100-411D-A6C6-488C93595A61}" type="slidenum">
              <a:rPr lang="ja-JP" altLang="en-US" smtClean="0"/>
              <a:pPr>
                <a:defRPr/>
              </a:pPr>
              <a:t>‹#›</a:t>
            </a:fld>
            <a:endParaRPr lang="ja-JP" altLang="en-US"/>
          </a:p>
        </p:txBody>
      </p:sp>
    </p:spTree>
    <p:extLst>
      <p:ext uri="{BB962C8B-B14F-4D97-AF65-F5344CB8AC3E}">
        <p14:creationId xmlns:p14="http://schemas.microsoft.com/office/powerpoint/2010/main" val="616684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4">
                <a:solidFill>
                  <a:schemeClr val="tx1">
                    <a:tint val="75000"/>
                  </a:schemeClr>
                </a:solidFill>
              </a:defRPr>
            </a:lvl1pPr>
          </a:lstStyle>
          <a:p>
            <a:pPr>
              <a:defRPr/>
            </a:pPr>
            <a:endParaRPr lang="ja-JP" altLang="en-US"/>
          </a:p>
        </p:txBody>
      </p:sp>
      <p:sp>
        <p:nvSpPr>
          <p:cNvPr id="5" name="フッター プレースホルダー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4">
                <a:solidFill>
                  <a:schemeClr val="tx1">
                    <a:tint val="75000"/>
                  </a:schemeClr>
                </a:solidFill>
              </a:defRPr>
            </a:lvl1pPr>
          </a:lstStyle>
          <a:p>
            <a:pPr>
              <a:defRPr/>
            </a:pPr>
            <a:endParaRPr lang="ja-JP" altLang="en-US"/>
          </a:p>
        </p:txBody>
      </p:sp>
      <p:sp>
        <p:nvSpPr>
          <p:cNvPr id="6" name="スライド番号プレースホルダー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4">
                <a:solidFill>
                  <a:schemeClr val="tx1">
                    <a:tint val="75000"/>
                  </a:schemeClr>
                </a:solidFill>
              </a:defRPr>
            </a:lvl1pPr>
          </a:lstStyle>
          <a:p>
            <a:pPr>
              <a:defRPr/>
            </a:pPr>
            <a:fld id="{436AB07E-DDB8-4AF9-9889-89F9F2C4C273}" type="slidenum">
              <a:rPr lang="ja-JP" altLang="en-US" smtClean="0"/>
              <a:pPr>
                <a:defRPr/>
              </a:pPr>
              <a:t>‹#›</a:t>
            </a:fld>
            <a:endParaRPr lang="ja-JP" altLang="en-US"/>
          </a:p>
        </p:txBody>
      </p:sp>
    </p:spTree>
    <p:extLst>
      <p:ext uri="{BB962C8B-B14F-4D97-AF65-F5344CB8AC3E}">
        <p14:creationId xmlns:p14="http://schemas.microsoft.com/office/powerpoint/2010/main" val="1063855069"/>
      </p:ext>
    </p:extLst>
  </p:cSld>
  <p:clrMap bg1="lt1" tx1="dk1" bg2="lt2" tx2="dk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1" r:id="rId6"/>
    <p:sldLayoutId id="2147484122" r:id="rId7"/>
    <p:sldLayoutId id="2147484123" r:id="rId8"/>
    <p:sldLayoutId id="2147484124" r:id="rId9"/>
    <p:sldLayoutId id="2147484125" r:id="rId10"/>
    <p:sldLayoutId id="2147484126" r:id="rId11"/>
  </p:sldLayoutIdLst>
  <p:hf sldNum="0" hdr="0" ftr="0" dt="0"/>
  <p:txStyles>
    <p:titleStyle>
      <a:lvl1pPr algn="l" defTabSz="864017" rtl="0" eaLnBrk="1" latinLnBrk="0" hangingPunct="1">
        <a:lnSpc>
          <a:spcPct val="90000"/>
        </a:lnSpc>
        <a:spcBef>
          <a:spcPct val="0"/>
        </a:spcBef>
        <a:buNone/>
        <a:defRPr kumimoji="1" sz="4158" kern="1200">
          <a:solidFill>
            <a:schemeClr val="tx1"/>
          </a:solidFill>
          <a:latin typeface="+mj-lt"/>
          <a:ea typeface="+mj-ea"/>
          <a:cs typeface="+mj-cs"/>
        </a:defRPr>
      </a:lvl1pPr>
    </p:titleStyle>
    <p:bodyStyle>
      <a:lvl1pPr marL="216004" indent="-216004" algn="l" defTabSz="864017" rtl="0" eaLnBrk="1" latinLnBrk="0" hangingPunct="1">
        <a:lnSpc>
          <a:spcPct val="90000"/>
        </a:lnSpc>
        <a:spcBef>
          <a:spcPts val="945"/>
        </a:spcBef>
        <a:buFont typeface="Arial" panose="020B0604020202020204" pitchFamily="34" charset="0"/>
        <a:buChar char="•"/>
        <a:defRPr kumimoji="1" sz="2646" kern="1200">
          <a:solidFill>
            <a:schemeClr val="tx1"/>
          </a:solidFill>
          <a:latin typeface="+mn-lt"/>
          <a:ea typeface="+mn-ea"/>
          <a:cs typeface="+mn-cs"/>
        </a:defRPr>
      </a:lvl1pPr>
      <a:lvl2pPr marL="648012" indent="-216004" algn="l" defTabSz="864017" rtl="0" eaLnBrk="1" latinLnBrk="0" hangingPunct="1">
        <a:lnSpc>
          <a:spcPct val="90000"/>
        </a:lnSpc>
        <a:spcBef>
          <a:spcPts val="472"/>
        </a:spcBef>
        <a:buFont typeface="Arial" panose="020B0604020202020204" pitchFamily="34" charset="0"/>
        <a:buChar char="•"/>
        <a:defRPr kumimoji="1" sz="2268" kern="1200">
          <a:solidFill>
            <a:schemeClr val="tx1"/>
          </a:solidFill>
          <a:latin typeface="+mn-lt"/>
          <a:ea typeface="+mn-ea"/>
          <a:cs typeface="+mn-cs"/>
        </a:defRPr>
      </a:lvl2pPr>
      <a:lvl3pPr marL="1080021" indent="-216004" algn="l" defTabSz="864017" rtl="0" eaLnBrk="1" latinLnBrk="0" hangingPunct="1">
        <a:lnSpc>
          <a:spcPct val="90000"/>
        </a:lnSpc>
        <a:spcBef>
          <a:spcPts val="472"/>
        </a:spcBef>
        <a:buFont typeface="Arial" panose="020B0604020202020204" pitchFamily="34" charset="0"/>
        <a:buChar char="•"/>
        <a:defRPr kumimoji="1" sz="1890" kern="1200">
          <a:solidFill>
            <a:schemeClr val="tx1"/>
          </a:solidFill>
          <a:latin typeface="+mn-lt"/>
          <a:ea typeface="+mn-ea"/>
          <a:cs typeface="+mn-cs"/>
        </a:defRPr>
      </a:lvl3pPr>
      <a:lvl4pPr marL="1512029" indent="-216004" algn="l" defTabSz="864017" rtl="0" eaLnBrk="1" latinLnBrk="0" hangingPunct="1">
        <a:lnSpc>
          <a:spcPct val="90000"/>
        </a:lnSpc>
        <a:spcBef>
          <a:spcPts val="472"/>
        </a:spcBef>
        <a:buFont typeface="Arial" panose="020B0604020202020204" pitchFamily="34" charset="0"/>
        <a:buChar char="•"/>
        <a:defRPr kumimoji="1" sz="1701" kern="1200">
          <a:solidFill>
            <a:schemeClr val="tx1"/>
          </a:solidFill>
          <a:latin typeface="+mn-lt"/>
          <a:ea typeface="+mn-ea"/>
          <a:cs typeface="+mn-cs"/>
        </a:defRPr>
      </a:lvl4pPr>
      <a:lvl5pPr marL="1944037" indent="-216004" algn="l" defTabSz="864017" rtl="0" eaLnBrk="1" latinLnBrk="0" hangingPunct="1">
        <a:lnSpc>
          <a:spcPct val="90000"/>
        </a:lnSpc>
        <a:spcBef>
          <a:spcPts val="472"/>
        </a:spcBef>
        <a:buFont typeface="Arial" panose="020B0604020202020204" pitchFamily="34" charset="0"/>
        <a:buChar char="•"/>
        <a:defRPr kumimoji="1" sz="1701" kern="1200">
          <a:solidFill>
            <a:schemeClr val="tx1"/>
          </a:solidFill>
          <a:latin typeface="+mn-lt"/>
          <a:ea typeface="+mn-ea"/>
          <a:cs typeface="+mn-cs"/>
        </a:defRPr>
      </a:lvl5pPr>
      <a:lvl6pPr marL="2376046" indent="-216004" algn="l" defTabSz="864017" rtl="0" eaLnBrk="1" latinLnBrk="0" hangingPunct="1">
        <a:lnSpc>
          <a:spcPct val="90000"/>
        </a:lnSpc>
        <a:spcBef>
          <a:spcPts val="472"/>
        </a:spcBef>
        <a:buFont typeface="Arial" panose="020B0604020202020204" pitchFamily="34" charset="0"/>
        <a:buChar char="•"/>
        <a:defRPr kumimoji="1" sz="1701" kern="1200">
          <a:solidFill>
            <a:schemeClr val="tx1"/>
          </a:solidFill>
          <a:latin typeface="+mn-lt"/>
          <a:ea typeface="+mn-ea"/>
          <a:cs typeface="+mn-cs"/>
        </a:defRPr>
      </a:lvl6pPr>
      <a:lvl7pPr marL="2808054" indent="-216004" algn="l" defTabSz="864017" rtl="0" eaLnBrk="1" latinLnBrk="0" hangingPunct="1">
        <a:lnSpc>
          <a:spcPct val="90000"/>
        </a:lnSpc>
        <a:spcBef>
          <a:spcPts val="472"/>
        </a:spcBef>
        <a:buFont typeface="Arial" panose="020B0604020202020204" pitchFamily="34" charset="0"/>
        <a:buChar char="•"/>
        <a:defRPr kumimoji="1" sz="1701" kern="1200">
          <a:solidFill>
            <a:schemeClr val="tx1"/>
          </a:solidFill>
          <a:latin typeface="+mn-lt"/>
          <a:ea typeface="+mn-ea"/>
          <a:cs typeface="+mn-cs"/>
        </a:defRPr>
      </a:lvl7pPr>
      <a:lvl8pPr marL="3240062" indent="-216004" algn="l" defTabSz="864017" rtl="0" eaLnBrk="1" latinLnBrk="0" hangingPunct="1">
        <a:lnSpc>
          <a:spcPct val="90000"/>
        </a:lnSpc>
        <a:spcBef>
          <a:spcPts val="472"/>
        </a:spcBef>
        <a:buFont typeface="Arial" panose="020B0604020202020204" pitchFamily="34" charset="0"/>
        <a:buChar char="•"/>
        <a:defRPr kumimoji="1" sz="1701" kern="1200">
          <a:solidFill>
            <a:schemeClr val="tx1"/>
          </a:solidFill>
          <a:latin typeface="+mn-lt"/>
          <a:ea typeface="+mn-ea"/>
          <a:cs typeface="+mn-cs"/>
        </a:defRPr>
      </a:lvl8pPr>
      <a:lvl9pPr marL="3672070" indent="-216004" algn="l" defTabSz="864017" rtl="0" eaLnBrk="1" latinLnBrk="0" hangingPunct="1">
        <a:lnSpc>
          <a:spcPct val="90000"/>
        </a:lnSpc>
        <a:spcBef>
          <a:spcPts val="472"/>
        </a:spcBef>
        <a:buFont typeface="Arial" panose="020B0604020202020204" pitchFamily="34" charset="0"/>
        <a:buChar char="•"/>
        <a:defRPr kumimoji="1" sz="1701" kern="1200">
          <a:solidFill>
            <a:schemeClr val="tx1"/>
          </a:solidFill>
          <a:latin typeface="+mn-lt"/>
          <a:ea typeface="+mn-ea"/>
          <a:cs typeface="+mn-cs"/>
        </a:defRPr>
      </a:lvl9pPr>
    </p:bodyStyle>
    <p:otherStyle>
      <a:defPPr>
        <a:defRPr lang="ja-JP"/>
      </a:defPPr>
      <a:lvl1pPr marL="0" algn="l" defTabSz="864017" rtl="0" eaLnBrk="1" latinLnBrk="0" hangingPunct="1">
        <a:defRPr kumimoji="1" sz="1701" kern="1200">
          <a:solidFill>
            <a:schemeClr val="tx1"/>
          </a:solidFill>
          <a:latin typeface="+mn-lt"/>
          <a:ea typeface="+mn-ea"/>
          <a:cs typeface="+mn-cs"/>
        </a:defRPr>
      </a:lvl1pPr>
      <a:lvl2pPr marL="432008" algn="l" defTabSz="864017" rtl="0" eaLnBrk="1" latinLnBrk="0" hangingPunct="1">
        <a:defRPr kumimoji="1" sz="1701" kern="1200">
          <a:solidFill>
            <a:schemeClr val="tx1"/>
          </a:solidFill>
          <a:latin typeface="+mn-lt"/>
          <a:ea typeface="+mn-ea"/>
          <a:cs typeface="+mn-cs"/>
        </a:defRPr>
      </a:lvl2pPr>
      <a:lvl3pPr marL="864017" algn="l" defTabSz="864017" rtl="0" eaLnBrk="1" latinLnBrk="0" hangingPunct="1">
        <a:defRPr kumimoji="1" sz="1701" kern="1200">
          <a:solidFill>
            <a:schemeClr val="tx1"/>
          </a:solidFill>
          <a:latin typeface="+mn-lt"/>
          <a:ea typeface="+mn-ea"/>
          <a:cs typeface="+mn-cs"/>
        </a:defRPr>
      </a:lvl3pPr>
      <a:lvl4pPr marL="1296025" algn="l" defTabSz="864017" rtl="0" eaLnBrk="1" latinLnBrk="0" hangingPunct="1">
        <a:defRPr kumimoji="1" sz="1701" kern="1200">
          <a:solidFill>
            <a:schemeClr val="tx1"/>
          </a:solidFill>
          <a:latin typeface="+mn-lt"/>
          <a:ea typeface="+mn-ea"/>
          <a:cs typeface="+mn-cs"/>
        </a:defRPr>
      </a:lvl4pPr>
      <a:lvl5pPr marL="1728033" algn="l" defTabSz="864017" rtl="0" eaLnBrk="1" latinLnBrk="0" hangingPunct="1">
        <a:defRPr kumimoji="1" sz="1701" kern="1200">
          <a:solidFill>
            <a:schemeClr val="tx1"/>
          </a:solidFill>
          <a:latin typeface="+mn-lt"/>
          <a:ea typeface="+mn-ea"/>
          <a:cs typeface="+mn-cs"/>
        </a:defRPr>
      </a:lvl5pPr>
      <a:lvl6pPr marL="2160041" algn="l" defTabSz="864017" rtl="0" eaLnBrk="1" latinLnBrk="0" hangingPunct="1">
        <a:defRPr kumimoji="1" sz="1701" kern="1200">
          <a:solidFill>
            <a:schemeClr val="tx1"/>
          </a:solidFill>
          <a:latin typeface="+mn-lt"/>
          <a:ea typeface="+mn-ea"/>
          <a:cs typeface="+mn-cs"/>
        </a:defRPr>
      </a:lvl6pPr>
      <a:lvl7pPr marL="2592050" algn="l" defTabSz="864017" rtl="0" eaLnBrk="1" latinLnBrk="0" hangingPunct="1">
        <a:defRPr kumimoji="1" sz="1701" kern="1200">
          <a:solidFill>
            <a:schemeClr val="tx1"/>
          </a:solidFill>
          <a:latin typeface="+mn-lt"/>
          <a:ea typeface="+mn-ea"/>
          <a:cs typeface="+mn-cs"/>
        </a:defRPr>
      </a:lvl7pPr>
      <a:lvl8pPr marL="3024058" algn="l" defTabSz="864017" rtl="0" eaLnBrk="1" latinLnBrk="0" hangingPunct="1">
        <a:defRPr kumimoji="1" sz="1701" kern="1200">
          <a:solidFill>
            <a:schemeClr val="tx1"/>
          </a:solidFill>
          <a:latin typeface="+mn-lt"/>
          <a:ea typeface="+mn-ea"/>
          <a:cs typeface="+mn-cs"/>
        </a:defRPr>
      </a:lvl8pPr>
      <a:lvl9pPr marL="3456066" algn="l" defTabSz="864017" rtl="0" eaLnBrk="1" latinLnBrk="0" hangingPunct="1">
        <a:defRPr kumimoji="1"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notesSlide" Target="../notesSlides/notesSlide1.xml"/><Relationship Id="rId7"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notesSlide" Target="../notesSlides/notesSlide10.xml"/><Relationship Id="rId7" Type="http://schemas.microsoft.com/office/2007/relationships/hdphoto" Target="../media/hdphoto1.wdp"/><Relationship Id="rId2" Type="http://schemas.openxmlformats.org/officeDocument/2006/relationships/slideLayout" Target="../slideLayouts/slideLayout6.xml"/><Relationship Id="rId1" Type="http://schemas.openxmlformats.org/officeDocument/2006/relationships/tags" Target="../tags/tag10.xml"/><Relationship Id="rId6" Type="http://schemas.openxmlformats.org/officeDocument/2006/relationships/image" Target="../media/image1.png"/><Relationship Id="rId11" Type="http://schemas.openxmlformats.org/officeDocument/2006/relationships/image" Target="../media/image67.png"/><Relationship Id="rId5" Type="http://schemas.openxmlformats.org/officeDocument/2006/relationships/chart" Target="../charts/chart4.xml"/><Relationship Id="rId10" Type="http://schemas.openxmlformats.org/officeDocument/2006/relationships/image" Target="../media/image59.png"/><Relationship Id="rId4" Type="http://schemas.openxmlformats.org/officeDocument/2006/relationships/chart" Target="../charts/chart3.xml"/><Relationship Id="rId9" Type="http://schemas.microsoft.com/office/2007/relationships/hdphoto" Target="../media/hdphoto36.wdp"/></Relationships>
</file>

<file path=ppt/slides/_rels/slide11.xml.rels><?xml version="1.0" encoding="UTF-8" standalone="yes"?>
<Relationships xmlns="http://schemas.openxmlformats.org/package/2006/relationships"><Relationship Id="rId8" Type="http://schemas.microsoft.com/office/2007/relationships/hdphoto" Target="../media/hdphoto37.wdp"/><Relationship Id="rId13" Type="http://schemas.microsoft.com/office/2007/relationships/hdphoto" Target="../media/hdphoto36.wdp"/><Relationship Id="rId3" Type="http://schemas.openxmlformats.org/officeDocument/2006/relationships/notesSlide" Target="../notesSlides/notesSlide11.xml"/><Relationship Id="rId7" Type="http://schemas.openxmlformats.org/officeDocument/2006/relationships/image" Target="../media/image120.png"/><Relationship Id="rId12" Type="http://schemas.openxmlformats.org/officeDocument/2006/relationships/image" Target="../media/image119.png"/><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59.png"/><Relationship Id="rId11" Type="http://schemas.microsoft.com/office/2007/relationships/hdphoto" Target="../media/hdphoto25.wdp"/><Relationship Id="rId5" Type="http://schemas.microsoft.com/office/2007/relationships/hdphoto" Target="../media/hdphoto1.wdp"/><Relationship Id="rId10" Type="http://schemas.openxmlformats.org/officeDocument/2006/relationships/image" Target="../media/image121.png"/><Relationship Id="rId4" Type="http://schemas.openxmlformats.org/officeDocument/2006/relationships/image" Target="../media/image1.png"/><Relationship Id="rId9" Type="http://schemas.openxmlformats.org/officeDocument/2006/relationships/chart" Target="../charts/chart5.xml"/></Relationships>
</file>

<file path=ppt/slides/_rels/slide12.xml.rels><?xml version="1.0" encoding="UTF-8" standalone="yes"?>
<Relationships xmlns="http://schemas.openxmlformats.org/package/2006/relationships"><Relationship Id="rId13" Type="http://schemas.openxmlformats.org/officeDocument/2006/relationships/image" Target="../media/image74.png"/><Relationship Id="rId18" Type="http://schemas.openxmlformats.org/officeDocument/2006/relationships/image" Target="../media/image78.png"/><Relationship Id="rId26" Type="http://schemas.openxmlformats.org/officeDocument/2006/relationships/image" Target="../media/image69.png"/><Relationship Id="rId3" Type="http://schemas.openxmlformats.org/officeDocument/2006/relationships/notesSlide" Target="../notesSlides/notesSlide12.xml"/><Relationship Id="rId21" Type="http://schemas.microsoft.com/office/2007/relationships/hdphoto" Target="../media/hdphoto19.wdp"/><Relationship Id="rId34" Type="http://schemas.microsoft.com/office/2007/relationships/hdphoto" Target="../media/hdphoto38.wdp"/><Relationship Id="rId7" Type="http://schemas.microsoft.com/office/2007/relationships/hdphoto" Target="../media/hdphoto1.wdp"/><Relationship Id="rId12" Type="http://schemas.openxmlformats.org/officeDocument/2006/relationships/image" Target="../media/image67.png"/><Relationship Id="rId17" Type="http://schemas.microsoft.com/office/2007/relationships/hdphoto" Target="../media/hdphoto22.wdp"/><Relationship Id="rId25" Type="http://schemas.microsoft.com/office/2007/relationships/hdphoto" Target="../media/hdphoto20.wdp"/><Relationship Id="rId33" Type="http://schemas.openxmlformats.org/officeDocument/2006/relationships/image" Target="../media/image122.png"/><Relationship Id="rId2" Type="http://schemas.openxmlformats.org/officeDocument/2006/relationships/slideLayout" Target="../slideLayouts/slideLayout6.xml"/><Relationship Id="rId16" Type="http://schemas.openxmlformats.org/officeDocument/2006/relationships/image" Target="../media/image77.png"/><Relationship Id="rId20" Type="http://schemas.openxmlformats.org/officeDocument/2006/relationships/image" Target="../media/image64.png"/><Relationship Id="rId29" Type="http://schemas.microsoft.com/office/2007/relationships/hdphoto" Target="../media/hdphoto24.wdp"/><Relationship Id="rId1" Type="http://schemas.openxmlformats.org/officeDocument/2006/relationships/tags" Target="../tags/tag12.xml"/><Relationship Id="rId6" Type="http://schemas.openxmlformats.org/officeDocument/2006/relationships/image" Target="../media/image1.png"/><Relationship Id="rId11" Type="http://schemas.openxmlformats.org/officeDocument/2006/relationships/image" Target="../media/image73.png"/><Relationship Id="rId24" Type="http://schemas.openxmlformats.org/officeDocument/2006/relationships/image" Target="../media/image68.png"/><Relationship Id="rId32" Type="http://schemas.openxmlformats.org/officeDocument/2006/relationships/image" Target="../media/image86.png"/><Relationship Id="rId5" Type="http://schemas.openxmlformats.org/officeDocument/2006/relationships/chart" Target="../charts/chart7.xml"/><Relationship Id="rId15" Type="http://schemas.openxmlformats.org/officeDocument/2006/relationships/image" Target="../media/image76.png"/><Relationship Id="rId23" Type="http://schemas.openxmlformats.org/officeDocument/2006/relationships/image" Target="../media/image66.png"/><Relationship Id="rId28" Type="http://schemas.openxmlformats.org/officeDocument/2006/relationships/image" Target="../media/image82.png"/><Relationship Id="rId10" Type="http://schemas.openxmlformats.org/officeDocument/2006/relationships/image" Target="../media/image72.png"/><Relationship Id="rId19" Type="http://schemas.openxmlformats.org/officeDocument/2006/relationships/image" Target="../media/image79.png"/><Relationship Id="rId31" Type="http://schemas.openxmlformats.org/officeDocument/2006/relationships/image" Target="../media/image84.png"/><Relationship Id="rId4" Type="http://schemas.openxmlformats.org/officeDocument/2006/relationships/chart" Target="../charts/chart6.xml"/><Relationship Id="rId9" Type="http://schemas.microsoft.com/office/2007/relationships/hdphoto" Target="../media/hdphoto21.wdp"/><Relationship Id="rId14" Type="http://schemas.openxmlformats.org/officeDocument/2006/relationships/image" Target="../media/image75.png"/><Relationship Id="rId22" Type="http://schemas.openxmlformats.org/officeDocument/2006/relationships/image" Target="../media/image65.png"/><Relationship Id="rId27" Type="http://schemas.openxmlformats.org/officeDocument/2006/relationships/image" Target="../media/image70.png"/><Relationship Id="rId30" Type="http://schemas.openxmlformats.org/officeDocument/2006/relationships/image" Target="../media/image83.png"/><Relationship Id="rId8" Type="http://schemas.openxmlformats.org/officeDocument/2006/relationships/image" Target="../media/image71.png"/></Relationships>
</file>

<file path=ppt/slides/_rels/slide13.xml.rels><?xml version="1.0" encoding="UTF-8" standalone="yes"?>
<Relationships xmlns="http://schemas.openxmlformats.org/package/2006/relationships"><Relationship Id="rId13" Type="http://schemas.openxmlformats.org/officeDocument/2006/relationships/image" Target="../media/image87.png"/><Relationship Id="rId18" Type="http://schemas.microsoft.com/office/2007/relationships/hdphoto" Target="../media/hdphoto20.wdp"/><Relationship Id="rId26" Type="http://schemas.openxmlformats.org/officeDocument/2006/relationships/image" Target="../media/image133.png"/><Relationship Id="rId39" Type="http://schemas.openxmlformats.org/officeDocument/2006/relationships/image" Target="../media/image142.png"/><Relationship Id="rId21" Type="http://schemas.openxmlformats.org/officeDocument/2006/relationships/image" Target="../media/image67.png"/><Relationship Id="rId34" Type="http://schemas.openxmlformats.org/officeDocument/2006/relationships/image" Target="../media/image139.png"/><Relationship Id="rId7" Type="http://schemas.microsoft.com/office/2007/relationships/hdphoto" Target="../media/hdphoto39.wdp"/><Relationship Id="rId12" Type="http://schemas.openxmlformats.org/officeDocument/2006/relationships/image" Target="../media/image128.png"/><Relationship Id="rId17" Type="http://schemas.openxmlformats.org/officeDocument/2006/relationships/image" Target="../media/image68.png"/><Relationship Id="rId25" Type="http://schemas.openxmlformats.org/officeDocument/2006/relationships/image" Target="../media/image132.png"/><Relationship Id="rId33" Type="http://schemas.openxmlformats.org/officeDocument/2006/relationships/image" Target="../media/image138.png"/><Relationship Id="rId38" Type="http://schemas.microsoft.com/office/2007/relationships/hdphoto" Target="../media/hdphoto22.wdp"/><Relationship Id="rId2" Type="http://schemas.openxmlformats.org/officeDocument/2006/relationships/slideLayout" Target="../slideLayouts/slideLayout6.xml"/><Relationship Id="rId16" Type="http://schemas.openxmlformats.org/officeDocument/2006/relationships/image" Target="../media/image89.png"/><Relationship Id="rId20" Type="http://schemas.openxmlformats.org/officeDocument/2006/relationships/image" Target="../media/image130.png"/><Relationship Id="rId29" Type="http://schemas.openxmlformats.org/officeDocument/2006/relationships/image" Target="../media/image135.png"/><Relationship Id="rId1" Type="http://schemas.openxmlformats.org/officeDocument/2006/relationships/tags" Target="../tags/tag13.xml"/><Relationship Id="rId6" Type="http://schemas.openxmlformats.org/officeDocument/2006/relationships/image" Target="../media/image123.png"/><Relationship Id="rId11" Type="http://schemas.openxmlformats.org/officeDocument/2006/relationships/image" Target="../media/image127.png"/><Relationship Id="rId24" Type="http://schemas.openxmlformats.org/officeDocument/2006/relationships/image" Target="../media/image131.png"/><Relationship Id="rId32" Type="http://schemas.openxmlformats.org/officeDocument/2006/relationships/image" Target="../media/image137.png"/><Relationship Id="rId37" Type="http://schemas.openxmlformats.org/officeDocument/2006/relationships/image" Target="../media/image77.png"/><Relationship Id="rId40" Type="http://schemas.openxmlformats.org/officeDocument/2006/relationships/image" Target="../media/image143.png"/><Relationship Id="rId5" Type="http://schemas.microsoft.com/office/2007/relationships/hdphoto" Target="../media/hdphoto1.wdp"/><Relationship Id="rId15" Type="http://schemas.openxmlformats.org/officeDocument/2006/relationships/image" Target="../media/image88.png"/><Relationship Id="rId23" Type="http://schemas.microsoft.com/office/2007/relationships/hdphoto" Target="../media/hdphoto21.wdp"/><Relationship Id="rId28" Type="http://schemas.openxmlformats.org/officeDocument/2006/relationships/image" Target="../media/image134.png"/><Relationship Id="rId36" Type="http://schemas.openxmlformats.org/officeDocument/2006/relationships/image" Target="../media/image141.png"/><Relationship Id="rId10" Type="http://schemas.openxmlformats.org/officeDocument/2006/relationships/image" Target="../media/image126.png"/><Relationship Id="rId19" Type="http://schemas.openxmlformats.org/officeDocument/2006/relationships/image" Target="../media/image129.png"/><Relationship Id="rId31" Type="http://schemas.microsoft.com/office/2007/relationships/hdphoto" Target="../media/hdphoto41.wdp"/><Relationship Id="rId4" Type="http://schemas.openxmlformats.org/officeDocument/2006/relationships/image" Target="../media/image1.png"/><Relationship Id="rId9" Type="http://schemas.openxmlformats.org/officeDocument/2006/relationships/image" Target="../media/image125.png"/><Relationship Id="rId14" Type="http://schemas.microsoft.com/office/2007/relationships/hdphoto" Target="../media/hdphoto25.wdp"/><Relationship Id="rId22" Type="http://schemas.openxmlformats.org/officeDocument/2006/relationships/image" Target="../media/image71.png"/><Relationship Id="rId27" Type="http://schemas.microsoft.com/office/2007/relationships/hdphoto" Target="../media/hdphoto40.wdp"/><Relationship Id="rId30" Type="http://schemas.openxmlformats.org/officeDocument/2006/relationships/image" Target="../media/image136.png"/><Relationship Id="rId35" Type="http://schemas.openxmlformats.org/officeDocument/2006/relationships/image" Target="../media/image140.png"/><Relationship Id="rId8" Type="http://schemas.openxmlformats.org/officeDocument/2006/relationships/image" Target="../media/image124.png"/><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71.png"/><Relationship Id="rId18" Type="http://schemas.openxmlformats.org/officeDocument/2006/relationships/image" Target="../media/image82.png"/><Relationship Id="rId3" Type="http://schemas.openxmlformats.org/officeDocument/2006/relationships/notesSlide" Target="../notesSlides/notesSlide14.xml"/><Relationship Id="rId21" Type="http://schemas.openxmlformats.org/officeDocument/2006/relationships/image" Target="../media/image84.png"/><Relationship Id="rId7" Type="http://schemas.openxmlformats.org/officeDocument/2006/relationships/image" Target="../media/image146.png"/><Relationship Id="rId12" Type="http://schemas.openxmlformats.org/officeDocument/2006/relationships/image" Target="../media/image149.png"/><Relationship Id="rId17" Type="http://schemas.openxmlformats.org/officeDocument/2006/relationships/image" Target="../media/image150.png"/><Relationship Id="rId25" Type="http://schemas.openxmlformats.org/officeDocument/2006/relationships/image" Target="../media/image79.png"/><Relationship Id="rId2" Type="http://schemas.openxmlformats.org/officeDocument/2006/relationships/slideLayout" Target="../slideLayouts/slideLayout6.xml"/><Relationship Id="rId16" Type="http://schemas.openxmlformats.org/officeDocument/2006/relationships/image" Target="../media/image73.png"/><Relationship Id="rId20" Type="http://schemas.openxmlformats.org/officeDocument/2006/relationships/image" Target="../media/image83.png"/><Relationship Id="rId1" Type="http://schemas.openxmlformats.org/officeDocument/2006/relationships/tags" Target="../tags/tag14.xml"/><Relationship Id="rId6" Type="http://schemas.openxmlformats.org/officeDocument/2006/relationships/image" Target="../media/image145.png"/><Relationship Id="rId11" Type="http://schemas.openxmlformats.org/officeDocument/2006/relationships/image" Target="../media/image148.png"/><Relationship Id="rId24" Type="http://schemas.openxmlformats.org/officeDocument/2006/relationships/image" Target="../media/image78.png"/><Relationship Id="rId5" Type="http://schemas.openxmlformats.org/officeDocument/2006/relationships/image" Target="../media/image67.png"/><Relationship Id="rId15" Type="http://schemas.openxmlformats.org/officeDocument/2006/relationships/image" Target="../media/image72.png"/><Relationship Id="rId23" Type="http://schemas.microsoft.com/office/2007/relationships/hdphoto" Target="../media/hdphoto22.wdp"/><Relationship Id="rId10" Type="http://schemas.microsoft.com/office/2007/relationships/hdphoto" Target="../media/hdphoto19.wdp"/><Relationship Id="rId19" Type="http://schemas.microsoft.com/office/2007/relationships/hdphoto" Target="../media/hdphoto24.wdp"/><Relationship Id="rId4" Type="http://schemas.openxmlformats.org/officeDocument/2006/relationships/image" Target="../media/image144.png"/><Relationship Id="rId9" Type="http://schemas.openxmlformats.org/officeDocument/2006/relationships/image" Target="../media/image64.png"/><Relationship Id="rId14" Type="http://schemas.microsoft.com/office/2007/relationships/hdphoto" Target="../media/hdphoto21.wdp"/><Relationship Id="rId22" Type="http://schemas.openxmlformats.org/officeDocument/2006/relationships/image" Target="../media/image77.png"/></Relationships>
</file>

<file path=ppt/slides/_rels/slide15.xml.rels><?xml version="1.0" encoding="UTF-8" standalone="yes"?>
<Relationships xmlns="http://schemas.openxmlformats.org/package/2006/relationships"><Relationship Id="rId13" Type="http://schemas.openxmlformats.org/officeDocument/2006/relationships/image" Target="../media/image157.jpeg"/><Relationship Id="rId18" Type="http://schemas.openxmlformats.org/officeDocument/2006/relationships/image" Target="../media/image147.png"/><Relationship Id="rId26" Type="http://schemas.openxmlformats.org/officeDocument/2006/relationships/image" Target="../media/image166.png"/><Relationship Id="rId39" Type="http://schemas.openxmlformats.org/officeDocument/2006/relationships/image" Target="../media/image174.png"/><Relationship Id="rId21" Type="http://schemas.openxmlformats.org/officeDocument/2006/relationships/image" Target="../media/image162.png"/><Relationship Id="rId34" Type="http://schemas.openxmlformats.org/officeDocument/2006/relationships/image" Target="../media/image171.png"/><Relationship Id="rId7" Type="http://schemas.openxmlformats.org/officeDocument/2006/relationships/image" Target="../media/image152.jpeg"/><Relationship Id="rId12" Type="http://schemas.microsoft.com/office/2007/relationships/hdphoto" Target="../media/hdphoto42.wdp"/><Relationship Id="rId17" Type="http://schemas.openxmlformats.org/officeDocument/2006/relationships/image" Target="../media/image146.png"/><Relationship Id="rId25" Type="http://schemas.openxmlformats.org/officeDocument/2006/relationships/image" Target="../media/image165.png"/><Relationship Id="rId33" Type="http://schemas.microsoft.com/office/2007/relationships/hdphoto" Target="../media/hdphoto20.wdp"/><Relationship Id="rId38" Type="http://schemas.openxmlformats.org/officeDocument/2006/relationships/image" Target="../media/image173.png"/><Relationship Id="rId2" Type="http://schemas.openxmlformats.org/officeDocument/2006/relationships/slideLayout" Target="../slideLayouts/slideLayout6.xml"/><Relationship Id="rId16" Type="http://schemas.openxmlformats.org/officeDocument/2006/relationships/image" Target="../media/image159.png"/><Relationship Id="rId20" Type="http://schemas.openxmlformats.org/officeDocument/2006/relationships/image" Target="../media/image161.png"/><Relationship Id="rId29" Type="http://schemas.openxmlformats.org/officeDocument/2006/relationships/image" Target="../media/image145.png"/><Relationship Id="rId1" Type="http://schemas.openxmlformats.org/officeDocument/2006/relationships/tags" Target="../tags/tag15.xml"/><Relationship Id="rId6" Type="http://schemas.microsoft.com/office/2007/relationships/hdphoto" Target="../media/hdphoto1.wdp"/><Relationship Id="rId11" Type="http://schemas.openxmlformats.org/officeDocument/2006/relationships/image" Target="../media/image156.png"/><Relationship Id="rId24" Type="http://schemas.openxmlformats.org/officeDocument/2006/relationships/image" Target="../media/image164.png"/><Relationship Id="rId32" Type="http://schemas.openxmlformats.org/officeDocument/2006/relationships/image" Target="../media/image68.png"/><Relationship Id="rId37" Type="http://schemas.microsoft.com/office/2007/relationships/hdphoto" Target="../media/hdphoto21.wdp"/><Relationship Id="rId5" Type="http://schemas.openxmlformats.org/officeDocument/2006/relationships/image" Target="../media/image1.png"/><Relationship Id="rId15" Type="http://schemas.openxmlformats.org/officeDocument/2006/relationships/image" Target="../media/image67.png"/><Relationship Id="rId23" Type="http://schemas.microsoft.com/office/2007/relationships/hdphoto" Target="../media/hdphoto43.wdp"/><Relationship Id="rId28" Type="http://schemas.openxmlformats.org/officeDocument/2006/relationships/image" Target="../media/image168.png"/><Relationship Id="rId36" Type="http://schemas.openxmlformats.org/officeDocument/2006/relationships/image" Target="../media/image71.png"/><Relationship Id="rId10" Type="http://schemas.openxmlformats.org/officeDocument/2006/relationships/image" Target="../media/image155.png"/><Relationship Id="rId19" Type="http://schemas.openxmlformats.org/officeDocument/2006/relationships/image" Target="../media/image160.jpeg"/><Relationship Id="rId31" Type="http://schemas.openxmlformats.org/officeDocument/2006/relationships/image" Target="../media/image170.png"/><Relationship Id="rId4" Type="http://schemas.openxmlformats.org/officeDocument/2006/relationships/image" Target="../media/image151.jpeg"/><Relationship Id="rId9" Type="http://schemas.openxmlformats.org/officeDocument/2006/relationships/image" Target="../media/image154.jpeg"/><Relationship Id="rId14" Type="http://schemas.openxmlformats.org/officeDocument/2006/relationships/image" Target="../media/image158.png"/><Relationship Id="rId22" Type="http://schemas.openxmlformats.org/officeDocument/2006/relationships/image" Target="../media/image163.png"/><Relationship Id="rId27" Type="http://schemas.openxmlformats.org/officeDocument/2006/relationships/image" Target="../media/image167.jpeg"/><Relationship Id="rId30" Type="http://schemas.openxmlformats.org/officeDocument/2006/relationships/image" Target="../media/image169.png"/><Relationship Id="rId35" Type="http://schemas.openxmlformats.org/officeDocument/2006/relationships/image" Target="../media/image172.png"/><Relationship Id="rId8" Type="http://schemas.openxmlformats.org/officeDocument/2006/relationships/image" Target="../media/image153.png"/><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177.png"/><Relationship Id="rId18" Type="http://schemas.openxmlformats.org/officeDocument/2006/relationships/image" Target="../media/image64.png"/><Relationship Id="rId3" Type="http://schemas.openxmlformats.org/officeDocument/2006/relationships/notesSlide" Target="../notesSlides/notesSlide16.xml"/><Relationship Id="rId21" Type="http://schemas.openxmlformats.org/officeDocument/2006/relationships/image" Target="../media/image149.png"/><Relationship Id="rId7" Type="http://schemas.openxmlformats.org/officeDocument/2006/relationships/image" Target="../media/image83.png"/><Relationship Id="rId12" Type="http://schemas.microsoft.com/office/2007/relationships/hdphoto" Target="../media/hdphoto1.wdp"/><Relationship Id="rId17" Type="http://schemas.openxmlformats.org/officeDocument/2006/relationships/image" Target="../media/image180.png"/><Relationship Id="rId25" Type="http://schemas.openxmlformats.org/officeDocument/2006/relationships/image" Target="../media/image182.png"/><Relationship Id="rId2" Type="http://schemas.openxmlformats.org/officeDocument/2006/relationships/slideLayout" Target="../slideLayouts/slideLayout6.xml"/><Relationship Id="rId16" Type="http://schemas.openxmlformats.org/officeDocument/2006/relationships/image" Target="../media/image179.png"/><Relationship Id="rId20" Type="http://schemas.openxmlformats.org/officeDocument/2006/relationships/image" Target="../media/image148.png"/><Relationship Id="rId1" Type="http://schemas.openxmlformats.org/officeDocument/2006/relationships/tags" Target="../tags/tag16.xml"/><Relationship Id="rId6" Type="http://schemas.microsoft.com/office/2007/relationships/hdphoto" Target="../media/hdphoto24.wdp"/><Relationship Id="rId11" Type="http://schemas.openxmlformats.org/officeDocument/2006/relationships/image" Target="../media/image1.png"/><Relationship Id="rId24" Type="http://schemas.openxmlformats.org/officeDocument/2006/relationships/image" Target="../media/image181.png"/><Relationship Id="rId5" Type="http://schemas.openxmlformats.org/officeDocument/2006/relationships/image" Target="../media/image82.png"/><Relationship Id="rId15" Type="http://schemas.openxmlformats.org/officeDocument/2006/relationships/image" Target="../media/image74.png"/><Relationship Id="rId23" Type="http://schemas.microsoft.com/office/2007/relationships/hdphoto" Target="../media/hdphoto22.wdp"/><Relationship Id="rId10" Type="http://schemas.openxmlformats.org/officeDocument/2006/relationships/image" Target="../media/image176.png"/><Relationship Id="rId19" Type="http://schemas.microsoft.com/office/2007/relationships/hdphoto" Target="../media/hdphoto19.wdp"/><Relationship Id="rId4" Type="http://schemas.openxmlformats.org/officeDocument/2006/relationships/image" Target="../media/image67.png"/><Relationship Id="rId9" Type="http://schemas.openxmlformats.org/officeDocument/2006/relationships/image" Target="../media/image175.png"/><Relationship Id="rId14" Type="http://schemas.openxmlformats.org/officeDocument/2006/relationships/image" Target="../media/image178.png"/><Relationship Id="rId22" Type="http://schemas.openxmlformats.org/officeDocument/2006/relationships/image" Target="../media/image77.png"/></Relationships>
</file>

<file path=ppt/slides/_rels/slide17.xml.rels><?xml version="1.0" encoding="UTF-8" standalone="yes"?>
<Relationships xmlns="http://schemas.openxmlformats.org/package/2006/relationships"><Relationship Id="rId13" Type="http://schemas.microsoft.com/office/2007/relationships/hdphoto" Target="../media/hdphoto19.wdp"/><Relationship Id="rId18" Type="http://schemas.openxmlformats.org/officeDocument/2006/relationships/image" Target="../media/image69.png"/><Relationship Id="rId26" Type="http://schemas.openxmlformats.org/officeDocument/2006/relationships/image" Target="../media/image76.png"/><Relationship Id="rId39" Type="http://schemas.openxmlformats.org/officeDocument/2006/relationships/image" Target="../media/image169.png"/><Relationship Id="rId21" Type="http://schemas.microsoft.com/office/2007/relationships/hdphoto" Target="../media/hdphoto21.wdp"/><Relationship Id="rId34" Type="http://schemas.openxmlformats.org/officeDocument/2006/relationships/image" Target="../media/image187.png"/><Relationship Id="rId42" Type="http://schemas.microsoft.com/office/2007/relationships/hdphoto" Target="../media/hdphoto24.wdp"/><Relationship Id="rId7" Type="http://schemas.microsoft.com/office/2007/relationships/hdphoto" Target="../media/hdphoto44.wdp"/><Relationship Id="rId2" Type="http://schemas.openxmlformats.org/officeDocument/2006/relationships/slideLayout" Target="../slideLayouts/slideLayout6.xml"/><Relationship Id="rId16" Type="http://schemas.openxmlformats.org/officeDocument/2006/relationships/image" Target="../media/image68.png"/><Relationship Id="rId20" Type="http://schemas.openxmlformats.org/officeDocument/2006/relationships/image" Target="../media/image71.png"/><Relationship Id="rId29" Type="http://schemas.openxmlformats.org/officeDocument/2006/relationships/image" Target="../media/image78.png"/><Relationship Id="rId41" Type="http://schemas.openxmlformats.org/officeDocument/2006/relationships/image" Target="../media/image82.png"/><Relationship Id="rId1" Type="http://schemas.openxmlformats.org/officeDocument/2006/relationships/tags" Target="../tags/tag17.xml"/><Relationship Id="rId6" Type="http://schemas.openxmlformats.org/officeDocument/2006/relationships/image" Target="../media/image184.png"/><Relationship Id="rId11" Type="http://schemas.microsoft.com/office/2007/relationships/hdphoto" Target="../media/hdphoto1.wdp"/><Relationship Id="rId24" Type="http://schemas.openxmlformats.org/officeDocument/2006/relationships/image" Target="../media/image74.png"/><Relationship Id="rId32" Type="http://schemas.openxmlformats.org/officeDocument/2006/relationships/image" Target="../media/image81.png"/><Relationship Id="rId37" Type="http://schemas.microsoft.com/office/2007/relationships/hdphoto" Target="../media/hdphoto43.wdp"/><Relationship Id="rId40" Type="http://schemas.openxmlformats.org/officeDocument/2006/relationships/image" Target="../media/image166.png"/><Relationship Id="rId5" Type="http://schemas.openxmlformats.org/officeDocument/2006/relationships/image" Target="../media/image67.png"/><Relationship Id="rId15" Type="http://schemas.openxmlformats.org/officeDocument/2006/relationships/image" Target="../media/image66.png"/><Relationship Id="rId23" Type="http://schemas.openxmlformats.org/officeDocument/2006/relationships/image" Target="../media/image73.png"/><Relationship Id="rId28" Type="http://schemas.microsoft.com/office/2007/relationships/hdphoto" Target="../media/hdphoto22.wdp"/><Relationship Id="rId36" Type="http://schemas.openxmlformats.org/officeDocument/2006/relationships/image" Target="../media/image163.png"/><Relationship Id="rId10" Type="http://schemas.openxmlformats.org/officeDocument/2006/relationships/image" Target="../media/image1.png"/><Relationship Id="rId19" Type="http://schemas.openxmlformats.org/officeDocument/2006/relationships/image" Target="../media/image70.png"/><Relationship Id="rId31" Type="http://schemas.openxmlformats.org/officeDocument/2006/relationships/image" Target="../media/image80.png"/><Relationship Id="rId44" Type="http://schemas.openxmlformats.org/officeDocument/2006/relationships/image" Target="../media/image84.png"/><Relationship Id="rId4" Type="http://schemas.openxmlformats.org/officeDocument/2006/relationships/image" Target="../media/image183.png"/><Relationship Id="rId9" Type="http://schemas.openxmlformats.org/officeDocument/2006/relationships/image" Target="../media/image186.png"/><Relationship Id="rId14" Type="http://schemas.openxmlformats.org/officeDocument/2006/relationships/image" Target="../media/image65.png"/><Relationship Id="rId22" Type="http://schemas.openxmlformats.org/officeDocument/2006/relationships/image" Target="../media/image72.png"/><Relationship Id="rId27" Type="http://schemas.openxmlformats.org/officeDocument/2006/relationships/image" Target="../media/image77.png"/><Relationship Id="rId30" Type="http://schemas.openxmlformats.org/officeDocument/2006/relationships/image" Target="../media/image79.png"/><Relationship Id="rId35" Type="http://schemas.microsoft.com/office/2007/relationships/hdphoto" Target="../media/hdphoto45.wdp"/><Relationship Id="rId43" Type="http://schemas.openxmlformats.org/officeDocument/2006/relationships/image" Target="../media/image83.png"/><Relationship Id="rId8" Type="http://schemas.openxmlformats.org/officeDocument/2006/relationships/image" Target="../media/image185.png"/><Relationship Id="rId3" Type="http://schemas.openxmlformats.org/officeDocument/2006/relationships/notesSlide" Target="../notesSlides/notesSlide17.xml"/><Relationship Id="rId12" Type="http://schemas.openxmlformats.org/officeDocument/2006/relationships/image" Target="../media/image64.png"/><Relationship Id="rId17" Type="http://schemas.microsoft.com/office/2007/relationships/hdphoto" Target="../media/hdphoto20.wdp"/><Relationship Id="rId25" Type="http://schemas.openxmlformats.org/officeDocument/2006/relationships/image" Target="../media/image75.png"/><Relationship Id="rId33" Type="http://schemas.microsoft.com/office/2007/relationships/hdphoto" Target="../media/hdphoto23.wdp"/><Relationship Id="rId38" Type="http://schemas.openxmlformats.org/officeDocument/2006/relationships/image" Target="../media/image164.png"/></Relationships>
</file>

<file path=ppt/slides/_rels/slide18.xml.rels><?xml version="1.0" encoding="UTF-8" standalone="yes"?>
<Relationships xmlns="http://schemas.openxmlformats.org/package/2006/relationships"><Relationship Id="rId13" Type="http://schemas.openxmlformats.org/officeDocument/2006/relationships/image" Target="../media/image64.png"/><Relationship Id="rId18" Type="http://schemas.microsoft.com/office/2007/relationships/hdphoto" Target="../media/hdphoto20.wdp"/><Relationship Id="rId26" Type="http://schemas.openxmlformats.org/officeDocument/2006/relationships/image" Target="../media/image75.png"/><Relationship Id="rId3" Type="http://schemas.openxmlformats.org/officeDocument/2006/relationships/notesSlide" Target="../notesSlides/notesSlide18.xml"/><Relationship Id="rId21" Type="http://schemas.openxmlformats.org/officeDocument/2006/relationships/image" Target="../media/image71.png"/><Relationship Id="rId34" Type="http://schemas.openxmlformats.org/officeDocument/2006/relationships/image" Target="../media/image83.png"/><Relationship Id="rId7" Type="http://schemas.openxmlformats.org/officeDocument/2006/relationships/image" Target="../media/image189.png"/><Relationship Id="rId12" Type="http://schemas.microsoft.com/office/2007/relationships/hdphoto" Target="../media/hdphoto25.wdp"/><Relationship Id="rId17" Type="http://schemas.openxmlformats.org/officeDocument/2006/relationships/image" Target="../media/image68.png"/><Relationship Id="rId25" Type="http://schemas.openxmlformats.org/officeDocument/2006/relationships/image" Target="../media/image74.png"/><Relationship Id="rId33" Type="http://schemas.microsoft.com/office/2007/relationships/hdphoto" Target="../media/hdphoto24.wdp"/><Relationship Id="rId2" Type="http://schemas.openxmlformats.org/officeDocument/2006/relationships/slideLayout" Target="../slideLayouts/slideLayout6.xml"/><Relationship Id="rId16" Type="http://schemas.openxmlformats.org/officeDocument/2006/relationships/image" Target="../media/image66.png"/><Relationship Id="rId20" Type="http://schemas.openxmlformats.org/officeDocument/2006/relationships/image" Target="../media/image70.png"/><Relationship Id="rId29" Type="http://schemas.microsoft.com/office/2007/relationships/hdphoto" Target="../media/hdphoto22.wdp"/><Relationship Id="rId1" Type="http://schemas.openxmlformats.org/officeDocument/2006/relationships/tags" Target="../tags/tag18.xml"/><Relationship Id="rId6" Type="http://schemas.openxmlformats.org/officeDocument/2006/relationships/image" Target="../media/image188.jpeg"/><Relationship Id="rId11" Type="http://schemas.openxmlformats.org/officeDocument/2006/relationships/image" Target="../media/image191.png"/><Relationship Id="rId24" Type="http://schemas.openxmlformats.org/officeDocument/2006/relationships/image" Target="../media/image73.png"/><Relationship Id="rId32" Type="http://schemas.openxmlformats.org/officeDocument/2006/relationships/image" Target="../media/image82.png"/><Relationship Id="rId5" Type="http://schemas.microsoft.com/office/2007/relationships/hdphoto" Target="../media/hdphoto1.wdp"/><Relationship Id="rId15" Type="http://schemas.openxmlformats.org/officeDocument/2006/relationships/image" Target="../media/image65.png"/><Relationship Id="rId23" Type="http://schemas.openxmlformats.org/officeDocument/2006/relationships/image" Target="../media/image72.png"/><Relationship Id="rId28" Type="http://schemas.openxmlformats.org/officeDocument/2006/relationships/image" Target="../media/image77.png"/><Relationship Id="rId10" Type="http://schemas.openxmlformats.org/officeDocument/2006/relationships/image" Target="../media/image67.png"/><Relationship Id="rId19" Type="http://schemas.openxmlformats.org/officeDocument/2006/relationships/image" Target="../media/image69.png"/><Relationship Id="rId31" Type="http://schemas.openxmlformats.org/officeDocument/2006/relationships/image" Target="../media/image79.png"/><Relationship Id="rId4" Type="http://schemas.openxmlformats.org/officeDocument/2006/relationships/image" Target="../media/image1.png"/><Relationship Id="rId9" Type="http://schemas.openxmlformats.org/officeDocument/2006/relationships/image" Target="../media/image190.jpeg"/><Relationship Id="rId14" Type="http://schemas.microsoft.com/office/2007/relationships/hdphoto" Target="../media/hdphoto19.wdp"/><Relationship Id="rId22" Type="http://schemas.microsoft.com/office/2007/relationships/hdphoto" Target="../media/hdphoto21.wdp"/><Relationship Id="rId27" Type="http://schemas.openxmlformats.org/officeDocument/2006/relationships/image" Target="../media/image76.png"/><Relationship Id="rId30" Type="http://schemas.openxmlformats.org/officeDocument/2006/relationships/image" Target="../media/image78.png"/><Relationship Id="rId35" Type="http://schemas.openxmlformats.org/officeDocument/2006/relationships/image" Target="../media/image84.png"/><Relationship Id="rId8" Type="http://schemas.microsoft.com/office/2007/relationships/hdphoto" Target="../media/hdphoto46.wdp"/></Relationships>
</file>

<file path=ppt/slides/_rels/slide19.xml.rels><?xml version="1.0" encoding="UTF-8" standalone="yes"?>
<Relationships xmlns="http://schemas.openxmlformats.org/package/2006/relationships"><Relationship Id="rId13" Type="http://schemas.openxmlformats.org/officeDocument/2006/relationships/image" Target="../media/image197.png"/><Relationship Id="rId18" Type="http://schemas.openxmlformats.org/officeDocument/2006/relationships/image" Target="../media/image82.png"/><Relationship Id="rId26" Type="http://schemas.openxmlformats.org/officeDocument/2006/relationships/image" Target="../media/image77.png"/><Relationship Id="rId3" Type="http://schemas.openxmlformats.org/officeDocument/2006/relationships/notesSlide" Target="../notesSlides/notesSlide19.xml"/><Relationship Id="rId21" Type="http://schemas.microsoft.com/office/2007/relationships/hdphoto" Target="../media/hdphoto47.wdp"/><Relationship Id="rId34" Type="http://schemas.openxmlformats.org/officeDocument/2006/relationships/image" Target="../media/image210.png"/><Relationship Id="rId7" Type="http://schemas.openxmlformats.org/officeDocument/2006/relationships/image" Target="../media/image193.png"/><Relationship Id="rId12" Type="http://schemas.openxmlformats.org/officeDocument/2006/relationships/image" Target="../media/image196.png"/><Relationship Id="rId17" Type="http://schemas.openxmlformats.org/officeDocument/2006/relationships/image" Target="../media/image199.png"/><Relationship Id="rId25" Type="http://schemas.openxmlformats.org/officeDocument/2006/relationships/image" Target="../media/image204.png"/><Relationship Id="rId33" Type="http://schemas.openxmlformats.org/officeDocument/2006/relationships/image" Target="../media/image209.png"/><Relationship Id="rId2" Type="http://schemas.openxmlformats.org/officeDocument/2006/relationships/slideLayout" Target="../slideLayouts/slideLayout6.xml"/><Relationship Id="rId16" Type="http://schemas.microsoft.com/office/2007/relationships/hdphoto" Target="../media/hdphoto20.wdp"/><Relationship Id="rId20" Type="http://schemas.openxmlformats.org/officeDocument/2006/relationships/image" Target="../media/image200.png"/><Relationship Id="rId29" Type="http://schemas.openxmlformats.org/officeDocument/2006/relationships/image" Target="../media/image206.png"/><Relationship Id="rId1" Type="http://schemas.openxmlformats.org/officeDocument/2006/relationships/tags" Target="../tags/tag19.xml"/><Relationship Id="rId6" Type="http://schemas.openxmlformats.org/officeDocument/2006/relationships/image" Target="../media/image67.png"/><Relationship Id="rId11" Type="http://schemas.openxmlformats.org/officeDocument/2006/relationships/image" Target="../media/image86.png"/><Relationship Id="rId24" Type="http://schemas.openxmlformats.org/officeDocument/2006/relationships/image" Target="../media/image203.png"/><Relationship Id="rId32" Type="http://schemas.openxmlformats.org/officeDocument/2006/relationships/image" Target="../media/image208.png"/><Relationship Id="rId5" Type="http://schemas.openxmlformats.org/officeDocument/2006/relationships/image" Target="../media/image127.png"/><Relationship Id="rId15" Type="http://schemas.openxmlformats.org/officeDocument/2006/relationships/image" Target="../media/image68.png"/><Relationship Id="rId23" Type="http://schemas.openxmlformats.org/officeDocument/2006/relationships/image" Target="../media/image202.png"/><Relationship Id="rId28" Type="http://schemas.openxmlformats.org/officeDocument/2006/relationships/image" Target="../media/image205.png"/><Relationship Id="rId10" Type="http://schemas.openxmlformats.org/officeDocument/2006/relationships/image" Target="../media/image45.png"/><Relationship Id="rId19" Type="http://schemas.microsoft.com/office/2007/relationships/hdphoto" Target="../media/hdphoto24.wdp"/><Relationship Id="rId31" Type="http://schemas.microsoft.com/office/2007/relationships/hdphoto" Target="../media/hdphoto48.wdp"/><Relationship Id="rId4" Type="http://schemas.openxmlformats.org/officeDocument/2006/relationships/image" Target="../media/image192.emf"/><Relationship Id="rId9" Type="http://schemas.openxmlformats.org/officeDocument/2006/relationships/image" Target="../media/image195.png"/><Relationship Id="rId14" Type="http://schemas.openxmlformats.org/officeDocument/2006/relationships/image" Target="../media/image198.jpeg"/><Relationship Id="rId22" Type="http://schemas.openxmlformats.org/officeDocument/2006/relationships/image" Target="../media/image201.png"/><Relationship Id="rId27" Type="http://schemas.microsoft.com/office/2007/relationships/hdphoto" Target="../media/hdphoto22.wdp"/><Relationship Id="rId30" Type="http://schemas.openxmlformats.org/officeDocument/2006/relationships/image" Target="../media/image207.png"/><Relationship Id="rId8" Type="http://schemas.openxmlformats.org/officeDocument/2006/relationships/image" Target="../media/image19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213.png"/><Relationship Id="rId18" Type="http://schemas.openxmlformats.org/officeDocument/2006/relationships/image" Target="../media/image215.emf"/><Relationship Id="rId3" Type="http://schemas.openxmlformats.org/officeDocument/2006/relationships/notesSlide" Target="../notesSlides/notesSlide20.xml"/><Relationship Id="rId21" Type="http://schemas.openxmlformats.org/officeDocument/2006/relationships/image" Target="../media/image147.png"/><Relationship Id="rId7" Type="http://schemas.openxmlformats.org/officeDocument/2006/relationships/image" Target="../media/image211.png"/><Relationship Id="rId12" Type="http://schemas.microsoft.com/office/2007/relationships/hdphoto" Target="../media/hdphoto49.wdp"/><Relationship Id="rId17" Type="http://schemas.microsoft.com/office/2007/relationships/hdphoto" Target="../media/hdphoto51.wdp"/><Relationship Id="rId25" Type="http://schemas.openxmlformats.org/officeDocument/2006/relationships/image" Target="../media/image217.png"/><Relationship Id="rId2" Type="http://schemas.openxmlformats.org/officeDocument/2006/relationships/slideLayout" Target="../slideLayouts/slideLayout6.xml"/><Relationship Id="rId16" Type="http://schemas.openxmlformats.org/officeDocument/2006/relationships/image" Target="../media/image214.png"/><Relationship Id="rId20" Type="http://schemas.openxmlformats.org/officeDocument/2006/relationships/image" Target="../media/image146.png"/><Relationship Id="rId1" Type="http://schemas.openxmlformats.org/officeDocument/2006/relationships/tags" Target="../tags/tag20.xml"/><Relationship Id="rId6" Type="http://schemas.openxmlformats.org/officeDocument/2006/relationships/image" Target="../media/image86.png"/><Relationship Id="rId11" Type="http://schemas.openxmlformats.org/officeDocument/2006/relationships/image" Target="../media/image212.png"/><Relationship Id="rId24" Type="http://schemas.openxmlformats.org/officeDocument/2006/relationships/image" Target="../media/image216.png"/><Relationship Id="rId5" Type="http://schemas.microsoft.com/office/2007/relationships/hdphoto" Target="../media/hdphoto1.wdp"/><Relationship Id="rId15" Type="http://schemas.openxmlformats.org/officeDocument/2006/relationships/image" Target="../media/image80.png"/><Relationship Id="rId23" Type="http://schemas.microsoft.com/office/2007/relationships/hdphoto" Target="../media/hdphoto22.wdp"/><Relationship Id="rId10" Type="http://schemas.openxmlformats.org/officeDocument/2006/relationships/image" Target="../media/image67.png"/><Relationship Id="rId19" Type="http://schemas.openxmlformats.org/officeDocument/2006/relationships/image" Target="../media/image145.png"/><Relationship Id="rId4" Type="http://schemas.openxmlformats.org/officeDocument/2006/relationships/image" Target="../media/image1.png"/><Relationship Id="rId9" Type="http://schemas.microsoft.com/office/2007/relationships/hdphoto" Target="../media/hdphoto38.wdp"/><Relationship Id="rId14" Type="http://schemas.microsoft.com/office/2007/relationships/hdphoto" Target="../media/hdphoto50.wdp"/><Relationship Id="rId22" Type="http://schemas.openxmlformats.org/officeDocument/2006/relationships/image" Target="../media/image77.png"/></Relationships>
</file>

<file path=ppt/slides/_rels/slide21.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1.png"/><Relationship Id="rId18" Type="http://schemas.openxmlformats.org/officeDocument/2006/relationships/image" Target="../media/image146.png"/><Relationship Id="rId3" Type="http://schemas.openxmlformats.org/officeDocument/2006/relationships/notesSlide" Target="../notesSlides/notesSlide21.xml"/><Relationship Id="rId21" Type="http://schemas.openxmlformats.org/officeDocument/2006/relationships/image" Target="../media/image187.png"/><Relationship Id="rId7" Type="http://schemas.openxmlformats.org/officeDocument/2006/relationships/image" Target="../media/image219.png"/><Relationship Id="rId12" Type="http://schemas.openxmlformats.org/officeDocument/2006/relationships/image" Target="../media/image67.png"/><Relationship Id="rId17" Type="http://schemas.openxmlformats.org/officeDocument/2006/relationships/image" Target="../media/image159.png"/><Relationship Id="rId25" Type="http://schemas.openxmlformats.org/officeDocument/2006/relationships/image" Target="../media/image226.png"/><Relationship Id="rId2" Type="http://schemas.openxmlformats.org/officeDocument/2006/relationships/slideLayout" Target="../slideLayouts/slideLayout6.xml"/><Relationship Id="rId16" Type="http://schemas.openxmlformats.org/officeDocument/2006/relationships/image" Target="../media/image174.png"/><Relationship Id="rId20" Type="http://schemas.openxmlformats.org/officeDocument/2006/relationships/image" Target="../media/image223.png"/><Relationship Id="rId1" Type="http://schemas.openxmlformats.org/officeDocument/2006/relationships/tags" Target="../tags/tag21.xml"/><Relationship Id="rId6" Type="http://schemas.microsoft.com/office/2007/relationships/hdphoto" Target="../media/hdphoto1.wdp"/><Relationship Id="rId11" Type="http://schemas.openxmlformats.org/officeDocument/2006/relationships/image" Target="../media/image221.png"/><Relationship Id="rId24" Type="http://schemas.openxmlformats.org/officeDocument/2006/relationships/image" Target="../media/image225.jpeg"/><Relationship Id="rId5" Type="http://schemas.openxmlformats.org/officeDocument/2006/relationships/image" Target="../media/image1.png"/><Relationship Id="rId15" Type="http://schemas.openxmlformats.org/officeDocument/2006/relationships/image" Target="../media/image222.png"/><Relationship Id="rId23" Type="http://schemas.openxmlformats.org/officeDocument/2006/relationships/image" Target="../media/image224.png"/><Relationship Id="rId10" Type="http://schemas.openxmlformats.org/officeDocument/2006/relationships/image" Target="../media/image220.png"/><Relationship Id="rId19" Type="http://schemas.openxmlformats.org/officeDocument/2006/relationships/image" Target="../media/image147.png"/><Relationship Id="rId4" Type="http://schemas.openxmlformats.org/officeDocument/2006/relationships/image" Target="../media/image218.png"/><Relationship Id="rId9" Type="http://schemas.microsoft.com/office/2007/relationships/hdphoto" Target="../media/hdphoto20.wdp"/><Relationship Id="rId14" Type="http://schemas.microsoft.com/office/2007/relationships/hdphoto" Target="../media/hdphoto21.wdp"/><Relationship Id="rId22" Type="http://schemas.microsoft.com/office/2007/relationships/hdphoto" Target="../media/hdphoto45.wdp"/></Relationships>
</file>

<file path=ppt/slides/_rels/slide22.xml.rels><?xml version="1.0" encoding="UTF-8" standalone="yes"?>
<Relationships xmlns="http://schemas.openxmlformats.org/package/2006/relationships"><Relationship Id="rId8" Type="http://schemas.openxmlformats.org/officeDocument/2006/relationships/image" Target="../media/image159.png"/><Relationship Id="rId13" Type="http://schemas.openxmlformats.org/officeDocument/2006/relationships/image" Target="../media/image228.png"/><Relationship Id="rId18" Type="http://schemas.openxmlformats.org/officeDocument/2006/relationships/image" Target="../media/image221.png"/><Relationship Id="rId3" Type="http://schemas.openxmlformats.org/officeDocument/2006/relationships/notesSlide" Target="../notesSlides/notesSlide22.xml"/><Relationship Id="rId21" Type="http://schemas.openxmlformats.org/officeDocument/2006/relationships/image" Target="../media/image222.png"/><Relationship Id="rId7" Type="http://schemas.openxmlformats.org/officeDocument/2006/relationships/image" Target="../media/image67.png"/><Relationship Id="rId12" Type="http://schemas.microsoft.com/office/2007/relationships/hdphoto" Target="../media/hdphoto45.wdp"/><Relationship Id="rId17" Type="http://schemas.openxmlformats.org/officeDocument/2006/relationships/image" Target="../media/image220.png"/><Relationship Id="rId2" Type="http://schemas.openxmlformats.org/officeDocument/2006/relationships/slideLayout" Target="../slideLayouts/slideLayout6.xml"/><Relationship Id="rId16" Type="http://schemas.microsoft.com/office/2007/relationships/hdphoto" Target="../media/hdphoto20.wdp"/><Relationship Id="rId20" Type="http://schemas.microsoft.com/office/2007/relationships/hdphoto" Target="../media/hdphoto21.wdp"/><Relationship Id="rId1" Type="http://schemas.openxmlformats.org/officeDocument/2006/relationships/tags" Target="../tags/tag22.xml"/><Relationship Id="rId6" Type="http://schemas.openxmlformats.org/officeDocument/2006/relationships/image" Target="../media/image227.png"/><Relationship Id="rId11" Type="http://schemas.openxmlformats.org/officeDocument/2006/relationships/image" Target="../media/image187.png"/><Relationship Id="rId5" Type="http://schemas.microsoft.com/office/2007/relationships/hdphoto" Target="../media/hdphoto1.wdp"/><Relationship Id="rId15" Type="http://schemas.openxmlformats.org/officeDocument/2006/relationships/image" Target="../media/image68.png"/><Relationship Id="rId10" Type="http://schemas.openxmlformats.org/officeDocument/2006/relationships/image" Target="../media/image147.png"/><Relationship Id="rId19" Type="http://schemas.openxmlformats.org/officeDocument/2006/relationships/image" Target="../media/image71.png"/><Relationship Id="rId4" Type="http://schemas.openxmlformats.org/officeDocument/2006/relationships/image" Target="../media/image1.png"/><Relationship Id="rId9" Type="http://schemas.openxmlformats.org/officeDocument/2006/relationships/image" Target="../media/image146.png"/><Relationship Id="rId14" Type="http://schemas.openxmlformats.org/officeDocument/2006/relationships/image" Target="../media/image229.jpeg"/><Relationship Id="rId22" Type="http://schemas.openxmlformats.org/officeDocument/2006/relationships/image" Target="../media/image174.png"/></Relationships>
</file>

<file path=ppt/slides/_rels/slide23.xml.rels><?xml version="1.0" encoding="UTF-8" standalone="yes"?>
<Relationships xmlns="http://schemas.openxmlformats.org/package/2006/relationships"><Relationship Id="rId8" Type="http://schemas.openxmlformats.org/officeDocument/2006/relationships/image" Target="../media/image232.png"/><Relationship Id="rId13" Type="http://schemas.openxmlformats.org/officeDocument/2006/relationships/image" Target="../media/image235.png"/><Relationship Id="rId18" Type="http://schemas.openxmlformats.org/officeDocument/2006/relationships/image" Target="../media/image236.png"/><Relationship Id="rId3" Type="http://schemas.openxmlformats.org/officeDocument/2006/relationships/notesSlide" Target="../notesSlides/notesSlide23.xml"/><Relationship Id="rId21" Type="http://schemas.openxmlformats.org/officeDocument/2006/relationships/image" Target="../media/image82.png"/><Relationship Id="rId7" Type="http://schemas.openxmlformats.org/officeDocument/2006/relationships/image" Target="../media/image231.png"/><Relationship Id="rId12" Type="http://schemas.openxmlformats.org/officeDocument/2006/relationships/image" Target="../media/image234.png"/><Relationship Id="rId17" Type="http://schemas.microsoft.com/office/2007/relationships/hdphoto" Target="../media/hdphoto19.wdp"/><Relationship Id="rId2" Type="http://schemas.openxmlformats.org/officeDocument/2006/relationships/slideLayout" Target="../slideLayouts/slideLayout6.xml"/><Relationship Id="rId16" Type="http://schemas.openxmlformats.org/officeDocument/2006/relationships/image" Target="../media/image64.png"/><Relationship Id="rId20" Type="http://schemas.openxmlformats.org/officeDocument/2006/relationships/image" Target="../media/image67.png"/><Relationship Id="rId1" Type="http://schemas.openxmlformats.org/officeDocument/2006/relationships/tags" Target="../tags/tag23.xml"/><Relationship Id="rId6" Type="http://schemas.openxmlformats.org/officeDocument/2006/relationships/image" Target="../media/image230.emf"/><Relationship Id="rId11" Type="http://schemas.microsoft.com/office/2007/relationships/hdphoto" Target="../media/hdphoto53.wdp"/><Relationship Id="rId24" Type="http://schemas.openxmlformats.org/officeDocument/2006/relationships/image" Target="../media/image239.png"/><Relationship Id="rId5" Type="http://schemas.microsoft.com/office/2007/relationships/hdphoto" Target="../media/hdphoto1.wdp"/><Relationship Id="rId15" Type="http://schemas.openxmlformats.org/officeDocument/2006/relationships/image" Target="../media/image178.png"/><Relationship Id="rId23" Type="http://schemas.openxmlformats.org/officeDocument/2006/relationships/image" Target="../media/image238.png"/><Relationship Id="rId10" Type="http://schemas.openxmlformats.org/officeDocument/2006/relationships/image" Target="../media/image233.png"/><Relationship Id="rId19" Type="http://schemas.openxmlformats.org/officeDocument/2006/relationships/image" Target="../media/image237.png"/><Relationship Id="rId4" Type="http://schemas.openxmlformats.org/officeDocument/2006/relationships/image" Target="../media/image1.png"/><Relationship Id="rId9" Type="http://schemas.microsoft.com/office/2007/relationships/hdphoto" Target="../media/hdphoto52.wdp"/><Relationship Id="rId14" Type="http://schemas.openxmlformats.org/officeDocument/2006/relationships/image" Target="../media/image177.png"/><Relationship Id="rId22" Type="http://schemas.microsoft.com/office/2007/relationships/hdphoto" Target="../media/hdphoto24.wdp"/></Relationships>
</file>

<file path=ppt/slides/_rels/slide24.xml.rels><?xml version="1.0" encoding="UTF-8" standalone="yes"?>
<Relationships xmlns="http://schemas.openxmlformats.org/package/2006/relationships"><Relationship Id="rId13" Type="http://schemas.openxmlformats.org/officeDocument/2006/relationships/image" Target="../media/image65.png"/><Relationship Id="rId18" Type="http://schemas.openxmlformats.org/officeDocument/2006/relationships/image" Target="../media/image69.png"/><Relationship Id="rId26" Type="http://schemas.openxmlformats.org/officeDocument/2006/relationships/image" Target="../media/image76.png"/><Relationship Id="rId39" Type="http://schemas.microsoft.com/office/2007/relationships/hdphoto" Target="../media/hdphoto25.wdp"/><Relationship Id="rId21" Type="http://schemas.microsoft.com/office/2007/relationships/hdphoto" Target="../media/hdphoto21.wdp"/><Relationship Id="rId34" Type="http://schemas.openxmlformats.org/officeDocument/2006/relationships/image" Target="../media/image82.png"/><Relationship Id="rId42" Type="http://schemas.openxmlformats.org/officeDocument/2006/relationships/image" Target="../media/image243.jpeg"/><Relationship Id="rId7" Type="http://schemas.openxmlformats.org/officeDocument/2006/relationships/image" Target="../media/image241.png"/><Relationship Id="rId2" Type="http://schemas.openxmlformats.org/officeDocument/2006/relationships/slideLayout" Target="../slideLayouts/slideLayout6.xml"/><Relationship Id="rId16" Type="http://schemas.openxmlformats.org/officeDocument/2006/relationships/image" Target="../media/image68.png"/><Relationship Id="rId20" Type="http://schemas.openxmlformats.org/officeDocument/2006/relationships/image" Target="../media/image71.png"/><Relationship Id="rId29" Type="http://schemas.openxmlformats.org/officeDocument/2006/relationships/image" Target="../media/image78.png"/><Relationship Id="rId41" Type="http://schemas.openxmlformats.org/officeDocument/2006/relationships/image" Target="../media/image89.png"/><Relationship Id="rId1" Type="http://schemas.openxmlformats.org/officeDocument/2006/relationships/tags" Target="../tags/tag24.xml"/><Relationship Id="rId6" Type="http://schemas.openxmlformats.org/officeDocument/2006/relationships/image" Target="../media/image240.png"/><Relationship Id="rId11" Type="http://schemas.openxmlformats.org/officeDocument/2006/relationships/image" Target="../media/image64.png"/><Relationship Id="rId24" Type="http://schemas.openxmlformats.org/officeDocument/2006/relationships/image" Target="../media/image74.png"/><Relationship Id="rId32" Type="http://schemas.openxmlformats.org/officeDocument/2006/relationships/image" Target="../media/image81.png"/><Relationship Id="rId37" Type="http://schemas.openxmlformats.org/officeDocument/2006/relationships/image" Target="../media/image84.png"/><Relationship Id="rId40" Type="http://schemas.openxmlformats.org/officeDocument/2006/relationships/image" Target="../media/image88.png"/><Relationship Id="rId5" Type="http://schemas.microsoft.com/office/2007/relationships/hdphoto" Target="../media/hdphoto1.wdp"/><Relationship Id="rId15" Type="http://schemas.openxmlformats.org/officeDocument/2006/relationships/image" Target="../media/image67.png"/><Relationship Id="rId23" Type="http://schemas.openxmlformats.org/officeDocument/2006/relationships/image" Target="../media/image73.png"/><Relationship Id="rId28" Type="http://schemas.microsoft.com/office/2007/relationships/hdphoto" Target="../media/hdphoto22.wdp"/><Relationship Id="rId36" Type="http://schemas.openxmlformats.org/officeDocument/2006/relationships/image" Target="../media/image83.png"/><Relationship Id="rId10" Type="http://schemas.openxmlformats.org/officeDocument/2006/relationships/chart" Target="../charts/chart9.xml"/><Relationship Id="rId19" Type="http://schemas.openxmlformats.org/officeDocument/2006/relationships/image" Target="../media/image70.png"/><Relationship Id="rId31" Type="http://schemas.openxmlformats.org/officeDocument/2006/relationships/image" Target="../media/image80.png"/><Relationship Id="rId4" Type="http://schemas.openxmlformats.org/officeDocument/2006/relationships/image" Target="../media/image1.png"/><Relationship Id="rId9" Type="http://schemas.openxmlformats.org/officeDocument/2006/relationships/chart" Target="../charts/chart8.xml"/><Relationship Id="rId14" Type="http://schemas.openxmlformats.org/officeDocument/2006/relationships/image" Target="../media/image66.png"/><Relationship Id="rId22" Type="http://schemas.openxmlformats.org/officeDocument/2006/relationships/image" Target="../media/image72.png"/><Relationship Id="rId27" Type="http://schemas.openxmlformats.org/officeDocument/2006/relationships/image" Target="../media/image77.png"/><Relationship Id="rId30" Type="http://schemas.openxmlformats.org/officeDocument/2006/relationships/image" Target="../media/image79.png"/><Relationship Id="rId35" Type="http://schemas.microsoft.com/office/2007/relationships/hdphoto" Target="../media/hdphoto24.wdp"/><Relationship Id="rId43" Type="http://schemas.openxmlformats.org/officeDocument/2006/relationships/image" Target="../media/image244.png"/><Relationship Id="rId8" Type="http://schemas.openxmlformats.org/officeDocument/2006/relationships/image" Target="../media/image242.png"/><Relationship Id="rId3" Type="http://schemas.openxmlformats.org/officeDocument/2006/relationships/notesSlide" Target="../notesSlides/notesSlide24.xml"/><Relationship Id="rId12" Type="http://schemas.microsoft.com/office/2007/relationships/hdphoto" Target="../media/hdphoto19.wdp"/><Relationship Id="rId17" Type="http://schemas.microsoft.com/office/2007/relationships/hdphoto" Target="../media/hdphoto20.wdp"/><Relationship Id="rId25" Type="http://schemas.openxmlformats.org/officeDocument/2006/relationships/image" Target="../media/image75.png"/><Relationship Id="rId33" Type="http://schemas.microsoft.com/office/2007/relationships/hdphoto" Target="../media/hdphoto23.wdp"/><Relationship Id="rId38" Type="http://schemas.openxmlformats.org/officeDocument/2006/relationships/image" Target="../media/image87.png"/></Relationships>
</file>

<file path=ppt/slides/_rels/slide25.xml.rels><?xml version="1.0" encoding="UTF-8" standalone="yes"?>
<Relationships xmlns="http://schemas.openxmlformats.org/package/2006/relationships"><Relationship Id="rId13" Type="http://schemas.openxmlformats.org/officeDocument/2006/relationships/image" Target="../media/image66.png"/><Relationship Id="rId18" Type="http://schemas.openxmlformats.org/officeDocument/2006/relationships/image" Target="../media/image70.png"/><Relationship Id="rId26" Type="http://schemas.openxmlformats.org/officeDocument/2006/relationships/image" Target="../media/image78.png"/><Relationship Id="rId3" Type="http://schemas.openxmlformats.org/officeDocument/2006/relationships/notesSlide" Target="../notesSlides/notesSlide25.xml"/><Relationship Id="rId21" Type="http://schemas.openxmlformats.org/officeDocument/2006/relationships/image" Target="../media/image72.png"/><Relationship Id="rId34" Type="http://schemas.openxmlformats.org/officeDocument/2006/relationships/image" Target="../media/image88.png"/><Relationship Id="rId7" Type="http://schemas.openxmlformats.org/officeDocument/2006/relationships/chart" Target="../charts/chart10.xml"/><Relationship Id="rId12" Type="http://schemas.openxmlformats.org/officeDocument/2006/relationships/image" Target="../media/image65.png"/><Relationship Id="rId17" Type="http://schemas.openxmlformats.org/officeDocument/2006/relationships/image" Target="../media/image69.png"/><Relationship Id="rId25" Type="http://schemas.microsoft.com/office/2007/relationships/hdphoto" Target="../media/hdphoto23.wdp"/><Relationship Id="rId33" Type="http://schemas.microsoft.com/office/2007/relationships/hdphoto" Target="../media/hdphoto25.wdp"/><Relationship Id="rId2" Type="http://schemas.openxmlformats.org/officeDocument/2006/relationships/slideLayout" Target="../slideLayouts/slideLayout6.xml"/><Relationship Id="rId16" Type="http://schemas.microsoft.com/office/2007/relationships/hdphoto" Target="../media/hdphoto20.wdp"/><Relationship Id="rId20" Type="http://schemas.microsoft.com/office/2007/relationships/hdphoto" Target="../media/hdphoto21.wdp"/><Relationship Id="rId29" Type="http://schemas.microsoft.com/office/2007/relationships/hdphoto" Target="../media/hdphoto24.wdp"/><Relationship Id="rId1" Type="http://schemas.openxmlformats.org/officeDocument/2006/relationships/tags" Target="../tags/tag25.xml"/><Relationship Id="rId6" Type="http://schemas.openxmlformats.org/officeDocument/2006/relationships/image" Target="../media/image54.png"/><Relationship Id="rId11" Type="http://schemas.microsoft.com/office/2007/relationships/hdphoto" Target="../media/hdphoto19.wdp"/><Relationship Id="rId24" Type="http://schemas.openxmlformats.org/officeDocument/2006/relationships/image" Target="../media/image81.png"/><Relationship Id="rId32" Type="http://schemas.openxmlformats.org/officeDocument/2006/relationships/image" Target="../media/image87.png"/><Relationship Id="rId5" Type="http://schemas.microsoft.com/office/2007/relationships/hdphoto" Target="../media/hdphoto1.wdp"/><Relationship Id="rId15" Type="http://schemas.openxmlformats.org/officeDocument/2006/relationships/image" Target="../media/image68.png"/><Relationship Id="rId23" Type="http://schemas.openxmlformats.org/officeDocument/2006/relationships/image" Target="../media/image80.png"/><Relationship Id="rId28" Type="http://schemas.openxmlformats.org/officeDocument/2006/relationships/image" Target="../media/image82.png"/><Relationship Id="rId36" Type="http://schemas.openxmlformats.org/officeDocument/2006/relationships/image" Target="../media/image56.png"/><Relationship Id="rId10" Type="http://schemas.openxmlformats.org/officeDocument/2006/relationships/image" Target="../media/image64.png"/><Relationship Id="rId19" Type="http://schemas.openxmlformats.org/officeDocument/2006/relationships/image" Target="../media/image71.png"/><Relationship Id="rId31" Type="http://schemas.openxmlformats.org/officeDocument/2006/relationships/image" Target="../media/image84.png"/><Relationship Id="rId4" Type="http://schemas.openxmlformats.org/officeDocument/2006/relationships/image" Target="../media/image1.png"/><Relationship Id="rId9" Type="http://schemas.openxmlformats.org/officeDocument/2006/relationships/image" Target="../media/image59.png"/><Relationship Id="rId14" Type="http://schemas.openxmlformats.org/officeDocument/2006/relationships/image" Target="../media/image67.png"/><Relationship Id="rId22" Type="http://schemas.openxmlformats.org/officeDocument/2006/relationships/image" Target="../media/image73.png"/><Relationship Id="rId27" Type="http://schemas.openxmlformats.org/officeDocument/2006/relationships/image" Target="../media/image79.png"/><Relationship Id="rId30" Type="http://schemas.openxmlformats.org/officeDocument/2006/relationships/image" Target="../media/image83.png"/><Relationship Id="rId35" Type="http://schemas.openxmlformats.org/officeDocument/2006/relationships/image" Target="../media/image89.png"/><Relationship Id="rId8" Type="http://schemas.openxmlformats.org/officeDocument/2006/relationships/image" Target="../media/image245.jpeg"/></Relationships>
</file>

<file path=ppt/slides/_rels/slide26.xml.rels><?xml version="1.0" encoding="UTF-8" standalone="yes"?>
<Relationships xmlns="http://schemas.openxmlformats.org/package/2006/relationships"><Relationship Id="rId13" Type="http://schemas.openxmlformats.org/officeDocument/2006/relationships/image" Target="../media/image68.png"/><Relationship Id="rId18" Type="http://schemas.microsoft.com/office/2007/relationships/hdphoto" Target="../media/hdphoto21.wdp"/><Relationship Id="rId26" Type="http://schemas.openxmlformats.org/officeDocument/2006/relationships/image" Target="../media/image78.png"/><Relationship Id="rId3" Type="http://schemas.openxmlformats.org/officeDocument/2006/relationships/notesSlide" Target="../notesSlides/notesSlide26.xml"/><Relationship Id="rId21" Type="http://schemas.openxmlformats.org/officeDocument/2006/relationships/image" Target="../media/image74.png"/><Relationship Id="rId34" Type="http://schemas.openxmlformats.org/officeDocument/2006/relationships/image" Target="../media/image84.png"/><Relationship Id="rId7" Type="http://schemas.openxmlformats.org/officeDocument/2006/relationships/image" Target="../media/image247.png"/><Relationship Id="rId12" Type="http://schemas.openxmlformats.org/officeDocument/2006/relationships/image" Target="../media/image67.png"/><Relationship Id="rId17" Type="http://schemas.openxmlformats.org/officeDocument/2006/relationships/image" Target="../media/image71.png"/><Relationship Id="rId25" Type="http://schemas.microsoft.com/office/2007/relationships/hdphoto" Target="../media/hdphoto22.wdp"/><Relationship Id="rId33" Type="http://schemas.openxmlformats.org/officeDocument/2006/relationships/image" Target="../media/image83.png"/><Relationship Id="rId2" Type="http://schemas.openxmlformats.org/officeDocument/2006/relationships/slideLayout" Target="../slideLayouts/slideLayout6.xml"/><Relationship Id="rId16" Type="http://schemas.openxmlformats.org/officeDocument/2006/relationships/image" Target="../media/image70.png"/><Relationship Id="rId20" Type="http://schemas.openxmlformats.org/officeDocument/2006/relationships/image" Target="../media/image73.png"/><Relationship Id="rId29" Type="http://schemas.openxmlformats.org/officeDocument/2006/relationships/image" Target="../media/image81.png"/><Relationship Id="rId1" Type="http://schemas.openxmlformats.org/officeDocument/2006/relationships/tags" Target="../tags/tag26.xml"/><Relationship Id="rId6" Type="http://schemas.openxmlformats.org/officeDocument/2006/relationships/chart" Target="../charts/chart11.xml"/><Relationship Id="rId11" Type="http://schemas.openxmlformats.org/officeDocument/2006/relationships/image" Target="../media/image66.png"/><Relationship Id="rId24" Type="http://schemas.openxmlformats.org/officeDocument/2006/relationships/image" Target="../media/image77.png"/><Relationship Id="rId32" Type="http://schemas.microsoft.com/office/2007/relationships/hdphoto" Target="../media/hdphoto24.wdp"/><Relationship Id="rId5" Type="http://schemas.openxmlformats.org/officeDocument/2006/relationships/image" Target="../media/image51.png"/><Relationship Id="rId15" Type="http://schemas.openxmlformats.org/officeDocument/2006/relationships/image" Target="../media/image69.png"/><Relationship Id="rId23" Type="http://schemas.openxmlformats.org/officeDocument/2006/relationships/image" Target="../media/image76.png"/><Relationship Id="rId28" Type="http://schemas.openxmlformats.org/officeDocument/2006/relationships/image" Target="../media/image80.png"/><Relationship Id="rId36" Type="http://schemas.openxmlformats.org/officeDocument/2006/relationships/image" Target="../media/image85.png"/><Relationship Id="rId10" Type="http://schemas.openxmlformats.org/officeDocument/2006/relationships/image" Target="../media/image65.png"/><Relationship Id="rId19" Type="http://schemas.openxmlformats.org/officeDocument/2006/relationships/image" Target="../media/image72.png"/><Relationship Id="rId31" Type="http://schemas.openxmlformats.org/officeDocument/2006/relationships/image" Target="../media/image82.png"/><Relationship Id="rId4" Type="http://schemas.openxmlformats.org/officeDocument/2006/relationships/image" Target="../media/image246.emf"/><Relationship Id="rId9" Type="http://schemas.microsoft.com/office/2007/relationships/hdphoto" Target="../media/hdphoto19.wdp"/><Relationship Id="rId14" Type="http://schemas.microsoft.com/office/2007/relationships/hdphoto" Target="../media/hdphoto20.wdp"/><Relationship Id="rId22" Type="http://schemas.openxmlformats.org/officeDocument/2006/relationships/image" Target="../media/image75.png"/><Relationship Id="rId27" Type="http://schemas.openxmlformats.org/officeDocument/2006/relationships/image" Target="../media/image79.png"/><Relationship Id="rId30" Type="http://schemas.microsoft.com/office/2007/relationships/hdphoto" Target="../media/hdphoto23.wdp"/><Relationship Id="rId35" Type="http://schemas.openxmlformats.org/officeDocument/2006/relationships/image" Target="../media/image193.png"/><Relationship Id="rId8" Type="http://schemas.openxmlformats.org/officeDocument/2006/relationships/image" Target="../media/image64.png"/></Relationships>
</file>

<file path=ppt/slides/_rels/slide27.xml.rels><?xml version="1.0" encoding="UTF-8" standalone="yes"?>
<Relationships xmlns="http://schemas.openxmlformats.org/package/2006/relationships"><Relationship Id="rId13" Type="http://schemas.microsoft.com/office/2007/relationships/hdphoto" Target="../media/hdphoto19.wdp"/><Relationship Id="rId18" Type="http://schemas.microsoft.com/office/2007/relationships/hdphoto" Target="../media/hdphoto20.wdp"/><Relationship Id="rId26" Type="http://schemas.openxmlformats.org/officeDocument/2006/relationships/image" Target="../media/image75.png"/><Relationship Id="rId21" Type="http://schemas.openxmlformats.org/officeDocument/2006/relationships/image" Target="../media/image71.png"/><Relationship Id="rId34" Type="http://schemas.microsoft.com/office/2007/relationships/hdphoto" Target="../media/hdphoto23.wdp"/><Relationship Id="rId7" Type="http://schemas.microsoft.com/office/2007/relationships/hdphoto" Target="../media/hdphoto25.wdp"/><Relationship Id="rId12" Type="http://schemas.openxmlformats.org/officeDocument/2006/relationships/image" Target="../media/image64.png"/><Relationship Id="rId17" Type="http://schemas.openxmlformats.org/officeDocument/2006/relationships/image" Target="../media/image68.png"/><Relationship Id="rId25" Type="http://schemas.openxmlformats.org/officeDocument/2006/relationships/image" Target="../media/image74.png"/><Relationship Id="rId33" Type="http://schemas.openxmlformats.org/officeDocument/2006/relationships/image" Target="../media/image81.png"/><Relationship Id="rId38" Type="http://schemas.openxmlformats.org/officeDocument/2006/relationships/image" Target="../media/image84.png"/><Relationship Id="rId2" Type="http://schemas.openxmlformats.org/officeDocument/2006/relationships/slideLayout" Target="../slideLayouts/slideLayout6.xml"/><Relationship Id="rId16" Type="http://schemas.openxmlformats.org/officeDocument/2006/relationships/image" Target="../media/image67.png"/><Relationship Id="rId20" Type="http://schemas.openxmlformats.org/officeDocument/2006/relationships/image" Target="../media/image70.png"/><Relationship Id="rId29" Type="http://schemas.microsoft.com/office/2007/relationships/hdphoto" Target="../media/hdphoto22.wdp"/><Relationship Id="rId1" Type="http://schemas.openxmlformats.org/officeDocument/2006/relationships/tags" Target="../tags/tag27.xml"/><Relationship Id="rId6" Type="http://schemas.openxmlformats.org/officeDocument/2006/relationships/image" Target="../media/image249.png"/><Relationship Id="rId11" Type="http://schemas.microsoft.com/office/2007/relationships/hdphoto" Target="../media/hdphoto1.wdp"/><Relationship Id="rId24" Type="http://schemas.openxmlformats.org/officeDocument/2006/relationships/image" Target="../media/image73.png"/><Relationship Id="rId32" Type="http://schemas.openxmlformats.org/officeDocument/2006/relationships/image" Target="../media/image80.png"/><Relationship Id="rId37" Type="http://schemas.openxmlformats.org/officeDocument/2006/relationships/image" Target="../media/image83.png"/><Relationship Id="rId5" Type="http://schemas.openxmlformats.org/officeDocument/2006/relationships/image" Target="../media/image248.png"/><Relationship Id="rId15" Type="http://schemas.openxmlformats.org/officeDocument/2006/relationships/image" Target="../media/image66.png"/><Relationship Id="rId23" Type="http://schemas.openxmlformats.org/officeDocument/2006/relationships/image" Target="../media/image72.png"/><Relationship Id="rId28" Type="http://schemas.openxmlformats.org/officeDocument/2006/relationships/image" Target="../media/image77.png"/><Relationship Id="rId36" Type="http://schemas.microsoft.com/office/2007/relationships/hdphoto" Target="../media/hdphoto24.wdp"/><Relationship Id="rId10" Type="http://schemas.openxmlformats.org/officeDocument/2006/relationships/image" Target="../media/image1.png"/><Relationship Id="rId19" Type="http://schemas.openxmlformats.org/officeDocument/2006/relationships/image" Target="../media/image69.png"/><Relationship Id="rId31" Type="http://schemas.openxmlformats.org/officeDocument/2006/relationships/image" Target="../media/image79.png"/><Relationship Id="rId4" Type="http://schemas.openxmlformats.org/officeDocument/2006/relationships/image" Target="../media/image183.png"/><Relationship Id="rId9" Type="http://schemas.openxmlformats.org/officeDocument/2006/relationships/image" Target="../media/image251.png"/><Relationship Id="rId14" Type="http://schemas.openxmlformats.org/officeDocument/2006/relationships/image" Target="../media/image65.png"/><Relationship Id="rId22" Type="http://schemas.microsoft.com/office/2007/relationships/hdphoto" Target="../media/hdphoto21.wdp"/><Relationship Id="rId27" Type="http://schemas.openxmlformats.org/officeDocument/2006/relationships/image" Target="../media/image76.png"/><Relationship Id="rId30" Type="http://schemas.openxmlformats.org/officeDocument/2006/relationships/image" Target="../media/image78.png"/><Relationship Id="rId35" Type="http://schemas.openxmlformats.org/officeDocument/2006/relationships/image" Target="../media/image82.png"/><Relationship Id="rId8" Type="http://schemas.openxmlformats.org/officeDocument/2006/relationships/image" Target="../media/image250.png"/><Relationship Id="rId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214.png"/><Relationship Id="rId18" Type="http://schemas.microsoft.com/office/2007/relationships/hdphoto" Target="../media/hdphoto49.wdp"/><Relationship Id="rId3" Type="http://schemas.openxmlformats.org/officeDocument/2006/relationships/notesSlide" Target="../notesSlides/notesSlide28.xml"/><Relationship Id="rId21" Type="http://schemas.openxmlformats.org/officeDocument/2006/relationships/image" Target="../media/image213.png"/><Relationship Id="rId7" Type="http://schemas.openxmlformats.org/officeDocument/2006/relationships/image" Target="../media/image67.png"/><Relationship Id="rId12" Type="http://schemas.microsoft.com/office/2007/relationships/hdphoto" Target="../media/hdphoto22.wdp"/><Relationship Id="rId17" Type="http://schemas.openxmlformats.org/officeDocument/2006/relationships/image" Target="../media/image212.png"/><Relationship Id="rId2" Type="http://schemas.openxmlformats.org/officeDocument/2006/relationships/slideLayout" Target="../slideLayouts/slideLayout6.xml"/><Relationship Id="rId16" Type="http://schemas.microsoft.com/office/2007/relationships/hdphoto" Target="../media/hdphoto54.wdp"/><Relationship Id="rId20" Type="http://schemas.microsoft.com/office/2007/relationships/hdphoto" Target="../media/hdphoto55.wdp"/><Relationship Id="rId1" Type="http://schemas.openxmlformats.org/officeDocument/2006/relationships/tags" Target="../tags/tag28.xml"/><Relationship Id="rId6" Type="http://schemas.openxmlformats.org/officeDocument/2006/relationships/image" Target="../media/image80.png"/><Relationship Id="rId11" Type="http://schemas.openxmlformats.org/officeDocument/2006/relationships/image" Target="../media/image77.png"/><Relationship Id="rId5" Type="http://schemas.microsoft.com/office/2007/relationships/hdphoto" Target="../media/hdphoto1.wdp"/><Relationship Id="rId15" Type="http://schemas.openxmlformats.org/officeDocument/2006/relationships/image" Target="../media/image252.png"/><Relationship Id="rId10" Type="http://schemas.microsoft.com/office/2007/relationships/hdphoto" Target="../media/hdphoto38.wdp"/><Relationship Id="rId19" Type="http://schemas.openxmlformats.org/officeDocument/2006/relationships/image" Target="../media/image253.png"/><Relationship Id="rId4" Type="http://schemas.openxmlformats.org/officeDocument/2006/relationships/image" Target="../media/image1.png"/><Relationship Id="rId9" Type="http://schemas.openxmlformats.org/officeDocument/2006/relationships/image" Target="../media/image122.png"/><Relationship Id="rId14" Type="http://schemas.microsoft.com/office/2007/relationships/hdphoto" Target="../media/hdphoto51.wdp"/><Relationship Id="rId22" Type="http://schemas.microsoft.com/office/2007/relationships/hdphoto" Target="../media/hdphoto50.wdp"/></Relationships>
</file>

<file path=ppt/slides/_rels/slide29.xml.rels><?xml version="1.0" encoding="UTF-8" standalone="yes"?>
<Relationships xmlns="http://schemas.openxmlformats.org/package/2006/relationships"><Relationship Id="rId13" Type="http://schemas.openxmlformats.org/officeDocument/2006/relationships/image" Target="../media/image258.png"/><Relationship Id="rId18" Type="http://schemas.openxmlformats.org/officeDocument/2006/relationships/image" Target="../media/image261.png"/><Relationship Id="rId26" Type="http://schemas.microsoft.com/office/2007/relationships/hdphoto" Target="../media/hdphoto22.wdp"/><Relationship Id="rId3" Type="http://schemas.openxmlformats.org/officeDocument/2006/relationships/notesSlide" Target="../notesSlides/notesSlide29.xml"/><Relationship Id="rId21" Type="http://schemas.openxmlformats.org/officeDocument/2006/relationships/image" Target="../media/image263.png"/><Relationship Id="rId34" Type="http://schemas.openxmlformats.org/officeDocument/2006/relationships/image" Target="../media/image271.png"/><Relationship Id="rId7" Type="http://schemas.microsoft.com/office/2007/relationships/hdphoto" Target="../media/hdphoto1.wdp"/><Relationship Id="rId12" Type="http://schemas.microsoft.com/office/2007/relationships/hdphoto" Target="../media/hdphoto25.wdp"/><Relationship Id="rId17" Type="http://schemas.openxmlformats.org/officeDocument/2006/relationships/image" Target="../media/image260.png"/><Relationship Id="rId25" Type="http://schemas.openxmlformats.org/officeDocument/2006/relationships/image" Target="../media/image77.png"/><Relationship Id="rId33" Type="http://schemas.microsoft.com/office/2007/relationships/hdphoto" Target="../media/hdphoto62.wdp"/><Relationship Id="rId2" Type="http://schemas.openxmlformats.org/officeDocument/2006/relationships/slideLayout" Target="../slideLayouts/slideLayout6.xml"/><Relationship Id="rId16" Type="http://schemas.microsoft.com/office/2007/relationships/hdphoto" Target="../media/hdphoto58.wdp"/><Relationship Id="rId20" Type="http://schemas.microsoft.com/office/2007/relationships/hdphoto" Target="../media/hdphoto59.wdp"/><Relationship Id="rId29" Type="http://schemas.openxmlformats.org/officeDocument/2006/relationships/image" Target="../media/image268.png"/><Relationship Id="rId1" Type="http://schemas.openxmlformats.org/officeDocument/2006/relationships/tags" Target="../tags/tag29.xml"/><Relationship Id="rId6" Type="http://schemas.openxmlformats.org/officeDocument/2006/relationships/image" Target="../media/image1.png"/><Relationship Id="rId11" Type="http://schemas.openxmlformats.org/officeDocument/2006/relationships/image" Target="../media/image257.png"/><Relationship Id="rId24" Type="http://schemas.openxmlformats.org/officeDocument/2006/relationships/image" Target="../media/image265.png"/><Relationship Id="rId32" Type="http://schemas.openxmlformats.org/officeDocument/2006/relationships/image" Target="../media/image270.png"/><Relationship Id="rId5" Type="http://schemas.microsoft.com/office/2007/relationships/hdphoto" Target="../media/hdphoto56.wdp"/><Relationship Id="rId15" Type="http://schemas.openxmlformats.org/officeDocument/2006/relationships/image" Target="../media/image259.png"/><Relationship Id="rId23" Type="http://schemas.microsoft.com/office/2007/relationships/hdphoto" Target="../media/hdphoto60.wdp"/><Relationship Id="rId28" Type="http://schemas.openxmlformats.org/officeDocument/2006/relationships/image" Target="../media/image267.png"/><Relationship Id="rId10" Type="http://schemas.microsoft.com/office/2007/relationships/hdphoto" Target="../media/hdphoto57.wdp"/><Relationship Id="rId19" Type="http://schemas.openxmlformats.org/officeDocument/2006/relationships/image" Target="../media/image262.png"/><Relationship Id="rId31" Type="http://schemas.microsoft.com/office/2007/relationships/hdphoto" Target="../media/hdphoto61.wdp"/><Relationship Id="rId4" Type="http://schemas.openxmlformats.org/officeDocument/2006/relationships/image" Target="../media/image254.png"/><Relationship Id="rId9" Type="http://schemas.openxmlformats.org/officeDocument/2006/relationships/image" Target="../media/image256.png"/><Relationship Id="rId14" Type="http://schemas.openxmlformats.org/officeDocument/2006/relationships/hyperlink" Target="https://tsukatte.com/ink-brush/" TargetMode="External"/><Relationship Id="rId22" Type="http://schemas.openxmlformats.org/officeDocument/2006/relationships/image" Target="../media/image264.png"/><Relationship Id="rId27" Type="http://schemas.openxmlformats.org/officeDocument/2006/relationships/image" Target="../media/image266.png"/><Relationship Id="rId30" Type="http://schemas.openxmlformats.org/officeDocument/2006/relationships/image" Target="../media/image269.png"/><Relationship Id="rId8" Type="http://schemas.openxmlformats.org/officeDocument/2006/relationships/image" Target="../media/image255.jpe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11.png"/><Relationship Id="rId3" Type="http://schemas.openxmlformats.org/officeDocument/2006/relationships/notesSlide" Target="../notesSlides/notesSlide3.xml"/><Relationship Id="rId7" Type="http://schemas.openxmlformats.org/officeDocument/2006/relationships/image" Target="../media/image7.png"/><Relationship Id="rId12"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3.xml"/><Relationship Id="rId6" Type="http://schemas.microsoft.com/office/2007/relationships/hdphoto" Target="../media/hdphoto2.wdp"/><Relationship Id="rId11" Type="http://schemas.openxmlformats.org/officeDocument/2006/relationships/image" Target="../media/image9.jpeg"/><Relationship Id="rId5" Type="http://schemas.openxmlformats.org/officeDocument/2006/relationships/image" Target="../media/image6.png"/><Relationship Id="rId10" Type="http://schemas.microsoft.com/office/2007/relationships/hdphoto" Target="../media/hdphoto4.wdp"/><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2.png"/></Relationships>
</file>

<file path=ppt/slides/_rels/slide4.xml.rels><?xml version="1.0" encoding="UTF-8" standalone="yes"?>
<Relationships xmlns="http://schemas.openxmlformats.org/package/2006/relationships"><Relationship Id="rId13" Type="http://schemas.openxmlformats.org/officeDocument/2006/relationships/image" Target="../media/image19.jfif"/><Relationship Id="rId18" Type="http://schemas.openxmlformats.org/officeDocument/2006/relationships/image" Target="../media/image24.png"/><Relationship Id="rId26" Type="http://schemas.openxmlformats.org/officeDocument/2006/relationships/image" Target="../media/image29.png"/><Relationship Id="rId3" Type="http://schemas.openxmlformats.org/officeDocument/2006/relationships/notesSlide" Target="../notesSlides/notesSlide4.xml"/><Relationship Id="rId21" Type="http://schemas.openxmlformats.org/officeDocument/2006/relationships/image" Target="../media/image26.png"/><Relationship Id="rId34" Type="http://schemas.microsoft.com/office/2007/relationships/hdphoto" Target="../media/hdphoto12.wdp"/><Relationship Id="rId7" Type="http://schemas.microsoft.com/office/2007/relationships/hdphoto" Target="../media/hdphoto2.wdp"/><Relationship Id="rId12" Type="http://schemas.openxmlformats.org/officeDocument/2006/relationships/image" Target="../media/image18.jpg"/><Relationship Id="rId17" Type="http://schemas.openxmlformats.org/officeDocument/2006/relationships/image" Target="../media/image23.png"/><Relationship Id="rId25" Type="http://schemas.microsoft.com/office/2007/relationships/hdphoto" Target="../media/hdphoto8.wdp"/><Relationship Id="rId33" Type="http://schemas.openxmlformats.org/officeDocument/2006/relationships/image" Target="../media/image32.png"/><Relationship Id="rId2" Type="http://schemas.openxmlformats.org/officeDocument/2006/relationships/slideLayout" Target="../slideLayouts/slideLayout7.xml"/><Relationship Id="rId16" Type="http://schemas.openxmlformats.org/officeDocument/2006/relationships/image" Target="../media/image22.png"/><Relationship Id="rId20" Type="http://schemas.microsoft.com/office/2007/relationships/hdphoto" Target="../media/hdphoto6.wdp"/><Relationship Id="rId29" Type="http://schemas.microsoft.com/office/2007/relationships/hdphoto" Target="../media/hdphoto10.wdp"/><Relationship Id="rId1" Type="http://schemas.openxmlformats.org/officeDocument/2006/relationships/tags" Target="../tags/tag4.xml"/><Relationship Id="rId6" Type="http://schemas.openxmlformats.org/officeDocument/2006/relationships/image" Target="../media/image6.png"/><Relationship Id="rId11" Type="http://schemas.openxmlformats.org/officeDocument/2006/relationships/image" Target="../media/image17.jpg"/><Relationship Id="rId24" Type="http://schemas.openxmlformats.org/officeDocument/2006/relationships/image" Target="../media/image28.png"/><Relationship Id="rId32" Type="http://schemas.openxmlformats.org/officeDocument/2006/relationships/image" Target="../media/image5.png"/><Relationship Id="rId5" Type="http://schemas.microsoft.com/office/2007/relationships/hdphoto" Target="../media/hdphoto5.wdp"/><Relationship Id="rId15" Type="http://schemas.openxmlformats.org/officeDocument/2006/relationships/image" Target="../media/image21.png"/><Relationship Id="rId23" Type="http://schemas.microsoft.com/office/2007/relationships/hdphoto" Target="../media/hdphoto7.wdp"/><Relationship Id="rId28" Type="http://schemas.openxmlformats.org/officeDocument/2006/relationships/image" Target="../media/image30.png"/><Relationship Id="rId10" Type="http://schemas.openxmlformats.org/officeDocument/2006/relationships/image" Target="../media/image16.jpg"/><Relationship Id="rId19" Type="http://schemas.openxmlformats.org/officeDocument/2006/relationships/image" Target="../media/image25.png"/><Relationship Id="rId31" Type="http://schemas.microsoft.com/office/2007/relationships/hdphoto" Target="../media/hdphoto11.wdp"/><Relationship Id="rId4" Type="http://schemas.openxmlformats.org/officeDocument/2006/relationships/image" Target="../media/image13.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7.png"/><Relationship Id="rId27" Type="http://schemas.microsoft.com/office/2007/relationships/hdphoto" Target="../media/hdphoto9.wdp"/><Relationship Id="rId30" Type="http://schemas.openxmlformats.org/officeDocument/2006/relationships/image" Target="../media/image31.png"/><Relationship Id="rId8" Type="http://schemas.openxmlformats.org/officeDocument/2006/relationships/image" Target="../media/image14.jpg"/></Relationships>
</file>

<file path=ppt/slides/_rels/slide5.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15.png"/><Relationship Id="rId18" Type="http://schemas.openxmlformats.org/officeDocument/2006/relationships/image" Target="../media/image42.png"/><Relationship Id="rId26" Type="http://schemas.openxmlformats.org/officeDocument/2006/relationships/image" Target="../media/image48.png"/><Relationship Id="rId3" Type="http://schemas.openxmlformats.org/officeDocument/2006/relationships/notesSlide" Target="../notesSlides/notesSlide5.xml"/><Relationship Id="rId21" Type="http://schemas.openxmlformats.org/officeDocument/2006/relationships/image" Target="../media/image44.png"/><Relationship Id="rId7" Type="http://schemas.openxmlformats.org/officeDocument/2006/relationships/image" Target="../media/image36.png"/><Relationship Id="rId12" Type="http://schemas.microsoft.com/office/2007/relationships/hdphoto" Target="../media/hdphoto2.wdp"/><Relationship Id="rId17" Type="http://schemas.openxmlformats.org/officeDocument/2006/relationships/image" Target="../media/image41.png"/><Relationship Id="rId25" Type="http://schemas.openxmlformats.org/officeDocument/2006/relationships/image" Target="../media/image47.png"/><Relationship Id="rId2" Type="http://schemas.openxmlformats.org/officeDocument/2006/relationships/slideLayout" Target="../slideLayouts/slideLayout7.xml"/><Relationship Id="rId16" Type="http://schemas.openxmlformats.org/officeDocument/2006/relationships/image" Target="../media/image40.png"/><Relationship Id="rId20" Type="http://schemas.openxmlformats.org/officeDocument/2006/relationships/image" Target="../media/image43.png"/><Relationship Id="rId29" Type="http://schemas.microsoft.com/office/2007/relationships/hdphoto" Target="../media/hdphoto16.wdp"/><Relationship Id="rId1" Type="http://schemas.openxmlformats.org/officeDocument/2006/relationships/tags" Target="../tags/tag5.xml"/><Relationship Id="rId6" Type="http://schemas.openxmlformats.org/officeDocument/2006/relationships/image" Target="../media/image35.jpeg"/><Relationship Id="rId11" Type="http://schemas.openxmlformats.org/officeDocument/2006/relationships/image" Target="../media/image6.png"/><Relationship Id="rId24" Type="http://schemas.openxmlformats.org/officeDocument/2006/relationships/image" Target="../media/image46.jpeg"/><Relationship Id="rId5" Type="http://schemas.openxmlformats.org/officeDocument/2006/relationships/image" Target="../media/image34.jpeg"/><Relationship Id="rId15" Type="http://schemas.openxmlformats.org/officeDocument/2006/relationships/image" Target="../media/image39.jpeg"/><Relationship Id="rId23" Type="http://schemas.microsoft.com/office/2007/relationships/hdphoto" Target="../media/hdphoto15.wdp"/><Relationship Id="rId28" Type="http://schemas.openxmlformats.org/officeDocument/2006/relationships/image" Target="../media/image50.png"/><Relationship Id="rId10" Type="http://schemas.microsoft.com/office/2007/relationships/hdphoto" Target="../media/hdphoto13.wdp"/><Relationship Id="rId19" Type="http://schemas.microsoft.com/office/2007/relationships/hdphoto" Target="../media/hdphoto14.wdp"/><Relationship Id="rId4" Type="http://schemas.openxmlformats.org/officeDocument/2006/relationships/image" Target="../media/image33.jpeg"/><Relationship Id="rId9" Type="http://schemas.openxmlformats.org/officeDocument/2006/relationships/image" Target="../media/image38.png"/><Relationship Id="rId14" Type="http://schemas.openxmlformats.org/officeDocument/2006/relationships/image" Target="../media/image14.jpg"/><Relationship Id="rId22" Type="http://schemas.openxmlformats.org/officeDocument/2006/relationships/image" Target="../media/image45.png"/><Relationship Id="rId27" Type="http://schemas.openxmlformats.org/officeDocument/2006/relationships/image" Target="../media/image49.png"/></Relationships>
</file>

<file path=ppt/slides/_rels/slide6.xml.rels><?xml version="1.0" encoding="UTF-8" standalone="yes"?>
<Relationships xmlns="http://schemas.openxmlformats.org/package/2006/relationships"><Relationship Id="rId8" Type="http://schemas.openxmlformats.org/officeDocument/2006/relationships/customXml" Target="../ink/ink1.xml"/><Relationship Id="rId13" Type="http://schemas.openxmlformats.org/officeDocument/2006/relationships/image" Target="../media/image55.png"/><Relationship Id="rId18" Type="http://schemas.openxmlformats.org/officeDocument/2006/relationships/image" Target="../media/image59.png"/><Relationship Id="rId3" Type="http://schemas.openxmlformats.org/officeDocument/2006/relationships/notesSlide" Target="../notesSlides/notesSlide6.xml"/><Relationship Id="rId21" Type="http://schemas.openxmlformats.org/officeDocument/2006/relationships/image" Target="../media/image62.png"/><Relationship Id="rId7" Type="http://schemas.openxmlformats.org/officeDocument/2006/relationships/image" Target="../media/image54.png"/><Relationship Id="rId12" Type="http://schemas.openxmlformats.org/officeDocument/2006/relationships/customXml" Target="../ink/ink2.xml"/><Relationship Id="rId17" Type="http://schemas.openxmlformats.org/officeDocument/2006/relationships/image" Target="../media/image58.png"/><Relationship Id="rId2" Type="http://schemas.openxmlformats.org/officeDocument/2006/relationships/slideLayout" Target="../slideLayouts/slideLayout6.xml"/><Relationship Id="rId16" Type="http://schemas.openxmlformats.org/officeDocument/2006/relationships/image" Target="../media/image57.png"/><Relationship Id="rId20" Type="http://schemas.openxmlformats.org/officeDocument/2006/relationships/image" Target="../media/image61.png"/><Relationship Id="rId1" Type="http://schemas.openxmlformats.org/officeDocument/2006/relationships/tags" Target="../tags/tag6.xml"/><Relationship Id="rId6" Type="http://schemas.openxmlformats.org/officeDocument/2006/relationships/image" Target="../media/image53.png"/><Relationship Id="rId11" Type="http://schemas.openxmlformats.org/officeDocument/2006/relationships/image" Target="NULL"/><Relationship Id="rId5" Type="http://schemas.openxmlformats.org/officeDocument/2006/relationships/image" Target="../media/image52.png"/><Relationship Id="rId15" Type="http://schemas.openxmlformats.org/officeDocument/2006/relationships/image" Target="../media/image56.png"/><Relationship Id="rId19" Type="http://schemas.openxmlformats.org/officeDocument/2006/relationships/image" Target="../media/image60.png"/><Relationship Id="rId4" Type="http://schemas.openxmlformats.org/officeDocument/2006/relationships/image" Target="../media/image51.png"/><Relationship Id="rId14" Type="http://schemas.microsoft.com/office/2007/relationships/hdphoto" Target="../media/hdphoto17.wdp"/><Relationship Id="rId22" Type="http://schemas.microsoft.com/office/2007/relationships/hdphoto" Target="../media/hdphoto18.wdp"/></Relationships>
</file>

<file path=ppt/slides/_rels/slide7.xml.rels><?xml version="1.0" encoding="UTF-8" standalone="yes"?>
<Relationships xmlns="http://schemas.openxmlformats.org/package/2006/relationships"><Relationship Id="rId13" Type="http://schemas.microsoft.com/office/2007/relationships/hdphoto" Target="../media/hdphoto20.wdp"/><Relationship Id="rId18" Type="http://schemas.openxmlformats.org/officeDocument/2006/relationships/image" Target="../media/image72.png"/><Relationship Id="rId26" Type="http://schemas.openxmlformats.org/officeDocument/2006/relationships/image" Target="../media/image79.png"/><Relationship Id="rId39" Type="http://schemas.openxmlformats.org/officeDocument/2006/relationships/image" Target="../media/image89.png"/><Relationship Id="rId21" Type="http://schemas.openxmlformats.org/officeDocument/2006/relationships/image" Target="../media/image75.png"/><Relationship Id="rId34" Type="http://schemas.openxmlformats.org/officeDocument/2006/relationships/image" Target="../media/image85.png"/><Relationship Id="rId7" Type="http://schemas.openxmlformats.org/officeDocument/2006/relationships/image" Target="../media/image64.png"/><Relationship Id="rId12" Type="http://schemas.openxmlformats.org/officeDocument/2006/relationships/image" Target="../media/image68.png"/><Relationship Id="rId17" Type="http://schemas.microsoft.com/office/2007/relationships/hdphoto" Target="../media/hdphoto21.wdp"/><Relationship Id="rId25" Type="http://schemas.openxmlformats.org/officeDocument/2006/relationships/image" Target="../media/image78.png"/><Relationship Id="rId33" Type="http://schemas.openxmlformats.org/officeDocument/2006/relationships/image" Target="../media/image84.png"/><Relationship Id="rId38" Type="http://schemas.openxmlformats.org/officeDocument/2006/relationships/image" Target="../media/image88.png"/><Relationship Id="rId2" Type="http://schemas.openxmlformats.org/officeDocument/2006/relationships/slideLayout" Target="../slideLayouts/slideLayout6.xml"/><Relationship Id="rId16" Type="http://schemas.openxmlformats.org/officeDocument/2006/relationships/image" Target="../media/image71.png"/><Relationship Id="rId20" Type="http://schemas.openxmlformats.org/officeDocument/2006/relationships/image" Target="../media/image74.png"/><Relationship Id="rId29" Type="http://schemas.microsoft.com/office/2007/relationships/hdphoto" Target="../media/hdphoto23.wdp"/><Relationship Id="rId1" Type="http://schemas.openxmlformats.org/officeDocument/2006/relationships/tags" Target="../tags/tag7.xml"/><Relationship Id="rId6" Type="http://schemas.openxmlformats.org/officeDocument/2006/relationships/chart" Target="../charts/chart1.xml"/><Relationship Id="rId11" Type="http://schemas.openxmlformats.org/officeDocument/2006/relationships/image" Target="../media/image67.png"/><Relationship Id="rId24" Type="http://schemas.microsoft.com/office/2007/relationships/hdphoto" Target="../media/hdphoto22.wdp"/><Relationship Id="rId32" Type="http://schemas.openxmlformats.org/officeDocument/2006/relationships/image" Target="../media/image83.png"/><Relationship Id="rId37" Type="http://schemas.microsoft.com/office/2007/relationships/hdphoto" Target="../media/hdphoto25.wdp"/><Relationship Id="rId5" Type="http://schemas.openxmlformats.org/officeDocument/2006/relationships/image" Target="../media/image51.png"/><Relationship Id="rId15" Type="http://schemas.openxmlformats.org/officeDocument/2006/relationships/image" Target="../media/image70.png"/><Relationship Id="rId23" Type="http://schemas.openxmlformats.org/officeDocument/2006/relationships/image" Target="../media/image77.png"/><Relationship Id="rId28" Type="http://schemas.openxmlformats.org/officeDocument/2006/relationships/image" Target="../media/image81.png"/><Relationship Id="rId36" Type="http://schemas.openxmlformats.org/officeDocument/2006/relationships/image" Target="../media/image87.png"/><Relationship Id="rId10" Type="http://schemas.openxmlformats.org/officeDocument/2006/relationships/image" Target="../media/image66.png"/><Relationship Id="rId19" Type="http://schemas.openxmlformats.org/officeDocument/2006/relationships/image" Target="../media/image73.png"/><Relationship Id="rId31" Type="http://schemas.microsoft.com/office/2007/relationships/hdphoto" Target="../media/hdphoto24.wdp"/><Relationship Id="rId4" Type="http://schemas.openxmlformats.org/officeDocument/2006/relationships/image" Target="../media/image63.emf"/><Relationship Id="rId9" Type="http://schemas.openxmlformats.org/officeDocument/2006/relationships/image" Target="../media/image65.png"/><Relationship Id="rId14" Type="http://schemas.openxmlformats.org/officeDocument/2006/relationships/image" Target="../media/image69.png"/><Relationship Id="rId22" Type="http://schemas.openxmlformats.org/officeDocument/2006/relationships/image" Target="../media/image76.png"/><Relationship Id="rId27" Type="http://schemas.openxmlformats.org/officeDocument/2006/relationships/image" Target="../media/image80.png"/><Relationship Id="rId30" Type="http://schemas.openxmlformats.org/officeDocument/2006/relationships/image" Target="../media/image82.png"/><Relationship Id="rId35" Type="http://schemas.openxmlformats.org/officeDocument/2006/relationships/image" Target="../media/image86.png"/><Relationship Id="rId8" Type="http://schemas.microsoft.com/office/2007/relationships/hdphoto" Target="../media/hdphoto19.wdp"/><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3" Type="http://schemas.openxmlformats.org/officeDocument/2006/relationships/image" Target="../media/image92.png"/><Relationship Id="rId18" Type="http://schemas.microsoft.com/office/2007/relationships/hdphoto" Target="../media/hdphoto20.wdp"/><Relationship Id="rId26" Type="http://schemas.microsoft.com/office/2007/relationships/hdphoto" Target="../media/hdphoto27.wdp"/><Relationship Id="rId39" Type="http://schemas.openxmlformats.org/officeDocument/2006/relationships/image" Target="../media/image107.png"/><Relationship Id="rId21" Type="http://schemas.openxmlformats.org/officeDocument/2006/relationships/image" Target="../media/image77.png"/><Relationship Id="rId34" Type="http://schemas.microsoft.com/office/2007/relationships/hdphoto" Target="../media/hdphoto30.wdp"/><Relationship Id="rId7" Type="http://schemas.openxmlformats.org/officeDocument/2006/relationships/image" Target="../media/image90.png"/><Relationship Id="rId12" Type="http://schemas.microsoft.com/office/2007/relationships/hdphoto" Target="../media/hdphoto26.wdp"/><Relationship Id="rId17" Type="http://schemas.openxmlformats.org/officeDocument/2006/relationships/image" Target="../media/image95.png"/><Relationship Id="rId25" Type="http://schemas.openxmlformats.org/officeDocument/2006/relationships/image" Target="../media/image80.png"/><Relationship Id="rId33" Type="http://schemas.openxmlformats.org/officeDocument/2006/relationships/image" Target="../media/image103.png"/><Relationship Id="rId38" Type="http://schemas.microsoft.com/office/2007/relationships/hdphoto" Target="../media/hdphoto31.wdp"/><Relationship Id="rId2" Type="http://schemas.openxmlformats.org/officeDocument/2006/relationships/slideLayout" Target="../slideLayouts/slideLayout6.xml"/><Relationship Id="rId16" Type="http://schemas.openxmlformats.org/officeDocument/2006/relationships/image" Target="../media/image94.png"/><Relationship Id="rId20" Type="http://schemas.openxmlformats.org/officeDocument/2006/relationships/image" Target="../media/image97.png"/><Relationship Id="rId29" Type="http://schemas.openxmlformats.org/officeDocument/2006/relationships/image" Target="../media/image100.png"/><Relationship Id="rId1" Type="http://schemas.openxmlformats.org/officeDocument/2006/relationships/tags" Target="../tags/tag8.xml"/><Relationship Id="rId6" Type="http://schemas.openxmlformats.org/officeDocument/2006/relationships/image" Target="../media/image59.png"/><Relationship Id="rId11" Type="http://schemas.openxmlformats.org/officeDocument/2006/relationships/image" Target="../media/image67.png"/><Relationship Id="rId24" Type="http://schemas.openxmlformats.org/officeDocument/2006/relationships/image" Target="../media/image99.png"/><Relationship Id="rId32" Type="http://schemas.openxmlformats.org/officeDocument/2006/relationships/image" Target="../media/image102.png"/><Relationship Id="rId37" Type="http://schemas.openxmlformats.org/officeDocument/2006/relationships/image" Target="../media/image106.png"/><Relationship Id="rId40" Type="http://schemas.openxmlformats.org/officeDocument/2006/relationships/image" Target="../media/image108.png"/><Relationship Id="rId5" Type="http://schemas.microsoft.com/office/2007/relationships/hdphoto" Target="../media/hdphoto1.wdp"/><Relationship Id="rId15" Type="http://schemas.openxmlformats.org/officeDocument/2006/relationships/image" Target="../media/image93.png"/><Relationship Id="rId23" Type="http://schemas.openxmlformats.org/officeDocument/2006/relationships/image" Target="../media/image98.png"/><Relationship Id="rId28" Type="http://schemas.microsoft.com/office/2007/relationships/hdphoto" Target="../media/hdphoto28.wdp"/><Relationship Id="rId36" Type="http://schemas.openxmlformats.org/officeDocument/2006/relationships/image" Target="../media/image105.png"/><Relationship Id="rId10" Type="http://schemas.openxmlformats.org/officeDocument/2006/relationships/image" Target="../media/image91.jpeg"/><Relationship Id="rId19" Type="http://schemas.openxmlformats.org/officeDocument/2006/relationships/image" Target="../media/image96.png"/><Relationship Id="rId31" Type="http://schemas.openxmlformats.org/officeDocument/2006/relationships/image" Target="../media/image101.png"/><Relationship Id="rId4" Type="http://schemas.openxmlformats.org/officeDocument/2006/relationships/image" Target="../media/image1.png"/><Relationship Id="rId9" Type="http://schemas.openxmlformats.org/officeDocument/2006/relationships/chart" Target="../charts/chart2.xml"/><Relationship Id="rId14" Type="http://schemas.microsoft.com/office/2007/relationships/hdphoto" Target="../media/hdphoto21.wdp"/><Relationship Id="rId22" Type="http://schemas.microsoft.com/office/2007/relationships/hdphoto" Target="../media/hdphoto22.wdp"/><Relationship Id="rId27" Type="http://schemas.openxmlformats.org/officeDocument/2006/relationships/image" Target="../media/image86.png"/><Relationship Id="rId30" Type="http://schemas.microsoft.com/office/2007/relationships/hdphoto" Target="../media/hdphoto29.wdp"/><Relationship Id="rId35" Type="http://schemas.openxmlformats.org/officeDocument/2006/relationships/image" Target="../media/image104.png"/><Relationship Id="rId8" Type="http://schemas.openxmlformats.org/officeDocument/2006/relationships/image" Target="../media/image54.pn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image" Target="../media/image114.png"/><Relationship Id="rId18" Type="http://schemas.openxmlformats.org/officeDocument/2006/relationships/image" Target="../media/image116.jpeg"/><Relationship Id="rId3" Type="http://schemas.openxmlformats.org/officeDocument/2006/relationships/notesSlide" Target="../notesSlides/notesSlide9.xml"/><Relationship Id="rId21" Type="http://schemas.openxmlformats.org/officeDocument/2006/relationships/image" Target="../media/image118.jpeg"/><Relationship Id="rId7" Type="http://schemas.openxmlformats.org/officeDocument/2006/relationships/image" Target="../media/image110.png"/><Relationship Id="rId12" Type="http://schemas.openxmlformats.org/officeDocument/2006/relationships/image" Target="../media/image113.png"/><Relationship Id="rId17" Type="http://schemas.microsoft.com/office/2007/relationships/hdphoto" Target="../media/hdphoto34.wdp"/><Relationship Id="rId2" Type="http://schemas.openxmlformats.org/officeDocument/2006/relationships/slideLayout" Target="../slideLayouts/slideLayout6.xml"/><Relationship Id="rId16" Type="http://schemas.openxmlformats.org/officeDocument/2006/relationships/image" Target="../media/image115.png"/><Relationship Id="rId20" Type="http://schemas.microsoft.com/office/2007/relationships/hdphoto" Target="../media/hdphoto35.wdp"/><Relationship Id="rId1" Type="http://schemas.openxmlformats.org/officeDocument/2006/relationships/tags" Target="../tags/tag9.xml"/><Relationship Id="rId6" Type="http://schemas.microsoft.com/office/2007/relationships/hdphoto" Target="../media/hdphoto32.wdp"/><Relationship Id="rId11" Type="http://schemas.microsoft.com/office/2007/relationships/hdphoto" Target="../media/hdphoto33.wdp"/><Relationship Id="rId5" Type="http://schemas.openxmlformats.org/officeDocument/2006/relationships/image" Target="../media/image109.png"/><Relationship Id="rId15" Type="http://schemas.microsoft.com/office/2007/relationships/hdphoto" Target="../media/hdphoto1.wdp"/><Relationship Id="rId23" Type="http://schemas.openxmlformats.org/officeDocument/2006/relationships/image" Target="../media/image60.png"/><Relationship Id="rId10" Type="http://schemas.openxmlformats.org/officeDocument/2006/relationships/image" Target="../media/image112.png"/><Relationship Id="rId19" Type="http://schemas.openxmlformats.org/officeDocument/2006/relationships/image" Target="../media/image117.png"/><Relationship Id="rId4" Type="http://schemas.openxmlformats.org/officeDocument/2006/relationships/image" Target="../media/image67.png"/><Relationship Id="rId9" Type="http://schemas.openxmlformats.org/officeDocument/2006/relationships/image" Target="../media/image80.png"/><Relationship Id="rId14" Type="http://schemas.openxmlformats.org/officeDocument/2006/relationships/image" Target="../media/image1.png"/><Relationship Id="rId22" Type="http://schemas.openxmlformats.org/officeDocument/2006/relationships/image" Target="../media/image5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2" name="Line 3"/>
          <p:cNvSpPr>
            <a:spLocks noChangeShapeType="1"/>
          </p:cNvSpPr>
          <p:nvPr/>
        </p:nvSpPr>
        <p:spPr bwMode="auto">
          <a:xfrm>
            <a:off x="287636" y="647927"/>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pic>
        <p:nvPicPr>
          <p:cNvPr id="13" name="Picture 2" descr="ロゴ"/>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888675" y="265501"/>
            <a:ext cx="1242592" cy="301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テキスト ボックス 9"/>
          <p:cNvSpPr txBox="1">
            <a:spLocks noChangeArrowheads="1"/>
          </p:cNvSpPr>
          <p:nvPr/>
        </p:nvSpPr>
        <p:spPr bwMode="auto">
          <a:xfrm>
            <a:off x="9117345" y="305996"/>
            <a:ext cx="118550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1/29</a:t>
            </a:r>
            <a:r>
              <a:rPr lang="ja-JP" altLang="en-US" sz="1400" dirty="0">
                <a:latin typeface="Meiryo UI" panose="020B0604030504040204" pitchFamily="50" charset="-128"/>
                <a:ea typeface="Meiryo UI" panose="020B0604030504040204" pitchFamily="50" charset="-128"/>
              </a:rPr>
              <a:t>）</a:t>
            </a:r>
          </a:p>
        </p:txBody>
      </p:sp>
      <p:pic>
        <p:nvPicPr>
          <p:cNvPr id="6" name="Picture 4" descr="keyimg_01">
            <a:extLst>
              <a:ext uri="{FF2B5EF4-FFF2-40B4-BE49-F238E27FC236}">
                <a16:creationId xmlns:a16="http://schemas.microsoft.com/office/drawing/2014/main" id="{08A4869E-45B9-42B2-A3FA-9C60B42A4E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8400" y="743868"/>
            <a:ext cx="8550275" cy="453866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1">
            <a:extLst>
              <a:ext uri="{FF2B5EF4-FFF2-40B4-BE49-F238E27FC236}">
                <a16:creationId xmlns:a16="http://schemas.microsoft.com/office/drawing/2014/main" id="{F81FB65E-EE2C-0B93-E797-5A6869E109B1}"/>
              </a:ext>
            </a:extLst>
          </p:cNvPr>
          <p:cNvSpPr txBox="1">
            <a:spLocks noChangeArrowheads="1"/>
          </p:cNvSpPr>
          <p:nvPr/>
        </p:nvSpPr>
        <p:spPr bwMode="auto">
          <a:xfrm>
            <a:off x="2521087" y="5649243"/>
            <a:ext cx="1447800"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200">
                <a:solidFill>
                  <a:schemeClr val="tx1"/>
                </a:solidFill>
                <a:latin typeface="Times New Roman" panose="02020603050405020304" pitchFamily="18" charset="0"/>
                <a:ea typeface="HGS創英角ﾎﾟｯﾌﾟ体" panose="040B0A00000000000000" pitchFamily="50" charset="-128"/>
              </a:defRPr>
            </a:lvl1pPr>
            <a:lvl2pPr marL="457200">
              <a:defRPr kumimoji="1" sz="2200">
                <a:solidFill>
                  <a:schemeClr val="tx1"/>
                </a:solidFill>
                <a:latin typeface="Times New Roman" panose="02020603050405020304" pitchFamily="18" charset="0"/>
                <a:ea typeface="HGS創英角ﾎﾟｯﾌﾟ体" panose="040B0A00000000000000" pitchFamily="50" charset="-128"/>
              </a:defRPr>
            </a:lvl2pPr>
            <a:lvl3pPr marL="914400">
              <a:defRPr kumimoji="1" sz="2200">
                <a:solidFill>
                  <a:schemeClr val="tx1"/>
                </a:solidFill>
                <a:latin typeface="Times New Roman" panose="02020603050405020304" pitchFamily="18" charset="0"/>
                <a:ea typeface="HGS創英角ﾎﾟｯﾌﾟ体" panose="040B0A00000000000000" pitchFamily="50" charset="-128"/>
              </a:defRPr>
            </a:lvl3pPr>
            <a:lvl4pPr marL="1371600">
              <a:defRPr kumimoji="1" sz="2200">
                <a:solidFill>
                  <a:schemeClr val="tx1"/>
                </a:solidFill>
                <a:latin typeface="Times New Roman" panose="02020603050405020304" pitchFamily="18" charset="0"/>
                <a:ea typeface="HGS創英角ﾎﾟｯﾌﾟ体" panose="040B0A00000000000000" pitchFamily="50" charset="-128"/>
              </a:defRPr>
            </a:lvl4pPr>
            <a:lvl5pPr marL="1828800">
              <a:defRPr kumimoji="1" sz="2200">
                <a:solidFill>
                  <a:schemeClr val="tx1"/>
                </a:solidFill>
                <a:latin typeface="Times New Roman" panose="02020603050405020304" pitchFamily="18" charset="0"/>
                <a:ea typeface="HGS創英角ﾎﾟｯﾌﾟ体" panose="040B0A00000000000000" pitchFamily="50" charset="-128"/>
              </a:defRPr>
            </a:lvl5pPr>
            <a:lvl6pPr indent="179388" eaLnBrk="0" fontAlgn="base" hangingPunct="0">
              <a:spcBef>
                <a:spcPct val="0"/>
              </a:spcBef>
              <a:spcAft>
                <a:spcPct val="0"/>
              </a:spcAft>
              <a:defRPr kumimoji="1" sz="2200">
                <a:solidFill>
                  <a:schemeClr val="tx1"/>
                </a:solidFill>
                <a:latin typeface="Times New Roman" panose="02020603050405020304" pitchFamily="18" charset="0"/>
                <a:ea typeface="HGS創英角ﾎﾟｯﾌﾟ体" panose="040B0A00000000000000" pitchFamily="50" charset="-128"/>
              </a:defRPr>
            </a:lvl6pPr>
            <a:lvl7pPr indent="179388" eaLnBrk="0" fontAlgn="base" hangingPunct="0">
              <a:spcBef>
                <a:spcPct val="0"/>
              </a:spcBef>
              <a:spcAft>
                <a:spcPct val="0"/>
              </a:spcAft>
              <a:defRPr kumimoji="1" sz="2200">
                <a:solidFill>
                  <a:schemeClr val="tx1"/>
                </a:solidFill>
                <a:latin typeface="Times New Roman" panose="02020603050405020304" pitchFamily="18" charset="0"/>
                <a:ea typeface="HGS創英角ﾎﾟｯﾌﾟ体" panose="040B0A00000000000000" pitchFamily="50" charset="-128"/>
              </a:defRPr>
            </a:lvl7pPr>
            <a:lvl8pPr indent="179388" eaLnBrk="0" fontAlgn="base" hangingPunct="0">
              <a:spcBef>
                <a:spcPct val="0"/>
              </a:spcBef>
              <a:spcAft>
                <a:spcPct val="0"/>
              </a:spcAft>
              <a:defRPr kumimoji="1" sz="2200">
                <a:solidFill>
                  <a:schemeClr val="tx1"/>
                </a:solidFill>
                <a:latin typeface="Times New Roman" panose="02020603050405020304" pitchFamily="18" charset="0"/>
                <a:ea typeface="HGS創英角ﾎﾟｯﾌﾟ体" panose="040B0A00000000000000" pitchFamily="50" charset="-128"/>
              </a:defRPr>
            </a:lvl8pPr>
            <a:lvl9pPr indent="179388" eaLnBrk="0" fontAlgn="base" hangingPunct="0">
              <a:spcBef>
                <a:spcPct val="0"/>
              </a:spcBef>
              <a:spcAft>
                <a:spcPct val="0"/>
              </a:spcAft>
              <a:defRPr kumimoji="1" sz="2200">
                <a:solidFill>
                  <a:schemeClr val="tx1"/>
                </a:solidFill>
                <a:latin typeface="Times New Roman" panose="02020603050405020304" pitchFamily="18" charset="0"/>
                <a:ea typeface="HGS創英角ﾎﾟｯﾌﾟ体" panose="040B0A00000000000000" pitchFamily="50" charset="-128"/>
              </a:defRPr>
            </a:lvl9pPr>
          </a:lstStyle>
          <a:p>
            <a:pPr eaLnBrk="1" hangingPunct="1">
              <a:spcBef>
                <a:spcPct val="50000"/>
              </a:spcBef>
            </a:pPr>
            <a:r>
              <a:rPr lang="en-US" altLang="ja-JP" sz="2100"/>
              <a:t>ISO14001</a:t>
            </a:r>
          </a:p>
        </p:txBody>
      </p:sp>
      <p:pic>
        <p:nvPicPr>
          <p:cNvPr id="8" name="Picture 14" descr="D:\A)ISO資料\複合審査移行・審査機関変更(10年度)\ASR\マーク・シンボル\②ASR赤色シンボルマーク(2017年9月1日～完全切替)\ASR+JAB_QMSEMS(新マーク入手20141224)\ASR+JAB_QMS EMS\ASR_JAB_14001.jpg">
            <a:extLst>
              <a:ext uri="{FF2B5EF4-FFF2-40B4-BE49-F238E27FC236}">
                <a16:creationId xmlns:a16="http://schemas.microsoft.com/office/drawing/2014/main" id="{C0A7B375-55B8-7B25-7DC5-C9E08CF3E4A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8887" y="5286375"/>
            <a:ext cx="1371600"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2">
            <a:extLst>
              <a:ext uri="{FF2B5EF4-FFF2-40B4-BE49-F238E27FC236}">
                <a16:creationId xmlns:a16="http://schemas.microsoft.com/office/drawing/2014/main" id="{24626186-BB49-052F-C1E2-A4B81F090D2C}"/>
              </a:ext>
            </a:extLst>
          </p:cNvPr>
          <p:cNvSpPr txBox="1">
            <a:spLocks noChangeArrowheads="1"/>
          </p:cNvSpPr>
          <p:nvPr/>
        </p:nvSpPr>
        <p:spPr bwMode="auto">
          <a:xfrm>
            <a:off x="5973899" y="5646068"/>
            <a:ext cx="1295400"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200">
                <a:solidFill>
                  <a:schemeClr val="tx1"/>
                </a:solidFill>
                <a:latin typeface="Times New Roman" panose="02020603050405020304" pitchFamily="18" charset="0"/>
                <a:ea typeface="HGS創英角ﾎﾟｯﾌﾟ体" panose="040B0A00000000000000" pitchFamily="50" charset="-128"/>
              </a:defRPr>
            </a:lvl1pPr>
            <a:lvl2pPr marL="457200">
              <a:defRPr kumimoji="1" sz="2200">
                <a:solidFill>
                  <a:schemeClr val="tx1"/>
                </a:solidFill>
                <a:latin typeface="Times New Roman" panose="02020603050405020304" pitchFamily="18" charset="0"/>
                <a:ea typeface="HGS創英角ﾎﾟｯﾌﾟ体" panose="040B0A00000000000000" pitchFamily="50" charset="-128"/>
              </a:defRPr>
            </a:lvl2pPr>
            <a:lvl3pPr marL="914400">
              <a:defRPr kumimoji="1" sz="2200">
                <a:solidFill>
                  <a:schemeClr val="tx1"/>
                </a:solidFill>
                <a:latin typeface="Times New Roman" panose="02020603050405020304" pitchFamily="18" charset="0"/>
                <a:ea typeface="HGS創英角ﾎﾟｯﾌﾟ体" panose="040B0A00000000000000" pitchFamily="50" charset="-128"/>
              </a:defRPr>
            </a:lvl3pPr>
            <a:lvl4pPr marL="1371600">
              <a:defRPr kumimoji="1" sz="2200">
                <a:solidFill>
                  <a:schemeClr val="tx1"/>
                </a:solidFill>
                <a:latin typeface="Times New Roman" panose="02020603050405020304" pitchFamily="18" charset="0"/>
                <a:ea typeface="HGS創英角ﾎﾟｯﾌﾟ体" panose="040B0A00000000000000" pitchFamily="50" charset="-128"/>
              </a:defRPr>
            </a:lvl4pPr>
            <a:lvl5pPr marL="1828800">
              <a:defRPr kumimoji="1" sz="2200">
                <a:solidFill>
                  <a:schemeClr val="tx1"/>
                </a:solidFill>
                <a:latin typeface="Times New Roman" panose="02020603050405020304" pitchFamily="18" charset="0"/>
                <a:ea typeface="HGS創英角ﾎﾟｯﾌﾟ体" panose="040B0A00000000000000" pitchFamily="50" charset="-128"/>
              </a:defRPr>
            </a:lvl5pPr>
            <a:lvl6pPr indent="179388" eaLnBrk="0" fontAlgn="base" hangingPunct="0">
              <a:spcBef>
                <a:spcPct val="0"/>
              </a:spcBef>
              <a:spcAft>
                <a:spcPct val="0"/>
              </a:spcAft>
              <a:defRPr kumimoji="1" sz="2200">
                <a:solidFill>
                  <a:schemeClr val="tx1"/>
                </a:solidFill>
                <a:latin typeface="Times New Roman" panose="02020603050405020304" pitchFamily="18" charset="0"/>
                <a:ea typeface="HGS創英角ﾎﾟｯﾌﾟ体" panose="040B0A00000000000000" pitchFamily="50" charset="-128"/>
              </a:defRPr>
            </a:lvl6pPr>
            <a:lvl7pPr indent="179388" eaLnBrk="0" fontAlgn="base" hangingPunct="0">
              <a:spcBef>
                <a:spcPct val="0"/>
              </a:spcBef>
              <a:spcAft>
                <a:spcPct val="0"/>
              </a:spcAft>
              <a:defRPr kumimoji="1" sz="2200">
                <a:solidFill>
                  <a:schemeClr val="tx1"/>
                </a:solidFill>
                <a:latin typeface="Times New Roman" panose="02020603050405020304" pitchFamily="18" charset="0"/>
                <a:ea typeface="HGS創英角ﾎﾟｯﾌﾟ体" panose="040B0A00000000000000" pitchFamily="50" charset="-128"/>
              </a:defRPr>
            </a:lvl7pPr>
            <a:lvl8pPr indent="179388" eaLnBrk="0" fontAlgn="base" hangingPunct="0">
              <a:spcBef>
                <a:spcPct val="0"/>
              </a:spcBef>
              <a:spcAft>
                <a:spcPct val="0"/>
              </a:spcAft>
              <a:defRPr kumimoji="1" sz="2200">
                <a:solidFill>
                  <a:schemeClr val="tx1"/>
                </a:solidFill>
                <a:latin typeface="Times New Roman" panose="02020603050405020304" pitchFamily="18" charset="0"/>
                <a:ea typeface="HGS創英角ﾎﾟｯﾌﾟ体" panose="040B0A00000000000000" pitchFamily="50" charset="-128"/>
              </a:defRPr>
            </a:lvl8pPr>
            <a:lvl9pPr indent="179388" eaLnBrk="0" fontAlgn="base" hangingPunct="0">
              <a:spcBef>
                <a:spcPct val="0"/>
              </a:spcBef>
              <a:spcAft>
                <a:spcPct val="0"/>
              </a:spcAft>
              <a:defRPr kumimoji="1" sz="2200">
                <a:solidFill>
                  <a:schemeClr val="tx1"/>
                </a:solidFill>
                <a:latin typeface="Times New Roman" panose="02020603050405020304" pitchFamily="18" charset="0"/>
                <a:ea typeface="HGS創英角ﾎﾟｯﾌﾟ体" panose="040B0A00000000000000" pitchFamily="50" charset="-128"/>
              </a:defRPr>
            </a:lvl9pPr>
          </a:lstStyle>
          <a:p>
            <a:pPr eaLnBrk="1" hangingPunct="1">
              <a:spcBef>
                <a:spcPct val="50000"/>
              </a:spcBef>
            </a:pPr>
            <a:r>
              <a:rPr lang="en-US" altLang="ja-JP" sz="2100"/>
              <a:t>ISO9001</a:t>
            </a:r>
          </a:p>
        </p:txBody>
      </p:sp>
      <p:pic>
        <p:nvPicPr>
          <p:cNvPr id="10" name="Picture 13" descr="D:\A)ISO資料\複合審査移行・審査機関変更(10年度)\ASR\マーク・シンボル\②ASR赤色シンボルマーク(2017年9月1日～完全切替)\ASR+JAB_QMSEMS(新マーク入手20141224)\ASR+JAB_QMS EMS\ASR_JAB_9001.jpg">
            <a:extLst>
              <a:ext uri="{FF2B5EF4-FFF2-40B4-BE49-F238E27FC236}">
                <a16:creationId xmlns:a16="http://schemas.microsoft.com/office/drawing/2014/main" id="{A1CB381B-0789-D7F7-67BD-D2AEAB53BC9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45499" y="5283200"/>
            <a:ext cx="1371600"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テキスト ボックス 5">
            <a:extLst>
              <a:ext uri="{FF2B5EF4-FFF2-40B4-BE49-F238E27FC236}">
                <a16:creationId xmlns:a16="http://schemas.microsoft.com/office/drawing/2014/main" id="{45335699-B65C-5558-1D48-9973AEA5C67E}"/>
              </a:ext>
            </a:extLst>
          </p:cNvPr>
          <p:cNvSpPr txBox="1">
            <a:spLocks noChangeArrowheads="1"/>
          </p:cNvSpPr>
          <p:nvPr/>
        </p:nvSpPr>
        <p:spPr bwMode="auto">
          <a:xfrm>
            <a:off x="1817825" y="1394743"/>
            <a:ext cx="75914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82473" tIns="41237" rIns="82473" bIns="41237">
            <a:spAutoFit/>
          </a:bodyPr>
          <a:lstStyle/>
          <a:p>
            <a:pPr algn="ctr" eaLnBrk="1" hangingPunct="1"/>
            <a:r>
              <a:rPr lang="ja-JP" altLang="en-US" sz="8000" b="1" i="1">
                <a:solidFill>
                  <a:schemeClr val="bg1"/>
                </a:solidFill>
                <a:latin typeface="HGP創英角ｺﾞｼｯｸUB" panose="020B0900000000000000" pitchFamily="50" charset="-128"/>
                <a:ea typeface="HGP創英角ｺﾞｼｯｸUB" panose="020B0900000000000000" pitchFamily="50" charset="-128"/>
              </a:rPr>
              <a:t>アラコ株式会社</a:t>
            </a:r>
          </a:p>
        </p:txBody>
      </p:sp>
      <p:sp>
        <p:nvSpPr>
          <p:cNvPr id="12" name="テキスト ボックス 5">
            <a:extLst>
              <a:ext uri="{FF2B5EF4-FFF2-40B4-BE49-F238E27FC236}">
                <a16:creationId xmlns:a16="http://schemas.microsoft.com/office/drawing/2014/main" id="{601E462C-5733-F62B-1C1E-7F3A16159186}"/>
              </a:ext>
            </a:extLst>
          </p:cNvPr>
          <p:cNvSpPr txBox="1">
            <a:spLocks noChangeArrowheads="1"/>
          </p:cNvSpPr>
          <p:nvPr/>
        </p:nvSpPr>
        <p:spPr bwMode="auto">
          <a:xfrm>
            <a:off x="1800363" y="1394743"/>
            <a:ext cx="75914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82473" tIns="41237" rIns="82473" bIns="41237">
            <a:spAutoFit/>
          </a:bodyPr>
          <a:lstStyle/>
          <a:p>
            <a:pPr algn="ctr" eaLnBrk="1" hangingPunct="1"/>
            <a:r>
              <a:rPr lang="ja-JP" altLang="en-US" sz="8000" b="1" i="1">
                <a:solidFill>
                  <a:schemeClr val="bg1"/>
                </a:solidFill>
                <a:latin typeface="HGP創英角ｺﾞｼｯｸUB" panose="020B0900000000000000" pitchFamily="50" charset="-128"/>
                <a:ea typeface="HGP創英角ｺﾞｼｯｸUB" panose="020B0900000000000000" pitchFamily="50" charset="-128"/>
              </a:rPr>
              <a:t>アラコ株式会社</a:t>
            </a:r>
          </a:p>
        </p:txBody>
      </p:sp>
      <p:sp>
        <p:nvSpPr>
          <p:cNvPr id="14" name="テキスト ボックス 5">
            <a:extLst>
              <a:ext uri="{FF2B5EF4-FFF2-40B4-BE49-F238E27FC236}">
                <a16:creationId xmlns:a16="http://schemas.microsoft.com/office/drawing/2014/main" id="{FB6A60F0-4AD4-2436-3172-D33E6D9D27A5}"/>
              </a:ext>
            </a:extLst>
          </p:cNvPr>
          <p:cNvSpPr txBox="1">
            <a:spLocks noChangeArrowheads="1"/>
          </p:cNvSpPr>
          <p:nvPr/>
        </p:nvSpPr>
        <p:spPr bwMode="auto">
          <a:xfrm>
            <a:off x="1784488" y="1399505"/>
            <a:ext cx="75914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82473" tIns="41237" rIns="82473" bIns="41237">
            <a:spAutoFit/>
          </a:bodyPr>
          <a:lstStyle/>
          <a:p>
            <a:pPr algn="ctr" eaLnBrk="1" hangingPunct="1"/>
            <a:r>
              <a:rPr lang="ja-JP" altLang="en-US" sz="8000" b="1" i="1">
                <a:solidFill>
                  <a:schemeClr val="bg1"/>
                </a:solidFill>
                <a:latin typeface="HGP創英角ｺﾞｼｯｸUB" panose="020B0900000000000000" pitchFamily="50" charset="-128"/>
                <a:ea typeface="HGP創英角ｺﾞｼｯｸUB" panose="020B0900000000000000" pitchFamily="50" charset="-128"/>
              </a:rPr>
              <a:t>アラコ株式会社</a:t>
            </a:r>
          </a:p>
        </p:txBody>
      </p:sp>
      <p:sp>
        <p:nvSpPr>
          <p:cNvPr id="15" name="テキスト ボックス 5">
            <a:extLst>
              <a:ext uri="{FF2B5EF4-FFF2-40B4-BE49-F238E27FC236}">
                <a16:creationId xmlns:a16="http://schemas.microsoft.com/office/drawing/2014/main" id="{BDBB6050-296E-4F17-C0C3-893B974F235D}"/>
              </a:ext>
            </a:extLst>
          </p:cNvPr>
          <p:cNvSpPr txBox="1">
            <a:spLocks noChangeArrowheads="1"/>
          </p:cNvSpPr>
          <p:nvPr/>
        </p:nvSpPr>
        <p:spPr bwMode="auto">
          <a:xfrm>
            <a:off x="1817825" y="1404268"/>
            <a:ext cx="75914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82473" tIns="41237" rIns="82473" bIns="41237">
            <a:spAutoFit/>
          </a:bodyPr>
          <a:lstStyle/>
          <a:p>
            <a:pPr algn="ctr" eaLnBrk="1" hangingPunct="1"/>
            <a:r>
              <a:rPr lang="ja-JP" altLang="en-US" sz="8000" b="1" i="1">
                <a:solidFill>
                  <a:schemeClr val="bg1"/>
                </a:solidFill>
                <a:latin typeface="HGP創英角ｺﾞｼｯｸUB" panose="020B0900000000000000" pitchFamily="50" charset="-128"/>
                <a:ea typeface="HGP創英角ｺﾞｼｯｸUB" panose="020B0900000000000000" pitchFamily="50" charset="-128"/>
              </a:rPr>
              <a:t>アラコ株式会社</a:t>
            </a:r>
          </a:p>
        </p:txBody>
      </p:sp>
      <p:sp>
        <p:nvSpPr>
          <p:cNvPr id="16" name="テキスト ボックス 5">
            <a:extLst>
              <a:ext uri="{FF2B5EF4-FFF2-40B4-BE49-F238E27FC236}">
                <a16:creationId xmlns:a16="http://schemas.microsoft.com/office/drawing/2014/main" id="{2CA75354-8221-52AB-B9CA-BFDE03E3EE5D}"/>
              </a:ext>
            </a:extLst>
          </p:cNvPr>
          <p:cNvSpPr txBox="1">
            <a:spLocks noChangeArrowheads="1"/>
          </p:cNvSpPr>
          <p:nvPr/>
        </p:nvSpPr>
        <p:spPr bwMode="auto">
          <a:xfrm>
            <a:off x="1817825" y="1394743"/>
            <a:ext cx="7591425" cy="1314450"/>
          </a:xfrm>
          <a:prstGeom prst="rect">
            <a:avLst/>
          </a:prstGeom>
          <a:noFill/>
          <a:ln>
            <a:noFill/>
          </a:ln>
        </p:spPr>
        <p:txBody>
          <a:bodyPr lIns="82473" tIns="41237" rIns="82473" bIns="41237">
            <a:spAutoFit/>
          </a:bodyPr>
          <a:lstStyle/>
          <a:p>
            <a:pPr algn="ctr" eaLnBrk="1" hangingPunct="1">
              <a:defRPr/>
            </a:pPr>
            <a:r>
              <a:rPr lang="ja-JP" altLang="en-US" sz="8000" i="1" dirty="0">
                <a:solidFill>
                  <a:srgbClr val="FF0000"/>
                </a:solidFill>
                <a:latin typeface="HGP創英角ｺﾞｼｯｸUB" panose="020B0900000000000000" pitchFamily="50" charset="-128"/>
                <a:ea typeface="HGP創英角ｺﾞｼｯｸUB" panose="020B0900000000000000" pitchFamily="50" charset="-128"/>
              </a:rPr>
              <a:t>アラコ株式会社</a:t>
            </a:r>
          </a:p>
        </p:txBody>
      </p:sp>
    </p:spTree>
    <p:custDataLst>
      <p:tags r:id="rId1"/>
    </p:custDataLst>
    <p:extLst>
      <p:ext uri="{BB962C8B-B14F-4D97-AF65-F5344CB8AC3E}">
        <p14:creationId xmlns:p14="http://schemas.microsoft.com/office/powerpoint/2010/main" val="1005049681"/>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EDB85F45-7C03-4CF8-8D17-B4BFD0C72C32}"/>
              </a:ext>
            </a:extLst>
          </p:cNvPr>
          <p:cNvGrpSpPr>
            <a:grpSpLocks/>
          </p:cNvGrpSpPr>
          <p:nvPr/>
        </p:nvGrpSpPr>
        <p:grpSpPr bwMode="auto">
          <a:xfrm>
            <a:off x="6553655" y="3307840"/>
            <a:ext cx="4679197" cy="2337961"/>
            <a:chOff x="2208425" y="618610"/>
            <a:chExt cx="3553758" cy="4645677"/>
          </a:xfrm>
        </p:grpSpPr>
        <p:graphicFrame>
          <p:nvGraphicFramePr>
            <p:cNvPr id="5" name="グラフ 4">
              <a:extLst>
                <a:ext uri="{FF2B5EF4-FFF2-40B4-BE49-F238E27FC236}">
                  <a16:creationId xmlns:a16="http://schemas.microsoft.com/office/drawing/2014/main" id="{C02DB4B3-D7E9-CB95-2150-352ED8168F4E}"/>
                </a:ext>
              </a:extLst>
            </p:cNvPr>
            <p:cNvGraphicFramePr>
              <a:graphicFrameLocks/>
            </p:cNvGraphicFramePr>
            <p:nvPr>
              <p:extLst>
                <p:ext uri="{D42A27DB-BD31-4B8C-83A1-F6EECF244321}">
                  <p14:modId xmlns:p14="http://schemas.microsoft.com/office/powerpoint/2010/main" val="3167659254"/>
                </p:ext>
              </p:extLst>
            </p:nvPr>
          </p:nvGraphicFramePr>
          <p:xfrm>
            <a:off x="2208425" y="618610"/>
            <a:ext cx="3553758" cy="4645677"/>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 Box 5">
              <a:extLst>
                <a:ext uri="{FF2B5EF4-FFF2-40B4-BE49-F238E27FC236}">
                  <a16:creationId xmlns:a16="http://schemas.microsoft.com/office/drawing/2014/main" id="{A364A01A-DC31-CABE-B90F-C8CCB277DAE2}"/>
                </a:ext>
              </a:extLst>
            </p:cNvPr>
            <p:cNvSpPr txBox="1">
              <a:spLocks noChangeArrowheads="1"/>
            </p:cNvSpPr>
            <p:nvPr/>
          </p:nvSpPr>
          <p:spPr bwMode="auto">
            <a:xfrm>
              <a:off x="4800736" y="649451"/>
              <a:ext cx="882627" cy="464794"/>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a14" a14:legacySpreadsheetColorIndex="65"/>
                  </a:solidFill>
                </a14:hiddenFill>
              </a:ex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txBody>
            <a:bodyPr wrap="square" lIns="18288" tIns="18288" rIns="0" bIns="0" anchor="t" upright="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altLang="ja-JP" sz="1400" i="0" u="none" strike="noStrike" baseline="0" dirty="0">
                  <a:solidFill>
                    <a:srgbClr val="000000"/>
                  </a:solidFill>
                  <a:latin typeface="ＭＳ Ｐゴシック"/>
                  <a:ea typeface="ＭＳ Ｐゴシック"/>
                </a:rPr>
                <a:t>n</a:t>
              </a:r>
              <a:r>
                <a:rPr lang="ja-JP" altLang="en-US" sz="1400" i="0" u="none" strike="noStrike" baseline="0" dirty="0">
                  <a:solidFill>
                    <a:srgbClr val="000000"/>
                  </a:solidFill>
                  <a:latin typeface="ＭＳ Ｐゴシック"/>
                  <a:ea typeface="ＭＳ Ｐゴシック"/>
                </a:rPr>
                <a:t>＝</a:t>
              </a:r>
              <a:r>
                <a:rPr lang="en-US" altLang="ja-JP" sz="1400" i="0" u="none" strike="noStrike" baseline="0" dirty="0">
                  <a:solidFill>
                    <a:srgbClr val="000000"/>
                  </a:solidFill>
                  <a:latin typeface="ＭＳ Ｐゴシック"/>
                  <a:ea typeface="ＭＳ Ｐゴシック"/>
                </a:rPr>
                <a:t>73(H</a:t>
              </a:r>
              <a:r>
                <a:rPr lang="ja-JP" altLang="en-US" sz="1400" i="0" u="none" strike="noStrike" baseline="0" dirty="0">
                  <a:solidFill>
                    <a:srgbClr val="000000"/>
                  </a:solidFill>
                  <a:latin typeface="ＭＳ Ｐゴシック"/>
                  <a:ea typeface="ＭＳ Ｐゴシック"/>
                </a:rPr>
                <a:t>）</a:t>
              </a:r>
            </a:p>
          </p:txBody>
        </p:sp>
      </p:grpSp>
      <p:graphicFrame>
        <p:nvGraphicFramePr>
          <p:cNvPr id="33" name="グラフ 32">
            <a:extLst>
              <a:ext uri="{FF2B5EF4-FFF2-40B4-BE49-F238E27FC236}">
                <a16:creationId xmlns:a16="http://schemas.microsoft.com/office/drawing/2014/main" id="{A9066735-A471-DD2C-F0A2-38362425DA49}"/>
              </a:ext>
            </a:extLst>
          </p:cNvPr>
          <p:cNvGraphicFramePr>
            <a:graphicFrameLocks/>
          </p:cNvGraphicFramePr>
          <p:nvPr>
            <p:extLst>
              <p:ext uri="{D42A27DB-BD31-4B8C-83A1-F6EECF244321}">
                <p14:modId xmlns:p14="http://schemas.microsoft.com/office/powerpoint/2010/main" val="2787868980"/>
              </p:ext>
            </p:extLst>
          </p:nvPr>
        </p:nvGraphicFramePr>
        <p:xfrm>
          <a:off x="1263667" y="3316804"/>
          <a:ext cx="4616080" cy="2331960"/>
        </p:xfrm>
        <a:graphic>
          <a:graphicData uri="http://schemas.openxmlformats.org/drawingml/2006/chart">
            <c:chart xmlns:c="http://schemas.openxmlformats.org/drawingml/2006/chart" xmlns:r="http://schemas.openxmlformats.org/officeDocument/2006/relationships" r:id="rId5"/>
          </a:graphicData>
        </a:graphic>
      </p:graphicFrame>
      <p:sp>
        <p:nvSpPr>
          <p:cNvPr id="16390" name="Line 3"/>
          <p:cNvSpPr>
            <a:spLocks noChangeShapeType="1"/>
          </p:cNvSpPr>
          <p:nvPr/>
        </p:nvSpPr>
        <p:spPr bwMode="auto">
          <a:xfrm>
            <a:off x="287636"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16391" name="テキスト ボックス 9"/>
          <p:cNvSpPr txBox="1">
            <a:spLocks noChangeArrowheads="1"/>
          </p:cNvSpPr>
          <p:nvPr/>
        </p:nvSpPr>
        <p:spPr bwMode="auto">
          <a:xfrm>
            <a:off x="293113" y="133351"/>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游ゴシック" panose="020B0400000000000000" pitchFamily="50" charset="-128"/>
                <a:ea typeface="游ゴシック" panose="020B0400000000000000" pitchFamily="50" charset="-128"/>
              </a:rPr>
              <a:t>現状把握</a:t>
            </a:r>
            <a:r>
              <a:rPr lang="en-US" altLang="ja-JP" sz="1600" b="1" dirty="0">
                <a:latin typeface="游ゴシック" panose="020B0400000000000000" pitchFamily="50" charset="-128"/>
                <a:ea typeface="游ゴシック" panose="020B0400000000000000" pitchFamily="50" charset="-128"/>
              </a:rPr>
              <a:t>】</a:t>
            </a:r>
            <a:endParaRPr lang="ja-JP" altLang="en-US" sz="1600" b="1" dirty="0">
              <a:latin typeface="游ゴシック" panose="020B0400000000000000" pitchFamily="50" charset="-128"/>
              <a:ea typeface="游ゴシック" panose="020B0400000000000000" pitchFamily="50" charset="-128"/>
            </a:endParaRPr>
          </a:p>
        </p:txBody>
      </p:sp>
      <p:sp>
        <p:nvSpPr>
          <p:cNvPr id="16392" name="テキスト ボックス 9"/>
          <p:cNvSpPr txBox="1">
            <a:spLocks noChangeArrowheads="1"/>
          </p:cNvSpPr>
          <p:nvPr/>
        </p:nvSpPr>
        <p:spPr bwMode="auto">
          <a:xfrm>
            <a:off x="8760006" y="166271"/>
            <a:ext cx="1027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10/29</a:t>
            </a:r>
            <a:r>
              <a:rPr lang="ja-JP" altLang="en-US" sz="1400" dirty="0">
                <a:latin typeface="游ゴシック" panose="020B0400000000000000" pitchFamily="50" charset="-128"/>
                <a:ea typeface="游ゴシック" panose="020B0400000000000000" pitchFamily="50" charset="-128"/>
              </a:rPr>
              <a:t>）</a:t>
            </a:r>
          </a:p>
        </p:txBody>
      </p:sp>
      <p:sp>
        <p:nvSpPr>
          <p:cNvPr id="54" name="テキスト ボックス 53"/>
          <p:cNvSpPr txBox="1"/>
          <p:nvPr/>
        </p:nvSpPr>
        <p:spPr>
          <a:xfrm>
            <a:off x="668124" y="1015493"/>
            <a:ext cx="1570288" cy="338554"/>
          </a:xfrm>
          <a:prstGeom prst="rect">
            <a:avLst/>
          </a:prstGeom>
          <a:noFill/>
        </p:spPr>
        <p:txBody>
          <a:bodyPr wrap="square" rtlCol="0">
            <a:spAutoFit/>
          </a:bodyPr>
          <a:lstStyle/>
          <a:p>
            <a:r>
              <a:rPr lang="ja-JP" altLang="en-US" sz="1600" dirty="0">
                <a:latin typeface="Meiryo UI" panose="020B0604030504040204" pitchFamily="50" charset="-128"/>
                <a:ea typeface="Meiryo UI" panose="020B0604030504040204" pitchFamily="50" charset="-128"/>
              </a:rPr>
              <a:t>▼あるべき姿</a:t>
            </a:r>
          </a:p>
        </p:txBody>
      </p:sp>
      <p:sp>
        <p:nvSpPr>
          <p:cNvPr id="2" name="フリーフォーム 1"/>
          <p:cNvSpPr/>
          <p:nvPr/>
        </p:nvSpPr>
        <p:spPr>
          <a:xfrm>
            <a:off x="6127973" y="1282729"/>
            <a:ext cx="287347" cy="593031"/>
          </a:xfrm>
          <a:custGeom>
            <a:avLst/>
            <a:gdLst>
              <a:gd name="connsiteX0" fmla="*/ 0 w 571500"/>
              <a:gd name="connsiteY0" fmla="*/ 0 h 571500"/>
              <a:gd name="connsiteX1" fmla="*/ 563336 w 571500"/>
              <a:gd name="connsiteY1" fmla="*/ 0 h 571500"/>
              <a:gd name="connsiteX2" fmla="*/ 571500 w 571500"/>
              <a:gd name="connsiteY2" fmla="*/ 563336 h 571500"/>
              <a:gd name="connsiteX3" fmla="*/ 8164 w 5715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71500" h="571500">
                <a:moveTo>
                  <a:pt x="0" y="0"/>
                </a:moveTo>
                <a:lnTo>
                  <a:pt x="563336" y="0"/>
                </a:lnTo>
                <a:lnTo>
                  <a:pt x="571500" y="563336"/>
                </a:lnTo>
                <a:lnTo>
                  <a:pt x="8164" y="571500"/>
                </a:lnTo>
              </a:path>
            </a:pathLst>
          </a:custGeom>
          <a:noFill/>
          <a:ln>
            <a:solidFill>
              <a:schemeClr val="tx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 name="フリーフォーム 2"/>
          <p:cNvSpPr/>
          <p:nvPr/>
        </p:nvSpPr>
        <p:spPr>
          <a:xfrm rot="21442565">
            <a:off x="6379788" y="1550634"/>
            <a:ext cx="347735" cy="13940"/>
          </a:xfrm>
          <a:custGeom>
            <a:avLst/>
            <a:gdLst>
              <a:gd name="connsiteX0" fmla="*/ 0 w 359229"/>
              <a:gd name="connsiteY0" fmla="*/ 0 h 783772"/>
              <a:gd name="connsiteX1" fmla="*/ 342900 w 359229"/>
              <a:gd name="connsiteY1" fmla="*/ 0 h 783772"/>
              <a:gd name="connsiteX2" fmla="*/ 359229 w 359229"/>
              <a:gd name="connsiteY2" fmla="*/ 783772 h 783772"/>
              <a:gd name="connsiteX0" fmla="*/ 0 w 359229"/>
              <a:gd name="connsiteY0" fmla="*/ 0 h 783772"/>
              <a:gd name="connsiteX1" fmla="*/ 359229 w 359229"/>
              <a:gd name="connsiteY1" fmla="*/ 783772 h 783772"/>
              <a:gd name="connsiteX0" fmla="*/ 0 w 409025"/>
              <a:gd name="connsiteY0" fmla="*/ 0 h 17287"/>
              <a:gd name="connsiteX1" fmla="*/ 409025 w 409025"/>
              <a:gd name="connsiteY1" fmla="*/ 17287 h 17287"/>
            </a:gdLst>
            <a:ahLst/>
            <a:cxnLst>
              <a:cxn ang="0">
                <a:pos x="connsiteX0" y="connsiteY0"/>
              </a:cxn>
              <a:cxn ang="0">
                <a:pos x="connsiteX1" y="connsiteY1"/>
              </a:cxn>
            </a:cxnLst>
            <a:rect l="l" t="t" r="r" b="b"/>
            <a:pathLst>
              <a:path w="409025" h="17287">
                <a:moveTo>
                  <a:pt x="0" y="0"/>
                </a:moveTo>
                <a:lnTo>
                  <a:pt x="409025" y="17287"/>
                </a:lnTo>
              </a:path>
            </a:pathLst>
          </a:custGeom>
          <a:noFill/>
          <a:ln>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2" name="テキスト ボックス 79"/>
          <p:cNvSpPr txBox="1"/>
          <p:nvPr/>
        </p:nvSpPr>
        <p:spPr>
          <a:xfrm>
            <a:off x="1523863" y="6029499"/>
            <a:ext cx="4395286" cy="35594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600" b="1" u="sng" dirty="0">
                <a:solidFill>
                  <a:srgbClr val="FF0000"/>
                </a:solidFill>
                <a:latin typeface="Meiryo UI" panose="020B0604030504040204" pitchFamily="50" charset="-128"/>
                <a:ea typeface="Meiryo UI" panose="020B0604030504040204" pitchFamily="50" charset="-128"/>
              </a:rPr>
              <a:t>◆</a:t>
            </a:r>
            <a:r>
              <a:rPr lang="en-US" altLang="ja-JP" sz="1600" b="1" u="sng" dirty="0">
                <a:solidFill>
                  <a:srgbClr val="FF0000"/>
                </a:solidFill>
                <a:latin typeface="Meiryo UI" panose="020B0604030504040204" pitchFamily="50" charset="-128"/>
                <a:ea typeface="Meiryo UI" panose="020B0604030504040204" pitchFamily="50" charset="-128"/>
              </a:rPr>
              <a:t>『</a:t>
            </a:r>
            <a:r>
              <a:rPr lang="ja-JP" altLang="en-US" sz="1600" b="1" u="sng" dirty="0">
                <a:solidFill>
                  <a:srgbClr val="FF0000"/>
                </a:solidFill>
                <a:latin typeface="Meiryo UI" panose="020B0604030504040204" pitchFamily="50" charset="-128"/>
                <a:ea typeface="Meiryo UI" panose="020B0604030504040204" pitchFamily="50" charset="-128"/>
              </a:rPr>
              <a:t>新規仕入先</a:t>
            </a:r>
            <a:r>
              <a:rPr lang="en-US" altLang="ja-JP" sz="1600" b="1" u="sng" dirty="0">
                <a:solidFill>
                  <a:srgbClr val="FF0000"/>
                </a:solidFill>
                <a:latin typeface="Meiryo UI" panose="020B0604030504040204" pitchFamily="50" charset="-128"/>
                <a:ea typeface="Meiryo UI" panose="020B0604030504040204" pitchFamily="50" charset="-128"/>
              </a:rPr>
              <a:t>』</a:t>
            </a:r>
            <a:r>
              <a:rPr lang="ja-JP" altLang="en-US" sz="1600" b="1" u="sng" dirty="0">
                <a:solidFill>
                  <a:srgbClr val="FF0000"/>
                </a:solidFill>
                <a:latin typeface="Meiryo UI" panose="020B0604030504040204" pitchFamily="50" charset="-128"/>
                <a:ea typeface="Meiryo UI" panose="020B0604030504040204" pitchFamily="50" charset="-128"/>
              </a:rPr>
              <a:t>２社で全体の</a:t>
            </a:r>
            <a:r>
              <a:rPr lang="en-US" altLang="ja-JP" sz="1600" b="1" u="sng" dirty="0">
                <a:solidFill>
                  <a:srgbClr val="FF0000"/>
                </a:solidFill>
                <a:latin typeface="Meiryo UI" panose="020B0604030504040204" pitchFamily="50" charset="-128"/>
                <a:ea typeface="Meiryo UI" panose="020B0604030504040204" pitchFamily="50" charset="-128"/>
              </a:rPr>
              <a:t>95</a:t>
            </a:r>
            <a:r>
              <a:rPr lang="ja-JP" altLang="en-US" sz="1600" b="1" u="sng" dirty="0">
                <a:solidFill>
                  <a:srgbClr val="FF0000"/>
                </a:solidFill>
                <a:latin typeface="Meiryo UI" panose="020B0604030504040204" pitchFamily="50" charset="-128"/>
                <a:ea typeface="Meiryo UI" panose="020B0604030504040204" pitchFamily="50" charset="-128"/>
              </a:rPr>
              <a:t>％を占める</a:t>
            </a:r>
            <a:r>
              <a:rPr lang="en-US" altLang="ja-JP" sz="1600" b="1" u="sng" dirty="0">
                <a:solidFill>
                  <a:srgbClr val="FF0000"/>
                </a:solidFill>
                <a:latin typeface="Meiryo UI" panose="020B0604030504040204" pitchFamily="50" charset="-128"/>
                <a:ea typeface="Meiryo UI" panose="020B0604030504040204" pitchFamily="50" charset="-128"/>
              </a:rPr>
              <a:t>‼</a:t>
            </a:r>
            <a:endParaRPr lang="ja-JP" altLang="en-US" sz="1600" b="1" u="sng" dirty="0">
              <a:solidFill>
                <a:srgbClr val="FF0000"/>
              </a:solidFill>
              <a:latin typeface="Meiryo UI" panose="020B0604030504040204" pitchFamily="50" charset="-128"/>
              <a:ea typeface="Meiryo UI" panose="020B0604030504040204" pitchFamily="50" charset="-128"/>
            </a:endParaRPr>
          </a:p>
        </p:txBody>
      </p:sp>
      <p:pic>
        <p:nvPicPr>
          <p:cNvPr id="37" name="Picture 2" descr="ロゴ"/>
          <p:cNvPicPr>
            <a:picLocks noChangeAspect="1" noChangeArrowheads="1"/>
          </p:cNvPicPr>
          <p:nvPr/>
        </p:nvPicPr>
        <p:blipFill>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688465" y="104746"/>
            <a:ext cx="1224601" cy="333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4" name="直線矢印コネクタ 43"/>
          <p:cNvCxnSpPr>
            <a:cxnSpLocks/>
          </p:cNvCxnSpPr>
          <p:nvPr/>
        </p:nvCxnSpPr>
        <p:spPr>
          <a:xfrm>
            <a:off x="5939723" y="4320207"/>
            <a:ext cx="540601"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 name="図 11">
            <a:extLst>
              <a:ext uri="{FF2B5EF4-FFF2-40B4-BE49-F238E27FC236}">
                <a16:creationId xmlns:a16="http://schemas.microsoft.com/office/drawing/2014/main" id="{58825BE7-140F-20D6-2C8A-DDCB781554EF}"/>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596" b="89899" l="5169" r="93483">
                        <a14:foregroundMark x1="9438" y1="52273" x2="9438" y2="52273"/>
                        <a14:foregroundMark x1="5169" y1="44444" x2="5169" y2="44444"/>
                        <a14:foregroundMark x1="82472" y1="60101" x2="82472" y2="60101"/>
                        <a14:foregroundMark x1="93483" y1="48990" x2="93483" y2="48990"/>
                      </a14:backgroundRemoval>
                    </a14:imgEffect>
                  </a14:imgLayer>
                </a14:imgProps>
              </a:ext>
            </a:extLst>
          </a:blip>
          <a:stretch>
            <a:fillRect/>
          </a:stretch>
        </p:blipFill>
        <p:spPr>
          <a:xfrm rot="2623860">
            <a:off x="10814256" y="664777"/>
            <a:ext cx="703364" cy="627325"/>
          </a:xfrm>
          <a:prstGeom prst="rect">
            <a:avLst/>
          </a:prstGeom>
        </p:spPr>
      </p:pic>
      <p:grpSp>
        <p:nvGrpSpPr>
          <p:cNvPr id="24" name="グループ化 23">
            <a:extLst>
              <a:ext uri="{FF2B5EF4-FFF2-40B4-BE49-F238E27FC236}">
                <a16:creationId xmlns:a16="http://schemas.microsoft.com/office/drawing/2014/main" id="{13F5E91A-E360-8221-4812-A936D5C47F72}"/>
              </a:ext>
            </a:extLst>
          </p:cNvPr>
          <p:cNvGrpSpPr/>
          <p:nvPr/>
        </p:nvGrpSpPr>
        <p:grpSpPr>
          <a:xfrm>
            <a:off x="10222837" y="1012314"/>
            <a:ext cx="1191086" cy="943305"/>
            <a:chOff x="8735990" y="1428356"/>
            <a:chExt cx="1754951" cy="1668962"/>
          </a:xfrm>
        </p:grpSpPr>
        <p:pic>
          <p:nvPicPr>
            <p:cNvPr id="11" name="図 10">
              <a:extLst>
                <a:ext uri="{FF2B5EF4-FFF2-40B4-BE49-F238E27FC236}">
                  <a16:creationId xmlns:a16="http://schemas.microsoft.com/office/drawing/2014/main" id="{507E0DEF-6EE4-C6CD-E6C1-95D8F70F127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735990" y="1428356"/>
              <a:ext cx="1754951" cy="1459336"/>
            </a:xfrm>
            <a:prstGeom prst="rect">
              <a:avLst/>
            </a:prstGeom>
          </p:spPr>
        </p:pic>
        <p:pic>
          <p:nvPicPr>
            <p:cNvPr id="20" name="図 19">
              <a:extLst>
                <a:ext uri="{FF2B5EF4-FFF2-40B4-BE49-F238E27FC236}">
                  <a16:creationId xmlns:a16="http://schemas.microsoft.com/office/drawing/2014/main" id="{11A41486-788A-20C0-A345-E92EB3CDDFF7}"/>
                </a:ext>
              </a:extLst>
            </p:cNvPr>
            <p:cNvPicPr>
              <a:picLocks noChangeAspect="1"/>
            </p:cNvPicPr>
            <p:nvPr/>
          </p:nvPicPr>
          <p:blipFill rotWithShape="1">
            <a:blip r:embed="rId11"/>
            <a:srcRect l="2601" t="29310" r="-2601" b="51428"/>
            <a:stretch/>
          </p:blipFill>
          <p:spPr>
            <a:xfrm>
              <a:off x="8813432" y="2399740"/>
              <a:ext cx="1600068" cy="697578"/>
            </a:xfrm>
            <a:prstGeom prst="rect">
              <a:avLst/>
            </a:prstGeom>
          </p:spPr>
        </p:pic>
      </p:grpSp>
      <p:sp>
        <p:nvSpPr>
          <p:cNvPr id="18" name="テキスト ボックス 17">
            <a:extLst>
              <a:ext uri="{FF2B5EF4-FFF2-40B4-BE49-F238E27FC236}">
                <a16:creationId xmlns:a16="http://schemas.microsoft.com/office/drawing/2014/main" id="{FF8D6324-D649-3552-BF1E-6F0A08784189}"/>
              </a:ext>
            </a:extLst>
          </p:cNvPr>
          <p:cNvSpPr txBox="1"/>
          <p:nvPr/>
        </p:nvSpPr>
        <p:spPr>
          <a:xfrm>
            <a:off x="668124" y="1480641"/>
            <a:ext cx="1570288" cy="338554"/>
          </a:xfrm>
          <a:prstGeom prst="rect">
            <a:avLst/>
          </a:prstGeom>
          <a:noFill/>
        </p:spPr>
        <p:txBody>
          <a:bodyPr wrap="square" rtlCol="0">
            <a:spAutoFit/>
          </a:bodyPr>
          <a:lstStyle/>
          <a:p>
            <a:r>
              <a:rPr lang="ja-JP" altLang="en-US" sz="1600" dirty="0">
                <a:latin typeface="Meiryo UI" panose="020B0604030504040204" pitchFamily="50" charset="-128"/>
                <a:ea typeface="Meiryo UI" panose="020B0604030504040204" pitchFamily="50" charset="-128"/>
              </a:rPr>
              <a:t>▼現状</a:t>
            </a:r>
          </a:p>
        </p:txBody>
      </p:sp>
      <p:sp>
        <p:nvSpPr>
          <p:cNvPr id="21" name="テキスト ボックス 20">
            <a:extLst>
              <a:ext uri="{FF2B5EF4-FFF2-40B4-BE49-F238E27FC236}">
                <a16:creationId xmlns:a16="http://schemas.microsoft.com/office/drawing/2014/main" id="{57F10C2D-3F67-DB2D-4A1E-8C36B1D8FB63}"/>
              </a:ext>
            </a:extLst>
          </p:cNvPr>
          <p:cNvSpPr txBox="1"/>
          <p:nvPr/>
        </p:nvSpPr>
        <p:spPr>
          <a:xfrm>
            <a:off x="1917728" y="1007342"/>
            <a:ext cx="4210246" cy="338554"/>
          </a:xfrm>
          <a:prstGeom prst="rect">
            <a:avLst/>
          </a:prstGeom>
          <a:noFill/>
          <a:ln>
            <a:solidFill>
              <a:schemeClr val="tx1"/>
            </a:solidFill>
          </a:ln>
        </p:spPr>
        <p:txBody>
          <a:bodyPr wrap="square" rtlCol="0">
            <a:spAutoFit/>
          </a:bodyPr>
          <a:lstStyle/>
          <a:p>
            <a:r>
              <a:rPr lang="ja-JP" altLang="en-US" sz="1600" dirty="0">
                <a:latin typeface="Meiryo UI" panose="020B0604030504040204" pitchFamily="50" charset="-128"/>
                <a:ea typeface="Meiryo UI" panose="020B0604030504040204" pitchFamily="50" charset="-128"/>
              </a:rPr>
              <a:t>仕入先メーカーにおける生準計画進捗遅れ　</a:t>
            </a:r>
            <a:r>
              <a:rPr lang="en-US" altLang="ja-JP" sz="1600" dirty="0">
                <a:latin typeface="Meiryo UI" panose="020B0604030504040204" pitchFamily="50" charset="-128"/>
                <a:ea typeface="Meiryo UI" panose="020B0604030504040204" pitchFamily="50" charset="-128"/>
              </a:rPr>
              <a:t>0</a:t>
            </a:r>
            <a:r>
              <a:rPr lang="ja-JP" altLang="en-US" sz="1600" dirty="0">
                <a:latin typeface="Meiryo UI" panose="020B0604030504040204" pitchFamily="50" charset="-128"/>
                <a:ea typeface="Meiryo UI" panose="020B0604030504040204" pitchFamily="50" charset="-128"/>
              </a:rPr>
              <a:t>件</a:t>
            </a:r>
          </a:p>
        </p:txBody>
      </p:sp>
      <p:sp>
        <p:nvSpPr>
          <p:cNvPr id="22" name="テキスト ボックス 21">
            <a:extLst>
              <a:ext uri="{FF2B5EF4-FFF2-40B4-BE49-F238E27FC236}">
                <a16:creationId xmlns:a16="http://schemas.microsoft.com/office/drawing/2014/main" id="{455D5068-B33C-A7A0-0267-01E4207880C4}"/>
              </a:ext>
            </a:extLst>
          </p:cNvPr>
          <p:cNvSpPr txBox="1"/>
          <p:nvPr/>
        </p:nvSpPr>
        <p:spPr>
          <a:xfrm>
            <a:off x="1901440" y="1503715"/>
            <a:ext cx="4226533" cy="584775"/>
          </a:xfrm>
          <a:prstGeom prst="rect">
            <a:avLst/>
          </a:prstGeom>
          <a:noFill/>
          <a:ln>
            <a:solidFill>
              <a:schemeClr val="tx1"/>
            </a:solidFill>
          </a:ln>
        </p:spPr>
        <p:txBody>
          <a:bodyPr wrap="square" rtlCol="0">
            <a:spAutoFit/>
          </a:bodyPr>
          <a:lstStyle/>
          <a:p>
            <a:r>
              <a:rPr lang="ja-JP" altLang="en-US" sz="1600" dirty="0">
                <a:latin typeface="Meiryo UI" panose="020B0604030504040204" pitchFamily="50" charset="-128"/>
                <a:ea typeface="Meiryo UI" panose="020B0604030504040204" pitchFamily="50" charset="-128"/>
              </a:rPr>
              <a:t>仕入先メーカーにおける生準計画進捗遅れ</a:t>
            </a:r>
            <a:endParaRPr lang="en-US" altLang="ja-JP" sz="1600" dirty="0">
              <a:latin typeface="Meiryo UI" panose="020B0604030504040204" pitchFamily="50" charset="-128"/>
              <a:ea typeface="Meiryo UI" panose="020B0604030504040204" pitchFamily="50" charset="-128"/>
            </a:endParaRPr>
          </a:p>
          <a:p>
            <a:r>
              <a:rPr lang="en-US" altLang="ja-JP" sz="1600" b="1" dirty="0">
                <a:solidFill>
                  <a:srgbClr val="FF0000"/>
                </a:solidFill>
                <a:latin typeface="Meiryo UI" panose="020B0604030504040204" pitchFamily="50" charset="-128"/>
                <a:ea typeface="Meiryo UI" panose="020B0604030504040204" pitchFamily="50" charset="-128"/>
              </a:rPr>
              <a:t>’22</a:t>
            </a:r>
            <a:r>
              <a:rPr lang="ja-JP" altLang="en-US" sz="1600" b="1" dirty="0">
                <a:solidFill>
                  <a:srgbClr val="FF0000"/>
                </a:solidFill>
                <a:latin typeface="Meiryo UI" panose="020B0604030504040204" pitchFamily="50" charset="-128"/>
                <a:ea typeface="Meiryo UI" panose="020B0604030504040204" pitchFamily="50" charset="-128"/>
              </a:rPr>
              <a:t>年</a:t>
            </a:r>
            <a:r>
              <a:rPr lang="en-US" altLang="ja-JP" sz="1600" b="1" dirty="0">
                <a:solidFill>
                  <a:srgbClr val="FF0000"/>
                </a:solidFill>
                <a:latin typeface="Meiryo UI" panose="020B0604030504040204" pitchFamily="50" charset="-128"/>
                <a:ea typeface="Meiryo UI" panose="020B0604030504040204" pitchFamily="50" charset="-128"/>
              </a:rPr>
              <a:t>10</a:t>
            </a:r>
            <a:r>
              <a:rPr lang="ja-JP" altLang="en-US" sz="1600" b="1" dirty="0">
                <a:solidFill>
                  <a:srgbClr val="FF0000"/>
                </a:solidFill>
                <a:latin typeface="Meiryo UI" panose="020B0604030504040204" pitchFamily="50" charset="-128"/>
                <a:ea typeface="Meiryo UI" panose="020B0604030504040204" pitchFamily="50" charset="-128"/>
              </a:rPr>
              <a:t>月～</a:t>
            </a:r>
            <a:r>
              <a:rPr lang="en-US" altLang="ja-JP" sz="1600" b="1" dirty="0">
                <a:solidFill>
                  <a:srgbClr val="FF0000"/>
                </a:solidFill>
                <a:latin typeface="Meiryo UI" panose="020B0604030504040204" pitchFamily="50" charset="-128"/>
                <a:ea typeface="Meiryo UI" panose="020B0604030504040204" pitchFamily="50" charset="-128"/>
              </a:rPr>
              <a:t>’23</a:t>
            </a:r>
            <a:r>
              <a:rPr lang="ja-JP" altLang="en-US" sz="1600" b="1" dirty="0">
                <a:solidFill>
                  <a:srgbClr val="FF0000"/>
                </a:solidFill>
                <a:latin typeface="Meiryo UI" panose="020B0604030504040204" pitchFamily="50" charset="-128"/>
                <a:ea typeface="Meiryo UI" panose="020B0604030504040204" pitchFamily="50" charset="-128"/>
              </a:rPr>
              <a:t>年</a:t>
            </a:r>
            <a:r>
              <a:rPr lang="en-US" altLang="ja-JP" sz="1600" b="1" dirty="0">
                <a:solidFill>
                  <a:srgbClr val="FF0000"/>
                </a:solidFill>
                <a:latin typeface="Meiryo UI" panose="020B0604030504040204" pitchFamily="50" charset="-128"/>
                <a:ea typeface="Meiryo UI" panose="020B0604030504040204" pitchFamily="50" charset="-128"/>
              </a:rPr>
              <a:t>3</a:t>
            </a:r>
            <a:r>
              <a:rPr lang="ja-JP" altLang="en-US" sz="1600" b="1" dirty="0">
                <a:solidFill>
                  <a:srgbClr val="FF0000"/>
                </a:solidFill>
                <a:latin typeface="Meiryo UI" panose="020B0604030504040204" pitchFamily="50" charset="-128"/>
                <a:ea typeface="Meiryo UI" panose="020B0604030504040204" pitchFamily="50" charset="-128"/>
              </a:rPr>
              <a:t>月の実績　</a:t>
            </a:r>
            <a:r>
              <a:rPr lang="en-US" altLang="ja-JP" sz="1600" b="1" dirty="0">
                <a:solidFill>
                  <a:srgbClr val="FF0000"/>
                </a:solidFill>
                <a:latin typeface="Meiryo UI" panose="020B0604030504040204" pitchFamily="50" charset="-128"/>
                <a:ea typeface="Meiryo UI" panose="020B0604030504040204" pitchFamily="50" charset="-128"/>
              </a:rPr>
              <a:t>21</a:t>
            </a:r>
            <a:r>
              <a:rPr lang="ja-JP" altLang="en-US" sz="1600" b="1" dirty="0">
                <a:solidFill>
                  <a:srgbClr val="FF0000"/>
                </a:solidFill>
                <a:latin typeface="Meiryo UI" panose="020B0604030504040204" pitchFamily="50" charset="-128"/>
                <a:ea typeface="Meiryo UI" panose="020B0604030504040204" pitchFamily="50" charset="-128"/>
              </a:rPr>
              <a:t>件</a:t>
            </a:r>
          </a:p>
        </p:txBody>
      </p:sp>
      <p:sp>
        <p:nvSpPr>
          <p:cNvPr id="23" name="テキスト ボックス 22">
            <a:extLst>
              <a:ext uri="{FF2B5EF4-FFF2-40B4-BE49-F238E27FC236}">
                <a16:creationId xmlns:a16="http://schemas.microsoft.com/office/drawing/2014/main" id="{3CA8B27B-2F79-A2B8-FE30-67DC1BC002FA}"/>
              </a:ext>
            </a:extLst>
          </p:cNvPr>
          <p:cNvSpPr txBox="1"/>
          <p:nvPr/>
        </p:nvSpPr>
        <p:spPr>
          <a:xfrm>
            <a:off x="6761242" y="980544"/>
            <a:ext cx="3514155" cy="1323439"/>
          </a:xfrm>
          <a:prstGeom prst="rect">
            <a:avLst/>
          </a:prstGeom>
          <a:noFill/>
          <a:ln>
            <a:solidFill>
              <a:schemeClr val="tx1"/>
            </a:solidFill>
          </a:ln>
        </p:spPr>
        <p:txBody>
          <a:bodyPr wrap="square" rtlCol="0">
            <a:spAutoFit/>
          </a:bodyPr>
          <a:lstStyle/>
          <a:p>
            <a:r>
              <a:rPr lang="en-US" altLang="ja-JP" sz="1600" dirty="0">
                <a:latin typeface="Meiryo UI" panose="020B0604030504040204" pitchFamily="50" charset="-128"/>
                <a:ea typeface="Meiryo UI" panose="020B0604030504040204" pitchFamily="50" charset="-128"/>
              </a:rPr>
              <a:t>〈</a:t>
            </a:r>
            <a:r>
              <a:rPr lang="ja-JP" altLang="en-US" sz="1600" dirty="0">
                <a:latin typeface="Meiryo UI" panose="020B0604030504040204" pitchFamily="50" charset="-128"/>
                <a:ea typeface="Meiryo UI" panose="020B0604030504040204" pitchFamily="50" charset="-128"/>
              </a:rPr>
              <a:t>問題</a:t>
            </a:r>
            <a:r>
              <a:rPr lang="en-US" altLang="ja-JP" sz="1600" dirty="0">
                <a:latin typeface="Meiryo UI" panose="020B0604030504040204" pitchFamily="50" charset="-128"/>
                <a:ea typeface="Meiryo UI" panose="020B0604030504040204" pitchFamily="50" charset="-128"/>
              </a:rPr>
              <a:t>〉</a:t>
            </a:r>
          </a:p>
          <a:p>
            <a:r>
              <a:rPr lang="ja-JP" altLang="en-US" sz="1600" b="1" dirty="0">
                <a:solidFill>
                  <a:srgbClr val="FF0000"/>
                </a:solidFill>
                <a:latin typeface="Meiryo UI" panose="020B0604030504040204" pitchFamily="50" charset="-128"/>
                <a:ea typeface="Meiryo UI" panose="020B0604030504040204" pitchFamily="50" charset="-128"/>
              </a:rPr>
              <a:t>　生準計画進捗遅れが</a:t>
            </a:r>
            <a:endParaRPr lang="en-US" altLang="ja-JP" sz="1600" b="1" dirty="0">
              <a:solidFill>
                <a:srgbClr val="FF0000"/>
              </a:solidFill>
              <a:latin typeface="Meiryo UI" panose="020B0604030504040204" pitchFamily="50" charset="-128"/>
              <a:ea typeface="Meiryo UI" panose="020B0604030504040204" pitchFamily="50" charset="-128"/>
            </a:endParaRPr>
          </a:p>
          <a:p>
            <a:r>
              <a:rPr lang="ja-JP" altLang="en-US" sz="1600" b="1" dirty="0">
                <a:solidFill>
                  <a:srgbClr val="FF0000"/>
                </a:solidFill>
                <a:latin typeface="Meiryo UI" panose="020B0604030504040204" pitchFamily="50" charset="-128"/>
                <a:ea typeface="Meiryo UI" panose="020B0604030504040204" pitchFamily="50" charset="-128"/>
              </a:rPr>
              <a:t>　</a:t>
            </a:r>
            <a:r>
              <a:rPr lang="en-US" altLang="ja-JP" sz="1600" b="1" dirty="0">
                <a:solidFill>
                  <a:srgbClr val="FF0000"/>
                </a:solidFill>
                <a:latin typeface="Meiryo UI" panose="020B0604030504040204" pitchFamily="50" charset="-128"/>
                <a:ea typeface="Meiryo UI" panose="020B0604030504040204" pitchFamily="50" charset="-128"/>
              </a:rPr>
              <a:t>’22</a:t>
            </a:r>
            <a:r>
              <a:rPr lang="ja-JP" altLang="en-US" sz="1600" b="1" dirty="0">
                <a:solidFill>
                  <a:srgbClr val="FF0000"/>
                </a:solidFill>
                <a:latin typeface="Meiryo UI" panose="020B0604030504040204" pitchFamily="50" charset="-128"/>
                <a:ea typeface="Meiryo UI" panose="020B0604030504040204" pitchFamily="50" charset="-128"/>
              </a:rPr>
              <a:t>年度下期で</a:t>
            </a:r>
            <a:r>
              <a:rPr lang="en-US" altLang="ja-JP" sz="1600" b="1" dirty="0">
                <a:solidFill>
                  <a:srgbClr val="FF0000"/>
                </a:solidFill>
                <a:latin typeface="Meiryo UI" panose="020B0604030504040204" pitchFamily="50" charset="-128"/>
                <a:ea typeface="Meiryo UI" panose="020B0604030504040204" pitchFamily="50" charset="-128"/>
              </a:rPr>
              <a:t>21</a:t>
            </a:r>
            <a:r>
              <a:rPr lang="ja-JP" altLang="en-US" sz="1600" b="1" dirty="0">
                <a:solidFill>
                  <a:srgbClr val="FF0000"/>
                </a:solidFill>
                <a:latin typeface="Meiryo UI" panose="020B0604030504040204" pitchFamily="50" charset="-128"/>
                <a:ea typeface="Meiryo UI" panose="020B0604030504040204" pitchFamily="50" charset="-128"/>
              </a:rPr>
              <a:t>件発生</a:t>
            </a:r>
            <a:endParaRPr lang="en-US" altLang="ja-JP" sz="1600" b="1" dirty="0">
              <a:solidFill>
                <a:srgbClr val="FF0000"/>
              </a:solidFill>
              <a:latin typeface="Meiryo UI" panose="020B0604030504040204" pitchFamily="50" charset="-128"/>
              <a:ea typeface="Meiryo UI" panose="020B0604030504040204" pitchFamily="50" charset="-128"/>
            </a:endParaRPr>
          </a:p>
          <a:p>
            <a:r>
              <a:rPr lang="ja-JP" altLang="en-US" sz="1600" b="1" dirty="0">
                <a:solidFill>
                  <a:srgbClr val="FF0000"/>
                </a:solidFill>
                <a:latin typeface="Meiryo UI" panose="020B0604030504040204" pitchFamily="50" charset="-128"/>
                <a:ea typeface="Meiryo UI" panose="020B0604030504040204" pitchFamily="50" charset="-128"/>
              </a:rPr>
              <a:t>　　⇒進捗遅れが、客先を含む後工程に</a:t>
            </a:r>
            <a:endParaRPr lang="en-US" altLang="ja-JP" sz="1600" b="1" dirty="0">
              <a:solidFill>
                <a:srgbClr val="FF0000"/>
              </a:solidFill>
              <a:latin typeface="Meiryo UI" panose="020B0604030504040204" pitchFamily="50" charset="-128"/>
              <a:ea typeface="Meiryo UI" panose="020B0604030504040204" pitchFamily="50" charset="-128"/>
            </a:endParaRPr>
          </a:p>
          <a:p>
            <a:r>
              <a:rPr lang="ja-JP" altLang="en-US" sz="1600" b="1" dirty="0">
                <a:solidFill>
                  <a:srgbClr val="FF0000"/>
                </a:solidFill>
                <a:latin typeface="Meiryo UI" panose="020B0604030504040204" pitchFamily="50" charset="-128"/>
                <a:ea typeface="Meiryo UI" panose="020B0604030504040204" pitchFamily="50" charset="-128"/>
              </a:rPr>
              <a:t>　　　迷惑をかける恐れがある</a:t>
            </a:r>
          </a:p>
        </p:txBody>
      </p:sp>
      <p:sp>
        <p:nvSpPr>
          <p:cNvPr id="14" name="Text Box 5">
            <a:extLst>
              <a:ext uri="{FF2B5EF4-FFF2-40B4-BE49-F238E27FC236}">
                <a16:creationId xmlns:a16="http://schemas.microsoft.com/office/drawing/2014/main" id="{CDCDC22A-4CBA-2814-849C-1192D1964BBC}"/>
              </a:ext>
            </a:extLst>
          </p:cNvPr>
          <p:cNvSpPr txBox="1">
            <a:spLocks noChangeArrowheads="1"/>
          </p:cNvSpPr>
          <p:nvPr/>
        </p:nvSpPr>
        <p:spPr bwMode="auto">
          <a:xfrm>
            <a:off x="4598298" y="3290957"/>
            <a:ext cx="1094877" cy="27019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a14" a14:legacySpreadsheetColorIndex="65"/>
                </a:solidFill>
              </a14:hiddenFill>
            </a:ex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txBody>
          <a:bodyPr wrap="square" lIns="18288" tIns="18288" rIns="0" bIns="0" anchor="t" upright="1">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altLang="ja-JP" sz="1400" dirty="0">
                <a:solidFill>
                  <a:srgbClr val="000000"/>
                </a:solidFill>
                <a:latin typeface="ＭＳ Ｐゴシック" panose="020B0600070205080204" pitchFamily="50" charset="-128"/>
                <a:ea typeface="ＭＳ Ｐゴシック" panose="020B0600070205080204" pitchFamily="50" charset="-128"/>
              </a:rPr>
              <a:t>n</a:t>
            </a:r>
            <a:r>
              <a:rPr lang="ja-JP" altLang="en-US" sz="1400" i="0" u="none" strike="noStrike" baseline="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21</a:t>
            </a:r>
            <a:r>
              <a:rPr lang="en-US" altLang="ja-JP" sz="1400" i="0" u="none" strike="noStrike" baseline="0" dirty="0">
                <a:solidFill>
                  <a:srgbClr val="000000"/>
                </a:solidFill>
                <a:latin typeface="ＭＳ Ｐゴシック" panose="020B0600070205080204" pitchFamily="50" charset="-128"/>
                <a:ea typeface="ＭＳ Ｐゴシック" panose="020B0600070205080204" pitchFamily="50" charset="-128"/>
              </a:rPr>
              <a:t>(</a:t>
            </a:r>
            <a:r>
              <a:rPr lang="ja-JP" altLang="en-US" sz="1400" i="0" u="none" strike="noStrike" baseline="0" dirty="0">
                <a:solidFill>
                  <a:srgbClr val="000000"/>
                </a:solidFill>
                <a:latin typeface="ＭＳ Ｐゴシック" panose="020B0600070205080204" pitchFamily="50" charset="-128"/>
                <a:ea typeface="ＭＳ Ｐゴシック" panose="020B0600070205080204" pitchFamily="50" charset="-128"/>
              </a:rPr>
              <a:t>件）</a:t>
            </a:r>
          </a:p>
        </p:txBody>
      </p:sp>
      <p:grpSp>
        <p:nvGrpSpPr>
          <p:cNvPr id="15" name="グループ化 14">
            <a:extLst>
              <a:ext uri="{FF2B5EF4-FFF2-40B4-BE49-F238E27FC236}">
                <a16:creationId xmlns:a16="http://schemas.microsoft.com/office/drawing/2014/main" id="{F8E0D52F-560F-4058-866C-1D8A0215F34E}"/>
              </a:ext>
            </a:extLst>
          </p:cNvPr>
          <p:cNvGrpSpPr/>
          <p:nvPr/>
        </p:nvGrpSpPr>
        <p:grpSpPr>
          <a:xfrm>
            <a:off x="6434392" y="2953760"/>
            <a:ext cx="5933966" cy="449486"/>
            <a:chOff x="6244811" y="2775967"/>
            <a:chExt cx="5933966" cy="449486"/>
          </a:xfrm>
        </p:grpSpPr>
        <p:sp>
          <p:nvSpPr>
            <p:cNvPr id="40" name="テキスト ボックス 173"/>
            <p:cNvSpPr txBox="1"/>
            <p:nvPr/>
          </p:nvSpPr>
          <p:spPr>
            <a:xfrm>
              <a:off x="6244811" y="2775967"/>
              <a:ext cx="2829303" cy="39205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altLang="ja-JP" sz="1600" dirty="0">
                  <a:solidFill>
                    <a:sysClr val="windowText" lastClr="000000"/>
                  </a:solidFill>
                  <a:latin typeface="Meiryo UI" panose="020B0604030504040204" pitchFamily="50" charset="-128"/>
                  <a:ea typeface="Meiryo UI" panose="020B0604030504040204" pitchFamily="50" charset="-128"/>
                </a:rPr>
                <a:t>(2)</a:t>
              </a:r>
              <a:r>
                <a:rPr lang="ja-JP" altLang="en-US" sz="1600" dirty="0">
                  <a:solidFill>
                    <a:sysClr val="windowText" lastClr="000000"/>
                  </a:solidFill>
                  <a:latin typeface="Meiryo UI" panose="020B0604030504040204" pitchFamily="50" charset="-128"/>
                  <a:ea typeface="Meiryo UI" panose="020B0604030504040204" pitchFamily="50" charset="-128"/>
                </a:rPr>
                <a:t> 仕入先別 対応工数</a:t>
              </a:r>
            </a:p>
          </p:txBody>
        </p:sp>
        <p:sp>
          <p:nvSpPr>
            <p:cNvPr id="56" name="テキスト ボックス 79">
              <a:extLst>
                <a:ext uri="{FF2B5EF4-FFF2-40B4-BE49-F238E27FC236}">
                  <a16:creationId xmlns:a16="http://schemas.microsoft.com/office/drawing/2014/main" id="{7FF122A2-80B0-572E-D7F4-41DE7A139BA3}"/>
                </a:ext>
              </a:extLst>
            </p:cNvPr>
            <p:cNvSpPr txBox="1"/>
            <p:nvPr/>
          </p:nvSpPr>
          <p:spPr>
            <a:xfrm>
              <a:off x="9002805" y="2853926"/>
              <a:ext cx="3175972" cy="37152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’22</a:t>
              </a:r>
              <a:r>
                <a:rPr lang="ja-JP" altLang="en-US" sz="1400" dirty="0">
                  <a:solidFill>
                    <a:schemeClr val="tx1"/>
                  </a:solidFill>
                  <a:latin typeface="Meiryo UI" panose="020B0604030504040204" pitchFamily="50" charset="-128"/>
                  <a:ea typeface="Meiryo UI" panose="020B0604030504040204" pitchFamily="50" charset="-128"/>
                </a:rPr>
                <a:t>年</a:t>
              </a:r>
              <a:r>
                <a:rPr lang="en-US" altLang="ja-JP" sz="1400" dirty="0">
                  <a:solidFill>
                    <a:schemeClr val="tx1"/>
                  </a:solidFill>
                  <a:latin typeface="Meiryo UI" panose="020B0604030504040204" pitchFamily="50" charset="-128"/>
                  <a:ea typeface="Meiryo UI" panose="020B0604030504040204" pitchFamily="50" charset="-128"/>
                </a:rPr>
                <a:t>10</a:t>
              </a:r>
              <a:r>
                <a:rPr lang="ja-JP" altLang="en-US" sz="1400" dirty="0">
                  <a:solidFill>
                    <a:schemeClr val="tx1"/>
                  </a:solidFill>
                  <a:latin typeface="Meiryo UI" panose="020B0604030504040204" pitchFamily="50" charset="-128"/>
                  <a:ea typeface="Meiryo UI" panose="020B0604030504040204" pitchFamily="50" charset="-128"/>
                </a:rPr>
                <a:t>月～</a:t>
              </a:r>
              <a:r>
                <a:rPr lang="en-US" altLang="ja-JP" sz="1400" dirty="0">
                  <a:solidFill>
                    <a:schemeClr val="tx1"/>
                  </a:solidFill>
                  <a:latin typeface="Meiryo UI" panose="020B0604030504040204" pitchFamily="50" charset="-128"/>
                  <a:ea typeface="Meiryo UI" panose="020B0604030504040204" pitchFamily="50" charset="-128"/>
                </a:rPr>
                <a:t>’23</a:t>
              </a:r>
              <a:r>
                <a:rPr lang="ja-JP" altLang="en-US" sz="1400" dirty="0">
                  <a:solidFill>
                    <a:schemeClr val="tx1"/>
                  </a:solidFill>
                  <a:latin typeface="Meiryo UI" panose="020B0604030504040204" pitchFamily="50" charset="-128"/>
                  <a:ea typeface="Meiryo UI" panose="020B0604030504040204" pitchFamily="50" charset="-128"/>
                </a:rPr>
                <a:t>年</a:t>
              </a:r>
              <a:r>
                <a:rPr lang="en-US" altLang="ja-JP" sz="1400" dirty="0">
                  <a:solidFill>
                    <a:schemeClr val="tx1"/>
                  </a:solidFill>
                  <a:latin typeface="Meiryo UI" panose="020B0604030504040204" pitchFamily="50" charset="-128"/>
                  <a:ea typeface="Meiryo UI" panose="020B0604030504040204" pitchFamily="50" charset="-128"/>
                </a:rPr>
                <a:t>3</a:t>
              </a:r>
              <a:r>
                <a:rPr lang="ja-JP" altLang="en-US" sz="1400" dirty="0">
                  <a:solidFill>
                    <a:schemeClr val="tx1"/>
                  </a:solidFill>
                  <a:latin typeface="Meiryo UI" panose="020B0604030504040204" pitchFamily="50" charset="-128"/>
                  <a:ea typeface="Meiryo UI" panose="020B0604030504040204" pitchFamily="50" charset="-128"/>
                </a:rPr>
                <a:t>月）</a:t>
              </a:r>
            </a:p>
          </p:txBody>
        </p:sp>
      </p:grpSp>
      <p:sp>
        <p:nvSpPr>
          <p:cNvPr id="13" name="角丸四角形吹き出し 55">
            <a:extLst>
              <a:ext uri="{FF2B5EF4-FFF2-40B4-BE49-F238E27FC236}">
                <a16:creationId xmlns:a16="http://schemas.microsoft.com/office/drawing/2014/main" id="{7D501820-E927-7B94-FA9B-21FA8BDF74B3}"/>
              </a:ext>
            </a:extLst>
          </p:cNvPr>
          <p:cNvSpPr/>
          <p:nvPr/>
        </p:nvSpPr>
        <p:spPr>
          <a:xfrm>
            <a:off x="8352705" y="2375441"/>
            <a:ext cx="3024163" cy="432598"/>
          </a:xfrm>
          <a:prstGeom prst="wedgeRoundRectCallout">
            <a:avLst>
              <a:gd name="adj1" fmla="val 32535"/>
              <a:gd name="adj2" fmla="val -187443"/>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800" dirty="0">
                <a:solidFill>
                  <a:sysClr val="windowText" lastClr="000000"/>
                </a:solidFill>
                <a:latin typeface="Meiryo UI" panose="020B0604030504040204" pitchFamily="50" charset="-128"/>
                <a:ea typeface="Meiryo UI" panose="020B0604030504040204" pitchFamily="50" charset="-128"/>
              </a:rPr>
              <a:t>遅れが無いようにしなきゃ💦</a:t>
            </a:r>
            <a:endParaRPr lang="ja-JP" altLang="ja-JP" sz="1800" dirty="0">
              <a:solidFill>
                <a:sysClr val="windowText" lastClr="000000"/>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FE1006F5-ED38-5677-1972-EE46C8A17654}"/>
              </a:ext>
            </a:extLst>
          </p:cNvPr>
          <p:cNvSpPr/>
          <p:nvPr/>
        </p:nvSpPr>
        <p:spPr>
          <a:xfrm>
            <a:off x="7022140" y="3290662"/>
            <a:ext cx="1855613" cy="259909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59" name="テキスト ボックス 79">
            <a:extLst>
              <a:ext uri="{FF2B5EF4-FFF2-40B4-BE49-F238E27FC236}">
                <a16:creationId xmlns:a16="http://schemas.microsoft.com/office/drawing/2014/main" id="{AD6CACE1-32A0-AC91-D096-D5A7B8CC6B0C}"/>
              </a:ext>
            </a:extLst>
          </p:cNvPr>
          <p:cNvSpPr txBox="1"/>
          <p:nvPr/>
        </p:nvSpPr>
        <p:spPr>
          <a:xfrm>
            <a:off x="6892174" y="6029499"/>
            <a:ext cx="4556702" cy="37152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600" b="1" u="sng" dirty="0">
                <a:solidFill>
                  <a:srgbClr val="FF0000"/>
                </a:solidFill>
                <a:latin typeface="Meiryo UI" panose="020B0604030504040204" pitchFamily="50" charset="-128"/>
                <a:ea typeface="Meiryo UI" panose="020B0604030504040204" pitchFamily="50" charset="-128"/>
              </a:rPr>
              <a:t>◆</a:t>
            </a:r>
            <a:r>
              <a:rPr lang="en-US" altLang="ja-JP" sz="1600" b="1" u="sng" dirty="0">
                <a:solidFill>
                  <a:srgbClr val="FF0000"/>
                </a:solidFill>
                <a:latin typeface="Meiryo UI" panose="020B0604030504040204" pitchFamily="50" charset="-128"/>
                <a:ea typeface="Meiryo UI" panose="020B0604030504040204" pitchFamily="50" charset="-128"/>
              </a:rPr>
              <a:t>『</a:t>
            </a:r>
            <a:r>
              <a:rPr lang="ja-JP" altLang="en-US" sz="1600" b="1" u="sng" dirty="0">
                <a:solidFill>
                  <a:srgbClr val="FF0000"/>
                </a:solidFill>
                <a:latin typeface="Meiryo UI" panose="020B0604030504040204" pitchFamily="50" charset="-128"/>
                <a:ea typeface="Meiryo UI" panose="020B0604030504040204" pitchFamily="50" charset="-128"/>
              </a:rPr>
              <a:t>新規仕入先</a:t>
            </a:r>
            <a:r>
              <a:rPr lang="en-US" altLang="ja-JP" sz="1600" b="1" u="sng" dirty="0">
                <a:solidFill>
                  <a:srgbClr val="FF0000"/>
                </a:solidFill>
                <a:latin typeface="Meiryo UI" panose="020B0604030504040204" pitchFamily="50" charset="-128"/>
                <a:ea typeface="Meiryo UI" panose="020B0604030504040204" pitchFamily="50" charset="-128"/>
              </a:rPr>
              <a:t>』</a:t>
            </a:r>
            <a:r>
              <a:rPr lang="ja-JP" altLang="en-US" sz="1600" b="1" u="sng" dirty="0">
                <a:solidFill>
                  <a:srgbClr val="FF0000"/>
                </a:solidFill>
                <a:latin typeface="Meiryo UI" panose="020B0604030504040204" pitchFamily="50" charset="-128"/>
                <a:ea typeface="Meiryo UI" panose="020B0604030504040204" pitchFamily="50" charset="-128"/>
              </a:rPr>
              <a:t>２社で全体の</a:t>
            </a:r>
            <a:r>
              <a:rPr lang="en-US" altLang="ja-JP" sz="1600" b="1" u="sng" dirty="0">
                <a:solidFill>
                  <a:srgbClr val="FF0000"/>
                </a:solidFill>
                <a:latin typeface="Meiryo UI" panose="020B0604030504040204" pitchFamily="50" charset="-128"/>
                <a:ea typeface="Meiryo UI" panose="020B0604030504040204" pitchFamily="50" charset="-128"/>
              </a:rPr>
              <a:t>95</a:t>
            </a:r>
            <a:r>
              <a:rPr lang="ja-JP" altLang="en-US" sz="1600" b="1" u="sng" dirty="0">
                <a:solidFill>
                  <a:srgbClr val="FF0000"/>
                </a:solidFill>
                <a:latin typeface="Meiryo UI" panose="020B0604030504040204" pitchFamily="50" charset="-128"/>
                <a:ea typeface="Meiryo UI" panose="020B0604030504040204" pitchFamily="50" charset="-128"/>
              </a:rPr>
              <a:t>％を占める</a:t>
            </a:r>
            <a:r>
              <a:rPr lang="en-US" altLang="ja-JP" sz="1600" b="1" u="sng" dirty="0">
                <a:solidFill>
                  <a:srgbClr val="FF0000"/>
                </a:solidFill>
                <a:latin typeface="Meiryo UI" panose="020B0604030504040204" pitchFamily="50" charset="-128"/>
                <a:ea typeface="Meiryo UI" panose="020B0604030504040204" pitchFamily="50" charset="-128"/>
              </a:rPr>
              <a:t>‼</a:t>
            </a:r>
            <a:endParaRPr lang="ja-JP" altLang="en-US" sz="1600" b="1" u="sng" dirty="0">
              <a:solidFill>
                <a:srgbClr val="FF0000"/>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38C24FE8-6726-D60E-6FDC-FD0435AC08CB}"/>
              </a:ext>
            </a:extLst>
          </p:cNvPr>
          <p:cNvSpPr/>
          <p:nvPr/>
        </p:nvSpPr>
        <p:spPr>
          <a:xfrm>
            <a:off x="8877753" y="4536232"/>
            <a:ext cx="1780172" cy="1353524"/>
          </a:xfrm>
          <a:prstGeom prst="rect">
            <a:avLst/>
          </a:prstGeom>
          <a:noFill/>
          <a:ln w="3810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bg2">
                  <a:lumMod val="25000"/>
                </a:schemeClr>
              </a:solidFill>
            </a:endParaRPr>
          </a:p>
        </p:txBody>
      </p:sp>
      <p:grpSp>
        <p:nvGrpSpPr>
          <p:cNvPr id="16395" name="グループ化 16394">
            <a:extLst>
              <a:ext uri="{FF2B5EF4-FFF2-40B4-BE49-F238E27FC236}">
                <a16:creationId xmlns:a16="http://schemas.microsoft.com/office/drawing/2014/main" id="{87E75AD5-CE52-5AD0-B9CE-46C1C89883DC}"/>
              </a:ext>
            </a:extLst>
          </p:cNvPr>
          <p:cNvGrpSpPr/>
          <p:nvPr/>
        </p:nvGrpSpPr>
        <p:grpSpPr>
          <a:xfrm>
            <a:off x="7272980" y="5688359"/>
            <a:ext cx="3089455" cy="318929"/>
            <a:chOff x="7055462" y="5785524"/>
            <a:chExt cx="3089455" cy="318929"/>
          </a:xfrm>
        </p:grpSpPr>
        <p:sp>
          <p:nvSpPr>
            <p:cNvPr id="60" name="四角形: 角を丸くする 59">
              <a:extLst>
                <a:ext uri="{FF2B5EF4-FFF2-40B4-BE49-F238E27FC236}">
                  <a16:creationId xmlns:a16="http://schemas.microsoft.com/office/drawing/2014/main" id="{9BF381EA-FC4E-381C-604D-E6378432CE49}"/>
                </a:ext>
              </a:extLst>
            </p:cNvPr>
            <p:cNvSpPr/>
            <p:nvPr/>
          </p:nvSpPr>
          <p:spPr>
            <a:xfrm>
              <a:off x="7055462" y="5802908"/>
              <a:ext cx="1152128" cy="301545"/>
            </a:xfrm>
            <a:prstGeom prst="roundRect">
              <a:avLst/>
            </a:prstGeom>
            <a:solidFill>
              <a:srgbClr val="FFFF66"/>
            </a:solid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Meiryo UI" panose="020B0604030504040204" pitchFamily="50" charset="-128"/>
                  <a:ea typeface="Meiryo UI" panose="020B0604030504040204" pitchFamily="50" charset="-128"/>
                </a:rPr>
                <a:t>新規</a:t>
              </a:r>
            </a:p>
          </p:txBody>
        </p:sp>
        <p:sp>
          <p:nvSpPr>
            <p:cNvPr id="62" name="四角形: 角を丸くする 61">
              <a:extLst>
                <a:ext uri="{FF2B5EF4-FFF2-40B4-BE49-F238E27FC236}">
                  <a16:creationId xmlns:a16="http://schemas.microsoft.com/office/drawing/2014/main" id="{3DB8A4EA-2A4A-31FE-D949-222E10DE018E}"/>
                </a:ext>
              </a:extLst>
            </p:cNvPr>
            <p:cNvSpPr/>
            <p:nvPr/>
          </p:nvSpPr>
          <p:spPr>
            <a:xfrm>
              <a:off x="8992789" y="5785524"/>
              <a:ext cx="1152128" cy="301545"/>
            </a:xfrm>
            <a:prstGeom prst="roundRect">
              <a:avLst/>
            </a:prstGeom>
            <a:solidFill>
              <a:schemeClr val="bg1"/>
            </a:solidFill>
            <a:ln w="12700">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bg2">
                      <a:lumMod val="25000"/>
                    </a:schemeClr>
                  </a:solidFill>
                  <a:latin typeface="Meiryo UI" panose="020B0604030504040204" pitchFamily="50" charset="-128"/>
                  <a:ea typeface="Meiryo UI" panose="020B0604030504040204" pitchFamily="50" charset="-128"/>
                </a:rPr>
                <a:t>既存</a:t>
              </a:r>
            </a:p>
          </p:txBody>
        </p:sp>
      </p:grpSp>
      <p:sp>
        <p:nvSpPr>
          <p:cNvPr id="19" name="テキスト ボックス 172"/>
          <p:cNvSpPr txBox="1"/>
          <p:nvPr/>
        </p:nvSpPr>
        <p:spPr>
          <a:xfrm>
            <a:off x="913954" y="2977438"/>
            <a:ext cx="3190106" cy="40666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altLang="ja-JP" sz="1600" dirty="0">
                <a:solidFill>
                  <a:sysClr val="windowText" lastClr="000000"/>
                </a:solidFill>
                <a:latin typeface="Meiryo UI" panose="020B0604030504040204" pitchFamily="50" charset="-128"/>
                <a:ea typeface="Meiryo UI" panose="020B0604030504040204" pitchFamily="50" charset="-128"/>
              </a:rPr>
              <a:t>(1)</a:t>
            </a:r>
            <a:r>
              <a:rPr lang="ja-JP" altLang="en-US" sz="1600" dirty="0">
                <a:solidFill>
                  <a:sysClr val="windowText" lastClr="000000"/>
                </a:solidFill>
                <a:latin typeface="Meiryo UI" panose="020B0604030504040204" pitchFamily="50" charset="-128"/>
                <a:ea typeface="Meiryo UI" panose="020B0604030504040204" pitchFamily="50" charset="-128"/>
              </a:rPr>
              <a:t>仕入先別 発生件数</a:t>
            </a:r>
          </a:p>
        </p:txBody>
      </p:sp>
      <p:sp>
        <p:nvSpPr>
          <p:cNvPr id="9" name="テキスト ボックス 79">
            <a:extLst>
              <a:ext uri="{FF2B5EF4-FFF2-40B4-BE49-F238E27FC236}">
                <a16:creationId xmlns:a16="http://schemas.microsoft.com/office/drawing/2014/main" id="{A8E17D20-8046-0914-1873-F56CCD963276}"/>
              </a:ext>
            </a:extLst>
          </p:cNvPr>
          <p:cNvSpPr txBox="1"/>
          <p:nvPr/>
        </p:nvSpPr>
        <p:spPr>
          <a:xfrm>
            <a:off x="3779410" y="3002871"/>
            <a:ext cx="2774245" cy="31393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’22</a:t>
            </a:r>
            <a:r>
              <a:rPr lang="ja-JP" altLang="en-US" sz="1400" dirty="0">
                <a:solidFill>
                  <a:schemeClr val="tx1"/>
                </a:solidFill>
                <a:latin typeface="Meiryo UI" panose="020B0604030504040204" pitchFamily="50" charset="-128"/>
                <a:ea typeface="Meiryo UI" panose="020B0604030504040204" pitchFamily="50" charset="-128"/>
              </a:rPr>
              <a:t>年</a:t>
            </a:r>
            <a:r>
              <a:rPr lang="en-US" altLang="ja-JP" sz="1400" dirty="0">
                <a:solidFill>
                  <a:schemeClr val="tx1"/>
                </a:solidFill>
                <a:latin typeface="Meiryo UI" panose="020B0604030504040204" pitchFamily="50" charset="-128"/>
                <a:ea typeface="Meiryo UI" panose="020B0604030504040204" pitchFamily="50" charset="-128"/>
              </a:rPr>
              <a:t>10</a:t>
            </a:r>
            <a:r>
              <a:rPr lang="ja-JP" altLang="en-US" sz="1400" dirty="0">
                <a:solidFill>
                  <a:schemeClr val="tx1"/>
                </a:solidFill>
                <a:latin typeface="Meiryo UI" panose="020B0604030504040204" pitchFamily="50" charset="-128"/>
                <a:ea typeface="Meiryo UI" panose="020B0604030504040204" pitchFamily="50" charset="-128"/>
              </a:rPr>
              <a:t>月～</a:t>
            </a:r>
            <a:r>
              <a:rPr lang="en-US" altLang="ja-JP" sz="1400" dirty="0">
                <a:solidFill>
                  <a:schemeClr val="tx1"/>
                </a:solidFill>
                <a:latin typeface="Meiryo UI" panose="020B0604030504040204" pitchFamily="50" charset="-128"/>
                <a:ea typeface="Meiryo UI" panose="020B0604030504040204" pitchFamily="50" charset="-128"/>
              </a:rPr>
              <a:t>’23</a:t>
            </a:r>
            <a:r>
              <a:rPr lang="ja-JP" altLang="en-US" sz="1400" dirty="0">
                <a:solidFill>
                  <a:schemeClr val="tx1"/>
                </a:solidFill>
                <a:latin typeface="Meiryo UI" panose="020B0604030504040204" pitchFamily="50" charset="-128"/>
                <a:ea typeface="Meiryo UI" panose="020B0604030504040204" pitchFamily="50" charset="-128"/>
              </a:rPr>
              <a:t>年</a:t>
            </a:r>
            <a:r>
              <a:rPr lang="en-US" altLang="ja-JP" sz="1400" dirty="0">
                <a:solidFill>
                  <a:schemeClr val="tx1"/>
                </a:solidFill>
                <a:latin typeface="Meiryo UI" panose="020B0604030504040204" pitchFamily="50" charset="-128"/>
                <a:ea typeface="Meiryo UI" panose="020B0604030504040204" pitchFamily="50" charset="-128"/>
              </a:rPr>
              <a:t>3</a:t>
            </a:r>
            <a:r>
              <a:rPr lang="ja-JP" altLang="en-US" sz="1400" dirty="0">
                <a:solidFill>
                  <a:schemeClr val="tx1"/>
                </a:solidFill>
                <a:latin typeface="Meiryo UI" panose="020B0604030504040204" pitchFamily="50" charset="-128"/>
                <a:ea typeface="Meiryo UI" panose="020B0604030504040204" pitchFamily="50" charset="-128"/>
              </a:rPr>
              <a:t>月）</a:t>
            </a:r>
          </a:p>
        </p:txBody>
      </p:sp>
      <p:sp>
        <p:nvSpPr>
          <p:cNvPr id="16386" name="テキスト ボックス 79">
            <a:extLst>
              <a:ext uri="{FF2B5EF4-FFF2-40B4-BE49-F238E27FC236}">
                <a16:creationId xmlns:a16="http://schemas.microsoft.com/office/drawing/2014/main" id="{9DF9DB85-E1CC-59E3-4913-6FA4100CAAB4}"/>
              </a:ext>
            </a:extLst>
          </p:cNvPr>
          <p:cNvSpPr txBox="1"/>
          <p:nvPr/>
        </p:nvSpPr>
        <p:spPr>
          <a:xfrm>
            <a:off x="731601" y="2663484"/>
            <a:ext cx="5400788" cy="4325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600" dirty="0">
                <a:solidFill>
                  <a:schemeClr val="tx1"/>
                </a:solidFill>
                <a:latin typeface="Meiryo UI" panose="020B0604030504040204" pitchFamily="50" charset="-128"/>
                <a:ea typeface="Meiryo UI" panose="020B0604030504040204" pitchFamily="50" charset="-128"/>
              </a:rPr>
              <a:t>■生準遅れ２</a:t>
            </a:r>
            <a:r>
              <a:rPr lang="en-US" altLang="ja-JP" sz="1600" dirty="0">
                <a:solidFill>
                  <a:schemeClr val="tx1"/>
                </a:solidFill>
                <a:latin typeface="Meiryo UI" panose="020B0604030504040204" pitchFamily="50" charset="-128"/>
                <a:ea typeface="Meiryo UI" panose="020B0604030504040204" pitchFamily="50" charset="-128"/>
              </a:rPr>
              <a:t>1</a:t>
            </a:r>
            <a:r>
              <a:rPr lang="ja-JP" altLang="en-US" sz="1600" dirty="0">
                <a:solidFill>
                  <a:schemeClr val="tx1"/>
                </a:solidFill>
                <a:latin typeface="Meiryo UI" panose="020B0604030504040204" pitchFamily="50" charset="-128"/>
                <a:ea typeface="Meiryo UI" panose="020B0604030504040204" pitchFamily="50" charset="-128"/>
              </a:rPr>
              <a:t>件を仕入先別・対応工数別に掘り下げると</a:t>
            </a:r>
            <a:r>
              <a:rPr lang="en-US" altLang="ja-JP" sz="1600" dirty="0">
                <a:solidFill>
                  <a:schemeClr val="tx1"/>
                </a:solidFill>
                <a:latin typeface="Meiryo UI" panose="020B0604030504040204" pitchFamily="50" charset="-128"/>
                <a:ea typeface="Meiryo UI" panose="020B0604030504040204" pitchFamily="50" charset="-128"/>
              </a:rPr>
              <a:t>…</a:t>
            </a:r>
            <a:endParaRPr lang="ja-JP" altLang="en-US" sz="16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7B9C3364-2727-ADB8-F1DD-2333B2241D8D}"/>
              </a:ext>
            </a:extLst>
          </p:cNvPr>
          <p:cNvSpPr/>
          <p:nvPr/>
        </p:nvSpPr>
        <p:spPr>
          <a:xfrm>
            <a:off x="1655789" y="3307840"/>
            <a:ext cx="1842370" cy="260566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43" name="正方形/長方形 42">
            <a:extLst>
              <a:ext uri="{FF2B5EF4-FFF2-40B4-BE49-F238E27FC236}">
                <a16:creationId xmlns:a16="http://schemas.microsoft.com/office/drawing/2014/main" id="{9EBC5146-4882-3B7F-E39F-F0103B651485}"/>
              </a:ext>
            </a:extLst>
          </p:cNvPr>
          <p:cNvSpPr/>
          <p:nvPr/>
        </p:nvSpPr>
        <p:spPr>
          <a:xfrm>
            <a:off x="3528329" y="4656817"/>
            <a:ext cx="1842370" cy="1256688"/>
          </a:xfrm>
          <a:prstGeom prst="rect">
            <a:avLst/>
          </a:prstGeom>
          <a:noFill/>
          <a:ln w="3810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bg2">
                  <a:lumMod val="25000"/>
                </a:schemeClr>
              </a:solidFill>
            </a:endParaRPr>
          </a:p>
        </p:txBody>
      </p:sp>
      <p:grpSp>
        <p:nvGrpSpPr>
          <p:cNvPr id="6" name="グループ化 5">
            <a:extLst>
              <a:ext uri="{FF2B5EF4-FFF2-40B4-BE49-F238E27FC236}">
                <a16:creationId xmlns:a16="http://schemas.microsoft.com/office/drawing/2014/main" id="{4DA0DB5F-1322-BF31-4267-C4AAACF2B4A4}"/>
              </a:ext>
            </a:extLst>
          </p:cNvPr>
          <p:cNvGrpSpPr/>
          <p:nvPr/>
        </p:nvGrpSpPr>
        <p:grpSpPr>
          <a:xfrm>
            <a:off x="1954607" y="5688359"/>
            <a:ext cx="3085557" cy="318929"/>
            <a:chOff x="1256677" y="5785524"/>
            <a:chExt cx="3085557" cy="318929"/>
          </a:xfrm>
        </p:grpSpPr>
        <p:sp>
          <p:nvSpPr>
            <p:cNvPr id="42" name="四角形: 角を丸くする 41">
              <a:extLst>
                <a:ext uri="{FF2B5EF4-FFF2-40B4-BE49-F238E27FC236}">
                  <a16:creationId xmlns:a16="http://schemas.microsoft.com/office/drawing/2014/main" id="{C8B6D781-D3C1-6DE7-5511-7AA6804A0157}"/>
                </a:ext>
              </a:extLst>
            </p:cNvPr>
            <p:cNvSpPr/>
            <p:nvPr/>
          </p:nvSpPr>
          <p:spPr>
            <a:xfrm>
              <a:off x="1256677" y="5802908"/>
              <a:ext cx="1152128" cy="301545"/>
            </a:xfrm>
            <a:prstGeom prst="roundRect">
              <a:avLst/>
            </a:prstGeom>
            <a:solidFill>
              <a:srgbClr val="FFFF66"/>
            </a:solid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Meiryo UI" panose="020B0604030504040204" pitchFamily="50" charset="-128"/>
                  <a:ea typeface="Meiryo UI" panose="020B0604030504040204" pitchFamily="50" charset="-128"/>
                </a:rPr>
                <a:t>新規</a:t>
              </a:r>
            </a:p>
          </p:txBody>
        </p:sp>
        <p:sp>
          <p:nvSpPr>
            <p:cNvPr id="45" name="四角形: 角を丸くする 44">
              <a:extLst>
                <a:ext uri="{FF2B5EF4-FFF2-40B4-BE49-F238E27FC236}">
                  <a16:creationId xmlns:a16="http://schemas.microsoft.com/office/drawing/2014/main" id="{D9D46DE4-3CD7-D45B-E89D-84D99EF13CF0}"/>
                </a:ext>
              </a:extLst>
            </p:cNvPr>
            <p:cNvSpPr/>
            <p:nvPr/>
          </p:nvSpPr>
          <p:spPr>
            <a:xfrm>
              <a:off x="3190106" y="5785524"/>
              <a:ext cx="1152128" cy="301545"/>
            </a:xfrm>
            <a:prstGeom prst="roundRect">
              <a:avLst/>
            </a:prstGeom>
            <a:solidFill>
              <a:schemeClr val="bg1"/>
            </a:solidFill>
            <a:ln w="12700">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bg2">
                      <a:lumMod val="25000"/>
                    </a:schemeClr>
                  </a:solidFill>
                  <a:latin typeface="Meiryo UI" panose="020B0604030504040204" pitchFamily="50" charset="-128"/>
                  <a:ea typeface="Meiryo UI" panose="020B0604030504040204" pitchFamily="50" charset="-128"/>
                </a:rPr>
                <a:t>既存</a:t>
              </a:r>
            </a:p>
          </p:txBody>
        </p:sp>
      </p:grpSp>
      <p:sp>
        <p:nvSpPr>
          <p:cNvPr id="8" name="テキスト ボックス 80">
            <a:extLst>
              <a:ext uri="{FF2B5EF4-FFF2-40B4-BE49-F238E27FC236}">
                <a16:creationId xmlns:a16="http://schemas.microsoft.com/office/drawing/2014/main" id="{E5055D8E-E51D-822E-0C18-306E42D8BCB6}"/>
              </a:ext>
            </a:extLst>
          </p:cNvPr>
          <p:cNvSpPr txBox="1"/>
          <p:nvPr/>
        </p:nvSpPr>
        <p:spPr>
          <a:xfrm>
            <a:off x="7178609" y="3290662"/>
            <a:ext cx="1662285" cy="36063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600" b="1" dirty="0">
                <a:solidFill>
                  <a:srgbClr val="FF0000"/>
                </a:solidFill>
                <a:latin typeface="Meiryo UI" panose="020B0604030504040204" pitchFamily="50" charset="-128"/>
                <a:ea typeface="Meiryo UI" panose="020B0604030504040204" pitchFamily="50" charset="-128"/>
              </a:rPr>
              <a:t>2</a:t>
            </a:r>
            <a:r>
              <a:rPr lang="ja-JP" altLang="en-US" sz="1600" b="1" dirty="0">
                <a:solidFill>
                  <a:srgbClr val="FF0000"/>
                </a:solidFill>
                <a:latin typeface="Meiryo UI" panose="020B0604030504040204" pitchFamily="50" charset="-128"/>
                <a:ea typeface="Meiryo UI" panose="020B0604030504040204" pitchFamily="50" charset="-128"/>
              </a:rPr>
              <a:t>社平均</a:t>
            </a:r>
            <a:r>
              <a:rPr lang="en-US" altLang="ja-JP" sz="1600" b="1" dirty="0">
                <a:solidFill>
                  <a:srgbClr val="FF0000"/>
                </a:solidFill>
                <a:latin typeface="Meiryo UI" panose="020B0604030504040204" pitchFamily="50" charset="-128"/>
                <a:ea typeface="Meiryo UI" panose="020B0604030504040204" pitchFamily="50" charset="-128"/>
              </a:rPr>
              <a:t>35H</a:t>
            </a:r>
            <a:endParaRPr lang="ja-JP" altLang="en-US" sz="2000" b="1" dirty="0">
              <a:solidFill>
                <a:schemeClr val="tx1"/>
              </a:solidFill>
              <a:latin typeface="Meiryo UI" panose="020B0604030504040204" pitchFamily="50" charset="-128"/>
              <a:ea typeface="Meiryo UI" panose="020B0604030504040204" pitchFamily="50" charset="-128"/>
            </a:endParaRPr>
          </a:p>
        </p:txBody>
      </p:sp>
      <p:sp>
        <p:nvSpPr>
          <p:cNvPr id="16" name="テキスト ボックス 80">
            <a:extLst>
              <a:ext uri="{FF2B5EF4-FFF2-40B4-BE49-F238E27FC236}">
                <a16:creationId xmlns:a16="http://schemas.microsoft.com/office/drawing/2014/main" id="{A10A0A31-1D5B-1528-DABE-395143CFB55C}"/>
              </a:ext>
            </a:extLst>
          </p:cNvPr>
          <p:cNvSpPr txBox="1"/>
          <p:nvPr/>
        </p:nvSpPr>
        <p:spPr>
          <a:xfrm>
            <a:off x="1754032" y="3311500"/>
            <a:ext cx="1662285" cy="36063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600" b="1" dirty="0">
                <a:solidFill>
                  <a:srgbClr val="FF0000"/>
                </a:solidFill>
                <a:latin typeface="Meiryo UI" panose="020B0604030504040204" pitchFamily="50" charset="-128"/>
                <a:ea typeface="Meiryo UI" panose="020B0604030504040204" pitchFamily="50" charset="-128"/>
              </a:rPr>
              <a:t>2</a:t>
            </a:r>
            <a:r>
              <a:rPr lang="ja-JP" altLang="en-US" sz="1600" b="1" dirty="0">
                <a:solidFill>
                  <a:srgbClr val="FF0000"/>
                </a:solidFill>
                <a:latin typeface="Meiryo UI" panose="020B0604030504040204" pitchFamily="50" charset="-128"/>
                <a:ea typeface="Meiryo UI" panose="020B0604030504040204" pitchFamily="50" charset="-128"/>
              </a:rPr>
              <a:t>社平均</a:t>
            </a:r>
            <a:r>
              <a:rPr lang="en-US" altLang="ja-JP" sz="1600" b="1" dirty="0">
                <a:solidFill>
                  <a:srgbClr val="FF0000"/>
                </a:solidFill>
                <a:latin typeface="Meiryo UI" panose="020B0604030504040204" pitchFamily="50" charset="-128"/>
                <a:ea typeface="Meiryo UI" panose="020B0604030504040204" pitchFamily="50" charset="-128"/>
              </a:rPr>
              <a:t>10</a:t>
            </a:r>
            <a:r>
              <a:rPr lang="ja-JP" altLang="en-US" sz="1600" b="1" dirty="0">
                <a:solidFill>
                  <a:srgbClr val="FF0000"/>
                </a:solidFill>
                <a:latin typeface="Meiryo UI" panose="020B0604030504040204" pitchFamily="50" charset="-128"/>
                <a:ea typeface="Meiryo UI" panose="020B0604030504040204" pitchFamily="50" charset="-128"/>
              </a:rPr>
              <a:t>件</a:t>
            </a:r>
            <a:endParaRPr lang="ja-JP" altLang="en-US" sz="2000" b="1" dirty="0">
              <a:solidFill>
                <a:schemeClr val="tx1"/>
              </a:solidFill>
              <a:latin typeface="Meiryo UI" panose="020B0604030504040204" pitchFamily="50" charset="-128"/>
              <a:ea typeface="Meiryo UI" panose="020B0604030504040204" pitchFamily="50" charset="-128"/>
            </a:endParaRPr>
          </a:p>
        </p:txBody>
      </p:sp>
      <p:sp>
        <p:nvSpPr>
          <p:cNvPr id="27" name="横巻き 75">
            <a:extLst>
              <a:ext uri="{FF2B5EF4-FFF2-40B4-BE49-F238E27FC236}">
                <a16:creationId xmlns:a16="http://schemas.microsoft.com/office/drawing/2014/main" id="{EA429ACD-9382-BC7A-395A-E5E192E8C87F}"/>
              </a:ext>
            </a:extLst>
          </p:cNvPr>
          <p:cNvSpPr/>
          <p:nvPr/>
        </p:nvSpPr>
        <p:spPr>
          <a:xfrm>
            <a:off x="474711" y="483181"/>
            <a:ext cx="2116014"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28" name="テキスト ボックス 27">
            <a:extLst>
              <a:ext uri="{FF2B5EF4-FFF2-40B4-BE49-F238E27FC236}">
                <a16:creationId xmlns:a16="http://schemas.microsoft.com/office/drawing/2014/main" id="{ADDD17FA-C23E-C625-04AD-C6F220444279}"/>
              </a:ext>
            </a:extLst>
          </p:cNvPr>
          <p:cNvSpPr txBox="1"/>
          <p:nvPr/>
        </p:nvSpPr>
        <p:spPr>
          <a:xfrm>
            <a:off x="668124" y="578178"/>
            <a:ext cx="1958270" cy="369332"/>
          </a:xfrm>
          <a:prstGeom prst="rect">
            <a:avLst/>
          </a:prstGeom>
          <a:noFill/>
        </p:spPr>
        <p:txBody>
          <a:bodyPr wrap="square" rtlCol="0">
            <a:spAutoFit/>
          </a:bodyPr>
          <a:lstStyle/>
          <a:p>
            <a:r>
              <a:rPr kumimoji="1" lang="en-US" altLang="ja-JP" sz="1800" dirty="0">
                <a:latin typeface="Meiryo UI" panose="020B0604030504040204" pitchFamily="50" charset="-128"/>
                <a:ea typeface="Meiryo UI" panose="020B0604030504040204" pitchFamily="50" charset="-128"/>
              </a:rPr>
              <a:t>1)</a:t>
            </a:r>
            <a:r>
              <a:rPr kumimoji="1" lang="ja-JP" altLang="en-US" sz="1800" dirty="0">
                <a:latin typeface="Meiryo UI" panose="020B0604030504040204" pitchFamily="50" charset="-128"/>
                <a:ea typeface="Meiryo UI" panose="020B0604030504040204" pitchFamily="50" charset="-128"/>
              </a:rPr>
              <a:t>問題の明確化</a:t>
            </a:r>
          </a:p>
        </p:txBody>
      </p:sp>
      <p:sp>
        <p:nvSpPr>
          <p:cNvPr id="29" name="横巻き 75">
            <a:extLst>
              <a:ext uri="{FF2B5EF4-FFF2-40B4-BE49-F238E27FC236}">
                <a16:creationId xmlns:a16="http://schemas.microsoft.com/office/drawing/2014/main" id="{4EEDC239-1196-199E-C33C-2DC7DB3DC47E}"/>
              </a:ext>
            </a:extLst>
          </p:cNvPr>
          <p:cNvSpPr/>
          <p:nvPr/>
        </p:nvSpPr>
        <p:spPr>
          <a:xfrm>
            <a:off x="500608" y="2138307"/>
            <a:ext cx="2558733"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30" name="テキスト ボックス 29">
            <a:extLst>
              <a:ext uri="{FF2B5EF4-FFF2-40B4-BE49-F238E27FC236}">
                <a16:creationId xmlns:a16="http://schemas.microsoft.com/office/drawing/2014/main" id="{754B5456-8718-26A0-0A18-50993855C814}"/>
              </a:ext>
            </a:extLst>
          </p:cNvPr>
          <p:cNvSpPr txBox="1"/>
          <p:nvPr/>
        </p:nvSpPr>
        <p:spPr>
          <a:xfrm>
            <a:off x="694021" y="2233304"/>
            <a:ext cx="2365321" cy="369332"/>
          </a:xfrm>
          <a:prstGeom prst="rect">
            <a:avLst/>
          </a:prstGeom>
          <a:noFill/>
        </p:spPr>
        <p:txBody>
          <a:bodyPr wrap="square" rtlCol="0">
            <a:spAutoFit/>
          </a:bodyPr>
          <a:lstStyle/>
          <a:p>
            <a:r>
              <a:rPr kumimoji="1" lang="en-US" altLang="ja-JP" sz="1800" dirty="0">
                <a:latin typeface="Meiryo UI" panose="020B0604030504040204" pitchFamily="50" charset="-128"/>
                <a:ea typeface="Meiryo UI" panose="020B0604030504040204" pitchFamily="50" charset="-128"/>
              </a:rPr>
              <a:t>2)</a:t>
            </a:r>
            <a:r>
              <a:rPr kumimoji="1" lang="ja-JP" altLang="en-US" sz="1800" dirty="0">
                <a:latin typeface="Meiryo UI" panose="020B0604030504040204" pitchFamily="50" charset="-128"/>
                <a:ea typeface="Meiryo UI" panose="020B0604030504040204" pitchFamily="50" charset="-128"/>
              </a:rPr>
              <a:t>問題のブレイクダウン</a:t>
            </a:r>
          </a:p>
        </p:txBody>
      </p:sp>
    </p:spTree>
    <p:custDataLst>
      <p:tags r:id="rId1"/>
    </p:custDataLst>
    <p:extLst>
      <p:ext uri="{BB962C8B-B14F-4D97-AF65-F5344CB8AC3E}">
        <p14:creationId xmlns:p14="http://schemas.microsoft.com/office/powerpoint/2010/main" val="35104361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40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4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4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40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4500"/>
                            </p:stCondLst>
                            <p:childTnLst>
                              <p:par>
                                <p:cTn id="21" presetID="10" presetClass="entr" presetSubtype="0" fill="hold" nodeType="afterEffect">
                                  <p:stCondLst>
                                    <p:cond delay="40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40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40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386"/>
                                        </p:tgtEl>
                                        <p:attrNameLst>
                                          <p:attrName>style.visibility</p:attrName>
                                        </p:attrNameLst>
                                      </p:cBhvr>
                                      <p:to>
                                        <p:strVal val="visible"/>
                                      </p:to>
                                    </p:set>
                                    <p:animEffect transition="in" filter="fade">
                                      <p:cBhvr>
                                        <p:cTn id="49" dur="500"/>
                                        <p:tgtEl>
                                          <p:spTgt spid="1638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500"/>
                            </p:stCondLst>
                            <p:childTnLst>
                              <p:par>
                                <p:cTn id="54" presetID="10" presetClass="entr" presetSubtype="0" fill="hold" grpId="0" nodeType="afterEffect">
                                  <p:stCondLst>
                                    <p:cond delay="400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grpId="0" nodeType="withEffect">
                                  <p:stCondLst>
                                    <p:cond delay="400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10" presetClass="entr" presetSubtype="0" fill="hold" nodeType="withEffect">
                                  <p:stCondLst>
                                    <p:cond delay="400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500"/>
                                        <p:tgtEl>
                                          <p:spTgt spid="6"/>
                                        </p:tgtEl>
                                      </p:cBhvr>
                                    </p:animEffect>
                                  </p:childTnLst>
                                </p:cTn>
                              </p:par>
                              <p:par>
                                <p:cTn id="63" presetID="10" presetClass="entr" presetSubtype="0" fill="hold" grpId="0" nodeType="withEffect">
                                  <p:stCondLst>
                                    <p:cond delay="400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par>
                                <p:cTn id="66" presetID="10" presetClass="entr" presetSubtype="0" fill="hold" grpId="0" nodeType="withEffect">
                                  <p:stCondLst>
                                    <p:cond delay="400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fade">
                                      <p:cBhvr>
                                        <p:cTn id="73" dur="500"/>
                                        <p:tgtEl>
                                          <p:spTgt spid="4"/>
                                        </p:tgtEl>
                                      </p:cBhvr>
                                    </p:animEffect>
                                  </p:childTnLst>
                                </p:cTn>
                              </p:par>
                              <p:par>
                                <p:cTn id="74" presetID="10" presetClass="entr" presetSubtype="0" fill="hold" nodeType="with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10" presetClass="entr" presetSubtype="0"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childTnLst>
                          </p:cTn>
                        </p:par>
                        <p:par>
                          <p:cTn id="80" fill="hold">
                            <p:stCondLst>
                              <p:cond delay="500"/>
                            </p:stCondLst>
                            <p:childTnLst>
                              <p:par>
                                <p:cTn id="81" presetID="10" presetClass="entr" presetSubtype="0" fill="hold" grpId="0" nodeType="afterEffect">
                                  <p:stCondLst>
                                    <p:cond delay="400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500"/>
                                        <p:tgtEl>
                                          <p:spTgt spid="8"/>
                                        </p:tgtEl>
                                      </p:cBhvr>
                                    </p:animEffect>
                                  </p:childTnLst>
                                </p:cTn>
                              </p:par>
                              <p:par>
                                <p:cTn id="84" presetID="10" presetClass="entr" presetSubtype="0" fill="hold" grpId="0" nodeType="withEffect">
                                  <p:stCondLst>
                                    <p:cond delay="4000"/>
                                  </p:stCondLst>
                                  <p:childTnLst>
                                    <p:set>
                                      <p:cBhvr>
                                        <p:cTn id="85" dur="1" fill="hold">
                                          <p:stCondLst>
                                            <p:cond delay="0"/>
                                          </p:stCondLst>
                                        </p:cTn>
                                        <p:tgtEl>
                                          <p:spTgt spid="57"/>
                                        </p:tgtEl>
                                        <p:attrNameLst>
                                          <p:attrName>style.visibility</p:attrName>
                                        </p:attrNameLst>
                                      </p:cBhvr>
                                      <p:to>
                                        <p:strVal val="visible"/>
                                      </p:to>
                                    </p:set>
                                    <p:animEffect transition="in" filter="fade">
                                      <p:cBhvr>
                                        <p:cTn id="86" dur="500"/>
                                        <p:tgtEl>
                                          <p:spTgt spid="57"/>
                                        </p:tgtEl>
                                      </p:cBhvr>
                                    </p:animEffect>
                                  </p:childTnLst>
                                </p:cTn>
                              </p:par>
                              <p:par>
                                <p:cTn id="87" presetID="10" presetClass="entr" presetSubtype="0" fill="hold" nodeType="withEffect">
                                  <p:stCondLst>
                                    <p:cond delay="4000"/>
                                  </p:stCondLst>
                                  <p:childTnLst>
                                    <p:set>
                                      <p:cBhvr>
                                        <p:cTn id="88" dur="1" fill="hold">
                                          <p:stCondLst>
                                            <p:cond delay="0"/>
                                          </p:stCondLst>
                                        </p:cTn>
                                        <p:tgtEl>
                                          <p:spTgt spid="16395"/>
                                        </p:tgtEl>
                                        <p:attrNameLst>
                                          <p:attrName>style.visibility</p:attrName>
                                        </p:attrNameLst>
                                      </p:cBhvr>
                                      <p:to>
                                        <p:strVal val="visible"/>
                                      </p:to>
                                    </p:set>
                                    <p:animEffect transition="in" filter="fade">
                                      <p:cBhvr>
                                        <p:cTn id="89" dur="500"/>
                                        <p:tgtEl>
                                          <p:spTgt spid="16395"/>
                                        </p:tgtEl>
                                      </p:cBhvr>
                                    </p:animEffect>
                                  </p:childTnLst>
                                </p:cTn>
                              </p:par>
                              <p:par>
                                <p:cTn id="90" presetID="10" presetClass="entr" presetSubtype="0" fill="hold" grpId="0" nodeType="withEffect">
                                  <p:stCondLst>
                                    <p:cond delay="4000"/>
                                  </p:stCondLst>
                                  <p:childTnLst>
                                    <p:set>
                                      <p:cBhvr>
                                        <p:cTn id="91" dur="1" fill="hold">
                                          <p:stCondLst>
                                            <p:cond delay="0"/>
                                          </p:stCondLst>
                                        </p:cTn>
                                        <p:tgtEl>
                                          <p:spTgt spid="61"/>
                                        </p:tgtEl>
                                        <p:attrNameLst>
                                          <p:attrName>style.visibility</p:attrName>
                                        </p:attrNameLst>
                                      </p:cBhvr>
                                      <p:to>
                                        <p:strVal val="visible"/>
                                      </p:to>
                                    </p:set>
                                    <p:animEffect transition="in" filter="fade">
                                      <p:cBhvr>
                                        <p:cTn id="92" dur="500"/>
                                        <p:tgtEl>
                                          <p:spTgt spid="61"/>
                                        </p:tgtEl>
                                      </p:cBhvr>
                                    </p:animEffect>
                                  </p:childTnLst>
                                </p:cTn>
                              </p:par>
                              <p:par>
                                <p:cTn id="93" presetID="10" presetClass="entr" presetSubtype="0" fill="hold" grpId="0" nodeType="withEffect">
                                  <p:stCondLst>
                                    <p:cond delay="4000"/>
                                  </p:stCondLst>
                                  <p:childTnLst>
                                    <p:set>
                                      <p:cBhvr>
                                        <p:cTn id="94" dur="1" fill="hold">
                                          <p:stCondLst>
                                            <p:cond delay="0"/>
                                          </p:stCondLst>
                                        </p:cTn>
                                        <p:tgtEl>
                                          <p:spTgt spid="59"/>
                                        </p:tgtEl>
                                        <p:attrNameLst>
                                          <p:attrName>style.visibility</p:attrName>
                                        </p:attrNameLst>
                                      </p:cBhvr>
                                      <p:to>
                                        <p:strVal val="visible"/>
                                      </p:to>
                                    </p:set>
                                    <p:animEffect transition="in" filter="fade">
                                      <p:cBhvr>
                                        <p:cTn id="9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AsOne/>
      </p:bldGraphic>
      <p:bldP spid="2" grpId="0" animBg="1"/>
      <p:bldP spid="3" grpId="0" animBg="1"/>
      <p:bldP spid="32" grpId="0"/>
      <p:bldP spid="21" grpId="0" animBg="1"/>
      <p:bldP spid="22" grpId="0" animBg="1"/>
      <p:bldP spid="23" grpId="0" animBg="1"/>
      <p:bldP spid="14" grpId="0"/>
      <p:bldP spid="13" grpId="0" animBg="1"/>
      <p:bldP spid="57" grpId="0" animBg="1"/>
      <p:bldP spid="59" grpId="0"/>
      <p:bldP spid="61" grpId="0" animBg="1"/>
      <p:bldP spid="19" grpId="0"/>
      <p:bldP spid="9" grpId="0"/>
      <p:bldP spid="16386" grpId="0"/>
      <p:bldP spid="10" grpId="0" animBg="1"/>
      <p:bldP spid="43" grpId="0" animBg="1"/>
      <p:bldP spid="8" grpId="0"/>
      <p:bldP spid="16"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a:extLst>
              <a:ext uri="{FF2B5EF4-FFF2-40B4-BE49-F238E27FC236}">
                <a16:creationId xmlns:a16="http://schemas.microsoft.com/office/drawing/2014/main" id="{124E82D0-3F95-039A-0320-34EACC95C420}"/>
              </a:ext>
            </a:extLst>
          </p:cNvPr>
          <p:cNvSpPr/>
          <p:nvPr/>
        </p:nvSpPr>
        <p:spPr>
          <a:xfrm>
            <a:off x="5984723" y="1277739"/>
            <a:ext cx="5410670" cy="3059438"/>
          </a:xfrm>
          <a:prstGeom prst="roundRect">
            <a:avLst>
              <a:gd name="adj" fmla="val 4701"/>
            </a:avLst>
          </a:prstGeom>
          <a:solidFill>
            <a:srgbClr val="FFCCFF">
              <a:alpha val="21000"/>
            </a:srgbClr>
          </a:solidFill>
          <a:ln w="57150">
            <a:solidFill>
              <a:srgbClr val="FFCCFF"/>
            </a:solid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439" name="テキスト ボックス 9"/>
          <p:cNvSpPr txBox="1">
            <a:spLocks noChangeArrowheads="1"/>
          </p:cNvSpPr>
          <p:nvPr/>
        </p:nvSpPr>
        <p:spPr bwMode="auto">
          <a:xfrm>
            <a:off x="251774" y="135735"/>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游ゴシック" panose="020B0400000000000000" pitchFamily="50" charset="-128"/>
                <a:ea typeface="游ゴシック" panose="020B0400000000000000" pitchFamily="50" charset="-128"/>
              </a:rPr>
              <a:t>現状把握</a:t>
            </a:r>
            <a:r>
              <a:rPr lang="en-US" altLang="ja-JP" sz="1600" b="1" dirty="0">
                <a:latin typeface="游ゴシック" panose="020B0400000000000000" pitchFamily="50" charset="-128"/>
                <a:ea typeface="游ゴシック" panose="020B0400000000000000" pitchFamily="50" charset="-128"/>
              </a:rPr>
              <a:t>】</a:t>
            </a:r>
            <a:endParaRPr lang="ja-JP" altLang="en-US" sz="1600" b="1" dirty="0">
              <a:latin typeface="游ゴシック" panose="020B0400000000000000" pitchFamily="50" charset="-128"/>
              <a:ea typeface="游ゴシック" panose="020B0400000000000000" pitchFamily="50" charset="-128"/>
            </a:endParaRPr>
          </a:p>
        </p:txBody>
      </p:sp>
      <p:sp>
        <p:nvSpPr>
          <p:cNvPr id="18440" name="テキスト ボックス 9"/>
          <p:cNvSpPr txBox="1">
            <a:spLocks noChangeArrowheads="1"/>
          </p:cNvSpPr>
          <p:nvPr/>
        </p:nvSpPr>
        <p:spPr bwMode="auto">
          <a:xfrm>
            <a:off x="8853603" y="170283"/>
            <a:ext cx="1027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11/29</a:t>
            </a:r>
            <a:r>
              <a:rPr lang="ja-JP" altLang="en-US" sz="1400" dirty="0">
                <a:latin typeface="游ゴシック" panose="020B0400000000000000" pitchFamily="50" charset="-128"/>
                <a:ea typeface="游ゴシック" panose="020B0400000000000000" pitchFamily="50" charset="-128"/>
              </a:rPr>
              <a:t>）</a:t>
            </a:r>
          </a:p>
        </p:txBody>
      </p:sp>
      <p:sp>
        <p:nvSpPr>
          <p:cNvPr id="5" name="Line 3"/>
          <p:cNvSpPr>
            <a:spLocks noChangeShapeType="1"/>
          </p:cNvSpPr>
          <p:nvPr/>
        </p:nvSpPr>
        <p:spPr bwMode="auto">
          <a:xfrm>
            <a:off x="287636"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31" name="テキスト ボックス 181"/>
          <p:cNvSpPr txBox="1"/>
          <p:nvPr/>
        </p:nvSpPr>
        <p:spPr>
          <a:xfrm>
            <a:off x="636681" y="951597"/>
            <a:ext cx="6013241" cy="68310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800" dirty="0">
                <a:solidFill>
                  <a:sysClr val="windowText" lastClr="000000"/>
                </a:solidFill>
                <a:latin typeface="Meiryo UI" panose="020B0604030504040204" pitchFamily="50" charset="-128"/>
                <a:ea typeface="Meiryo UI" panose="020B0604030504040204" pitchFamily="50" charset="-128"/>
              </a:rPr>
              <a:t>■さらに、新規仕入先に対し</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　　遅れにかかった工数を項目別でみると</a:t>
            </a:r>
            <a:r>
              <a:rPr lang="en-US" altLang="ja-JP" sz="1800" dirty="0">
                <a:solidFill>
                  <a:sysClr val="windowText" lastClr="000000"/>
                </a:solidFill>
                <a:latin typeface="Meiryo UI" panose="020B0604030504040204" pitchFamily="50" charset="-128"/>
                <a:ea typeface="Meiryo UI" panose="020B0604030504040204" pitchFamily="50" charset="-128"/>
              </a:rPr>
              <a:t>…</a:t>
            </a:r>
            <a:endParaRPr lang="ja-JP" altLang="en-US" sz="1800" dirty="0">
              <a:solidFill>
                <a:sysClr val="windowText" lastClr="000000"/>
              </a:solidFill>
              <a:latin typeface="Meiryo UI" panose="020B0604030504040204" pitchFamily="50" charset="-128"/>
              <a:ea typeface="Meiryo UI" panose="020B0604030504040204" pitchFamily="50" charset="-128"/>
            </a:endParaRPr>
          </a:p>
        </p:txBody>
      </p:sp>
      <p:sp>
        <p:nvSpPr>
          <p:cNvPr id="48" name="テキスト ボックス 80"/>
          <p:cNvSpPr txBox="1"/>
          <p:nvPr/>
        </p:nvSpPr>
        <p:spPr>
          <a:xfrm>
            <a:off x="1042161" y="5295234"/>
            <a:ext cx="4551966" cy="73342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800" b="1" dirty="0">
                <a:solidFill>
                  <a:srgbClr val="FF0000"/>
                </a:solidFill>
                <a:latin typeface="Meiryo UI" panose="020B0604030504040204" pitchFamily="50" charset="-128"/>
                <a:ea typeface="Meiryo UI" panose="020B0604030504040204" pitchFamily="50" charset="-128"/>
              </a:rPr>
              <a:t>①監査改善資料回収　②検査記録回収</a:t>
            </a:r>
            <a:endParaRPr lang="en-US" altLang="ja-JP" sz="1800" b="1" dirty="0">
              <a:solidFill>
                <a:srgbClr val="FF0000"/>
              </a:solidFill>
              <a:latin typeface="Meiryo UI" panose="020B0604030504040204" pitchFamily="50" charset="-128"/>
              <a:ea typeface="Meiryo UI" panose="020B0604030504040204" pitchFamily="50" charset="-128"/>
            </a:endParaRPr>
          </a:p>
          <a:p>
            <a:pPr algn="ctr"/>
            <a:r>
              <a:rPr lang="ja-JP" altLang="en-US" sz="1800" b="1" dirty="0">
                <a:solidFill>
                  <a:srgbClr val="FF0000"/>
                </a:solidFill>
                <a:latin typeface="Meiryo UI" panose="020B0604030504040204" pitchFamily="50" charset="-128"/>
                <a:ea typeface="Meiryo UI" panose="020B0604030504040204" pitchFamily="50" charset="-128"/>
              </a:rPr>
              <a:t>にフォロー工数をかけている</a:t>
            </a:r>
          </a:p>
        </p:txBody>
      </p:sp>
      <p:pic>
        <p:nvPicPr>
          <p:cNvPr id="49" name="Picture 2" descr="ロゴ"/>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658242" y="132215"/>
            <a:ext cx="1408533" cy="34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グループ化 21">
            <a:extLst>
              <a:ext uri="{FF2B5EF4-FFF2-40B4-BE49-F238E27FC236}">
                <a16:creationId xmlns:a16="http://schemas.microsoft.com/office/drawing/2014/main" id="{1F922E70-9EFD-D75D-7C9B-AF03312CD321}"/>
              </a:ext>
            </a:extLst>
          </p:cNvPr>
          <p:cNvGrpSpPr/>
          <p:nvPr/>
        </p:nvGrpSpPr>
        <p:grpSpPr>
          <a:xfrm>
            <a:off x="6048276" y="1723771"/>
            <a:ext cx="5233017" cy="2259272"/>
            <a:chOff x="6162375" y="1419973"/>
            <a:chExt cx="5233017" cy="2259272"/>
          </a:xfrm>
        </p:grpSpPr>
        <p:sp>
          <p:nvSpPr>
            <p:cNvPr id="55" name="角丸四角形吹き出し 54"/>
            <p:cNvSpPr/>
            <p:nvPr/>
          </p:nvSpPr>
          <p:spPr>
            <a:xfrm>
              <a:off x="7603202" y="1419973"/>
              <a:ext cx="3792190" cy="2259272"/>
            </a:xfrm>
            <a:prstGeom prst="wedgeRoundRectCallout">
              <a:avLst>
                <a:gd name="adj1" fmla="val -58414"/>
                <a:gd name="adj2" fmla="val 9587"/>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ltLang="ja-JP" sz="100" dirty="0">
                <a:solidFill>
                  <a:sysClr val="windowText" lastClr="000000"/>
                </a:solidFill>
                <a:latin typeface="Meiryo UI" panose="020B0604030504040204" pitchFamily="50" charset="-128"/>
                <a:ea typeface="Meiryo UI" panose="020B0604030504040204" pitchFamily="50" charset="-128"/>
              </a:endParaRPr>
            </a:p>
            <a:p>
              <a:endParaRPr lang="en-US" altLang="ja-JP" sz="700" dirty="0">
                <a:solidFill>
                  <a:sysClr val="windowText" lastClr="000000"/>
                </a:solidFill>
                <a:latin typeface="Meiryo UI" panose="020B0604030504040204" pitchFamily="50" charset="-128"/>
                <a:ea typeface="Meiryo UI" panose="020B0604030504040204" pitchFamily="50" charset="-128"/>
              </a:endParaRPr>
            </a:p>
            <a:p>
              <a:r>
                <a:rPr lang="ja-JP" altLang="ja-JP" sz="1800" dirty="0">
                  <a:solidFill>
                    <a:sysClr val="windowText" lastClr="000000"/>
                  </a:solidFill>
                  <a:latin typeface="Meiryo UI" panose="020B0604030504040204" pitchFamily="50" charset="-128"/>
                  <a:ea typeface="Meiryo UI" panose="020B0604030504040204" pitchFamily="50" charset="-128"/>
                </a:rPr>
                <a:t>仕入先から納期通りに提出されても</a:t>
              </a:r>
              <a:r>
                <a:rPr lang="ja-JP" altLang="en-US" sz="1800" dirty="0">
                  <a:solidFill>
                    <a:sysClr val="windowText" lastClr="000000"/>
                  </a:solidFill>
                  <a:latin typeface="Meiryo UI" panose="020B0604030504040204" pitchFamily="50" charset="-128"/>
                  <a:ea typeface="Meiryo UI" panose="020B0604030504040204" pitchFamily="50" charset="-128"/>
                </a:rPr>
                <a:t>、</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ja-JP" sz="1800" dirty="0">
                  <a:solidFill>
                    <a:sysClr val="windowText" lastClr="000000"/>
                  </a:solidFill>
                  <a:latin typeface="Meiryo UI" panose="020B0604030504040204" pitchFamily="50" charset="-128"/>
                  <a:ea typeface="Meiryo UI" panose="020B0604030504040204" pitchFamily="50" charset="-128"/>
                </a:rPr>
                <a:t>不備が</a:t>
              </a:r>
              <a:r>
                <a:rPr lang="ja-JP" altLang="en-US" sz="1800" dirty="0">
                  <a:solidFill>
                    <a:sysClr val="windowText" lastClr="000000"/>
                  </a:solidFill>
                  <a:latin typeface="Meiryo UI" panose="020B0604030504040204" pitchFamily="50" charset="-128"/>
                  <a:ea typeface="Meiryo UI" panose="020B0604030504040204" pitchFamily="50" charset="-128"/>
                </a:rPr>
                <a:t>あることがありました</a:t>
              </a:r>
              <a:r>
                <a:rPr lang="ja-JP" altLang="ja-JP" sz="1800" dirty="0">
                  <a:solidFill>
                    <a:sysClr val="windowText" lastClr="000000"/>
                  </a:solidFill>
                  <a:latin typeface="Meiryo UI" panose="020B0604030504040204" pitchFamily="50" charset="-128"/>
                  <a:ea typeface="Meiryo UI" panose="020B0604030504040204" pitchFamily="50" charset="-128"/>
                </a:rPr>
                <a:t>。</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ja-JP" sz="1800" dirty="0">
                  <a:solidFill>
                    <a:sysClr val="windowText" lastClr="000000"/>
                  </a:solidFill>
                  <a:latin typeface="Meiryo UI" panose="020B0604030504040204" pitchFamily="50" charset="-128"/>
                  <a:ea typeface="Meiryo UI" panose="020B0604030504040204" pitchFamily="50" charset="-128"/>
                </a:rPr>
                <a:t>再提出された資料も思</a:t>
              </a:r>
              <a:r>
                <a:rPr lang="ja-JP" altLang="en-US" sz="1800" dirty="0">
                  <a:solidFill>
                    <a:sysClr val="windowText" lastClr="000000"/>
                  </a:solidFill>
                  <a:latin typeface="Meiryo UI" panose="020B0604030504040204" pitchFamily="50" charset="-128"/>
                  <a:ea typeface="Meiryo UI" panose="020B0604030504040204" pitchFamily="50" charset="-128"/>
                </a:rPr>
                <a:t>い</a:t>
              </a:r>
              <a:r>
                <a:rPr lang="ja-JP" altLang="ja-JP" sz="1800" dirty="0">
                  <a:solidFill>
                    <a:sysClr val="windowText" lastClr="000000"/>
                  </a:solidFill>
                  <a:latin typeface="Meiryo UI" panose="020B0604030504040204" pitchFamily="50" charset="-128"/>
                  <a:ea typeface="Meiryo UI" panose="020B0604030504040204" pitchFamily="50" charset="-128"/>
                </a:rPr>
                <a:t>通りに</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ja-JP" sz="1800" dirty="0">
                  <a:solidFill>
                    <a:sysClr val="windowText" lastClr="000000"/>
                  </a:solidFill>
                  <a:latin typeface="Meiryo UI" panose="020B0604030504040204" pitchFamily="50" charset="-128"/>
                  <a:ea typeface="Meiryo UI" panose="020B0604030504040204" pitchFamily="50" charset="-128"/>
                </a:rPr>
                <a:t>修正されて</a:t>
              </a:r>
              <a:r>
                <a:rPr lang="ja-JP" altLang="en-US" sz="1800" dirty="0">
                  <a:solidFill>
                    <a:sysClr val="windowText" lastClr="000000"/>
                  </a:solidFill>
                  <a:latin typeface="Meiryo UI" panose="020B0604030504040204" pitchFamily="50" charset="-128"/>
                  <a:ea typeface="Meiryo UI" panose="020B0604030504040204" pitchFamily="50" charset="-128"/>
                </a:rPr>
                <a:t>いないことがあり、</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当日中に処理が必要な資料だと</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残業になってしまいました</a:t>
              </a:r>
              <a:r>
                <a:rPr lang="ja-JP" altLang="ja-JP" sz="1800" dirty="0">
                  <a:solidFill>
                    <a:sysClr val="windowText" lastClr="000000"/>
                  </a:solidFill>
                  <a:latin typeface="Meiryo UI" panose="020B0604030504040204" pitchFamily="50" charset="-128"/>
                  <a:ea typeface="Meiryo UI" panose="020B0604030504040204" pitchFamily="50" charset="-128"/>
                </a:rPr>
                <a:t>💦</a:t>
              </a:r>
            </a:p>
          </p:txBody>
        </p:sp>
        <p:grpSp>
          <p:nvGrpSpPr>
            <p:cNvPr id="7" name="グループ化 6">
              <a:extLst>
                <a:ext uri="{FF2B5EF4-FFF2-40B4-BE49-F238E27FC236}">
                  <a16:creationId xmlns:a16="http://schemas.microsoft.com/office/drawing/2014/main" id="{4D4E5CF6-78AF-5206-76D8-D452CECE7FF2}"/>
                </a:ext>
              </a:extLst>
            </p:cNvPr>
            <p:cNvGrpSpPr/>
            <p:nvPr/>
          </p:nvGrpSpPr>
          <p:grpSpPr>
            <a:xfrm>
              <a:off x="6162375" y="1959471"/>
              <a:ext cx="1440827" cy="1302636"/>
              <a:chOff x="133774" y="5227350"/>
              <a:chExt cx="1440827" cy="1117096"/>
            </a:xfrm>
          </p:grpSpPr>
          <p:pic>
            <p:nvPicPr>
              <p:cNvPr id="54" name="図 5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9554" y="5255491"/>
                <a:ext cx="1425047" cy="964452"/>
              </a:xfrm>
              <a:prstGeom prst="rect">
                <a:avLst/>
              </a:prstGeom>
            </p:spPr>
          </p:pic>
          <p:sp>
            <p:nvSpPr>
              <p:cNvPr id="11" name="テキスト ボックス 166">
                <a:extLst>
                  <a:ext uri="{FF2B5EF4-FFF2-40B4-BE49-F238E27FC236}">
                    <a16:creationId xmlns:a16="http://schemas.microsoft.com/office/drawing/2014/main" id="{B01865A3-9E06-F9ED-CEEE-B4355138DF65}"/>
                  </a:ext>
                </a:extLst>
              </p:cNvPr>
              <p:cNvSpPr txBox="1"/>
              <p:nvPr/>
            </p:nvSpPr>
            <p:spPr>
              <a:xfrm>
                <a:off x="386290" y="6073968"/>
                <a:ext cx="1150655" cy="27047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400" b="1" dirty="0">
                    <a:solidFill>
                      <a:sysClr val="windowText" lastClr="000000"/>
                    </a:solidFill>
                    <a:latin typeface="Meiryo UI" panose="020B0604030504040204" pitchFamily="50" charset="-128"/>
                    <a:ea typeface="Meiryo UI" panose="020B0604030504040204" pitchFamily="50" charset="-128"/>
                  </a:rPr>
                  <a:t>かおりちゃん</a:t>
                </a:r>
              </a:p>
            </p:txBody>
          </p:sp>
          <p:pic>
            <p:nvPicPr>
              <p:cNvPr id="13" name="図 12">
                <a:extLst>
                  <a:ext uri="{FF2B5EF4-FFF2-40B4-BE49-F238E27FC236}">
                    <a16:creationId xmlns:a16="http://schemas.microsoft.com/office/drawing/2014/main" id="{A2A69D0A-8FD6-40CA-81E6-1DE4940BE31D}"/>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339" b="89831" l="9709" r="89968">
                            <a14:foregroundMark x1="56311" y1="31864" x2="33981" y2="17288"/>
                            <a14:foregroundMark x1="33981" y1="17288" x2="14563" y2="34237"/>
                            <a14:foregroundMark x1="14563" y1="34237" x2="27184" y2="61356"/>
                            <a14:foregroundMark x1="27184" y1="61356" x2="55663" y2="67797"/>
                            <a14:foregroundMark x1="55663" y1="67797" x2="60194" y2="94237"/>
                            <a14:foregroundMark x1="60194" y1="94237" x2="83495" y2="29492"/>
                            <a14:foregroundMark x1="83495" y1="29492" x2="71521" y2="339"/>
                            <a14:foregroundMark x1="71521" y1="339" x2="32039" y2="10169"/>
                            <a14:foregroundMark x1="32039" y1="10169" x2="57605" y2="10169"/>
                            <a14:foregroundMark x1="57605" y1="10169" x2="41424" y2="30169"/>
                            <a14:foregroundMark x1="41424" y1="30169" x2="66667" y2="29831"/>
                            <a14:foregroundMark x1="66667" y1="29831" x2="43366" y2="52542"/>
                            <a14:foregroundMark x1="43366" y1="52542" x2="14563" y2="45763"/>
                            <a14:foregroundMark x1="14563" y1="45763" x2="24272" y2="17627"/>
                            <a14:foregroundMark x1="24272" y1="17627" x2="18770" y2="40339"/>
                            <a14:foregroundMark x1="40777" y1="34576" x2="22654" y2="8814"/>
                            <a14:foregroundMark x1="22654" y1="8814" x2="46602" y2="17627"/>
                            <a14:foregroundMark x1="46602" y1="17627" x2="15534" y2="41356"/>
                            <a14:foregroundMark x1="15534" y1="41356" x2="60194" y2="69492"/>
                            <a14:foregroundMark x1="60194" y1="69492" x2="67314" y2="37627"/>
                            <a14:foregroundMark x1="67314" y1="37627" x2="62783" y2="9831"/>
                            <a14:foregroundMark x1="62783" y1="9831" x2="38835" y2="17627"/>
                            <a14:foregroundMark x1="38835" y1="17627" x2="22654" y2="40678"/>
                            <a14:foregroundMark x1="22654" y1="40678" x2="55987" y2="45763"/>
                            <a14:foregroundMark x1="55987" y1="45763" x2="77670" y2="32203"/>
                            <a14:foregroundMark x1="77670" y1="32203" x2="47249" y2="22034"/>
                            <a14:foregroundMark x1="47249" y1="22034" x2="65696" y2="45763"/>
                            <a14:foregroundMark x1="65696" y1="45763" x2="47249" y2="67458"/>
                            <a14:foregroundMark x1="47249" y1="67458" x2="26537" y2="50508"/>
                            <a14:foregroundMark x1="26537" y1="50508" x2="14563" y2="51864"/>
                            <a14:foregroundMark x1="36893" y1="51525" x2="43042" y2="47119"/>
                          </a14:backgroundRemoval>
                        </a14:imgEffect>
                      </a14:imgLayer>
                    </a14:imgProps>
                  </a:ext>
                </a:extLst>
              </a:blip>
              <a:stretch>
                <a:fillRect/>
              </a:stretch>
            </p:blipFill>
            <p:spPr>
              <a:xfrm rot="20498288">
                <a:off x="133774" y="5227350"/>
                <a:ext cx="423995" cy="404784"/>
              </a:xfrm>
              <a:prstGeom prst="rect">
                <a:avLst/>
              </a:prstGeom>
            </p:spPr>
          </p:pic>
        </p:grpSp>
      </p:grpSp>
      <p:sp>
        <p:nvSpPr>
          <p:cNvPr id="37" name="テキスト ボックス 166"/>
          <p:cNvSpPr txBox="1"/>
          <p:nvPr/>
        </p:nvSpPr>
        <p:spPr>
          <a:xfrm>
            <a:off x="940561" y="1663650"/>
            <a:ext cx="3960440" cy="32306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altLang="ja-JP" sz="1600" dirty="0">
                <a:solidFill>
                  <a:sysClr val="windowText" lastClr="000000"/>
                </a:solidFill>
                <a:latin typeface="Meiryo UI" panose="020B0604030504040204" pitchFamily="50" charset="-128"/>
                <a:ea typeface="Meiryo UI" panose="020B0604030504040204" pitchFamily="50" charset="-128"/>
              </a:rPr>
              <a:t>(</a:t>
            </a:r>
            <a:r>
              <a:rPr lang="ja-JP" altLang="en-US" sz="1600" dirty="0">
                <a:solidFill>
                  <a:sysClr val="windowText" lastClr="000000"/>
                </a:solidFill>
                <a:latin typeface="Meiryo UI" panose="020B0604030504040204" pitchFamily="50" charset="-128"/>
                <a:ea typeface="Meiryo UI" panose="020B0604030504040204" pitchFamily="50" charset="-128"/>
              </a:rPr>
              <a:t>３</a:t>
            </a:r>
            <a:r>
              <a:rPr lang="en-US" altLang="ja-JP" sz="1600" dirty="0">
                <a:solidFill>
                  <a:sysClr val="windowText" lastClr="000000"/>
                </a:solidFill>
                <a:latin typeface="Meiryo UI" panose="020B0604030504040204" pitchFamily="50" charset="-128"/>
                <a:ea typeface="Meiryo UI" panose="020B0604030504040204" pitchFamily="50" charset="-128"/>
              </a:rPr>
              <a:t>)</a:t>
            </a:r>
            <a:r>
              <a:rPr lang="ja-JP" altLang="en-US" sz="1600" dirty="0">
                <a:solidFill>
                  <a:sysClr val="windowText" lastClr="000000"/>
                </a:solidFill>
                <a:latin typeface="Meiryo UI" panose="020B0604030504040204" pitchFamily="50" charset="-128"/>
                <a:ea typeface="Meiryo UI" panose="020B0604030504040204" pitchFamily="50" charset="-128"/>
              </a:rPr>
              <a:t>新規仕入先　項目別フォロー工数</a:t>
            </a:r>
          </a:p>
        </p:txBody>
      </p:sp>
      <p:sp>
        <p:nvSpPr>
          <p:cNvPr id="9" name="テキスト ボックス 79">
            <a:extLst>
              <a:ext uri="{FF2B5EF4-FFF2-40B4-BE49-F238E27FC236}">
                <a16:creationId xmlns:a16="http://schemas.microsoft.com/office/drawing/2014/main" id="{2687D862-8550-3124-A047-B33CEFE68F22}"/>
              </a:ext>
            </a:extLst>
          </p:cNvPr>
          <p:cNvSpPr txBox="1"/>
          <p:nvPr/>
        </p:nvSpPr>
        <p:spPr>
          <a:xfrm>
            <a:off x="3769431" y="1933517"/>
            <a:ext cx="2338452" cy="31393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’22</a:t>
            </a:r>
            <a:r>
              <a:rPr lang="ja-JP" altLang="en-US" sz="1400" dirty="0">
                <a:solidFill>
                  <a:schemeClr val="tx1"/>
                </a:solidFill>
                <a:latin typeface="Meiryo UI" panose="020B0604030504040204" pitchFamily="50" charset="-128"/>
                <a:ea typeface="Meiryo UI" panose="020B0604030504040204" pitchFamily="50" charset="-128"/>
              </a:rPr>
              <a:t>年</a:t>
            </a:r>
            <a:r>
              <a:rPr lang="en-US" altLang="ja-JP" sz="1400" dirty="0">
                <a:solidFill>
                  <a:schemeClr val="tx1"/>
                </a:solidFill>
                <a:latin typeface="Meiryo UI" panose="020B0604030504040204" pitchFamily="50" charset="-128"/>
                <a:ea typeface="Meiryo UI" panose="020B0604030504040204" pitchFamily="50" charset="-128"/>
              </a:rPr>
              <a:t>10</a:t>
            </a:r>
            <a:r>
              <a:rPr lang="ja-JP" altLang="en-US" sz="1400" dirty="0">
                <a:solidFill>
                  <a:schemeClr val="tx1"/>
                </a:solidFill>
                <a:latin typeface="Meiryo UI" panose="020B0604030504040204" pitchFamily="50" charset="-128"/>
                <a:ea typeface="Meiryo UI" panose="020B0604030504040204" pitchFamily="50" charset="-128"/>
              </a:rPr>
              <a:t>月～</a:t>
            </a:r>
            <a:r>
              <a:rPr lang="en-US" altLang="ja-JP" sz="1400" dirty="0">
                <a:solidFill>
                  <a:schemeClr val="tx1"/>
                </a:solidFill>
                <a:latin typeface="Meiryo UI" panose="020B0604030504040204" pitchFamily="50" charset="-128"/>
                <a:ea typeface="Meiryo UI" panose="020B0604030504040204" pitchFamily="50" charset="-128"/>
              </a:rPr>
              <a:t>’23</a:t>
            </a:r>
            <a:r>
              <a:rPr lang="ja-JP" altLang="en-US" sz="1400" dirty="0">
                <a:solidFill>
                  <a:schemeClr val="tx1"/>
                </a:solidFill>
                <a:latin typeface="Meiryo UI" panose="020B0604030504040204" pitchFamily="50" charset="-128"/>
                <a:ea typeface="Meiryo UI" panose="020B0604030504040204" pitchFamily="50" charset="-128"/>
              </a:rPr>
              <a:t>年</a:t>
            </a:r>
            <a:r>
              <a:rPr lang="en-US" altLang="ja-JP" sz="1400" dirty="0">
                <a:solidFill>
                  <a:schemeClr val="tx1"/>
                </a:solidFill>
                <a:latin typeface="Meiryo UI" panose="020B0604030504040204" pitchFamily="50" charset="-128"/>
                <a:ea typeface="Meiryo UI" panose="020B0604030504040204" pitchFamily="50" charset="-128"/>
              </a:rPr>
              <a:t>3</a:t>
            </a:r>
            <a:r>
              <a:rPr lang="ja-JP" altLang="en-US" sz="1400" dirty="0">
                <a:solidFill>
                  <a:schemeClr val="tx1"/>
                </a:solidFill>
                <a:latin typeface="Meiryo UI" panose="020B0604030504040204" pitchFamily="50" charset="-128"/>
                <a:ea typeface="Meiryo UI" panose="020B0604030504040204" pitchFamily="50" charset="-128"/>
              </a:rPr>
              <a:t>月）</a:t>
            </a:r>
          </a:p>
        </p:txBody>
      </p:sp>
      <p:sp>
        <p:nvSpPr>
          <p:cNvPr id="14" name="正方形/長方形 13">
            <a:extLst>
              <a:ext uri="{FF2B5EF4-FFF2-40B4-BE49-F238E27FC236}">
                <a16:creationId xmlns:a16="http://schemas.microsoft.com/office/drawing/2014/main" id="{9AF2961D-A495-5B57-4CAA-064A10CADE6A}"/>
              </a:ext>
            </a:extLst>
          </p:cNvPr>
          <p:cNvSpPr/>
          <p:nvPr/>
        </p:nvSpPr>
        <p:spPr>
          <a:xfrm>
            <a:off x="1565669" y="4225350"/>
            <a:ext cx="3504953" cy="4267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 name="グループ化 18">
            <a:extLst>
              <a:ext uri="{FF2B5EF4-FFF2-40B4-BE49-F238E27FC236}">
                <a16:creationId xmlns:a16="http://schemas.microsoft.com/office/drawing/2014/main" id="{5A22418F-E081-CBE0-3BB0-9C6BC264DE10}"/>
              </a:ext>
            </a:extLst>
          </p:cNvPr>
          <p:cNvGrpSpPr/>
          <p:nvPr/>
        </p:nvGrpSpPr>
        <p:grpSpPr>
          <a:xfrm>
            <a:off x="1042161" y="2208502"/>
            <a:ext cx="4804278" cy="2924233"/>
            <a:chOff x="1007716" y="1539990"/>
            <a:chExt cx="5056589" cy="2924233"/>
          </a:xfrm>
        </p:grpSpPr>
        <p:graphicFrame>
          <p:nvGraphicFramePr>
            <p:cNvPr id="12" name="グラフ 11">
              <a:extLst>
                <a:ext uri="{FF2B5EF4-FFF2-40B4-BE49-F238E27FC236}">
                  <a16:creationId xmlns:a16="http://schemas.microsoft.com/office/drawing/2014/main" id="{00000000-0008-0000-0700-000006000000}"/>
                </a:ext>
              </a:extLst>
            </p:cNvPr>
            <p:cNvGraphicFramePr>
              <a:graphicFrameLocks/>
            </p:cNvGraphicFramePr>
            <p:nvPr>
              <p:extLst>
                <p:ext uri="{D42A27DB-BD31-4B8C-83A1-F6EECF244321}">
                  <p14:modId xmlns:p14="http://schemas.microsoft.com/office/powerpoint/2010/main" val="594964108"/>
                </p:ext>
              </p:extLst>
            </p:nvPr>
          </p:nvGraphicFramePr>
          <p:xfrm>
            <a:off x="1007716" y="1539990"/>
            <a:ext cx="5056589" cy="2924233"/>
          </p:xfrm>
          <a:graphic>
            <a:graphicData uri="http://schemas.openxmlformats.org/drawingml/2006/chart">
              <c:chart xmlns:c="http://schemas.openxmlformats.org/drawingml/2006/chart" xmlns:r="http://schemas.openxmlformats.org/officeDocument/2006/relationships" r:id="rId9"/>
            </a:graphicData>
          </a:graphic>
        </p:graphicFrame>
        <p:sp>
          <p:nvSpPr>
            <p:cNvPr id="15" name="テキスト ボックス 154">
              <a:extLst>
                <a:ext uri="{FF2B5EF4-FFF2-40B4-BE49-F238E27FC236}">
                  <a16:creationId xmlns:a16="http://schemas.microsoft.com/office/drawing/2014/main" id="{CB0E1BC7-C582-98AA-1B77-776BF0553C69}"/>
                </a:ext>
              </a:extLst>
            </p:cNvPr>
            <p:cNvSpPr txBox="1"/>
            <p:nvPr/>
          </p:nvSpPr>
          <p:spPr>
            <a:xfrm>
              <a:off x="1727795" y="3956655"/>
              <a:ext cx="1668938" cy="426799"/>
            </a:xfrm>
            <a:prstGeom prst="rect">
              <a:avLst/>
            </a:prstGeom>
            <a:solidFill>
              <a:sysClr val="window" lastClr="FFFFFF"/>
            </a:solidFill>
            <a:ln w="9525" cmpd="sng">
              <a:solidFill>
                <a:schemeClr val="bg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400" dirty="0">
                  <a:solidFill>
                    <a:schemeClr val="tx1"/>
                  </a:solidFill>
                  <a:latin typeface="Meiryo UI" panose="020B0604030504040204" pitchFamily="50" charset="-128"/>
                  <a:ea typeface="Meiryo UI" panose="020B0604030504040204" pitchFamily="50" charset="-128"/>
                </a:rPr>
                <a:t>監査改善資料</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回収</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6" name="テキスト ボックス 154">
              <a:extLst>
                <a:ext uri="{FF2B5EF4-FFF2-40B4-BE49-F238E27FC236}">
                  <a16:creationId xmlns:a16="http://schemas.microsoft.com/office/drawing/2014/main" id="{52D05DE9-02E4-1BEB-D0BD-F099C701B979}"/>
                </a:ext>
              </a:extLst>
            </p:cNvPr>
            <p:cNvSpPr txBox="1"/>
            <p:nvPr/>
          </p:nvSpPr>
          <p:spPr>
            <a:xfrm>
              <a:off x="3764043" y="3968040"/>
              <a:ext cx="1472431" cy="426799"/>
            </a:xfrm>
            <a:prstGeom prst="rect">
              <a:avLst/>
            </a:prstGeom>
            <a:solidFill>
              <a:sysClr val="window" lastClr="FFFFFF"/>
            </a:solidFill>
            <a:ln w="9525" cmpd="sng">
              <a:solidFill>
                <a:schemeClr val="bg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400" dirty="0">
                  <a:solidFill>
                    <a:schemeClr val="tx1"/>
                  </a:solidFill>
                  <a:latin typeface="Meiryo UI" panose="020B0604030504040204" pitchFamily="50" charset="-128"/>
                  <a:ea typeface="Meiryo UI" panose="020B0604030504040204" pitchFamily="50" charset="-128"/>
                </a:rPr>
                <a:t>検査記録</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回収</a:t>
              </a:r>
              <a:endParaRPr lang="en-US" altLang="ja-JP" sz="1400" dirty="0">
                <a:solidFill>
                  <a:schemeClr val="tx1"/>
                </a:solidFill>
                <a:latin typeface="Meiryo UI" panose="020B0604030504040204" pitchFamily="50" charset="-128"/>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A3AAC752-76DB-8865-E576-C7A9D4E9421F}"/>
              </a:ext>
            </a:extLst>
          </p:cNvPr>
          <p:cNvGrpSpPr/>
          <p:nvPr/>
        </p:nvGrpSpPr>
        <p:grpSpPr>
          <a:xfrm>
            <a:off x="6375058" y="4595475"/>
            <a:ext cx="5020335" cy="1740956"/>
            <a:chOff x="6344750" y="4096383"/>
            <a:chExt cx="5020335" cy="1740956"/>
          </a:xfrm>
        </p:grpSpPr>
        <p:sp>
          <p:nvSpPr>
            <p:cNvPr id="56" name="角丸四角形吹き出し 55"/>
            <p:cNvSpPr/>
            <p:nvPr/>
          </p:nvSpPr>
          <p:spPr>
            <a:xfrm>
              <a:off x="6344750" y="4096383"/>
              <a:ext cx="3543684" cy="1124639"/>
            </a:xfrm>
            <a:prstGeom prst="wedgeRoundRectCallout">
              <a:avLst>
                <a:gd name="adj1" fmla="val 58124"/>
                <a:gd name="adj2" fmla="val 28391"/>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ltLang="ja-JP" sz="1000" dirty="0">
                <a:solidFill>
                  <a:sysClr val="windowText" lastClr="000000"/>
                </a:solidFill>
                <a:latin typeface="Meiryo UI" panose="020B0604030504040204" pitchFamily="50" charset="-128"/>
                <a:ea typeface="Meiryo UI" panose="020B0604030504040204" pitchFamily="50" charset="-128"/>
              </a:endParaRPr>
            </a:p>
            <a:p>
              <a:pPr algn="l"/>
              <a:r>
                <a:rPr lang="ja-JP" altLang="ja-JP" sz="1800" dirty="0">
                  <a:solidFill>
                    <a:sysClr val="windowText" lastClr="000000"/>
                  </a:solidFill>
                  <a:latin typeface="Meiryo UI" panose="020B0604030504040204" pitchFamily="50" charset="-128"/>
                  <a:ea typeface="Meiryo UI" panose="020B0604030504040204" pitchFamily="50" charset="-128"/>
                </a:rPr>
                <a:t>資料受理後</a:t>
              </a:r>
              <a:r>
                <a:rPr lang="ja-JP" altLang="en-US" sz="1800" dirty="0">
                  <a:solidFill>
                    <a:sysClr val="windowText" lastClr="000000"/>
                  </a:solidFill>
                  <a:latin typeface="Meiryo UI" panose="020B0604030504040204" pitchFamily="50" charset="-128"/>
                  <a:ea typeface="Meiryo UI" panose="020B0604030504040204" pitchFamily="50" charset="-128"/>
                </a:rPr>
                <a:t>は</a:t>
              </a:r>
              <a:r>
                <a:rPr lang="ja-JP" altLang="ja-JP" sz="1800" dirty="0">
                  <a:solidFill>
                    <a:sysClr val="windowText" lastClr="000000"/>
                  </a:solidFill>
                  <a:latin typeface="Meiryo UI" panose="020B0604030504040204" pitchFamily="50" charset="-128"/>
                  <a:ea typeface="Meiryo UI" panose="020B0604030504040204" pitchFamily="50" charset="-128"/>
                </a:rPr>
                <a:t>確認が必要</a:t>
              </a:r>
              <a:r>
                <a:rPr lang="ja-JP" altLang="en-US" sz="1800" dirty="0">
                  <a:solidFill>
                    <a:sysClr val="windowText" lastClr="000000"/>
                  </a:solidFill>
                  <a:latin typeface="Meiryo UI" panose="020B0604030504040204" pitchFamily="50" charset="-128"/>
                  <a:ea typeface="Meiryo UI" panose="020B0604030504040204" pitchFamily="50" charset="-128"/>
                </a:rPr>
                <a:t>だし、</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pPr algn="l"/>
              <a:r>
                <a:rPr lang="ja-JP" altLang="ja-JP" sz="1800" dirty="0">
                  <a:solidFill>
                    <a:sysClr val="windowText" lastClr="000000"/>
                  </a:solidFill>
                  <a:latin typeface="Meiryo UI" panose="020B0604030504040204" pitchFamily="50" charset="-128"/>
                  <a:ea typeface="Meiryo UI" panose="020B0604030504040204" pitchFamily="50" charset="-128"/>
                </a:rPr>
                <a:t>客先</a:t>
              </a:r>
              <a:r>
                <a:rPr lang="ja-JP" altLang="en-US" sz="1800" dirty="0">
                  <a:solidFill>
                    <a:sysClr val="windowText" lastClr="000000"/>
                  </a:solidFill>
                  <a:latin typeface="Meiryo UI" panose="020B0604030504040204" pitchFamily="50" charset="-128"/>
                  <a:ea typeface="Meiryo UI" panose="020B0604030504040204" pitchFamily="50" charset="-128"/>
                </a:rPr>
                <a:t>への</a:t>
              </a:r>
              <a:r>
                <a:rPr lang="ja-JP" altLang="ja-JP" sz="1800" dirty="0">
                  <a:solidFill>
                    <a:sysClr val="windowText" lastClr="000000"/>
                  </a:solidFill>
                  <a:latin typeface="Meiryo UI" panose="020B0604030504040204" pitchFamily="50" charset="-128"/>
                  <a:ea typeface="Meiryo UI" panose="020B0604030504040204" pitchFamily="50" charset="-128"/>
                </a:rPr>
                <a:t>納期遵守は大切だよね</a:t>
              </a:r>
              <a:r>
                <a:rPr lang="ja-JP" altLang="en-US" sz="1800" dirty="0">
                  <a:solidFill>
                    <a:sysClr val="windowText" lastClr="000000"/>
                  </a:solidFill>
                  <a:latin typeface="Meiryo UI" panose="020B0604030504040204" pitchFamily="50" charset="-128"/>
                  <a:ea typeface="Meiryo UI" panose="020B0604030504040204" pitchFamily="50" charset="-128"/>
                </a:rPr>
                <a:t>！</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pPr algn="l"/>
              <a:endParaRPr lang="ja-JP" altLang="ja-JP" sz="1600" dirty="0">
                <a:solidFill>
                  <a:sysClr val="windowText" lastClr="000000"/>
                </a:solidFill>
                <a:latin typeface="Meiryo UI" panose="020B0604030504040204" pitchFamily="50" charset="-128"/>
                <a:ea typeface="Meiryo UI" panose="020B0604030504040204" pitchFamily="50" charset="-128"/>
              </a:endParaRPr>
            </a:p>
          </p:txBody>
        </p:sp>
        <p:grpSp>
          <p:nvGrpSpPr>
            <p:cNvPr id="8" name="グループ化 7">
              <a:extLst>
                <a:ext uri="{FF2B5EF4-FFF2-40B4-BE49-F238E27FC236}">
                  <a16:creationId xmlns:a16="http://schemas.microsoft.com/office/drawing/2014/main" id="{C42702F2-4524-E0D9-D565-E6CE2906EB17}"/>
                </a:ext>
              </a:extLst>
            </p:cNvPr>
            <p:cNvGrpSpPr/>
            <p:nvPr/>
          </p:nvGrpSpPr>
          <p:grpSpPr>
            <a:xfrm>
              <a:off x="9954819" y="4318159"/>
              <a:ext cx="1376733" cy="1365528"/>
              <a:chOff x="10476789" y="5177358"/>
              <a:chExt cx="1179971" cy="1206832"/>
            </a:xfrm>
          </p:grpSpPr>
          <p:pic>
            <p:nvPicPr>
              <p:cNvPr id="52" name="図 51"/>
              <p:cNvPicPr>
                <a:picLocks noChangeAspect="1"/>
              </p:cNvPicPr>
              <p:nvPr/>
            </p:nvPicPr>
            <p:blipFill>
              <a:blip r:embed="rId10" cstate="print">
                <a:extLst>
                  <a:ext uri="{BEBA8EAE-BF5A-486C-A8C5-ECC9F3942E4B}">
                    <a14:imgProps xmlns:a14="http://schemas.microsoft.com/office/drawing/2010/main">
                      <a14:imgLayer r:embed="rId11">
                        <a14:imgEffect>
                          <a14:backgroundRemoval t="9605" b="93785" l="9605" r="89831">
                            <a14:backgroundMark x1="36158" y1="85311" x2="36158" y2="85311"/>
                            <a14:backgroundMark x1="36158" y1="85311" x2="48588" y2="91525"/>
                          </a14:backgroundRemoval>
                        </a14:imgEffect>
                      </a14:imgLayer>
                    </a14:imgProps>
                  </a:ext>
                  <a:ext uri="{28A0092B-C50C-407E-A947-70E740481C1C}">
                    <a14:useLocalDpi xmlns:a14="http://schemas.microsoft.com/office/drawing/2010/main" val="0"/>
                  </a:ext>
                </a:extLst>
              </a:blip>
              <a:stretch>
                <a:fillRect/>
              </a:stretch>
            </p:blipFill>
            <p:spPr>
              <a:xfrm>
                <a:off x="10476789" y="5288962"/>
                <a:ext cx="1179971" cy="1095228"/>
              </a:xfrm>
              <a:prstGeom prst="rect">
                <a:avLst/>
              </a:prstGeom>
            </p:spPr>
          </p:pic>
          <p:pic>
            <p:nvPicPr>
              <p:cNvPr id="6" name="図 5">
                <a:extLst>
                  <a:ext uri="{FF2B5EF4-FFF2-40B4-BE49-F238E27FC236}">
                    <a16:creationId xmlns:a16="http://schemas.microsoft.com/office/drawing/2014/main" id="{75D98BFC-C986-E1E9-436B-A89CE6376AAF}"/>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9596" b="89899" l="5169" r="93483">
                            <a14:foregroundMark x1="9438" y1="52273" x2="9438" y2="52273"/>
                            <a14:foregroundMark x1="5169" y1="44444" x2="5169" y2="44444"/>
                            <a14:foregroundMark x1="82472" y1="60101" x2="82472" y2="60101"/>
                            <a14:foregroundMark x1="93483" y1="48990" x2="93483" y2="48990"/>
                          </a14:backgroundRemoval>
                        </a14:imgEffect>
                      </a14:imgLayer>
                    </a14:imgProps>
                  </a:ext>
                </a:extLst>
              </a:blip>
              <a:stretch>
                <a:fillRect/>
              </a:stretch>
            </p:blipFill>
            <p:spPr>
              <a:xfrm rot="2623860">
                <a:off x="11110852" y="5177358"/>
                <a:ext cx="498024" cy="444184"/>
              </a:xfrm>
              <a:prstGeom prst="rect">
                <a:avLst/>
              </a:prstGeom>
            </p:spPr>
          </p:pic>
        </p:grpSp>
        <p:sp>
          <p:nvSpPr>
            <p:cNvPr id="20" name="テキスト ボックス 19">
              <a:extLst>
                <a:ext uri="{FF2B5EF4-FFF2-40B4-BE49-F238E27FC236}">
                  <a16:creationId xmlns:a16="http://schemas.microsoft.com/office/drawing/2014/main" id="{2B102FE7-CB04-6221-D164-377DB2FFF099}"/>
                </a:ext>
              </a:extLst>
            </p:cNvPr>
            <p:cNvSpPr txBox="1"/>
            <p:nvPr/>
          </p:nvSpPr>
          <p:spPr>
            <a:xfrm>
              <a:off x="10124235" y="5529562"/>
              <a:ext cx="1240850" cy="307777"/>
            </a:xfrm>
            <a:prstGeom prst="rect">
              <a:avLst/>
            </a:prstGeom>
            <a:noFill/>
          </p:spPr>
          <p:txBody>
            <a:bodyPr wrap="square" rtlCol="0">
              <a:spAutoFit/>
            </a:bodyPr>
            <a:lstStyle/>
            <a:p>
              <a:r>
                <a:rPr kumimoji="1" lang="ja-JP" altLang="en-US" sz="1400" b="1" dirty="0">
                  <a:latin typeface="Meiryo UI" panose="020B0604030504040204" pitchFamily="50" charset="-128"/>
                  <a:ea typeface="Meiryo UI" panose="020B0604030504040204" pitchFamily="50" charset="-128"/>
                </a:rPr>
                <a:t>木村リーダー</a:t>
              </a:r>
            </a:p>
          </p:txBody>
        </p:sp>
      </p:grpSp>
      <p:sp>
        <p:nvSpPr>
          <p:cNvPr id="3" name="Text Box 5">
            <a:extLst>
              <a:ext uri="{FF2B5EF4-FFF2-40B4-BE49-F238E27FC236}">
                <a16:creationId xmlns:a16="http://schemas.microsoft.com/office/drawing/2014/main" id="{80865266-56E3-C9F6-926F-B2DD6E8DE6BD}"/>
              </a:ext>
            </a:extLst>
          </p:cNvPr>
          <p:cNvSpPr txBox="1">
            <a:spLocks noChangeArrowheads="1"/>
          </p:cNvSpPr>
          <p:nvPr/>
        </p:nvSpPr>
        <p:spPr bwMode="auto">
          <a:xfrm>
            <a:off x="4603503" y="2210949"/>
            <a:ext cx="1094877" cy="27019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a14" a14:legacySpreadsheetColorIndex="65"/>
                </a:solidFill>
              </a14:hiddenFill>
            </a:ex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txBody>
          <a:bodyPr wrap="square" lIns="18288" tIns="18288" rIns="0" bIns="0" anchor="t" upright="1">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altLang="ja-JP" sz="1400" dirty="0">
                <a:solidFill>
                  <a:srgbClr val="000000"/>
                </a:solidFill>
                <a:latin typeface="ＭＳ Ｐゴシック" panose="020B0600070205080204" pitchFamily="50" charset="-128"/>
                <a:ea typeface="ＭＳ Ｐゴシック" panose="020B0600070205080204" pitchFamily="50" charset="-128"/>
              </a:rPr>
              <a:t>n</a:t>
            </a:r>
            <a:r>
              <a:rPr lang="ja-JP" altLang="en-US" sz="1400" i="0" u="none" strike="noStrike" baseline="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70</a:t>
            </a:r>
            <a:r>
              <a:rPr lang="en-US" altLang="ja-JP" sz="1400" i="0" u="none" strike="noStrike" baseline="0" dirty="0">
                <a:solidFill>
                  <a:srgbClr val="000000"/>
                </a:solidFill>
                <a:latin typeface="ＭＳ Ｐゴシック" panose="020B0600070205080204" pitchFamily="50" charset="-128"/>
                <a:ea typeface="ＭＳ Ｐゴシック" panose="020B0600070205080204" pitchFamily="50" charset="-128"/>
              </a:rPr>
              <a:t>(H</a:t>
            </a:r>
            <a:r>
              <a:rPr lang="ja-JP" altLang="en-US" sz="1400" i="0" u="none" strike="noStrike" baseline="0" dirty="0">
                <a:solidFill>
                  <a:srgbClr val="000000"/>
                </a:solidFill>
                <a:latin typeface="ＭＳ Ｐゴシック" panose="020B0600070205080204" pitchFamily="50" charset="-128"/>
                <a:ea typeface="ＭＳ Ｐゴシック" panose="020B0600070205080204" pitchFamily="50" charset="-128"/>
              </a:rPr>
              <a:t>）</a:t>
            </a:r>
          </a:p>
        </p:txBody>
      </p:sp>
      <p:sp>
        <p:nvSpPr>
          <p:cNvPr id="4" name="正方形/長方形 3">
            <a:extLst>
              <a:ext uri="{FF2B5EF4-FFF2-40B4-BE49-F238E27FC236}">
                <a16:creationId xmlns:a16="http://schemas.microsoft.com/office/drawing/2014/main" id="{4073083C-F14F-0882-D6F3-F612B6643B7F}"/>
              </a:ext>
            </a:extLst>
          </p:cNvPr>
          <p:cNvSpPr/>
          <p:nvPr/>
        </p:nvSpPr>
        <p:spPr>
          <a:xfrm>
            <a:off x="1726310" y="4595475"/>
            <a:ext cx="1585662" cy="46787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0FAB9692-4137-66CB-490C-A7D8BE3C79E5}"/>
              </a:ext>
            </a:extLst>
          </p:cNvPr>
          <p:cNvSpPr/>
          <p:nvPr/>
        </p:nvSpPr>
        <p:spPr>
          <a:xfrm>
            <a:off x="3583251" y="4595475"/>
            <a:ext cx="1585662" cy="46787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ustDataLst>
      <p:tags r:id="rId1"/>
    </p:custDataLst>
    <p:extLst>
      <p:ext uri="{BB962C8B-B14F-4D97-AF65-F5344CB8AC3E}">
        <p14:creationId xmlns:p14="http://schemas.microsoft.com/office/powerpoint/2010/main" val="39380795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300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3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3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3500"/>
                            </p:stCondLst>
                            <p:childTnLst>
                              <p:par>
                                <p:cTn id="18" presetID="10" presetClass="entr" presetSubtype="0" fill="hold" grpId="0" nodeType="afterEffect">
                                  <p:stCondLst>
                                    <p:cond delay="300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30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300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par>
                          <p:cTn id="35" fill="hold">
                            <p:stCondLst>
                              <p:cond delay="500"/>
                            </p:stCondLst>
                            <p:childTnLst>
                              <p:par>
                                <p:cTn id="36" presetID="10" presetClass="entr" presetSubtype="0" fill="hold" nodeType="afterEffect">
                                  <p:stCondLst>
                                    <p:cond delay="1300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8" grpId="0"/>
      <p:bldP spid="37" grpId="0"/>
      <p:bldP spid="9" grpId="0"/>
      <p:bldP spid="3" grpId="0"/>
      <p:bldP spid="4"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四角形: 角を丸くする 61">
            <a:extLst>
              <a:ext uri="{FF2B5EF4-FFF2-40B4-BE49-F238E27FC236}">
                <a16:creationId xmlns:a16="http://schemas.microsoft.com/office/drawing/2014/main" id="{D360A9A4-8B73-0480-6AFE-33907FC064B6}"/>
              </a:ext>
            </a:extLst>
          </p:cNvPr>
          <p:cNvSpPr/>
          <p:nvPr/>
        </p:nvSpPr>
        <p:spPr>
          <a:xfrm>
            <a:off x="8865914" y="5420083"/>
            <a:ext cx="1415169" cy="865247"/>
          </a:xfrm>
          <a:prstGeom prst="roundRect">
            <a:avLst/>
          </a:prstGeom>
          <a:solidFill>
            <a:srgbClr val="CCEC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Meiryo UI" panose="020B0604030504040204" pitchFamily="50" charset="-128"/>
                <a:ea typeface="Meiryo UI" panose="020B0604030504040204" pitchFamily="50" charset="-128"/>
              </a:rPr>
              <a:t>一致団結</a:t>
            </a:r>
            <a:r>
              <a:rPr lang="en-US" altLang="ja-JP" sz="1600" dirty="0">
                <a:solidFill>
                  <a:schemeClr val="tx1"/>
                </a:solidFill>
                <a:latin typeface="Meiryo UI" panose="020B0604030504040204" pitchFamily="50" charset="-128"/>
                <a:ea typeface="Meiryo UI" panose="020B0604030504040204" pitchFamily="50" charset="-128"/>
              </a:rPr>
              <a:t>!!</a:t>
            </a:r>
          </a:p>
          <a:p>
            <a:pPr algn="ctr"/>
            <a:r>
              <a:rPr lang="ja-JP" altLang="en-US" sz="1600" dirty="0">
                <a:solidFill>
                  <a:schemeClr val="tx1"/>
                </a:solidFill>
                <a:latin typeface="Meiryo UI" panose="020B0604030504040204" pitchFamily="50" charset="-128"/>
                <a:ea typeface="Meiryo UI" panose="020B0604030504040204" pitchFamily="50" charset="-128"/>
              </a:rPr>
              <a:t>頑張ろう</a:t>
            </a:r>
            <a:r>
              <a:rPr lang="en-US" altLang="ja-JP" sz="1600" dirty="0">
                <a:solidFill>
                  <a:schemeClr val="tx1"/>
                </a:solidFill>
                <a:latin typeface="Meiryo UI" panose="020B0604030504040204" pitchFamily="50" charset="-128"/>
                <a:ea typeface="Meiryo UI" panose="020B0604030504040204" pitchFamily="50" charset="-128"/>
              </a:rPr>
              <a:t>!!</a:t>
            </a:r>
            <a:endParaRPr lang="ja-JP" altLang="en-US" sz="1600" dirty="0">
              <a:solidFill>
                <a:schemeClr val="tx1"/>
              </a:solidFill>
              <a:latin typeface="Meiryo UI" panose="020B0604030504040204" pitchFamily="50" charset="-128"/>
              <a:ea typeface="Meiryo UI" panose="020B0604030504040204" pitchFamily="50" charset="-128"/>
            </a:endParaRPr>
          </a:p>
        </p:txBody>
      </p:sp>
      <p:graphicFrame>
        <p:nvGraphicFramePr>
          <p:cNvPr id="30" name="グラフ 29">
            <a:extLst>
              <a:ext uri="{FF2B5EF4-FFF2-40B4-BE49-F238E27FC236}">
                <a16:creationId xmlns:a16="http://schemas.microsoft.com/office/drawing/2014/main" id="{390F99E2-86E0-C622-5190-20B62B91B1B7}"/>
              </a:ext>
            </a:extLst>
          </p:cNvPr>
          <p:cNvGraphicFramePr>
            <a:graphicFrameLocks/>
          </p:cNvGraphicFramePr>
          <p:nvPr>
            <p:extLst>
              <p:ext uri="{D42A27DB-BD31-4B8C-83A1-F6EECF244321}">
                <p14:modId xmlns:p14="http://schemas.microsoft.com/office/powerpoint/2010/main" val="709969578"/>
              </p:ext>
            </p:extLst>
          </p:nvPr>
        </p:nvGraphicFramePr>
        <p:xfrm>
          <a:off x="974483" y="1343348"/>
          <a:ext cx="4649563" cy="192100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グラフ 21">
            <a:extLst>
              <a:ext uri="{FF2B5EF4-FFF2-40B4-BE49-F238E27FC236}">
                <a16:creationId xmlns:a16="http://schemas.microsoft.com/office/drawing/2014/main" id="{98815C54-A707-E04E-8C44-59D6A7151F95}"/>
              </a:ext>
            </a:extLst>
          </p:cNvPr>
          <p:cNvGraphicFramePr>
            <a:graphicFrameLocks/>
          </p:cNvGraphicFramePr>
          <p:nvPr>
            <p:extLst>
              <p:ext uri="{D42A27DB-BD31-4B8C-83A1-F6EECF244321}">
                <p14:modId xmlns:p14="http://schemas.microsoft.com/office/powerpoint/2010/main" val="819894262"/>
              </p:ext>
            </p:extLst>
          </p:nvPr>
        </p:nvGraphicFramePr>
        <p:xfrm>
          <a:off x="6265488" y="1359562"/>
          <a:ext cx="4144834" cy="2556102"/>
        </p:xfrm>
        <a:graphic>
          <a:graphicData uri="http://schemas.openxmlformats.org/drawingml/2006/chart">
            <c:chart xmlns:c="http://schemas.openxmlformats.org/drawingml/2006/chart" xmlns:r="http://schemas.openxmlformats.org/officeDocument/2006/relationships" r:id="rId5"/>
          </a:graphicData>
        </a:graphic>
      </p:graphicFrame>
      <p:sp>
        <p:nvSpPr>
          <p:cNvPr id="20486" name="テキスト ボックス 9"/>
          <p:cNvSpPr txBox="1">
            <a:spLocks noChangeArrowheads="1"/>
          </p:cNvSpPr>
          <p:nvPr/>
        </p:nvSpPr>
        <p:spPr bwMode="auto">
          <a:xfrm>
            <a:off x="452906" y="139896"/>
            <a:ext cx="1210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目標設定</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20487" name="テキスト ボックス 9"/>
          <p:cNvSpPr txBox="1">
            <a:spLocks noChangeArrowheads="1"/>
          </p:cNvSpPr>
          <p:nvPr/>
        </p:nvSpPr>
        <p:spPr bwMode="auto">
          <a:xfrm>
            <a:off x="8768144" y="167205"/>
            <a:ext cx="107529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12/29</a:t>
            </a:r>
            <a:r>
              <a:rPr lang="ja-JP" altLang="en-US" sz="1400" dirty="0">
                <a:latin typeface="Meiryo UI" panose="020B0604030504040204" pitchFamily="50" charset="-128"/>
                <a:ea typeface="Meiryo UI" panose="020B0604030504040204" pitchFamily="50" charset="-128"/>
              </a:rPr>
              <a:t>）</a:t>
            </a:r>
          </a:p>
        </p:txBody>
      </p:sp>
      <p:sp>
        <p:nvSpPr>
          <p:cNvPr id="6" name="Line 3"/>
          <p:cNvSpPr>
            <a:spLocks noChangeShapeType="1"/>
          </p:cNvSpPr>
          <p:nvPr/>
        </p:nvSpPr>
        <p:spPr bwMode="auto">
          <a:xfrm>
            <a:off x="287636"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graphicFrame>
        <p:nvGraphicFramePr>
          <p:cNvPr id="3" name="表 2"/>
          <p:cNvGraphicFramePr>
            <a:graphicFrameLocks noGrp="1"/>
          </p:cNvGraphicFramePr>
          <p:nvPr>
            <p:extLst>
              <p:ext uri="{D42A27DB-BD31-4B8C-83A1-F6EECF244321}">
                <p14:modId xmlns:p14="http://schemas.microsoft.com/office/powerpoint/2010/main" val="97704526"/>
              </p:ext>
            </p:extLst>
          </p:nvPr>
        </p:nvGraphicFramePr>
        <p:xfrm>
          <a:off x="1521473" y="3823819"/>
          <a:ext cx="7281944" cy="2520000"/>
        </p:xfrm>
        <a:graphic>
          <a:graphicData uri="http://schemas.openxmlformats.org/drawingml/2006/table">
            <a:tbl>
              <a:tblPr firstRow="1" bandRow="1">
                <a:tableStyleId>{5C22544A-7EE6-4342-B048-85BDC9FD1C3A}</a:tableStyleId>
              </a:tblPr>
              <a:tblGrid>
                <a:gridCol w="1721714">
                  <a:extLst>
                    <a:ext uri="{9D8B030D-6E8A-4147-A177-3AD203B41FA5}">
                      <a16:colId xmlns:a16="http://schemas.microsoft.com/office/drawing/2014/main" val="1684243131"/>
                    </a:ext>
                  </a:extLst>
                </a:gridCol>
                <a:gridCol w="926705">
                  <a:extLst>
                    <a:ext uri="{9D8B030D-6E8A-4147-A177-3AD203B41FA5}">
                      <a16:colId xmlns:a16="http://schemas.microsoft.com/office/drawing/2014/main" val="3342307083"/>
                    </a:ext>
                  </a:extLst>
                </a:gridCol>
                <a:gridCol w="926705">
                  <a:extLst>
                    <a:ext uri="{9D8B030D-6E8A-4147-A177-3AD203B41FA5}">
                      <a16:colId xmlns:a16="http://schemas.microsoft.com/office/drawing/2014/main" val="1554028849"/>
                    </a:ext>
                  </a:extLst>
                </a:gridCol>
                <a:gridCol w="926705">
                  <a:extLst>
                    <a:ext uri="{9D8B030D-6E8A-4147-A177-3AD203B41FA5}">
                      <a16:colId xmlns:a16="http://schemas.microsoft.com/office/drawing/2014/main" val="2462592859"/>
                    </a:ext>
                  </a:extLst>
                </a:gridCol>
                <a:gridCol w="926705">
                  <a:extLst>
                    <a:ext uri="{9D8B030D-6E8A-4147-A177-3AD203B41FA5}">
                      <a16:colId xmlns:a16="http://schemas.microsoft.com/office/drawing/2014/main" val="2331489735"/>
                    </a:ext>
                  </a:extLst>
                </a:gridCol>
                <a:gridCol w="926705">
                  <a:extLst>
                    <a:ext uri="{9D8B030D-6E8A-4147-A177-3AD203B41FA5}">
                      <a16:colId xmlns:a16="http://schemas.microsoft.com/office/drawing/2014/main" val="2372350115"/>
                    </a:ext>
                  </a:extLst>
                </a:gridCol>
                <a:gridCol w="926705">
                  <a:extLst>
                    <a:ext uri="{9D8B030D-6E8A-4147-A177-3AD203B41FA5}">
                      <a16:colId xmlns:a16="http://schemas.microsoft.com/office/drawing/2014/main" val="4182122796"/>
                    </a:ext>
                  </a:extLst>
                </a:gridCol>
              </a:tblGrid>
              <a:tr h="252000">
                <a:tc>
                  <a:txBody>
                    <a:bodyPr/>
                    <a:lstStyle/>
                    <a:p>
                      <a:pPr algn="ct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chemeClr val="bg1">
                        <a:lumMod val="95000"/>
                      </a:schemeClr>
                    </a:solidFill>
                  </a:tcPr>
                </a:tc>
                <a:tc>
                  <a:txBody>
                    <a:bodyPr/>
                    <a:lstStyle/>
                    <a:p>
                      <a:pPr algn="ctr">
                        <a:lnSpc>
                          <a:spcPts val="600"/>
                        </a:lnSpc>
                      </a:pPr>
                      <a:r>
                        <a:rPr kumimoji="1" lang="en-US" altLang="ja-JP" sz="1200" dirty="0">
                          <a:solidFill>
                            <a:schemeClr val="tx1"/>
                          </a:solidFill>
                          <a:latin typeface="Meiryo UI" panose="020B0604030504040204" pitchFamily="50" charset="-128"/>
                          <a:ea typeface="Meiryo UI" panose="020B0604030504040204" pitchFamily="50" charset="-128"/>
                        </a:rPr>
                        <a:t>4</a:t>
                      </a:r>
                      <a:r>
                        <a:rPr kumimoji="1" lang="ja-JP" altLang="en-US" sz="1200" dirty="0">
                          <a:solidFill>
                            <a:schemeClr val="tx1"/>
                          </a:solidFill>
                          <a:latin typeface="Meiryo UI" panose="020B0604030504040204" pitchFamily="50" charset="-128"/>
                          <a:ea typeface="Meiryo UI" panose="020B0604030504040204" pitchFamily="50" charset="-128"/>
                        </a:rPr>
                        <a:t>月</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lnSpc>
                          <a:spcPts val="600"/>
                        </a:lnSpc>
                      </a:pPr>
                      <a:r>
                        <a:rPr kumimoji="1" lang="en-US" altLang="ja-JP" sz="1200" dirty="0">
                          <a:solidFill>
                            <a:schemeClr val="tx1"/>
                          </a:solidFill>
                          <a:latin typeface="Meiryo UI" panose="020B0604030504040204" pitchFamily="50" charset="-128"/>
                          <a:ea typeface="Meiryo UI" panose="020B0604030504040204" pitchFamily="50" charset="-128"/>
                        </a:rPr>
                        <a:t>5</a:t>
                      </a:r>
                      <a:r>
                        <a:rPr kumimoji="1" lang="ja-JP" altLang="en-US" sz="1200" dirty="0">
                          <a:solidFill>
                            <a:schemeClr val="tx1"/>
                          </a:solidFill>
                          <a:latin typeface="Meiryo UI" panose="020B0604030504040204" pitchFamily="50" charset="-128"/>
                          <a:ea typeface="Meiryo UI" panose="020B0604030504040204" pitchFamily="50" charset="-128"/>
                        </a:rPr>
                        <a:t>月</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lnSpc>
                          <a:spcPts val="600"/>
                        </a:lnSpc>
                      </a:pPr>
                      <a:r>
                        <a:rPr kumimoji="1" lang="en-US" altLang="ja-JP" sz="1200" dirty="0">
                          <a:solidFill>
                            <a:schemeClr val="tx1"/>
                          </a:solidFill>
                          <a:latin typeface="Meiryo UI" panose="020B0604030504040204" pitchFamily="50" charset="-128"/>
                          <a:ea typeface="Meiryo UI" panose="020B0604030504040204" pitchFamily="50" charset="-128"/>
                        </a:rPr>
                        <a:t>6</a:t>
                      </a:r>
                      <a:r>
                        <a:rPr kumimoji="1" lang="ja-JP" altLang="en-US" sz="1200" dirty="0">
                          <a:solidFill>
                            <a:schemeClr val="tx1"/>
                          </a:solidFill>
                          <a:latin typeface="Meiryo UI" panose="020B0604030504040204" pitchFamily="50" charset="-128"/>
                          <a:ea typeface="Meiryo UI" panose="020B0604030504040204" pitchFamily="50" charset="-128"/>
                        </a:rPr>
                        <a:t>月</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lnSpc>
                          <a:spcPts val="600"/>
                        </a:lnSpc>
                      </a:pPr>
                      <a:r>
                        <a:rPr kumimoji="1" lang="en-US" altLang="ja-JP" sz="1200" dirty="0">
                          <a:solidFill>
                            <a:schemeClr val="tx1"/>
                          </a:solidFill>
                          <a:latin typeface="Meiryo UI" panose="020B0604030504040204" pitchFamily="50" charset="-128"/>
                          <a:ea typeface="Meiryo UI" panose="020B0604030504040204" pitchFamily="50" charset="-128"/>
                        </a:rPr>
                        <a:t>7</a:t>
                      </a:r>
                      <a:r>
                        <a:rPr kumimoji="1" lang="ja-JP" altLang="en-US" sz="1200" dirty="0">
                          <a:solidFill>
                            <a:schemeClr val="tx1"/>
                          </a:solidFill>
                          <a:latin typeface="Meiryo UI" panose="020B0604030504040204" pitchFamily="50" charset="-128"/>
                          <a:ea typeface="Meiryo UI" panose="020B0604030504040204" pitchFamily="50" charset="-128"/>
                        </a:rPr>
                        <a:t>月</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lnSpc>
                          <a:spcPts val="600"/>
                        </a:lnSpc>
                      </a:pPr>
                      <a:r>
                        <a:rPr kumimoji="1" lang="en-US" altLang="ja-JP" sz="1200" dirty="0">
                          <a:solidFill>
                            <a:schemeClr val="tx1"/>
                          </a:solidFill>
                          <a:latin typeface="Meiryo UI" panose="020B0604030504040204" pitchFamily="50" charset="-128"/>
                          <a:ea typeface="Meiryo UI" panose="020B0604030504040204" pitchFamily="50" charset="-128"/>
                        </a:rPr>
                        <a:t>8</a:t>
                      </a:r>
                      <a:r>
                        <a:rPr kumimoji="1" lang="ja-JP" altLang="en-US" sz="1200" dirty="0">
                          <a:solidFill>
                            <a:schemeClr val="tx1"/>
                          </a:solidFill>
                          <a:latin typeface="Meiryo UI" panose="020B0604030504040204" pitchFamily="50" charset="-128"/>
                          <a:ea typeface="Meiryo UI" panose="020B0604030504040204" pitchFamily="50" charset="-128"/>
                        </a:rPr>
                        <a:t>月</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648035" rtl="0" eaLnBrk="1" fontAlgn="auto" latinLnBrk="0" hangingPunct="1">
                        <a:lnSpc>
                          <a:spcPts val="600"/>
                        </a:lnSpc>
                        <a:spcBef>
                          <a:spcPts val="0"/>
                        </a:spcBef>
                        <a:spcAft>
                          <a:spcPts val="0"/>
                        </a:spcAft>
                        <a:buClrTx/>
                        <a:buSzTx/>
                        <a:buFontTx/>
                        <a:buNone/>
                        <a:tabLst/>
                        <a:defRPr/>
                      </a:pPr>
                      <a:r>
                        <a:rPr kumimoji="1" lang="en-US" altLang="ja-JP" sz="1200" dirty="0">
                          <a:solidFill>
                            <a:schemeClr val="tx1"/>
                          </a:solidFill>
                          <a:latin typeface="Meiryo UI" panose="020B0604030504040204" pitchFamily="50" charset="-128"/>
                          <a:ea typeface="Meiryo UI" panose="020B0604030504040204" pitchFamily="50" charset="-128"/>
                        </a:rPr>
                        <a:t>9</a:t>
                      </a:r>
                      <a:r>
                        <a:rPr kumimoji="1" lang="ja-JP" altLang="en-US" sz="1200" dirty="0">
                          <a:solidFill>
                            <a:schemeClr val="tx1"/>
                          </a:solidFill>
                          <a:latin typeface="Meiryo UI" panose="020B0604030504040204" pitchFamily="50" charset="-128"/>
                          <a:ea typeface="Meiryo UI" panose="020B0604030504040204" pitchFamily="50" charset="-128"/>
                        </a:rPr>
                        <a:t>月</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79808606"/>
                  </a:ext>
                </a:extLst>
              </a:tr>
              <a:tr h="252000">
                <a:tc>
                  <a:txBody>
                    <a:bodyPr/>
                    <a:lstStyle/>
                    <a:p>
                      <a:pPr algn="l">
                        <a:lnSpc>
                          <a:spcPts val="700"/>
                        </a:lnSpc>
                      </a:pPr>
                      <a:r>
                        <a:rPr kumimoji="1" lang="ja-JP" altLang="en-US" sz="1200" dirty="0">
                          <a:solidFill>
                            <a:schemeClr val="tx1"/>
                          </a:solidFill>
                          <a:latin typeface="Meiryo UI" panose="020B0604030504040204" pitchFamily="50" charset="-128"/>
                          <a:ea typeface="Meiryo UI" panose="020B0604030504040204" pitchFamily="50" charset="-128"/>
                        </a:rPr>
                        <a:t>テーマ選定</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61240441"/>
                  </a:ext>
                </a:extLst>
              </a:tr>
              <a:tr h="252000">
                <a:tc>
                  <a:txBody>
                    <a:bodyPr/>
                    <a:lstStyle/>
                    <a:p>
                      <a:pPr algn="l">
                        <a:lnSpc>
                          <a:spcPts val="700"/>
                        </a:lnSpc>
                      </a:pPr>
                      <a:r>
                        <a:rPr kumimoji="1" lang="ja-JP" altLang="en-US" sz="1200" dirty="0">
                          <a:solidFill>
                            <a:schemeClr val="tx1"/>
                          </a:solidFill>
                          <a:latin typeface="Meiryo UI" panose="020B0604030504040204" pitchFamily="50" charset="-128"/>
                          <a:ea typeface="Meiryo UI" panose="020B0604030504040204" pitchFamily="50" charset="-128"/>
                        </a:rPr>
                        <a:t>現状把握</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9575171"/>
                  </a:ext>
                </a:extLst>
              </a:tr>
              <a:tr h="252000">
                <a:tc>
                  <a:txBody>
                    <a:bodyPr/>
                    <a:lstStyle/>
                    <a:p>
                      <a:pPr algn="l">
                        <a:lnSpc>
                          <a:spcPts val="700"/>
                        </a:lnSpc>
                      </a:pPr>
                      <a:r>
                        <a:rPr kumimoji="1" lang="ja-JP" altLang="en-US" sz="1200" dirty="0">
                          <a:solidFill>
                            <a:schemeClr val="tx1"/>
                          </a:solidFill>
                          <a:latin typeface="Meiryo UI" panose="020B0604030504040204" pitchFamily="50" charset="-128"/>
                          <a:ea typeface="Meiryo UI" panose="020B0604030504040204" pitchFamily="50" charset="-128"/>
                        </a:rPr>
                        <a:t>目標設定と活動計画</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81495022"/>
                  </a:ext>
                </a:extLst>
              </a:tr>
              <a:tr h="252000">
                <a:tc>
                  <a:txBody>
                    <a:bodyPr/>
                    <a:lstStyle/>
                    <a:p>
                      <a:pPr algn="l">
                        <a:lnSpc>
                          <a:spcPts val="700"/>
                        </a:lnSpc>
                      </a:pPr>
                      <a:r>
                        <a:rPr kumimoji="1" lang="ja-JP" altLang="en-US" sz="1200" dirty="0">
                          <a:solidFill>
                            <a:schemeClr val="tx1"/>
                          </a:solidFill>
                          <a:latin typeface="Meiryo UI" panose="020B0604030504040204" pitchFamily="50" charset="-128"/>
                          <a:ea typeface="Meiryo UI" panose="020B0604030504040204" pitchFamily="50" charset="-128"/>
                        </a:rPr>
                        <a:t>要因解析</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ts val="600"/>
                        </a:lnSpc>
                      </a:pPr>
                      <a:endParaRPr kumimoji="1" lang="ja-JP" altLang="en-US" sz="120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76751629"/>
                  </a:ext>
                </a:extLst>
              </a:tr>
              <a:tr h="252000">
                <a:tc>
                  <a:txBody>
                    <a:bodyPr/>
                    <a:lstStyle/>
                    <a:p>
                      <a:pPr algn="l">
                        <a:lnSpc>
                          <a:spcPts val="700"/>
                        </a:lnSpc>
                      </a:pPr>
                      <a:r>
                        <a:rPr kumimoji="1" lang="ja-JP" altLang="en-US" sz="1200" dirty="0">
                          <a:solidFill>
                            <a:schemeClr val="tx1"/>
                          </a:solidFill>
                          <a:latin typeface="Meiryo UI" panose="020B0604030504040204" pitchFamily="50" charset="-128"/>
                          <a:ea typeface="Meiryo UI" panose="020B0604030504040204" pitchFamily="50" charset="-128"/>
                        </a:rPr>
                        <a:t>要因調査</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32101756"/>
                  </a:ext>
                </a:extLst>
              </a:tr>
              <a:tr h="252000">
                <a:tc>
                  <a:txBody>
                    <a:bodyPr/>
                    <a:lstStyle/>
                    <a:p>
                      <a:pPr algn="l">
                        <a:lnSpc>
                          <a:spcPts val="700"/>
                        </a:lnSpc>
                      </a:pPr>
                      <a:r>
                        <a:rPr kumimoji="1" lang="ja-JP" altLang="en-US" sz="1200" dirty="0">
                          <a:solidFill>
                            <a:schemeClr val="tx1"/>
                          </a:solidFill>
                          <a:latin typeface="Meiryo UI" panose="020B0604030504040204" pitchFamily="50" charset="-128"/>
                          <a:ea typeface="Meiryo UI" panose="020B0604030504040204" pitchFamily="50" charset="-128"/>
                        </a:rPr>
                        <a:t>対策案の検討</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8650027"/>
                  </a:ext>
                </a:extLst>
              </a:tr>
              <a:tr h="252000">
                <a:tc>
                  <a:txBody>
                    <a:bodyPr/>
                    <a:lstStyle/>
                    <a:p>
                      <a:pPr algn="l">
                        <a:lnSpc>
                          <a:spcPts val="700"/>
                        </a:lnSpc>
                      </a:pPr>
                      <a:r>
                        <a:rPr kumimoji="1" lang="ja-JP" altLang="en-US" sz="1200" dirty="0">
                          <a:solidFill>
                            <a:schemeClr val="tx1"/>
                          </a:solidFill>
                          <a:latin typeface="Meiryo UI" panose="020B0604030504040204" pitchFamily="50" charset="-128"/>
                          <a:ea typeface="Meiryo UI" panose="020B0604030504040204" pitchFamily="50" charset="-128"/>
                        </a:rPr>
                        <a:t>対策実施方法</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ts val="600"/>
                        </a:lnSpc>
                      </a:pPr>
                      <a:endParaRPr kumimoji="1" lang="ja-JP" altLang="en-US" sz="120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45741365"/>
                  </a:ext>
                </a:extLst>
              </a:tr>
              <a:tr h="252000">
                <a:tc>
                  <a:txBody>
                    <a:bodyPr/>
                    <a:lstStyle/>
                    <a:p>
                      <a:pPr algn="l">
                        <a:lnSpc>
                          <a:spcPts val="700"/>
                        </a:lnSpc>
                      </a:pPr>
                      <a:r>
                        <a:rPr kumimoji="1" lang="ja-JP" altLang="en-US" sz="1200" dirty="0">
                          <a:solidFill>
                            <a:schemeClr val="tx1"/>
                          </a:solidFill>
                          <a:latin typeface="Meiryo UI" panose="020B0604030504040204" pitchFamily="50" charset="-128"/>
                          <a:ea typeface="Meiryo UI" panose="020B0604030504040204" pitchFamily="50" charset="-128"/>
                        </a:rPr>
                        <a:t>対策結果と確認</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ts val="600"/>
                        </a:lnSpc>
                      </a:pPr>
                      <a:endParaRPr kumimoji="1" lang="ja-JP" altLang="en-US" sz="120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05118523"/>
                  </a:ext>
                </a:extLst>
              </a:tr>
              <a:tr h="252000">
                <a:tc>
                  <a:txBody>
                    <a:bodyPr/>
                    <a:lstStyle/>
                    <a:p>
                      <a:pPr algn="l">
                        <a:lnSpc>
                          <a:spcPts val="700"/>
                        </a:lnSpc>
                      </a:pPr>
                      <a:r>
                        <a:rPr kumimoji="1" lang="ja-JP" altLang="en-US" sz="1200" dirty="0">
                          <a:solidFill>
                            <a:schemeClr val="tx1"/>
                          </a:solidFill>
                          <a:latin typeface="Meiryo UI" panose="020B0604030504040204" pitchFamily="50" charset="-128"/>
                          <a:ea typeface="Meiryo UI" panose="020B0604030504040204" pitchFamily="50" charset="-128"/>
                        </a:rPr>
                        <a:t>標準化と管理の定着</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ts val="600"/>
                        </a:lnSpc>
                      </a:pPr>
                      <a:endParaRPr kumimoji="1" lang="ja-JP" altLang="en-US" sz="1200"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87674083"/>
                  </a:ext>
                </a:extLst>
              </a:tr>
            </a:tbl>
          </a:graphicData>
        </a:graphic>
      </p:graphicFrame>
      <p:sp>
        <p:nvSpPr>
          <p:cNvPr id="7" name="正方形/長方形 6"/>
          <p:cNvSpPr/>
          <p:nvPr/>
        </p:nvSpPr>
        <p:spPr>
          <a:xfrm>
            <a:off x="1636969" y="132176"/>
            <a:ext cx="2212101" cy="338554"/>
          </a:xfrm>
          <a:prstGeom prst="rect">
            <a:avLst/>
          </a:prstGeom>
        </p:spPr>
        <p:txBody>
          <a:bodyPr wrap="squar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活動計画・実績</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cxnSp>
        <p:nvCxnSpPr>
          <p:cNvPr id="45" name="直線コネクタ 44"/>
          <p:cNvCxnSpPr/>
          <p:nvPr/>
        </p:nvCxnSpPr>
        <p:spPr>
          <a:xfrm>
            <a:off x="6939049" y="3683324"/>
            <a:ext cx="293428" cy="0"/>
          </a:xfrm>
          <a:prstGeom prst="line">
            <a:avLst/>
          </a:prstGeom>
          <a:ln w="28575">
            <a:solidFill>
              <a:sysClr val="windowText" lastClr="000000"/>
            </a:solidFill>
            <a:prstDash val="sysDot"/>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7949047" y="3683324"/>
            <a:ext cx="293428" cy="0"/>
          </a:xfrm>
          <a:prstGeom prst="line">
            <a:avLst/>
          </a:prstGeom>
          <a:ln w="28575">
            <a:solidFill>
              <a:sysClr val="windowText" lastClr="000000"/>
            </a:solidFill>
            <a:prstDash val="solid"/>
          </a:ln>
        </p:spPr>
        <p:style>
          <a:lnRef idx="1">
            <a:schemeClr val="accent1"/>
          </a:lnRef>
          <a:fillRef idx="0">
            <a:schemeClr val="accent1"/>
          </a:fillRef>
          <a:effectRef idx="0">
            <a:schemeClr val="accent1"/>
          </a:effectRef>
          <a:fontRef idx="minor">
            <a:schemeClr val="tx1"/>
          </a:fontRef>
        </p:style>
      </p:cxnSp>
      <p:sp>
        <p:nvSpPr>
          <p:cNvPr id="13" name="テキスト ボックス 12"/>
          <p:cNvSpPr txBox="1"/>
          <p:nvPr/>
        </p:nvSpPr>
        <p:spPr>
          <a:xfrm>
            <a:off x="7172666" y="3575730"/>
            <a:ext cx="781661" cy="261610"/>
          </a:xfrm>
          <a:prstGeom prst="rect">
            <a:avLst/>
          </a:prstGeom>
          <a:noFill/>
        </p:spPr>
        <p:txBody>
          <a:bodyPr wrap="square" rtlCol="0">
            <a:spAutoFit/>
          </a:bodyPr>
          <a:lstStyle/>
          <a:p>
            <a:r>
              <a:rPr lang="ja-JP" altLang="en-US" sz="1050" dirty="0">
                <a:latin typeface="メイリオ" panose="020B0604030504040204" pitchFamily="50" charset="-128"/>
                <a:ea typeface="メイリオ" panose="020B0604030504040204" pitchFamily="50" charset="-128"/>
              </a:rPr>
              <a:t>☜ </a:t>
            </a:r>
            <a:r>
              <a:rPr lang="ja-JP" altLang="en-US" sz="1050" dirty="0">
                <a:latin typeface="Meiryo UI" panose="020B0604030504040204" pitchFamily="50" charset="-128"/>
                <a:ea typeface="Meiryo UI" panose="020B0604030504040204" pitchFamily="50" charset="-128"/>
              </a:rPr>
              <a:t>計画</a:t>
            </a:r>
          </a:p>
        </p:txBody>
      </p:sp>
      <p:sp>
        <p:nvSpPr>
          <p:cNvPr id="48" name="テキスト ボックス 47"/>
          <p:cNvSpPr txBox="1"/>
          <p:nvPr/>
        </p:nvSpPr>
        <p:spPr>
          <a:xfrm>
            <a:off x="8213534" y="3577822"/>
            <a:ext cx="781661" cy="253916"/>
          </a:xfrm>
          <a:prstGeom prst="rect">
            <a:avLst/>
          </a:prstGeom>
          <a:noFill/>
        </p:spPr>
        <p:txBody>
          <a:bodyPr wrap="square" rtlCol="0">
            <a:spAutoFit/>
          </a:bodyPr>
          <a:lstStyle/>
          <a:p>
            <a:r>
              <a:rPr lang="ja-JP" altLang="en-US" sz="1050" dirty="0">
                <a:latin typeface="メイリオ" panose="020B0604030504040204" pitchFamily="50" charset="-128"/>
                <a:ea typeface="メイリオ" panose="020B0604030504040204" pitchFamily="50" charset="-128"/>
              </a:rPr>
              <a:t>☜ </a:t>
            </a:r>
            <a:r>
              <a:rPr lang="ja-JP" altLang="en-US" sz="1050" dirty="0">
                <a:latin typeface="Meiryo UI" panose="020B0604030504040204" pitchFamily="50" charset="-128"/>
                <a:ea typeface="Meiryo UI" panose="020B0604030504040204" pitchFamily="50" charset="-128"/>
              </a:rPr>
              <a:t>実績</a:t>
            </a:r>
          </a:p>
        </p:txBody>
      </p:sp>
      <p:cxnSp>
        <p:nvCxnSpPr>
          <p:cNvPr id="61" name="直線矢印コネクタ 60"/>
          <p:cNvCxnSpPr/>
          <p:nvPr/>
        </p:nvCxnSpPr>
        <p:spPr>
          <a:xfrm flipV="1">
            <a:off x="4106039" y="4223147"/>
            <a:ext cx="10080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76" name="直線矢印コネクタ 75"/>
          <p:cNvCxnSpPr/>
          <p:nvPr/>
        </p:nvCxnSpPr>
        <p:spPr>
          <a:xfrm flipV="1">
            <a:off x="4106039" y="4280681"/>
            <a:ext cx="1008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5" name="テキスト ボックス 50"/>
          <p:cNvSpPr txBox="1"/>
          <p:nvPr/>
        </p:nvSpPr>
        <p:spPr>
          <a:xfrm>
            <a:off x="3896190" y="4026745"/>
            <a:ext cx="872355" cy="2308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900" dirty="0">
                <a:solidFill>
                  <a:sysClr val="windowText" lastClr="000000"/>
                </a:solidFill>
                <a:latin typeface="Meiryo UI" panose="020B0604030504040204" pitchFamily="50" charset="-128"/>
                <a:ea typeface="Meiryo UI" panose="020B0604030504040204" pitchFamily="50" charset="-128"/>
              </a:rPr>
              <a:t>4/25,5/9,26</a:t>
            </a:r>
            <a:endParaRPr lang="ja-JP" altLang="en-US" sz="900" dirty="0">
              <a:solidFill>
                <a:sysClr val="windowText" lastClr="000000"/>
              </a:solidFill>
              <a:latin typeface="Meiryo UI" panose="020B0604030504040204" pitchFamily="50" charset="-128"/>
              <a:ea typeface="Meiryo UI" panose="020B0604030504040204" pitchFamily="50" charset="-128"/>
            </a:endParaRPr>
          </a:p>
        </p:txBody>
      </p:sp>
      <p:sp>
        <p:nvSpPr>
          <p:cNvPr id="86" name="テキスト ボックス 51"/>
          <p:cNvSpPr txBox="1"/>
          <p:nvPr/>
        </p:nvSpPr>
        <p:spPr>
          <a:xfrm>
            <a:off x="4760285" y="4278028"/>
            <a:ext cx="688010" cy="2308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900" dirty="0">
                <a:solidFill>
                  <a:sysClr val="windowText" lastClr="000000"/>
                </a:solidFill>
                <a:latin typeface="Meiryo UI" panose="020B0604030504040204" pitchFamily="50" charset="-128"/>
                <a:ea typeface="Meiryo UI" panose="020B0604030504040204" pitchFamily="50" charset="-128"/>
              </a:rPr>
              <a:t>5/26,6/6</a:t>
            </a:r>
            <a:endParaRPr lang="ja-JP" altLang="en-US" sz="900" dirty="0">
              <a:solidFill>
                <a:sysClr val="windowText" lastClr="000000"/>
              </a:solidFill>
              <a:latin typeface="Meiryo UI" panose="020B0604030504040204" pitchFamily="50" charset="-128"/>
              <a:ea typeface="Meiryo UI" panose="020B0604030504040204" pitchFamily="50" charset="-128"/>
            </a:endParaRPr>
          </a:p>
        </p:txBody>
      </p:sp>
      <p:sp>
        <p:nvSpPr>
          <p:cNvPr id="88" name="テキスト ボックス 53"/>
          <p:cNvSpPr txBox="1"/>
          <p:nvPr/>
        </p:nvSpPr>
        <p:spPr>
          <a:xfrm>
            <a:off x="5544862" y="4796203"/>
            <a:ext cx="688010" cy="2308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900" dirty="0">
                <a:solidFill>
                  <a:sysClr val="windowText" lastClr="000000"/>
                </a:solidFill>
                <a:latin typeface="Meiryo UI" panose="020B0604030504040204" pitchFamily="50" charset="-128"/>
                <a:ea typeface="Meiryo UI" panose="020B0604030504040204" pitchFamily="50" charset="-128"/>
              </a:rPr>
              <a:t>6/20,7/4</a:t>
            </a:r>
            <a:endParaRPr lang="ja-JP" altLang="en-US" sz="900" dirty="0">
              <a:solidFill>
                <a:sysClr val="windowText" lastClr="000000"/>
              </a:solidFill>
              <a:latin typeface="Meiryo UI" panose="020B0604030504040204" pitchFamily="50" charset="-128"/>
              <a:ea typeface="Meiryo UI" panose="020B0604030504040204" pitchFamily="50" charset="-128"/>
            </a:endParaRPr>
          </a:p>
        </p:txBody>
      </p:sp>
      <p:sp>
        <p:nvSpPr>
          <p:cNvPr id="90" name="テキスト ボックス 55"/>
          <p:cNvSpPr txBox="1"/>
          <p:nvPr/>
        </p:nvSpPr>
        <p:spPr>
          <a:xfrm>
            <a:off x="5976268" y="5296368"/>
            <a:ext cx="748924" cy="2308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900" dirty="0">
                <a:solidFill>
                  <a:sysClr val="windowText" lastClr="000000"/>
                </a:solidFill>
                <a:latin typeface="Meiryo UI" panose="020B0604030504040204" pitchFamily="50" charset="-128"/>
                <a:ea typeface="Meiryo UI" panose="020B0604030504040204" pitchFamily="50" charset="-128"/>
              </a:rPr>
              <a:t>7/4,18,25</a:t>
            </a:r>
            <a:endParaRPr lang="ja-JP" altLang="en-US" sz="900" dirty="0">
              <a:solidFill>
                <a:sysClr val="windowText" lastClr="000000"/>
              </a:solidFill>
              <a:latin typeface="Meiryo UI" panose="020B0604030504040204" pitchFamily="50" charset="-128"/>
              <a:ea typeface="Meiryo UI" panose="020B0604030504040204" pitchFamily="50" charset="-128"/>
            </a:endParaRPr>
          </a:p>
        </p:txBody>
      </p:sp>
      <p:sp>
        <p:nvSpPr>
          <p:cNvPr id="91" name="テキスト ボックス 56"/>
          <p:cNvSpPr txBox="1"/>
          <p:nvPr/>
        </p:nvSpPr>
        <p:spPr>
          <a:xfrm>
            <a:off x="7056388" y="5535609"/>
            <a:ext cx="615874" cy="2308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900" dirty="0">
                <a:solidFill>
                  <a:sysClr val="windowText" lastClr="000000"/>
                </a:solidFill>
                <a:latin typeface="Meiryo UI" panose="020B0604030504040204" pitchFamily="50" charset="-128"/>
                <a:ea typeface="Meiryo UI" panose="020B0604030504040204" pitchFamily="50" charset="-128"/>
              </a:rPr>
              <a:t>8/1,9/1</a:t>
            </a:r>
            <a:endParaRPr lang="ja-JP" altLang="en-US" sz="900" dirty="0">
              <a:solidFill>
                <a:sysClr val="windowText" lastClr="000000"/>
              </a:solidFill>
              <a:latin typeface="Meiryo UI" panose="020B0604030504040204" pitchFamily="50" charset="-128"/>
              <a:ea typeface="Meiryo UI" panose="020B0604030504040204" pitchFamily="50" charset="-128"/>
            </a:endParaRPr>
          </a:p>
        </p:txBody>
      </p:sp>
      <p:cxnSp>
        <p:nvCxnSpPr>
          <p:cNvPr id="94" name="直線矢印コネクタ 93"/>
          <p:cNvCxnSpPr/>
          <p:nvPr/>
        </p:nvCxnSpPr>
        <p:spPr>
          <a:xfrm flipV="1">
            <a:off x="4804332" y="4478697"/>
            <a:ext cx="6480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95" name="直線矢印コネクタ 94"/>
          <p:cNvCxnSpPr/>
          <p:nvPr/>
        </p:nvCxnSpPr>
        <p:spPr>
          <a:xfrm flipV="1">
            <a:off x="4804332" y="4536231"/>
            <a:ext cx="648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6" name="テキスト ボックス 51"/>
          <p:cNvSpPr txBox="1"/>
          <p:nvPr/>
        </p:nvSpPr>
        <p:spPr>
          <a:xfrm>
            <a:off x="4780165" y="4526304"/>
            <a:ext cx="688010" cy="2308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900" dirty="0">
                <a:solidFill>
                  <a:sysClr val="windowText" lastClr="000000"/>
                </a:solidFill>
                <a:latin typeface="Meiryo UI" panose="020B0604030504040204" pitchFamily="50" charset="-128"/>
                <a:ea typeface="Meiryo UI" panose="020B0604030504040204" pitchFamily="50" charset="-128"/>
              </a:rPr>
              <a:t>5/26,6/6</a:t>
            </a:r>
            <a:endParaRPr lang="ja-JP" altLang="en-US" sz="900" dirty="0">
              <a:solidFill>
                <a:sysClr val="windowText" lastClr="000000"/>
              </a:solidFill>
              <a:latin typeface="Meiryo UI" panose="020B0604030504040204" pitchFamily="50" charset="-128"/>
              <a:ea typeface="Meiryo UI" panose="020B0604030504040204" pitchFamily="50" charset="-128"/>
            </a:endParaRPr>
          </a:p>
        </p:txBody>
      </p:sp>
      <p:cxnSp>
        <p:nvCxnSpPr>
          <p:cNvPr id="97" name="直線矢印コネクタ 96"/>
          <p:cNvCxnSpPr/>
          <p:nvPr/>
        </p:nvCxnSpPr>
        <p:spPr>
          <a:xfrm flipV="1">
            <a:off x="4824212" y="4726973"/>
            <a:ext cx="6480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98" name="直線矢印コネクタ 97"/>
          <p:cNvCxnSpPr/>
          <p:nvPr/>
        </p:nvCxnSpPr>
        <p:spPr>
          <a:xfrm flipV="1">
            <a:off x="4824212" y="4784507"/>
            <a:ext cx="648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9" name="直線矢印コネクタ 98"/>
          <p:cNvCxnSpPr/>
          <p:nvPr/>
        </p:nvCxnSpPr>
        <p:spPr>
          <a:xfrm flipV="1">
            <a:off x="5498716" y="4978764"/>
            <a:ext cx="6480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100" name="直線矢印コネクタ 99"/>
          <p:cNvCxnSpPr/>
          <p:nvPr/>
        </p:nvCxnSpPr>
        <p:spPr>
          <a:xfrm flipV="1">
            <a:off x="5498716" y="5036298"/>
            <a:ext cx="648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1" name="テキスト ボックス 53"/>
          <p:cNvSpPr txBox="1"/>
          <p:nvPr/>
        </p:nvSpPr>
        <p:spPr>
          <a:xfrm>
            <a:off x="5556432" y="5061720"/>
            <a:ext cx="688010" cy="2308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900" dirty="0">
                <a:solidFill>
                  <a:sysClr val="windowText" lastClr="000000"/>
                </a:solidFill>
                <a:latin typeface="Meiryo UI" panose="020B0604030504040204" pitchFamily="50" charset="-128"/>
                <a:ea typeface="Meiryo UI" panose="020B0604030504040204" pitchFamily="50" charset="-128"/>
              </a:rPr>
              <a:t>6/20,7/4</a:t>
            </a:r>
            <a:endParaRPr lang="ja-JP" altLang="en-US" sz="900" dirty="0">
              <a:solidFill>
                <a:sysClr val="windowText" lastClr="000000"/>
              </a:solidFill>
              <a:latin typeface="Meiryo UI" panose="020B0604030504040204" pitchFamily="50" charset="-128"/>
              <a:ea typeface="Meiryo UI" panose="020B0604030504040204" pitchFamily="50" charset="-128"/>
            </a:endParaRPr>
          </a:p>
        </p:txBody>
      </p:sp>
      <p:cxnSp>
        <p:nvCxnSpPr>
          <p:cNvPr id="102" name="直線矢印コネクタ 101"/>
          <p:cNvCxnSpPr/>
          <p:nvPr/>
        </p:nvCxnSpPr>
        <p:spPr>
          <a:xfrm flipV="1">
            <a:off x="5510286" y="5244281"/>
            <a:ext cx="6480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103" name="直線矢印コネクタ 102"/>
          <p:cNvCxnSpPr/>
          <p:nvPr/>
        </p:nvCxnSpPr>
        <p:spPr>
          <a:xfrm flipV="1">
            <a:off x="5510286" y="5301815"/>
            <a:ext cx="648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4" name="直線矢印コネクタ 103"/>
          <p:cNvCxnSpPr/>
          <p:nvPr/>
        </p:nvCxnSpPr>
        <p:spPr>
          <a:xfrm flipV="1">
            <a:off x="6136789" y="5496073"/>
            <a:ext cx="6480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105" name="直線矢印コネクタ 104"/>
          <p:cNvCxnSpPr/>
          <p:nvPr/>
        </p:nvCxnSpPr>
        <p:spPr>
          <a:xfrm flipV="1">
            <a:off x="6136789" y="5553607"/>
            <a:ext cx="648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6" name="直線矢印コネクタ 105"/>
          <p:cNvCxnSpPr/>
          <p:nvPr/>
        </p:nvCxnSpPr>
        <p:spPr>
          <a:xfrm flipV="1">
            <a:off x="6973032" y="5766441"/>
            <a:ext cx="6480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107" name="直線矢印コネクタ 106"/>
          <p:cNvCxnSpPr/>
          <p:nvPr/>
        </p:nvCxnSpPr>
        <p:spPr>
          <a:xfrm flipV="1">
            <a:off x="6973032" y="5802708"/>
            <a:ext cx="936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8" name="テキスト ボックス 56"/>
          <p:cNvSpPr txBox="1"/>
          <p:nvPr/>
        </p:nvSpPr>
        <p:spPr>
          <a:xfrm>
            <a:off x="7545282" y="5802708"/>
            <a:ext cx="380232" cy="2308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900" dirty="0">
                <a:solidFill>
                  <a:sysClr val="windowText" lastClr="000000"/>
                </a:solidFill>
                <a:latin typeface="Meiryo UI" panose="020B0604030504040204" pitchFamily="50" charset="-128"/>
                <a:ea typeface="Meiryo UI" panose="020B0604030504040204" pitchFamily="50" charset="-128"/>
              </a:rPr>
              <a:t>9/1</a:t>
            </a:r>
            <a:endParaRPr lang="ja-JP" altLang="en-US" sz="900" dirty="0">
              <a:solidFill>
                <a:sysClr val="windowText" lastClr="000000"/>
              </a:solidFill>
              <a:latin typeface="Meiryo UI" panose="020B0604030504040204" pitchFamily="50" charset="-128"/>
              <a:ea typeface="Meiryo UI" panose="020B0604030504040204" pitchFamily="50" charset="-128"/>
            </a:endParaRPr>
          </a:p>
        </p:txBody>
      </p:sp>
      <p:sp>
        <p:nvSpPr>
          <p:cNvPr id="109" name="テキスト ボックス 56"/>
          <p:cNvSpPr txBox="1"/>
          <p:nvPr/>
        </p:nvSpPr>
        <p:spPr>
          <a:xfrm>
            <a:off x="7558534" y="6054500"/>
            <a:ext cx="380232" cy="2308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900" dirty="0">
                <a:solidFill>
                  <a:sysClr val="windowText" lastClr="000000"/>
                </a:solidFill>
                <a:latin typeface="Meiryo UI" panose="020B0604030504040204" pitchFamily="50" charset="-128"/>
                <a:ea typeface="Meiryo UI" panose="020B0604030504040204" pitchFamily="50" charset="-128"/>
              </a:rPr>
              <a:t>9/1</a:t>
            </a:r>
            <a:endParaRPr lang="ja-JP" altLang="en-US" sz="900" dirty="0">
              <a:solidFill>
                <a:sysClr val="windowText" lastClr="000000"/>
              </a:solidFill>
              <a:latin typeface="Meiryo UI" panose="020B0604030504040204" pitchFamily="50" charset="-128"/>
              <a:ea typeface="Meiryo UI" panose="020B0604030504040204" pitchFamily="50" charset="-128"/>
            </a:endParaRPr>
          </a:p>
        </p:txBody>
      </p:sp>
      <p:cxnSp>
        <p:nvCxnSpPr>
          <p:cNvPr id="110" name="直線矢印コネクタ 109"/>
          <p:cNvCxnSpPr/>
          <p:nvPr/>
        </p:nvCxnSpPr>
        <p:spPr>
          <a:xfrm flipV="1">
            <a:off x="7621032" y="5986403"/>
            <a:ext cx="2880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111" name="直線矢印コネクタ 110"/>
          <p:cNvCxnSpPr/>
          <p:nvPr/>
        </p:nvCxnSpPr>
        <p:spPr>
          <a:xfrm flipV="1">
            <a:off x="7621032" y="6043937"/>
            <a:ext cx="288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2" name="直線矢印コネクタ 111"/>
          <p:cNvCxnSpPr/>
          <p:nvPr/>
        </p:nvCxnSpPr>
        <p:spPr>
          <a:xfrm flipV="1">
            <a:off x="7621032" y="6238195"/>
            <a:ext cx="2880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cxnSp>
        <p:nvCxnSpPr>
          <p:cNvPr id="113" name="直線矢印コネクタ 112"/>
          <p:cNvCxnSpPr/>
          <p:nvPr/>
        </p:nvCxnSpPr>
        <p:spPr>
          <a:xfrm flipV="1">
            <a:off x="7621032" y="6295729"/>
            <a:ext cx="288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4" name="テキスト ボックス 194"/>
          <p:cNvSpPr txBox="1"/>
          <p:nvPr/>
        </p:nvSpPr>
        <p:spPr>
          <a:xfrm>
            <a:off x="1650391" y="742271"/>
            <a:ext cx="4397358" cy="338554"/>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600" dirty="0">
                <a:latin typeface="Meiryo UI" panose="020B0604030504040204" pitchFamily="50" charset="-128"/>
                <a:ea typeface="Meiryo UI" panose="020B0604030504040204" pitchFamily="50" charset="-128"/>
              </a:rPr>
              <a:t>■新規仕入先メーカーにおける生準計画進捗遅れ</a:t>
            </a:r>
          </a:p>
        </p:txBody>
      </p:sp>
      <p:pic>
        <p:nvPicPr>
          <p:cNvPr id="54" name="Picture 2" descr="ロゴ"/>
          <p:cNvPicPr>
            <a:picLocks noChangeAspect="1" noChangeArrowheads="1"/>
          </p:cNvPicPr>
          <p:nvPr/>
        </p:nvPicPr>
        <p:blipFill>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648676" y="136830"/>
            <a:ext cx="1359102" cy="329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下矢印 33"/>
          <p:cNvSpPr/>
          <p:nvPr/>
        </p:nvSpPr>
        <p:spPr>
          <a:xfrm rot="19248641">
            <a:off x="3152745" y="1659898"/>
            <a:ext cx="358875" cy="1365031"/>
          </a:xfrm>
          <a:custGeom>
            <a:avLst/>
            <a:gdLst>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1209778 h 1530500"/>
              <a:gd name="connsiteX4" fmla="*/ 481297 w 481297"/>
              <a:gd name="connsiteY4" fmla="*/ 1209778 h 1530500"/>
              <a:gd name="connsiteX5" fmla="*/ 240649 w 481297"/>
              <a:gd name="connsiteY5" fmla="*/ 1530500 h 1530500"/>
              <a:gd name="connsiteX6" fmla="*/ 0 w 481297"/>
              <a:gd name="connsiteY6" fmla="*/ 1209778 h 1530500"/>
              <a:gd name="connsiteX0" fmla="*/ 0 w 481297"/>
              <a:gd name="connsiteY0" fmla="*/ 1293618 h 1614340"/>
              <a:gd name="connsiteX1" fmla="*/ 120324 w 481297"/>
              <a:gd name="connsiteY1" fmla="*/ 1293618 h 1614340"/>
              <a:gd name="connsiteX2" fmla="*/ 195690 w 481297"/>
              <a:gd name="connsiteY2" fmla="*/ 0 h 1614340"/>
              <a:gd name="connsiteX3" fmla="*/ 360973 w 481297"/>
              <a:gd name="connsiteY3" fmla="*/ 1293618 h 1614340"/>
              <a:gd name="connsiteX4" fmla="*/ 481297 w 481297"/>
              <a:gd name="connsiteY4" fmla="*/ 1293618 h 1614340"/>
              <a:gd name="connsiteX5" fmla="*/ 240649 w 481297"/>
              <a:gd name="connsiteY5" fmla="*/ 1614340 h 1614340"/>
              <a:gd name="connsiteX6" fmla="*/ 0 w 481297"/>
              <a:gd name="connsiteY6" fmla="*/ 1293618 h 161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297" h="1614340">
                <a:moveTo>
                  <a:pt x="0" y="1293618"/>
                </a:moveTo>
                <a:lnTo>
                  <a:pt x="120324" y="1293618"/>
                </a:lnTo>
                <a:lnTo>
                  <a:pt x="195690" y="0"/>
                </a:lnTo>
                <a:lnTo>
                  <a:pt x="360973" y="1293618"/>
                </a:lnTo>
                <a:lnTo>
                  <a:pt x="481297" y="1293618"/>
                </a:lnTo>
                <a:lnTo>
                  <a:pt x="240649" y="1614340"/>
                </a:lnTo>
                <a:lnTo>
                  <a:pt x="0" y="1293618"/>
                </a:lnTo>
                <a:close/>
              </a:path>
            </a:pathLst>
          </a:custGeom>
          <a:solidFill>
            <a:srgbClr val="FFFF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4" name="テキスト ボックス 9">
            <a:extLst>
              <a:ext uri="{FF2B5EF4-FFF2-40B4-BE49-F238E27FC236}">
                <a16:creationId xmlns:a16="http://schemas.microsoft.com/office/drawing/2014/main" id="{06EDB10D-A332-2C3C-750C-6E10774DB43A}"/>
              </a:ext>
            </a:extLst>
          </p:cNvPr>
          <p:cNvSpPr txBox="1">
            <a:spLocks noChangeArrowheads="1"/>
          </p:cNvSpPr>
          <p:nvPr/>
        </p:nvSpPr>
        <p:spPr bwMode="auto">
          <a:xfrm>
            <a:off x="1591237" y="2941652"/>
            <a:ext cx="17500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400" dirty="0">
                <a:latin typeface="Meiryo UI" panose="020B0604030504040204" pitchFamily="50" charset="-128"/>
                <a:ea typeface="Meiryo UI" panose="020B0604030504040204" pitchFamily="50" charset="-128"/>
              </a:rPr>
              <a:t>新規仕入先</a:t>
            </a:r>
            <a:endParaRPr lang="en-US" altLang="ja-JP" sz="1400" dirty="0">
              <a:latin typeface="Meiryo UI" panose="020B0604030504040204" pitchFamily="50" charset="-128"/>
              <a:ea typeface="Meiryo UI" panose="020B0604030504040204" pitchFamily="50" charset="-128"/>
            </a:endParaRPr>
          </a:p>
          <a:p>
            <a:pPr algn="ctr"/>
            <a:r>
              <a:rPr lang="en-US" altLang="ja-JP" sz="1400" dirty="0">
                <a:latin typeface="Meiryo UI" panose="020B0604030504040204" pitchFamily="50" charset="-128"/>
                <a:ea typeface="Meiryo UI" panose="020B0604030504040204" pitchFamily="50" charset="-128"/>
              </a:rPr>
              <a:t>2</a:t>
            </a:r>
            <a:r>
              <a:rPr lang="ja-JP" altLang="en-US" sz="1400" dirty="0">
                <a:latin typeface="Meiryo UI" panose="020B0604030504040204" pitchFamily="50" charset="-128"/>
                <a:ea typeface="Meiryo UI" panose="020B0604030504040204" pitchFamily="50" charset="-128"/>
              </a:rPr>
              <a:t>社平均</a:t>
            </a:r>
            <a:endParaRPr lang="ja-JP" altLang="en-US" sz="1200" dirty="0">
              <a:latin typeface="Meiryo UI" panose="020B0604030504040204" pitchFamily="50" charset="-128"/>
              <a:ea typeface="Meiryo UI" panose="020B0604030504040204" pitchFamily="50" charset="-128"/>
            </a:endParaRPr>
          </a:p>
        </p:txBody>
      </p:sp>
      <p:sp>
        <p:nvSpPr>
          <p:cNvPr id="15" name="テキスト ボックス 9">
            <a:extLst>
              <a:ext uri="{FF2B5EF4-FFF2-40B4-BE49-F238E27FC236}">
                <a16:creationId xmlns:a16="http://schemas.microsoft.com/office/drawing/2014/main" id="{A0F00B39-1666-C7BE-1672-D4DF4B91B03F}"/>
              </a:ext>
            </a:extLst>
          </p:cNvPr>
          <p:cNvSpPr txBox="1">
            <a:spLocks noChangeArrowheads="1"/>
          </p:cNvSpPr>
          <p:nvPr/>
        </p:nvSpPr>
        <p:spPr bwMode="auto">
          <a:xfrm>
            <a:off x="3484966" y="2969940"/>
            <a:ext cx="12618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ja-JP" sz="1200" b="1" dirty="0">
                <a:solidFill>
                  <a:srgbClr val="FF0000"/>
                </a:solidFill>
                <a:latin typeface="Meiryo UI" panose="020B0604030504040204" pitchFamily="50" charset="-128"/>
                <a:ea typeface="Meiryo UI" panose="020B0604030504040204" pitchFamily="50" charset="-128"/>
              </a:rPr>
              <a:t>M</a:t>
            </a:r>
            <a:r>
              <a:rPr lang="ja-JP" altLang="en-US" sz="1200" b="1" dirty="0">
                <a:solidFill>
                  <a:srgbClr val="FF0000"/>
                </a:solidFill>
                <a:latin typeface="Meiryo UI" panose="020B0604030504040204" pitchFamily="50" charset="-128"/>
                <a:ea typeface="Meiryo UI" panose="020B0604030504040204" pitchFamily="50" charset="-128"/>
              </a:rPr>
              <a:t>社</a:t>
            </a:r>
            <a:endParaRPr lang="en-US" altLang="ja-JP" sz="1200" b="1" dirty="0">
              <a:solidFill>
                <a:srgbClr val="FF0000"/>
              </a:solidFill>
              <a:latin typeface="Meiryo UI" panose="020B0604030504040204" pitchFamily="50" charset="-128"/>
              <a:ea typeface="Meiryo UI" panose="020B0604030504040204" pitchFamily="50" charset="-128"/>
            </a:endParaRPr>
          </a:p>
          <a:p>
            <a:pPr algn="ctr"/>
            <a:r>
              <a:rPr lang="ja-JP" altLang="en-US" sz="1200" b="1" dirty="0">
                <a:solidFill>
                  <a:srgbClr val="FF0000"/>
                </a:solidFill>
                <a:latin typeface="Meiryo UI" panose="020B0604030504040204" pitchFamily="50" charset="-128"/>
                <a:ea typeface="Meiryo UI" panose="020B0604030504040204" pitchFamily="50" charset="-128"/>
              </a:rPr>
              <a:t>（新規仕入先）</a:t>
            </a:r>
          </a:p>
        </p:txBody>
      </p:sp>
      <p:sp>
        <p:nvSpPr>
          <p:cNvPr id="16" name="テキスト ボックス 9">
            <a:extLst>
              <a:ext uri="{FF2B5EF4-FFF2-40B4-BE49-F238E27FC236}">
                <a16:creationId xmlns:a16="http://schemas.microsoft.com/office/drawing/2014/main" id="{9586E3BF-2117-14D5-8286-8EA234D56EFD}"/>
              </a:ext>
            </a:extLst>
          </p:cNvPr>
          <p:cNvSpPr txBox="1">
            <a:spLocks noChangeArrowheads="1"/>
          </p:cNvSpPr>
          <p:nvPr/>
        </p:nvSpPr>
        <p:spPr bwMode="auto">
          <a:xfrm>
            <a:off x="2293780" y="1361603"/>
            <a:ext cx="47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800" dirty="0">
                <a:latin typeface="Meiryo UI" panose="020B0604030504040204" pitchFamily="50" charset="-128"/>
                <a:ea typeface="Meiryo UI" panose="020B0604030504040204" pitchFamily="50" charset="-128"/>
              </a:rPr>
              <a:t>10</a:t>
            </a:r>
            <a:endParaRPr lang="ja-JP" altLang="en-US" sz="1800" dirty="0">
              <a:latin typeface="Meiryo UI" panose="020B0604030504040204" pitchFamily="50" charset="-128"/>
              <a:ea typeface="Meiryo UI" panose="020B0604030504040204" pitchFamily="50" charset="-128"/>
            </a:endParaRPr>
          </a:p>
        </p:txBody>
      </p:sp>
      <p:sp>
        <p:nvSpPr>
          <p:cNvPr id="17" name="テキスト ボックス 9">
            <a:extLst>
              <a:ext uri="{FF2B5EF4-FFF2-40B4-BE49-F238E27FC236}">
                <a16:creationId xmlns:a16="http://schemas.microsoft.com/office/drawing/2014/main" id="{405AA73B-A3B6-1BD0-3FF3-A601B3D74B88}"/>
              </a:ext>
            </a:extLst>
          </p:cNvPr>
          <p:cNvSpPr txBox="1">
            <a:spLocks noChangeArrowheads="1"/>
          </p:cNvSpPr>
          <p:nvPr/>
        </p:nvSpPr>
        <p:spPr bwMode="auto">
          <a:xfrm>
            <a:off x="3896190" y="2629632"/>
            <a:ext cx="415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800" b="1" dirty="0">
                <a:solidFill>
                  <a:srgbClr val="FF0000"/>
                </a:solidFill>
                <a:latin typeface="Meiryo UI" panose="020B0604030504040204" pitchFamily="50" charset="-128"/>
                <a:ea typeface="Meiryo UI" panose="020B0604030504040204" pitchFamily="50" charset="-128"/>
              </a:rPr>
              <a:t>０</a:t>
            </a:r>
          </a:p>
        </p:txBody>
      </p:sp>
      <p:sp>
        <p:nvSpPr>
          <p:cNvPr id="4" name="テキスト ボックス 194">
            <a:extLst>
              <a:ext uri="{FF2B5EF4-FFF2-40B4-BE49-F238E27FC236}">
                <a16:creationId xmlns:a16="http://schemas.microsoft.com/office/drawing/2014/main" id="{1260EA97-173A-1D58-BAC3-5C717A3ED8D0}"/>
              </a:ext>
            </a:extLst>
          </p:cNvPr>
          <p:cNvSpPr txBox="1"/>
          <p:nvPr/>
        </p:nvSpPr>
        <p:spPr>
          <a:xfrm>
            <a:off x="2873551" y="1007839"/>
            <a:ext cx="1005403" cy="338554"/>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600" dirty="0">
                <a:latin typeface="Meiryo UI" panose="020B0604030504040204" pitchFamily="50" charset="-128"/>
                <a:ea typeface="Meiryo UI" panose="020B0604030504040204" pitchFamily="50" charset="-128"/>
              </a:rPr>
              <a:t>発生件数</a:t>
            </a:r>
          </a:p>
        </p:txBody>
      </p:sp>
      <p:sp>
        <p:nvSpPr>
          <p:cNvPr id="18" name="テキスト ボックス 194">
            <a:extLst>
              <a:ext uri="{FF2B5EF4-FFF2-40B4-BE49-F238E27FC236}">
                <a16:creationId xmlns:a16="http://schemas.microsoft.com/office/drawing/2014/main" id="{D13ED2D8-4AE1-E757-AD03-B08663601172}"/>
              </a:ext>
            </a:extLst>
          </p:cNvPr>
          <p:cNvSpPr txBox="1"/>
          <p:nvPr/>
        </p:nvSpPr>
        <p:spPr>
          <a:xfrm>
            <a:off x="974484" y="1287554"/>
            <a:ext cx="479133" cy="261610"/>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件</a:t>
            </a:r>
            <a:r>
              <a:rPr lang="en-US" altLang="ja-JP" dirty="0">
                <a:latin typeface="Meiryo UI" panose="020B0604030504040204" pitchFamily="50" charset="-128"/>
                <a:ea typeface="Meiryo UI" panose="020B0604030504040204" pitchFamily="50" charset="-128"/>
              </a:rPr>
              <a:t>)</a:t>
            </a:r>
            <a:endParaRPr lang="ja-JP" altLang="en-US" dirty="0">
              <a:latin typeface="Meiryo UI" panose="020B0604030504040204" pitchFamily="50" charset="-128"/>
              <a:ea typeface="Meiryo UI" panose="020B0604030504040204" pitchFamily="50" charset="-128"/>
            </a:endParaRPr>
          </a:p>
        </p:txBody>
      </p:sp>
      <p:sp>
        <p:nvSpPr>
          <p:cNvPr id="59" name="円形吹き出し 58"/>
          <p:cNvSpPr/>
          <p:nvPr/>
        </p:nvSpPr>
        <p:spPr>
          <a:xfrm>
            <a:off x="3581937" y="1339350"/>
            <a:ext cx="2011132" cy="1038701"/>
          </a:xfrm>
          <a:prstGeom prst="wedgeEllipseCallout">
            <a:avLst>
              <a:gd name="adj1" fmla="val -22730"/>
              <a:gd name="adj2" fmla="val 77458"/>
            </a:avLst>
          </a:prstGeom>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wrap="none" rtlCol="0" anchor="ctr">
            <a:spAutoFit/>
          </a:bodyPr>
          <a:lstStyle/>
          <a:p>
            <a:pPr algn="ctr"/>
            <a:r>
              <a:rPr lang="en-US" altLang="ja-JP" sz="1400" dirty="0">
                <a:latin typeface="Meiryo UI" panose="020B0604030504040204" pitchFamily="50" charset="-128"/>
                <a:ea typeface="Meiryo UI" panose="020B0604030504040204" pitchFamily="50" charset="-128"/>
              </a:rPr>
              <a:t>’23</a:t>
            </a:r>
            <a:r>
              <a:rPr lang="ja-JP" altLang="en-US" sz="1400" dirty="0">
                <a:latin typeface="Meiryo UI" panose="020B0604030504040204" pitchFamily="50" charset="-128"/>
                <a:ea typeface="Meiryo UI" panose="020B0604030504040204" pitchFamily="50" charset="-128"/>
              </a:rPr>
              <a:t>年</a:t>
            </a:r>
            <a:r>
              <a:rPr lang="en-US" altLang="ja-JP" sz="1400" dirty="0">
                <a:latin typeface="Meiryo UI" panose="020B0604030504040204" pitchFamily="50" charset="-128"/>
                <a:ea typeface="Meiryo UI" panose="020B0604030504040204" pitchFamily="50" charset="-128"/>
              </a:rPr>
              <a:t>8</a:t>
            </a:r>
            <a:r>
              <a:rPr lang="ja-JP" altLang="en-US" sz="1400" dirty="0">
                <a:latin typeface="Meiryo UI" panose="020B0604030504040204" pitchFamily="50" charset="-128"/>
                <a:ea typeface="Meiryo UI" panose="020B0604030504040204" pitchFamily="50" charset="-128"/>
              </a:rPr>
              <a:t>月末</a:t>
            </a:r>
          </a:p>
          <a:p>
            <a:pPr algn="ct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号口試作断面</a:t>
            </a:r>
            <a:r>
              <a:rPr lang="en-US" altLang="ja-JP" sz="1400" dirty="0">
                <a:latin typeface="Meiryo UI" panose="020B0604030504040204" pitchFamily="50" charset="-128"/>
                <a:ea typeface="Meiryo UI" panose="020B0604030504040204" pitchFamily="50" charset="-128"/>
              </a:rPr>
              <a:t>)</a:t>
            </a:r>
          </a:p>
          <a:p>
            <a:pPr algn="ctr"/>
            <a:r>
              <a:rPr lang="ja-JP" altLang="en-US" sz="1400" dirty="0">
                <a:latin typeface="Meiryo UI" panose="020B0604030504040204" pitchFamily="50" charset="-128"/>
                <a:ea typeface="Meiryo UI" panose="020B0604030504040204" pitchFamily="50" charset="-128"/>
              </a:rPr>
              <a:t>までの実績</a:t>
            </a:r>
          </a:p>
        </p:txBody>
      </p:sp>
      <p:sp>
        <p:nvSpPr>
          <p:cNvPr id="25" name="テキスト ボックス 9">
            <a:extLst>
              <a:ext uri="{FF2B5EF4-FFF2-40B4-BE49-F238E27FC236}">
                <a16:creationId xmlns:a16="http://schemas.microsoft.com/office/drawing/2014/main" id="{29953CC6-E081-F544-72D3-CF9F21564EF5}"/>
              </a:ext>
            </a:extLst>
          </p:cNvPr>
          <p:cNvSpPr txBox="1">
            <a:spLocks noChangeArrowheads="1"/>
          </p:cNvSpPr>
          <p:nvPr/>
        </p:nvSpPr>
        <p:spPr bwMode="auto">
          <a:xfrm>
            <a:off x="8642216" y="3053554"/>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ja-JP" sz="1200" b="1" dirty="0">
                <a:solidFill>
                  <a:srgbClr val="FF0000"/>
                </a:solidFill>
                <a:latin typeface="Meiryo UI" panose="020B0604030504040204" pitchFamily="50" charset="-128"/>
                <a:ea typeface="Meiryo UI" panose="020B0604030504040204" pitchFamily="50" charset="-128"/>
              </a:rPr>
              <a:t>M</a:t>
            </a:r>
            <a:r>
              <a:rPr lang="ja-JP" altLang="en-US" sz="1200" b="1" dirty="0">
                <a:solidFill>
                  <a:srgbClr val="FF0000"/>
                </a:solidFill>
                <a:latin typeface="Meiryo UI" panose="020B0604030504040204" pitchFamily="50" charset="-128"/>
                <a:ea typeface="Meiryo UI" panose="020B0604030504040204" pitchFamily="50" charset="-128"/>
              </a:rPr>
              <a:t>社</a:t>
            </a:r>
            <a:endParaRPr lang="en-US" altLang="ja-JP" sz="1200" b="1" dirty="0">
              <a:solidFill>
                <a:srgbClr val="FF0000"/>
              </a:solidFill>
              <a:latin typeface="Meiryo UI" panose="020B0604030504040204" pitchFamily="50" charset="-128"/>
              <a:ea typeface="Meiryo UI" panose="020B0604030504040204" pitchFamily="50" charset="-128"/>
            </a:endParaRPr>
          </a:p>
          <a:p>
            <a:pPr algn="ctr"/>
            <a:r>
              <a:rPr lang="ja-JP" altLang="en-US" sz="1200" b="1" dirty="0">
                <a:solidFill>
                  <a:srgbClr val="FF0000"/>
                </a:solidFill>
                <a:latin typeface="Meiryo UI" panose="020B0604030504040204" pitchFamily="50" charset="-128"/>
                <a:ea typeface="Meiryo UI" panose="020B0604030504040204" pitchFamily="50" charset="-128"/>
              </a:rPr>
              <a:t>（新規仕入先</a:t>
            </a:r>
            <a:r>
              <a:rPr lang="ja-JP" altLang="en-US" sz="1100" b="1" dirty="0">
                <a:solidFill>
                  <a:srgbClr val="FF0000"/>
                </a:solidFill>
                <a:latin typeface="Meiryo UI" panose="020B0604030504040204" pitchFamily="50" charset="-128"/>
                <a:ea typeface="Meiryo UI" panose="020B0604030504040204" pitchFamily="50" charset="-128"/>
              </a:rPr>
              <a:t>）</a:t>
            </a:r>
          </a:p>
        </p:txBody>
      </p:sp>
      <p:sp>
        <p:nvSpPr>
          <p:cNvPr id="34" name="下矢印 33"/>
          <p:cNvSpPr/>
          <p:nvPr/>
        </p:nvSpPr>
        <p:spPr>
          <a:xfrm rot="19481754">
            <a:off x="8189652" y="1495554"/>
            <a:ext cx="333945" cy="1632445"/>
          </a:xfrm>
          <a:custGeom>
            <a:avLst/>
            <a:gdLst>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1209778 h 1530500"/>
              <a:gd name="connsiteX4" fmla="*/ 481297 w 481297"/>
              <a:gd name="connsiteY4" fmla="*/ 1209778 h 1530500"/>
              <a:gd name="connsiteX5" fmla="*/ 240649 w 481297"/>
              <a:gd name="connsiteY5" fmla="*/ 1530500 h 1530500"/>
              <a:gd name="connsiteX6" fmla="*/ 0 w 481297"/>
              <a:gd name="connsiteY6" fmla="*/ 1209778 h 1530500"/>
              <a:gd name="connsiteX0" fmla="*/ 0 w 481297"/>
              <a:gd name="connsiteY0" fmla="*/ 1293618 h 1614340"/>
              <a:gd name="connsiteX1" fmla="*/ 120324 w 481297"/>
              <a:gd name="connsiteY1" fmla="*/ 1293618 h 1614340"/>
              <a:gd name="connsiteX2" fmla="*/ 195690 w 481297"/>
              <a:gd name="connsiteY2" fmla="*/ 0 h 1614340"/>
              <a:gd name="connsiteX3" fmla="*/ 360973 w 481297"/>
              <a:gd name="connsiteY3" fmla="*/ 1293618 h 1614340"/>
              <a:gd name="connsiteX4" fmla="*/ 481297 w 481297"/>
              <a:gd name="connsiteY4" fmla="*/ 1293618 h 1614340"/>
              <a:gd name="connsiteX5" fmla="*/ 240649 w 481297"/>
              <a:gd name="connsiteY5" fmla="*/ 1614340 h 1614340"/>
              <a:gd name="connsiteX6" fmla="*/ 0 w 481297"/>
              <a:gd name="connsiteY6" fmla="*/ 1293618 h 161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297" h="1614340">
                <a:moveTo>
                  <a:pt x="0" y="1293618"/>
                </a:moveTo>
                <a:lnTo>
                  <a:pt x="120324" y="1293618"/>
                </a:lnTo>
                <a:lnTo>
                  <a:pt x="195690" y="0"/>
                </a:lnTo>
                <a:lnTo>
                  <a:pt x="360973" y="1293618"/>
                </a:lnTo>
                <a:lnTo>
                  <a:pt x="481297" y="1293618"/>
                </a:lnTo>
                <a:lnTo>
                  <a:pt x="240649" y="1614340"/>
                </a:lnTo>
                <a:lnTo>
                  <a:pt x="0" y="1293618"/>
                </a:lnTo>
                <a:close/>
              </a:path>
            </a:pathLst>
          </a:custGeom>
          <a:solidFill>
            <a:srgbClr val="FFFF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円形吹き出し 59"/>
          <p:cNvSpPr/>
          <p:nvPr/>
        </p:nvSpPr>
        <p:spPr>
          <a:xfrm>
            <a:off x="8610157" y="1412795"/>
            <a:ext cx="2011132" cy="1038701"/>
          </a:xfrm>
          <a:prstGeom prst="wedgeEllipseCallout">
            <a:avLst>
              <a:gd name="adj1" fmla="val -22730"/>
              <a:gd name="adj2" fmla="val 77458"/>
            </a:avLst>
          </a:prstGeom>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wrap="none" rtlCol="0" anchor="ctr">
            <a:spAutoFit/>
          </a:bodyPr>
          <a:lstStyle/>
          <a:p>
            <a:pPr algn="ctr"/>
            <a:r>
              <a:rPr lang="en-US" altLang="ja-JP" sz="1400" dirty="0">
                <a:latin typeface="Meiryo UI" panose="020B0604030504040204" pitchFamily="50" charset="-128"/>
                <a:ea typeface="Meiryo UI" panose="020B0604030504040204" pitchFamily="50" charset="-128"/>
              </a:rPr>
              <a:t>’23</a:t>
            </a:r>
            <a:r>
              <a:rPr lang="ja-JP" altLang="en-US" sz="1400" dirty="0">
                <a:latin typeface="Meiryo UI" panose="020B0604030504040204" pitchFamily="50" charset="-128"/>
                <a:ea typeface="Meiryo UI" panose="020B0604030504040204" pitchFamily="50" charset="-128"/>
              </a:rPr>
              <a:t>年</a:t>
            </a:r>
            <a:r>
              <a:rPr lang="en-US" altLang="ja-JP" sz="1400" dirty="0">
                <a:latin typeface="Meiryo UI" panose="020B0604030504040204" pitchFamily="50" charset="-128"/>
                <a:ea typeface="Meiryo UI" panose="020B0604030504040204" pitchFamily="50" charset="-128"/>
              </a:rPr>
              <a:t>8</a:t>
            </a:r>
            <a:r>
              <a:rPr lang="ja-JP" altLang="en-US" sz="1400" dirty="0">
                <a:latin typeface="Meiryo UI" panose="020B0604030504040204" pitchFamily="50" charset="-128"/>
                <a:ea typeface="Meiryo UI" panose="020B0604030504040204" pitchFamily="50" charset="-128"/>
              </a:rPr>
              <a:t>月末</a:t>
            </a:r>
          </a:p>
          <a:p>
            <a:pPr algn="ct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号口試作断面</a:t>
            </a:r>
            <a:r>
              <a:rPr lang="en-US" altLang="ja-JP" sz="1400" dirty="0">
                <a:latin typeface="Meiryo UI" panose="020B0604030504040204" pitchFamily="50" charset="-128"/>
                <a:ea typeface="Meiryo UI" panose="020B0604030504040204" pitchFamily="50" charset="-128"/>
              </a:rPr>
              <a:t>)</a:t>
            </a:r>
          </a:p>
          <a:p>
            <a:pPr algn="ctr"/>
            <a:r>
              <a:rPr lang="ja-JP" altLang="en-US" sz="1400" dirty="0">
                <a:latin typeface="Meiryo UI" panose="020B0604030504040204" pitchFamily="50" charset="-128"/>
                <a:ea typeface="Meiryo UI" panose="020B0604030504040204" pitchFamily="50" charset="-128"/>
              </a:rPr>
              <a:t>までの実績</a:t>
            </a:r>
          </a:p>
        </p:txBody>
      </p:sp>
      <p:sp>
        <p:nvSpPr>
          <p:cNvPr id="27" name="テキスト ボックス 9">
            <a:extLst>
              <a:ext uri="{FF2B5EF4-FFF2-40B4-BE49-F238E27FC236}">
                <a16:creationId xmlns:a16="http://schemas.microsoft.com/office/drawing/2014/main" id="{C0D6957A-D358-FA6F-E9E9-902DA862739B}"/>
              </a:ext>
            </a:extLst>
          </p:cNvPr>
          <p:cNvSpPr txBox="1">
            <a:spLocks noChangeArrowheads="1"/>
          </p:cNvSpPr>
          <p:nvPr/>
        </p:nvSpPr>
        <p:spPr bwMode="auto">
          <a:xfrm>
            <a:off x="8988503" y="2731638"/>
            <a:ext cx="415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800" b="1" dirty="0">
                <a:solidFill>
                  <a:srgbClr val="FF0000"/>
                </a:solidFill>
                <a:latin typeface="Meiryo UI" panose="020B0604030504040204" pitchFamily="50" charset="-128"/>
                <a:ea typeface="Meiryo UI" panose="020B0604030504040204" pitchFamily="50" charset="-128"/>
              </a:rPr>
              <a:t>０</a:t>
            </a:r>
          </a:p>
        </p:txBody>
      </p:sp>
      <p:sp>
        <p:nvSpPr>
          <p:cNvPr id="115" name="テキスト ボックス 194"/>
          <p:cNvSpPr txBox="1"/>
          <p:nvPr/>
        </p:nvSpPr>
        <p:spPr>
          <a:xfrm>
            <a:off x="7618554" y="1015314"/>
            <a:ext cx="1234633" cy="338554"/>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600" dirty="0">
                <a:latin typeface="Meiryo UI" panose="020B0604030504040204" pitchFamily="50" charset="-128"/>
                <a:ea typeface="Meiryo UI" panose="020B0604030504040204" pitchFamily="50" charset="-128"/>
              </a:rPr>
              <a:t>フォロー工数</a:t>
            </a:r>
          </a:p>
        </p:txBody>
      </p:sp>
      <p:sp>
        <p:nvSpPr>
          <p:cNvPr id="28" name="テキスト ボックス 9">
            <a:extLst>
              <a:ext uri="{FF2B5EF4-FFF2-40B4-BE49-F238E27FC236}">
                <a16:creationId xmlns:a16="http://schemas.microsoft.com/office/drawing/2014/main" id="{4F908A39-208E-ADA3-8650-BD5D2B77615F}"/>
              </a:ext>
            </a:extLst>
          </p:cNvPr>
          <p:cNvSpPr txBox="1">
            <a:spLocks noChangeArrowheads="1"/>
          </p:cNvSpPr>
          <p:nvPr/>
        </p:nvSpPr>
        <p:spPr bwMode="auto">
          <a:xfrm>
            <a:off x="7364325" y="1352896"/>
            <a:ext cx="47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800" dirty="0">
                <a:latin typeface="Meiryo UI" panose="020B0604030504040204" pitchFamily="50" charset="-128"/>
                <a:ea typeface="Meiryo UI" panose="020B0604030504040204" pitchFamily="50" charset="-128"/>
              </a:rPr>
              <a:t>35</a:t>
            </a:r>
            <a:endParaRPr lang="ja-JP" altLang="en-US" sz="1800" dirty="0">
              <a:latin typeface="Meiryo UI" panose="020B0604030504040204" pitchFamily="50" charset="-128"/>
              <a:ea typeface="Meiryo UI" panose="020B0604030504040204" pitchFamily="50" charset="-128"/>
            </a:endParaRPr>
          </a:p>
        </p:txBody>
      </p:sp>
      <p:sp>
        <p:nvSpPr>
          <p:cNvPr id="29" name="テキスト ボックス 194">
            <a:extLst>
              <a:ext uri="{FF2B5EF4-FFF2-40B4-BE49-F238E27FC236}">
                <a16:creationId xmlns:a16="http://schemas.microsoft.com/office/drawing/2014/main" id="{204C9113-0B28-88FE-9B45-F89228803210}"/>
              </a:ext>
            </a:extLst>
          </p:cNvPr>
          <p:cNvSpPr txBox="1"/>
          <p:nvPr/>
        </p:nvSpPr>
        <p:spPr>
          <a:xfrm>
            <a:off x="6192340" y="1064723"/>
            <a:ext cx="479133" cy="261610"/>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ja-JP" dirty="0">
                <a:latin typeface="Meiryo UI" panose="020B0604030504040204" pitchFamily="50" charset="-128"/>
                <a:ea typeface="Meiryo UI" panose="020B0604030504040204" pitchFamily="50" charset="-128"/>
              </a:rPr>
              <a:t>(H)</a:t>
            </a:r>
            <a:endParaRPr lang="ja-JP" altLang="en-US" dirty="0">
              <a:latin typeface="Meiryo UI" panose="020B0604030504040204" pitchFamily="50" charset="-128"/>
              <a:ea typeface="Meiryo UI" panose="020B0604030504040204" pitchFamily="50" charset="-128"/>
            </a:endParaRPr>
          </a:p>
        </p:txBody>
      </p:sp>
      <p:sp>
        <p:nvSpPr>
          <p:cNvPr id="8" name="テキスト ボックス 9">
            <a:extLst>
              <a:ext uri="{FF2B5EF4-FFF2-40B4-BE49-F238E27FC236}">
                <a16:creationId xmlns:a16="http://schemas.microsoft.com/office/drawing/2014/main" id="{6AE6FC99-035E-34C9-64B3-7B2EBA7EC6AB}"/>
              </a:ext>
            </a:extLst>
          </p:cNvPr>
          <p:cNvSpPr txBox="1">
            <a:spLocks noChangeArrowheads="1"/>
          </p:cNvSpPr>
          <p:nvPr/>
        </p:nvSpPr>
        <p:spPr bwMode="auto">
          <a:xfrm>
            <a:off x="6696348" y="3024063"/>
            <a:ext cx="17500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400" dirty="0">
                <a:latin typeface="Meiryo UI" panose="020B0604030504040204" pitchFamily="50" charset="-128"/>
                <a:ea typeface="Meiryo UI" panose="020B0604030504040204" pitchFamily="50" charset="-128"/>
              </a:rPr>
              <a:t>新規仕入先</a:t>
            </a:r>
            <a:endParaRPr lang="en-US" altLang="ja-JP" sz="1400" dirty="0">
              <a:latin typeface="Meiryo UI" panose="020B0604030504040204" pitchFamily="50" charset="-128"/>
              <a:ea typeface="Meiryo UI" panose="020B0604030504040204" pitchFamily="50" charset="-128"/>
            </a:endParaRPr>
          </a:p>
          <a:p>
            <a:pPr algn="ctr"/>
            <a:r>
              <a:rPr lang="en-US" altLang="ja-JP" sz="1400" dirty="0">
                <a:latin typeface="Meiryo UI" panose="020B0604030504040204" pitchFamily="50" charset="-128"/>
                <a:ea typeface="Meiryo UI" panose="020B0604030504040204" pitchFamily="50" charset="-128"/>
              </a:rPr>
              <a:t>2</a:t>
            </a:r>
            <a:r>
              <a:rPr lang="ja-JP" altLang="en-US" sz="1400" dirty="0">
                <a:latin typeface="Meiryo UI" panose="020B0604030504040204" pitchFamily="50" charset="-128"/>
                <a:ea typeface="Meiryo UI" panose="020B0604030504040204" pitchFamily="50" charset="-128"/>
              </a:rPr>
              <a:t>社平均</a:t>
            </a:r>
            <a:endParaRPr lang="ja-JP" altLang="en-US" sz="1200" dirty="0">
              <a:latin typeface="Meiryo UI" panose="020B0604030504040204" pitchFamily="50" charset="-128"/>
              <a:ea typeface="Meiryo UI" panose="020B0604030504040204" pitchFamily="50" charset="-128"/>
            </a:endParaRPr>
          </a:p>
        </p:txBody>
      </p:sp>
      <p:grpSp>
        <p:nvGrpSpPr>
          <p:cNvPr id="43" name="グループ化 42">
            <a:extLst>
              <a:ext uri="{FF2B5EF4-FFF2-40B4-BE49-F238E27FC236}">
                <a16:creationId xmlns:a16="http://schemas.microsoft.com/office/drawing/2014/main" id="{C97735BB-C578-FA51-2E1D-4B9D78BB4E3E}"/>
              </a:ext>
            </a:extLst>
          </p:cNvPr>
          <p:cNvGrpSpPr/>
          <p:nvPr/>
        </p:nvGrpSpPr>
        <p:grpSpPr>
          <a:xfrm>
            <a:off x="10221417" y="3748456"/>
            <a:ext cx="924715" cy="934489"/>
            <a:chOff x="5253126" y="5258575"/>
            <a:chExt cx="1177792" cy="1219210"/>
          </a:xfrm>
        </p:grpSpPr>
        <p:pic>
          <p:nvPicPr>
            <p:cNvPr id="44" name="図 43">
              <a:extLst>
                <a:ext uri="{FF2B5EF4-FFF2-40B4-BE49-F238E27FC236}">
                  <a16:creationId xmlns:a16="http://schemas.microsoft.com/office/drawing/2014/main" id="{EFC503E9-D7CE-A36A-BE6E-876B806F32FC}"/>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47" name="グループ化 46">
              <a:extLst>
                <a:ext uri="{FF2B5EF4-FFF2-40B4-BE49-F238E27FC236}">
                  <a16:creationId xmlns:a16="http://schemas.microsoft.com/office/drawing/2014/main" id="{907A1B68-844A-C9CD-F5AF-7F591E0EE868}"/>
                </a:ext>
              </a:extLst>
            </p:cNvPr>
            <p:cNvGrpSpPr/>
            <p:nvPr/>
          </p:nvGrpSpPr>
          <p:grpSpPr>
            <a:xfrm>
              <a:off x="5508854" y="5258575"/>
              <a:ext cx="703994" cy="427280"/>
              <a:chOff x="8647872" y="4313042"/>
              <a:chExt cx="1518312" cy="754475"/>
            </a:xfrm>
          </p:grpSpPr>
          <p:pic>
            <p:nvPicPr>
              <p:cNvPr id="50" name="Picture 17">
                <a:extLst>
                  <a:ext uri="{FF2B5EF4-FFF2-40B4-BE49-F238E27FC236}">
                    <a16:creationId xmlns:a16="http://schemas.microsoft.com/office/drawing/2014/main" id="{DD9520F3-9C23-51AC-406C-1D2228D528A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2" descr="ロゴ">
                <a:extLst>
                  <a:ext uri="{FF2B5EF4-FFF2-40B4-BE49-F238E27FC236}">
                    <a16:creationId xmlns:a16="http://schemas.microsoft.com/office/drawing/2014/main" id="{9EACBC3E-1340-F6EF-C061-904137376423}"/>
                  </a:ext>
                </a:extLst>
              </p:cNvPr>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49" name="図 48">
              <a:extLst>
                <a:ext uri="{FF2B5EF4-FFF2-40B4-BE49-F238E27FC236}">
                  <a16:creationId xmlns:a16="http://schemas.microsoft.com/office/drawing/2014/main" id="{1B059830-E41B-B104-5E59-7056A5815B04}"/>
                </a:ext>
              </a:extLst>
            </p:cNvPr>
            <p:cNvPicPr>
              <a:picLocks noChangeAspect="1"/>
            </p:cNvPicPr>
            <p:nvPr/>
          </p:nvPicPr>
          <p:blipFill rotWithShape="1">
            <a:blip r:embed="rId12"/>
            <a:srcRect l="2601" t="29310" r="-2601" b="51428"/>
            <a:stretch/>
          </p:blipFill>
          <p:spPr>
            <a:xfrm>
              <a:off x="5253126" y="5910940"/>
              <a:ext cx="1177792" cy="566845"/>
            </a:xfrm>
            <a:prstGeom prst="rect">
              <a:avLst/>
            </a:prstGeom>
          </p:spPr>
        </p:pic>
      </p:grpSp>
      <p:grpSp>
        <p:nvGrpSpPr>
          <p:cNvPr id="52" name="グループ化 51">
            <a:extLst>
              <a:ext uri="{FF2B5EF4-FFF2-40B4-BE49-F238E27FC236}">
                <a16:creationId xmlns:a16="http://schemas.microsoft.com/office/drawing/2014/main" id="{DDB4E603-2FAB-C997-F161-F5B69B680339}"/>
              </a:ext>
            </a:extLst>
          </p:cNvPr>
          <p:cNvGrpSpPr/>
          <p:nvPr/>
        </p:nvGrpSpPr>
        <p:grpSpPr>
          <a:xfrm>
            <a:off x="9490782" y="3697539"/>
            <a:ext cx="1079286" cy="970703"/>
            <a:chOff x="4211338" y="5196625"/>
            <a:chExt cx="1374667" cy="1266457"/>
          </a:xfrm>
        </p:grpSpPr>
        <p:pic>
          <p:nvPicPr>
            <p:cNvPr id="53" name="図 52">
              <a:extLst>
                <a:ext uri="{FF2B5EF4-FFF2-40B4-BE49-F238E27FC236}">
                  <a16:creationId xmlns:a16="http://schemas.microsoft.com/office/drawing/2014/main" id="{0BEA3555-7AFC-59F0-2439-89974642823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211338" y="5254393"/>
              <a:ext cx="1374667" cy="991559"/>
            </a:xfrm>
            <a:prstGeom prst="rect">
              <a:avLst/>
            </a:prstGeom>
          </p:spPr>
        </p:pic>
        <p:grpSp>
          <p:nvGrpSpPr>
            <p:cNvPr id="56" name="グループ化 55">
              <a:extLst>
                <a:ext uri="{FF2B5EF4-FFF2-40B4-BE49-F238E27FC236}">
                  <a16:creationId xmlns:a16="http://schemas.microsoft.com/office/drawing/2014/main" id="{E63C31FC-16F7-B936-18F2-288F21BFFECE}"/>
                </a:ext>
              </a:extLst>
            </p:cNvPr>
            <p:cNvGrpSpPr/>
            <p:nvPr/>
          </p:nvGrpSpPr>
          <p:grpSpPr>
            <a:xfrm>
              <a:off x="4530862" y="5196625"/>
              <a:ext cx="777762" cy="488941"/>
              <a:chOff x="8779229" y="4204162"/>
              <a:chExt cx="1440306" cy="863354"/>
            </a:xfrm>
          </p:grpSpPr>
          <p:pic>
            <p:nvPicPr>
              <p:cNvPr id="58" name="Picture 17">
                <a:extLst>
                  <a:ext uri="{FF2B5EF4-FFF2-40B4-BE49-F238E27FC236}">
                    <a16:creationId xmlns:a16="http://schemas.microsoft.com/office/drawing/2014/main" id="{8869F3BC-BBCC-1090-D616-A31F557E3A5A}"/>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779229" y="4204162"/>
                <a:ext cx="1440306"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2" descr="ロゴ">
                <a:extLst>
                  <a:ext uri="{FF2B5EF4-FFF2-40B4-BE49-F238E27FC236}">
                    <a16:creationId xmlns:a16="http://schemas.microsoft.com/office/drawing/2014/main" id="{80CF2E12-3F02-EA78-88CE-92F33CE74AF7}"/>
                  </a:ext>
                </a:extLst>
              </p:cNvPr>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99465" y="4441857"/>
                <a:ext cx="1009652" cy="245392"/>
              </a:xfrm>
              <a:prstGeom prst="rect">
                <a:avLst/>
              </a:prstGeom>
              <a:solidFill>
                <a:schemeClr val="accent4">
                  <a:lumMod val="20000"/>
                  <a:lumOff val="80000"/>
                </a:schemeClr>
              </a:solidFill>
              <a:ln>
                <a:noFill/>
              </a:ln>
            </p:spPr>
          </p:pic>
        </p:grpSp>
        <p:pic>
          <p:nvPicPr>
            <p:cNvPr id="57" name="図 56">
              <a:extLst>
                <a:ext uri="{FF2B5EF4-FFF2-40B4-BE49-F238E27FC236}">
                  <a16:creationId xmlns:a16="http://schemas.microsoft.com/office/drawing/2014/main" id="{C9205ACC-FA93-6058-C2AD-2CA517C13F49}"/>
                </a:ext>
              </a:extLst>
            </p:cNvPr>
            <p:cNvPicPr>
              <a:picLocks noChangeAspect="1"/>
            </p:cNvPicPr>
            <p:nvPr/>
          </p:nvPicPr>
          <p:blipFill rotWithShape="1">
            <a:blip r:embed="rId12"/>
            <a:srcRect l="2601" t="29310" r="-2601" b="51428"/>
            <a:stretch/>
          </p:blipFill>
          <p:spPr>
            <a:xfrm>
              <a:off x="4260906" y="5896237"/>
              <a:ext cx="1263655" cy="566845"/>
            </a:xfrm>
            <a:prstGeom prst="rect">
              <a:avLst/>
            </a:prstGeom>
          </p:spPr>
        </p:pic>
      </p:grpSp>
      <p:grpSp>
        <p:nvGrpSpPr>
          <p:cNvPr id="65" name="グループ化 64">
            <a:extLst>
              <a:ext uri="{FF2B5EF4-FFF2-40B4-BE49-F238E27FC236}">
                <a16:creationId xmlns:a16="http://schemas.microsoft.com/office/drawing/2014/main" id="{9671BF81-4D0F-5867-2D2F-95D481D17C4B}"/>
              </a:ext>
            </a:extLst>
          </p:cNvPr>
          <p:cNvGrpSpPr/>
          <p:nvPr/>
        </p:nvGrpSpPr>
        <p:grpSpPr>
          <a:xfrm>
            <a:off x="8769868" y="3687842"/>
            <a:ext cx="1144867" cy="982406"/>
            <a:chOff x="3207805" y="5179520"/>
            <a:chExt cx="1458195" cy="1281727"/>
          </a:xfrm>
        </p:grpSpPr>
        <p:pic>
          <p:nvPicPr>
            <p:cNvPr id="66" name="図 65">
              <a:extLst>
                <a:ext uri="{FF2B5EF4-FFF2-40B4-BE49-F238E27FC236}">
                  <a16:creationId xmlns:a16="http://schemas.microsoft.com/office/drawing/2014/main" id="{C27C4E1A-87A5-BF0E-5625-B6062E976B54}"/>
                </a:ext>
              </a:extLst>
            </p:cNvPr>
            <p:cNvPicPr>
              <a:picLocks noChangeAspect="1"/>
            </p:cNvPicPr>
            <p:nvPr/>
          </p:nvPicPr>
          <p:blipFill>
            <a:blip r:embed="rId16" cstate="print">
              <a:extLst>
                <a:ext uri="{BEBA8EAE-BF5A-486C-A8C5-ECC9F3942E4B}">
                  <a14:imgProps xmlns:a14="http://schemas.microsoft.com/office/drawing/2010/main">
                    <a14:imgLayer r:embed="rId17">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67" name="グループ化 66">
              <a:extLst>
                <a:ext uri="{FF2B5EF4-FFF2-40B4-BE49-F238E27FC236}">
                  <a16:creationId xmlns:a16="http://schemas.microsoft.com/office/drawing/2014/main" id="{C6B9568D-F2BE-8FFE-CD02-A67604968B3E}"/>
                </a:ext>
              </a:extLst>
            </p:cNvPr>
            <p:cNvGrpSpPr/>
            <p:nvPr/>
          </p:nvGrpSpPr>
          <p:grpSpPr>
            <a:xfrm>
              <a:off x="3590945" y="5199516"/>
              <a:ext cx="728250" cy="388177"/>
              <a:chOff x="3590945" y="5199516"/>
              <a:chExt cx="728250" cy="388177"/>
            </a:xfrm>
          </p:grpSpPr>
          <p:pic>
            <p:nvPicPr>
              <p:cNvPr id="69" name="Picture 17">
                <a:extLst>
                  <a:ext uri="{FF2B5EF4-FFF2-40B4-BE49-F238E27FC236}">
                    <a16:creationId xmlns:a16="http://schemas.microsoft.com/office/drawing/2014/main" id="{8878B60E-4764-91D5-40ED-68B7CA29B251}"/>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2" descr="ロゴ">
                <a:extLst>
                  <a:ext uri="{FF2B5EF4-FFF2-40B4-BE49-F238E27FC236}">
                    <a16:creationId xmlns:a16="http://schemas.microsoft.com/office/drawing/2014/main" id="{37A6F6C3-2D01-53B1-6825-A0FE8D8B8FCD}"/>
                  </a:ext>
                </a:extLst>
              </p:cNvPr>
              <p:cNvPicPr>
                <a:picLocks noChangeAspect="1" noChangeArrowheads="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68" name="図 67">
              <a:extLst>
                <a:ext uri="{FF2B5EF4-FFF2-40B4-BE49-F238E27FC236}">
                  <a16:creationId xmlns:a16="http://schemas.microsoft.com/office/drawing/2014/main" id="{A8D7058C-C7DD-3EBB-F49A-6FAC729F21E5}"/>
                </a:ext>
              </a:extLst>
            </p:cNvPr>
            <p:cNvPicPr>
              <a:picLocks noChangeAspect="1"/>
            </p:cNvPicPr>
            <p:nvPr/>
          </p:nvPicPr>
          <p:blipFill rotWithShape="1">
            <a:blip r:embed="rId12"/>
            <a:srcRect l="2601" t="29310" r="-2601" b="51428"/>
            <a:stretch/>
          </p:blipFill>
          <p:spPr>
            <a:xfrm>
              <a:off x="3265482" y="5894402"/>
              <a:ext cx="1263655" cy="566845"/>
            </a:xfrm>
            <a:prstGeom prst="rect">
              <a:avLst/>
            </a:prstGeom>
          </p:spPr>
        </p:pic>
      </p:grpSp>
      <p:grpSp>
        <p:nvGrpSpPr>
          <p:cNvPr id="23" name="グループ化 22">
            <a:extLst>
              <a:ext uri="{FF2B5EF4-FFF2-40B4-BE49-F238E27FC236}">
                <a16:creationId xmlns:a16="http://schemas.microsoft.com/office/drawing/2014/main" id="{8D39BB0E-DE11-5556-80AB-D8D8A1F68651}"/>
              </a:ext>
            </a:extLst>
          </p:cNvPr>
          <p:cNvGrpSpPr/>
          <p:nvPr/>
        </p:nvGrpSpPr>
        <p:grpSpPr>
          <a:xfrm>
            <a:off x="9493033" y="4442541"/>
            <a:ext cx="1046070" cy="847007"/>
            <a:chOff x="7093760" y="5357754"/>
            <a:chExt cx="1332360" cy="1105074"/>
          </a:xfrm>
        </p:grpSpPr>
        <p:pic>
          <p:nvPicPr>
            <p:cNvPr id="24" name="図 23">
              <a:extLst>
                <a:ext uri="{FF2B5EF4-FFF2-40B4-BE49-F238E27FC236}">
                  <a16:creationId xmlns:a16="http://schemas.microsoft.com/office/drawing/2014/main" id="{35006E24-EFCD-57FA-14E0-3BE5C5453CE3}"/>
                </a:ext>
              </a:extLst>
            </p:cNvPr>
            <p:cNvPicPr>
              <a:picLocks noChangeAspect="1"/>
            </p:cNvPicPr>
            <p:nvPr/>
          </p:nvPicPr>
          <p:blipFill>
            <a:blip r:embed="rId20" cstate="print">
              <a:extLst>
                <a:ext uri="{BEBA8EAE-BF5A-486C-A8C5-ECC9F3942E4B}">
                  <a14:imgProps xmlns:a14="http://schemas.microsoft.com/office/drawing/2010/main">
                    <a14:imgLayer r:embed="rId21">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31" name="グループ化 30">
              <a:extLst>
                <a:ext uri="{FF2B5EF4-FFF2-40B4-BE49-F238E27FC236}">
                  <a16:creationId xmlns:a16="http://schemas.microsoft.com/office/drawing/2014/main" id="{CCA44B2C-E141-90AE-DC74-6AB84543291A}"/>
                </a:ext>
              </a:extLst>
            </p:cNvPr>
            <p:cNvGrpSpPr/>
            <p:nvPr/>
          </p:nvGrpSpPr>
          <p:grpSpPr>
            <a:xfrm>
              <a:off x="7418993" y="5357754"/>
              <a:ext cx="727749" cy="402613"/>
              <a:chOff x="8597661" y="4223556"/>
              <a:chExt cx="1518312" cy="863354"/>
            </a:xfrm>
          </p:grpSpPr>
          <p:pic>
            <p:nvPicPr>
              <p:cNvPr id="33" name="Picture 17">
                <a:extLst>
                  <a:ext uri="{FF2B5EF4-FFF2-40B4-BE49-F238E27FC236}">
                    <a16:creationId xmlns:a16="http://schemas.microsoft.com/office/drawing/2014/main" id="{B527C475-F701-864F-2E9C-35452A026385}"/>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 descr="ロゴ">
                <a:extLst>
                  <a:ext uri="{FF2B5EF4-FFF2-40B4-BE49-F238E27FC236}">
                    <a16:creationId xmlns:a16="http://schemas.microsoft.com/office/drawing/2014/main" id="{A990A258-D793-B2CE-4CB5-52F730122E93}"/>
                  </a:ext>
                </a:extLst>
              </p:cNvPr>
              <p:cNvPicPr>
                <a:picLocks noChangeAspect="1" noChangeArrowheads="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32" name="図 31">
              <a:extLst>
                <a:ext uri="{FF2B5EF4-FFF2-40B4-BE49-F238E27FC236}">
                  <a16:creationId xmlns:a16="http://schemas.microsoft.com/office/drawing/2014/main" id="{7081E231-F9C5-7883-5F36-7366FDF00D58}"/>
                </a:ext>
              </a:extLst>
            </p:cNvPr>
            <p:cNvPicPr>
              <a:picLocks noChangeAspect="1"/>
            </p:cNvPicPr>
            <p:nvPr/>
          </p:nvPicPr>
          <p:blipFill rotWithShape="1">
            <a:blip r:embed="rId12"/>
            <a:srcRect l="2601" t="29310" r="-2601" b="51428"/>
            <a:stretch/>
          </p:blipFill>
          <p:spPr>
            <a:xfrm>
              <a:off x="7093760" y="5934097"/>
              <a:ext cx="1332360" cy="528731"/>
            </a:xfrm>
            <a:prstGeom prst="rect">
              <a:avLst/>
            </a:prstGeom>
          </p:spPr>
        </p:pic>
      </p:grpSp>
      <p:grpSp>
        <p:nvGrpSpPr>
          <p:cNvPr id="36" name="グループ化 35">
            <a:extLst>
              <a:ext uri="{FF2B5EF4-FFF2-40B4-BE49-F238E27FC236}">
                <a16:creationId xmlns:a16="http://schemas.microsoft.com/office/drawing/2014/main" id="{09F9AB0A-C6E3-67D5-0DD1-5623E80295A1}"/>
              </a:ext>
            </a:extLst>
          </p:cNvPr>
          <p:cNvGrpSpPr/>
          <p:nvPr/>
        </p:nvGrpSpPr>
        <p:grpSpPr>
          <a:xfrm>
            <a:off x="8755207" y="4347909"/>
            <a:ext cx="1063816" cy="962982"/>
            <a:chOff x="6124379" y="5227786"/>
            <a:chExt cx="1354964" cy="1256384"/>
          </a:xfrm>
        </p:grpSpPr>
        <p:pic>
          <p:nvPicPr>
            <p:cNvPr id="37" name="図 36">
              <a:extLst>
                <a:ext uri="{FF2B5EF4-FFF2-40B4-BE49-F238E27FC236}">
                  <a16:creationId xmlns:a16="http://schemas.microsoft.com/office/drawing/2014/main" id="{A112E95C-C617-8735-99BE-119B759491A7}"/>
                </a:ext>
              </a:extLst>
            </p:cNvPr>
            <p:cNvPicPr>
              <a:picLocks noChangeAspect="1"/>
            </p:cNvPicPr>
            <p:nvPr/>
          </p:nvPicPr>
          <p:blipFill>
            <a:blip r:embed="rId24" cstate="print">
              <a:extLst>
                <a:ext uri="{BEBA8EAE-BF5A-486C-A8C5-ECC9F3942E4B}">
                  <a14:imgProps xmlns:a14="http://schemas.microsoft.com/office/drawing/2010/main">
                    <a14:imgLayer r:embed="rId25">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39" name="グループ化 38">
              <a:extLst>
                <a:ext uri="{FF2B5EF4-FFF2-40B4-BE49-F238E27FC236}">
                  <a16:creationId xmlns:a16="http://schemas.microsoft.com/office/drawing/2014/main" id="{8323B6D2-546F-F627-0A5F-8B2ABC24566A}"/>
                </a:ext>
              </a:extLst>
            </p:cNvPr>
            <p:cNvGrpSpPr/>
            <p:nvPr/>
          </p:nvGrpSpPr>
          <p:grpSpPr>
            <a:xfrm>
              <a:off x="6475902" y="5227786"/>
              <a:ext cx="720092" cy="457780"/>
              <a:chOff x="8698492" y="4442526"/>
              <a:chExt cx="1621081" cy="863355"/>
            </a:xfrm>
          </p:grpSpPr>
          <p:pic>
            <p:nvPicPr>
              <p:cNvPr id="41" name="Picture 17">
                <a:extLst>
                  <a:ext uri="{FF2B5EF4-FFF2-40B4-BE49-F238E27FC236}">
                    <a16:creationId xmlns:a16="http://schemas.microsoft.com/office/drawing/2014/main" id="{04AF6D54-5A4D-D200-3912-DB170F39562C}"/>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 descr="ロゴ">
                <a:extLst>
                  <a:ext uri="{FF2B5EF4-FFF2-40B4-BE49-F238E27FC236}">
                    <a16:creationId xmlns:a16="http://schemas.microsoft.com/office/drawing/2014/main" id="{2BA3CEC0-6956-278E-6E1A-9E38988E08F0}"/>
                  </a:ext>
                </a:extLst>
              </p:cNvPr>
              <p:cNvPicPr>
                <a:picLocks noChangeAspect="1" noChangeArrowheads="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40" name="図 39">
              <a:extLst>
                <a:ext uri="{FF2B5EF4-FFF2-40B4-BE49-F238E27FC236}">
                  <a16:creationId xmlns:a16="http://schemas.microsoft.com/office/drawing/2014/main" id="{AB25DB6E-2632-435B-C81B-BEEAB6C6141E}"/>
                </a:ext>
              </a:extLst>
            </p:cNvPr>
            <p:cNvPicPr>
              <a:picLocks noChangeAspect="1"/>
            </p:cNvPicPr>
            <p:nvPr/>
          </p:nvPicPr>
          <p:blipFill rotWithShape="1">
            <a:blip r:embed="rId12"/>
            <a:srcRect l="2601" t="29310" r="-2601" b="51428"/>
            <a:stretch/>
          </p:blipFill>
          <p:spPr>
            <a:xfrm>
              <a:off x="6124379" y="5941290"/>
              <a:ext cx="1310605" cy="542880"/>
            </a:xfrm>
            <a:prstGeom prst="rect">
              <a:avLst/>
            </a:prstGeom>
          </p:spPr>
        </p:pic>
      </p:grpSp>
      <p:grpSp>
        <p:nvGrpSpPr>
          <p:cNvPr id="74" name="グループ化 73">
            <a:extLst>
              <a:ext uri="{FF2B5EF4-FFF2-40B4-BE49-F238E27FC236}">
                <a16:creationId xmlns:a16="http://schemas.microsoft.com/office/drawing/2014/main" id="{162BF619-84EF-F5A3-5A08-BBE40EE27409}"/>
              </a:ext>
            </a:extLst>
          </p:cNvPr>
          <p:cNvGrpSpPr/>
          <p:nvPr/>
        </p:nvGrpSpPr>
        <p:grpSpPr>
          <a:xfrm>
            <a:off x="10253312" y="4362747"/>
            <a:ext cx="1019504" cy="929805"/>
            <a:chOff x="8009316" y="5252734"/>
            <a:chExt cx="1298524" cy="1213098"/>
          </a:xfrm>
        </p:grpSpPr>
        <p:pic>
          <p:nvPicPr>
            <p:cNvPr id="75" name="図 74">
              <a:extLst>
                <a:ext uri="{FF2B5EF4-FFF2-40B4-BE49-F238E27FC236}">
                  <a16:creationId xmlns:a16="http://schemas.microsoft.com/office/drawing/2014/main" id="{9DB0E431-E193-CDC5-EB7B-8A4A111BF081}"/>
                </a:ext>
              </a:extLst>
            </p:cNvPr>
            <p:cNvPicPr>
              <a:picLocks noChangeAspect="1"/>
            </p:cNvPicPr>
            <p:nvPr/>
          </p:nvPicPr>
          <p:blipFill rotWithShape="1">
            <a:blip r:embed="rId12"/>
            <a:srcRect l="2601" t="29310" r="-2601" b="51428"/>
            <a:stretch/>
          </p:blipFill>
          <p:spPr>
            <a:xfrm>
              <a:off x="8009316" y="5848481"/>
              <a:ext cx="1298524" cy="617351"/>
            </a:xfrm>
            <a:prstGeom prst="rect">
              <a:avLst/>
            </a:prstGeom>
          </p:spPr>
        </p:pic>
        <p:pic>
          <p:nvPicPr>
            <p:cNvPr id="77" name="図 76">
              <a:extLst>
                <a:ext uri="{FF2B5EF4-FFF2-40B4-BE49-F238E27FC236}">
                  <a16:creationId xmlns:a16="http://schemas.microsoft.com/office/drawing/2014/main" id="{2A20C07A-1958-1D7D-6752-58005E494398}"/>
                </a:ext>
              </a:extLst>
            </p:cNvPr>
            <p:cNvPicPr>
              <a:picLocks noChangeAspect="1"/>
            </p:cNvPicPr>
            <p:nvPr/>
          </p:nvPicPr>
          <p:blipFill>
            <a:blip r:embed="rId28" cstate="print">
              <a:extLst>
                <a:ext uri="{BEBA8EAE-BF5A-486C-A8C5-ECC9F3942E4B}">
                  <a14:imgProps xmlns:a14="http://schemas.microsoft.com/office/drawing/2010/main">
                    <a14:imgLayer r:embed="rId29">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78" name="グループ化 77">
              <a:extLst>
                <a:ext uri="{FF2B5EF4-FFF2-40B4-BE49-F238E27FC236}">
                  <a16:creationId xmlns:a16="http://schemas.microsoft.com/office/drawing/2014/main" id="{BF9B5DA3-5E46-4904-DD3F-1BFF098FF054}"/>
                </a:ext>
              </a:extLst>
            </p:cNvPr>
            <p:cNvGrpSpPr/>
            <p:nvPr/>
          </p:nvGrpSpPr>
          <p:grpSpPr>
            <a:xfrm>
              <a:off x="8358121" y="5252734"/>
              <a:ext cx="676277" cy="438686"/>
              <a:chOff x="8597356" y="4176189"/>
              <a:chExt cx="1568953" cy="907998"/>
            </a:xfrm>
          </p:grpSpPr>
          <p:pic>
            <p:nvPicPr>
              <p:cNvPr id="79" name="Picture 17">
                <a:extLst>
                  <a:ext uri="{FF2B5EF4-FFF2-40B4-BE49-F238E27FC236}">
                    <a16:creationId xmlns:a16="http://schemas.microsoft.com/office/drawing/2014/main" id="{88D7DE0C-2824-47AF-321A-5DC363F8163C}"/>
                  </a:ext>
                </a:extLst>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2" descr="ロゴ">
                <a:extLst>
                  <a:ext uri="{FF2B5EF4-FFF2-40B4-BE49-F238E27FC236}">
                    <a16:creationId xmlns:a16="http://schemas.microsoft.com/office/drawing/2014/main" id="{A716E4E5-C252-7D05-5041-29FABD3646F3}"/>
                  </a:ext>
                </a:extLst>
              </p:cNvPr>
              <p:cNvPicPr>
                <a:picLocks noChangeAspect="1" noChangeArrowheads="1"/>
              </p:cNvPicPr>
              <p:nvPr/>
            </p:nvPicPr>
            <p:blipFill>
              <a:blip r:embed="rId3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grpSp>
        <p:nvGrpSpPr>
          <p:cNvPr id="127" name="グループ化 126">
            <a:extLst>
              <a:ext uri="{FF2B5EF4-FFF2-40B4-BE49-F238E27FC236}">
                <a16:creationId xmlns:a16="http://schemas.microsoft.com/office/drawing/2014/main" id="{E064D851-5117-0131-BF1F-98533748F56B}"/>
              </a:ext>
            </a:extLst>
          </p:cNvPr>
          <p:cNvGrpSpPr/>
          <p:nvPr/>
        </p:nvGrpSpPr>
        <p:grpSpPr>
          <a:xfrm>
            <a:off x="9881521" y="5061720"/>
            <a:ext cx="1476888" cy="1301498"/>
            <a:chOff x="9485575" y="4914495"/>
            <a:chExt cx="1476888" cy="1301498"/>
          </a:xfrm>
        </p:grpSpPr>
        <p:grpSp>
          <p:nvGrpSpPr>
            <p:cNvPr id="82" name="グループ化 81">
              <a:extLst>
                <a:ext uri="{FF2B5EF4-FFF2-40B4-BE49-F238E27FC236}">
                  <a16:creationId xmlns:a16="http://schemas.microsoft.com/office/drawing/2014/main" id="{97242150-81CC-A794-0BB5-5688B4BB5841}"/>
                </a:ext>
              </a:extLst>
            </p:cNvPr>
            <p:cNvGrpSpPr/>
            <p:nvPr/>
          </p:nvGrpSpPr>
          <p:grpSpPr>
            <a:xfrm>
              <a:off x="9485575" y="4914495"/>
              <a:ext cx="1476888" cy="1301498"/>
              <a:chOff x="6160609" y="4896271"/>
              <a:chExt cx="1248582" cy="1125283"/>
            </a:xfrm>
          </p:grpSpPr>
          <p:pic>
            <p:nvPicPr>
              <p:cNvPr id="119" name="図 118">
                <a:extLst>
                  <a:ext uri="{FF2B5EF4-FFF2-40B4-BE49-F238E27FC236}">
                    <a16:creationId xmlns:a16="http://schemas.microsoft.com/office/drawing/2014/main" id="{3716B935-2275-BC4C-2A23-95E0B46DFFA2}"/>
                  </a:ext>
                </a:extLst>
              </p:cNvPr>
              <p:cNvPicPr>
                <a:picLocks noChangeAspect="1"/>
              </p:cNvPicPr>
              <p:nvPr/>
            </p:nvPicPr>
            <p:blipFill rotWithShape="1">
              <a:blip r:embed="rId32"/>
              <a:srcRect l="-2557" t="27777" r="2557" b="37175"/>
              <a:stretch/>
            </p:blipFill>
            <p:spPr>
              <a:xfrm>
                <a:off x="6160609" y="5322247"/>
                <a:ext cx="1248582" cy="699307"/>
              </a:xfrm>
              <a:prstGeom prst="rect">
                <a:avLst/>
              </a:prstGeom>
            </p:spPr>
          </p:pic>
          <p:pic>
            <p:nvPicPr>
              <p:cNvPr id="120" name="図 119">
                <a:extLst>
                  <a:ext uri="{FF2B5EF4-FFF2-40B4-BE49-F238E27FC236}">
                    <a16:creationId xmlns:a16="http://schemas.microsoft.com/office/drawing/2014/main" id="{42A7260B-9620-EB52-2227-67D1CD0C2010}"/>
                  </a:ext>
                </a:extLst>
              </p:cNvPr>
              <p:cNvPicPr>
                <a:picLocks noChangeAspect="1"/>
              </p:cNvPicPr>
              <p:nvPr/>
            </p:nvPicPr>
            <p:blipFill>
              <a:blip r:embed="rId33" cstate="print">
                <a:extLst>
                  <a:ext uri="{BEBA8EAE-BF5A-486C-A8C5-ECC9F3942E4B}">
                    <a14:imgProps xmlns:a14="http://schemas.microsoft.com/office/drawing/2010/main">
                      <a14:imgLayer r:embed="rId34">
                        <a14:imgEffect>
                          <a14:backgroundRemoval t="9884" b="94186" l="9639" r="89157">
                            <a14:backgroundMark x1="36747" y1="86628" x2="36747" y2="86628"/>
                            <a14:backgroundMark x1="36747" y1="86628" x2="49398" y2="94186"/>
                            <a14:backgroundMark x1="60241" y1="93023" x2="60241" y2="93023"/>
                            <a14:backgroundMark x1="60241" y1="93023" x2="65060" y2="88372"/>
                            <a14:backgroundMark x1="68675" y1="85465" x2="68675" y2="85465"/>
                            <a14:backgroundMark x1="68675" y1="85465" x2="78916" y2="95349"/>
                          </a14:backgroundRemoval>
                        </a14:imgEffect>
                      </a14:imgLayer>
                    </a14:imgProps>
                  </a:ext>
                  <a:ext uri="{28A0092B-C50C-407E-A947-70E740481C1C}">
                    <a14:useLocalDpi xmlns:a14="http://schemas.microsoft.com/office/drawing/2010/main" val="0"/>
                  </a:ext>
                </a:extLst>
              </a:blip>
              <a:stretch>
                <a:fillRect/>
              </a:stretch>
            </p:blipFill>
            <p:spPr>
              <a:xfrm>
                <a:off x="6550406" y="4896271"/>
                <a:ext cx="764513" cy="786824"/>
              </a:xfrm>
              <a:prstGeom prst="rect">
                <a:avLst/>
              </a:prstGeom>
            </p:spPr>
          </p:pic>
        </p:grpSp>
        <p:grpSp>
          <p:nvGrpSpPr>
            <p:cNvPr id="123" name="グループ化 122">
              <a:extLst>
                <a:ext uri="{FF2B5EF4-FFF2-40B4-BE49-F238E27FC236}">
                  <a16:creationId xmlns:a16="http://schemas.microsoft.com/office/drawing/2014/main" id="{827EF561-531F-F168-692F-C66422A2E02C}"/>
                </a:ext>
              </a:extLst>
            </p:cNvPr>
            <p:cNvGrpSpPr/>
            <p:nvPr/>
          </p:nvGrpSpPr>
          <p:grpSpPr>
            <a:xfrm>
              <a:off x="10123959" y="5018137"/>
              <a:ext cx="552724" cy="327498"/>
              <a:chOff x="8647872" y="4313042"/>
              <a:chExt cx="1518312" cy="754475"/>
            </a:xfrm>
          </p:grpSpPr>
          <p:pic>
            <p:nvPicPr>
              <p:cNvPr id="125" name="Picture 17">
                <a:extLst>
                  <a:ext uri="{FF2B5EF4-FFF2-40B4-BE49-F238E27FC236}">
                    <a16:creationId xmlns:a16="http://schemas.microsoft.com/office/drawing/2014/main" id="{D61DBD9F-451C-552D-E00D-FC3075733E4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 name="Picture 2" descr="ロゴ">
                <a:extLst>
                  <a:ext uri="{FF2B5EF4-FFF2-40B4-BE49-F238E27FC236}">
                    <a16:creationId xmlns:a16="http://schemas.microsoft.com/office/drawing/2014/main" id="{F6130716-60A3-82C4-323D-F2A5A06742C0}"/>
                  </a:ext>
                </a:extLst>
              </p:cNvPr>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grpSp>
      <p:sp>
        <p:nvSpPr>
          <p:cNvPr id="9" name="横巻き 75">
            <a:extLst>
              <a:ext uri="{FF2B5EF4-FFF2-40B4-BE49-F238E27FC236}">
                <a16:creationId xmlns:a16="http://schemas.microsoft.com/office/drawing/2014/main" id="{BB749944-58C4-A6CC-5D9C-784ED7DFDF53}"/>
              </a:ext>
            </a:extLst>
          </p:cNvPr>
          <p:cNvSpPr/>
          <p:nvPr/>
        </p:nvSpPr>
        <p:spPr>
          <a:xfrm>
            <a:off x="580914" y="518702"/>
            <a:ext cx="1058007"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0" name="テキスト ボックス 9">
            <a:extLst>
              <a:ext uri="{FF2B5EF4-FFF2-40B4-BE49-F238E27FC236}">
                <a16:creationId xmlns:a16="http://schemas.microsoft.com/office/drawing/2014/main" id="{519A19DC-1D0A-861A-EEF9-1078E29EAD21}"/>
              </a:ext>
            </a:extLst>
          </p:cNvPr>
          <p:cNvSpPr txBox="1"/>
          <p:nvPr/>
        </p:nvSpPr>
        <p:spPr>
          <a:xfrm>
            <a:off x="774327" y="613699"/>
            <a:ext cx="804982"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目標</a:t>
            </a:r>
          </a:p>
        </p:txBody>
      </p:sp>
      <p:sp>
        <p:nvSpPr>
          <p:cNvPr id="11" name="横巻き 75">
            <a:extLst>
              <a:ext uri="{FF2B5EF4-FFF2-40B4-BE49-F238E27FC236}">
                <a16:creationId xmlns:a16="http://schemas.microsoft.com/office/drawing/2014/main" id="{BC09B4A8-9BAF-64A3-5DF4-A6B733F42709}"/>
              </a:ext>
            </a:extLst>
          </p:cNvPr>
          <p:cNvSpPr/>
          <p:nvPr/>
        </p:nvSpPr>
        <p:spPr>
          <a:xfrm>
            <a:off x="581913" y="3486156"/>
            <a:ext cx="2116014"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9" name="テキスト ボックス 18">
            <a:extLst>
              <a:ext uri="{FF2B5EF4-FFF2-40B4-BE49-F238E27FC236}">
                <a16:creationId xmlns:a16="http://schemas.microsoft.com/office/drawing/2014/main" id="{8CDB610C-B571-7310-771D-768F12AC69A2}"/>
              </a:ext>
            </a:extLst>
          </p:cNvPr>
          <p:cNvSpPr txBox="1"/>
          <p:nvPr/>
        </p:nvSpPr>
        <p:spPr>
          <a:xfrm>
            <a:off x="829123" y="3584881"/>
            <a:ext cx="1717394"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活動計画・実績</a:t>
            </a:r>
          </a:p>
        </p:txBody>
      </p:sp>
    </p:spTree>
    <p:custDataLst>
      <p:tags r:id="rId1"/>
    </p:custDataLst>
    <p:extLst>
      <p:ext uri="{BB962C8B-B14F-4D97-AF65-F5344CB8AC3E}">
        <p14:creationId xmlns:p14="http://schemas.microsoft.com/office/powerpoint/2010/main" val="320827083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500" fill="hold"/>
                                        <p:tgtEl>
                                          <p:spTgt spid="59"/>
                                        </p:tgtEl>
                                        <p:attrNameLst>
                                          <p:attrName>ppt_w</p:attrName>
                                        </p:attrNameLst>
                                      </p:cBhvr>
                                      <p:tavLst>
                                        <p:tav tm="0">
                                          <p:val>
                                            <p:fltVal val="0"/>
                                          </p:val>
                                        </p:tav>
                                        <p:tav tm="100000">
                                          <p:val>
                                            <p:strVal val="#ppt_w"/>
                                          </p:val>
                                        </p:tav>
                                      </p:tavLst>
                                    </p:anim>
                                    <p:anim calcmode="lin" valueType="num">
                                      <p:cBhvr>
                                        <p:cTn id="12" dur="500" fill="hold"/>
                                        <p:tgtEl>
                                          <p:spTgt spid="59"/>
                                        </p:tgtEl>
                                        <p:attrNameLst>
                                          <p:attrName>ppt_h</p:attrName>
                                        </p:attrNameLst>
                                      </p:cBhvr>
                                      <p:tavLst>
                                        <p:tav tm="0">
                                          <p:val>
                                            <p:fltVal val="0"/>
                                          </p:val>
                                        </p:tav>
                                        <p:tav tm="100000">
                                          <p:val>
                                            <p:strVal val="#ppt_h"/>
                                          </p:val>
                                        </p:tav>
                                      </p:tavLst>
                                    </p:anim>
                                    <p:animEffect transition="in" filter="fade">
                                      <p:cBhvr>
                                        <p:cTn id="13" dur="500"/>
                                        <p:tgtEl>
                                          <p:spTgt spid="5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500"/>
                            </p:stCondLst>
                            <p:childTnLst>
                              <p:par>
                                <p:cTn id="23" presetID="53" presetClass="entr" presetSubtype="16"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fltVal val="0"/>
                                          </p:val>
                                        </p:tav>
                                        <p:tav tm="100000">
                                          <p:val>
                                            <p:strVal val="#ppt_w"/>
                                          </p:val>
                                        </p:tav>
                                      </p:tavLst>
                                    </p:anim>
                                    <p:anim calcmode="lin" valueType="num">
                                      <p:cBhvr>
                                        <p:cTn id="26" dur="500" fill="hold"/>
                                        <p:tgtEl>
                                          <p:spTgt spid="60"/>
                                        </p:tgtEl>
                                        <p:attrNameLst>
                                          <p:attrName>ppt_h</p:attrName>
                                        </p:attrNameLst>
                                      </p:cBhvr>
                                      <p:tavLst>
                                        <p:tav tm="0">
                                          <p:val>
                                            <p:fltVal val="0"/>
                                          </p:val>
                                        </p:tav>
                                        <p:tav tm="100000">
                                          <p:val>
                                            <p:strVal val="#ppt_h"/>
                                          </p:val>
                                        </p:tav>
                                      </p:tavLst>
                                    </p:anim>
                                    <p:animEffect transition="in" filter="fade">
                                      <p:cBhvr>
                                        <p:cTn id="27" dur="500"/>
                                        <p:tgtEl>
                                          <p:spTgt spid="6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9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9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9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98"/>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99"/>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0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01"/>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02"/>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03"/>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04"/>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05"/>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06"/>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07"/>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08"/>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09"/>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110"/>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111"/>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112"/>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113"/>
                                        </p:tgtEl>
                                        <p:attrNameLst>
                                          <p:attrName>style.visibility</p:attrName>
                                        </p:attrNameLst>
                                      </p:cBhvr>
                                      <p:to>
                                        <p:strVal val="visible"/>
                                      </p:to>
                                    </p:set>
                                  </p:childTnLst>
                                </p:cTn>
                              </p:par>
                              <p:par>
                                <p:cTn id="97" presetID="10" presetClass="entr" presetSubtype="0" fill="hold" grpId="0" nodeType="withEffect">
                                  <p:stCondLst>
                                    <p:cond delay="0"/>
                                  </p:stCondLst>
                                  <p:childTnLst>
                                    <p:set>
                                      <p:cBhvr>
                                        <p:cTn id="98" dur="1" fill="hold">
                                          <p:stCondLst>
                                            <p:cond delay="0"/>
                                          </p:stCondLst>
                                        </p:cTn>
                                        <p:tgtEl>
                                          <p:spTgt spid="11"/>
                                        </p:tgtEl>
                                        <p:attrNameLst>
                                          <p:attrName>style.visibility</p:attrName>
                                        </p:attrNameLst>
                                      </p:cBhvr>
                                      <p:to>
                                        <p:strVal val="visible"/>
                                      </p:to>
                                    </p:set>
                                    <p:animEffect transition="in" filter="fade">
                                      <p:cBhvr>
                                        <p:cTn id="99" dur="500"/>
                                        <p:tgtEl>
                                          <p:spTgt spid="1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500"/>
                                        <p:tgtEl>
                                          <p:spTgt spid="19"/>
                                        </p:tgtEl>
                                      </p:cBhvr>
                                    </p:animEffect>
                                  </p:childTnLst>
                                </p:cTn>
                              </p:par>
                            </p:childTnLst>
                          </p:cTn>
                        </p:par>
                        <p:par>
                          <p:cTn id="103" fill="hold">
                            <p:stCondLst>
                              <p:cond delay="500"/>
                            </p:stCondLst>
                            <p:childTnLst>
                              <p:par>
                                <p:cTn id="104" presetID="10" presetClass="entr" presetSubtype="0" fill="hold" grpId="0" nodeType="afterEffect">
                                  <p:stCondLst>
                                    <p:cond delay="3500"/>
                                  </p:stCondLst>
                                  <p:childTnLst>
                                    <p:set>
                                      <p:cBhvr>
                                        <p:cTn id="105" dur="1" fill="hold">
                                          <p:stCondLst>
                                            <p:cond delay="0"/>
                                          </p:stCondLst>
                                        </p:cTn>
                                        <p:tgtEl>
                                          <p:spTgt spid="62"/>
                                        </p:tgtEl>
                                        <p:attrNameLst>
                                          <p:attrName>style.visibility</p:attrName>
                                        </p:attrNameLst>
                                      </p:cBhvr>
                                      <p:to>
                                        <p:strVal val="visible"/>
                                      </p:to>
                                    </p:set>
                                    <p:animEffect transition="in" filter="fade">
                                      <p:cBhvr>
                                        <p:cTn id="106" dur="500"/>
                                        <p:tgtEl>
                                          <p:spTgt spid="62"/>
                                        </p:tgtEl>
                                      </p:cBhvr>
                                    </p:animEffect>
                                  </p:childTnLst>
                                </p:cTn>
                              </p:par>
                              <p:par>
                                <p:cTn id="107" presetID="10" presetClass="entr" presetSubtype="0" fill="hold" nodeType="withEffect">
                                  <p:stCondLst>
                                    <p:cond delay="350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par>
                                <p:cTn id="110" presetID="10" presetClass="entr" presetSubtype="0" fill="hold" nodeType="withEffect">
                                  <p:stCondLst>
                                    <p:cond delay="3500"/>
                                  </p:stCondLst>
                                  <p:childTnLst>
                                    <p:set>
                                      <p:cBhvr>
                                        <p:cTn id="111" dur="1" fill="hold">
                                          <p:stCondLst>
                                            <p:cond delay="0"/>
                                          </p:stCondLst>
                                        </p:cTn>
                                        <p:tgtEl>
                                          <p:spTgt spid="52"/>
                                        </p:tgtEl>
                                        <p:attrNameLst>
                                          <p:attrName>style.visibility</p:attrName>
                                        </p:attrNameLst>
                                      </p:cBhvr>
                                      <p:to>
                                        <p:strVal val="visible"/>
                                      </p:to>
                                    </p:set>
                                    <p:animEffect transition="in" filter="fade">
                                      <p:cBhvr>
                                        <p:cTn id="112" dur="500"/>
                                        <p:tgtEl>
                                          <p:spTgt spid="52"/>
                                        </p:tgtEl>
                                      </p:cBhvr>
                                    </p:animEffect>
                                  </p:childTnLst>
                                </p:cTn>
                              </p:par>
                              <p:par>
                                <p:cTn id="113" presetID="10" presetClass="entr" presetSubtype="0" fill="hold" nodeType="withEffect">
                                  <p:stCondLst>
                                    <p:cond delay="3500"/>
                                  </p:stCondLst>
                                  <p:childTnLst>
                                    <p:set>
                                      <p:cBhvr>
                                        <p:cTn id="114" dur="1" fill="hold">
                                          <p:stCondLst>
                                            <p:cond delay="0"/>
                                          </p:stCondLst>
                                        </p:cTn>
                                        <p:tgtEl>
                                          <p:spTgt spid="65"/>
                                        </p:tgtEl>
                                        <p:attrNameLst>
                                          <p:attrName>style.visibility</p:attrName>
                                        </p:attrNameLst>
                                      </p:cBhvr>
                                      <p:to>
                                        <p:strVal val="visible"/>
                                      </p:to>
                                    </p:set>
                                    <p:animEffect transition="in" filter="fade">
                                      <p:cBhvr>
                                        <p:cTn id="115" dur="500"/>
                                        <p:tgtEl>
                                          <p:spTgt spid="65"/>
                                        </p:tgtEl>
                                      </p:cBhvr>
                                    </p:animEffect>
                                  </p:childTnLst>
                                </p:cTn>
                              </p:par>
                              <p:par>
                                <p:cTn id="116" presetID="10" presetClass="entr" presetSubtype="0" fill="hold" nodeType="withEffect">
                                  <p:stCondLst>
                                    <p:cond delay="3500"/>
                                  </p:stCondLst>
                                  <p:childTnLst>
                                    <p:set>
                                      <p:cBhvr>
                                        <p:cTn id="117" dur="1" fill="hold">
                                          <p:stCondLst>
                                            <p:cond delay="0"/>
                                          </p:stCondLst>
                                        </p:cTn>
                                        <p:tgtEl>
                                          <p:spTgt spid="23"/>
                                        </p:tgtEl>
                                        <p:attrNameLst>
                                          <p:attrName>style.visibility</p:attrName>
                                        </p:attrNameLst>
                                      </p:cBhvr>
                                      <p:to>
                                        <p:strVal val="visible"/>
                                      </p:to>
                                    </p:set>
                                    <p:animEffect transition="in" filter="fade">
                                      <p:cBhvr>
                                        <p:cTn id="118" dur="500"/>
                                        <p:tgtEl>
                                          <p:spTgt spid="23"/>
                                        </p:tgtEl>
                                      </p:cBhvr>
                                    </p:animEffect>
                                  </p:childTnLst>
                                </p:cTn>
                              </p:par>
                              <p:par>
                                <p:cTn id="119" presetID="10" presetClass="entr" presetSubtype="0" fill="hold" nodeType="withEffect">
                                  <p:stCondLst>
                                    <p:cond delay="350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nodeType="withEffect">
                                  <p:stCondLst>
                                    <p:cond delay="3500"/>
                                  </p:stCondLst>
                                  <p:childTnLst>
                                    <p:set>
                                      <p:cBhvr>
                                        <p:cTn id="123" dur="1" fill="hold">
                                          <p:stCondLst>
                                            <p:cond delay="0"/>
                                          </p:stCondLst>
                                        </p:cTn>
                                        <p:tgtEl>
                                          <p:spTgt spid="74"/>
                                        </p:tgtEl>
                                        <p:attrNameLst>
                                          <p:attrName>style.visibility</p:attrName>
                                        </p:attrNameLst>
                                      </p:cBhvr>
                                      <p:to>
                                        <p:strVal val="visible"/>
                                      </p:to>
                                    </p:set>
                                    <p:animEffect transition="in" filter="fade">
                                      <p:cBhvr>
                                        <p:cTn id="124" dur="500"/>
                                        <p:tgtEl>
                                          <p:spTgt spid="74"/>
                                        </p:tgtEl>
                                      </p:cBhvr>
                                    </p:animEffect>
                                  </p:childTnLst>
                                </p:cTn>
                              </p:par>
                              <p:par>
                                <p:cTn id="125" presetID="10" presetClass="entr" presetSubtype="0" fill="hold" nodeType="withEffect">
                                  <p:stCondLst>
                                    <p:cond delay="3500"/>
                                  </p:stCondLst>
                                  <p:childTnLst>
                                    <p:set>
                                      <p:cBhvr>
                                        <p:cTn id="126" dur="1" fill="hold">
                                          <p:stCondLst>
                                            <p:cond delay="0"/>
                                          </p:stCondLst>
                                        </p:cTn>
                                        <p:tgtEl>
                                          <p:spTgt spid="127"/>
                                        </p:tgtEl>
                                        <p:attrNameLst>
                                          <p:attrName>style.visibility</p:attrName>
                                        </p:attrNameLst>
                                      </p:cBhvr>
                                      <p:to>
                                        <p:strVal val="visible"/>
                                      </p:to>
                                    </p:set>
                                    <p:animEffect transition="in" filter="fade">
                                      <p:cBhvr>
                                        <p:cTn id="127"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3" grpId="0"/>
      <p:bldP spid="48" grpId="0"/>
      <p:bldP spid="85" grpId="0"/>
      <p:bldP spid="86" grpId="0"/>
      <p:bldP spid="88" grpId="0"/>
      <p:bldP spid="90" grpId="0"/>
      <p:bldP spid="91" grpId="0"/>
      <p:bldP spid="96" grpId="0"/>
      <p:bldP spid="101" grpId="0"/>
      <p:bldP spid="108" grpId="0"/>
      <p:bldP spid="109" grpId="0"/>
      <p:bldP spid="38" grpId="0" animBg="1"/>
      <p:bldP spid="17" grpId="0"/>
      <p:bldP spid="59" grpId="0" animBg="1"/>
      <p:bldP spid="34" grpId="0" animBg="1"/>
      <p:bldP spid="60" grpId="0" animBg="1"/>
      <p:bldP spid="27" grpId="0"/>
      <p:bldP spid="11"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テキスト ボックス 9"/>
          <p:cNvSpPr txBox="1">
            <a:spLocks noChangeArrowheads="1"/>
          </p:cNvSpPr>
          <p:nvPr/>
        </p:nvSpPr>
        <p:spPr bwMode="auto">
          <a:xfrm>
            <a:off x="390189" y="164684"/>
            <a:ext cx="17132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游ゴシック" panose="020B0400000000000000" pitchFamily="50" charset="-128"/>
                <a:ea typeface="游ゴシック" panose="020B0400000000000000" pitchFamily="50" charset="-128"/>
              </a:rPr>
              <a:t>要因解析</a:t>
            </a:r>
            <a:r>
              <a:rPr lang="en-US" altLang="ja-JP" sz="1600" b="1" dirty="0">
                <a:latin typeface="游ゴシック" panose="020B0400000000000000" pitchFamily="50" charset="-128"/>
                <a:ea typeface="游ゴシック" panose="020B0400000000000000" pitchFamily="50" charset="-128"/>
              </a:rPr>
              <a:t>】</a:t>
            </a:r>
            <a:endParaRPr lang="ja-JP" altLang="en-US" sz="1600" b="1" dirty="0">
              <a:latin typeface="游ゴシック" panose="020B0400000000000000" pitchFamily="50" charset="-128"/>
              <a:ea typeface="游ゴシック" panose="020B0400000000000000" pitchFamily="50" charset="-128"/>
            </a:endParaRPr>
          </a:p>
        </p:txBody>
      </p:sp>
      <p:sp>
        <p:nvSpPr>
          <p:cNvPr id="20487" name="テキスト ボックス 9"/>
          <p:cNvSpPr txBox="1">
            <a:spLocks noChangeArrowheads="1"/>
          </p:cNvSpPr>
          <p:nvPr/>
        </p:nvSpPr>
        <p:spPr bwMode="auto">
          <a:xfrm>
            <a:off x="8792225" y="185954"/>
            <a:ext cx="1027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13/29</a:t>
            </a:r>
            <a:r>
              <a:rPr lang="ja-JP" altLang="en-US" sz="1400" dirty="0">
                <a:latin typeface="游ゴシック" panose="020B0400000000000000" pitchFamily="50" charset="-128"/>
                <a:ea typeface="游ゴシック" panose="020B0400000000000000" pitchFamily="50" charset="-128"/>
              </a:rPr>
              <a:t>）</a:t>
            </a:r>
          </a:p>
        </p:txBody>
      </p:sp>
      <p:sp>
        <p:nvSpPr>
          <p:cNvPr id="6" name="Line 3"/>
          <p:cNvSpPr>
            <a:spLocks noChangeShapeType="1"/>
          </p:cNvSpPr>
          <p:nvPr/>
        </p:nvSpPr>
        <p:spPr bwMode="auto">
          <a:xfrm>
            <a:off x="215628" y="503238"/>
            <a:ext cx="11017224"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pic>
        <p:nvPicPr>
          <p:cNvPr id="46" name="Picture 2" descr="ロゴ"/>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720684" y="127687"/>
            <a:ext cx="1392499" cy="33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13FD73C2-D513-91C4-BBFF-B948982B158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465" b="95349" l="10000" r="91000">
                        <a14:foregroundMark x1="45500" y1="80465" x2="64766" y2="49003"/>
                        <a14:foregroundMark x1="66071" y1="43362" x2="63000" y2="42791"/>
                        <a14:foregroundMark x1="43000" y1="81395" x2="49000" y2="80930"/>
                        <a14:foregroundMark x1="39500" y1="82791" x2="42000" y2="79535"/>
                        <a14:foregroundMark x1="38500" y1="86512" x2="51000" y2="87907"/>
                        <a14:foregroundMark x1="48000" y1="72558" x2="58500" y2="90698"/>
                        <a14:foregroundMark x1="44500" y1="91628" x2="50000" y2="91163"/>
                        <a14:foregroundMark x1="44500" y1="94884" x2="44500" y2="94884"/>
                        <a14:foregroundMark x1="48000" y1="95349" x2="48000" y2="95349"/>
                        <a14:foregroundMark x1="57000" y1="86977" x2="57000" y2="86977"/>
                        <a14:foregroundMark x1="57000" y1="81860" x2="57000" y2="81860"/>
                        <a14:foregroundMark x1="58000" y1="80465" x2="58000" y2="80465"/>
                        <a14:foregroundMark x1="40000" y1="80000" x2="43500" y2="80000"/>
                        <a14:foregroundMark x1="59500" y1="89767" x2="59500" y2="89767"/>
                        <a14:foregroundMark x1="16500" y1="11628" x2="23500" y2="20465"/>
                        <a14:foregroundMark x1="52281" y1="7907" x2="49000" y2="930"/>
                        <a14:foregroundMark x1="52500" y1="8372" x2="52281" y2="7907"/>
                        <a14:foregroundMark x1="76080" y1="45880" x2="74000" y2="51628"/>
                        <a14:foregroundMark x1="91000" y1="4651" x2="84848" y2="21651"/>
                        <a14:foregroundMark x1="74000" y1="51628" x2="74000" y2="51628"/>
                        <a14:foregroundMark x1="71000" y1="21395" x2="89500" y2="7907"/>
                        <a14:backgroundMark x1="73500" y1="35349" x2="82500" y2="30698"/>
                        <a14:backgroundMark x1="76500" y1="37674" x2="90500" y2="6977"/>
                        <a14:backgroundMark x1="53500" y1="7907" x2="53500" y2="7907"/>
                        <a14:backgroundMark x1="75000" y1="40465" x2="77000" y2="45581"/>
                        <a14:backgroundMark x1="81000" y1="32558" x2="82000" y2="39070"/>
                      </a14:backgroundRemoval>
                    </a14:imgEffect>
                  </a14:imgLayer>
                </a14:imgProps>
              </a:ext>
            </a:extLst>
          </a:blip>
          <a:stretch>
            <a:fillRect/>
          </a:stretch>
        </p:blipFill>
        <p:spPr>
          <a:xfrm rot="1291368">
            <a:off x="10517015" y="3126628"/>
            <a:ext cx="932119" cy="1009795"/>
          </a:xfrm>
          <a:prstGeom prst="rect">
            <a:avLst/>
          </a:prstGeom>
        </p:spPr>
      </p:pic>
      <p:grpSp>
        <p:nvGrpSpPr>
          <p:cNvPr id="20491" name="グループ化 20490">
            <a:extLst>
              <a:ext uri="{FF2B5EF4-FFF2-40B4-BE49-F238E27FC236}">
                <a16:creationId xmlns:a16="http://schemas.microsoft.com/office/drawing/2014/main" id="{9F1EA48F-99E8-BD66-34E4-6FC759D8A8E8}"/>
              </a:ext>
            </a:extLst>
          </p:cNvPr>
          <p:cNvGrpSpPr/>
          <p:nvPr/>
        </p:nvGrpSpPr>
        <p:grpSpPr>
          <a:xfrm>
            <a:off x="410636" y="912710"/>
            <a:ext cx="8220411" cy="5275860"/>
            <a:chOff x="514823" y="1059120"/>
            <a:chExt cx="8000527" cy="5118038"/>
          </a:xfrm>
        </p:grpSpPr>
        <p:pic>
          <p:nvPicPr>
            <p:cNvPr id="275" name="図 274"/>
            <p:cNvPicPr>
              <a:picLocks noChangeAspect="1"/>
            </p:cNvPicPr>
            <p:nvPr/>
          </p:nvPicPr>
          <p:blipFill>
            <a:blip r:embed="rId8"/>
            <a:stretch>
              <a:fillRect/>
            </a:stretch>
          </p:blipFill>
          <p:spPr>
            <a:xfrm>
              <a:off x="514823" y="1059120"/>
              <a:ext cx="8000527" cy="5118038"/>
            </a:xfrm>
            <a:prstGeom prst="rect">
              <a:avLst/>
            </a:prstGeom>
          </p:spPr>
        </p:pic>
        <p:cxnSp>
          <p:nvCxnSpPr>
            <p:cNvPr id="319" name="直線コネクタ 318">
              <a:extLst>
                <a:ext uri="{FF2B5EF4-FFF2-40B4-BE49-F238E27FC236}">
                  <a16:creationId xmlns:a16="http://schemas.microsoft.com/office/drawing/2014/main" id="{F9DB5E7C-1E91-80D3-35F6-125A9F55BFE2}"/>
                </a:ext>
              </a:extLst>
            </p:cNvPr>
            <p:cNvCxnSpPr>
              <a:cxnSpLocks/>
            </p:cNvCxnSpPr>
            <p:nvPr/>
          </p:nvCxnSpPr>
          <p:spPr>
            <a:xfrm flipH="1">
              <a:off x="3168650" y="5168900"/>
              <a:ext cx="533400" cy="136525"/>
            </a:xfrm>
            <a:prstGeom prst="line">
              <a:avLst/>
            </a:prstGeom>
            <a:ln w="3175">
              <a:solidFill>
                <a:srgbClr val="0000FF"/>
              </a:solidFill>
              <a:headEnd type="triangle" w="med" len="med"/>
              <a:tailEnd type="none"/>
            </a:ln>
          </p:spPr>
          <p:style>
            <a:lnRef idx="1">
              <a:schemeClr val="accent1"/>
            </a:lnRef>
            <a:fillRef idx="0">
              <a:schemeClr val="accent1"/>
            </a:fillRef>
            <a:effectRef idx="0">
              <a:schemeClr val="accent1"/>
            </a:effectRef>
            <a:fontRef idx="minor">
              <a:schemeClr val="tx1"/>
            </a:fontRef>
          </p:style>
        </p:cxnSp>
        <p:sp>
          <p:nvSpPr>
            <p:cNvPr id="20483" name="テキスト ボックス 125">
              <a:extLst>
                <a:ext uri="{FF2B5EF4-FFF2-40B4-BE49-F238E27FC236}">
                  <a16:creationId xmlns:a16="http://schemas.microsoft.com/office/drawing/2014/main" id="{2327224B-3368-7D88-8A72-27E4ED140E82}"/>
                </a:ext>
              </a:extLst>
            </p:cNvPr>
            <p:cNvSpPr txBox="1"/>
            <p:nvPr/>
          </p:nvSpPr>
          <p:spPr>
            <a:xfrm>
              <a:off x="2462067" y="5135563"/>
              <a:ext cx="966933" cy="600074"/>
            </a:xfrm>
            <a:prstGeom prst="rect">
              <a:avLst/>
            </a:prstGeom>
            <a:noFill/>
            <a:ln>
              <a:noFill/>
            </a:ln>
          </p:spPr>
          <p:style>
            <a:lnRef idx="0">
              <a:scrgbClr r="0" g="0" b="0"/>
            </a:lnRef>
            <a:fillRef idx="0">
              <a:scrgbClr r="0" g="0" b="0"/>
            </a:fillRef>
            <a:effectRef idx="0">
              <a:scrgbClr r="0" g="0" b="0"/>
            </a:effectRef>
            <a:fontRef idx="minor">
              <a:schemeClr val="tx1"/>
            </a:fontRef>
          </p:style>
          <p:txBody>
            <a:bodyPr wrap="square" rtlCol="0" anchor="ctr">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l"/>
              <a:r>
                <a:rPr kumimoji="1" lang="ja-JP" altLang="en-US" sz="800" b="1" dirty="0">
                  <a:solidFill>
                    <a:srgbClr val="0000FF"/>
                  </a:solidFill>
                  <a:latin typeface="+mn-ea"/>
                </a:rPr>
                <a:t>確認項目が</a:t>
              </a:r>
              <a:endParaRPr kumimoji="1" lang="en-US" altLang="ja-JP" sz="800" b="1" dirty="0">
                <a:solidFill>
                  <a:srgbClr val="0000FF"/>
                </a:solidFill>
                <a:latin typeface="+mn-ea"/>
              </a:endParaRPr>
            </a:p>
            <a:p>
              <a:pPr algn="l"/>
              <a:r>
                <a:rPr kumimoji="1" lang="ja-JP" altLang="en-US" sz="800" b="1" dirty="0">
                  <a:solidFill>
                    <a:srgbClr val="0000FF"/>
                  </a:solidFill>
                  <a:latin typeface="+mn-ea"/>
                </a:rPr>
                <a:t>変更前後で違う</a:t>
              </a:r>
            </a:p>
          </p:txBody>
        </p:sp>
        <p:sp>
          <p:nvSpPr>
            <p:cNvPr id="20485" name="テキスト ボックス 125">
              <a:extLst>
                <a:ext uri="{FF2B5EF4-FFF2-40B4-BE49-F238E27FC236}">
                  <a16:creationId xmlns:a16="http://schemas.microsoft.com/office/drawing/2014/main" id="{4BC482DD-21AD-4520-FF39-F3E75F0662E8}"/>
                </a:ext>
              </a:extLst>
            </p:cNvPr>
            <p:cNvSpPr txBox="1"/>
            <p:nvPr/>
          </p:nvSpPr>
          <p:spPr>
            <a:xfrm>
              <a:off x="4377429" y="3814780"/>
              <a:ext cx="783442" cy="133349"/>
            </a:xfrm>
            <a:prstGeom prst="rect">
              <a:avLst/>
            </a:prstGeom>
            <a:solidFill>
              <a:schemeClr val="bg1"/>
            </a:solidFill>
            <a:ln>
              <a:noFill/>
            </a:ln>
          </p:spPr>
          <p:style>
            <a:lnRef idx="0">
              <a:scrgbClr r="0" g="0" b="0"/>
            </a:lnRef>
            <a:fillRef idx="0">
              <a:scrgbClr r="0" g="0" b="0"/>
            </a:fillRef>
            <a:effectRef idx="0">
              <a:scrgbClr r="0" g="0" b="0"/>
            </a:effectRef>
            <a:fontRef idx="minor">
              <a:schemeClr val="tx1"/>
            </a:fontRef>
          </p:style>
          <p:txBody>
            <a:bodyPr wrap="square" rtlCol="0" anchor="ctr">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kumimoji="1" lang="en-US" altLang="ja-JP" sz="800" b="1" dirty="0">
                <a:solidFill>
                  <a:srgbClr val="0000FF"/>
                </a:solidFill>
                <a:latin typeface="+mn-ea"/>
              </a:endParaRPr>
            </a:p>
            <a:p>
              <a:r>
                <a:rPr lang="ja-JP" altLang="en-US" sz="800" b="1" dirty="0">
                  <a:solidFill>
                    <a:srgbClr val="0000FF"/>
                  </a:solidFill>
                  <a:latin typeface="+mn-ea"/>
                </a:rPr>
                <a:t>意思疎通が</a:t>
              </a:r>
              <a:endParaRPr lang="en-US" altLang="ja-JP" sz="800" b="1" dirty="0">
                <a:solidFill>
                  <a:srgbClr val="0000FF"/>
                </a:solidFill>
                <a:latin typeface="+mn-ea"/>
              </a:endParaRPr>
            </a:p>
          </p:txBody>
        </p:sp>
        <p:sp>
          <p:nvSpPr>
            <p:cNvPr id="20488" name="テキスト ボックス 125">
              <a:extLst>
                <a:ext uri="{FF2B5EF4-FFF2-40B4-BE49-F238E27FC236}">
                  <a16:creationId xmlns:a16="http://schemas.microsoft.com/office/drawing/2014/main" id="{BB18C9AE-6074-2037-4260-12CA67689A53}"/>
                </a:ext>
              </a:extLst>
            </p:cNvPr>
            <p:cNvSpPr txBox="1"/>
            <p:nvPr/>
          </p:nvSpPr>
          <p:spPr>
            <a:xfrm>
              <a:off x="4345836" y="3095625"/>
              <a:ext cx="1139374" cy="280255"/>
            </a:xfrm>
            <a:prstGeom prst="rect">
              <a:avLst/>
            </a:prstGeom>
            <a:solidFill>
              <a:schemeClr val="bg1"/>
            </a:solidFill>
            <a:ln>
              <a:noFill/>
            </a:ln>
          </p:spPr>
          <p:style>
            <a:lnRef idx="0">
              <a:scrgbClr r="0" g="0" b="0"/>
            </a:lnRef>
            <a:fillRef idx="0">
              <a:scrgbClr r="0" g="0" b="0"/>
            </a:fillRef>
            <a:effectRef idx="0">
              <a:scrgbClr r="0" g="0" b="0"/>
            </a:effectRef>
            <a:fontRef idx="minor">
              <a:schemeClr val="tx1"/>
            </a:fontRef>
          </p:style>
          <p:txBody>
            <a:bodyPr wrap="square" rtlCol="0" anchor="ctr">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800" b="1" dirty="0">
                  <a:latin typeface="+mn-ea"/>
                </a:rPr>
                <a:t>納期管理する</a:t>
              </a:r>
              <a:endParaRPr lang="en-US" altLang="ja-JP" sz="800" b="1" dirty="0">
                <a:latin typeface="+mn-ea"/>
              </a:endParaRPr>
            </a:p>
            <a:p>
              <a:r>
                <a:rPr lang="ja-JP" altLang="en-US" sz="800" b="1" dirty="0">
                  <a:latin typeface="+mn-ea"/>
                </a:rPr>
                <a:t>仕組みがない</a:t>
              </a:r>
              <a:endParaRPr lang="en-US" altLang="ja-JP" sz="800" b="1" dirty="0">
                <a:latin typeface="+mn-ea"/>
              </a:endParaRPr>
            </a:p>
          </p:txBody>
        </p:sp>
        <p:sp>
          <p:nvSpPr>
            <p:cNvPr id="20493" name="テキスト ボックス 125">
              <a:extLst>
                <a:ext uri="{FF2B5EF4-FFF2-40B4-BE49-F238E27FC236}">
                  <a16:creationId xmlns:a16="http://schemas.microsoft.com/office/drawing/2014/main" id="{0CAF2208-A7B0-6F65-08D4-4EDD06CC09B4}"/>
                </a:ext>
              </a:extLst>
            </p:cNvPr>
            <p:cNvSpPr txBox="1"/>
            <p:nvPr/>
          </p:nvSpPr>
          <p:spPr>
            <a:xfrm>
              <a:off x="5993983" y="4024875"/>
              <a:ext cx="1516616" cy="119355"/>
            </a:xfrm>
            <a:prstGeom prst="rect">
              <a:avLst/>
            </a:prstGeom>
            <a:solidFill>
              <a:schemeClr val="bg1"/>
            </a:solidFill>
            <a:ln>
              <a:noFill/>
            </a:ln>
          </p:spPr>
          <p:style>
            <a:lnRef idx="0">
              <a:scrgbClr r="0" g="0" b="0"/>
            </a:lnRef>
            <a:fillRef idx="0">
              <a:scrgbClr r="0" g="0" b="0"/>
            </a:fillRef>
            <a:effectRef idx="0">
              <a:scrgbClr r="0" g="0" b="0"/>
            </a:effectRef>
            <a:fontRef idx="minor">
              <a:schemeClr val="tx1"/>
            </a:fontRef>
          </p:style>
          <p:txBody>
            <a:bodyPr wrap="square" rtlCol="0" anchor="ctr">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l"/>
              <a:r>
                <a:rPr kumimoji="1" lang="ja-JP" altLang="en-US" sz="800" b="1" dirty="0">
                  <a:latin typeface="+mn-ea"/>
                </a:rPr>
                <a:t>監査記録内容がわかりにくい</a:t>
              </a:r>
            </a:p>
          </p:txBody>
        </p:sp>
      </p:grpSp>
      <p:sp>
        <p:nvSpPr>
          <p:cNvPr id="20492" name="正方形/長方形 20491">
            <a:extLst>
              <a:ext uri="{FF2B5EF4-FFF2-40B4-BE49-F238E27FC236}">
                <a16:creationId xmlns:a16="http://schemas.microsoft.com/office/drawing/2014/main" id="{92A35BC6-10D2-007D-C7CD-68751F76AD70}"/>
              </a:ext>
            </a:extLst>
          </p:cNvPr>
          <p:cNvSpPr/>
          <p:nvPr/>
        </p:nvSpPr>
        <p:spPr>
          <a:xfrm rot="16200000" flipV="1">
            <a:off x="6493325" y="3558725"/>
            <a:ext cx="2843584" cy="41243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ja-JP" altLang="en-US" sz="1600" b="1" dirty="0">
                <a:solidFill>
                  <a:schemeClr val="tx1"/>
                </a:solidFill>
                <a:latin typeface="Meiryo UI" panose="020B0604030504040204" pitchFamily="50" charset="-128"/>
                <a:ea typeface="Meiryo UI" panose="020B0604030504040204" pitchFamily="50" charset="-128"/>
              </a:rPr>
              <a:t>生準業務に工数がかかる</a:t>
            </a:r>
            <a:endParaRPr kumimoji="1" lang="ja-JP" altLang="en-US" sz="1600" b="1" dirty="0">
              <a:solidFill>
                <a:schemeClr val="tx1"/>
              </a:solidFill>
              <a:latin typeface="Meiryo UI" panose="020B0604030504040204" pitchFamily="50" charset="-128"/>
              <a:ea typeface="Meiryo UI" panose="020B0604030504040204" pitchFamily="50" charset="-128"/>
            </a:endParaRPr>
          </a:p>
        </p:txBody>
      </p:sp>
      <p:sp>
        <p:nvSpPr>
          <p:cNvPr id="20494" name="正方形/長方形 20493">
            <a:extLst>
              <a:ext uri="{FF2B5EF4-FFF2-40B4-BE49-F238E27FC236}">
                <a16:creationId xmlns:a16="http://schemas.microsoft.com/office/drawing/2014/main" id="{EA8773AD-C1F6-4592-F7B4-57380A4A2FD2}"/>
              </a:ext>
            </a:extLst>
          </p:cNvPr>
          <p:cNvSpPr/>
          <p:nvPr/>
        </p:nvSpPr>
        <p:spPr>
          <a:xfrm>
            <a:off x="6883400" y="1025525"/>
            <a:ext cx="819150" cy="33436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182" name="テキスト ボックス 7">
            <a:extLst>
              <a:ext uri="{FF2B5EF4-FFF2-40B4-BE49-F238E27FC236}">
                <a16:creationId xmlns:a16="http://schemas.microsoft.com/office/drawing/2014/main" id="{D55AAB34-CA6C-36E5-C168-744E658F430C}"/>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8924425" y="39666863"/>
            <a:ext cx="22145625" cy="141827250"/>
          </a:xfrm>
          <a:prstGeom prst="rect">
            <a:avLst/>
          </a:prstGeom>
          <a:noFill/>
          <a:extLst>
            <a:ext uri="{909E8E84-426E-40DD-AFC4-6F175D3DCCD1}">
              <a14:hiddenFill xmlns:a14="http://schemas.microsoft.com/office/drawing/2010/main">
                <a:solidFill>
                  <a:srgbClr val="FFFFFF"/>
                </a:solidFill>
              </a14:hiddenFill>
            </a:ext>
          </a:extLst>
        </p:spPr>
      </p:pic>
      <p:pic>
        <p:nvPicPr>
          <p:cNvPr id="3179" name="直線コネクタ 10">
            <a:extLst>
              <a:ext uri="{FF2B5EF4-FFF2-40B4-BE49-F238E27FC236}">
                <a16:creationId xmlns:a16="http://schemas.microsoft.com/office/drawing/2014/main" id="{235C171B-E066-096D-246E-377669C6175D}"/>
              </a:ext>
            </a:extLst>
          </p:cNvPr>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620913" y="110131225"/>
            <a:ext cx="37174487" cy="71461313"/>
          </a:xfrm>
          <a:prstGeom prst="rect">
            <a:avLst/>
          </a:prstGeom>
          <a:noFill/>
          <a:extLst>
            <a:ext uri="{909E8E84-426E-40DD-AFC4-6F175D3DCCD1}">
              <a14:hiddenFill xmlns:a14="http://schemas.microsoft.com/office/drawing/2010/main">
                <a:solidFill>
                  <a:srgbClr val="FFFFFF"/>
                </a:solidFill>
              </a14:hiddenFill>
            </a:ext>
          </a:extLst>
        </p:spPr>
      </p:pic>
      <p:grpSp>
        <p:nvGrpSpPr>
          <p:cNvPr id="3144" name="グループ化 3143">
            <a:extLst>
              <a:ext uri="{FF2B5EF4-FFF2-40B4-BE49-F238E27FC236}">
                <a16:creationId xmlns:a16="http://schemas.microsoft.com/office/drawing/2014/main" id="{CE37A838-D529-3457-2EF4-AD0B8EAFA1C9}"/>
              </a:ext>
            </a:extLst>
          </p:cNvPr>
          <p:cNvGrpSpPr/>
          <p:nvPr/>
        </p:nvGrpSpPr>
        <p:grpSpPr>
          <a:xfrm>
            <a:off x="8795932" y="3650244"/>
            <a:ext cx="2632522" cy="2233309"/>
            <a:chOff x="8795932" y="3650244"/>
            <a:chExt cx="2632522" cy="2233309"/>
          </a:xfrm>
        </p:grpSpPr>
        <p:pic>
          <p:nvPicPr>
            <p:cNvPr id="39" name="図 30" descr="背景①.png"/>
            <p:cNvPicPr>
              <a:picLocks noChangeAspect="1"/>
            </p:cNvPicPr>
            <p:nvPr/>
          </p:nvPicPr>
          <p:blipFill>
            <a:blip r:embed="rId11" cstate="print">
              <a:extLst>
                <a:ext uri="{28A0092B-C50C-407E-A947-70E740481C1C}">
                  <a14:useLocalDpi xmlns:a14="http://schemas.microsoft.com/office/drawing/2010/main" val="0"/>
                </a:ext>
              </a:extLst>
            </a:blip>
            <a:srcRect l="3867" t="17825" r="4189"/>
            <a:stretch>
              <a:fillRect/>
            </a:stretch>
          </p:blipFill>
          <p:spPr bwMode="auto">
            <a:xfrm>
              <a:off x="8795932" y="3650244"/>
              <a:ext cx="2503186" cy="2233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43" name="グループ化 3142">
              <a:extLst>
                <a:ext uri="{FF2B5EF4-FFF2-40B4-BE49-F238E27FC236}">
                  <a16:creationId xmlns:a16="http://schemas.microsoft.com/office/drawing/2014/main" id="{F9AEA97B-F2D3-BCA8-153E-C302750F3B97}"/>
                </a:ext>
              </a:extLst>
            </p:cNvPr>
            <p:cNvGrpSpPr/>
            <p:nvPr/>
          </p:nvGrpSpPr>
          <p:grpSpPr>
            <a:xfrm>
              <a:off x="10163808" y="4208987"/>
              <a:ext cx="1264646" cy="1632526"/>
              <a:chOff x="11632788" y="4341896"/>
              <a:chExt cx="1264646" cy="1632526"/>
            </a:xfrm>
          </p:grpSpPr>
          <p:pic>
            <p:nvPicPr>
              <p:cNvPr id="38" name="Picture 7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632788" y="4899352"/>
                <a:ext cx="1173048" cy="107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38" name="グループ化 3137">
                <a:extLst>
                  <a:ext uri="{FF2B5EF4-FFF2-40B4-BE49-F238E27FC236}">
                    <a16:creationId xmlns:a16="http://schemas.microsoft.com/office/drawing/2014/main" id="{97563020-3B22-B9CA-6E6C-AF2B6E1540F1}"/>
                  </a:ext>
                </a:extLst>
              </p:cNvPr>
              <p:cNvGrpSpPr/>
              <p:nvPr/>
            </p:nvGrpSpPr>
            <p:grpSpPr>
              <a:xfrm>
                <a:off x="11665372" y="4341896"/>
                <a:ext cx="1232062" cy="1057957"/>
                <a:chOff x="5087662" y="4656376"/>
                <a:chExt cx="1362355" cy="963328"/>
              </a:xfrm>
            </p:grpSpPr>
            <p:pic>
              <p:nvPicPr>
                <p:cNvPr id="3139" name="図 3138">
                  <a:extLst>
                    <a:ext uri="{FF2B5EF4-FFF2-40B4-BE49-F238E27FC236}">
                      <a16:creationId xmlns:a16="http://schemas.microsoft.com/office/drawing/2014/main" id="{1AD5F7E8-1792-27DC-8FC6-34BE2CC45480}"/>
                    </a:ext>
                  </a:extLst>
                </p:cNvPr>
                <p:cNvPicPr>
                  <a:picLocks noChangeAspect="1"/>
                </p:cNvPicPr>
                <p:nvPr/>
              </p:nvPicPr>
              <p:blipFill>
                <a:blip r:embed="rId13" cstate="print">
                  <a:extLst>
                    <a:ext uri="{BEBA8EAE-BF5A-486C-A8C5-ECC9F3942E4B}">
                      <a14:imgProps xmlns:a14="http://schemas.microsoft.com/office/drawing/2010/main">
                        <a14:imgLayer r:embed="rId14">
                          <a14:imgEffect>
                            <a14:backgroundRemoval t="9605" b="90960" l="9605" r="89831"/>
                          </a14:imgEffect>
                        </a14:imgLayer>
                      </a14:imgProps>
                    </a:ext>
                    <a:ext uri="{28A0092B-C50C-407E-A947-70E740481C1C}">
                      <a14:useLocalDpi xmlns:a14="http://schemas.microsoft.com/office/drawing/2010/main" val="0"/>
                    </a:ext>
                  </a:extLst>
                </a:blip>
                <a:stretch>
                  <a:fillRect/>
                </a:stretch>
              </p:blipFill>
              <p:spPr>
                <a:xfrm>
                  <a:off x="5087662" y="4656376"/>
                  <a:ext cx="1362355" cy="963328"/>
                </a:xfrm>
                <a:prstGeom prst="rect">
                  <a:avLst/>
                </a:prstGeom>
              </p:spPr>
            </p:pic>
            <p:grpSp>
              <p:nvGrpSpPr>
                <p:cNvPr id="3140" name="グループ化 3139">
                  <a:extLst>
                    <a:ext uri="{FF2B5EF4-FFF2-40B4-BE49-F238E27FC236}">
                      <a16:creationId xmlns:a16="http://schemas.microsoft.com/office/drawing/2014/main" id="{CDCEA0AB-6034-24B2-325D-C17CAAC08528}"/>
                    </a:ext>
                  </a:extLst>
                </p:cNvPr>
                <p:cNvGrpSpPr/>
                <p:nvPr/>
              </p:nvGrpSpPr>
              <p:grpSpPr>
                <a:xfrm>
                  <a:off x="5453632" y="4684194"/>
                  <a:ext cx="678559" cy="392227"/>
                  <a:chOff x="-3051684" y="1332083"/>
                  <a:chExt cx="1620285" cy="913231"/>
                </a:xfrm>
              </p:grpSpPr>
              <p:pic>
                <p:nvPicPr>
                  <p:cNvPr id="3141" name="Picture 17">
                    <a:extLst>
                      <a:ext uri="{FF2B5EF4-FFF2-40B4-BE49-F238E27FC236}">
                        <a16:creationId xmlns:a16="http://schemas.microsoft.com/office/drawing/2014/main" id="{7AA47C71-043D-969B-9D4C-9FB1CC8C20C0}"/>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167860">
                    <a:off x="-3051684" y="1332083"/>
                    <a:ext cx="1620285" cy="91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2" name="Picture 2" descr="ロゴ">
                    <a:extLst>
                      <a:ext uri="{FF2B5EF4-FFF2-40B4-BE49-F238E27FC236}">
                        <a16:creationId xmlns:a16="http://schemas.microsoft.com/office/drawing/2014/main" id="{60EFC06F-A4C5-5BCC-838D-63E5D24629AA}"/>
                      </a:ext>
                    </a:extLst>
                  </p:cNvPr>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2735676" y="1524898"/>
                    <a:ext cx="1007981" cy="331715"/>
                  </a:xfrm>
                  <a:prstGeom prst="rect">
                    <a:avLst/>
                  </a:prstGeom>
                  <a:solidFill>
                    <a:schemeClr val="accent4">
                      <a:lumMod val="20000"/>
                      <a:lumOff val="80000"/>
                    </a:schemeClr>
                  </a:solidFill>
                  <a:ln>
                    <a:noFill/>
                  </a:ln>
                </p:spPr>
              </p:pic>
            </p:grpSp>
          </p:grpSp>
        </p:grpSp>
      </p:grpSp>
      <p:grpSp>
        <p:nvGrpSpPr>
          <p:cNvPr id="14" name="グループ化 13"/>
          <p:cNvGrpSpPr/>
          <p:nvPr/>
        </p:nvGrpSpPr>
        <p:grpSpPr>
          <a:xfrm>
            <a:off x="8388396" y="1083818"/>
            <a:ext cx="3160082" cy="2390963"/>
            <a:chOff x="6683877" y="1825558"/>
            <a:chExt cx="2279199" cy="1230549"/>
          </a:xfrm>
        </p:grpSpPr>
        <p:sp>
          <p:nvSpPr>
            <p:cNvPr id="759" name="円形吹き出し 758"/>
            <p:cNvSpPr/>
            <p:nvPr/>
          </p:nvSpPr>
          <p:spPr>
            <a:xfrm>
              <a:off x="6683877" y="1825558"/>
              <a:ext cx="2267024" cy="1230549"/>
            </a:xfrm>
            <a:prstGeom prst="wedgeEllipseCallout">
              <a:avLst>
                <a:gd name="adj1" fmla="val 15077"/>
                <a:gd name="adj2" fmla="val 78757"/>
              </a:avLst>
            </a:prstGeom>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sz="1100" b="1" dirty="0">
                <a:latin typeface="メイリオ" panose="020B0604030504040204" pitchFamily="50" charset="-128"/>
                <a:ea typeface="メイリオ" panose="020B0604030504040204" pitchFamily="50" charset="-128"/>
              </a:endParaRPr>
            </a:p>
          </p:txBody>
        </p:sp>
        <p:sp>
          <p:nvSpPr>
            <p:cNvPr id="119" name="テキスト ボックス 118"/>
            <p:cNvSpPr txBox="1"/>
            <p:nvPr/>
          </p:nvSpPr>
          <p:spPr>
            <a:xfrm>
              <a:off x="6716457" y="2009069"/>
              <a:ext cx="2246619" cy="902893"/>
            </a:xfrm>
            <a:prstGeom prst="rect">
              <a:avLst/>
            </a:prstGeom>
            <a:noFill/>
          </p:spPr>
          <p:txBody>
            <a:bodyPr wrap="square" rtlCol="0">
              <a:spAutoFit/>
            </a:bodyPr>
            <a:lstStyle/>
            <a:p>
              <a:pPr algn="ctr"/>
              <a:r>
                <a:rPr lang="ja-JP" altLang="en-US" sz="1800" dirty="0">
                  <a:latin typeface="Meiryo UI" panose="020B0604030504040204" pitchFamily="50" charset="-128"/>
                  <a:ea typeface="Meiryo UI" panose="020B0604030504040204" pitchFamily="50" charset="-128"/>
                </a:rPr>
                <a:t>特性要因図で解析を</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進めた結果、</a:t>
              </a:r>
              <a:endParaRPr lang="en-US" altLang="ja-JP" sz="1800" dirty="0">
                <a:latin typeface="Meiryo UI" panose="020B0604030504040204" pitchFamily="50" charset="-128"/>
                <a:ea typeface="Meiryo UI" panose="020B0604030504040204" pitchFamily="50" charset="-128"/>
              </a:endParaRPr>
            </a:p>
            <a:p>
              <a:pPr algn="ctr"/>
              <a:r>
                <a:rPr lang="en-US" altLang="ja-JP" sz="1800" b="1" dirty="0">
                  <a:solidFill>
                    <a:srgbClr val="FF0000"/>
                  </a:solidFill>
                  <a:latin typeface="Meiryo UI" panose="020B0604030504040204" pitchFamily="50" charset="-128"/>
                  <a:ea typeface="Meiryo UI" panose="020B0604030504040204" pitchFamily="50" charset="-128"/>
                </a:rPr>
                <a:t>3</a:t>
              </a:r>
              <a:r>
                <a:rPr lang="ja-JP" altLang="en-US" sz="1800" b="1" dirty="0">
                  <a:solidFill>
                    <a:srgbClr val="FF0000"/>
                  </a:solidFill>
                  <a:latin typeface="Meiryo UI" panose="020B0604030504040204" pitchFamily="50" charset="-128"/>
                  <a:ea typeface="Meiryo UI" panose="020B0604030504040204" pitchFamily="50" charset="-128"/>
                </a:rPr>
                <a:t>つの要因</a:t>
              </a:r>
              <a:r>
                <a:rPr lang="ja-JP" altLang="en-US" sz="1800" dirty="0">
                  <a:latin typeface="Meiryo UI" panose="020B0604030504040204" pitchFamily="50" charset="-128"/>
                  <a:ea typeface="Meiryo UI" panose="020B0604030504040204" pitchFamily="50" charset="-128"/>
                </a:rPr>
                <a:t>が見えてきた</a:t>
              </a:r>
              <a:r>
                <a:rPr lang="en-US" altLang="ja-JP" sz="1800" dirty="0">
                  <a:latin typeface="Meiryo UI" panose="020B0604030504040204" pitchFamily="50" charset="-128"/>
                  <a:ea typeface="Meiryo UI" panose="020B0604030504040204" pitchFamily="50" charset="-128"/>
                </a:rPr>
                <a:t>‼</a:t>
              </a:r>
            </a:p>
            <a:p>
              <a:pPr algn="ctr"/>
              <a:endParaRPr lang="en-US" altLang="ja-JP" sz="1800" b="1"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早速担当を割り振って調査</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を進めよう</a:t>
              </a:r>
              <a:r>
                <a:rPr lang="en-US" altLang="ja-JP" sz="1800" dirty="0">
                  <a:latin typeface="Meiryo UI" panose="020B0604030504040204" pitchFamily="50" charset="-128"/>
                  <a:ea typeface="Meiryo UI" panose="020B0604030504040204" pitchFamily="50" charset="-128"/>
                </a:rPr>
                <a:t>!!</a:t>
              </a:r>
              <a:endParaRPr lang="ja-JP" altLang="en-US" sz="1800" dirty="0">
                <a:latin typeface="Meiryo UI" panose="020B0604030504040204" pitchFamily="50" charset="-128"/>
                <a:ea typeface="Meiryo UI" panose="020B0604030504040204" pitchFamily="50" charset="-128"/>
              </a:endParaRPr>
            </a:p>
          </p:txBody>
        </p:sp>
      </p:grpSp>
      <p:sp>
        <p:nvSpPr>
          <p:cNvPr id="2" name="横巻き 75">
            <a:extLst>
              <a:ext uri="{FF2B5EF4-FFF2-40B4-BE49-F238E27FC236}">
                <a16:creationId xmlns:a16="http://schemas.microsoft.com/office/drawing/2014/main" id="{C2FDF822-DB44-3884-AAF9-D80F114EF9EC}"/>
              </a:ext>
            </a:extLst>
          </p:cNvPr>
          <p:cNvSpPr/>
          <p:nvPr/>
        </p:nvSpPr>
        <p:spPr>
          <a:xfrm>
            <a:off x="390189" y="505081"/>
            <a:ext cx="3568954"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7" name="テキスト ボックス 6">
            <a:extLst>
              <a:ext uri="{FF2B5EF4-FFF2-40B4-BE49-F238E27FC236}">
                <a16:creationId xmlns:a16="http://schemas.microsoft.com/office/drawing/2014/main" id="{FE76EEEF-26CA-FEAA-9DAB-EB81FEBD3ACD}"/>
              </a:ext>
            </a:extLst>
          </p:cNvPr>
          <p:cNvSpPr txBox="1"/>
          <p:nvPr/>
        </p:nvSpPr>
        <p:spPr>
          <a:xfrm>
            <a:off x="583602" y="600078"/>
            <a:ext cx="3375540"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特性要因図</a:t>
            </a:r>
            <a:r>
              <a:rPr lang="ja-JP" altLang="en-US" sz="1800" dirty="0">
                <a:latin typeface="Meiryo UI" panose="020B0604030504040204" pitchFamily="50" charset="-128"/>
                <a:ea typeface="Meiryo UI" panose="020B0604030504040204" pitchFamily="50" charset="-128"/>
              </a:rPr>
              <a:t>を使って</a:t>
            </a:r>
            <a:r>
              <a:rPr kumimoji="1" lang="ja-JP" altLang="en-US" sz="1800" dirty="0">
                <a:latin typeface="Meiryo UI" panose="020B0604030504040204" pitchFamily="50" charset="-128"/>
                <a:ea typeface="Meiryo UI" panose="020B0604030504040204" pitchFamily="50" charset="-128"/>
              </a:rPr>
              <a:t>要因を解析</a:t>
            </a:r>
          </a:p>
        </p:txBody>
      </p:sp>
      <p:grpSp>
        <p:nvGrpSpPr>
          <p:cNvPr id="20" name="グループ化 19"/>
          <p:cNvGrpSpPr/>
          <p:nvPr/>
        </p:nvGrpSpPr>
        <p:grpSpPr>
          <a:xfrm>
            <a:off x="5378450" y="3941613"/>
            <a:ext cx="2144370" cy="689275"/>
            <a:chOff x="1746208" y="4427103"/>
            <a:chExt cx="1712196" cy="503255"/>
          </a:xfrm>
          <a:solidFill>
            <a:srgbClr val="FFFF00"/>
          </a:solidFill>
        </p:grpSpPr>
        <p:sp>
          <p:nvSpPr>
            <p:cNvPr id="41" name="フローチャート: 代替処理 40"/>
            <p:cNvSpPr/>
            <p:nvPr/>
          </p:nvSpPr>
          <p:spPr>
            <a:xfrm>
              <a:off x="1746208" y="4427103"/>
              <a:ext cx="1712196" cy="503255"/>
            </a:xfrm>
            <a:prstGeom prst="flowChartAlternateProcess">
              <a:avLst/>
            </a:prstGeom>
            <a:solidFill>
              <a:srgbClr val="FFFF66"/>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dirty="0"/>
            </a:p>
          </p:txBody>
        </p:sp>
        <p:sp>
          <p:nvSpPr>
            <p:cNvPr id="5" name="テキスト ボックス 4"/>
            <p:cNvSpPr txBox="1"/>
            <p:nvPr/>
          </p:nvSpPr>
          <p:spPr>
            <a:xfrm>
              <a:off x="1803538" y="4486021"/>
              <a:ext cx="1599027" cy="426957"/>
            </a:xfrm>
            <a:prstGeom prst="rect">
              <a:avLst/>
            </a:prstGeom>
            <a:noFill/>
          </p:spPr>
          <p:txBody>
            <a:bodyPr wrap="square" rtlCol="0">
              <a:spAutoFit/>
            </a:bodyPr>
            <a:lstStyle/>
            <a:p>
              <a:r>
                <a:rPr lang="ja-JP" altLang="en-US" sz="1600" b="1" dirty="0">
                  <a:solidFill>
                    <a:srgbClr val="FF0000"/>
                  </a:solidFill>
                  <a:latin typeface="Meiryo UI" panose="020B0604030504040204" pitchFamily="50" charset="-128"/>
                  <a:ea typeface="Meiryo UI" panose="020B0604030504040204" pitchFamily="50" charset="-128"/>
                </a:rPr>
                <a:t>①監査記録の内容が</a:t>
              </a:r>
              <a:endParaRPr lang="en-US" altLang="ja-JP" sz="1600" b="1" dirty="0">
                <a:solidFill>
                  <a:srgbClr val="FF0000"/>
                </a:solidFill>
                <a:latin typeface="Meiryo UI" panose="020B0604030504040204" pitchFamily="50" charset="-128"/>
                <a:ea typeface="Meiryo UI" panose="020B0604030504040204" pitchFamily="50" charset="-128"/>
              </a:endParaRPr>
            </a:p>
            <a:p>
              <a:r>
                <a:rPr lang="ja-JP" altLang="en-US" sz="1600" b="1" dirty="0">
                  <a:solidFill>
                    <a:srgbClr val="FF0000"/>
                  </a:solidFill>
                  <a:latin typeface="Meiryo UI" panose="020B0604030504040204" pitchFamily="50" charset="-128"/>
                  <a:ea typeface="Meiryo UI" panose="020B0604030504040204" pitchFamily="50" charset="-128"/>
                </a:rPr>
                <a:t>　 わかりにくい</a:t>
              </a:r>
            </a:p>
          </p:txBody>
        </p:sp>
      </p:grpSp>
      <p:grpSp>
        <p:nvGrpSpPr>
          <p:cNvPr id="19" name="グループ化 18"/>
          <p:cNvGrpSpPr/>
          <p:nvPr/>
        </p:nvGrpSpPr>
        <p:grpSpPr>
          <a:xfrm>
            <a:off x="2383170" y="3880209"/>
            <a:ext cx="2688145" cy="609241"/>
            <a:chOff x="-9773" y="2255018"/>
            <a:chExt cx="1712630" cy="401362"/>
          </a:xfrm>
          <a:solidFill>
            <a:srgbClr val="FFFF00"/>
          </a:solidFill>
        </p:grpSpPr>
        <p:sp>
          <p:nvSpPr>
            <p:cNvPr id="42" name="フローチャート: 代替処理 41"/>
            <p:cNvSpPr/>
            <p:nvPr/>
          </p:nvSpPr>
          <p:spPr>
            <a:xfrm>
              <a:off x="-9773" y="2255018"/>
              <a:ext cx="1651173" cy="401362"/>
            </a:xfrm>
            <a:prstGeom prst="flowChartAlternateProcess">
              <a:avLst/>
            </a:prstGeom>
            <a:solidFill>
              <a:srgbClr val="FFFF66"/>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srgbClr val="FF0000"/>
                </a:solidFill>
              </a:endParaRPr>
            </a:p>
          </p:txBody>
        </p:sp>
        <p:sp>
          <p:nvSpPr>
            <p:cNvPr id="32" name="テキスト ボックス 31"/>
            <p:cNvSpPr txBox="1"/>
            <p:nvPr/>
          </p:nvSpPr>
          <p:spPr>
            <a:xfrm>
              <a:off x="51684" y="2351308"/>
              <a:ext cx="1651173" cy="223036"/>
            </a:xfrm>
            <a:prstGeom prst="rect">
              <a:avLst/>
            </a:prstGeom>
            <a:noFill/>
          </p:spPr>
          <p:txBody>
            <a:bodyPr wrap="square" rtlCol="0">
              <a:spAutoFit/>
            </a:bodyPr>
            <a:lstStyle/>
            <a:p>
              <a:r>
                <a:rPr lang="ja-JP" altLang="en-US" sz="1600" b="1" dirty="0">
                  <a:solidFill>
                    <a:srgbClr val="FF0000"/>
                  </a:solidFill>
                  <a:latin typeface="Meiryo UI" panose="020B0604030504040204" pitchFamily="50" charset="-128"/>
                  <a:ea typeface="Meiryo UI" panose="020B0604030504040204" pitchFamily="50" charset="-128"/>
                </a:rPr>
                <a:t>②意志疎通ができていない</a:t>
              </a:r>
            </a:p>
          </p:txBody>
        </p:sp>
      </p:grpSp>
      <p:grpSp>
        <p:nvGrpSpPr>
          <p:cNvPr id="18" name="グループ化 17"/>
          <p:cNvGrpSpPr/>
          <p:nvPr/>
        </p:nvGrpSpPr>
        <p:grpSpPr>
          <a:xfrm>
            <a:off x="2966336" y="2604091"/>
            <a:ext cx="2124689" cy="700018"/>
            <a:chOff x="-109854" y="4552169"/>
            <a:chExt cx="1466768" cy="401362"/>
          </a:xfrm>
          <a:solidFill>
            <a:srgbClr val="FFFF00"/>
          </a:solidFill>
        </p:grpSpPr>
        <p:sp>
          <p:nvSpPr>
            <p:cNvPr id="43" name="フローチャート: 代替処理 42"/>
            <p:cNvSpPr/>
            <p:nvPr/>
          </p:nvSpPr>
          <p:spPr>
            <a:xfrm>
              <a:off x="-109854" y="4552169"/>
              <a:ext cx="1466768" cy="401362"/>
            </a:xfrm>
            <a:prstGeom prst="flowChartAlternateProcess">
              <a:avLst/>
            </a:prstGeom>
            <a:solidFill>
              <a:srgbClr val="FFFF66"/>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srgbClr val="FF0000"/>
                </a:solidFill>
              </a:endParaRPr>
            </a:p>
          </p:txBody>
        </p:sp>
        <p:sp>
          <p:nvSpPr>
            <p:cNvPr id="30" name="テキスト ボックス 29"/>
            <p:cNvSpPr txBox="1"/>
            <p:nvPr/>
          </p:nvSpPr>
          <p:spPr>
            <a:xfrm>
              <a:off x="34556" y="4588903"/>
              <a:ext cx="1286575" cy="335286"/>
            </a:xfrm>
            <a:prstGeom prst="rect">
              <a:avLst/>
            </a:prstGeom>
            <a:grpFill/>
          </p:spPr>
          <p:txBody>
            <a:bodyPr wrap="square" rtlCol="0">
              <a:spAutoFit/>
            </a:bodyPr>
            <a:lstStyle/>
            <a:p>
              <a:r>
                <a:rPr lang="ja-JP" altLang="en-US" sz="1600" b="1" dirty="0">
                  <a:solidFill>
                    <a:srgbClr val="FF0000"/>
                  </a:solidFill>
                  <a:latin typeface="Meiryo UI" panose="020B0604030504040204" pitchFamily="50" charset="-128"/>
                  <a:ea typeface="Meiryo UI" panose="020B0604030504040204" pitchFamily="50" charset="-128"/>
                </a:rPr>
                <a:t>③納期管理する</a:t>
              </a:r>
              <a:endParaRPr lang="en-US" altLang="ja-JP" sz="1600" b="1" dirty="0">
                <a:solidFill>
                  <a:srgbClr val="FF0000"/>
                </a:solidFill>
                <a:latin typeface="Meiryo UI" panose="020B0604030504040204" pitchFamily="50" charset="-128"/>
                <a:ea typeface="Meiryo UI" panose="020B0604030504040204" pitchFamily="50" charset="-128"/>
              </a:endParaRPr>
            </a:p>
            <a:p>
              <a:r>
                <a:rPr lang="ja-JP" altLang="en-US" sz="1600" b="1" dirty="0">
                  <a:solidFill>
                    <a:srgbClr val="FF0000"/>
                  </a:solidFill>
                  <a:latin typeface="Meiryo UI" panose="020B0604030504040204" pitchFamily="50" charset="-128"/>
                  <a:ea typeface="Meiryo UI" panose="020B0604030504040204" pitchFamily="50" charset="-128"/>
                </a:rPr>
                <a:t>　 仕組みがない</a:t>
              </a:r>
            </a:p>
          </p:txBody>
        </p:sp>
      </p:grpSp>
      <p:grpSp>
        <p:nvGrpSpPr>
          <p:cNvPr id="23" name="グループ化 22">
            <a:extLst>
              <a:ext uri="{FF2B5EF4-FFF2-40B4-BE49-F238E27FC236}">
                <a16:creationId xmlns:a16="http://schemas.microsoft.com/office/drawing/2014/main" id="{91EC0D66-4043-D188-46AA-A87CEEA4DBEC}"/>
              </a:ext>
            </a:extLst>
          </p:cNvPr>
          <p:cNvGrpSpPr/>
          <p:nvPr/>
        </p:nvGrpSpPr>
        <p:grpSpPr>
          <a:xfrm>
            <a:off x="3212811" y="3375020"/>
            <a:ext cx="680885" cy="642931"/>
            <a:chOff x="6124379" y="5227786"/>
            <a:chExt cx="1354964" cy="1256384"/>
          </a:xfrm>
        </p:grpSpPr>
        <p:pic>
          <p:nvPicPr>
            <p:cNvPr id="24" name="図 23">
              <a:extLst>
                <a:ext uri="{FF2B5EF4-FFF2-40B4-BE49-F238E27FC236}">
                  <a16:creationId xmlns:a16="http://schemas.microsoft.com/office/drawing/2014/main" id="{7C2BF5F9-5E26-3882-DAEC-71052CA095BC}"/>
                </a:ext>
              </a:extLst>
            </p:cNvPr>
            <p:cNvPicPr>
              <a:picLocks noChangeAspect="1"/>
            </p:cNvPicPr>
            <p:nvPr/>
          </p:nvPicPr>
          <p:blipFill>
            <a:blip r:embed="rId17" cstate="print">
              <a:extLst>
                <a:ext uri="{BEBA8EAE-BF5A-486C-A8C5-ECC9F3942E4B}">
                  <a14:imgProps xmlns:a14="http://schemas.microsoft.com/office/drawing/2010/main">
                    <a14:imgLayer r:embed="rId18">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25" name="グループ化 24">
              <a:extLst>
                <a:ext uri="{FF2B5EF4-FFF2-40B4-BE49-F238E27FC236}">
                  <a16:creationId xmlns:a16="http://schemas.microsoft.com/office/drawing/2014/main" id="{B78B596E-C7C3-BFF1-C5B6-D737BE2B9300}"/>
                </a:ext>
              </a:extLst>
            </p:cNvPr>
            <p:cNvGrpSpPr/>
            <p:nvPr/>
          </p:nvGrpSpPr>
          <p:grpSpPr>
            <a:xfrm>
              <a:off x="6475902" y="5227786"/>
              <a:ext cx="720092" cy="457780"/>
              <a:chOff x="8698492" y="4442526"/>
              <a:chExt cx="1621081" cy="863355"/>
            </a:xfrm>
          </p:grpSpPr>
          <p:pic>
            <p:nvPicPr>
              <p:cNvPr id="27" name="Picture 17">
                <a:extLst>
                  <a:ext uri="{FF2B5EF4-FFF2-40B4-BE49-F238E27FC236}">
                    <a16:creationId xmlns:a16="http://schemas.microsoft.com/office/drawing/2014/main" id="{5B3BE01D-213B-544F-A8E9-01003420A43D}"/>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descr="ロゴ">
                <a:extLst>
                  <a:ext uri="{FF2B5EF4-FFF2-40B4-BE49-F238E27FC236}">
                    <a16:creationId xmlns:a16="http://schemas.microsoft.com/office/drawing/2014/main" id="{5E6AF874-1308-CE0B-AC7A-30E36ED7E60C}"/>
                  </a:ext>
                </a:extLst>
              </p:cNvPr>
              <p:cNvPicPr>
                <a:picLocks noChangeAspect="1" noChangeArrowheads="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26" name="図 25">
              <a:extLst>
                <a:ext uri="{FF2B5EF4-FFF2-40B4-BE49-F238E27FC236}">
                  <a16:creationId xmlns:a16="http://schemas.microsoft.com/office/drawing/2014/main" id="{70988EFA-6677-5027-4D77-70976FADB747}"/>
                </a:ext>
              </a:extLst>
            </p:cNvPr>
            <p:cNvPicPr>
              <a:picLocks noChangeAspect="1"/>
            </p:cNvPicPr>
            <p:nvPr/>
          </p:nvPicPr>
          <p:blipFill rotWithShape="1">
            <a:blip r:embed="rId21"/>
            <a:srcRect l="2601" t="29310" r="-2601" b="51428"/>
            <a:stretch/>
          </p:blipFill>
          <p:spPr>
            <a:xfrm>
              <a:off x="6124379" y="5941290"/>
              <a:ext cx="1310605" cy="542880"/>
            </a:xfrm>
            <a:prstGeom prst="rect">
              <a:avLst/>
            </a:prstGeom>
          </p:spPr>
        </p:pic>
      </p:grpSp>
      <p:grpSp>
        <p:nvGrpSpPr>
          <p:cNvPr id="29" name="グループ化 28">
            <a:extLst>
              <a:ext uri="{FF2B5EF4-FFF2-40B4-BE49-F238E27FC236}">
                <a16:creationId xmlns:a16="http://schemas.microsoft.com/office/drawing/2014/main" id="{FD573B18-907C-55E6-87B8-8845931BA4E9}"/>
              </a:ext>
            </a:extLst>
          </p:cNvPr>
          <p:cNvGrpSpPr/>
          <p:nvPr/>
        </p:nvGrpSpPr>
        <p:grpSpPr>
          <a:xfrm>
            <a:off x="3629067" y="3420552"/>
            <a:ext cx="658594" cy="596282"/>
            <a:chOff x="5253126" y="5258575"/>
            <a:chExt cx="1177792" cy="1219210"/>
          </a:xfrm>
        </p:grpSpPr>
        <p:pic>
          <p:nvPicPr>
            <p:cNvPr id="31" name="図 30">
              <a:extLst>
                <a:ext uri="{FF2B5EF4-FFF2-40B4-BE49-F238E27FC236}">
                  <a16:creationId xmlns:a16="http://schemas.microsoft.com/office/drawing/2014/main" id="{0B582843-ED4C-7934-3DE7-2B8BBA8F85A3}"/>
                </a:ext>
              </a:extLst>
            </p:cNvPr>
            <p:cNvPicPr>
              <a:picLocks noChangeAspect="1"/>
            </p:cNvPicPr>
            <p:nvPr/>
          </p:nvPicPr>
          <p:blipFill>
            <a:blip r:embed="rId22" cstate="print">
              <a:extLst>
                <a:ext uri="{BEBA8EAE-BF5A-486C-A8C5-ECC9F3942E4B}">
                  <a14:imgProps xmlns:a14="http://schemas.microsoft.com/office/drawing/2010/main">
                    <a14:imgLayer r:embed="rId23">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33" name="グループ化 32">
              <a:extLst>
                <a:ext uri="{FF2B5EF4-FFF2-40B4-BE49-F238E27FC236}">
                  <a16:creationId xmlns:a16="http://schemas.microsoft.com/office/drawing/2014/main" id="{1F87407B-2DB0-7EE8-3647-CDCDD7ABAFA6}"/>
                </a:ext>
              </a:extLst>
            </p:cNvPr>
            <p:cNvGrpSpPr/>
            <p:nvPr/>
          </p:nvGrpSpPr>
          <p:grpSpPr>
            <a:xfrm>
              <a:off x="5508854" y="5258575"/>
              <a:ext cx="703994" cy="427280"/>
              <a:chOff x="8647872" y="4313042"/>
              <a:chExt cx="1518312" cy="754475"/>
            </a:xfrm>
          </p:grpSpPr>
          <p:pic>
            <p:nvPicPr>
              <p:cNvPr id="35" name="Picture 17">
                <a:extLst>
                  <a:ext uri="{FF2B5EF4-FFF2-40B4-BE49-F238E27FC236}">
                    <a16:creationId xmlns:a16="http://schemas.microsoft.com/office/drawing/2014/main" id="{4E1D3EA5-F1AA-4C7C-908D-4A5498B5C787}"/>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2" descr="ロゴ">
                <a:extLst>
                  <a:ext uri="{FF2B5EF4-FFF2-40B4-BE49-F238E27FC236}">
                    <a16:creationId xmlns:a16="http://schemas.microsoft.com/office/drawing/2014/main" id="{04EFA372-A7C9-1DBF-0814-6378BE5050B5}"/>
                  </a:ext>
                </a:extLst>
              </p:cNvPr>
              <p:cNvPicPr>
                <a:picLocks noChangeAspect="1" noChangeArrowheads="1"/>
              </p:cNvPicPr>
              <p:nvPr/>
            </p:nvPicPr>
            <p:blipFill>
              <a:blip r:embed="rId2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34" name="図 33">
              <a:extLst>
                <a:ext uri="{FF2B5EF4-FFF2-40B4-BE49-F238E27FC236}">
                  <a16:creationId xmlns:a16="http://schemas.microsoft.com/office/drawing/2014/main" id="{CFC3D34F-1ED5-4C16-C1A7-02492C43151F}"/>
                </a:ext>
              </a:extLst>
            </p:cNvPr>
            <p:cNvPicPr>
              <a:picLocks noChangeAspect="1"/>
            </p:cNvPicPr>
            <p:nvPr/>
          </p:nvPicPr>
          <p:blipFill rotWithShape="1">
            <a:blip r:embed="rId21"/>
            <a:srcRect l="2601" t="29310" r="-2601" b="51428"/>
            <a:stretch/>
          </p:blipFill>
          <p:spPr>
            <a:xfrm>
              <a:off x="5253126" y="5910940"/>
              <a:ext cx="1177792" cy="566845"/>
            </a:xfrm>
            <a:prstGeom prst="rect">
              <a:avLst/>
            </a:prstGeom>
          </p:spPr>
        </p:pic>
      </p:grpSp>
      <p:grpSp>
        <p:nvGrpSpPr>
          <p:cNvPr id="13" name="グループ化 12">
            <a:extLst>
              <a:ext uri="{FF2B5EF4-FFF2-40B4-BE49-F238E27FC236}">
                <a16:creationId xmlns:a16="http://schemas.microsoft.com/office/drawing/2014/main" id="{7F982018-2737-D29B-DD88-757E8C6DC456}"/>
              </a:ext>
            </a:extLst>
          </p:cNvPr>
          <p:cNvGrpSpPr/>
          <p:nvPr/>
        </p:nvGrpSpPr>
        <p:grpSpPr>
          <a:xfrm>
            <a:off x="3466245" y="2148263"/>
            <a:ext cx="661888" cy="538817"/>
            <a:chOff x="7093760" y="5357754"/>
            <a:chExt cx="1332360" cy="1105074"/>
          </a:xfrm>
        </p:grpSpPr>
        <p:pic>
          <p:nvPicPr>
            <p:cNvPr id="15" name="図 14">
              <a:extLst>
                <a:ext uri="{FF2B5EF4-FFF2-40B4-BE49-F238E27FC236}">
                  <a16:creationId xmlns:a16="http://schemas.microsoft.com/office/drawing/2014/main" id="{6630F1ED-C7ED-31DE-4497-E4D028AEC8B5}"/>
                </a:ext>
              </a:extLst>
            </p:cNvPr>
            <p:cNvPicPr>
              <a:picLocks noChangeAspect="1"/>
            </p:cNvPicPr>
            <p:nvPr/>
          </p:nvPicPr>
          <p:blipFill>
            <a:blip r:embed="rId26" cstate="print">
              <a:extLst>
                <a:ext uri="{BEBA8EAE-BF5A-486C-A8C5-ECC9F3942E4B}">
                  <a14:imgProps xmlns:a14="http://schemas.microsoft.com/office/drawing/2010/main">
                    <a14:imgLayer r:embed="rId27">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16" name="グループ化 15">
              <a:extLst>
                <a:ext uri="{FF2B5EF4-FFF2-40B4-BE49-F238E27FC236}">
                  <a16:creationId xmlns:a16="http://schemas.microsoft.com/office/drawing/2014/main" id="{4C58040E-DA89-EC88-383B-0F188F44BA0C}"/>
                </a:ext>
              </a:extLst>
            </p:cNvPr>
            <p:cNvGrpSpPr/>
            <p:nvPr/>
          </p:nvGrpSpPr>
          <p:grpSpPr>
            <a:xfrm>
              <a:off x="7418993" y="5357754"/>
              <a:ext cx="727749" cy="402613"/>
              <a:chOff x="8597661" y="4223556"/>
              <a:chExt cx="1518312" cy="863354"/>
            </a:xfrm>
          </p:grpSpPr>
          <p:pic>
            <p:nvPicPr>
              <p:cNvPr id="21" name="Picture 17">
                <a:extLst>
                  <a:ext uri="{FF2B5EF4-FFF2-40B4-BE49-F238E27FC236}">
                    <a16:creationId xmlns:a16="http://schemas.microsoft.com/office/drawing/2014/main" id="{E4BF8A34-CA11-E600-2EF6-4B7F0226A67B}"/>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descr="ロゴ">
                <a:extLst>
                  <a:ext uri="{FF2B5EF4-FFF2-40B4-BE49-F238E27FC236}">
                    <a16:creationId xmlns:a16="http://schemas.microsoft.com/office/drawing/2014/main" id="{2D73DA16-7CAA-F2ED-169A-CF4C7C77C822}"/>
                  </a:ext>
                </a:extLst>
              </p:cNvPr>
              <p:cNvPicPr>
                <a:picLocks noChangeAspect="1" noChangeArrowheads="1"/>
              </p:cNvPicPr>
              <p:nvPr/>
            </p:nvPicPr>
            <p:blipFill>
              <a:blip r:embed="rId2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17" name="図 16">
              <a:extLst>
                <a:ext uri="{FF2B5EF4-FFF2-40B4-BE49-F238E27FC236}">
                  <a16:creationId xmlns:a16="http://schemas.microsoft.com/office/drawing/2014/main" id="{C182D296-2D39-C323-AD37-16B55A0325B7}"/>
                </a:ext>
              </a:extLst>
            </p:cNvPr>
            <p:cNvPicPr>
              <a:picLocks noChangeAspect="1"/>
            </p:cNvPicPr>
            <p:nvPr/>
          </p:nvPicPr>
          <p:blipFill rotWithShape="1">
            <a:blip r:embed="rId21"/>
            <a:srcRect l="2601" t="29310" r="-2601" b="51428"/>
            <a:stretch/>
          </p:blipFill>
          <p:spPr>
            <a:xfrm>
              <a:off x="7093760" y="5934097"/>
              <a:ext cx="1332360" cy="528731"/>
            </a:xfrm>
            <a:prstGeom prst="rect">
              <a:avLst/>
            </a:prstGeom>
          </p:spPr>
        </p:pic>
      </p:grpSp>
      <p:grpSp>
        <p:nvGrpSpPr>
          <p:cNvPr id="58" name="グループ化 57">
            <a:extLst>
              <a:ext uri="{FF2B5EF4-FFF2-40B4-BE49-F238E27FC236}">
                <a16:creationId xmlns:a16="http://schemas.microsoft.com/office/drawing/2014/main" id="{EE2750A7-5A7C-D34A-607D-2EB52705240D}"/>
              </a:ext>
            </a:extLst>
          </p:cNvPr>
          <p:cNvGrpSpPr/>
          <p:nvPr/>
        </p:nvGrpSpPr>
        <p:grpSpPr>
          <a:xfrm>
            <a:off x="3904780" y="2099661"/>
            <a:ext cx="645080" cy="591488"/>
            <a:chOff x="8009316" y="5252734"/>
            <a:chExt cx="1298524" cy="1213098"/>
          </a:xfrm>
        </p:grpSpPr>
        <p:pic>
          <p:nvPicPr>
            <p:cNvPr id="59" name="図 58">
              <a:extLst>
                <a:ext uri="{FF2B5EF4-FFF2-40B4-BE49-F238E27FC236}">
                  <a16:creationId xmlns:a16="http://schemas.microsoft.com/office/drawing/2014/main" id="{35F75EF3-F00D-3663-1E19-706F8044037C}"/>
                </a:ext>
              </a:extLst>
            </p:cNvPr>
            <p:cNvPicPr>
              <a:picLocks noChangeAspect="1"/>
            </p:cNvPicPr>
            <p:nvPr/>
          </p:nvPicPr>
          <p:blipFill rotWithShape="1">
            <a:blip r:embed="rId21"/>
            <a:srcRect l="2601" t="29310" r="-2601" b="51428"/>
            <a:stretch/>
          </p:blipFill>
          <p:spPr>
            <a:xfrm>
              <a:off x="8009316" y="5848481"/>
              <a:ext cx="1298524" cy="617351"/>
            </a:xfrm>
            <a:prstGeom prst="rect">
              <a:avLst/>
            </a:prstGeom>
          </p:spPr>
        </p:pic>
        <p:pic>
          <p:nvPicPr>
            <p:cNvPr id="60" name="図 59">
              <a:extLst>
                <a:ext uri="{FF2B5EF4-FFF2-40B4-BE49-F238E27FC236}">
                  <a16:creationId xmlns:a16="http://schemas.microsoft.com/office/drawing/2014/main" id="{8303B686-AE56-301C-4309-0C6FCC893F6F}"/>
                </a:ext>
              </a:extLst>
            </p:cNvPr>
            <p:cNvPicPr>
              <a:picLocks noChangeAspect="1"/>
            </p:cNvPicPr>
            <p:nvPr/>
          </p:nvPicPr>
          <p:blipFill>
            <a:blip r:embed="rId30" cstate="print">
              <a:extLst>
                <a:ext uri="{BEBA8EAE-BF5A-486C-A8C5-ECC9F3942E4B}">
                  <a14:imgProps xmlns:a14="http://schemas.microsoft.com/office/drawing/2010/main">
                    <a14:imgLayer r:embed="rId31">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61" name="グループ化 60">
              <a:extLst>
                <a:ext uri="{FF2B5EF4-FFF2-40B4-BE49-F238E27FC236}">
                  <a16:creationId xmlns:a16="http://schemas.microsoft.com/office/drawing/2014/main" id="{DAE77379-F987-29BE-BC83-BBFFF54C8B10}"/>
                </a:ext>
              </a:extLst>
            </p:cNvPr>
            <p:cNvGrpSpPr/>
            <p:nvPr/>
          </p:nvGrpSpPr>
          <p:grpSpPr>
            <a:xfrm>
              <a:off x="8358121" y="5252734"/>
              <a:ext cx="676277" cy="438686"/>
              <a:chOff x="8597356" y="4176189"/>
              <a:chExt cx="1568953" cy="907998"/>
            </a:xfrm>
          </p:grpSpPr>
          <p:pic>
            <p:nvPicPr>
              <p:cNvPr id="62" name="Picture 17">
                <a:extLst>
                  <a:ext uri="{FF2B5EF4-FFF2-40B4-BE49-F238E27FC236}">
                    <a16:creationId xmlns:a16="http://schemas.microsoft.com/office/drawing/2014/main" id="{C6B9D57F-9F68-ED8E-5876-A6915195CF7E}"/>
                  </a:ext>
                </a:extLst>
              </p:cNvPr>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2" descr="ロゴ">
                <a:extLst>
                  <a:ext uri="{FF2B5EF4-FFF2-40B4-BE49-F238E27FC236}">
                    <a16:creationId xmlns:a16="http://schemas.microsoft.com/office/drawing/2014/main" id="{814FE542-E0DC-1608-3490-3DF18295690D}"/>
                  </a:ext>
                </a:extLst>
              </p:cNvPr>
              <p:cNvPicPr>
                <a:picLocks noChangeAspect="1" noChangeArrowheads="1"/>
              </p:cNvPicPr>
              <p:nvPr/>
            </p:nvPicPr>
            <p:blipFill>
              <a:blip r:embed="rId3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grpSp>
        <p:nvGrpSpPr>
          <p:cNvPr id="3" name="グループ化 2">
            <a:extLst>
              <a:ext uri="{FF2B5EF4-FFF2-40B4-BE49-F238E27FC236}">
                <a16:creationId xmlns:a16="http://schemas.microsoft.com/office/drawing/2014/main" id="{C9FC46DC-E9D7-5F1B-E7DA-4F6BB89CA271}"/>
              </a:ext>
            </a:extLst>
          </p:cNvPr>
          <p:cNvGrpSpPr/>
          <p:nvPr/>
        </p:nvGrpSpPr>
        <p:grpSpPr>
          <a:xfrm>
            <a:off x="5949422" y="3491927"/>
            <a:ext cx="632386" cy="534444"/>
            <a:chOff x="946574" y="1787787"/>
            <a:chExt cx="858502" cy="844741"/>
          </a:xfrm>
        </p:grpSpPr>
        <p:pic>
          <p:nvPicPr>
            <p:cNvPr id="4" name="図 3">
              <a:extLst>
                <a:ext uri="{FF2B5EF4-FFF2-40B4-BE49-F238E27FC236}">
                  <a16:creationId xmlns:a16="http://schemas.microsoft.com/office/drawing/2014/main" id="{C1E81FE7-ED21-48AF-4EFE-0E624BD1D9CB}"/>
                </a:ext>
              </a:extLst>
            </p:cNvPr>
            <p:cNvPicPr>
              <a:picLocks noChangeAspect="1"/>
            </p:cNvPicPr>
            <p:nvPr/>
          </p:nvPicPr>
          <p:blipFill rotWithShape="1">
            <a:blip r:embed="rId21"/>
            <a:srcRect l="2601" t="29310" r="-2601" b="51428"/>
            <a:stretch/>
          </p:blipFill>
          <p:spPr>
            <a:xfrm>
              <a:off x="1022200" y="2189447"/>
              <a:ext cx="707250" cy="443081"/>
            </a:xfrm>
            <a:prstGeom prst="rect">
              <a:avLst/>
            </a:prstGeom>
          </p:spPr>
        </p:pic>
        <p:grpSp>
          <p:nvGrpSpPr>
            <p:cNvPr id="8" name="グループ化 7">
              <a:extLst>
                <a:ext uri="{FF2B5EF4-FFF2-40B4-BE49-F238E27FC236}">
                  <a16:creationId xmlns:a16="http://schemas.microsoft.com/office/drawing/2014/main" id="{FD3CB197-C718-4DDB-3755-9F6244D991E8}"/>
                </a:ext>
              </a:extLst>
            </p:cNvPr>
            <p:cNvGrpSpPr/>
            <p:nvPr/>
          </p:nvGrpSpPr>
          <p:grpSpPr>
            <a:xfrm>
              <a:off x="946574" y="1787787"/>
              <a:ext cx="858502" cy="646331"/>
              <a:chOff x="3455988" y="4116792"/>
              <a:chExt cx="1374667" cy="1022433"/>
            </a:xfrm>
          </p:grpSpPr>
          <p:pic>
            <p:nvPicPr>
              <p:cNvPr id="9" name="図 8">
                <a:extLst>
                  <a:ext uri="{FF2B5EF4-FFF2-40B4-BE49-F238E27FC236}">
                    <a16:creationId xmlns:a16="http://schemas.microsoft.com/office/drawing/2014/main" id="{E36D5C43-1C03-EDB4-1932-19A604D019F0}"/>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3455988" y="4147666"/>
                <a:ext cx="1374667" cy="991559"/>
              </a:xfrm>
              <a:prstGeom prst="rect">
                <a:avLst/>
              </a:prstGeom>
            </p:spPr>
          </p:pic>
          <p:pic>
            <p:nvPicPr>
              <p:cNvPr id="10" name="Picture 17">
                <a:extLst>
                  <a:ext uri="{FF2B5EF4-FFF2-40B4-BE49-F238E27FC236}">
                    <a16:creationId xmlns:a16="http://schemas.microsoft.com/office/drawing/2014/main" id="{A6607286-08DF-EBE5-08D2-CBFBDA5935D2}"/>
                  </a:ext>
                </a:extLst>
              </p:cNvPr>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3767992" y="4116792"/>
                <a:ext cx="777762"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ロゴ">
                <a:extLst>
                  <a:ext uri="{FF2B5EF4-FFF2-40B4-BE49-F238E27FC236}">
                    <a16:creationId xmlns:a16="http://schemas.microsoft.com/office/drawing/2014/main" id="{85116965-0709-4587-4B36-6D7E5B69BE95}"/>
                  </a:ext>
                </a:extLst>
              </p:cNvPr>
              <p:cNvPicPr>
                <a:picLocks noChangeAspect="1" noChangeArrowheads="1"/>
              </p:cNvPicPr>
              <p:nvPr/>
            </p:nvPicPr>
            <p:blipFill>
              <a:blip r:embed="rId3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86919" y="4251405"/>
                <a:ext cx="545210" cy="138972"/>
              </a:xfrm>
              <a:prstGeom prst="rect">
                <a:avLst/>
              </a:prstGeom>
              <a:solidFill>
                <a:schemeClr val="accent4">
                  <a:lumMod val="20000"/>
                  <a:lumOff val="80000"/>
                </a:schemeClr>
              </a:solidFill>
              <a:ln>
                <a:noFill/>
              </a:ln>
            </p:spPr>
          </p:pic>
        </p:grpSp>
      </p:grpSp>
      <p:grpSp>
        <p:nvGrpSpPr>
          <p:cNvPr id="52" name="グループ化 51">
            <a:extLst>
              <a:ext uri="{FF2B5EF4-FFF2-40B4-BE49-F238E27FC236}">
                <a16:creationId xmlns:a16="http://schemas.microsoft.com/office/drawing/2014/main" id="{3EDDDC4F-4D21-BC47-FDE6-49CBD51B4B3A}"/>
              </a:ext>
            </a:extLst>
          </p:cNvPr>
          <p:cNvGrpSpPr/>
          <p:nvPr/>
        </p:nvGrpSpPr>
        <p:grpSpPr>
          <a:xfrm>
            <a:off x="6326341" y="3480781"/>
            <a:ext cx="708239" cy="529426"/>
            <a:chOff x="3207805" y="5179520"/>
            <a:chExt cx="1458195" cy="1281727"/>
          </a:xfrm>
        </p:grpSpPr>
        <p:pic>
          <p:nvPicPr>
            <p:cNvPr id="53" name="図 52">
              <a:extLst>
                <a:ext uri="{FF2B5EF4-FFF2-40B4-BE49-F238E27FC236}">
                  <a16:creationId xmlns:a16="http://schemas.microsoft.com/office/drawing/2014/main" id="{30201D93-A551-9A91-16AC-6BE7087BE332}"/>
                </a:ext>
              </a:extLst>
            </p:cNvPr>
            <p:cNvPicPr>
              <a:picLocks noChangeAspect="1"/>
            </p:cNvPicPr>
            <p:nvPr/>
          </p:nvPicPr>
          <p:blipFill>
            <a:blip r:embed="rId37" cstate="print">
              <a:extLst>
                <a:ext uri="{BEBA8EAE-BF5A-486C-A8C5-ECC9F3942E4B}">
                  <a14:imgProps xmlns:a14="http://schemas.microsoft.com/office/drawing/2010/main">
                    <a14:imgLayer r:embed="rId38">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54" name="グループ化 53">
              <a:extLst>
                <a:ext uri="{FF2B5EF4-FFF2-40B4-BE49-F238E27FC236}">
                  <a16:creationId xmlns:a16="http://schemas.microsoft.com/office/drawing/2014/main" id="{4D8410DE-4CD9-4961-FDCD-7DA523B53271}"/>
                </a:ext>
              </a:extLst>
            </p:cNvPr>
            <p:cNvGrpSpPr/>
            <p:nvPr/>
          </p:nvGrpSpPr>
          <p:grpSpPr>
            <a:xfrm>
              <a:off x="3590945" y="5199516"/>
              <a:ext cx="728250" cy="388177"/>
              <a:chOff x="3590945" y="5199516"/>
              <a:chExt cx="728250" cy="388177"/>
            </a:xfrm>
          </p:grpSpPr>
          <p:pic>
            <p:nvPicPr>
              <p:cNvPr id="56" name="Picture 17">
                <a:extLst>
                  <a:ext uri="{FF2B5EF4-FFF2-40B4-BE49-F238E27FC236}">
                    <a16:creationId xmlns:a16="http://schemas.microsoft.com/office/drawing/2014/main" id="{D9604B26-D452-D077-CD68-4520143E7802}"/>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 descr="ロゴ">
                <a:extLst>
                  <a:ext uri="{FF2B5EF4-FFF2-40B4-BE49-F238E27FC236}">
                    <a16:creationId xmlns:a16="http://schemas.microsoft.com/office/drawing/2014/main" id="{E3E6124A-844F-3675-CECC-A6622FE1E4AC}"/>
                  </a:ext>
                </a:extLst>
              </p:cNvPr>
              <p:cNvPicPr>
                <a:picLocks noChangeAspect="1" noChangeArrowheads="1"/>
              </p:cNvPicPr>
              <p:nvPr/>
            </p:nvPicPr>
            <p:blipFill>
              <a:blip r:embed="rId4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55" name="図 54">
              <a:extLst>
                <a:ext uri="{FF2B5EF4-FFF2-40B4-BE49-F238E27FC236}">
                  <a16:creationId xmlns:a16="http://schemas.microsoft.com/office/drawing/2014/main" id="{A1E6FBBB-7501-6651-16FF-9E9325B71857}"/>
                </a:ext>
              </a:extLst>
            </p:cNvPr>
            <p:cNvPicPr>
              <a:picLocks noChangeAspect="1"/>
            </p:cNvPicPr>
            <p:nvPr/>
          </p:nvPicPr>
          <p:blipFill rotWithShape="1">
            <a:blip r:embed="rId21"/>
            <a:srcRect l="2601" t="29310" r="-2601" b="51428"/>
            <a:stretch/>
          </p:blipFill>
          <p:spPr>
            <a:xfrm>
              <a:off x="3265482" y="5894402"/>
              <a:ext cx="1263655" cy="566845"/>
            </a:xfrm>
            <a:prstGeom prst="rect">
              <a:avLst/>
            </a:prstGeom>
          </p:spPr>
        </p:pic>
      </p:grpSp>
    </p:spTree>
    <p:custDataLst>
      <p:tags r:id="rId1"/>
    </p:custDataLst>
    <p:extLst>
      <p:ext uri="{BB962C8B-B14F-4D97-AF65-F5344CB8AC3E}">
        <p14:creationId xmlns:p14="http://schemas.microsoft.com/office/powerpoint/2010/main" val="153913917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91"/>
                                        </p:tgtEl>
                                        <p:attrNameLst>
                                          <p:attrName>style.visibility</p:attrName>
                                        </p:attrNameLst>
                                      </p:cBhvr>
                                      <p:to>
                                        <p:strVal val="visible"/>
                                      </p:to>
                                    </p:set>
                                    <p:animEffect transition="in" filter="fade">
                                      <p:cBhvr>
                                        <p:cTn id="7" dur="500"/>
                                        <p:tgtEl>
                                          <p:spTgt spid="2049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492"/>
                                        </p:tgtEl>
                                        <p:attrNameLst>
                                          <p:attrName>style.visibility</p:attrName>
                                        </p:attrNameLst>
                                      </p:cBhvr>
                                      <p:to>
                                        <p:strVal val="visible"/>
                                      </p:to>
                                    </p:set>
                                    <p:animEffect transition="in" filter="fade">
                                      <p:cBhvr>
                                        <p:cTn id="10" dur="500"/>
                                        <p:tgtEl>
                                          <p:spTgt spid="20492"/>
                                        </p:tgtEl>
                                      </p:cBhvr>
                                    </p:animEffect>
                                  </p:childTnLst>
                                </p:cTn>
                              </p:par>
                            </p:childTnLst>
                          </p:cTn>
                        </p:par>
                        <p:par>
                          <p:cTn id="11" fill="hold">
                            <p:stCondLst>
                              <p:cond delay="500"/>
                            </p:stCondLst>
                            <p:childTnLst>
                              <p:par>
                                <p:cTn id="12" presetID="53" presetClass="entr" presetSubtype="16" fill="hold" nodeType="afterEffect">
                                  <p:stCondLst>
                                    <p:cond delay="3500"/>
                                  </p:stCondLst>
                                  <p:childTnLst>
                                    <p:set>
                                      <p:cBhvr>
                                        <p:cTn id="13" dur="1" fill="hold">
                                          <p:stCondLst>
                                            <p:cond delay="0"/>
                                          </p:stCondLst>
                                        </p:cTn>
                                        <p:tgtEl>
                                          <p:spTgt spid="20"/>
                                        </p:tgtEl>
                                        <p:attrNameLst>
                                          <p:attrName>style.visibility</p:attrName>
                                        </p:attrNameLst>
                                      </p:cBhvr>
                                      <p:to>
                                        <p:strVal val="visible"/>
                                      </p:to>
                                    </p:set>
                                    <p:anim calcmode="lin" valueType="num">
                                      <p:cBhvr>
                                        <p:cTn id="14" dur="1000" fill="hold"/>
                                        <p:tgtEl>
                                          <p:spTgt spid="20"/>
                                        </p:tgtEl>
                                        <p:attrNameLst>
                                          <p:attrName>ppt_w</p:attrName>
                                        </p:attrNameLst>
                                      </p:cBhvr>
                                      <p:tavLst>
                                        <p:tav tm="0">
                                          <p:val>
                                            <p:fltVal val="0"/>
                                          </p:val>
                                        </p:tav>
                                        <p:tav tm="100000">
                                          <p:val>
                                            <p:strVal val="#ppt_w"/>
                                          </p:val>
                                        </p:tav>
                                      </p:tavLst>
                                    </p:anim>
                                    <p:anim calcmode="lin" valueType="num">
                                      <p:cBhvr>
                                        <p:cTn id="15" dur="1000" fill="hold"/>
                                        <p:tgtEl>
                                          <p:spTgt spid="20"/>
                                        </p:tgtEl>
                                        <p:attrNameLst>
                                          <p:attrName>ppt_h</p:attrName>
                                        </p:attrNameLst>
                                      </p:cBhvr>
                                      <p:tavLst>
                                        <p:tav tm="0">
                                          <p:val>
                                            <p:fltVal val="0"/>
                                          </p:val>
                                        </p:tav>
                                        <p:tav tm="100000">
                                          <p:val>
                                            <p:strVal val="#ppt_h"/>
                                          </p:val>
                                        </p:tav>
                                      </p:tavLst>
                                    </p:anim>
                                    <p:animEffect transition="in" filter="fade">
                                      <p:cBhvr>
                                        <p:cTn id="16" dur="1000"/>
                                        <p:tgtEl>
                                          <p:spTgt spid="20"/>
                                        </p:tgtEl>
                                      </p:cBhvr>
                                    </p:animEffect>
                                  </p:childTnLst>
                                </p:cTn>
                              </p:par>
                            </p:childTnLst>
                          </p:cTn>
                        </p:par>
                        <p:par>
                          <p:cTn id="17" fill="hold">
                            <p:stCondLst>
                              <p:cond delay="5000"/>
                            </p:stCondLst>
                            <p:childTnLst>
                              <p:par>
                                <p:cTn id="18" presetID="53" presetClass="entr" presetSubtype="16" fill="hold" nodeType="afterEffect">
                                  <p:stCondLst>
                                    <p:cond delay="25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Effect transition="in" filter="fade">
                                      <p:cBhvr>
                                        <p:cTn id="22" dur="1000"/>
                                        <p:tgtEl>
                                          <p:spTgt spid="19"/>
                                        </p:tgtEl>
                                      </p:cBhvr>
                                    </p:animEffect>
                                  </p:childTnLst>
                                </p:cTn>
                              </p:par>
                            </p:childTnLst>
                          </p:cTn>
                        </p:par>
                        <p:par>
                          <p:cTn id="23" fill="hold">
                            <p:stCondLst>
                              <p:cond delay="8500"/>
                            </p:stCondLst>
                            <p:childTnLst>
                              <p:par>
                                <p:cTn id="24" presetID="53" presetClass="entr" presetSubtype="16" fill="hold" nodeType="afterEffect">
                                  <p:stCondLst>
                                    <p:cond delay="2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ppt_w</p:attrName>
                                        </p:attrNameLst>
                                      </p:cBhvr>
                                      <p:tavLst>
                                        <p:tav tm="0">
                                          <p:val>
                                            <p:fltVal val="0"/>
                                          </p:val>
                                        </p:tav>
                                        <p:tav tm="100000">
                                          <p:val>
                                            <p:strVal val="#ppt_w"/>
                                          </p:val>
                                        </p:tav>
                                      </p:tavLst>
                                    </p:anim>
                                    <p:anim calcmode="lin" valueType="num">
                                      <p:cBhvr>
                                        <p:cTn id="27" dur="1000" fill="hold"/>
                                        <p:tgtEl>
                                          <p:spTgt spid="18"/>
                                        </p:tgtEl>
                                        <p:attrNameLst>
                                          <p:attrName>ppt_h</p:attrName>
                                        </p:attrNameLst>
                                      </p:cBhvr>
                                      <p:tavLst>
                                        <p:tav tm="0">
                                          <p:val>
                                            <p:fltVal val="0"/>
                                          </p:val>
                                        </p:tav>
                                        <p:tav tm="100000">
                                          <p:val>
                                            <p:strVal val="#ppt_h"/>
                                          </p:val>
                                        </p:tav>
                                      </p:tavLst>
                                    </p:anim>
                                    <p:animEffect transition="in" filter="fade">
                                      <p:cBhvr>
                                        <p:cTn id="28" dur="10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3144"/>
                                        </p:tgtEl>
                                        <p:attrNameLst>
                                          <p:attrName>style.visibility</p:attrName>
                                        </p:attrNameLst>
                                      </p:cBhvr>
                                      <p:to>
                                        <p:strVal val="visible"/>
                                      </p:to>
                                    </p:set>
                                    <p:animEffect transition="in" filter="fade">
                                      <p:cBhvr>
                                        <p:cTn id="41" dur="500"/>
                                        <p:tgtEl>
                                          <p:spTgt spid="3144"/>
                                        </p:tgtEl>
                                      </p:cBhvr>
                                    </p:animEffect>
                                  </p:childTnLst>
                                </p:cTn>
                              </p:par>
                              <p:par>
                                <p:cTn id="42" presetID="10"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10"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par>
                                <p:cTn id="57" presetID="10" presetClass="entr" presetSubtype="0" fill="hold"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54">
            <a:extLst>
              <a:ext uri="{FF2B5EF4-FFF2-40B4-BE49-F238E27FC236}">
                <a16:creationId xmlns:a16="http://schemas.microsoft.com/office/drawing/2014/main" id="{C81DD3D5-6C82-9145-9323-C469265D5657}"/>
              </a:ext>
            </a:extLst>
          </p:cNvPr>
          <p:cNvSpPr/>
          <p:nvPr/>
        </p:nvSpPr>
        <p:spPr>
          <a:xfrm>
            <a:off x="345452" y="617598"/>
            <a:ext cx="11127326" cy="5724929"/>
          </a:xfrm>
          <a:prstGeom prst="roundRect">
            <a:avLst>
              <a:gd name="adj" fmla="val 4701"/>
            </a:avLst>
          </a:prstGeom>
          <a:solidFill>
            <a:schemeClr val="accent6">
              <a:lumMod val="40000"/>
              <a:lumOff val="60000"/>
              <a:alpha val="48000"/>
            </a:scheme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633" name="Line 3"/>
          <p:cNvSpPr>
            <a:spLocks noChangeShapeType="1"/>
          </p:cNvSpPr>
          <p:nvPr/>
        </p:nvSpPr>
        <p:spPr bwMode="auto">
          <a:xfrm>
            <a:off x="215628"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26634" name="テキスト ボックス 9"/>
          <p:cNvSpPr txBox="1">
            <a:spLocks noChangeArrowheads="1"/>
          </p:cNvSpPr>
          <p:nvPr/>
        </p:nvSpPr>
        <p:spPr bwMode="auto">
          <a:xfrm>
            <a:off x="362480" y="131485"/>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游ゴシック" panose="020B0400000000000000" pitchFamily="50" charset="-128"/>
                <a:ea typeface="游ゴシック" panose="020B0400000000000000" pitchFamily="50" charset="-128"/>
              </a:rPr>
              <a:t>要因調査</a:t>
            </a:r>
            <a:r>
              <a:rPr lang="en-US" altLang="ja-JP" sz="1600" b="1" dirty="0">
                <a:latin typeface="游ゴシック" panose="020B0400000000000000" pitchFamily="50" charset="-128"/>
                <a:ea typeface="游ゴシック" panose="020B0400000000000000" pitchFamily="50" charset="-128"/>
              </a:rPr>
              <a:t>】</a:t>
            </a:r>
            <a:endParaRPr lang="ja-JP" altLang="en-US" sz="1600" b="1" dirty="0">
              <a:latin typeface="游ゴシック" panose="020B0400000000000000" pitchFamily="50" charset="-128"/>
              <a:ea typeface="游ゴシック" panose="020B0400000000000000" pitchFamily="50" charset="-128"/>
            </a:endParaRPr>
          </a:p>
        </p:txBody>
      </p:sp>
      <p:sp>
        <p:nvSpPr>
          <p:cNvPr id="26635" name="テキスト ボックス 9"/>
          <p:cNvSpPr txBox="1">
            <a:spLocks noChangeArrowheads="1"/>
          </p:cNvSpPr>
          <p:nvPr/>
        </p:nvSpPr>
        <p:spPr bwMode="auto">
          <a:xfrm>
            <a:off x="8602033" y="178117"/>
            <a:ext cx="1027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14/29</a:t>
            </a:r>
            <a:r>
              <a:rPr lang="ja-JP" altLang="en-US" sz="1400" dirty="0">
                <a:latin typeface="游ゴシック" panose="020B0400000000000000" pitchFamily="50" charset="-128"/>
                <a:ea typeface="游ゴシック" panose="020B0400000000000000" pitchFamily="50" charset="-128"/>
              </a:rPr>
              <a:t>）</a:t>
            </a:r>
          </a:p>
        </p:txBody>
      </p:sp>
      <p:pic>
        <p:nvPicPr>
          <p:cNvPr id="182" name="Picture 2" descr="ロゴ"/>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9587762" y="137647"/>
            <a:ext cx="1328515" cy="32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 name="テキスト ボックス 95"/>
          <p:cNvSpPr txBox="1"/>
          <p:nvPr/>
        </p:nvSpPr>
        <p:spPr>
          <a:xfrm>
            <a:off x="6638921" y="1400690"/>
            <a:ext cx="4538353" cy="923330"/>
          </a:xfrm>
          <a:prstGeom prst="rect">
            <a:avLst/>
          </a:prstGeom>
          <a:solidFill>
            <a:schemeClr val="bg1"/>
          </a:solidFill>
          <a:ln>
            <a:solidFill>
              <a:schemeClr val="tx1"/>
            </a:solidFill>
          </a:ln>
        </p:spPr>
        <p:txBody>
          <a:bodyPr wrap="square" rtlCol="0">
            <a:spAutoFit/>
          </a:bodyPr>
          <a:lstStyle/>
          <a:p>
            <a:r>
              <a:rPr lang="ja-JP" altLang="en-US" sz="1800" b="1" dirty="0">
                <a:latin typeface="Meiryo UI" panose="020B0604030504040204" pitchFamily="50" charset="-128"/>
                <a:ea typeface="Meiryo UI" panose="020B0604030504040204" pitchFamily="50" charset="-128"/>
              </a:rPr>
              <a:t>悪い例</a:t>
            </a:r>
            <a:endParaRPr lang="en-US" altLang="ja-JP" sz="1800" b="1" dirty="0">
              <a:latin typeface="Meiryo UI" panose="020B0604030504040204" pitchFamily="50" charset="-128"/>
              <a:ea typeface="Meiryo UI" panose="020B0604030504040204" pitchFamily="50" charset="-128"/>
            </a:endParaRPr>
          </a:p>
          <a:p>
            <a:r>
              <a:rPr lang="ja-JP" altLang="en-US" sz="1800" b="1" dirty="0">
                <a:latin typeface="Meiryo UI" panose="020B0604030504040204" pitchFamily="50" charset="-128"/>
                <a:ea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rPr>
              <a:t>○○の要領書の管理項目が</a:t>
            </a:r>
            <a:endParaRPr lang="en-US" altLang="ja-JP" sz="1800" dirty="0">
              <a:latin typeface="Meiryo UI" panose="020B0604030504040204" pitchFamily="50" charset="-128"/>
              <a:ea typeface="Meiryo UI" panose="020B0604030504040204" pitchFamily="50" charset="-128"/>
            </a:endParaRPr>
          </a:p>
          <a:p>
            <a:r>
              <a:rPr lang="ja-JP" altLang="en-US" sz="1800" b="1" dirty="0">
                <a:latin typeface="Meiryo UI" panose="020B0604030504040204" pitchFamily="50" charset="-128"/>
                <a:ea typeface="Meiryo UI" panose="020B0604030504040204" pitchFamily="50" charset="-128"/>
              </a:rPr>
              <a:t>　</a:t>
            </a:r>
            <a:r>
              <a:rPr lang="ja-JP" altLang="en-US" sz="1800" b="1" u="sng" dirty="0">
                <a:solidFill>
                  <a:srgbClr val="FF0000"/>
                </a:solidFill>
                <a:latin typeface="Meiryo UI" panose="020B0604030504040204" pitchFamily="50" charset="-128"/>
                <a:ea typeface="Meiryo UI" panose="020B0604030504040204" pitchFamily="50" charset="-128"/>
              </a:rPr>
              <a:t>一部抜けている</a:t>
            </a:r>
            <a:r>
              <a:rPr lang="ja-JP" altLang="en-US" sz="1800" dirty="0">
                <a:latin typeface="Meiryo UI" panose="020B0604030504040204" pitchFamily="50" charset="-128"/>
                <a:ea typeface="Meiryo UI" panose="020B0604030504040204" pitchFamily="50" charset="-128"/>
              </a:rPr>
              <a:t>ので追記をすること</a:t>
            </a:r>
            <a:endParaRPr lang="en-US" altLang="ja-JP" sz="2000" dirty="0">
              <a:latin typeface="Meiryo UI" panose="020B0604030504040204" pitchFamily="50" charset="-128"/>
              <a:ea typeface="Meiryo UI" panose="020B0604030504040204" pitchFamily="50" charset="-128"/>
            </a:endParaRPr>
          </a:p>
        </p:txBody>
      </p:sp>
      <p:sp>
        <p:nvSpPr>
          <p:cNvPr id="17" name="フローチャート: 代替処理 16"/>
          <p:cNvSpPr/>
          <p:nvPr/>
        </p:nvSpPr>
        <p:spPr>
          <a:xfrm>
            <a:off x="431652" y="719807"/>
            <a:ext cx="3456384" cy="573596"/>
          </a:xfrm>
          <a:prstGeom prst="flowChartAlternateProcess">
            <a:avLst/>
          </a:prstGeom>
          <a:solidFill>
            <a:srgbClr val="FFFF66"/>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800" dirty="0">
                <a:latin typeface="Meiryo UI" panose="020B0604030504040204" pitchFamily="50" charset="-128"/>
                <a:ea typeface="Meiryo UI" panose="020B0604030504040204" pitchFamily="50" charset="-128"/>
              </a:rPr>
              <a:t>①監査記録の内容が分かりにくい</a:t>
            </a:r>
          </a:p>
        </p:txBody>
      </p:sp>
      <p:grpSp>
        <p:nvGrpSpPr>
          <p:cNvPr id="18" name="グループ化 17">
            <a:extLst>
              <a:ext uri="{FF2B5EF4-FFF2-40B4-BE49-F238E27FC236}">
                <a16:creationId xmlns:a16="http://schemas.microsoft.com/office/drawing/2014/main" id="{F827BB55-05AA-6A60-8029-8A41A5235CE1}"/>
              </a:ext>
            </a:extLst>
          </p:cNvPr>
          <p:cNvGrpSpPr/>
          <p:nvPr/>
        </p:nvGrpSpPr>
        <p:grpSpPr>
          <a:xfrm>
            <a:off x="1121371" y="5149307"/>
            <a:ext cx="1036222" cy="1054320"/>
            <a:chOff x="946574" y="1787787"/>
            <a:chExt cx="858502" cy="844741"/>
          </a:xfrm>
        </p:grpSpPr>
        <p:pic>
          <p:nvPicPr>
            <p:cNvPr id="19" name="図 18">
              <a:extLst>
                <a:ext uri="{FF2B5EF4-FFF2-40B4-BE49-F238E27FC236}">
                  <a16:creationId xmlns:a16="http://schemas.microsoft.com/office/drawing/2014/main" id="{2E0AFD07-ED0C-6978-BE51-D098824D816B}"/>
                </a:ext>
              </a:extLst>
            </p:cNvPr>
            <p:cNvPicPr>
              <a:picLocks noChangeAspect="1"/>
            </p:cNvPicPr>
            <p:nvPr/>
          </p:nvPicPr>
          <p:blipFill rotWithShape="1">
            <a:blip r:embed="rId5"/>
            <a:srcRect l="2601" t="29310" r="-2601" b="51428"/>
            <a:stretch/>
          </p:blipFill>
          <p:spPr>
            <a:xfrm>
              <a:off x="1022200" y="2189447"/>
              <a:ext cx="707250" cy="443081"/>
            </a:xfrm>
            <a:prstGeom prst="rect">
              <a:avLst/>
            </a:prstGeom>
          </p:spPr>
        </p:pic>
        <p:grpSp>
          <p:nvGrpSpPr>
            <p:cNvPr id="20" name="グループ化 19">
              <a:extLst>
                <a:ext uri="{FF2B5EF4-FFF2-40B4-BE49-F238E27FC236}">
                  <a16:creationId xmlns:a16="http://schemas.microsoft.com/office/drawing/2014/main" id="{5E7BB6B8-44AE-86B2-96AA-C9C5981BBB15}"/>
                </a:ext>
              </a:extLst>
            </p:cNvPr>
            <p:cNvGrpSpPr/>
            <p:nvPr/>
          </p:nvGrpSpPr>
          <p:grpSpPr>
            <a:xfrm>
              <a:off x="946574" y="1787787"/>
              <a:ext cx="858502" cy="646331"/>
              <a:chOff x="3455988" y="4116792"/>
              <a:chExt cx="1374667" cy="1022433"/>
            </a:xfrm>
          </p:grpSpPr>
          <p:pic>
            <p:nvPicPr>
              <p:cNvPr id="21" name="図 20">
                <a:extLst>
                  <a:ext uri="{FF2B5EF4-FFF2-40B4-BE49-F238E27FC236}">
                    <a16:creationId xmlns:a16="http://schemas.microsoft.com/office/drawing/2014/main" id="{9CF09F68-0E62-C915-D98F-FB836E40BF6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55988" y="4147666"/>
                <a:ext cx="1374667" cy="991559"/>
              </a:xfrm>
              <a:prstGeom prst="rect">
                <a:avLst/>
              </a:prstGeom>
            </p:spPr>
          </p:pic>
          <p:pic>
            <p:nvPicPr>
              <p:cNvPr id="22" name="Picture 17">
                <a:extLst>
                  <a:ext uri="{FF2B5EF4-FFF2-40B4-BE49-F238E27FC236}">
                    <a16:creationId xmlns:a16="http://schemas.microsoft.com/office/drawing/2014/main" id="{F500E5EC-A0CB-8450-2620-962144C9B1B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67992" y="4116792"/>
                <a:ext cx="777762"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 descr="ロゴ">
                <a:extLst>
                  <a:ext uri="{FF2B5EF4-FFF2-40B4-BE49-F238E27FC236}">
                    <a16:creationId xmlns:a16="http://schemas.microsoft.com/office/drawing/2014/main" id="{631A2716-85F3-1351-A7F5-AF411F7BE901}"/>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86919" y="4251405"/>
                <a:ext cx="545210" cy="138972"/>
              </a:xfrm>
              <a:prstGeom prst="rect">
                <a:avLst/>
              </a:prstGeom>
              <a:solidFill>
                <a:schemeClr val="accent4">
                  <a:lumMod val="20000"/>
                  <a:lumOff val="80000"/>
                </a:schemeClr>
              </a:solidFill>
              <a:ln>
                <a:noFill/>
              </a:ln>
            </p:spPr>
          </p:pic>
        </p:grpSp>
      </p:grpSp>
      <p:sp>
        <p:nvSpPr>
          <p:cNvPr id="24" name="角丸四角形吹き出し 50">
            <a:extLst>
              <a:ext uri="{FF2B5EF4-FFF2-40B4-BE49-F238E27FC236}">
                <a16:creationId xmlns:a16="http://schemas.microsoft.com/office/drawing/2014/main" id="{9E6F784F-60F0-CDF5-0B8B-E8CB84B5A9DE}"/>
              </a:ext>
            </a:extLst>
          </p:cNvPr>
          <p:cNvSpPr/>
          <p:nvPr/>
        </p:nvSpPr>
        <p:spPr>
          <a:xfrm>
            <a:off x="2099176" y="5183217"/>
            <a:ext cx="4142756" cy="919401"/>
          </a:xfrm>
          <a:prstGeom prst="wedgeRoundRectCallout">
            <a:avLst>
              <a:gd name="adj1" fmla="val -54607"/>
              <a:gd name="adj2" fmla="val 14385"/>
              <a:gd name="adj3" fmla="val 16667"/>
            </a:avLst>
          </a:prstGeom>
          <a:solidFill>
            <a:schemeClr val="accent1">
              <a:lumMod val="20000"/>
              <a:lumOff val="80000"/>
            </a:schemeClr>
          </a:solidFill>
          <a:ln w="19050">
            <a:solidFill>
              <a:schemeClr val="bg1">
                <a:lumMod val="75000"/>
              </a:schemeClr>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600" dirty="0">
                <a:solidFill>
                  <a:schemeClr val="tx1"/>
                </a:solidFill>
                <a:latin typeface="Meiryo UI" panose="020B0604030504040204" pitchFamily="50" charset="-128"/>
                <a:ea typeface="Meiryo UI" panose="020B0604030504040204" pitchFamily="50" charset="-128"/>
              </a:rPr>
              <a:t>過去の監査記録の</a:t>
            </a:r>
            <a:r>
              <a:rPr lang="en-US" altLang="ja-JP" sz="1600" dirty="0">
                <a:solidFill>
                  <a:schemeClr val="tx1"/>
                </a:solidFill>
                <a:latin typeface="Meiryo UI" panose="020B0604030504040204" pitchFamily="50" charset="-128"/>
                <a:ea typeface="Meiryo UI" panose="020B0604030504040204" pitchFamily="50" charset="-128"/>
              </a:rPr>
              <a:t>『</a:t>
            </a:r>
            <a:r>
              <a:rPr lang="ja-JP" altLang="en-US" sz="1600" dirty="0">
                <a:solidFill>
                  <a:schemeClr val="tx1"/>
                </a:solidFill>
                <a:latin typeface="Meiryo UI" panose="020B0604030504040204" pitchFamily="50" charset="-128"/>
                <a:ea typeface="Meiryo UI" panose="020B0604030504040204" pitchFamily="50" charset="-128"/>
              </a:rPr>
              <a:t>点検シート</a:t>
            </a:r>
            <a:r>
              <a:rPr lang="en-US" altLang="ja-JP" sz="1600" dirty="0">
                <a:solidFill>
                  <a:schemeClr val="tx1"/>
                </a:solidFill>
                <a:latin typeface="Meiryo UI" panose="020B0604030504040204" pitchFamily="50" charset="-128"/>
                <a:ea typeface="Meiryo UI" panose="020B0604030504040204" pitchFamily="50" charset="-128"/>
              </a:rPr>
              <a:t>』</a:t>
            </a:r>
            <a:r>
              <a:rPr lang="ja-JP" altLang="en-US" sz="1600" dirty="0">
                <a:solidFill>
                  <a:schemeClr val="tx1"/>
                </a:solidFill>
                <a:latin typeface="Meiryo UI" panose="020B0604030504040204" pitchFamily="50" charset="-128"/>
                <a:ea typeface="Meiryo UI" panose="020B0604030504040204" pitchFamily="50" charset="-128"/>
              </a:rPr>
              <a:t>を確認すると、</a:t>
            </a:r>
            <a:endParaRPr lang="en-US" altLang="ja-JP" sz="16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監査指摘内容に</a:t>
            </a:r>
            <a:r>
              <a:rPr lang="ja-JP" altLang="en-US" sz="1600" b="1" u="sng" dirty="0">
                <a:solidFill>
                  <a:srgbClr val="FF0000"/>
                </a:solidFill>
                <a:latin typeface="Meiryo UI" panose="020B0604030504040204" pitchFamily="50" charset="-128"/>
                <a:ea typeface="Meiryo UI" panose="020B0604030504040204" pitchFamily="50" charset="-128"/>
              </a:rPr>
              <a:t>具体的な指示がない</a:t>
            </a:r>
            <a:r>
              <a:rPr lang="ja-JP" altLang="en-US" sz="1600" dirty="0">
                <a:solidFill>
                  <a:schemeClr val="tx1"/>
                </a:solidFill>
                <a:latin typeface="Meiryo UI" panose="020B0604030504040204" pitchFamily="50" charset="-128"/>
                <a:ea typeface="Meiryo UI" panose="020B0604030504040204" pitchFamily="50" charset="-128"/>
              </a:rPr>
              <a:t>もの</a:t>
            </a:r>
            <a:endParaRPr lang="en-US" altLang="ja-JP" sz="16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を発見しました！</a:t>
            </a:r>
            <a:endParaRPr lang="en-US" altLang="ja-JP" sz="1600" dirty="0">
              <a:solidFill>
                <a:schemeClr val="tx1"/>
              </a:solidFill>
              <a:latin typeface="Meiryo UI" panose="020B0604030504040204" pitchFamily="50" charset="-128"/>
              <a:ea typeface="Meiryo UI" panose="020B0604030504040204" pitchFamily="50" charset="-128"/>
            </a:endParaRPr>
          </a:p>
        </p:txBody>
      </p:sp>
      <p:sp>
        <p:nvSpPr>
          <p:cNvPr id="25" name="角丸四角形吹き出し 50">
            <a:extLst>
              <a:ext uri="{FF2B5EF4-FFF2-40B4-BE49-F238E27FC236}">
                <a16:creationId xmlns:a16="http://schemas.microsoft.com/office/drawing/2014/main" id="{3DC8E23F-6204-9613-2C07-653C52B5FE19}"/>
              </a:ext>
            </a:extLst>
          </p:cNvPr>
          <p:cNvSpPr/>
          <p:nvPr/>
        </p:nvSpPr>
        <p:spPr>
          <a:xfrm>
            <a:off x="7451726" y="2553904"/>
            <a:ext cx="3023531" cy="646986"/>
          </a:xfrm>
          <a:prstGeom prst="wedgeRoundRectCallout">
            <a:avLst>
              <a:gd name="adj1" fmla="val 56276"/>
              <a:gd name="adj2" fmla="val 27415"/>
              <a:gd name="adj3" fmla="val 16667"/>
            </a:avLst>
          </a:prstGeom>
          <a:solidFill>
            <a:schemeClr val="accent1">
              <a:lumMod val="20000"/>
              <a:lumOff val="80000"/>
            </a:schemeClr>
          </a:solidFill>
          <a:ln w="19050">
            <a:solidFill>
              <a:schemeClr val="bg1">
                <a:lumMod val="75000"/>
              </a:schemeClr>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600" dirty="0">
                <a:solidFill>
                  <a:schemeClr val="tx1"/>
                </a:solidFill>
                <a:latin typeface="Meiryo UI" panose="020B0604030504040204" pitchFamily="50" charset="-128"/>
                <a:ea typeface="Meiryo UI" panose="020B0604030504040204" pitchFamily="50" charset="-128"/>
              </a:rPr>
              <a:t>これでは、何の管理項目が</a:t>
            </a:r>
            <a:endParaRPr lang="en-US" altLang="ja-JP" sz="16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抜けているのか分からないよね</a:t>
            </a:r>
            <a:r>
              <a:rPr lang="en-US" altLang="ja-JP" sz="1600" dirty="0">
                <a:solidFill>
                  <a:schemeClr val="tx1"/>
                </a:solidFill>
                <a:latin typeface="Meiryo UI" panose="020B0604030504040204" pitchFamily="50" charset="-128"/>
                <a:ea typeface="Meiryo UI" panose="020B0604030504040204" pitchFamily="50" charset="-128"/>
              </a:rPr>
              <a:t>!</a:t>
            </a:r>
          </a:p>
        </p:txBody>
      </p:sp>
      <p:grpSp>
        <p:nvGrpSpPr>
          <p:cNvPr id="26" name="グループ化 25">
            <a:extLst>
              <a:ext uri="{FF2B5EF4-FFF2-40B4-BE49-F238E27FC236}">
                <a16:creationId xmlns:a16="http://schemas.microsoft.com/office/drawing/2014/main" id="{D89E5AD4-6800-A1B6-D579-D7B5DC3BEFAE}"/>
              </a:ext>
            </a:extLst>
          </p:cNvPr>
          <p:cNvGrpSpPr/>
          <p:nvPr/>
        </p:nvGrpSpPr>
        <p:grpSpPr>
          <a:xfrm>
            <a:off x="10485374" y="2394338"/>
            <a:ext cx="1107518" cy="1022576"/>
            <a:chOff x="-451201" y="3361545"/>
            <a:chExt cx="1244368" cy="1166125"/>
          </a:xfrm>
        </p:grpSpPr>
        <p:pic>
          <p:nvPicPr>
            <p:cNvPr id="27" name="図 26">
              <a:extLst>
                <a:ext uri="{FF2B5EF4-FFF2-40B4-BE49-F238E27FC236}">
                  <a16:creationId xmlns:a16="http://schemas.microsoft.com/office/drawing/2014/main" id="{2BABDABC-CC60-0310-9D8C-E4B12FCD1FE3}"/>
                </a:ext>
              </a:extLst>
            </p:cNvPr>
            <p:cNvPicPr>
              <a:picLocks noChangeAspect="1"/>
            </p:cNvPicPr>
            <p:nvPr/>
          </p:nvPicPr>
          <p:blipFill rotWithShape="1">
            <a:blip r:embed="rId5"/>
            <a:srcRect l="2601" t="29310" r="-2601" b="51428"/>
            <a:stretch/>
          </p:blipFill>
          <p:spPr>
            <a:xfrm>
              <a:off x="-343564" y="3917626"/>
              <a:ext cx="934563" cy="610044"/>
            </a:xfrm>
            <a:prstGeom prst="rect">
              <a:avLst/>
            </a:prstGeom>
          </p:spPr>
        </p:pic>
        <p:grpSp>
          <p:nvGrpSpPr>
            <p:cNvPr id="28" name="グループ化 27">
              <a:extLst>
                <a:ext uri="{FF2B5EF4-FFF2-40B4-BE49-F238E27FC236}">
                  <a16:creationId xmlns:a16="http://schemas.microsoft.com/office/drawing/2014/main" id="{3EA57A8C-E9F3-D7C7-3646-CCA15306023D}"/>
                </a:ext>
              </a:extLst>
            </p:cNvPr>
            <p:cNvGrpSpPr/>
            <p:nvPr/>
          </p:nvGrpSpPr>
          <p:grpSpPr>
            <a:xfrm>
              <a:off x="-451201" y="3361545"/>
              <a:ext cx="1244368" cy="908857"/>
              <a:chOff x="2324517" y="4666875"/>
              <a:chExt cx="1244368" cy="908857"/>
            </a:xfrm>
          </p:grpSpPr>
          <p:pic>
            <p:nvPicPr>
              <p:cNvPr id="29" name="図 28">
                <a:extLst>
                  <a:ext uri="{FF2B5EF4-FFF2-40B4-BE49-F238E27FC236}">
                    <a16:creationId xmlns:a16="http://schemas.microsoft.com/office/drawing/2014/main" id="{18ABB416-49DC-1347-2D3C-08C5594C5C78}"/>
                  </a:ext>
                </a:extLst>
              </p:cNvPr>
              <p:cNvPicPr>
                <a:picLocks noChangeAspect="1"/>
              </p:cNvPicPr>
              <p:nvPr/>
            </p:nvPicPr>
            <p:blipFill>
              <a:blip r:embed="rId9" cstate="print">
                <a:extLst>
                  <a:ext uri="{BEBA8EAE-BF5A-486C-A8C5-ECC9F3942E4B}">
                    <a14:imgProps xmlns:a14="http://schemas.microsoft.com/office/drawing/2010/main">
                      <a14:imgLayer r:embed="rId10">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2324517" y="4755054"/>
                <a:ext cx="1244368" cy="820678"/>
              </a:xfrm>
              <a:prstGeom prst="rect">
                <a:avLst/>
              </a:prstGeom>
            </p:spPr>
          </p:pic>
          <p:grpSp>
            <p:nvGrpSpPr>
              <p:cNvPr id="32" name="グループ化 31">
                <a:extLst>
                  <a:ext uri="{FF2B5EF4-FFF2-40B4-BE49-F238E27FC236}">
                    <a16:creationId xmlns:a16="http://schemas.microsoft.com/office/drawing/2014/main" id="{AF876FEB-F3B6-3DB0-DC84-8D41D6C522AD}"/>
                  </a:ext>
                </a:extLst>
              </p:cNvPr>
              <p:cNvGrpSpPr/>
              <p:nvPr/>
            </p:nvGrpSpPr>
            <p:grpSpPr>
              <a:xfrm>
                <a:off x="2563354" y="4666875"/>
                <a:ext cx="727749" cy="402613"/>
                <a:chOff x="8597661" y="4223556"/>
                <a:chExt cx="1518312" cy="863354"/>
              </a:xfrm>
            </p:grpSpPr>
            <p:pic>
              <p:nvPicPr>
                <p:cNvPr id="34" name="Picture 17">
                  <a:extLst>
                    <a:ext uri="{FF2B5EF4-FFF2-40B4-BE49-F238E27FC236}">
                      <a16:creationId xmlns:a16="http://schemas.microsoft.com/office/drawing/2014/main" id="{554A5344-275B-FA45-96E3-3B2DBB5D029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 descr="ロゴ">
                  <a:extLst>
                    <a:ext uri="{FF2B5EF4-FFF2-40B4-BE49-F238E27FC236}">
                      <a16:creationId xmlns:a16="http://schemas.microsoft.com/office/drawing/2014/main" id="{DD60ABF6-B485-5C60-FAD9-54A31C2734A9}"/>
                    </a:ext>
                  </a:extLst>
                </p:cNvPr>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grpSp>
      </p:grpSp>
      <p:grpSp>
        <p:nvGrpSpPr>
          <p:cNvPr id="38" name="グループ化 37">
            <a:extLst>
              <a:ext uri="{FF2B5EF4-FFF2-40B4-BE49-F238E27FC236}">
                <a16:creationId xmlns:a16="http://schemas.microsoft.com/office/drawing/2014/main" id="{4E0B9E0D-D974-8AED-56D2-540A54F4611E}"/>
              </a:ext>
            </a:extLst>
          </p:cNvPr>
          <p:cNvGrpSpPr/>
          <p:nvPr/>
        </p:nvGrpSpPr>
        <p:grpSpPr>
          <a:xfrm>
            <a:off x="6226329" y="2984866"/>
            <a:ext cx="924715" cy="934489"/>
            <a:chOff x="5253126" y="5258575"/>
            <a:chExt cx="1177792" cy="1219210"/>
          </a:xfrm>
        </p:grpSpPr>
        <p:pic>
          <p:nvPicPr>
            <p:cNvPr id="39" name="図 38">
              <a:extLst>
                <a:ext uri="{FF2B5EF4-FFF2-40B4-BE49-F238E27FC236}">
                  <a16:creationId xmlns:a16="http://schemas.microsoft.com/office/drawing/2014/main" id="{7F349BD5-01FF-D3D9-78FF-668310C137EE}"/>
                </a:ext>
              </a:extLst>
            </p:cNvPr>
            <p:cNvPicPr>
              <a:picLocks noChangeAspect="1"/>
            </p:cNvPicPr>
            <p:nvPr/>
          </p:nvPicPr>
          <p:blipFill>
            <a:blip r:embed="rId13" cstate="print">
              <a:extLst>
                <a:ext uri="{BEBA8EAE-BF5A-486C-A8C5-ECC9F3942E4B}">
                  <a14:imgProps xmlns:a14="http://schemas.microsoft.com/office/drawing/2010/main">
                    <a14:imgLayer r:embed="rId14">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40" name="グループ化 39">
              <a:extLst>
                <a:ext uri="{FF2B5EF4-FFF2-40B4-BE49-F238E27FC236}">
                  <a16:creationId xmlns:a16="http://schemas.microsoft.com/office/drawing/2014/main" id="{F8800509-41E3-39B1-287C-B4859D0C8ECA}"/>
                </a:ext>
              </a:extLst>
            </p:cNvPr>
            <p:cNvGrpSpPr/>
            <p:nvPr/>
          </p:nvGrpSpPr>
          <p:grpSpPr>
            <a:xfrm>
              <a:off x="5508854" y="5258575"/>
              <a:ext cx="703994" cy="427280"/>
              <a:chOff x="8647872" y="4313042"/>
              <a:chExt cx="1518312" cy="754475"/>
            </a:xfrm>
          </p:grpSpPr>
          <p:pic>
            <p:nvPicPr>
              <p:cNvPr id="42" name="Picture 17">
                <a:extLst>
                  <a:ext uri="{FF2B5EF4-FFF2-40B4-BE49-F238E27FC236}">
                    <a16:creationId xmlns:a16="http://schemas.microsoft.com/office/drawing/2014/main" id="{ADE27FC7-F451-E429-747A-2613AF11F8E4}"/>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 descr="ロゴ">
                <a:extLst>
                  <a:ext uri="{FF2B5EF4-FFF2-40B4-BE49-F238E27FC236}">
                    <a16:creationId xmlns:a16="http://schemas.microsoft.com/office/drawing/2014/main" id="{C2B5096C-7200-259C-F337-53517CD78C57}"/>
                  </a:ext>
                </a:extLst>
              </p:cNvPr>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41" name="図 40">
              <a:extLst>
                <a:ext uri="{FF2B5EF4-FFF2-40B4-BE49-F238E27FC236}">
                  <a16:creationId xmlns:a16="http://schemas.microsoft.com/office/drawing/2014/main" id="{BBB5B30A-A200-14C0-88F5-B2D97C88AD17}"/>
                </a:ext>
              </a:extLst>
            </p:cNvPr>
            <p:cNvPicPr>
              <a:picLocks noChangeAspect="1"/>
            </p:cNvPicPr>
            <p:nvPr/>
          </p:nvPicPr>
          <p:blipFill rotWithShape="1">
            <a:blip r:embed="rId5"/>
            <a:srcRect l="2601" t="29310" r="-2601" b="51428"/>
            <a:stretch/>
          </p:blipFill>
          <p:spPr>
            <a:xfrm>
              <a:off x="5253126" y="5910940"/>
              <a:ext cx="1177792" cy="566845"/>
            </a:xfrm>
            <a:prstGeom prst="rect">
              <a:avLst/>
            </a:prstGeom>
          </p:spPr>
        </p:pic>
      </p:grpSp>
      <p:sp>
        <p:nvSpPr>
          <p:cNvPr id="44" name="角丸四角形吹き出し 50">
            <a:extLst>
              <a:ext uri="{FF2B5EF4-FFF2-40B4-BE49-F238E27FC236}">
                <a16:creationId xmlns:a16="http://schemas.microsoft.com/office/drawing/2014/main" id="{3DC8E23F-6204-9613-2C07-653C52B5FE19}"/>
              </a:ext>
            </a:extLst>
          </p:cNvPr>
          <p:cNvSpPr/>
          <p:nvPr/>
        </p:nvSpPr>
        <p:spPr>
          <a:xfrm>
            <a:off x="7123808" y="3328798"/>
            <a:ext cx="3210133" cy="919401"/>
          </a:xfrm>
          <a:prstGeom prst="wedgeRoundRectCallout">
            <a:avLst>
              <a:gd name="adj1" fmla="val -54398"/>
              <a:gd name="adj2" fmla="val -27914"/>
              <a:gd name="adj3" fmla="val 16667"/>
            </a:avLst>
          </a:prstGeom>
          <a:solidFill>
            <a:schemeClr val="accent1">
              <a:lumMod val="20000"/>
              <a:lumOff val="80000"/>
            </a:schemeClr>
          </a:solidFill>
          <a:ln w="19050">
            <a:solidFill>
              <a:schemeClr val="bg1">
                <a:lumMod val="75000"/>
              </a:schemeClr>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600" dirty="0">
                <a:solidFill>
                  <a:schemeClr val="tx1"/>
                </a:solidFill>
                <a:latin typeface="Meiryo UI" panose="020B0604030504040204" pitchFamily="50" charset="-128"/>
                <a:ea typeface="Meiryo UI" panose="020B0604030504040204" pitchFamily="50" charset="-128"/>
              </a:rPr>
              <a:t>点検時にすり合わせをしているけど、</a:t>
            </a:r>
            <a:endParaRPr lang="en-US" altLang="ja-JP" sz="16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後日、指摘内容を忘れてしまっていると抜け漏れが発生してしまうね</a:t>
            </a:r>
            <a:r>
              <a:rPr lang="en-US" altLang="ja-JP" sz="1600" dirty="0">
                <a:solidFill>
                  <a:schemeClr val="tx1"/>
                </a:solidFill>
                <a:latin typeface="Meiryo UI" panose="020B0604030504040204" pitchFamily="50" charset="-128"/>
                <a:ea typeface="Meiryo UI" panose="020B0604030504040204" pitchFamily="50" charset="-128"/>
              </a:rPr>
              <a:t>!</a:t>
            </a:r>
          </a:p>
        </p:txBody>
      </p:sp>
      <p:sp>
        <p:nvSpPr>
          <p:cNvPr id="53" name="角丸四角形 52"/>
          <p:cNvSpPr/>
          <p:nvPr/>
        </p:nvSpPr>
        <p:spPr>
          <a:xfrm>
            <a:off x="627792" y="1583903"/>
            <a:ext cx="5544616" cy="3456384"/>
          </a:xfrm>
          <a:prstGeom prst="roundRect">
            <a:avLst>
              <a:gd name="adj" fmla="val 391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4" name="図 53"/>
          <p:cNvPicPr>
            <a:picLocks noChangeAspect="1"/>
          </p:cNvPicPr>
          <p:nvPr/>
        </p:nvPicPr>
        <p:blipFill rotWithShape="1">
          <a:blip r:embed="rId17"/>
          <a:srcRect l="61434"/>
          <a:stretch/>
        </p:blipFill>
        <p:spPr>
          <a:xfrm rot="16200000">
            <a:off x="1897365" y="746378"/>
            <a:ext cx="3024337" cy="5131435"/>
          </a:xfrm>
          <a:prstGeom prst="rect">
            <a:avLst/>
          </a:prstGeom>
          <a:ln>
            <a:solidFill>
              <a:schemeClr val="tx1"/>
            </a:solidFill>
          </a:ln>
        </p:spPr>
      </p:pic>
      <p:sp>
        <p:nvSpPr>
          <p:cNvPr id="55" name="テキスト ボックス 54"/>
          <p:cNvSpPr txBox="1"/>
          <p:nvPr/>
        </p:nvSpPr>
        <p:spPr>
          <a:xfrm>
            <a:off x="627792" y="1367879"/>
            <a:ext cx="2304256" cy="369332"/>
          </a:xfrm>
          <a:prstGeom prst="rect">
            <a:avLst/>
          </a:prstGeom>
          <a:solidFill>
            <a:schemeClr val="bg1"/>
          </a:solidFill>
          <a:ln w="57150" cmpd="dbl">
            <a:solidFill>
              <a:schemeClr val="tx1"/>
            </a:solidFill>
          </a:ln>
        </p:spPr>
        <p:txBody>
          <a:bodyPr wrap="square" rtlCol="0">
            <a:spAutoFit/>
          </a:bodyPr>
          <a:lstStyle/>
          <a:p>
            <a:pPr algn="ctr"/>
            <a:r>
              <a:rPr lang="ja-JP" altLang="en-US" sz="1800" b="1" dirty="0">
                <a:latin typeface="Meiryo UI" panose="020B0604030504040204" pitchFamily="50" charset="-128"/>
                <a:ea typeface="Meiryo UI" panose="020B0604030504040204" pitchFamily="50" charset="-128"/>
              </a:rPr>
              <a:t>点検チェックシート</a:t>
            </a:r>
          </a:p>
        </p:txBody>
      </p:sp>
      <p:grpSp>
        <p:nvGrpSpPr>
          <p:cNvPr id="56" name="グループ化 55"/>
          <p:cNvGrpSpPr/>
          <p:nvPr/>
        </p:nvGrpSpPr>
        <p:grpSpPr>
          <a:xfrm>
            <a:off x="771808" y="4680247"/>
            <a:ext cx="5264884" cy="216024"/>
            <a:chOff x="0" y="4392215"/>
            <a:chExt cx="5408900" cy="216024"/>
          </a:xfrm>
        </p:grpSpPr>
        <p:sp>
          <p:nvSpPr>
            <p:cNvPr id="57" name="フリーフォーム 56"/>
            <p:cNvSpPr/>
            <p:nvPr/>
          </p:nvSpPr>
          <p:spPr>
            <a:xfrm>
              <a:off x="0" y="4392215"/>
              <a:ext cx="5400204" cy="144016"/>
            </a:xfrm>
            <a:custGeom>
              <a:avLst/>
              <a:gdLst>
                <a:gd name="connsiteX0" fmla="*/ 0 w 7553325"/>
                <a:gd name="connsiteY0" fmla="*/ 742973 h 762023"/>
                <a:gd name="connsiteX1" fmla="*/ 685800 w 7553325"/>
                <a:gd name="connsiteY1" fmla="*/ 23 h 762023"/>
                <a:gd name="connsiteX2" fmla="*/ 1371600 w 7553325"/>
                <a:gd name="connsiteY2" fmla="*/ 714398 h 762023"/>
                <a:gd name="connsiteX3" fmla="*/ 2047875 w 7553325"/>
                <a:gd name="connsiteY3" fmla="*/ 9548 h 762023"/>
                <a:gd name="connsiteX4" fmla="*/ 2733675 w 7553325"/>
                <a:gd name="connsiteY4" fmla="*/ 752498 h 762023"/>
                <a:gd name="connsiteX5" fmla="*/ 3429000 w 7553325"/>
                <a:gd name="connsiteY5" fmla="*/ 9548 h 762023"/>
                <a:gd name="connsiteX6" fmla="*/ 4105275 w 7553325"/>
                <a:gd name="connsiteY6" fmla="*/ 762023 h 762023"/>
                <a:gd name="connsiteX7" fmla="*/ 4781550 w 7553325"/>
                <a:gd name="connsiteY7" fmla="*/ 9548 h 762023"/>
                <a:gd name="connsiteX8" fmla="*/ 5495925 w 7553325"/>
                <a:gd name="connsiteY8" fmla="*/ 742973 h 762023"/>
                <a:gd name="connsiteX9" fmla="*/ 6153150 w 7553325"/>
                <a:gd name="connsiteY9" fmla="*/ 23 h 762023"/>
                <a:gd name="connsiteX10" fmla="*/ 6858000 w 7553325"/>
                <a:gd name="connsiteY10" fmla="*/ 752498 h 762023"/>
                <a:gd name="connsiteX11" fmla="*/ 7553325 w 7553325"/>
                <a:gd name="connsiteY11" fmla="*/ 9548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3325" h="762023">
                  <a:moveTo>
                    <a:pt x="0" y="742973"/>
                  </a:moveTo>
                  <a:cubicBezTo>
                    <a:pt x="228600" y="373879"/>
                    <a:pt x="457200" y="4785"/>
                    <a:pt x="685800" y="23"/>
                  </a:cubicBezTo>
                  <a:cubicBezTo>
                    <a:pt x="914400" y="-4739"/>
                    <a:pt x="1144588" y="712811"/>
                    <a:pt x="1371600" y="714398"/>
                  </a:cubicBezTo>
                  <a:cubicBezTo>
                    <a:pt x="1598612" y="715985"/>
                    <a:pt x="1820863" y="3198"/>
                    <a:pt x="2047875" y="9548"/>
                  </a:cubicBezTo>
                  <a:cubicBezTo>
                    <a:pt x="2274887" y="15898"/>
                    <a:pt x="2503488" y="752498"/>
                    <a:pt x="2733675" y="752498"/>
                  </a:cubicBezTo>
                  <a:cubicBezTo>
                    <a:pt x="2963862" y="752498"/>
                    <a:pt x="3200400" y="7961"/>
                    <a:pt x="3429000" y="9548"/>
                  </a:cubicBezTo>
                  <a:cubicBezTo>
                    <a:pt x="3657600" y="11135"/>
                    <a:pt x="3879850" y="762023"/>
                    <a:pt x="4105275" y="762023"/>
                  </a:cubicBezTo>
                  <a:cubicBezTo>
                    <a:pt x="4330700" y="762023"/>
                    <a:pt x="4549775" y="12723"/>
                    <a:pt x="4781550" y="9548"/>
                  </a:cubicBezTo>
                  <a:cubicBezTo>
                    <a:pt x="5013325" y="6373"/>
                    <a:pt x="5267325" y="744560"/>
                    <a:pt x="5495925" y="742973"/>
                  </a:cubicBezTo>
                  <a:cubicBezTo>
                    <a:pt x="5724525" y="741386"/>
                    <a:pt x="5926138" y="-1564"/>
                    <a:pt x="6153150" y="23"/>
                  </a:cubicBezTo>
                  <a:cubicBezTo>
                    <a:pt x="6380162" y="1610"/>
                    <a:pt x="6624638" y="750911"/>
                    <a:pt x="6858000" y="752498"/>
                  </a:cubicBezTo>
                  <a:cubicBezTo>
                    <a:pt x="7091362" y="754085"/>
                    <a:pt x="7326313" y="9548"/>
                    <a:pt x="7553325" y="9548"/>
                  </a:cubicBezTo>
                </a:path>
              </a:pathLst>
            </a:custGeom>
            <a:solidFill>
              <a:srgbClr xmlns:mc="http://schemas.openxmlformats.org/markup-compatibility/2006" xmlns:a14="http://schemas.microsoft.com/office/drawing/2010/main" val="FFFFFF" mc:Ignorable="a14" a14:legacySpreadsheetColorIndex="9"/>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58" name="フリーフォーム 57"/>
            <p:cNvSpPr/>
            <p:nvPr/>
          </p:nvSpPr>
          <p:spPr>
            <a:xfrm>
              <a:off x="8696" y="4464223"/>
              <a:ext cx="5400204" cy="144016"/>
            </a:xfrm>
            <a:custGeom>
              <a:avLst/>
              <a:gdLst>
                <a:gd name="connsiteX0" fmla="*/ 0 w 7553325"/>
                <a:gd name="connsiteY0" fmla="*/ 742973 h 762023"/>
                <a:gd name="connsiteX1" fmla="*/ 685800 w 7553325"/>
                <a:gd name="connsiteY1" fmla="*/ 23 h 762023"/>
                <a:gd name="connsiteX2" fmla="*/ 1371600 w 7553325"/>
                <a:gd name="connsiteY2" fmla="*/ 714398 h 762023"/>
                <a:gd name="connsiteX3" fmla="*/ 2047875 w 7553325"/>
                <a:gd name="connsiteY3" fmla="*/ 9548 h 762023"/>
                <a:gd name="connsiteX4" fmla="*/ 2733675 w 7553325"/>
                <a:gd name="connsiteY4" fmla="*/ 752498 h 762023"/>
                <a:gd name="connsiteX5" fmla="*/ 3429000 w 7553325"/>
                <a:gd name="connsiteY5" fmla="*/ 9548 h 762023"/>
                <a:gd name="connsiteX6" fmla="*/ 4105275 w 7553325"/>
                <a:gd name="connsiteY6" fmla="*/ 762023 h 762023"/>
                <a:gd name="connsiteX7" fmla="*/ 4781550 w 7553325"/>
                <a:gd name="connsiteY7" fmla="*/ 9548 h 762023"/>
                <a:gd name="connsiteX8" fmla="*/ 5495925 w 7553325"/>
                <a:gd name="connsiteY8" fmla="*/ 742973 h 762023"/>
                <a:gd name="connsiteX9" fmla="*/ 6153150 w 7553325"/>
                <a:gd name="connsiteY9" fmla="*/ 23 h 762023"/>
                <a:gd name="connsiteX10" fmla="*/ 6858000 w 7553325"/>
                <a:gd name="connsiteY10" fmla="*/ 752498 h 762023"/>
                <a:gd name="connsiteX11" fmla="*/ 7553325 w 7553325"/>
                <a:gd name="connsiteY11" fmla="*/ 9548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3325" h="762023">
                  <a:moveTo>
                    <a:pt x="0" y="742973"/>
                  </a:moveTo>
                  <a:cubicBezTo>
                    <a:pt x="228600" y="373879"/>
                    <a:pt x="457200" y="4785"/>
                    <a:pt x="685800" y="23"/>
                  </a:cubicBezTo>
                  <a:cubicBezTo>
                    <a:pt x="914400" y="-4739"/>
                    <a:pt x="1144588" y="712811"/>
                    <a:pt x="1371600" y="714398"/>
                  </a:cubicBezTo>
                  <a:cubicBezTo>
                    <a:pt x="1598612" y="715985"/>
                    <a:pt x="1820863" y="3198"/>
                    <a:pt x="2047875" y="9548"/>
                  </a:cubicBezTo>
                  <a:cubicBezTo>
                    <a:pt x="2274887" y="15898"/>
                    <a:pt x="2503488" y="752498"/>
                    <a:pt x="2733675" y="752498"/>
                  </a:cubicBezTo>
                  <a:cubicBezTo>
                    <a:pt x="2963862" y="752498"/>
                    <a:pt x="3200400" y="7961"/>
                    <a:pt x="3429000" y="9548"/>
                  </a:cubicBezTo>
                  <a:cubicBezTo>
                    <a:pt x="3657600" y="11135"/>
                    <a:pt x="3879850" y="762023"/>
                    <a:pt x="4105275" y="762023"/>
                  </a:cubicBezTo>
                  <a:cubicBezTo>
                    <a:pt x="4330700" y="762023"/>
                    <a:pt x="4549775" y="12723"/>
                    <a:pt x="4781550" y="9548"/>
                  </a:cubicBezTo>
                  <a:cubicBezTo>
                    <a:pt x="5013325" y="6373"/>
                    <a:pt x="5267325" y="744560"/>
                    <a:pt x="5495925" y="742973"/>
                  </a:cubicBezTo>
                  <a:cubicBezTo>
                    <a:pt x="5724525" y="741386"/>
                    <a:pt x="5926138" y="-1564"/>
                    <a:pt x="6153150" y="23"/>
                  </a:cubicBezTo>
                  <a:cubicBezTo>
                    <a:pt x="6380162" y="1610"/>
                    <a:pt x="6624638" y="750911"/>
                    <a:pt x="6858000" y="752498"/>
                  </a:cubicBezTo>
                  <a:cubicBezTo>
                    <a:pt x="7091362" y="754085"/>
                    <a:pt x="7326313" y="9548"/>
                    <a:pt x="7553325" y="9548"/>
                  </a:cubicBezTo>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sp>
        <p:nvSpPr>
          <p:cNvPr id="59" name="楕円 58"/>
          <p:cNvSpPr/>
          <p:nvPr/>
        </p:nvSpPr>
        <p:spPr>
          <a:xfrm>
            <a:off x="3796144" y="4176191"/>
            <a:ext cx="2160240" cy="20962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0" name="直線矢印コネクタ 59"/>
          <p:cNvCxnSpPr>
            <a:cxnSpLocks/>
            <a:endCxn id="96" idx="1"/>
          </p:cNvCxnSpPr>
          <p:nvPr/>
        </p:nvCxnSpPr>
        <p:spPr>
          <a:xfrm flipV="1">
            <a:off x="5093381" y="1862355"/>
            <a:ext cx="1545540" cy="2293800"/>
          </a:xfrm>
          <a:prstGeom prst="straightConnector1">
            <a:avLst/>
          </a:prstGeom>
          <a:ln w="25400">
            <a:solidFill>
              <a:srgbClr val="FF0000"/>
            </a:solidFill>
            <a:tailEnd type="arrow" w="lg" len="lg"/>
          </a:ln>
        </p:spPr>
        <p:style>
          <a:lnRef idx="1">
            <a:schemeClr val="accent1"/>
          </a:lnRef>
          <a:fillRef idx="0">
            <a:schemeClr val="accent1"/>
          </a:fillRef>
          <a:effectRef idx="0">
            <a:schemeClr val="accent1"/>
          </a:effectRef>
          <a:fontRef idx="minor">
            <a:schemeClr val="tx1"/>
          </a:fontRef>
        </p:style>
      </p:cxnSp>
      <p:sp>
        <p:nvSpPr>
          <p:cNvPr id="62" name="角丸四角形吹き出し 50">
            <a:extLst>
              <a:ext uri="{FF2B5EF4-FFF2-40B4-BE49-F238E27FC236}">
                <a16:creationId xmlns:a16="http://schemas.microsoft.com/office/drawing/2014/main" id="{9E6F784F-60F0-CDF5-0B8B-E8CB84B5A9DE}"/>
              </a:ext>
            </a:extLst>
          </p:cNvPr>
          <p:cNvSpPr/>
          <p:nvPr/>
        </p:nvSpPr>
        <p:spPr>
          <a:xfrm>
            <a:off x="7446654" y="4393301"/>
            <a:ext cx="3210133" cy="919401"/>
          </a:xfrm>
          <a:prstGeom prst="wedgeRoundRectCallout">
            <a:avLst>
              <a:gd name="adj1" fmla="val 53067"/>
              <a:gd name="adj2" fmla="val -7440"/>
              <a:gd name="adj3" fmla="val 16667"/>
            </a:avLst>
          </a:prstGeom>
          <a:solidFill>
            <a:schemeClr val="accent1">
              <a:lumMod val="20000"/>
              <a:lumOff val="80000"/>
            </a:schemeClr>
          </a:solidFill>
          <a:ln w="19050">
            <a:solidFill>
              <a:schemeClr val="bg1">
                <a:lumMod val="75000"/>
              </a:schemeClr>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600" dirty="0">
                <a:solidFill>
                  <a:schemeClr val="tx1"/>
                </a:solidFill>
                <a:latin typeface="Meiryo UI" panose="020B0604030504040204" pitchFamily="50" charset="-128"/>
                <a:ea typeface="Meiryo UI" panose="020B0604030504040204" pitchFamily="50" charset="-128"/>
              </a:rPr>
              <a:t>その結果、仕入先からの提出資料に</a:t>
            </a:r>
            <a:endParaRPr lang="en-US" altLang="ja-JP" sz="16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不備・不足があって、やり直しが発生しているね</a:t>
            </a:r>
            <a:r>
              <a:rPr lang="en-US" altLang="ja-JP" sz="1600" dirty="0">
                <a:solidFill>
                  <a:schemeClr val="tx1"/>
                </a:solidFill>
                <a:latin typeface="Meiryo UI" panose="020B0604030504040204" pitchFamily="50" charset="-128"/>
                <a:ea typeface="Meiryo UI" panose="020B0604030504040204" pitchFamily="50" charset="-128"/>
              </a:rPr>
              <a:t>!</a:t>
            </a:r>
          </a:p>
        </p:txBody>
      </p:sp>
      <p:grpSp>
        <p:nvGrpSpPr>
          <p:cNvPr id="63" name="グループ化 62">
            <a:extLst>
              <a:ext uri="{FF2B5EF4-FFF2-40B4-BE49-F238E27FC236}">
                <a16:creationId xmlns:a16="http://schemas.microsoft.com/office/drawing/2014/main" id="{D89E5AD4-6800-A1B6-D579-D7B5DC3BEFAE}"/>
              </a:ext>
            </a:extLst>
          </p:cNvPr>
          <p:cNvGrpSpPr/>
          <p:nvPr/>
        </p:nvGrpSpPr>
        <p:grpSpPr>
          <a:xfrm>
            <a:off x="10535077" y="4080673"/>
            <a:ext cx="1107518" cy="1022576"/>
            <a:chOff x="-451201" y="3361545"/>
            <a:chExt cx="1244368" cy="1166125"/>
          </a:xfrm>
        </p:grpSpPr>
        <p:pic>
          <p:nvPicPr>
            <p:cNvPr id="64" name="図 63">
              <a:extLst>
                <a:ext uri="{FF2B5EF4-FFF2-40B4-BE49-F238E27FC236}">
                  <a16:creationId xmlns:a16="http://schemas.microsoft.com/office/drawing/2014/main" id="{2BABDABC-CC60-0310-9D8C-E4B12FCD1FE3}"/>
                </a:ext>
              </a:extLst>
            </p:cNvPr>
            <p:cNvPicPr>
              <a:picLocks noChangeAspect="1"/>
            </p:cNvPicPr>
            <p:nvPr/>
          </p:nvPicPr>
          <p:blipFill rotWithShape="1">
            <a:blip r:embed="rId5"/>
            <a:srcRect l="2601" t="29310" r="-2601" b="51428"/>
            <a:stretch/>
          </p:blipFill>
          <p:spPr>
            <a:xfrm>
              <a:off x="-343564" y="3917626"/>
              <a:ext cx="934563" cy="610044"/>
            </a:xfrm>
            <a:prstGeom prst="rect">
              <a:avLst/>
            </a:prstGeom>
          </p:spPr>
        </p:pic>
        <p:grpSp>
          <p:nvGrpSpPr>
            <p:cNvPr id="65" name="グループ化 64">
              <a:extLst>
                <a:ext uri="{FF2B5EF4-FFF2-40B4-BE49-F238E27FC236}">
                  <a16:creationId xmlns:a16="http://schemas.microsoft.com/office/drawing/2014/main" id="{3EA57A8C-E9F3-D7C7-3646-CCA15306023D}"/>
                </a:ext>
              </a:extLst>
            </p:cNvPr>
            <p:cNvGrpSpPr/>
            <p:nvPr/>
          </p:nvGrpSpPr>
          <p:grpSpPr>
            <a:xfrm>
              <a:off x="-451201" y="3361545"/>
              <a:ext cx="1244368" cy="908857"/>
              <a:chOff x="2324517" y="4666875"/>
              <a:chExt cx="1244368" cy="908857"/>
            </a:xfrm>
          </p:grpSpPr>
          <p:pic>
            <p:nvPicPr>
              <p:cNvPr id="66" name="図 65">
                <a:extLst>
                  <a:ext uri="{FF2B5EF4-FFF2-40B4-BE49-F238E27FC236}">
                    <a16:creationId xmlns:a16="http://schemas.microsoft.com/office/drawing/2014/main" id="{18ABB416-49DC-1347-2D3C-08C5594C5C78}"/>
                  </a:ext>
                </a:extLst>
              </p:cNvPr>
              <p:cNvPicPr>
                <a:picLocks noChangeAspect="1"/>
              </p:cNvPicPr>
              <p:nvPr/>
            </p:nvPicPr>
            <p:blipFill>
              <a:blip r:embed="rId9" cstate="print">
                <a:extLst>
                  <a:ext uri="{BEBA8EAE-BF5A-486C-A8C5-ECC9F3942E4B}">
                    <a14:imgProps xmlns:a14="http://schemas.microsoft.com/office/drawing/2010/main">
                      <a14:imgLayer r:embed="rId10">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2324517" y="4755054"/>
                <a:ext cx="1244368" cy="820678"/>
              </a:xfrm>
              <a:prstGeom prst="rect">
                <a:avLst/>
              </a:prstGeom>
            </p:spPr>
          </p:pic>
          <p:grpSp>
            <p:nvGrpSpPr>
              <p:cNvPr id="67" name="グループ化 66">
                <a:extLst>
                  <a:ext uri="{FF2B5EF4-FFF2-40B4-BE49-F238E27FC236}">
                    <a16:creationId xmlns:a16="http://schemas.microsoft.com/office/drawing/2014/main" id="{AF876FEB-F3B6-3DB0-DC84-8D41D6C522AD}"/>
                  </a:ext>
                </a:extLst>
              </p:cNvPr>
              <p:cNvGrpSpPr/>
              <p:nvPr/>
            </p:nvGrpSpPr>
            <p:grpSpPr>
              <a:xfrm>
                <a:off x="2563354" y="4666875"/>
                <a:ext cx="727749" cy="402613"/>
                <a:chOff x="8597661" y="4223556"/>
                <a:chExt cx="1518312" cy="863354"/>
              </a:xfrm>
            </p:grpSpPr>
            <p:pic>
              <p:nvPicPr>
                <p:cNvPr id="68" name="Picture 17">
                  <a:extLst>
                    <a:ext uri="{FF2B5EF4-FFF2-40B4-BE49-F238E27FC236}">
                      <a16:creationId xmlns:a16="http://schemas.microsoft.com/office/drawing/2014/main" id="{554A5344-275B-FA45-96E3-3B2DBB5D029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 descr="ロゴ">
                  <a:extLst>
                    <a:ext uri="{FF2B5EF4-FFF2-40B4-BE49-F238E27FC236}">
                      <a16:creationId xmlns:a16="http://schemas.microsoft.com/office/drawing/2014/main" id="{DD60ABF6-B485-5C60-FAD9-54A31C2734A9}"/>
                    </a:ext>
                  </a:extLst>
                </p:cNvPr>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grpSp>
      </p:grpSp>
      <p:sp>
        <p:nvSpPr>
          <p:cNvPr id="70" name="角丸四角形吹き出し 50">
            <a:extLst>
              <a:ext uri="{FF2B5EF4-FFF2-40B4-BE49-F238E27FC236}">
                <a16:creationId xmlns:a16="http://schemas.microsoft.com/office/drawing/2014/main" id="{9E6F784F-60F0-CDF5-0B8B-E8CB84B5A9DE}"/>
              </a:ext>
            </a:extLst>
          </p:cNvPr>
          <p:cNvSpPr/>
          <p:nvPr/>
        </p:nvSpPr>
        <p:spPr>
          <a:xfrm>
            <a:off x="7416428" y="5485710"/>
            <a:ext cx="3744416" cy="715089"/>
          </a:xfrm>
          <a:prstGeom prst="wedgeRoundRectCallout">
            <a:avLst>
              <a:gd name="adj1" fmla="val -55930"/>
              <a:gd name="adj2" fmla="val 3087"/>
              <a:gd name="adj3" fmla="val 16667"/>
            </a:avLst>
          </a:prstGeom>
          <a:solidFill>
            <a:srgbClr val="FFFF66"/>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800" b="1" dirty="0">
                <a:solidFill>
                  <a:srgbClr val="FF0000"/>
                </a:solidFill>
                <a:latin typeface="Meiryo UI" panose="020B0604030504040204" pitchFamily="50" charset="-128"/>
                <a:ea typeface="Meiryo UI" panose="020B0604030504040204" pitchFamily="50" charset="-128"/>
              </a:rPr>
              <a:t>やっぱり監査記録の</a:t>
            </a:r>
            <a:endParaRPr lang="en-US" altLang="ja-JP" sz="1800" b="1" dirty="0">
              <a:solidFill>
                <a:srgbClr val="FF0000"/>
              </a:solidFill>
              <a:latin typeface="Meiryo UI" panose="020B0604030504040204" pitchFamily="50" charset="-128"/>
              <a:ea typeface="Meiryo UI" panose="020B0604030504040204" pitchFamily="50" charset="-128"/>
            </a:endParaRPr>
          </a:p>
          <a:p>
            <a:r>
              <a:rPr lang="en-US" altLang="ja-JP" sz="1800" b="1" dirty="0">
                <a:solidFill>
                  <a:srgbClr val="FF0000"/>
                </a:solidFill>
                <a:latin typeface="Meiryo UI" panose="020B0604030504040204" pitchFamily="50" charset="-128"/>
                <a:ea typeface="Meiryo UI" panose="020B0604030504040204" pitchFamily="50" charset="-128"/>
              </a:rPr>
              <a:t>『</a:t>
            </a:r>
            <a:r>
              <a:rPr lang="ja-JP" altLang="en-US" sz="1800" b="1" dirty="0">
                <a:solidFill>
                  <a:srgbClr val="FF0000"/>
                </a:solidFill>
                <a:latin typeface="Meiryo UI" panose="020B0604030504040204" pitchFamily="50" charset="-128"/>
                <a:ea typeface="Meiryo UI" panose="020B0604030504040204" pitchFamily="50" charset="-128"/>
              </a:rPr>
              <a:t>指摘の記入方法</a:t>
            </a:r>
            <a:r>
              <a:rPr lang="en-US" altLang="ja-JP" sz="1800" b="1" dirty="0">
                <a:solidFill>
                  <a:srgbClr val="FF0000"/>
                </a:solidFill>
                <a:latin typeface="Meiryo UI" panose="020B0604030504040204" pitchFamily="50" charset="-128"/>
                <a:ea typeface="Meiryo UI" panose="020B0604030504040204" pitchFamily="50" charset="-128"/>
              </a:rPr>
              <a:t>』</a:t>
            </a:r>
            <a:r>
              <a:rPr lang="ja-JP" altLang="en-US" sz="1800" b="1" dirty="0">
                <a:solidFill>
                  <a:srgbClr val="FF0000"/>
                </a:solidFill>
                <a:latin typeface="Meiryo UI" panose="020B0604030504040204" pitchFamily="50" charset="-128"/>
                <a:ea typeface="Meiryo UI" panose="020B0604030504040204" pitchFamily="50" charset="-128"/>
              </a:rPr>
              <a:t>に問題があるね</a:t>
            </a:r>
            <a:endParaRPr lang="en-US" altLang="ja-JP" sz="1800" b="1" dirty="0">
              <a:solidFill>
                <a:srgbClr val="FF0000"/>
              </a:solidFill>
              <a:latin typeface="Meiryo UI" panose="020B0604030504040204" pitchFamily="50" charset="-128"/>
              <a:ea typeface="Meiryo UI" panose="020B0604030504040204" pitchFamily="50" charset="-128"/>
            </a:endParaRPr>
          </a:p>
        </p:txBody>
      </p:sp>
      <p:grpSp>
        <p:nvGrpSpPr>
          <p:cNvPr id="77" name="グループ化 76">
            <a:extLst>
              <a:ext uri="{FF2B5EF4-FFF2-40B4-BE49-F238E27FC236}">
                <a16:creationId xmlns:a16="http://schemas.microsoft.com/office/drawing/2014/main" id="{3909A08B-9457-78CC-124E-5F0DAACA5D4B}"/>
              </a:ext>
            </a:extLst>
          </p:cNvPr>
          <p:cNvGrpSpPr/>
          <p:nvPr/>
        </p:nvGrpSpPr>
        <p:grpSpPr>
          <a:xfrm>
            <a:off x="6250293" y="5256311"/>
            <a:ext cx="1166135" cy="932253"/>
            <a:chOff x="8009316" y="5252734"/>
            <a:chExt cx="1298524" cy="1213098"/>
          </a:xfrm>
        </p:grpSpPr>
        <p:pic>
          <p:nvPicPr>
            <p:cNvPr id="78" name="図 77">
              <a:extLst>
                <a:ext uri="{FF2B5EF4-FFF2-40B4-BE49-F238E27FC236}">
                  <a16:creationId xmlns:a16="http://schemas.microsoft.com/office/drawing/2014/main" id="{257FE876-CEF8-4E80-4516-F82DDC41CD47}"/>
                </a:ext>
              </a:extLst>
            </p:cNvPr>
            <p:cNvPicPr>
              <a:picLocks noChangeAspect="1"/>
            </p:cNvPicPr>
            <p:nvPr/>
          </p:nvPicPr>
          <p:blipFill rotWithShape="1">
            <a:blip r:embed="rId5"/>
            <a:srcRect l="2601" t="29310" r="-2601" b="51428"/>
            <a:stretch/>
          </p:blipFill>
          <p:spPr>
            <a:xfrm>
              <a:off x="8009316" y="5848481"/>
              <a:ext cx="1298524" cy="617351"/>
            </a:xfrm>
            <a:prstGeom prst="rect">
              <a:avLst/>
            </a:prstGeom>
          </p:spPr>
        </p:pic>
        <p:pic>
          <p:nvPicPr>
            <p:cNvPr id="79" name="図 78">
              <a:extLst>
                <a:ext uri="{FF2B5EF4-FFF2-40B4-BE49-F238E27FC236}">
                  <a16:creationId xmlns:a16="http://schemas.microsoft.com/office/drawing/2014/main" id="{0EDFC1EC-51A2-24C5-4733-FBCFD2D977A1}"/>
                </a:ext>
              </a:extLst>
            </p:cNvPr>
            <p:cNvPicPr>
              <a:picLocks noChangeAspect="1"/>
            </p:cNvPicPr>
            <p:nvPr/>
          </p:nvPicPr>
          <p:blipFill>
            <a:blip r:embed="rId18" cstate="print">
              <a:extLst>
                <a:ext uri="{BEBA8EAE-BF5A-486C-A8C5-ECC9F3942E4B}">
                  <a14:imgProps xmlns:a14="http://schemas.microsoft.com/office/drawing/2010/main">
                    <a14:imgLayer r:embed="rId19">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80" name="グループ化 79">
              <a:extLst>
                <a:ext uri="{FF2B5EF4-FFF2-40B4-BE49-F238E27FC236}">
                  <a16:creationId xmlns:a16="http://schemas.microsoft.com/office/drawing/2014/main" id="{35B0432C-9A80-EA9D-442E-5E7EC2113D36}"/>
                </a:ext>
              </a:extLst>
            </p:cNvPr>
            <p:cNvGrpSpPr/>
            <p:nvPr/>
          </p:nvGrpSpPr>
          <p:grpSpPr>
            <a:xfrm>
              <a:off x="8358121" y="5252734"/>
              <a:ext cx="676277" cy="438686"/>
              <a:chOff x="8597356" y="4176189"/>
              <a:chExt cx="1568953" cy="907998"/>
            </a:xfrm>
          </p:grpSpPr>
          <p:pic>
            <p:nvPicPr>
              <p:cNvPr id="81" name="Picture 17">
                <a:extLst>
                  <a:ext uri="{FF2B5EF4-FFF2-40B4-BE49-F238E27FC236}">
                    <a16:creationId xmlns:a16="http://schemas.microsoft.com/office/drawing/2014/main" id="{DB6B4B25-2EBC-A3F1-33BD-FBCE2B33C1EC}"/>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2" descr="ロゴ">
                <a:extLst>
                  <a:ext uri="{FF2B5EF4-FFF2-40B4-BE49-F238E27FC236}">
                    <a16:creationId xmlns:a16="http://schemas.microsoft.com/office/drawing/2014/main" id="{8FEA83E0-4C67-D595-70A2-5B104AB03AD1}"/>
                  </a:ext>
                </a:extLst>
              </p:cNvPr>
              <p:cNvPicPr>
                <a:picLocks noChangeAspect="1" noChangeArrowheads="1"/>
              </p:cNvPicPr>
              <p:nvPr/>
            </p:nvPicPr>
            <p:blipFill>
              <a:blip r:embed="rId2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grpSp>
        <p:nvGrpSpPr>
          <p:cNvPr id="2" name="グループ化 1">
            <a:extLst>
              <a:ext uri="{FF2B5EF4-FFF2-40B4-BE49-F238E27FC236}">
                <a16:creationId xmlns:a16="http://schemas.microsoft.com/office/drawing/2014/main" id="{F1C9163E-0FA6-EAA0-5130-EF761423D063}"/>
              </a:ext>
            </a:extLst>
          </p:cNvPr>
          <p:cNvGrpSpPr/>
          <p:nvPr/>
        </p:nvGrpSpPr>
        <p:grpSpPr>
          <a:xfrm>
            <a:off x="427985" y="5150480"/>
            <a:ext cx="1114877" cy="1060893"/>
            <a:chOff x="3207805" y="5179520"/>
            <a:chExt cx="1458195" cy="1281727"/>
          </a:xfrm>
        </p:grpSpPr>
        <p:pic>
          <p:nvPicPr>
            <p:cNvPr id="4" name="図 3">
              <a:extLst>
                <a:ext uri="{FF2B5EF4-FFF2-40B4-BE49-F238E27FC236}">
                  <a16:creationId xmlns:a16="http://schemas.microsoft.com/office/drawing/2014/main" id="{BB05FF74-7834-D51D-11DA-073B4E207401}"/>
                </a:ext>
              </a:extLst>
            </p:cNvPr>
            <p:cNvPicPr>
              <a:picLocks noChangeAspect="1"/>
            </p:cNvPicPr>
            <p:nvPr/>
          </p:nvPicPr>
          <p:blipFill>
            <a:blip r:embed="rId22" cstate="print">
              <a:extLst>
                <a:ext uri="{BEBA8EAE-BF5A-486C-A8C5-ECC9F3942E4B}">
                  <a14:imgProps xmlns:a14="http://schemas.microsoft.com/office/drawing/2010/main">
                    <a14:imgLayer r:embed="rId23">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5" name="グループ化 4">
              <a:extLst>
                <a:ext uri="{FF2B5EF4-FFF2-40B4-BE49-F238E27FC236}">
                  <a16:creationId xmlns:a16="http://schemas.microsoft.com/office/drawing/2014/main" id="{D03DA65A-F335-19A2-F4B8-A4B5528EF50F}"/>
                </a:ext>
              </a:extLst>
            </p:cNvPr>
            <p:cNvGrpSpPr/>
            <p:nvPr/>
          </p:nvGrpSpPr>
          <p:grpSpPr>
            <a:xfrm>
              <a:off x="3590945" y="5199516"/>
              <a:ext cx="728250" cy="388177"/>
              <a:chOff x="3590945" y="5199516"/>
              <a:chExt cx="728250" cy="388177"/>
            </a:xfrm>
          </p:grpSpPr>
          <p:pic>
            <p:nvPicPr>
              <p:cNvPr id="7" name="Picture 17">
                <a:extLst>
                  <a:ext uri="{FF2B5EF4-FFF2-40B4-BE49-F238E27FC236}">
                    <a16:creationId xmlns:a16="http://schemas.microsoft.com/office/drawing/2014/main" id="{68C99BB7-32AA-4423-C0F6-FD22556810E3}"/>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ロゴ">
                <a:extLst>
                  <a:ext uri="{FF2B5EF4-FFF2-40B4-BE49-F238E27FC236}">
                    <a16:creationId xmlns:a16="http://schemas.microsoft.com/office/drawing/2014/main" id="{B1D90636-3285-3A82-79DB-5522923483B8}"/>
                  </a:ext>
                </a:extLst>
              </p:cNvPr>
              <p:cNvPicPr>
                <a:picLocks noChangeAspect="1" noChangeArrowheads="1"/>
              </p:cNvPicPr>
              <p:nvPr/>
            </p:nvPicPr>
            <p:blipFill>
              <a:blip r:embed="rId2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6" name="図 5">
              <a:extLst>
                <a:ext uri="{FF2B5EF4-FFF2-40B4-BE49-F238E27FC236}">
                  <a16:creationId xmlns:a16="http://schemas.microsoft.com/office/drawing/2014/main" id="{5541693F-132D-364B-3DE7-663060FC0B3F}"/>
                </a:ext>
              </a:extLst>
            </p:cNvPr>
            <p:cNvPicPr>
              <a:picLocks noChangeAspect="1"/>
            </p:cNvPicPr>
            <p:nvPr/>
          </p:nvPicPr>
          <p:blipFill rotWithShape="1">
            <a:blip r:embed="rId5"/>
            <a:srcRect l="2601" t="29310" r="-2601" b="51428"/>
            <a:stretch/>
          </p:blipFill>
          <p:spPr>
            <a:xfrm>
              <a:off x="3265482" y="5894402"/>
              <a:ext cx="1263655" cy="566845"/>
            </a:xfrm>
            <a:prstGeom prst="rect">
              <a:avLst/>
            </a:prstGeom>
          </p:spPr>
        </p:pic>
      </p:grpSp>
    </p:spTree>
    <p:custDataLst>
      <p:tags r:id="rId1"/>
    </p:custDataLst>
    <p:extLst>
      <p:ext uri="{BB962C8B-B14F-4D97-AF65-F5344CB8AC3E}">
        <p14:creationId xmlns:p14="http://schemas.microsoft.com/office/powerpoint/2010/main" val="40278588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500"/>
                                        <p:tgtEl>
                                          <p:spTgt spid="53"/>
                                        </p:tgtEl>
                                      </p:cBhvr>
                                    </p:animEffect>
                                  </p:childTnLst>
                                </p:cTn>
                              </p:par>
                              <p:par>
                                <p:cTn id="11" presetID="10"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childTnLst>
                          </p:cTn>
                        </p:par>
                        <p:par>
                          <p:cTn id="17" fill="hold">
                            <p:stCondLst>
                              <p:cond delay="500"/>
                            </p:stCondLst>
                            <p:childTnLst>
                              <p:par>
                                <p:cTn id="18" presetID="10" presetClass="entr" presetSubtype="0" fill="hold" grpId="0" nodeType="afterEffect">
                                  <p:stCondLst>
                                    <p:cond delay="25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nodeType="withEffect">
                                  <p:stCondLst>
                                    <p:cond delay="25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nodeType="withEffect">
                                  <p:stCondLst>
                                    <p:cond delay="250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3500"/>
                            </p:stCondLst>
                            <p:childTnLst>
                              <p:par>
                                <p:cTn id="28" presetID="10" presetClass="entr" presetSubtype="0" fill="hold" grpId="0" nodeType="afterEffect">
                                  <p:stCondLst>
                                    <p:cond delay="300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500"/>
                                        <p:tgtEl>
                                          <p:spTgt spid="59"/>
                                        </p:tgtEl>
                                      </p:cBhvr>
                                    </p:animEffect>
                                  </p:childTnLst>
                                </p:cTn>
                              </p:par>
                              <p:par>
                                <p:cTn id="31" presetID="10" presetClass="entr" presetSubtype="0" fill="hold" nodeType="withEffect">
                                  <p:stCondLst>
                                    <p:cond delay="150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500"/>
                                        <p:tgtEl>
                                          <p:spTgt spid="96"/>
                                        </p:tgtEl>
                                      </p:cBhvr>
                                    </p:animEffect>
                                  </p:childTnLst>
                                </p:cTn>
                              </p:par>
                            </p:childTnLst>
                          </p:cTn>
                        </p:par>
                        <p:par>
                          <p:cTn id="37" fill="hold">
                            <p:stCondLst>
                              <p:cond delay="7000"/>
                            </p:stCondLst>
                            <p:childTnLst>
                              <p:par>
                                <p:cTn id="38" presetID="10" presetClass="entr" presetSubtype="0" fill="hold" nodeType="afterEffect">
                                  <p:stCondLst>
                                    <p:cond delay="500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60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13500"/>
                            </p:stCondLst>
                            <p:childTnLst>
                              <p:par>
                                <p:cTn id="45" presetID="10" presetClass="entr" presetSubtype="0" fill="hold" nodeType="afterEffect">
                                  <p:stCondLst>
                                    <p:cond delay="300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par>
                                <p:cTn id="48" presetID="10" presetClass="entr" presetSubtype="0" fill="hold" grpId="0" nodeType="withEffect">
                                  <p:stCondLst>
                                    <p:cond delay="300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childTnLst>
                          </p:cTn>
                        </p:par>
                        <p:par>
                          <p:cTn id="51" fill="hold">
                            <p:stCondLst>
                              <p:cond delay="17000"/>
                            </p:stCondLst>
                            <p:childTnLst>
                              <p:par>
                                <p:cTn id="52" presetID="10" presetClass="entr" presetSubtype="0" fill="hold" nodeType="afterEffect">
                                  <p:stCondLst>
                                    <p:cond delay="500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par>
                                <p:cTn id="55" presetID="10" presetClass="entr" presetSubtype="0" fill="hold" grpId="0" nodeType="withEffect">
                                  <p:stCondLst>
                                    <p:cond delay="500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childTnLst>
                                </p:cTn>
                              </p:par>
                            </p:childTnLst>
                          </p:cTn>
                        </p:par>
                        <p:par>
                          <p:cTn id="58" fill="hold">
                            <p:stCondLst>
                              <p:cond delay="22500"/>
                            </p:stCondLst>
                            <p:childTnLst>
                              <p:par>
                                <p:cTn id="59" presetID="10" presetClass="entr" presetSubtype="0" fill="hold" nodeType="afterEffect">
                                  <p:stCondLst>
                                    <p:cond delay="5000"/>
                                  </p:stCondLst>
                                  <p:childTnLst>
                                    <p:set>
                                      <p:cBhvr>
                                        <p:cTn id="60" dur="1" fill="hold">
                                          <p:stCondLst>
                                            <p:cond delay="0"/>
                                          </p:stCondLst>
                                        </p:cTn>
                                        <p:tgtEl>
                                          <p:spTgt spid="77"/>
                                        </p:tgtEl>
                                        <p:attrNameLst>
                                          <p:attrName>style.visibility</p:attrName>
                                        </p:attrNameLst>
                                      </p:cBhvr>
                                      <p:to>
                                        <p:strVal val="visible"/>
                                      </p:to>
                                    </p:set>
                                    <p:animEffect transition="in" filter="fade">
                                      <p:cBhvr>
                                        <p:cTn id="61" dur="500"/>
                                        <p:tgtEl>
                                          <p:spTgt spid="77"/>
                                        </p:tgtEl>
                                      </p:cBhvr>
                                    </p:animEffect>
                                  </p:childTnLst>
                                </p:cTn>
                              </p:par>
                              <p:par>
                                <p:cTn id="62" presetID="10" presetClass="entr" presetSubtype="0" fill="hold" grpId="0" nodeType="withEffect">
                                  <p:stCondLst>
                                    <p:cond delay="500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24" grpId="0" animBg="1"/>
      <p:bldP spid="25" grpId="0" animBg="1"/>
      <p:bldP spid="44" grpId="0" animBg="1"/>
      <p:bldP spid="53" grpId="0" animBg="1"/>
      <p:bldP spid="55" grpId="0" animBg="1"/>
      <p:bldP spid="59" grpId="0" animBg="1"/>
      <p:bldP spid="62" grpId="0" animBg="1"/>
      <p:bldP spid="7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角丸四角形 54">
            <a:extLst>
              <a:ext uri="{FF2B5EF4-FFF2-40B4-BE49-F238E27FC236}">
                <a16:creationId xmlns:a16="http://schemas.microsoft.com/office/drawing/2014/main" id="{FCFA6298-233B-CEE9-730E-050FF9BA7BE1}"/>
              </a:ext>
            </a:extLst>
          </p:cNvPr>
          <p:cNvSpPr/>
          <p:nvPr/>
        </p:nvSpPr>
        <p:spPr>
          <a:xfrm>
            <a:off x="14650" y="590428"/>
            <a:ext cx="11186733" cy="5725063"/>
          </a:xfrm>
          <a:prstGeom prst="roundRect">
            <a:avLst>
              <a:gd name="adj" fmla="val 4701"/>
            </a:avLst>
          </a:prstGeom>
          <a:solidFill>
            <a:schemeClr val="accent6">
              <a:lumMod val="40000"/>
              <a:lumOff val="60000"/>
              <a:alpha val="48000"/>
            </a:scheme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541" name="図 20540" descr="テーブル, 会議室 が含まれている画像&#10;&#10;AI によって生成されたコンテンツは間違っている可能性があります。">
            <a:extLst>
              <a:ext uri="{FF2B5EF4-FFF2-40B4-BE49-F238E27FC236}">
                <a16:creationId xmlns:a16="http://schemas.microsoft.com/office/drawing/2014/main" id="{C17BA1FA-3BAE-B462-46B7-5022554624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809" y="1790689"/>
            <a:ext cx="2467918" cy="4446083"/>
          </a:xfrm>
          <a:prstGeom prst="rect">
            <a:avLst/>
          </a:prstGeom>
        </p:spPr>
      </p:pic>
      <p:graphicFrame>
        <p:nvGraphicFramePr>
          <p:cNvPr id="5" name="表 4">
            <a:extLst>
              <a:ext uri="{FF2B5EF4-FFF2-40B4-BE49-F238E27FC236}">
                <a16:creationId xmlns:a16="http://schemas.microsoft.com/office/drawing/2014/main" id="{F9E0016A-0704-2C7F-39A4-66B5F9DEC55B}"/>
              </a:ext>
            </a:extLst>
          </p:cNvPr>
          <p:cNvGraphicFramePr>
            <a:graphicFrameLocks noGrp="1"/>
          </p:cNvGraphicFramePr>
          <p:nvPr>
            <p:extLst>
              <p:ext uri="{D42A27DB-BD31-4B8C-83A1-F6EECF244321}">
                <p14:modId xmlns:p14="http://schemas.microsoft.com/office/powerpoint/2010/main" val="3008797651"/>
              </p:ext>
            </p:extLst>
          </p:nvPr>
        </p:nvGraphicFramePr>
        <p:xfrm>
          <a:off x="2893715" y="1783869"/>
          <a:ext cx="8343695" cy="4489902"/>
        </p:xfrm>
        <a:graphic>
          <a:graphicData uri="http://schemas.openxmlformats.org/drawingml/2006/table">
            <a:tbl>
              <a:tblPr firstRow="1" bandRow="1">
                <a:tableStyleId>{5C22544A-7EE6-4342-B048-85BDC9FD1C3A}</a:tableStyleId>
              </a:tblPr>
              <a:tblGrid>
                <a:gridCol w="720081">
                  <a:extLst>
                    <a:ext uri="{9D8B030D-6E8A-4147-A177-3AD203B41FA5}">
                      <a16:colId xmlns:a16="http://schemas.microsoft.com/office/drawing/2014/main" val="4012469852"/>
                    </a:ext>
                  </a:extLst>
                </a:gridCol>
                <a:gridCol w="1656184">
                  <a:extLst>
                    <a:ext uri="{9D8B030D-6E8A-4147-A177-3AD203B41FA5}">
                      <a16:colId xmlns:a16="http://schemas.microsoft.com/office/drawing/2014/main" val="1694688125"/>
                    </a:ext>
                  </a:extLst>
                </a:gridCol>
                <a:gridCol w="1944216">
                  <a:extLst>
                    <a:ext uri="{9D8B030D-6E8A-4147-A177-3AD203B41FA5}">
                      <a16:colId xmlns:a16="http://schemas.microsoft.com/office/drawing/2014/main" val="560220299"/>
                    </a:ext>
                  </a:extLst>
                </a:gridCol>
                <a:gridCol w="2016224">
                  <a:extLst>
                    <a:ext uri="{9D8B030D-6E8A-4147-A177-3AD203B41FA5}">
                      <a16:colId xmlns:a16="http://schemas.microsoft.com/office/drawing/2014/main" val="3525894388"/>
                    </a:ext>
                  </a:extLst>
                </a:gridCol>
                <a:gridCol w="2006990">
                  <a:extLst>
                    <a:ext uri="{9D8B030D-6E8A-4147-A177-3AD203B41FA5}">
                      <a16:colId xmlns:a16="http://schemas.microsoft.com/office/drawing/2014/main" val="1406696497"/>
                    </a:ext>
                  </a:extLst>
                </a:gridCol>
              </a:tblGrid>
              <a:tr h="1080458">
                <a:tc gridSpan="2">
                  <a:txBody>
                    <a:bodyPr/>
                    <a:lstStyle/>
                    <a:p>
                      <a:r>
                        <a:rPr kumimoji="1" lang="ja-JP" altLang="en-US" dirty="0">
                          <a:solidFill>
                            <a:schemeClr val="tx1"/>
                          </a:solidFill>
                          <a:latin typeface="Meiryo UI" panose="020B0604030504040204" pitchFamily="50" charset="-128"/>
                          <a:ea typeface="Meiryo UI" panose="020B0604030504040204" pitchFamily="50" charset="-128"/>
                        </a:rPr>
                        <a:t>検査記録</a:t>
                      </a:r>
                      <a:endParaRPr kumimoji="1" lang="en-US" altLang="ja-JP" dirty="0">
                        <a:solidFill>
                          <a:schemeClr val="tx1"/>
                        </a:solidFill>
                        <a:latin typeface="Meiryo UI" panose="020B0604030504040204" pitchFamily="50" charset="-128"/>
                        <a:ea typeface="Meiryo UI" panose="020B0604030504040204" pitchFamily="50" charset="-128"/>
                      </a:endParaRPr>
                    </a:p>
                    <a:p>
                      <a:r>
                        <a:rPr kumimoji="1" lang="ja-JP" altLang="en-US" dirty="0">
                          <a:solidFill>
                            <a:schemeClr val="tx1"/>
                          </a:solidFill>
                          <a:latin typeface="Meiryo UI" panose="020B0604030504040204" pitchFamily="50" charset="-128"/>
                          <a:ea typeface="Meiryo UI" panose="020B0604030504040204" pitchFamily="50" charset="-128"/>
                        </a:rPr>
                        <a:t>提出の流れ</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6971393"/>
                  </a:ext>
                </a:extLst>
              </a:tr>
              <a:tr h="465365">
                <a:tc>
                  <a:txBody>
                    <a:bodyPr/>
                    <a:lstStyle/>
                    <a:p>
                      <a:pPr algn="ctr"/>
                      <a:r>
                        <a:rPr kumimoji="1" lang="en-US" altLang="ja-JP" dirty="0">
                          <a:solidFill>
                            <a:schemeClr val="tx1"/>
                          </a:solidFill>
                          <a:latin typeface="Meiryo UI" panose="020B0604030504040204" pitchFamily="50" charset="-128"/>
                          <a:ea typeface="Meiryo UI" panose="020B0604030504040204" pitchFamily="50" charset="-128"/>
                        </a:rPr>
                        <a:t>N-6</a:t>
                      </a:r>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dirty="0">
                          <a:solidFill>
                            <a:schemeClr val="tx1"/>
                          </a:solidFill>
                          <a:latin typeface="Meiryo UI" panose="020B0604030504040204" pitchFamily="50" charset="-128"/>
                          <a:ea typeface="Meiryo UI" panose="020B0604030504040204" pitchFamily="50" charset="-128"/>
                        </a:rPr>
                        <a:t>納入前確認会</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48828301"/>
                  </a:ext>
                </a:extLst>
              </a:tr>
              <a:tr h="431526">
                <a:tc>
                  <a:txBody>
                    <a:bodyPr/>
                    <a:lstStyle/>
                    <a:p>
                      <a:pPr algn="ctr"/>
                      <a:r>
                        <a:rPr kumimoji="1" lang="en-US" altLang="ja-JP" dirty="0">
                          <a:solidFill>
                            <a:schemeClr val="tx1"/>
                          </a:solidFill>
                          <a:latin typeface="Meiryo UI" panose="020B0604030504040204" pitchFamily="50" charset="-128"/>
                          <a:ea typeface="Meiryo UI" panose="020B0604030504040204" pitchFamily="50" charset="-128"/>
                        </a:rPr>
                        <a:t>N-5</a:t>
                      </a:r>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94679158"/>
                  </a:ext>
                </a:extLst>
              </a:tr>
              <a:tr h="431526">
                <a:tc>
                  <a:txBody>
                    <a:bodyPr/>
                    <a:lstStyle/>
                    <a:p>
                      <a:pPr algn="ctr"/>
                      <a:r>
                        <a:rPr kumimoji="1" lang="en-US" altLang="ja-JP" dirty="0">
                          <a:solidFill>
                            <a:schemeClr val="tx1"/>
                          </a:solidFill>
                          <a:latin typeface="Meiryo UI" panose="020B0604030504040204" pitchFamily="50" charset="-128"/>
                          <a:ea typeface="Meiryo UI" panose="020B0604030504040204" pitchFamily="50" charset="-128"/>
                        </a:rPr>
                        <a:t>N-4</a:t>
                      </a:r>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7273904"/>
                  </a:ext>
                </a:extLst>
              </a:tr>
              <a:tr h="431526">
                <a:tc>
                  <a:txBody>
                    <a:bodyPr/>
                    <a:lstStyle/>
                    <a:p>
                      <a:pPr algn="ctr"/>
                      <a:r>
                        <a:rPr kumimoji="1" lang="en-US" altLang="ja-JP" dirty="0">
                          <a:solidFill>
                            <a:schemeClr val="tx1"/>
                          </a:solidFill>
                          <a:latin typeface="Meiryo UI" panose="020B0604030504040204" pitchFamily="50" charset="-128"/>
                          <a:ea typeface="Meiryo UI" panose="020B0604030504040204" pitchFamily="50" charset="-128"/>
                        </a:rPr>
                        <a:t>N-3</a:t>
                      </a:r>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15325774"/>
                  </a:ext>
                </a:extLst>
              </a:tr>
              <a:tr h="431526">
                <a:tc>
                  <a:txBody>
                    <a:bodyPr/>
                    <a:lstStyle/>
                    <a:p>
                      <a:pPr algn="ctr"/>
                      <a:r>
                        <a:rPr kumimoji="1" lang="en-US" altLang="ja-JP" dirty="0">
                          <a:solidFill>
                            <a:schemeClr val="tx1"/>
                          </a:solidFill>
                          <a:latin typeface="Meiryo UI" panose="020B0604030504040204" pitchFamily="50" charset="-128"/>
                          <a:ea typeface="Meiryo UI" panose="020B0604030504040204" pitchFamily="50" charset="-128"/>
                        </a:rPr>
                        <a:t>N-2</a:t>
                      </a:r>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dirty="0">
                          <a:solidFill>
                            <a:schemeClr val="tx1"/>
                          </a:solidFill>
                          <a:latin typeface="Meiryo UI" panose="020B0604030504040204" pitchFamily="50" charset="-128"/>
                          <a:ea typeface="Meiryo UI" panose="020B0604030504040204" pitchFamily="50" charset="-128"/>
                        </a:rPr>
                        <a:t>製品出荷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59844797"/>
                  </a:ext>
                </a:extLst>
              </a:tr>
              <a:tr h="431526">
                <a:tc>
                  <a:txBody>
                    <a:bodyPr/>
                    <a:lstStyle/>
                    <a:p>
                      <a:pPr algn="ctr"/>
                      <a:r>
                        <a:rPr kumimoji="1" lang="en-US" altLang="ja-JP" dirty="0">
                          <a:solidFill>
                            <a:schemeClr val="tx1"/>
                          </a:solidFill>
                          <a:latin typeface="Meiryo UI" panose="020B0604030504040204" pitchFamily="50" charset="-128"/>
                          <a:ea typeface="Meiryo UI" panose="020B0604030504040204" pitchFamily="50" charset="-128"/>
                        </a:rPr>
                        <a:t>N-1</a:t>
                      </a:r>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2142210"/>
                  </a:ext>
                </a:extLst>
              </a:tr>
              <a:tr h="354923">
                <a:tc>
                  <a:txBody>
                    <a:bodyPr/>
                    <a:lstStyle/>
                    <a:p>
                      <a:pPr algn="ctr"/>
                      <a:r>
                        <a:rPr kumimoji="1" lang="en-US" altLang="ja-JP" dirty="0">
                          <a:solidFill>
                            <a:schemeClr val="tx1"/>
                          </a:solidFill>
                          <a:latin typeface="Meiryo UI" panose="020B0604030504040204" pitchFamily="50" charset="-128"/>
                          <a:ea typeface="Meiryo UI" panose="020B0604030504040204" pitchFamily="50" charset="-128"/>
                        </a:rPr>
                        <a:t>N</a:t>
                      </a:r>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kumimoji="1" lang="ja-JP" altLang="en-US" dirty="0">
                          <a:solidFill>
                            <a:schemeClr val="tx1"/>
                          </a:solidFill>
                          <a:latin typeface="Meiryo UI" panose="020B0604030504040204" pitchFamily="50" charset="-128"/>
                          <a:ea typeface="Meiryo UI" panose="020B0604030504040204" pitchFamily="50" charset="-128"/>
                        </a:rPr>
                        <a:t>初品納入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40799573"/>
                  </a:ext>
                </a:extLst>
              </a:tr>
              <a:tr h="431526">
                <a:tc>
                  <a:txBody>
                    <a:bodyPr/>
                    <a:lstStyle/>
                    <a:p>
                      <a:pPr algn="ctr"/>
                      <a:r>
                        <a:rPr kumimoji="1" lang="en-US" altLang="ja-JP" dirty="0">
                          <a:solidFill>
                            <a:schemeClr val="tx1"/>
                          </a:solidFill>
                          <a:latin typeface="Meiryo UI" panose="020B0604030504040204" pitchFamily="50" charset="-128"/>
                          <a:ea typeface="Meiryo UI" panose="020B0604030504040204" pitchFamily="50" charset="-128"/>
                        </a:rPr>
                        <a:t>N+1</a:t>
                      </a:r>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solidFill>
                          <a:schemeClr val="tx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73649317"/>
                  </a:ext>
                </a:extLst>
              </a:tr>
            </a:tbl>
          </a:graphicData>
        </a:graphic>
      </p:graphicFrame>
      <p:sp>
        <p:nvSpPr>
          <p:cNvPr id="20486" name="テキスト ボックス 9"/>
          <p:cNvSpPr txBox="1">
            <a:spLocks noChangeArrowheads="1"/>
          </p:cNvSpPr>
          <p:nvPr/>
        </p:nvSpPr>
        <p:spPr bwMode="auto">
          <a:xfrm>
            <a:off x="390189" y="164684"/>
            <a:ext cx="17132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游ゴシック" panose="020B0400000000000000" pitchFamily="50" charset="-128"/>
                <a:ea typeface="游ゴシック" panose="020B0400000000000000" pitchFamily="50" charset="-128"/>
              </a:rPr>
              <a:t>要因調査</a:t>
            </a:r>
            <a:r>
              <a:rPr lang="en-US" altLang="ja-JP" sz="1600" b="1" dirty="0">
                <a:latin typeface="游ゴシック" panose="020B0400000000000000" pitchFamily="50" charset="-128"/>
                <a:ea typeface="游ゴシック" panose="020B0400000000000000" pitchFamily="50" charset="-128"/>
              </a:rPr>
              <a:t>】</a:t>
            </a:r>
            <a:endParaRPr lang="ja-JP" altLang="en-US" sz="1600" b="1" dirty="0">
              <a:latin typeface="游ゴシック" panose="020B0400000000000000" pitchFamily="50" charset="-128"/>
              <a:ea typeface="游ゴシック" panose="020B0400000000000000" pitchFamily="50" charset="-128"/>
            </a:endParaRPr>
          </a:p>
        </p:txBody>
      </p:sp>
      <p:sp>
        <p:nvSpPr>
          <p:cNvPr id="20487" name="テキスト ボックス 9"/>
          <p:cNvSpPr txBox="1">
            <a:spLocks noChangeArrowheads="1"/>
          </p:cNvSpPr>
          <p:nvPr/>
        </p:nvSpPr>
        <p:spPr bwMode="auto">
          <a:xfrm>
            <a:off x="8792225" y="185954"/>
            <a:ext cx="1027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15/29</a:t>
            </a:r>
            <a:r>
              <a:rPr lang="ja-JP" altLang="en-US" sz="1400" dirty="0">
                <a:latin typeface="游ゴシック" panose="020B0400000000000000" pitchFamily="50" charset="-128"/>
                <a:ea typeface="游ゴシック" panose="020B0400000000000000" pitchFamily="50" charset="-128"/>
              </a:rPr>
              <a:t>）</a:t>
            </a:r>
          </a:p>
        </p:txBody>
      </p:sp>
      <p:sp>
        <p:nvSpPr>
          <p:cNvPr id="6" name="Line 3"/>
          <p:cNvSpPr>
            <a:spLocks noChangeShapeType="1"/>
          </p:cNvSpPr>
          <p:nvPr/>
        </p:nvSpPr>
        <p:spPr bwMode="auto">
          <a:xfrm>
            <a:off x="215628" y="503238"/>
            <a:ext cx="11017224"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pic>
        <p:nvPicPr>
          <p:cNvPr id="46" name="Picture 2" descr="ロゴ"/>
          <p:cNvPicPr>
            <a:picLocks noChangeAspect="1" noChangeArrowheads="1"/>
          </p:cNvPicPr>
          <p:nvPr/>
        </p:nvPicPr>
        <p:blipFill>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720684" y="127687"/>
            <a:ext cx="1392499" cy="33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フローチャート: 代替処理 21">
            <a:extLst>
              <a:ext uri="{FF2B5EF4-FFF2-40B4-BE49-F238E27FC236}">
                <a16:creationId xmlns:a16="http://schemas.microsoft.com/office/drawing/2014/main" id="{D879BD20-DE14-8FD5-08C2-C47224A11C71}"/>
              </a:ext>
            </a:extLst>
          </p:cNvPr>
          <p:cNvSpPr/>
          <p:nvPr/>
        </p:nvSpPr>
        <p:spPr>
          <a:xfrm>
            <a:off x="406817" y="715005"/>
            <a:ext cx="2905155" cy="564808"/>
          </a:xfrm>
          <a:prstGeom prst="flowChartAlternateProcess">
            <a:avLst/>
          </a:prstGeom>
          <a:solidFill>
            <a:srgbClr val="FFFF66"/>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800" dirty="0">
                <a:latin typeface="Meiryo UI" panose="020B0604030504040204" pitchFamily="50" charset="-128"/>
                <a:ea typeface="Meiryo UI" panose="020B0604030504040204" pitchFamily="50" charset="-128"/>
              </a:rPr>
              <a:t>②意思疎通ができていない</a:t>
            </a:r>
          </a:p>
        </p:txBody>
      </p:sp>
      <p:sp>
        <p:nvSpPr>
          <p:cNvPr id="2" name="テキスト ボックス 1">
            <a:extLst>
              <a:ext uri="{FF2B5EF4-FFF2-40B4-BE49-F238E27FC236}">
                <a16:creationId xmlns:a16="http://schemas.microsoft.com/office/drawing/2014/main" id="{BA593B15-3D41-97F4-03B6-9E07F43DDFF3}"/>
              </a:ext>
            </a:extLst>
          </p:cNvPr>
          <p:cNvSpPr txBox="1"/>
          <p:nvPr/>
        </p:nvSpPr>
        <p:spPr>
          <a:xfrm>
            <a:off x="342178" y="1279813"/>
            <a:ext cx="3573218"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意志疎通</a:t>
            </a:r>
            <a:r>
              <a:rPr kumimoji="1" lang="ja-JP" altLang="en-US" sz="1800" dirty="0">
                <a:latin typeface="Meiryo UI" panose="020B0604030504040204" pitchFamily="50" charset="-128"/>
                <a:ea typeface="Meiryo UI" panose="020B0604030504040204" pitchFamily="50" charset="-128"/>
              </a:rPr>
              <a:t>ができていなかった事例</a:t>
            </a:r>
            <a:endParaRPr kumimoji="1" lang="en-US" altLang="ja-JP" sz="1800" dirty="0">
              <a:latin typeface="Meiryo UI" panose="020B0604030504040204" pitchFamily="50" charset="-128"/>
              <a:ea typeface="Meiryo UI" panose="020B0604030504040204" pitchFamily="50" charset="-128"/>
            </a:endParaRPr>
          </a:p>
        </p:txBody>
      </p:sp>
      <p:sp>
        <p:nvSpPr>
          <p:cNvPr id="53" name="テキスト ボックス 52">
            <a:extLst>
              <a:ext uri="{FF2B5EF4-FFF2-40B4-BE49-F238E27FC236}">
                <a16:creationId xmlns:a16="http://schemas.microsoft.com/office/drawing/2014/main" id="{D5140441-E458-C4B3-E412-45AA611CCF31}"/>
              </a:ext>
            </a:extLst>
          </p:cNvPr>
          <p:cNvSpPr txBox="1"/>
          <p:nvPr/>
        </p:nvSpPr>
        <p:spPr>
          <a:xfrm>
            <a:off x="7594837" y="1790689"/>
            <a:ext cx="1191848" cy="369332"/>
          </a:xfrm>
          <a:prstGeom prst="rect">
            <a:avLst/>
          </a:prstGeom>
          <a:noFill/>
        </p:spPr>
        <p:txBody>
          <a:bodyPr wrap="square" rtlCol="0">
            <a:spAutoFit/>
          </a:bodyPr>
          <a:lstStyle/>
          <a:p>
            <a:pPr algn="ctr"/>
            <a:r>
              <a:rPr kumimoji="1" lang="ja-JP" altLang="en-US" sz="1800" dirty="0">
                <a:latin typeface="Meiryo UI" panose="020B0604030504040204" pitchFamily="50" charset="-128"/>
                <a:ea typeface="Meiryo UI" panose="020B0604030504040204" pitchFamily="50" charset="-128"/>
              </a:rPr>
              <a:t>アラコ</a:t>
            </a:r>
          </a:p>
        </p:txBody>
      </p:sp>
      <p:grpSp>
        <p:nvGrpSpPr>
          <p:cNvPr id="20505" name="グループ化 20504">
            <a:extLst>
              <a:ext uri="{FF2B5EF4-FFF2-40B4-BE49-F238E27FC236}">
                <a16:creationId xmlns:a16="http://schemas.microsoft.com/office/drawing/2014/main" id="{6DEBEEF4-23EA-8A17-3649-A2ACEB6F7BB5}"/>
              </a:ext>
            </a:extLst>
          </p:cNvPr>
          <p:cNvGrpSpPr/>
          <p:nvPr/>
        </p:nvGrpSpPr>
        <p:grpSpPr>
          <a:xfrm>
            <a:off x="9403895" y="2162840"/>
            <a:ext cx="941684" cy="654714"/>
            <a:chOff x="9572003" y="2236028"/>
            <a:chExt cx="980720" cy="860043"/>
          </a:xfrm>
        </p:grpSpPr>
        <p:pic>
          <p:nvPicPr>
            <p:cNvPr id="18" name="図 17" descr="アイコン&#10;&#10;AI によって生成されたコンテンツは間違っている可能性があります。">
              <a:extLst>
                <a:ext uri="{FF2B5EF4-FFF2-40B4-BE49-F238E27FC236}">
                  <a16:creationId xmlns:a16="http://schemas.microsoft.com/office/drawing/2014/main" id="{0F93882E-9BFE-9F7F-3C61-84E93A95E594}"/>
                </a:ext>
              </a:extLst>
            </p:cNvPr>
            <p:cNvPicPr>
              <a:picLocks noChangeAspect="1"/>
            </p:cNvPicPr>
            <p:nvPr/>
          </p:nvPicPr>
          <p:blipFill>
            <a:blip r:embed="rId7" cstate="print">
              <a:extLst>
                <a:ext uri="{28A0092B-C50C-407E-A947-70E740481C1C}">
                  <a14:useLocalDpi xmlns:a14="http://schemas.microsoft.com/office/drawing/2010/main" val="0"/>
                </a:ext>
              </a:extLst>
            </a:blip>
            <a:srcRect t="5422" b="6884"/>
            <a:stretch/>
          </p:blipFill>
          <p:spPr>
            <a:xfrm>
              <a:off x="9572003" y="2236028"/>
              <a:ext cx="980720" cy="860043"/>
            </a:xfrm>
            <a:prstGeom prst="rect">
              <a:avLst/>
            </a:prstGeom>
          </p:spPr>
        </p:pic>
        <p:pic>
          <p:nvPicPr>
            <p:cNvPr id="7" name="図 6">
              <a:extLst>
                <a:ext uri="{FF2B5EF4-FFF2-40B4-BE49-F238E27FC236}">
                  <a16:creationId xmlns:a16="http://schemas.microsoft.com/office/drawing/2014/main" id="{C1EDD474-B7BC-845E-170C-438F8170CFFF}"/>
                </a:ext>
              </a:extLst>
            </p:cNvPr>
            <p:cNvPicPr>
              <a:picLocks noChangeAspect="1"/>
            </p:cNvPicPr>
            <p:nvPr/>
          </p:nvPicPr>
          <p:blipFill>
            <a:blip r:embed="rId8"/>
            <a:stretch>
              <a:fillRect/>
            </a:stretch>
          </p:blipFill>
          <p:spPr>
            <a:xfrm>
              <a:off x="9925989" y="2674313"/>
              <a:ext cx="292273" cy="205734"/>
            </a:xfrm>
            <a:prstGeom prst="rect">
              <a:avLst/>
            </a:prstGeom>
          </p:spPr>
        </p:pic>
      </p:grpSp>
      <p:pic>
        <p:nvPicPr>
          <p:cNvPr id="20496" name="図 20495">
            <a:extLst>
              <a:ext uri="{FF2B5EF4-FFF2-40B4-BE49-F238E27FC236}">
                <a16:creationId xmlns:a16="http://schemas.microsoft.com/office/drawing/2014/main" id="{59B108CA-A15E-83FB-B60B-DDB6B054C7D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136" r="4924" b="3967"/>
          <a:stretch/>
        </p:blipFill>
        <p:spPr>
          <a:xfrm flipH="1">
            <a:off x="929032" y="4805279"/>
            <a:ext cx="788772" cy="1117599"/>
          </a:xfrm>
          <a:prstGeom prst="rect">
            <a:avLst/>
          </a:prstGeom>
          <a:ln w="38100">
            <a:noFill/>
          </a:ln>
        </p:spPr>
      </p:pic>
      <p:grpSp>
        <p:nvGrpSpPr>
          <p:cNvPr id="20506" name="グループ化 20505">
            <a:extLst>
              <a:ext uri="{FF2B5EF4-FFF2-40B4-BE49-F238E27FC236}">
                <a16:creationId xmlns:a16="http://schemas.microsoft.com/office/drawing/2014/main" id="{879F6469-E68A-CA92-84C1-DD25BCD83259}"/>
              </a:ext>
            </a:extLst>
          </p:cNvPr>
          <p:cNvGrpSpPr/>
          <p:nvPr/>
        </p:nvGrpSpPr>
        <p:grpSpPr>
          <a:xfrm>
            <a:off x="7446575" y="2170339"/>
            <a:ext cx="941683" cy="614807"/>
            <a:chOff x="6840364" y="2303983"/>
            <a:chExt cx="957813" cy="823308"/>
          </a:xfrm>
        </p:grpSpPr>
        <p:pic>
          <p:nvPicPr>
            <p:cNvPr id="12" name="図 11" descr="ダイアグラム が含まれている画像&#10;&#10;AI によって生成されたコンテンツは間違っている可能性があります。">
              <a:extLst>
                <a:ext uri="{FF2B5EF4-FFF2-40B4-BE49-F238E27FC236}">
                  <a16:creationId xmlns:a16="http://schemas.microsoft.com/office/drawing/2014/main" id="{51D87AAC-87CB-DFC9-8D46-B742725EBE52}"/>
                </a:ext>
              </a:extLst>
            </p:cNvPr>
            <p:cNvPicPr>
              <a:picLocks noChangeAspect="1"/>
            </p:cNvPicPr>
            <p:nvPr/>
          </p:nvPicPr>
          <p:blipFill>
            <a:blip r:embed="rId10" cstate="print">
              <a:extLst>
                <a:ext uri="{28A0092B-C50C-407E-A947-70E740481C1C}">
                  <a14:useLocalDpi xmlns:a14="http://schemas.microsoft.com/office/drawing/2010/main" val="0"/>
                </a:ext>
              </a:extLst>
            </a:blip>
            <a:srcRect l="6909" t="15077" r="5703" b="9808"/>
            <a:stretch/>
          </p:blipFill>
          <p:spPr>
            <a:xfrm>
              <a:off x="6840364" y="2303983"/>
              <a:ext cx="957813" cy="823308"/>
            </a:xfrm>
            <a:prstGeom prst="rect">
              <a:avLst/>
            </a:prstGeom>
          </p:spPr>
        </p:pic>
        <p:pic>
          <p:nvPicPr>
            <p:cNvPr id="21" name="Picture 2" descr="ロゴ">
              <a:extLst>
                <a:ext uri="{FF2B5EF4-FFF2-40B4-BE49-F238E27FC236}">
                  <a16:creationId xmlns:a16="http://schemas.microsoft.com/office/drawing/2014/main" id="{0A729BCB-3BBD-CEFA-2811-0445FAC3B019}"/>
                </a:ext>
              </a:extLst>
            </p:cNvPr>
            <p:cNvPicPr>
              <a:picLocks noChangeAspect="1" noChangeArrowheads="1"/>
            </p:cNvPicPr>
            <p:nvPr/>
          </p:nvPicPr>
          <p:blipFill>
            <a:blip r:embed="rId11" cstate="print">
              <a:clrChange>
                <a:clrFrom>
                  <a:srgbClr val="FFFFFF"/>
                </a:clrFrom>
                <a:clrTo>
                  <a:srgbClr val="FFFFFF">
                    <a:alpha val="0"/>
                  </a:srgbClr>
                </a:clrTo>
              </a:clrChange>
              <a:extLst>
                <a:ext uri="{BEBA8EAE-BF5A-486C-A8C5-ECC9F3942E4B}">
                  <a14:imgProps xmlns:a14="http://schemas.microsoft.com/office/drawing/2010/main">
                    <a14:imgLayer r:embed="rId12">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6956147" y="2875614"/>
              <a:ext cx="631351" cy="15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481" name="角丸四角形吹き出し 50">
            <a:extLst>
              <a:ext uri="{FF2B5EF4-FFF2-40B4-BE49-F238E27FC236}">
                <a16:creationId xmlns:a16="http://schemas.microsoft.com/office/drawing/2014/main" id="{CFB4E20A-78B8-AD5C-5105-903E449E4A64}"/>
              </a:ext>
            </a:extLst>
          </p:cNvPr>
          <p:cNvSpPr/>
          <p:nvPr/>
        </p:nvSpPr>
        <p:spPr>
          <a:xfrm>
            <a:off x="396825" y="2825326"/>
            <a:ext cx="2259941" cy="826064"/>
          </a:xfrm>
          <a:prstGeom prst="wedgeRoundRectCallout">
            <a:avLst>
              <a:gd name="adj1" fmla="val 28808"/>
              <a:gd name="adj2" fmla="val 64445"/>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ja-JP" altLang="en-US" sz="1400" dirty="0">
                <a:solidFill>
                  <a:sysClr val="windowText" lastClr="000000"/>
                </a:solidFill>
                <a:latin typeface="Meiryo UI" panose="020B0604030504040204" pitchFamily="50" charset="-128"/>
                <a:ea typeface="Meiryo UI" panose="020B0604030504040204" pitchFamily="50" charset="-128"/>
              </a:rPr>
              <a:t>検査記録は</a:t>
            </a:r>
            <a:endParaRPr lang="en-US" altLang="ja-JP" sz="14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400" dirty="0">
                <a:solidFill>
                  <a:sysClr val="windowText" lastClr="000000"/>
                </a:solidFill>
                <a:latin typeface="Meiryo UI" panose="020B0604030504040204" pitchFamily="50" charset="-128"/>
                <a:ea typeface="Meiryo UI" panose="020B0604030504040204" pitchFamily="50" charset="-128"/>
              </a:rPr>
              <a:t>社内承認していないので、</a:t>
            </a:r>
            <a:endParaRPr lang="en-US" altLang="ja-JP" sz="14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400" dirty="0">
                <a:solidFill>
                  <a:sysClr val="windowText" lastClr="000000"/>
                </a:solidFill>
                <a:latin typeface="Meiryo UI" panose="020B0604030504040204" pitchFamily="50" charset="-128"/>
                <a:ea typeface="Meiryo UI" panose="020B0604030504040204" pitchFamily="50" charset="-128"/>
              </a:rPr>
              <a:t>後日メールで提出しますね</a:t>
            </a:r>
            <a:r>
              <a:rPr lang="en-US" altLang="ja-JP" sz="1400" dirty="0">
                <a:solidFill>
                  <a:sysClr val="windowText" lastClr="000000"/>
                </a:solidFill>
                <a:latin typeface="Meiryo UI" panose="020B0604030504040204" pitchFamily="50" charset="-128"/>
                <a:ea typeface="Meiryo UI" panose="020B0604030504040204" pitchFamily="50" charset="-128"/>
              </a:rPr>
              <a:t>!!</a:t>
            </a:r>
          </a:p>
        </p:txBody>
      </p:sp>
      <p:pic>
        <p:nvPicPr>
          <p:cNvPr id="10" name="図 9" descr="ダイアグラム&#10;&#10;AI によって生成されたコンテンツは間違っている可能性があります。">
            <a:extLst>
              <a:ext uri="{FF2B5EF4-FFF2-40B4-BE49-F238E27FC236}">
                <a16:creationId xmlns:a16="http://schemas.microsoft.com/office/drawing/2014/main" id="{A5D6CD54-736D-467B-4CEB-BAA4DBA969FA}"/>
              </a:ext>
            </a:extLst>
          </p:cNvPr>
          <p:cNvPicPr>
            <a:picLocks noChangeAspect="1"/>
          </p:cNvPicPr>
          <p:nvPr/>
        </p:nvPicPr>
        <p:blipFill>
          <a:blip r:embed="rId13" cstate="print">
            <a:extLst>
              <a:ext uri="{28A0092B-C50C-407E-A947-70E740481C1C}">
                <a14:useLocalDpi xmlns:a14="http://schemas.microsoft.com/office/drawing/2010/main" val="0"/>
              </a:ext>
            </a:extLst>
          </a:blip>
          <a:srcRect l="11117" t="10555" r="15507" b="7177"/>
          <a:stretch/>
        </p:blipFill>
        <p:spPr>
          <a:xfrm>
            <a:off x="798189" y="3746277"/>
            <a:ext cx="918975" cy="1030366"/>
          </a:xfrm>
          <a:prstGeom prst="rect">
            <a:avLst/>
          </a:prstGeom>
        </p:spPr>
      </p:pic>
      <p:sp>
        <p:nvSpPr>
          <p:cNvPr id="51" name="フローチャート: 代替処理 50">
            <a:extLst>
              <a:ext uri="{FF2B5EF4-FFF2-40B4-BE49-F238E27FC236}">
                <a16:creationId xmlns:a16="http://schemas.microsoft.com/office/drawing/2014/main" id="{BB286C53-F460-E2DB-48C1-906A6068A4F7}"/>
              </a:ext>
            </a:extLst>
          </p:cNvPr>
          <p:cNvSpPr/>
          <p:nvPr/>
        </p:nvSpPr>
        <p:spPr>
          <a:xfrm>
            <a:off x="7328850" y="4621676"/>
            <a:ext cx="1803389" cy="369332"/>
          </a:xfrm>
          <a:prstGeom prst="flowChartAlternateProcess">
            <a:avLst/>
          </a:prstGeom>
          <a:solidFill>
            <a:schemeClr val="bg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800" b="1" dirty="0">
                <a:latin typeface="Meiryo UI" panose="020B0604030504040204" pitchFamily="50" charset="-128"/>
                <a:ea typeface="Meiryo UI" panose="020B0604030504040204" pitchFamily="50" charset="-128"/>
              </a:rPr>
              <a:t>メール受理</a:t>
            </a:r>
          </a:p>
        </p:txBody>
      </p:sp>
      <p:cxnSp>
        <p:nvCxnSpPr>
          <p:cNvPr id="20483" name="直線コネクタ 20482">
            <a:extLst>
              <a:ext uri="{FF2B5EF4-FFF2-40B4-BE49-F238E27FC236}">
                <a16:creationId xmlns:a16="http://schemas.microsoft.com/office/drawing/2014/main" id="{1149D782-0938-0CA6-9C14-3EB7CF1E6577}"/>
              </a:ext>
            </a:extLst>
          </p:cNvPr>
          <p:cNvCxnSpPr>
            <a:cxnSpLocks/>
            <a:stCxn id="20511" idx="1"/>
            <a:endCxn id="20484" idx="3"/>
          </p:cNvCxnSpPr>
          <p:nvPr/>
        </p:nvCxnSpPr>
        <p:spPr>
          <a:xfrm flipH="1" flipV="1">
            <a:off x="9124188" y="5716540"/>
            <a:ext cx="218066" cy="323732"/>
          </a:xfrm>
          <a:prstGeom prst="line">
            <a:avLst/>
          </a:prstGeom>
          <a:ln w="38100"/>
        </p:spPr>
        <p:style>
          <a:lnRef idx="1">
            <a:schemeClr val="dk1"/>
          </a:lnRef>
          <a:fillRef idx="0">
            <a:schemeClr val="dk1"/>
          </a:fillRef>
          <a:effectRef idx="0">
            <a:schemeClr val="dk1"/>
          </a:effectRef>
          <a:fontRef idx="minor">
            <a:schemeClr val="tx1"/>
          </a:fontRef>
        </p:style>
      </p:cxnSp>
      <p:sp>
        <p:nvSpPr>
          <p:cNvPr id="20484" name="フローチャート: 代替処理 20483">
            <a:extLst>
              <a:ext uri="{FF2B5EF4-FFF2-40B4-BE49-F238E27FC236}">
                <a16:creationId xmlns:a16="http://schemas.microsoft.com/office/drawing/2014/main" id="{55BD2EA8-42E2-5D3E-91C6-AD59C38C6D15}"/>
              </a:ext>
            </a:extLst>
          </p:cNvPr>
          <p:cNvSpPr/>
          <p:nvPr/>
        </p:nvSpPr>
        <p:spPr>
          <a:xfrm>
            <a:off x="7320799" y="5535405"/>
            <a:ext cx="1803389" cy="362269"/>
          </a:xfrm>
          <a:prstGeom prst="flowChartAlternateProcess">
            <a:avLst/>
          </a:prstGeom>
          <a:solidFill>
            <a:schemeClr val="bg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800" b="1" dirty="0">
                <a:latin typeface="Meiryo UI" panose="020B0604030504040204" pitchFamily="50" charset="-128"/>
                <a:ea typeface="Meiryo UI" panose="020B0604030504040204" pitchFamily="50" charset="-128"/>
              </a:rPr>
              <a:t>回覧・承認</a:t>
            </a:r>
          </a:p>
        </p:txBody>
      </p:sp>
      <p:sp>
        <p:nvSpPr>
          <p:cNvPr id="20511" name="フローチャート: 代替処理 20510">
            <a:extLst>
              <a:ext uri="{FF2B5EF4-FFF2-40B4-BE49-F238E27FC236}">
                <a16:creationId xmlns:a16="http://schemas.microsoft.com/office/drawing/2014/main" id="{044F2D36-81C2-61E9-03A6-94E5918DF181}"/>
              </a:ext>
            </a:extLst>
          </p:cNvPr>
          <p:cNvSpPr/>
          <p:nvPr/>
        </p:nvSpPr>
        <p:spPr>
          <a:xfrm>
            <a:off x="9342254" y="5839168"/>
            <a:ext cx="1790958" cy="402207"/>
          </a:xfrm>
          <a:prstGeom prst="flowChartAlternateProcess">
            <a:avLst/>
          </a:prstGeom>
          <a:solidFill>
            <a:schemeClr val="bg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800" b="1" dirty="0">
                <a:latin typeface="Meiryo UI" panose="020B0604030504040204" pitchFamily="50" charset="-128"/>
                <a:ea typeface="Meiryo UI" panose="020B0604030504040204" pitchFamily="50" charset="-128"/>
              </a:rPr>
              <a:t>客先提出</a:t>
            </a:r>
          </a:p>
        </p:txBody>
      </p:sp>
      <p:pic>
        <p:nvPicPr>
          <p:cNvPr id="8" name="図 111">
            <a:extLst>
              <a:ext uri="{FF2B5EF4-FFF2-40B4-BE49-F238E27FC236}">
                <a16:creationId xmlns:a16="http://schemas.microsoft.com/office/drawing/2014/main" id="{30E88B0C-7978-26F7-22E2-163BF25A561A}"/>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l="71053" t="69177"/>
          <a:stretch>
            <a:fillRect/>
          </a:stretch>
        </p:blipFill>
        <p:spPr bwMode="auto">
          <a:xfrm>
            <a:off x="5483963" y="2251154"/>
            <a:ext cx="857630" cy="61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ボックス 8">
            <a:extLst>
              <a:ext uri="{FF2B5EF4-FFF2-40B4-BE49-F238E27FC236}">
                <a16:creationId xmlns:a16="http://schemas.microsoft.com/office/drawing/2014/main" id="{901568DB-D984-488D-1E3F-2CC5BC36F91E}"/>
              </a:ext>
            </a:extLst>
          </p:cNvPr>
          <p:cNvSpPr txBox="1"/>
          <p:nvPr/>
        </p:nvSpPr>
        <p:spPr>
          <a:xfrm>
            <a:off x="5469407" y="1790689"/>
            <a:ext cx="1489663" cy="369332"/>
          </a:xfrm>
          <a:prstGeom prst="rect">
            <a:avLst/>
          </a:prstGeom>
          <a:noFill/>
        </p:spPr>
        <p:txBody>
          <a:bodyPr wrap="square" rtlCol="0">
            <a:spAutoFit/>
          </a:bodyPr>
          <a:lstStyle/>
          <a:p>
            <a:pPr algn="ctr"/>
            <a:r>
              <a:rPr kumimoji="1" lang="ja-JP" altLang="en-US" sz="1800" dirty="0">
                <a:latin typeface="Meiryo UI" panose="020B0604030504040204" pitchFamily="50" charset="-128"/>
                <a:ea typeface="Meiryo UI" panose="020B0604030504040204" pitchFamily="50" charset="-128"/>
              </a:rPr>
              <a:t>新規仕入先</a:t>
            </a:r>
          </a:p>
        </p:txBody>
      </p:sp>
      <p:sp>
        <p:nvSpPr>
          <p:cNvPr id="33" name="フローチャート: 代替処理 32">
            <a:extLst>
              <a:ext uri="{FF2B5EF4-FFF2-40B4-BE49-F238E27FC236}">
                <a16:creationId xmlns:a16="http://schemas.microsoft.com/office/drawing/2014/main" id="{3C08C2A6-6ACE-C4D0-090A-84D63D5CC74D}"/>
              </a:ext>
            </a:extLst>
          </p:cNvPr>
          <p:cNvSpPr/>
          <p:nvPr/>
        </p:nvSpPr>
        <p:spPr>
          <a:xfrm>
            <a:off x="7308368" y="5079750"/>
            <a:ext cx="1803389" cy="369332"/>
          </a:xfrm>
          <a:prstGeom prst="flowChartAlternateProcess">
            <a:avLst/>
          </a:prstGeom>
          <a:solidFill>
            <a:schemeClr val="bg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800" b="1" dirty="0">
                <a:latin typeface="Meiryo UI" panose="020B0604030504040204" pitchFamily="50" charset="-128"/>
                <a:ea typeface="Meiryo UI" panose="020B0604030504040204" pitchFamily="50" charset="-128"/>
              </a:rPr>
              <a:t>内容確認</a:t>
            </a:r>
          </a:p>
        </p:txBody>
      </p:sp>
      <p:sp>
        <p:nvSpPr>
          <p:cNvPr id="20490" name="フローチャート: 代替処理 20489">
            <a:extLst>
              <a:ext uri="{FF2B5EF4-FFF2-40B4-BE49-F238E27FC236}">
                <a16:creationId xmlns:a16="http://schemas.microsoft.com/office/drawing/2014/main" id="{3C1538FC-9919-7F2C-CAA6-899120B03C8A}"/>
              </a:ext>
            </a:extLst>
          </p:cNvPr>
          <p:cNvSpPr/>
          <p:nvPr/>
        </p:nvSpPr>
        <p:spPr>
          <a:xfrm>
            <a:off x="5338799" y="4232198"/>
            <a:ext cx="1803389" cy="369332"/>
          </a:xfrm>
          <a:prstGeom prst="flowChartAlternateProcess">
            <a:avLst/>
          </a:prstGeom>
          <a:solidFill>
            <a:schemeClr val="bg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800" b="1" dirty="0">
                <a:latin typeface="Meiryo UI" panose="020B0604030504040204" pitchFamily="50" charset="-128"/>
                <a:ea typeface="Meiryo UI" panose="020B0604030504040204" pitchFamily="50" charset="-128"/>
              </a:rPr>
              <a:t>回覧・承認</a:t>
            </a:r>
          </a:p>
        </p:txBody>
      </p:sp>
      <p:cxnSp>
        <p:nvCxnSpPr>
          <p:cNvPr id="20491" name="直線コネクタ 20490">
            <a:extLst>
              <a:ext uri="{FF2B5EF4-FFF2-40B4-BE49-F238E27FC236}">
                <a16:creationId xmlns:a16="http://schemas.microsoft.com/office/drawing/2014/main" id="{A4764475-26DB-242B-5024-5BFDCB20759C}"/>
              </a:ext>
            </a:extLst>
          </p:cNvPr>
          <p:cNvCxnSpPr>
            <a:cxnSpLocks/>
            <a:stCxn id="51" idx="1"/>
            <a:endCxn id="20490" idx="3"/>
          </p:cNvCxnSpPr>
          <p:nvPr/>
        </p:nvCxnSpPr>
        <p:spPr>
          <a:xfrm flipH="1" flipV="1">
            <a:off x="7142188" y="4416864"/>
            <a:ext cx="186662" cy="389478"/>
          </a:xfrm>
          <a:prstGeom prst="line">
            <a:avLst/>
          </a:prstGeom>
          <a:ln w="38100"/>
        </p:spPr>
        <p:style>
          <a:lnRef idx="1">
            <a:schemeClr val="dk1"/>
          </a:lnRef>
          <a:fillRef idx="0">
            <a:schemeClr val="dk1"/>
          </a:fillRef>
          <a:effectRef idx="0">
            <a:schemeClr val="dk1"/>
          </a:effectRef>
          <a:fontRef idx="minor">
            <a:schemeClr val="tx1"/>
          </a:fontRef>
        </p:style>
      </p:cxnSp>
      <p:cxnSp>
        <p:nvCxnSpPr>
          <p:cNvPr id="20498" name="直線コネクタ 20497">
            <a:extLst>
              <a:ext uri="{FF2B5EF4-FFF2-40B4-BE49-F238E27FC236}">
                <a16:creationId xmlns:a16="http://schemas.microsoft.com/office/drawing/2014/main" id="{060573F1-4C7E-F55E-BF86-C388353FF697}"/>
              </a:ext>
            </a:extLst>
          </p:cNvPr>
          <p:cNvCxnSpPr>
            <a:cxnSpLocks/>
            <a:stCxn id="33" idx="0"/>
          </p:cNvCxnSpPr>
          <p:nvPr/>
        </p:nvCxnSpPr>
        <p:spPr>
          <a:xfrm flipV="1">
            <a:off x="8210063" y="5016943"/>
            <a:ext cx="12430" cy="62807"/>
          </a:xfrm>
          <a:prstGeom prst="line">
            <a:avLst/>
          </a:prstGeom>
          <a:ln w="38100"/>
        </p:spPr>
        <p:style>
          <a:lnRef idx="1">
            <a:schemeClr val="dk1"/>
          </a:lnRef>
          <a:fillRef idx="0">
            <a:schemeClr val="dk1"/>
          </a:fillRef>
          <a:effectRef idx="0">
            <a:schemeClr val="dk1"/>
          </a:effectRef>
          <a:fontRef idx="minor">
            <a:schemeClr val="tx1"/>
          </a:fontRef>
        </p:style>
      </p:cxnSp>
      <p:cxnSp>
        <p:nvCxnSpPr>
          <p:cNvPr id="20503" name="直線コネクタ 20502">
            <a:extLst>
              <a:ext uri="{FF2B5EF4-FFF2-40B4-BE49-F238E27FC236}">
                <a16:creationId xmlns:a16="http://schemas.microsoft.com/office/drawing/2014/main" id="{915FBB7D-8776-8E4F-3DEA-1440EFE46463}"/>
              </a:ext>
            </a:extLst>
          </p:cNvPr>
          <p:cNvCxnSpPr>
            <a:cxnSpLocks/>
            <a:stCxn id="20484" idx="0"/>
            <a:endCxn id="33" idx="2"/>
          </p:cNvCxnSpPr>
          <p:nvPr/>
        </p:nvCxnSpPr>
        <p:spPr>
          <a:xfrm flipH="1" flipV="1">
            <a:off x="8210063" y="5449082"/>
            <a:ext cx="12431" cy="86323"/>
          </a:xfrm>
          <a:prstGeom prst="line">
            <a:avLst/>
          </a:prstGeom>
          <a:ln w="38100"/>
        </p:spPr>
        <p:style>
          <a:lnRef idx="1">
            <a:schemeClr val="dk1"/>
          </a:lnRef>
          <a:fillRef idx="0">
            <a:schemeClr val="dk1"/>
          </a:fillRef>
          <a:effectRef idx="0">
            <a:schemeClr val="dk1"/>
          </a:effectRef>
          <a:fontRef idx="minor">
            <a:schemeClr val="tx1"/>
          </a:fontRef>
        </p:style>
      </p:cxnSp>
      <p:grpSp>
        <p:nvGrpSpPr>
          <p:cNvPr id="20508" name="グループ化 20507">
            <a:extLst>
              <a:ext uri="{FF2B5EF4-FFF2-40B4-BE49-F238E27FC236}">
                <a16:creationId xmlns:a16="http://schemas.microsoft.com/office/drawing/2014/main" id="{B1803995-06AD-75E6-1A77-69C59B137F16}"/>
              </a:ext>
            </a:extLst>
          </p:cNvPr>
          <p:cNvGrpSpPr/>
          <p:nvPr/>
        </p:nvGrpSpPr>
        <p:grpSpPr>
          <a:xfrm>
            <a:off x="2021422" y="4699542"/>
            <a:ext cx="858502" cy="844741"/>
            <a:chOff x="946574" y="1787787"/>
            <a:chExt cx="858502" cy="844741"/>
          </a:xfrm>
        </p:grpSpPr>
        <p:pic>
          <p:nvPicPr>
            <p:cNvPr id="20509" name="図 20508">
              <a:extLst>
                <a:ext uri="{FF2B5EF4-FFF2-40B4-BE49-F238E27FC236}">
                  <a16:creationId xmlns:a16="http://schemas.microsoft.com/office/drawing/2014/main" id="{E914C5BE-F97B-D900-50FA-4CA79E834A9F}"/>
                </a:ext>
              </a:extLst>
            </p:cNvPr>
            <p:cNvPicPr>
              <a:picLocks noChangeAspect="1"/>
            </p:cNvPicPr>
            <p:nvPr/>
          </p:nvPicPr>
          <p:blipFill rotWithShape="1">
            <a:blip r:embed="rId15"/>
            <a:srcRect l="2601" t="29310" r="-2601" b="51428"/>
            <a:stretch/>
          </p:blipFill>
          <p:spPr>
            <a:xfrm>
              <a:off x="1022200" y="2189447"/>
              <a:ext cx="707250" cy="443081"/>
            </a:xfrm>
            <a:prstGeom prst="rect">
              <a:avLst/>
            </a:prstGeom>
          </p:spPr>
        </p:pic>
        <p:grpSp>
          <p:nvGrpSpPr>
            <p:cNvPr id="20510" name="グループ化 20509">
              <a:extLst>
                <a:ext uri="{FF2B5EF4-FFF2-40B4-BE49-F238E27FC236}">
                  <a16:creationId xmlns:a16="http://schemas.microsoft.com/office/drawing/2014/main" id="{4ECADE05-0FCC-B714-9360-CD8988D94236}"/>
                </a:ext>
              </a:extLst>
            </p:cNvPr>
            <p:cNvGrpSpPr/>
            <p:nvPr/>
          </p:nvGrpSpPr>
          <p:grpSpPr>
            <a:xfrm>
              <a:off x="946574" y="1787787"/>
              <a:ext cx="858502" cy="646331"/>
              <a:chOff x="3455988" y="4116792"/>
              <a:chExt cx="1374667" cy="1022433"/>
            </a:xfrm>
          </p:grpSpPr>
          <p:pic>
            <p:nvPicPr>
              <p:cNvPr id="20513" name="図 20512">
                <a:extLst>
                  <a:ext uri="{FF2B5EF4-FFF2-40B4-BE49-F238E27FC236}">
                    <a16:creationId xmlns:a16="http://schemas.microsoft.com/office/drawing/2014/main" id="{80515BFA-B963-5207-1445-34C5278166B5}"/>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55988" y="4147666"/>
                <a:ext cx="1374667" cy="991559"/>
              </a:xfrm>
              <a:prstGeom prst="rect">
                <a:avLst/>
              </a:prstGeom>
            </p:spPr>
          </p:pic>
          <p:pic>
            <p:nvPicPr>
              <p:cNvPr id="20514" name="Picture 17">
                <a:extLst>
                  <a:ext uri="{FF2B5EF4-FFF2-40B4-BE49-F238E27FC236}">
                    <a16:creationId xmlns:a16="http://schemas.microsoft.com/office/drawing/2014/main" id="{61F118E5-9F91-AB06-43E3-1B35D46B9859}"/>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767992" y="4116792"/>
                <a:ext cx="777762"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5" name="Picture 2" descr="ロゴ">
                <a:extLst>
                  <a:ext uri="{FF2B5EF4-FFF2-40B4-BE49-F238E27FC236}">
                    <a16:creationId xmlns:a16="http://schemas.microsoft.com/office/drawing/2014/main" id="{78DE6E70-11BC-21C2-5DB5-F67DB68BF2D0}"/>
                  </a:ext>
                </a:extLst>
              </p:cNvPr>
              <p:cNvPicPr>
                <a:picLocks noChangeAspect="1" noChangeArrowheads="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86919" y="4251405"/>
                <a:ext cx="545210" cy="138972"/>
              </a:xfrm>
              <a:prstGeom prst="rect">
                <a:avLst/>
              </a:prstGeom>
              <a:solidFill>
                <a:schemeClr val="accent4">
                  <a:lumMod val="20000"/>
                  <a:lumOff val="80000"/>
                </a:schemeClr>
              </a:solidFill>
              <a:ln>
                <a:noFill/>
              </a:ln>
            </p:spPr>
          </p:pic>
        </p:grpSp>
      </p:grpSp>
      <p:grpSp>
        <p:nvGrpSpPr>
          <p:cNvPr id="20517" name="グループ化 20516">
            <a:extLst>
              <a:ext uri="{FF2B5EF4-FFF2-40B4-BE49-F238E27FC236}">
                <a16:creationId xmlns:a16="http://schemas.microsoft.com/office/drawing/2014/main" id="{7FB3E167-3207-2850-24A5-09CDD110E511}"/>
              </a:ext>
            </a:extLst>
          </p:cNvPr>
          <p:cNvGrpSpPr/>
          <p:nvPr/>
        </p:nvGrpSpPr>
        <p:grpSpPr>
          <a:xfrm>
            <a:off x="319099" y="4635621"/>
            <a:ext cx="621656" cy="888258"/>
            <a:chOff x="4878256" y="3610785"/>
            <a:chExt cx="621656" cy="888258"/>
          </a:xfrm>
        </p:grpSpPr>
        <p:pic>
          <p:nvPicPr>
            <p:cNvPr id="20518" name="図 20517" descr="図形, 円&#10;&#10;AI によって生成されたコンテンツは間違っている可能性があります。">
              <a:extLst>
                <a:ext uri="{FF2B5EF4-FFF2-40B4-BE49-F238E27FC236}">
                  <a16:creationId xmlns:a16="http://schemas.microsoft.com/office/drawing/2014/main" id="{E0208076-84E2-345F-FE8B-C06251A23B05}"/>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958870" y="3649710"/>
              <a:ext cx="475230" cy="848136"/>
            </a:xfrm>
            <a:prstGeom prst="rect">
              <a:avLst/>
            </a:prstGeom>
          </p:spPr>
        </p:pic>
        <p:pic>
          <p:nvPicPr>
            <p:cNvPr id="20519" name="Picture 17">
              <a:extLst>
                <a:ext uri="{FF2B5EF4-FFF2-40B4-BE49-F238E27FC236}">
                  <a16:creationId xmlns:a16="http://schemas.microsoft.com/office/drawing/2014/main" id="{C7CB0137-F28A-67C1-A195-E22B5CF8812A}"/>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952197" y="3610785"/>
              <a:ext cx="498067" cy="39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20" name="グループ化 20519">
              <a:extLst>
                <a:ext uri="{FF2B5EF4-FFF2-40B4-BE49-F238E27FC236}">
                  <a16:creationId xmlns:a16="http://schemas.microsoft.com/office/drawing/2014/main" id="{353D2AC5-4D92-5026-C920-F179D0A7ABC0}"/>
                </a:ext>
              </a:extLst>
            </p:cNvPr>
            <p:cNvGrpSpPr/>
            <p:nvPr/>
          </p:nvGrpSpPr>
          <p:grpSpPr>
            <a:xfrm>
              <a:off x="4878256" y="4160611"/>
              <a:ext cx="621656" cy="338432"/>
              <a:chOff x="10694166" y="2760472"/>
              <a:chExt cx="496684" cy="320743"/>
            </a:xfrm>
          </p:grpSpPr>
          <p:pic>
            <p:nvPicPr>
              <p:cNvPr id="20521" name="図 20520">
                <a:extLst>
                  <a:ext uri="{FF2B5EF4-FFF2-40B4-BE49-F238E27FC236}">
                    <a16:creationId xmlns:a16="http://schemas.microsoft.com/office/drawing/2014/main" id="{B938E16C-B80E-F5F6-ECCA-1CF055FA9964}"/>
                  </a:ext>
                </a:extLst>
              </p:cNvPr>
              <p:cNvPicPr>
                <a:picLocks noChangeAspect="1"/>
              </p:cNvPicPr>
              <p:nvPr/>
            </p:nvPicPr>
            <p:blipFill rotWithShape="1">
              <a:blip r:embed="rId21"/>
              <a:srcRect l="2601" t="29310" r="-2601" b="51428"/>
              <a:stretch/>
            </p:blipFill>
            <p:spPr>
              <a:xfrm>
                <a:off x="10694166" y="2760472"/>
                <a:ext cx="496684" cy="320743"/>
              </a:xfrm>
              <a:prstGeom prst="rect">
                <a:avLst/>
              </a:prstGeom>
            </p:spPr>
          </p:pic>
          <p:sp>
            <p:nvSpPr>
              <p:cNvPr id="20522" name="フリーフォーム: 図形 20521">
                <a:extLst>
                  <a:ext uri="{FF2B5EF4-FFF2-40B4-BE49-F238E27FC236}">
                    <a16:creationId xmlns:a16="http://schemas.microsoft.com/office/drawing/2014/main" id="{8DEF2707-8A68-6D61-7BCD-EB03A62BDBE6}"/>
                  </a:ext>
                </a:extLst>
              </p:cNvPr>
              <p:cNvSpPr/>
              <p:nvPr/>
            </p:nvSpPr>
            <p:spPr>
              <a:xfrm>
                <a:off x="10904811" y="2866603"/>
                <a:ext cx="97632" cy="42862"/>
              </a:xfrm>
              <a:custGeom>
                <a:avLst/>
                <a:gdLst>
                  <a:gd name="connsiteX0" fmla="*/ 0 w 97632"/>
                  <a:gd name="connsiteY0" fmla="*/ 2381 h 42862"/>
                  <a:gd name="connsiteX1" fmla="*/ 69057 w 97632"/>
                  <a:gd name="connsiteY1" fmla="*/ 4762 h 42862"/>
                  <a:gd name="connsiteX2" fmla="*/ 97632 w 97632"/>
                  <a:gd name="connsiteY2" fmla="*/ 0 h 42862"/>
                  <a:gd name="connsiteX3" fmla="*/ 92869 w 97632"/>
                  <a:gd name="connsiteY3" fmla="*/ 26193 h 42862"/>
                  <a:gd name="connsiteX4" fmla="*/ 83344 w 97632"/>
                  <a:gd name="connsiteY4" fmla="*/ 38100 h 42862"/>
                  <a:gd name="connsiteX5" fmla="*/ 47625 w 97632"/>
                  <a:gd name="connsiteY5" fmla="*/ 42862 h 42862"/>
                  <a:gd name="connsiteX6" fmla="*/ 0 w 97632"/>
                  <a:gd name="connsiteY6" fmla="*/ 2381 h 42862"/>
                  <a:gd name="connsiteX0" fmla="*/ 0 w 97632"/>
                  <a:gd name="connsiteY0" fmla="*/ 2381 h 42862"/>
                  <a:gd name="connsiteX1" fmla="*/ 69057 w 97632"/>
                  <a:gd name="connsiteY1" fmla="*/ 4762 h 42862"/>
                  <a:gd name="connsiteX2" fmla="*/ 97632 w 97632"/>
                  <a:gd name="connsiteY2" fmla="*/ 0 h 42862"/>
                  <a:gd name="connsiteX3" fmla="*/ 92869 w 97632"/>
                  <a:gd name="connsiteY3" fmla="*/ 26193 h 42862"/>
                  <a:gd name="connsiteX4" fmla="*/ 83344 w 97632"/>
                  <a:gd name="connsiteY4" fmla="*/ 38100 h 42862"/>
                  <a:gd name="connsiteX5" fmla="*/ 47625 w 97632"/>
                  <a:gd name="connsiteY5" fmla="*/ 42862 h 42862"/>
                  <a:gd name="connsiteX6" fmla="*/ 16669 w 97632"/>
                  <a:gd name="connsiteY6" fmla="*/ 33337 h 42862"/>
                  <a:gd name="connsiteX7" fmla="*/ 0 w 97632"/>
                  <a:gd name="connsiteY7" fmla="*/ 2381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32" h="42862">
                    <a:moveTo>
                      <a:pt x="0" y="2381"/>
                    </a:moveTo>
                    <a:lnTo>
                      <a:pt x="69057" y="4762"/>
                    </a:lnTo>
                    <a:lnTo>
                      <a:pt x="97632" y="0"/>
                    </a:lnTo>
                    <a:lnTo>
                      <a:pt x="92869" y="26193"/>
                    </a:lnTo>
                    <a:lnTo>
                      <a:pt x="83344" y="38100"/>
                    </a:lnTo>
                    <a:lnTo>
                      <a:pt x="47625" y="42862"/>
                    </a:lnTo>
                    <a:cubicBezTo>
                      <a:pt x="39688" y="37306"/>
                      <a:pt x="24606" y="38893"/>
                      <a:pt x="16669" y="33337"/>
                    </a:cubicBezTo>
                    <a:lnTo>
                      <a:pt x="0" y="2381"/>
                    </a:lnTo>
                    <a:close/>
                  </a:path>
                </a:pathLst>
              </a:custGeom>
              <a:solidFill>
                <a:srgbClr val="FFFFCC"/>
              </a:solidFill>
              <a:ln w="9525">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6" name="グループ化 15">
            <a:extLst>
              <a:ext uri="{FF2B5EF4-FFF2-40B4-BE49-F238E27FC236}">
                <a16:creationId xmlns:a16="http://schemas.microsoft.com/office/drawing/2014/main" id="{35267997-E803-89F4-0FDE-09CA17B9714C}"/>
              </a:ext>
            </a:extLst>
          </p:cNvPr>
          <p:cNvGrpSpPr/>
          <p:nvPr/>
        </p:nvGrpSpPr>
        <p:grpSpPr>
          <a:xfrm>
            <a:off x="6308690" y="2124994"/>
            <a:ext cx="882527" cy="715753"/>
            <a:chOff x="6891869" y="3412945"/>
            <a:chExt cx="1296890" cy="1115631"/>
          </a:xfrm>
        </p:grpSpPr>
        <p:grpSp>
          <p:nvGrpSpPr>
            <p:cNvPr id="25" name="グループ化 24">
              <a:extLst>
                <a:ext uri="{FF2B5EF4-FFF2-40B4-BE49-F238E27FC236}">
                  <a16:creationId xmlns:a16="http://schemas.microsoft.com/office/drawing/2014/main" id="{82E861FB-C17F-CD71-D445-878763A91B83}"/>
                </a:ext>
              </a:extLst>
            </p:cNvPr>
            <p:cNvGrpSpPr/>
            <p:nvPr/>
          </p:nvGrpSpPr>
          <p:grpSpPr>
            <a:xfrm>
              <a:off x="6891869" y="3412945"/>
              <a:ext cx="1296890" cy="1115631"/>
              <a:chOff x="6832721" y="3537891"/>
              <a:chExt cx="1296890" cy="1115631"/>
            </a:xfrm>
          </p:grpSpPr>
          <p:grpSp>
            <p:nvGrpSpPr>
              <p:cNvPr id="29" name="グループ化 28">
                <a:extLst>
                  <a:ext uri="{FF2B5EF4-FFF2-40B4-BE49-F238E27FC236}">
                    <a16:creationId xmlns:a16="http://schemas.microsoft.com/office/drawing/2014/main" id="{46BFC1B6-3B3C-FECB-1F53-A23045FB955F}"/>
                  </a:ext>
                </a:extLst>
              </p:cNvPr>
              <p:cNvGrpSpPr/>
              <p:nvPr/>
            </p:nvGrpSpPr>
            <p:grpSpPr>
              <a:xfrm>
                <a:off x="6832721" y="3537891"/>
                <a:ext cx="1296890" cy="1115631"/>
                <a:chOff x="-2355641" y="1602551"/>
                <a:chExt cx="1623919" cy="1924840"/>
              </a:xfrm>
            </p:grpSpPr>
            <p:pic>
              <p:nvPicPr>
                <p:cNvPr id="31" name="図 39" descr="450-20120215090036134974.jpg">
                  <a:extLst>
                    <a:ext uri="{FF2B5EF4-FFF2-40B4-BE49-F238E27FC236}">
                      <a16:creationId xmlns:a16="http://schemas.microsoft.com/office/drawing/2014/main" id="{B0BCAA23-FE9E-85EA-CB50-42D9959D2AC9}"/>
                    </a:ext>
                  </a:extLst>
                </p:cNvPr>
                <p:cNvPicPr>
                  <a:picLocks noChangeAspect="1"/>
                </p:cNvPicPr>
                <p:nvPr/>
              </p:nvPicPr>
              <p:blipFill rotWithShape="1">
                <a:blip r:embed="rId22">
                  <a:clrChange>
                    <a:clrFrom>
                      <a:srgbClr val="FFFFFF"/>
                    </a:clrFrom>
                    <a:clrTo>
                      <a:srgbClr val="FFFFFF">
                        <a:alpha val="0"/>
                      </a:srgbClr>
                    </a:clrTo>
                  </a:clrChange>
                  <a:extLst>
                    <a:ext uri="{BEBA8EAE-BF5A-486C-A8C5-ECC9F3942E4B}">
                      <a14:imgProps xmlns:a14="http://schemas.microsoft.com/office/drawing/2010/main">
                        <a14:imgLayer r:embed="rId23">
                          <a14:imgEffect>
                            <a14:backgroundRemoval t="27177" b="50132" l="0" r="30889">
                              <a14:backgroundMark x1="20667" y1="30343" x2="25333" y2="26385"/>
                            </a14:backgroundRemoval>
                          </a14:imgEffect>
                        </a14:imgLayer>
                      </a14:imgProps>
                    </a:ext>
                    <a:ext uri="{28A0092B-C50C-407E-A947-70E740481C1C}">
                      <a14:useLocalDpi xmlns:a14="http://schemas.microsoft.com/office/drawing/2010/main" val="0"/>
                    </a:ext>
                  </a:extLst>
                </a:blip>
                <a:srcRect l="-1724" t="26163" r="65517" b="48822"/>
                <a:stretch/>
              </p:blipFill>
              <p:spPr bwMode="auto">
                <a:xfrm>
                  <a:off x="-2355641" y="2610598"/>
                  <a:ext cx="1623919" cy="916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図 41" descr="小林工長.png">
                  <a:extLst>
                    <a:ext uri="{FF2B5EF4-FFF2-40B4-BE49-F238E27FC236}">
                      <a16:creationId xmlns:a16="http://schemas.microsoft.com/office/drawing/2014/main" id="{7000E196-DC2E-0BD6-8691-CA99EDA9760E}"/>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t="13019" r="42243" b="27352"/>
                <a:stretch/>
              </p:blipFill>
              <p:spPr bwMode="auto">
                <a:xfrm flipH="1">
                  <a:off x="-1716259" y="1602551"/>
                  <a:ext cx="984537"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Picture 25">
                <a:extLst>
                  <a:ext uri="{FF2B5EF4-FFF2-40B4-BE49-F238E27FC236}">
                    <a16:creationId xmlns:a16="http://schemas.microsoft.com/office/drawing/2014/main" id="{A0DB0B61-406E-ADD3-DB47-5C3BFAE7174D}"/>
                  </a:ext>
                </a:extLst>
              </p:cNvPr>
              <p:cNvPicPr>
                <a:picLocks noChangeAspect="1" noChangeArrowheads="1"/>
              </p:cNvPicPr>
              <p:nvPr/>
            </p:nvPicPr>
            <p:blipFill>
              <a:blip r:embed="rId2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52918">
                <a:off x="7422549" y="3858205"/>
                <a:ext cx="524775" cy="193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グループ化 25">
              <a:extLst>
                <a:ext uri="{FF2B5EF4-FFF2-40B4-BE49-F238E27FC236}">
                  <a16:creationId xmlns:a16="http://schemas.microsoft.com/office/drawing/2014/main" id="{7AC3B967-47EC-CF6B-86F1-009499BF899C}"/>
                </a:ext>
              </a:extLst>
            </p:cNvPr>
            <p:cNvGrpSpPr/>
            <p:nvPr/>
          </p:nvGrpSpPr>
          <p:grpSpPr>
            <a:xfrm>
              <a:off x="7499901" y="3448210"/>
              <a:ext cx="510622" cy="339570"/>
              <a:chOff x="0" y="0"/>
              <a:chExt cx="2174948" cy="1268348"/>
            </a:xfrm>
          </p:grpSpPr>
          <p:pic>
            <p:nvPicPr>
              <p:cNvPr id="27" name="Picture 17">
                <a:extLst>
                  <a:ext uri="{FF2B5EF4-FFF2-40B4-BE49-F238E27FC236}">
                    <a16:creationId xmlns:a16="http://schemas.microsoft.com/office/drawing/2014/main" id="{A2C9D866-84C4-F8BC-8CE2-B5970C0FEAB7}"/>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rot="167860">
                <a:off x="0" y="0"/>
                <a:ext cx="2174948" cy="1268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フリーフォーム 128">
                <a:extLst>
                  <a:ext uri="{FF2B5EF4-FFF2-40B4-BE49-F238E27FC236}">
                    <a16:creationId xmlns:a16="http://schemas.microsoft.com/office/drawing/2014/main" id="{59431DB1-80FD-75C0-4646-BC9180CE84E5}"/>
                  </a:ext>
                </a:extLst>
              </p:cNvPr>
              <p:cNvSpPr/>
              <p:nvPr/>
            </p:nvSpPr>
            <p:spPr>
              <a:xfrm>
                <a:off x="6699" y="8182"/>
                <a:ext cx="2143125" cy="1095375"/>
              </a:xfrm>
              <a:custGeom>
                <a:avLst/>
                <a:gdLst>
                  <a:gd name="connsiteX0" fmla="*/ 2133600 w 2143125"/>
                  <a:gd name="connsiteY0" fmla="*/ 1095375 h 1095375"/>
                  <a:gd name="connsiteX1" fmla="*/ 2143125 w 2143125"/>
                  <a:gd name="connsiteY1" fmla="*/ 847725 h 1095375"/>
                  <a:gd name="connsiteX2" fmla="*/ 2095500 w 2143125"/>
                  <a:gd name="connsiteY2" fmla="*/ 609600 h 1095375"/>
                  <a:gd name="connsiteX3" fmla="*/ 1981200 w 2143125"/>
                  <a:gd name="connsiteY3" fmla="*/ 390525 h 1095375"/>
                  <a:gd name="connsiteX4" fmla="*/ 1704975 w 2143125"/>
                  <a:gd name="connsiteY4" fmla="*/ 180975 h 1095375"/>
                  <a:gd name="connsiteX5" fmla="*/ 1447800 w 2143125"/>
                  <a:gd name="connsiteY5" fmla="*/ 57150 h 1095375"/>
                  <a:gd name="connsiteX6" fmla="*/ 1104900 w 2143125"/>
                  <a:gd name="connsiteY6" fmla="*/ 0 h 1095375"/>
                  <a:gd name="connsiteX7" fmla="*/ 914400 w 2143125"/>
                  <a:gd name="connsiteY7" fmla="*/ 28575 h 1095375"/>
                  <a:gd name="connsiteX8" fmla="*/ 581025 w 2143125"/>
                  <a:gd name="connsiteY8" fmla="*/ 104775 h 1095375"/>
                  <a:gd name="connsiteX9" fmla="*/ 352425 w 2143125"/>
                  <a:gd name="connsiteY9" fmla="*/ 228600 h 1095375"/>
                  <a:gd name="connsiteX10" fmla="*/ 180975 w 2143125"/>
                  <a:gd name="connsiteY10" fmla="*/ 342900 h 1095375"/>
                  <a:gd name="connsiteX11" fmla="*/ 76200 w 2143125"/>
                  <a:gd name="connsiteY11" fmla="*/ 523875 h 1095375"/>
                  <a:gd name="connsiteX12" fmla="*/ 9525 w 2143125"/>
                  <a:gd name="connsiteY12" fmla="*/ 742950 h 1095375"/>
                  <a:gd name="connsiteX13" fmla="*/ 0 w 2143125"/>
                  <a:gd name="connsiteY13" fmla="*/ 952500 h 1095375"/>
                  <a:gd name="connsiteX14" fmla="*/ 38100 w 2143125"/>
                  <a:gd name="connsiteY14" fmla="*/ 1038225 h 1095375"/>
                  <a:gd name="connsiteX15" fmla="*/ 180975 w 2143125"/>
                  <a:gd name="connsiteY15" fmla="*/ 981075 h 1095375"/>
                  <a:gd name="connsiteX16" fmla="*/ 428625 w 2143125"/>
                  <a:gd name="connsiteY16" fmla="*/ 885825 h 1095375"/>
                  <a:gd name="connsiteX17" fmla="*/ 704850 w 2143125"/>
                  <a:gd name="connsiteY17" fmla="*/ 809625 h 1095375"/>
                  <a:gd name="connsiteX18" fmla="*/ 981075 w 2143125"/>
                  <a:gd name="connsiteY18" fmla="*/ 790575 h 1095375"/>
                  <a:gd name="connsiteX19" fmla="*/ 1209675 w 2143125"/>
                  <a:gd name="connsiteY19" fmla="*/ 809625 h 1095375"/>
                  <a:gd name="connsiteX20" fmla="*/ 1447800 w 2143125"/>
                  <a:gd name="connsiteY20" fmla="*/ 838200 h 1095375"/>
                  <a:gd name="connsiteX21" fmla="*/ 1638300 w 2143125"/>
                  <a:gd name="connsiteY21" fmla="*/ 895350 h 1095375"/>
                  <a:gd name="connsiteX22" fmla="*/ 1809750 w 2143125"/>
                  <a:gd name="connsiteY22" fmla="*/ 962025 h 1095375"/>
                  <a:gd name="connsiteX23" fmla="*/ 1981200 w 2143125"/>
                  <a:gd name="connsiteY23" fmla="*/ 1047750 h 1095375"/>
                  <a:gd name="connsiteX24" fmla="*/ 2133600 w 2143125"/>
                  <a:gd name="connsiteY24" fmla="*/ 10953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43125" h="1095375">
                    <a:moveTo>
                      <a:pt x="2133600" y="1095375"/>
                    </a:moveTo>
                    <a:lnTo>
                      <a:pt x="2143125" y="847725"/>
                    </a:lnTo>
                    <a:lnTo>
                      <a:pt x="2095500" y="609600"/>
                    </a:lnTo>
                    <a:lnTo>
                      <a:pt x="1981200" y="390525"/>
                    </a:lnTo>
                    <a:lnTo>
                      <a:pt x="1704975" y="180975"/>
                    </a:lnTo>
                    <a:lnTo>
                      <a:pt x="1447800" y="57150"/>
                    </a:lnTo>
                    <a:lnTo>
                      <a:pt x="1104900" y="0"/>
                    </a:lnTo>
                    <a:lnTo>
                      <a:pt x="914400" y="28575"/>
                    </a:lnTo>
                    <a:lnTo>
                      <a:pt x="581025" y="104775"/>
                    </a:lnTo>
                    <a:lnTo>
                      <a:pt x="352425" y="228600"/>
                    </a:lnTo>
                    <a:lnTo>
                      <a:pt x="180975" y="342900"/>
                    </a:lnTo>
                    <a:lnTo>
                      <a:pt x="76200" y="523875"/>
                    </a:lnTo>
                    <a:lnTo>
                      <a:pt x="9525" y="742950"/>
                    </a:lnTo>
                    <a:lnTo>
                      <a:pt x="0" y="952500"/>
                    </a:lnTo>
                    <a:lnTo>
                      <a:pt x="38100" y="1038225"/>
                    </a:lnTo>
                    <a:lnTo>
                      <a:pt x="180975" y="981075"/>
                    </a:lnTo>
                    <a:lnTo>
                      <a:pt x="428625" y="885825"/>
                    </a:lnTo>
                    <a:lnTo>
                      <a:pt x="704850" y="809625"/>
                    </a:lnTo>
                    <a:lnTo>
                      <a:pt x="981075" y="790575"/>
                    </a:lnTo>
                    <a:lnTo>
                      <a:pt x="1209675" y="809625"/>
                    </a:lnTo>
                    <a:lnTo>
                      <a:pt x="1447800" y="838200"/>
                    </a:lnTo>
                    <a:lnTo>
                      <a:pt x="1638300" y="895350"/>
                    </a:lnTo>
                    <a:lnTo>
                      <a:pt x="1809750" y="962025"/>
                    </a:lnTo>
                    <a:lnTo>
                      <a:pt x="1981200" y="1047750"/>
                    </a:lnTo>
                    <a:lnTo>
                      <a:pt x="2133600" y="1095375"/>
                    </a:lnTo>
                    <a:close/>
                  </a:path>
                </a:pathLst>
              </a:custGeom>
              <a:solidFill>
                <a:schemeClr val="tx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grpSp>
      </p:grpSp>
      <p:grpSp>
        <p:nvGrpSpPr>
          <p:cNvPr id="20523" name="グループ化 20522">
            <a:extLst>
              <a:ext uri="{FF2B5EF4-FFF2-40B4-BE49-F238E27FC236}">
                <a16:creationId xmlns:a16="http://schemas.microsoft.com/office/drawing/2014/main" id="{C57CE073-2F00-60AE-6C04-BE101900E127}"/>
              </a:ext>
            </a:extLst>
          </p:cNvPr>
          <p:cNvGrpSpPr/>
          <p:nvPr/>
        </p:nvGrpSpPr>
        <p:grpSpPr>
          <a:xfrm>
            <a:off x="10412783" y="2071901"/>
            <a:ext cx="617837" cy="736204"/>
            <a:chOff x="4878256" y="3610785"/>
            <a:chExt cx="621656" cy="888258"/>
          </a:xfrm>
        </p:grpSpPr>
        <p:pic>
          <p:nvPicPr>
            <p:cNvPr id="20524" name="図 20523" descr="図形, 円&#10;&#10;AI によって生成されたコンテンツは間違っている可能性があります。">
              <a:extLst>
                <a:ext uri="{FF2B5EF4-FFF2-40B4-BE49-F238E27FC236}">
                  <a16:creationId xmlns:a16="http://schemas.microsoft.com/office/drawing/2014/main" id="{8E331BE0-CA18-FCF4-F04E-431C7D1D30A8}"/>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4958870" y="3649710"/>
              <a:ext cx="475230" cy="848136"/>
            </a:xfrm>
            <a:prstGeom prst="rect">
              <a:avLst/>
            </a:prstGeom>
          </p:spPr>
        </p:pic>
        <p:pic>
          <p:nvPicPr>
            <p:cNvPr id="20525" name="Picture 17">
              <a:extLst>
                <a:ext uri="{FF2B5EF4-FFF2-40B4-BE49-F238E27FC236}">
                  <a16:creationId xmlns:a16="http://schemas.microsoft.com/office/drawing/2014/main" id="{FBB39428-A1B4-68EA-77FD-EB3380D5DE03}"/>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952197" y="3610785"/>
              <a:ext cx="498067" cy="39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26" name="グループ化 20525">
              <a:extLst>
                <a:ext uri="{FF2B5EF4-FFF2-40B4-BE49-F238E27FC236}">
                  <a16:creationId xmlns:a16="http://schemas.microsoft.com/office/drawing/2014/main" id="{D7D4824C-1B9A-33E2-7B8E-2A9E8EBCB90A}"/>
                </a:ext>
              </a:extLst>
            </p:cNvPr>
            <p:cNvGrpSpPr/>
            <p:nvPr/>
          </p:nvGrpSpPr>
          <p:grpSpPr>
            <a:xfrm>
              <a:off x="4878256" y="4160611"/>
              <a:ext cx="621656" cy="338432"/>
              <a:chOff x="10694166" y="2760472"/>
              <a:chExt cx="496684" cy="320743"/>
            </a:xfrm>
          </p:grpSpPr>
          <p:pic>
            <p:nvPicPr>
              <p:cNvPr id="20527" name="図 20526">
                <a:extLst>
                  <a:ext uri="{FF2B5EF4-FFF2-40B4-BE49-F238E27FC236}">
                    <a16:creationId xmlns:a16="http://schemas.microsoft.com/office/drawing/2014/main" id="{7ADD31CD-E6F6-0EF2-29D1-5549C0323F4C}"/>
                  </a:ext>
                </a:extLst>
              </p:cNvPr>
              <p:cNvPicPr>
                <a:picLocks noChangeAspect="1"/>
              </p:cNvPicPr>
              <p:nvPr/>
            </p:nvPicPr>
            <p:blipFill rotWithShape="1">
              <a:blip r:embed="rId15"/>
              <a:srcRect l="2601" t="29310" r="-2601" b="51428"/>
              <a:stretch/>
            </p:blipFill>
            <p:spPr>
              <a:xfrm>
                <a:off x="10694166" y="2760472"/>
                <a:ext cx="496684" cy="320743"/>
              </a:xfrm>
              <a:prstGeom prst="rect">
                <a:avLst/>
              </a:prstGeom>
            </p:spPr>
          </p:pic>
          <p:sp>
            <p:nvSpPr>
              <p:cNvPr id="20528" name="フリーフォーム: 図形 20527">
                <a:extLst>
                  <a:ext uri="{FF2B5EF4-FFF2-40B4-BE49-F238E27FC236}">
                    <a16:creationId xmlns:a16="http://schemas.microsoft.com/office/drawing/2014/main" id="{A164D0C9-4414-CE23-9A50-8A354B65DCDE}"/>
                  </a:ext>
                </a:extLst>
              </p:cNvPr>
              <p:cNvSpPr/>
              <p:nvPr/>
            </p:nvSpPr>
            <p:spPr>
              <a:xfrm>
                <a:off x="10904811" y="2866603"/>
                <a:ext cx="97632" cy="42862"/>
              </a:xfrm>
              <a:custGeom>
                <a:avLst/>
                <a:gdLst>
                  <a:gd name="connsiteX0" fmla="*/ 0 w 97632"/>
                  <a:gd name="connsiteY0" fmla="*/ 2381 h 42862"/>
                  <a:gd name="connsiteX1" fmla="*/ 69057 w 97632"/>
                  <a:gd name="connsiteY1" fmla="*/ 4762 h 42862"/>
                  <a:gd name="connsiteX2" fmla="*/ 97632 w 97632"/>
                  <a:gd name="connsiteY2" fmla="*/ 0 h 42862"/>
                  <a:gd name="connsiteX3" fmla="*/ 92869 w 97632"/>
                  <a:gd name="connsiteY3" fmla="*/ 26193 h 42862"/>
                  <a:gd name="connsiteX4" fmla="*/ 83344 w 97632"/>
                  <a:gd name="connsiteY4" fmla="*/ 38100 h 42862"/>
                  <a:gd name="connsiteX5" fmla="*/ 47625 w 97632"/>
                  <a:gd name="connsiteY5" fmla="*/ 42862 h 42862"/>
                  <a:gd name="connsiteX6" fmla="*/ 0 w 97632"/>
                  <a:gd name="connsiteY6" fmla="*/ 2381 h 42862"/>
                  <a:gd name="connsiteX0" fmla="*/ 0 w 97632"/>
                  <a:gd name="connsiteY0" fmla="*/ 2381 h 42862"/>
                  <a:gd name="connsiteX1" fmla="*/ 69057 w 97632"/>
                  <a:gd name="connsiteY1" fmla="*/ 4762 h 42862"/>
                  <a:gd name="connsiteX2" fmla="*/ 97632 w 97632"/>
                  <a:gd name="connsiteY2" fmla="*/ 0 h 42862"/>
                  <a:gd name="connsiteX3" fmla="*/ 92869 w 97632"/>
                  <a:gd name="connsiteY3" fmla="*/ 26193 h 42862"/>
                  <a:gd name="connsiteX4" fmla="*/ 83344 w 97632"/>
                  <a:gd name="connsiteY4" fmla="*/ 38100 h 42862"/>
                  <a:gd name="connsiteX5" fmla="*/ 47625 w 97632"/>
                  <a:gd name="connsiteY5" fmla="*/ 42862 h 42862"/>
                  <a:gd name="connsiteX6" fmla="*/ 16669 w 97632"/>
                  <a:gd name="connsiteY6" fmla="*/ 33337 h 42862"/>
                  <a:gd name="connsiteX7" fmla="*/ 0 w 97632"/>
                  <a:gd name="connsiteY7" fmla="*/ 2381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32" h="42862">
                    <a:moveTo>
                      <a:pt x="0" y="2381"/>
                    </a:moveTo>
                    <a:lnTo>
                      <a:pt x="69057" y="4762"/>
                    </a:lnTo>
                    <a:lnTo>
                      <a:pt x="97632" y="0"/>
                    </a:lnTo>
                    <a:lnTo>
                      <a:pt x="92869" y="26193"/>
                    </a:lnTo>
                    <a:lnTo>
                      <a:pt x="83344" y="38100"/>
                    </a:lnTo>
                    <a:lnTo>
                      <a:pt x="47625" y="42862"/>
                    </a:lnTo>
                    <a:cubicBezTo>
                      <a:pt x="39688" y="37306"/>
                      <a:pt x="24606" y="38893"/>
                      <a:pt x="16669" y="33337"/>
                    </a:cubicBezTo>
                    <a:lnTo>
                      <a:pt x="0" y="2381"/>
                    </a:lnTo>
                    <a:close/>
                  </a:path>
                </a:pathLst>
              </a:custGeom>
              <a:solidFill>
                <a:srgbClr val="FFFFCC"/>
              </a:solidFill>
              <a:ln w="9525">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58" name="グループ化 57">
            <a:extLst>
              <a:ext uri="{FF2B5EF4-FFF2-40B4-BE49-F238E27FC236}">
                <a16:creationId xmlns:a16="http://schemas.microsoft.com/office/drawing/2014/main" id="{19F6EFC9-0DB7-DBE6-BAF6-00A1208ACCF5}"/>
              </a:ext>
            </a:extLst>
          </p:cNvPr>
          <p:cNvGrpSpPr/>
          <p:nvPr/>
        </p:nvGrpSpPr>
        <p:grpSpPr>
          <a:xfrm>
            <a:off x="8330311" y="1931487"/>
            <a:ext cx="813049" cy="829900"/>
            <a:chOff x="946574" y="1787787"/>
            <a:chExt cx="858502" cy="844741"/>
          </a:xfrm>
        </p:grpSpPr>
        <p:pic>
          <p:nvPicPr>
            <p:cNvPr id="49" name="図 48">
              <a:extLst>
                <a:ext uri="{FF2B5EF4-FFF2-40B4-BE49-F238E27FC236}">
                  <a16:creationId xmlns:a16="http://schemas.microsoft.com/office/drawing/2014/main" id="{00D07D81-1100-4AB4-B801-2B0A9586956D}"/>
                </a:ext>
              </a:extLst>
            </p:cNvPr>
            <p:cNvPicPr>
              <a:picLocks noChangeAspect="1"/>
            </p:cNvPicPr>
            <p:nvPr/>
          </p:nvPicPr>
          <p:blipFill rotWithShape="1">
            <a:blip r:embed="rId15"/>
            <a:srcRect l="2601" t="29310" r="-2601" b="51428"/>
            <a:stretch/>
          </p:blipFill>
          <p:spPr>
            <a:xfrm>
              <a:off x="1022200" y="2189447"/>
              <a:ext cx="707250" cy="443081"/>
            </a:xfrm>
            <a:prstGeom prst="rect">
              <a:avLst/>
            </a:prstGeom>
          </p:spPr>
        </p:pic>
        <p:grpSp>
          <p:nvGrpSpPr>
            <p:cNvPr id="50" name="グループ化 49">
              <a:extLst>
                <a:ext uri="{FF2B5EF4-FFF2-40B4-BE49-F238E27FC236}">
                  <a16:creationId xmlns:a16="http://schemas.microsoft.com/office/drawing/2014/main" id="{FF13D453-DB7B-EC90-A012-CCD3ACDA1813}"/>
                </a:ext>
              </a:extLst>
            </p:cNvPr>
            <p:cNvGrpSpPr/>
            <p:nvPr/>
          </p:nvGrpSpPr>
          <p:grpSpPr>
            <a:xfrm>
              <a:off x="946574" y="1787787"/>
              <a:ext cx="858502" cy="646331"/>
              <a:chOff x="3455988" y="4116792"/>
              <a:chExt cx="1374667" cy="1022433"/>
            </a:xfrm>
          </p:grpSpPr>
          <p:pic>
            <p:nvPicPr>
              <p:cNvPr id="55" name="図 54">
                <a:extLst>
                  <a:ext uri="{FF2B5EF4-FFF2-40B4-BE49-F238E27FC236}">
                    <a16:creationId xmlns:a16="http://schemas.microsoft.com/office/drawing/2014/main" id="{FDBEC480-BA46-A743-E5AA-B374F92EC3B2}"/>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455988" y="4147666"/>
                <a:ext cx="1374667" cy="991559"/>
              </a:xfrm>
              <a:prstGeom prst="rect">
                <a:avLst/>
              </a:prstGeom>
            </p:spPr>
          </p:pic>
          <p:pic>
            <p:nvPicPr>
              <p:cNvPr id="56" name="Picture 17">
                <a:extLst>
                  <a:ext uri="{FF2B5EF4-FFF2-40B4-BE49-F238E27FC236}">
                    <a16:creationId xmlns:a16="http://schemas.microsoft.com/office/drawing/2014/main" id="{F25064A8-EDE3-8957-E4CA-C6E55289AC97}"/>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767992" y="4116792"/>
                <a:ext cx="777762"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 descr="ロゴ">
                <a:extLst>
                  <a:ext uri="{FF2B5EF4-FFF2-40B4-BE49-F238E27FC236}">
                    <a16:creationId xmlns:a16="http://schemas.microsoft.com/office/drawing/2014/main" id="{3A45C7D6-8D81-3C8D-CA2B-1C78EA955CBE}"/>
                  </a:ext>
                </a:extLst>
              </p:cNvPr>
              <p:cNvPicPr>
                <a:picLocks noChangeAspect="1" noChangeArrowheads="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86919" y="4251405"/>
                <a:ext cx="545210" cy="138972"/>
              </a:xfrm>
              <a:prstGeom prst="rect">
                <a:avLst/>
              </a:prstGeom>
              <a:solidFill>
                <a:schemeClr val="accent4">
                  <a:lumMod val="20000"/>
                  <a:lumOff val="80000"/>
                </a:schemeClr>
              </a:solidFill>
              <a:ln>
                <a:noFill/>
              </a:ln>
            </p:spPr>
          </p:pic>
        </p:grpSp>
      </p:grpSp>
      <p:grpSp>
        <p:nvGrpSpPr>
          <p:cNvPr id="20529" name="グループ化 20528">
            <a:extLst>
              <a:ext uri="{FF2B5EF4-FFF2-40B4-BE49-F238E27FC236}">
                <a16:creationId xmlns:a16="http://schemas.microsoft.com/office/drawing/2014/main" id="{4570A5E1-2D87-E99D-78E5-F28BAA3AD687}"/>
              </a:ext>
            </a:extLst>
          </p:cNvPr>
          <p:cNvGrpSpPr/>
          <p:nvPr/>
        </p:nvGrpSpPr>
        <p:grpSpPr>
          <a:xfrm>
            <a:off x="1692178" y="3789004"/>
            <a:ext cx="1043730" cy="889526"/>
            <a:chOff x="6891869" y="3412945"/>
            <a:chExt cx="1296890" cy="1115631"/>
          </a:xfrm>
        </p:grpSpPr>
        <p:grpSp>
          <p:nvGrpSpPr>
            <p:cNvPr id="20530" name="グループ化 20529">
              <a:extLst>
                <a:ext uri="{FF2B5EF4-FFF2-40B4-BE49-F238E27FC236}">
                  <a16:creationId xmlns:a16="http://schemas.microsoft.com/office/drawing/2014/main" id="{C1941D19-1BE5-F0D2-A4EE-1C8FF1B4EF82}"/>
                </a:ext>
              </a:extLst>
            </p:cNvPr>
            <p:cNvGrpSpPr/>
            <p:nvPr/>
          </p:nvGrpSpPr>
          <p:grpSpPr>
            <a:xfrm>
              <a:off x="6891869" y="3412945"/>
              <a:ext cx="1296890" cy="1115631"/>
              <a:chOff x="6832721" y="3537891"/>
              <a:chExt cx="1296890" cy="1115631"/>
            </a:xfrm>
          </p:grpSpPr>
          <p:grpSp>
            <p:nvGrpSpPr>
              <p:cNvPr id="20534" name="グループ化 20533">
                <a:extLst>
                  <a:ext uri="{FF2B5EF4-FFF2-40B4-BE49-F238E27FC236}">
                    <a16:creationId xmlns:a16="http://schemas.microsoft.com/office/drawing/2014/main" id="{C143670C-FA1F-FDA9-33E6-FEBC737A6298}"/>
                  </a:ext>
                </a:extLst>
              </p:cNvPr>
              <p:cNvGrpSpPr/>
              <p:nvPr/>
            </p:nvGrpSpPr>
            <p:grpSpPr>
              <a:xfrm>
                <a:off x="6832721" y="3537891"/>
                <a:ext cx="1296890" cy="1115631"/>
                <a:chOff x="-2355641" y="1602551"/>
                <a:chExt cx="1623919" cy="1924840"/>
              </a:xfrm>
            </p:grpSpPr>
            <p:pic>
              <p:nvPicPr>
                <p:cNvPr id="20536" name="図 39" descr="450-20120215090036134974.jpg">
                  <a:extLst>
                    <a:ext uri="{FF2B5EF4-FFF2-40B4-BE49-F238E27FC236}">
                      <a16:creationId xmlns:a16="http://schemas.microsoft.com/office/drawing/2014/main" id="{093ABA80-56C0-7795-44D9-EB207EB4A4B7}"/>
                    </a:ext>
                  </a:extLst>
                </p:cNvPr>
                <p:cNvPicPr>
                  <a:picLocks noChangeAspect="1"/>
                </p:cNvPicPr>
                <p:nvPr/>
              </p:nvPicPr>
              <p:blipFill rotWithShape="1">
                <a:blip r:embed="rId22">
                  <a:clrChange>
                    <a:clrFrom>
                      <a:srgbClr val="FFFFFF"/>
                    </a:clrFrom>
                    <a:clrTo>
                      <a:srgbClr val="FFFFFF">
                        <a:alpha val="0"/>
                      </a:srgbClr>
                    </a:clrTo>
                  </a:clrChange>
                  <a:extLst>
                    <a:ext uri="{BEBA8EAE-BF5A-486C-A8C5-ECC9F3942E4B}">
                      <a14:imgProps xmlns:a14="http://schemas.microsoft.com/office/drawing/2010/main">
                        <a14:imgLayer r:embed="rId23">
                          <a14:imgEffect>
                            <a14:backgroundRemoval t="27177" b="50132" l="0" r="30889">
                              <a14:backgroundMark x1="20667" y1="30343" x2="25333" y2="26385"/>
                            </a14:backgroundRemoval>
                          </a14:imgEffect>
                        </a14:imgLayer>
                      </a14:imgProps>
                    </a:ext>
                    <a:ext uri="{28A0092B-C50C-407E-A947-70E740481C1C}">
                      <a14:useLocalDpi xmlns:a14="http://schemas.microsoft.com/office/drawing/2010/main" val="0"/>
                    </a:ext>
                  </a:extLst>
                </a:blip>
                <a:srcRect l="-1724" t="26163" r="65517" b="48822"/>
                <a:stretch/>
              </p:blipFill>
              <p:spPr bwMode="auto">
                <a:xfrm>
                  <a:off x="-2355641" y="2610598"/>
                  <a:ext cx="1623919" cy="916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7" name="図 41" descr="小林工長.png">
                  <a:extLst>
                    <a:ext uri="{FF2B5EF4-FFF2-40B4-BE49-F238E27FC236}">
                      <a16:creationId xmlns:a16="http://schemas.microsoft.com/office/drawing/2014/main" id="{8420B811-A34F-F2E7-C39F-EE9785CF5D6F}"/>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t="13019" r="42243" b="27352"/>
                <a:stretch/>
              </p:blipFill>
              <p:spPr bwMode="auto">
                <a:xfrm flipH="1">
                  <a:off x="-1716259" y="1602551"/>
                  <a:ext cx="984537"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535" name="Picture 25">
                <a:extLst>
                  <a:ext uri="{FF2B5EF4-FFF2-40B4-BE49-F238E27FC236}">
                    <a16:creationId xmlns:a16="http://schemas.microsoft.com/office/drawing/2014/main" id="{3B9DB4FB-3376-62D0-7E6C-838661F3D226}"/>
                  </a:ext>
                </a:extLst>
              </p:cNvPr>
              <p:cNvPicPr>
                <a:picLocks noChangeAspect="1" noChangeArrowheads="1"/>
              </p:cNvPicPr>
              <p:nvPr/>
            </p:nvPicPr>
            <p:blipFill>
              <a:blip r:embed="rId3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52918">
                <a:off x="7422549" y="3858205"/>
                <a:ext cx="524775" cy="193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531" name="グループ化 20530">
              <a:extLst>
                <a:ext uri="{FF2B5EF4-FFF2-40B4-BE49-F238E27FC236}">
                  <a16:creationId xmlns:a16="http://schemas.microsoft.com/office/drawing/2014/main" id="{48455DED-0AA5-DD1B-8D4C-264988EE9CC9}"/>
                </a:ext>
              </a:extLst>
            </p:cNvPr>
            <p:cNvGrpSpPr/>
            <p:nvPr/>
          </p:nvGrpSpPr>
          <p:grpSpPr>
            <a:xfrm>
              <a:off x="7499901" y="3448210"/>
              <a:ext cx="510622" cy="339570"/>
              <a:chOff x="0" y="0"/>
              <a:chExt cx="2174948" cy="1268348"/>
            </a:xfrm>
          </p:grpSpPr>
          <p:pic>
            <p:nvPicPr>
              <p:cNvPr id="20532" name="Picture 17">
                <a:extLst>
                  <a:ext uri="{FF2B5EF4-FFF2-40B4-BE49-F238E27FC236}">
                    <a16:creationId xmlns:a16="http://schemas.microsoft.com/office/drawing/2014/main" id="{5407C013-DBD4-4ED9-3C83-8580225E0483}"/>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rot="167860">
                <a:off x="0" y="0"/>
                <a:ext cx="2174948" cy="1268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3" name="フリーフォーム 128">
                <a:extLst>
                  <a:ext uri="{FF2B5EF4-FFF2-40B4-BE49-F238E27FC236}">
                    <a16:creationId xmlns:a16="http://schemas.microsoft.com/office/drawing/2014/main" id="{9AF5FDC6-F10F-E73E-03B0-812B499F6D89}"/>
                  </a:ext>
                </a:extLst>
              </p:cNvPr>
              <p:cNvSpPr/>
              <p:nvPr/>
            </p:nvSpPr>
            <p:spPr>
              <a:xfrm>
                <a:off x="6699" y="8182"/>
                <a:ext cx="2143125" cy="1095375"/>
              </a:xfrm>
              <a:custGeom>
                <a:avLst/>
                <a:gdLst>
                  <a:gd name="connsiteX0" fmla="*/ 2133600 w 2143125"/>
                  <a:gd name="connsiteY0" fmla="*/ 1095375 h 1095375"/>
                  <a:gd name="connsiteX1" fmla="*/ 2143125 w 2143125"/>
                  <a:gd name="connsiteY1" fmla="*/ 847725 h 1095375"/>
                  <a:gd name="connsiteX2" fmla="*/ 2095500 w 2143125"/>
                  <a:gd name="connsiteY2" fmla="*/ 609600 h 1095375"/>
                  <a:gd name="connsiteX3" fmla="*/ 1981200 w 2143125"/>
                  <a:gd name="connsiteY3" fmla="*/ 390525 h 1095375"/>
                  <a:gd name="connsiteX4" fmla="*/ 1704975 w 2143125"/>
                  <a:gd name="connsiteY4" fmla="*/ 180975 h 1095375"/>
                  <a:gd name="connsiteX5" fmla="*/ 1447800 w 2143125"/>
                  <a:gd name="connsiteY5" fmla="*/ 57150 h 1095375"/>
                  <a:gd name="connsiteX6" fmla="*/ 1104900 w 2143125"/>
                  <a:gd name="connsiteY6" fmla="*/ 0 h 1095375"/>
                  <a:gd name="connsiteX7" fmla="*/ 914400 w 2143125"/>
                  <a:gd name="connsiteY7" fmla="*/ 28575 h 1095375"/>
                  <a:gd name="connsiteX8" fmla="*/ 581025 w 2143125"/>
                  <a:gd name="connsiteY8" fmla="*/ 104775 h 1095375"/>
                  <a:gd name="connsiteX9" fmla="*/ 352425 w 2143125"/>
                  <a:gd name="connsiteY9" fmla="*/ 228600 h 1095375"/>
                  <a:gd name="connsiteX10" fmla="*/ 180975 w 2143125"/>
                  <a:gd name="connsiteY10" fmla="*/ 342900 h 1095375"/>
                  <a:gd name="connsiteX11" fmla="*/ 76200 w 2143125"/>
                  <a:gd name="connsiteY11" fmla="*/ 523875 h 1095375"/>
                  <a:gd name="connsiteX12" fmla="*/ 9525 w 2143125"/>
                  <a:gd name="connsiteY12" fmla="*/ 742950 h 1095375"/>
                  <a:gd name="connsiteX13" fmla="*/ 0 w 2143125"/>
                  <a:gd name="connsiteY13" fmla="*/ 952500 h 1095375"/>
                  <a:gd name="connsiteX14" fmla="*/ 38100 w 2143125"/>
                  <a:gd name="connsiteY14" fmla="*/ 1038225 h 1095375"/>
                  <a:gd name="connsiteX15" fmla="*/ 180975 w 2143125"/>
                  <a:gd name="connsiteY15" fmla="*/ 981075 h 1095375"/>
                  <a:gd name="connsiteX16" fmla="*/ 428625 w 2143125"/>
                  <a:gd name="connsiteY16" fmla="*/ 885825 h 1095375"/>
                  <a:gd name="connsiteX17" fmla="*/ 704850 w 2143125"/>
                  <a:gd name="connsiteY17" fmla="*/ 809625 h 1095375"/>
                  <a:gd name="connsiteX18" fmla="*/ 981075 w 2143125"/>
                  <a:gd name="connsiteY18" fmla="*/ 790575 h 1095375"/>
                  <a:gd name="connsiteX19" fmla="*/ 1209675 w 2143125"/>
                  <a:gd name="connsiteY19" fmla="*/ 809625 h 1095375"/>
                  <a:gd name="connsiteX20" fmla="*/ 1447800 w 2143125"/>
                  <a:gd name="connsiteY20" fmla="*/ 838200 h 1095375"/>
                  <a:gd name="connsiteX21" fmla="*/ 1638300 w 2143125"/>
                  <a:gd name="connsiteY21" fmla="*/ 895350 h 1095375"/>
                  <a:gd name="connsiteX22" fmla="*/ 1809750 w 2143125"/>
                  <a:gd name="connsiteY22" fmla="*/ 962025 h 1095375"/>
                  <a:gd name="connsiteX23" fmla="*/ 1981200 w 2143125"/>
                  <a:gd name="connsiteY23" fmla="*/ 1047750 h 1095375"/>
                  <a:gd name="connsiteX24" fmla="*/ 2133600 w 2143125"/>
                  <a:gd name="connsiteY24" fmla="*/ 10953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43125" h="1095375">
                    <a:moveTo>
                      <a:pt x="2133600" y="1095375"/>
                    </a:moveTo>
                    <a:lnTo>
                      <a:pt x="2143125" y="847725"/>
                    </a:lnTo>
                    <a:lnTo>
                      <a:pt x="2095500" y="609600"/>
                    </a:lnTo>
                    <a:lnTo>
                      <a:pt x="1981200" y="390525"/>
                    </a:lnTo>
                    <a:lnTo>
                      <a:pt x="1704975" y="180975"/>
                    </a:lnTo>
                    <a:lnTo>
                      <a:pt x="1447800" y="57150"/>
                    </a:lnTo>
                    <a:lnTo>
                      <a:pt x="1104900" y="0"/>
                    </a:lnTo>
                    <a:lnTo>
                      <a:pt x="914400" y="28575"/>
                    </a:lnTo>
                    <a:lnTo>
                      <a:pt x="581025" y="104775"/>
                    </a:lnTo>
                    <a:lnTo>
                      <a:pt x="352425" y="228600"/>
                    </a:lnTo>
                    <a:lnTo>
                      <a:pt x="180975" y="342900"/>
                    </a:lnTo>
                    <a:lnTo>
                      <a:pt x="76200" y="523875"/>
                    </a:lnTo>
                    <a:lnTo>
                      <a:pt x="9525" y="742950"/>
                    </a:lnTo>
                    <a:lnTo>
                      <a:pt x="0" y="952500"/>
                    </a:lnTo>
                    <a:lnTo>
                      <a:pt x="38100" y="1038225"/>
                    </a:lnTo>
                    <a:lnTo>
                      <a:pt x="180975" y="981075"/>
                    </a:lnTo>
                    <a:lnTo>
                      <a:pt x="428625" y="885825"/>
                    </a:lnTo>
                    <a:lnTo>
                      <a:pt x="704850" y="809625"/>
                    </a:lnTo>
                    <a:lnTo>
                      <a:pt x="981075" y="790575"/>
                    </a:lnTo>
                    <a:lnTo>
                      <a:pt x="1209675" y="809625"/>
                    </a:lnTo>
                    <a:lnTo>
                      <a:pt x="1447800" y="838200"/>
                    </a:lnTo>
                    <a:lnTo>
                      <a:pt x="1638300" y="895350"/>
                    </a:lnTo>
                    <a:lnTo>
                      <a:pt x="1809750" y="962025"/>
                    </a:lnTo>
                    <a:lnTo>
                      <a:pt x="1981200" y="1047750"/>
                    </a:lnTo>
                    <a:lnTo>
                      <a:pt x="2133600" y="1095375"/>
                    </a:lnTo>
                    <a:close/>
                  </a:path>
                </a:pathLst>
              </a:custGeom>
              <a:solidFill>
                <a:schemeClr val="tx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grpSp>
      </p:grpSp>
      <p:pic>
        <p:nvPicPr>
          <p:cNvPr id="20516" name="図 20515" descr="アイコン&#10;&#10;AI によって生成されたコンテンツは間違っている可能性があります。">
            <a:extLst>
              <a:ext uri="{FF2B5EF4-FFF2-40B4-BE49-F238E27FC236}">
                <a16:creationId xmlns:a16="http://schemas.microsoft.com/office/drawing/2014/main" id="{4BF9FF21-DBBA-CDB5-73EE-5FBABA59A5AB}"/>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rot="2560291">
            <a:off x="712146" y="5101740"/>
            <a:ext cx="425982" cy="449981"/>
          </a:xfrm>
          <a:prstGeom prst="rect">
            <a:avLst/>
          </a:prstGeom>
        </p:spPr>
      </p:pic>
      <p:pic>
        <p:nvPicPr>
          <p:cNvPr id="20542" name="図 20541" descr="アイコン&#10;&#10;AI によって生成されたコンテンツは間違っている可能性があります。">
            <a:extLst>
              <a:ext uri="{FF2B5EF4-FFF2-40B4-BE49-F238E27FC236}">
                <a16:creationId xmlns:a16="http://schemas.microsoft.com/office/drawing/2014/main" id="{C9BF3046-4AB8-C8ED-F440-30D8ECF73DAE}"/>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rot="2560291">
            <a:off x="1991929" y="5039426"/>
            <a:ext cx="425982" cy="449981"/>
          </a:xfrm>
          <a:prstGeom prst="rect">
            <a:avLst/>
          </a:prstGeom>
        </p:spPr>
      </p:pic>
      <p:sp>
        <p:nvSpPr>
          <p:cNvPr id="20543" name="テキスト ボックス 20542">
            <a:extLst>
              <a:ext uri="{FF2B5EF4-FFF2-40B4-BE49-F238E27FC236}">
                <a16:creationId xmlns:a16="http://schemas.microsoft.com/office/drawing/2014/main" id="{B44E87E6-7F04-1A28-8E41-24D57F9A2477}"/>
              </a:ext>
            </a:extLst>
          </p:cNvPr>
          <p:cNvSpPr txBox="1"/>
          <p:nvPr/>
        </p:nvSpPr>
        <p:spPr>
          <a:xfrm>
            <a:off x="421820" y="1908435"/>
            <a:ext cx="2259941" cy="461665"/>
          </a:xfrm>
          <a:prstGeom prst="rect">
            <a:avLst/>
          </a:prstGeom>
          <a:solidFill>
            <a:schemeClr val="accent2">
              <a:lumMod val="20000"/>
              <a:lumOff val="80000"/>
            </a:schemeClr>
          </a:solidFill>
          <a:ln>
            <a:solidFill>
              <a:schemeClr val="tx1"/>
            </a:solidFill>
          </a:ln>
        </p:spPr>
        <p:txBody>
          <a:bodyPr wrap="square" rtlCol="0">
            <a:spAutoFit/>
          </a:bodyPr>
          <a:lstStyle/>
          <a:p>
            <a:pPr algn="ctr"/>
            <a:r>
              <a:rPr kumimoji="1" lang="ja-JP" altLang="en-US" sz="2400" dirty="0">
                <a:latin typeface="HG行書体" panose="03000609000000000000" pitchFamily="65" charset="-128"/>
                <a:ea typeface="HG行書体" panose="03000609000000000000" pitchFamily="65" charset="-128"/>
              </a:rPr>
              <a:t>納入前確認会</a:t>
            </a:r>
          </a:p>
        </p:txBody>
      </p:sp>
      <p:pic>
        <p:nvPicPr>
          <p:cNvPr id="20544" name="図 20543" descr="ダイアグラム&#10;&#10;AI によって生成されたコンテンツは間違っている可能性があります。">
            <a:extLst>
              <a:ext uri="{FF2B5EF4-FFF2-40B4-BE49-F238E27FC236}">
                <a16:creationId xmlns:a16="http://schemas.microsoft.com/office/drawing/2014/main" id="{E0A13F18-A6D5-6ECB-8651-F0691C656B10}"/>
              </a:ext>
            </a:extLst>
          </p:cNvPr>
          <p:cNvPicPr>
            <a:picLocks noChangeAspect="1"/>
          </p:cNvPicPr>
          <p:nvPr/>
        </p:nvPicPr>
        <p:blipFill>
          <a:blip r:embed="rId13" cstate="print">
            <a:extLst>
              <a:ext uri="{28A0092B-C50C-407E-A947-70E740481C1C}">
                <a14:useLocalDpi xmlns:a14="http://schemas.microsoft.com/office/drawing/2010/main" val="0"/>
              </a:ext>
            </a:extLst>
          </a:blip>
          <a:srcRect l="11117" t="10555" r="15507" b="7177"/>
          <a:stretch/>
        </p:blipFill>
        <p:spPr>
          <a:xfrm>
            <a:off x="4915146" y="4013730"/>
            <a:ext cx="743074" cy="833144"/>
          </a:xfrm>
          <a:prstGeom prst="rect">
            <a:avLst/>
          </a:prstGeom>
        </p:spPr>
      </p:pic>
      <p:pic>
        <p:nvPicPr>
          <p:cNvPr id="20550" name="図 20549" descr="ダイアグラム&#10;&#10;AI によって生成されたコンテンツは間違っている可能性があります。">
            <a:extLst>
              <a:ext uri="{FF2B5EF4-FFF2-40B4-BE49-F238E27FC236}">
                <a16:creationId xmlns:a16="http://schemas.microsoft.com/office/drawing/2014/main" id="{A8D9B63A-3B5F-6FDF-92EA-2D3FE54C2CB6}"/>
              </a:ext>
            </a:extLst>
          </p:cNvPr>
          <p:cNvPicPr>
            <a:picLocks noChangeAspect="1"/>
          </p:cNvPicPr>
          <p:nvPr/>
        </p:nvPicPr>
        <p:blipFill>
          <a:blip r:embed="rId13" cstate="print">
            <a:extLst>
              <a:ext uri="{28A0092B-C50C-407E-A947-70E740481C1C}">
                <a14:useLocalDpi xmlns:a14="http://schemas.microsoft.com/office/drawing/2010/main" val="0"/>
              </a:ext>
            </a:extLst>
          </a:blip>
          <a:srcRect l="11117" t="10555" r="15507" b="7177"/>
          <a:stretch/>
        </p:blipFill>
        <p:spPr>
          <a:xfrm>
            <a:off x="6694025" y="4903472"/>
            <a:ext cx="743074" cy="833144"/>
          </a:xfrm>
          <a:prstGeom prst="rect">
            <a:avLst/>
          </a:prstGeom>
        </p:spPr>
      </p:pic>
      <p:pic>
        <p:nvPicPr>
          <p:cNvPr id="20551" name="図 20550" descr="ダイアグラム&#10;&#10;AI によって生成されたコンテンツは間違っている可能性があります。">
            <a:extLst>
              <a:ext uri="{FF2B5EF4-FFF2-40B4-BE49-F238E27FC236}">
                <a16:creationId xmlns:a16="http://schemas.microsoft.com/office/drawing/2014/main" id="{7EEA33AB-E129-89CB-AFEF-62E177E62F3F}"/>
              </a:ext>
            </a:extLst>
          </p:cNvPr>
          <p:cNvPicPr>
            <a:picLocks noChangeAspect="1"/>
          </p:cNvPicPr>
          <p:nvPr/>
        </p:nvPicPr>
        <p:blipFill>
          <a:blip r:embed="rId13" cstate="print">
            <a:extLst>
              <a:ext uri="{28A0092B-C50C-407E-A947-70E740481C1C}">
                <a14:useLocalDpi xmlns:a14="http://schemas.microsoft.com/office/drawing/2010/main" val="0"/>
              </a:ext>
            </a:extLst>
          </a:blip>
          <a:srcRect l="11117" t="10555" r="15507" b="7177"/>
          <a:stretch/>
        </p:blipFill>
        <p:spPr>
          <a:xfrm>
            <a:off x="9476900" y="5070109"/>
            <a:ext cx="743074" cy="833144"/>
          </a:xfrm>
          <a:prstGeom prst="rect">
            <a:avLst/>
          </a:prstGeom>
        </p:spPr>
      </p:pic>
      <p:grpSp>
        <p:nvGrpSpPr>
          <p:cNvPr id="20555" name="グループ化 20554">
            <a:extLst>
              <a:ext uri="{FF2B5EF4-FFF2-40B4-BE49-F238E27FC236}">
                <a16:creationId xmlns:a16="http://schemas.microsoft.com/office/drawing/2014/main" id="{625CCBD9-6959-C158-006C-32D23A9817AC}"/>
              </a:ext>
            </a:extLst>
          </p:cNvPr>
          <p:cNvGrpSpPr/>
          <p:nvPr/>
        </p:nvGrpSpPr>
        <p:grpSpPr>
          <a:xfrm>
            <a:off x="10054698" y="5040479"/>
            <a:ext cx="1317358" cy="865450"/>
            <a:chOff x="12170977" y="1313667"/>
            <a:chExt cx="1437702" cy="925071"/>
          </a:xfrm>
        </p:grpSpPr>
        <p:sp>
          <p:nvSpPr>
            <p:cNvPr id="20553" name="星 16 2">
              <a:extLst>
                <a:ext uri="{FF2B5EF4-FFF2-40B4-BE49-F238E27FC236}">
                  <a16:creationId xmlns:a16="http://schemas.microsoft.com/office/drawing/2014/main" id="{6CA50B07-9E5D-32C3-CB74-A9BF2772D2D4}"/>
                </a:ext>
              </a:extLst>
            </p:cNvPr>
            <p:cNvSpPr/>
            <p:nvPr/>
          </p:nvSpPr>
          <p:spPr>
            <a:xfrm>
              <a:off x="12170977" y="1313667"/>
              <a:ext cx="1437702" cy="925071"/>
            </a:xfrm>
            <a:prstGeom prst="star16">
              <a:avLst/>
            </a:prstGeom>
            <a:solidFill>
              <a:srgbClr val="FFFF66"/>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0549" name="テキスト ボックス 20548">
              <a:extLst>
                <a:ext uri="{FF2B5EF4-FFF2-40B4-BE49-F238E27FC236}">
                  <a16:creationId xmlns:a16="http://schemas.microsoft.com/office/drawing/2014/main" id="{30D8EFCA-E84A-D90B-F191-B3BFFBE5A28F}"/>
                </a:ext>
              </a:extLst>
            </p:cNvPr>
            <p:cNvSpPr txBox="1"/>
            <p:nvPr/>
          </p:nvSpPr>
          <p:spPr>
            <a:xfrm>
              <a:off x="12258424" y="1486681"/>
              <a:ext cx="1311253" cy="523220"/>
            </a:xfrm>
            <a:prstGeom prst="rect">
              <a:avLst/>
            </a:prstGeom>
            <a:noFill/>
          </p:spPr>
          <p:txBody>
            <a:bodyPr wrap="square" rtlCol="0">
              <a:spAutoFit/>
            </a:bodyPr>
            <a:lstStyle/>
            <a:p>
              <a:pPr algn="ct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日</a:t>
              </a:r>
              <a:endParaRPr lang="en-US" altLang="ja-JP" sz="1400" dirty="0">
                <a:solidFill>
                  <a:srgbClr val="FF0000"/>
                </a:solidFill>
                <a:latin typeface="Meiryo UI" panose="020B0604030504040204" pitchFamily="50" charset="-128"/>
                <a:ea typeface="Meiryo UI" panose="020B0604030504040204" pitchFamily="50" charset="-128"/>
              </a:endParaRPr>
            </a:p>
            <a:p>
              <a:pPr algn="ctr"/>
              <a:r>
                <a:rPr lang="ja-JP" altLang="en-US" sz="1400" dirty="0">
                  <a:solidFill>
                    <a:srgbClr val="FF0000"/>
                  </a:solidFill>
                  <a:latin typeface="Meiryo UI" panose="020B0604030504040204" pitchFamily="50" charset="-128"/>
                  <a:ea typeface="Meiryo UI" panose="020B0604030504040204" pitchFamily="50" charset="-128"/>
                </a:rPr>
                <a:t>遅れ発生</a:t>
              </a:r>
              <a:r>
                <a:rPr lang="en-US" altLang="ja-JP" sz="14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grpSp>
      <p:sp>
        <p:nvSpPr>
          <p:cNvPr id="54" name="テキスト ボックス 53">
            <a:extLst>
              <a:ext uri="{FF2B5EF4-FFF2-40B4-BE49-F238E27FC236}">
                <a16:creationId xmlns:a16="http://schemas.microsoft.com/office/drawing/2014/main" id="{8326A75F-4293-9253-92B7-3FF44C5A5B90}"/>
              </a:ext>
            </a:extLst>
          </p:cNvPr>
          <p:cNvSpPr txBox="1"/>
          <p:nvPr/>
        </p:nvSpPr>
        <p:spPr>
          <a:xfrm>
            <a:off x="9086404" y="1790689"/>
            <a:ext cx="2290464" cy="369332"/>
          </a:xfrm>
          <a:prstGeom prst="rect">
            <a:avLst/>
          </a:prstGeom>
          <a:noFill/>
        </p:spPr>
        <p:txBody>
          <a:bodyPr wrap="square" rtlCol="0">
            <a:spAutoFit/>
          </a:bodyPr>
          <a:lstStyle/>
          <a:p>
            <a:pPr algn="ctr"/>
            <a:r>
              <a:rPr kumimoji="1" lang="ja-JP" altLang="en-US" sz="1800" dirty="0">
                <a:latin typeface="Meiryo UI" panose="020B0604030504040204" pitchFamily="50" charset="-128"/>
                <a:ea typeface="Meiryo UI" panose="020B0604030504040204" pitchFamily="50" charset="-128"/>
              </a:rPr>
              <a:t>お客様</a:t>
            </a:r>
            <a:r>
              <a:rPr kumimoji="1" lang="en-US" altLang="ja-JP" sz="1800" dirty="0">
                <a:latin typeface="Meiryo UI" panose="020B0604030504040204" pitchFamily="50" charset="-128"/>
                <a:ea typeface="Meiryo UI" panose="020B0604030504040204" pitchFamily="50" charset="-128"/>
              </a:rPr>
              <a:t>(</a:t>
            </a:r>
            <a:r>
              <a:rPr kumimoji="1" lang="ja-JP" altLang="en-US" sz="1800" dirty="0">
                <a:latin typeface="Meiryo UI" panose="020B0604030504040204" pitchFamily="50" charset="-128"/>
                <a:ea typeface="Meiryo UI" panose="020B0604030504040204" pitchFamily="50" charset="-128"/>
              </a:rPr>
              <a:t>トヨタ紡織</a:t>
            </a:r>
            <a:r>
              <a:rPr kumimoji="1" lang="en-US" altLang="ja-JP" sz="1800" dirty="0">
                <a:latin typeface="Meiryo UI" panose="020B0604030504040204" pitchFamily="50" charset="-128"/>
                <a:ea typeface="Meiryo UI" panose="020B0604030504040204" pitchFamily="50" charset="-128"/>
              </a:rPr>
              <a:t>)</a:t>
            </a:r>
            <a:endParaRPr kumimoji="1" lang="ja-JP" altLang="en-US" sz="1800" dirty="0">
              <a:latin typeface="Meiryo UI" panose="020B0604030504040204" pitchFamily="50" charset="-128"/>
              <a:ea typeface="Meiryo UI" panose="020B0604030504040204" pitchFamily="50" charset="-128"/>
            </a:endParaRPr>
          </a:p>
        </p:txBody>
      </p:sp>
      <p:grpSp>
        <p:nvGrpSpPr>
          <p:cNvPr id="20559" name="グループ化 20558">
            <a:extLst>
              <a:ext uri="{FF2B5EF4-FFF2-40B4-BE49-F238E27FC236}">
                <a16:creationId xmlns:a16="http://schemas.microsoft.com/office/drawing/2014/main" id="{0C312BBB-64B6-FFD7-AF07-3AD00E95042A}"/>
              </a:ext>
            </a:extLst>
          </p:cNvPr>
          <p:cNvGrpSpPr/>
          <p:nvPr/>
        </p:nvGrpSpPr>
        <p:grpSpPr>
          <a:xfrm>
            <a:off x="7488436" y="3788068"/>
            <a:ext cx="1548834" cy="925071"/>
            <a:chOff x="12086896" y="708851"/>
            <a:chExt cx="1765800" cy="925071"/>
          </a:xfrm>
        </p:grpSpPr>
        <p:sp>
          <p:nvSpPr>
            <p:cNvPr id="20557" name="星 16 2">
              <a:extLst>
                <a:ext uri="{FF2B5EF4-FFF2-40B4-BE49-F238E27FC236}">
                  <a16:creationId xmlns:a16="http://schemas.microsoft.com/office/drawing/2014/main" id="{F4B42DB7-4F5E-D108-3486-227E0A40957D}"/>
                </a:ext>
              </a:extLst>
            </p:cNvPr>
            <p:cNvSpPr/>
            <p:nvPr/>
          </p:nvSpPr>
          <p:spPr>
            <a:xfrm>
              <a:off x="12086896" y="708851"/>
              <a:ext cx="1765800" cy="925071"/>
            </a:xfrm>
            <a:prstGeom prst="star16">
              <a:avLst/>
            </a:prstGeom>
            <a:solidFill>
              <a:srgbClr val="FFFF66"/>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0558" name="テキスト ボックス 20557">
              <a:extLst>
                <a:ext uri="{FF2B5EF4-FFF2-40B4-BE49-F238E27FC236}">
                  <a16:creationId xmlns:a16="http://schemas.microsoft.com/office/drawing/2014/main" id="{D3D1D900-1AFC-299C-0708-67EC7ADD7110}"/>
                </a:ext>
              </a:extLst>
            </p:cNvPr>
            <p:cNvSpPr txBox="1"/>
            <p:nvPr/>
          </p:nvSpPr>
          <p:spPr>
            <a:xfrm>
              <a:off x="12250235" y="928035"/>
              <a:ext cx="1447322" cy="523220"/>
            </a:xfrm>
            <a:prstGeom prst="rect">
              <a:avLst/>
            </a:prstGeom>
            <a:noFill/>
          </p:spPr>
          <p:txBody>
            <a:bodyPr wrap="square" rtlCol="0">
              <a:spAutoFit/>
            </a:bodyPr>
            <a:lstStyle/>
            <a:p>
              <a:pPr algn="ctr"/>
              <a:r>
                <a:rPr lang="ja-JP" altLang="en-US" sz="1400" dirty="0">
                  <a:solidFill>
                    <a:srgbClr val="FF0000"/>
                  </a:solidFill>
                  <a:latin typeface="Meiryo UI" panose="020B0604030504040204" pitchFamily="50" charset="-128"/>
                  <a:ea typeface="Meiryo UI" panose="020B0604030504040204" pitchFamily="50" charset="-128"/>
                </a:rPr>
                <a:t>仕入先からの</a:t>
              </a:r>
              <a:endParaRPr lang="en-US" altLang="ja-JP" sz="1400" dirty="0">
                <a:solidFill>
                  <a:srgbClr val="FF0000"/>
                </a:solidFill>
                <a:latin typeface="Meiryo UI" panose="020B0604030504040204" pitchFamily="50" charset="-128"/>
                <a:ea typeface="Meiryo UI" panose="020B0604030504040204" pitchFamily="50" charset="-128"/>
              </a:endParaRPr>
            </a:p>
            <a:p>
              <a:pPr algn="ctr"/>
              <a:r>
                <a:rPr lang="ja-JP" altLang="en-US" sz="1400" dirty="0">
                  <a:solidFill>
                    <a:srgbClr val="FF0000"/>
                  </a:solidFill>
                  <a:latin typeface="Meiryo UI" panose="020B0604030504040204" pitchFamily="50" charset="-128"/>
                  <a:ea typeface="Meiryo UI" panose="020B0604030504040204" pitchFamily="50" charset="-128"/>
                </a:rPr>
                <a:t>提出遅れ</a:t>
              </a:r>
              <a:endParaRPr kumimoji="1" lang="ja-JP" altLang="en-US" sz="1400" dirty="0">
                <a:solidFill>
                  <a:srgbClr val="FF0000"/>
                </a:solidFill>
                <a:latin typeface="Meiryo UI" panose="020B0604030504040204" pitchFamily="50" charset="-128"/>
                <a:ea typeface="Meiryo UI" panose="020B0604030504040204" pitchFamily="50" charset="-128"/>
              </a:endParaRPr>
            </a:p>
          </p:txBody>
        </p:sp>
      </p:grpSp>
      <p:grpSp>
        <p:nvGrpSpPr>
          <p:cNvPr id="20560" name="グループ化 20559">
            <a:extLst>
              <a:ext uri="{FF2B5EF4-FFF2-40B4-BE49-F238E27FC236}">
                <a16:creationId xmlns:a16="http://schemas.microsoft.com/office/drawing/2014/main" id="{F827BB55-05AA-6A60-8029-8A41A5235CE1}"/>
              </a:ext>
            </a:extLst>
          </p:cNvPr>
          <p:cNvGrpSpPr/>
          <p:nvPr/>
        </p:nvGrpSpPr>
        <p:grpSpPr>
          <a:xfrm>
            <a:off x="10134174" y="666377"/>
            <a:ext cx="1218174" cy="1132169"/>
            <a:chOff x="946574" y="1787787"/>
            <a:chExt cx="858502" cy="844741"/>
          </a:xfrm>
        </p:grpSpPr>
        <p:pic>
          <p:nvPicPr>
            <p:cNvPr id="20561" name="図 20560">
              <a:extLst>
                <a:ext uri="{FF2B5EF4-FFF2-40B4-BE49-F238E27FC236}">
                  <a16:creationId xmlns:a16="http://schemas.microsoft.com/office/drawing/2014/main" id="{2E0AFD07-ED0C-6978-BE51-D098824D816B}"/>
                </a:ext>
              </a:extLst>
            </p:cNvPr>
            <p:cNvPicPr>
              <a:picLocks noChangeAspect="1"/>
            </p:cNvPicPr>
            <p:nvPr/>
          </p:nvPicPr>
          <p:blipFill rotWithShape="1">
            <a:blip r:embed="rId15"/>
            <a:srcRect l="2601" t="29310" r="-2601" b="51428"/>
            <a:stretch/>
          </p:blipFill>
          <p:spPr>
            <a:xfrm>
              <a:off x="1022200" y="2189447"/>
              <a:ext cx="707250" cy="443081"/>
            </a:xfrm>
            <a:prstGeom prst="rect">
              <a:avLst/>
            </a:prstGeom>
          </p:spPr>
        </p:pic>
        <p:grpSp>
          <p:nvGrpSpPr>
            <p:cNvPr id="20562" name="グループ化 20561">
              <a:extLst>
                <a:ext uri="{FF2B5EF4-FFF2-40B4-BE49-F238E27FC236}">
                  <a16:creationId xmlns:a16="http://schemas.microsoft.com/office/drawing/2014/main" id="{5E7BB6B8-44AE-86B2-96AA-C9C5981BBB15}"/>
                </a:ext>
              </a:extLst>
            </p:cNvPr>
            <p:cNvGrpSpPr/>
            <p:nvPr/>
          </p:nvGrpSpPr>
          <p:grpSpPr>
            <a:xfrm>
              <a:off x="946574" y="1787787"/>
              <a:ext cx="858502" cy="646331"/>
              <a:chOff x="3455988" y="4116792"/>
              <a:chExt cx="1374667" cy="1022433"/>
            </a:xfrm>
          </p:grpSpPr>
          <p:pic>
            <p:nvPicPr>
              <p:cNvPr id="20563" name="図 20562">
                <a:extLst>
                  <a:ext uri="{FF2B5EF4-FFF2-40B4-BE49-F238E27FC236}">
                    <a16:creationId xmlns:a16="http://schemas.microsoft.com/office/drawing/2014/main" id="{9CF09F68-0E62-C915-D98F-FB836E40BF69}"/>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455988" y="4147666"/>
                <a:ext cx="1374667" cy="991559"/>
              </a:xfrm>
              <a:prstGeom prst="rect">
                <a:avLst/>
              </a:prstGeom>
            </p:spPr>
          </p:pic>
          <p:pic>
            <p:nvPicPr>
              <p:cNvPr id="20564" name="Picture 17">
                <a:extLst>
                  <a:ext uri="{FF2B5EF4-FFF2-40B4-BE49-F238E27FC236}">
                    <a16:creationId xmlns:a16="http://schemas.microsoft.com/office/drawing/2014/main" id="{F500E5EC-A0CB-8450-2620-962144C9B1B6}"/>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767992" y="4116792"/>
                <a:ext cx="777762"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5" name="Picture 2" descr="ロゴ">
                <a:extLst>
                  <a:ext uri="{FF2B5EF4-FFF2-40B4-BE49-F238E27FC236}">
                    <a16:creationId xmlns:a16="http://schemas.microsoft.com/office/drawing/2014/main" id="{631A2716-85F3-1351-A7F5-AF411F7BE901}"/>
                  </a:ext>
                </a:extLst>
              </p:cNvPr>
              <p:cNvPicPr>
                <a:picLocks noChangeAspect="1" noChangeArrowheads="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86919" y="4251405"/>
                <a:ext cx="545210" cy="138972"/>
              </a:xfrm>
              <a:prstGeom prst="rect">
                <a:avLst/>
              </a:prstGeom>
              <a:solidFill>
                <a:schemeClr val="accent4">
                  <a:lumMod val="20000"/>
                  <a:lumOff val="80000"/>
                </a:schemeClr>
              </a:solidFill>
              <a:ln>
                <a:noFill/>
              </a:ln>
            </p:spPr>
          </p:pic>
        </p:grpSp>
      </p:grpSp>
      <p:sp>
        <p:nvSpPr>
          <p:cNvPr id="20566" name="角丸四角形吹き出し 50">
            <a:extLst>
              <a:ext uri="{FF2B5EF4-FFF2-40B4-BE49-F238E27FC236}">
                <a16:creationId xmlns:a16="http://schemas.microsoft.com/office/drawing/2014/main" id="{9E6F784F-60F0-CDF5-0B8B-E8CB84B5A9DE}"/>
              </a:ext>
            </a:extLst>
          </p:cNvPr>
          <p:cNvSpPr/>
          <p:nvPr/>
        </p:nvSpPr>
        <p:spPr>
          <a:xfrm>
            <a:off x="7403495" y="805367"/>
            <a:ext cx="2965261" cy="889295"/>
          </a:xfrm>
          <a:prstGeom prst="wedgeRoundRectCallout">
            <a:avLst>
              <a:gd name="adj1" fmla="val 54034"/>
              <a:gd name="adj2" fmla="val 10712"/>
              <a:gd name="adj3" fmla="val 16667"/>
            </a:avLst>
          </a:prstGeom>
          <a:solidFill>
            <a:srgbClr val="FFFF66"/>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600" b="1" dirty="0">
                <a:solidFill>
                  <a:srgbClr val="FF0000"/>
                </a:solidFill>
                <a:latin typeface="Meiryo UI" panose="020B0604030504040204" pitchFamily="50" charset="-128"/>
                <a:ea typeface="Meiryo UI" panose="020B0604030504040204" pitchFamily="50" charset="-128"/>
              </a:rPr>
              <a:t>新規仕入先とコミュニケーションがとれていなくて、検査記録提出が遅くなることがありました</a:t>
            </a:r>
            <a:endParaRPr lang="en-US" altLang="ja-JP" sz="1600" b="1" dirty="0">
              <a:solidFill>
                <a:srgbClr val="FF0000"/>
              </a:solidFill>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224FB1B1-001A-9969-25E1-EC52ADE6DF92}"/>
              </a:ext>
            </a:extLst>
          </p:cNvPr>
          <p:cNvSpPr txBox="1"/>
          <p:nvPr/>
        </p:nvSpPr>
        <p:spPr>
          <a:xfrm>
            <a:off x="1068634" y="5905929"/>
            <a:ext cx="530609" cy="253916"/>
          </a:xfrm>
          <a:prstGeom prst="rect">
            <a:avLst/>
          </a:prstGeom>
          <a:solidFill>
            <a:schemeClr val="bg1"/>
          </a:solidFill>
          <a:ln>
            <a:solidFill>
              <a:schemeClr val="tx1"/>
            </a:solidFill>
          </a:ln>
        </p:spPr>
        <p:txBody>
          <a:bodyPr wrap="square" rtlCol="0">
            <a:spAutoFit/>
          </a:bodyPr>
          <a:lstStyle/>
          <a:p>
            <a:pPr algn="ctr"/>
            <a:r>
              <a:rPr lang="ja-JP" altLang="en-US" sz="1050" dirty="0">
                <a:latin typeface="Meiryo UI" panose="020B0604030504040204" pitchFamily="50" charset="-128"/>
                <a:ea typeface="Meiryo UI" panose="020B0604030504040204" pitchFamily="50" charset="-128"/>
              </a:rPr>
              <a:t>製品</a:t>
            </a:r>
            <a:endParaRPr kumimoji="1" lang="en-US" altLang="ja-JP" sz="1050" dirty="0">
              <a:latin typeface="Meiryo UI" panose="020B0604030504040204" pitchFamily="50" charset="-128"/>
              <a:ea typeface="Meiryo UI" panose="020B0604030504040204" pitchFamily="50" charset="-128"/>
            </a:endParaRPr>
          </a:p>
        </p:txBody>
      </p:sp>
      <p:sp>
        <p:nvSpPr>
          <p:cNvPr id="11" name="フローチャート: 代替処理 10">
            <a:extLst>
              <a:ext uri="{FF2B5EF4-FFF2-40B4-BE49-F238E27FC236}">
                <a16:creationId xmlns:a16="http://schemas.microsoft.com/office/drawing/2014/main" id="{4A5ACA5F-A9E0-4DA7-A55B-6DE4C44C2EEB}"/>
              </a:ext>
            </a:extLst>
          </p:cNvPr>
          <p:cNvSpPr/>
          <p:nvPr/>
        </p:nvSpPr>
        <p:spPr>
          <a:xfrm>
            <a:off x="5342899" y="2910681"/>
            <a:ext cx="1803389" cy="369332"/>
          </a:xfrm>
          <a:prstGeom prst="flowChartAlternateProcess">
            <a:avLst/>
          </a:prstGeom>
          <a:solidFill>
            <a:schemeClr val="bg1"/>
          </a:solidFill>
          <a:ln>
            <a:solidFill>
              <a:schemeClr val="tx1"/>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800" b="1" dirty="0">
                <a:solidFill>
                  <a:schemeClr val="bg1">
                    <a:lumMod val="85000"/>
                  </a:schemeClr>
                </a:solidFill>
                <a:latin typeface="Meiryo UI" panose="020B0604030504040204" pitchFamily="50" charset="-128"/>
                <a:ea typeface="Meiryo UI" panose="020B0604030504040204" pitchFamily="50" charset="-128"/>
              </a:rPr>
              <a:t>提出</a:t>
            </a:r>
          </a:p>
        </p:txBody>
      </p:sp>
      <p:sp>
        <p:nvSpPr>
          <p:cNvPr id="13" name="フローチャート: 代替処理 12">
            <a:extLst>
              <a:ext uri="{FF2B5EF4-FFF2-40B4-BE49-F238E27FC236}">
                <a16:creationId xmlns:a16="http://schemas.microsoft.com/office/drawing/2014/main" id="{54A289A9-79E6-E299-F2AE-343B9FDD53E9}"/>
              </a:ext>
            </a:extLst>
          </p:cNvPr>
          <p:cNvSpPr/>
          <p:nvPr/>
        </p:nvSpPr>
        <p:spPr>
          <a:xfrm>
            <a:off x="7313071" y="2922663"/>
            <a:ext cx="1803389" cy="369332"/>
          </a:xfrm>
          <a:prstGeom prst="flowChartAlternateProcess">
            <a:avLst/>
          </a:prstGeom>
          <a:solidFill>
            <a:schemeClr val="bg1"/>
          </a:solidFill>
          <a:ln>
            <a:solidFill>
              <a:schemeClr val="tx1"/>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800" b="1" dirty="0">
                <a:solidFill>
                  <a:schemeClr val="bg1">
                    <a:lumMod val="85000"/>
                  </a:schemeClr>
                </a:solidFill>
                <a:latin typeface="Meiryo UI" panose="020B0604030504040204" pitchFamily="50" charset="-128"/>
                <a:ea typeface="Meiryo UI" panose="020B0604030504040204" pitchFamily="50" charset="-128"/>
              </a:rPr>
              <a:t>受取り</a:t>
            </a:r>
          </a:p>
        </p:txBody>
      </p:sp>
      <p:cxnSp>
        <p:nvCxnSpPr>
          <p:cNvPr id="14" name="直線コネクタ 13">
            <a:extLst>
              <a:ext uri="{FF2B5EF4-FFF2-40B4-BE49-F238E27FC236}">
                <a16:creationId xmlns:a16="http://schemas.microsoft.com/office/drawing/2014/main" id="{16DC1D70-E59C-6725-BDC0-8E23D301C19D}"/>
              </a:ext>
            </a:extLst>
          </p:cNvPr>
          <p:cNvCxnSpPr>
            <a:cxnSpLocks/>
            <a:stCxn id="13" idx="1"/>
            <a:endCxn id="11" idx="3"/>
          </p:cNvCxnSpPr>
          <p:nvPr/>
        </p:nvCxnSpPr>
        <p:spPr>
          <a:xfrm flipH="1" flipV="1">
            <a:off x="7146288" y="3095347"/>
            <a:ext cx="166783" cy="11982"/>
          </a:xfrm>
          <a:prstGeom prst="line">
            <a:avLst/>
          </a:prstGeom>
          <a:ln w="38100"/>
        </p:spPr>
        <p:style>
          <a:lnRef idx="1">
            <a:schemeClr val="dk1"/>
          </a:lnRef>
          <a:fillRef idx="0">
            <a:schemeClr val="dk1"/>
          </a:fillRef>
          <a:effectRef idx="0">
            <a:schemeClr val="dk1"/>
          </a:effectRef>
          <a:fontRef idx="minor">
            <a:schemeClr val="tx1"/>
          </a:fontRef>
        </p:style>
      </p:cxnSp>
      <p:sp>
        <p:nvSpPr>
          <p:cNvPr id="19" name="テキスト ボックス 18">
            <a:extLst>
              <a:ext uri="{FF2B5EF4-FFF2-40B4-BE49-F238E27FC236}">
                <a16:creationId xmlns:a16="http://schemas.microsoft.com/office/drawing/2014/main" id="{F16BF350-1335-EE3D-FEC6-46313FAB3843}"/>
              </a:ext>
            </a:extLst>
          </p:cNvPr>
          <p:cNvSpPr txBox="1"/>
          <p:nvPr/>
        </p:nvSpPr>
        <p:spPr>
          <a:xfrm>
            <a:off x="5998556" y="2795442"/>
            <a:ext cx="497474" cy="584775"/>
          </a:xfrm>
          <a:prstGeom prst="rect">
            <a:avLst/>
          </a:prstGeom>
          <a:noFill/>
        </p:spPr>
        <p:txBody>
          <a:bodyPr wrap="square" rtlCol="0">
            <a:spAutoFit/>
          </a:bodyPr>
          <a:lstStyle/>
          <a:p>
            <a:r>
              <a:rPr kumimoji="1" lang="en-US" altLang="ja-JP" sz="3200" dirty="0">
                <a:solidFill>
                  <a:srgbClr val="FF0000"/>
                </a:solidFill>
                <a:latin typeface="Meiryo UI" panose="020B0604030504040204" pitchFamily="50" charset="-128"/>
                <a:ea typeface="Meiryo UI" panose="020B0604030504040204" pitchFamily="50" charset="-128"/>
              </a:rPr>
              <a:t>×</a:t>
            </a:r>
          </a:p>
        </p:txBody>
      </p:sp>
      <p:sp>
        <p:nvSpPr>
          <p:cNvPr id="20" name="テキスト ボックス 19">
            <a:extLst>
              <a:ext uri="{FF2B5EF4-FFF2-40B4-BE49-F238E27FC236}">
                <a16:creationId xmlns:a16="http://schemas.microsoft.com/office/drawing/2014/main" id="{FE01CD30-1522-DE2C-11A3-11D2DDC907C7}"/>
              </a:ext>
            </a:extLst>
          </p:cNvPr>
          <p:cNvSpPr txBox="1"/>
          <p:nvPr/>
        </p:nvSpPr>
        <p:spPr>
          <a:xfrm>
            <a:off x="7948222" y="2763462"/>
            <a:ext cx="497474" cy="584775"/>
          </a:xfrm>
          <a:prstGeom prst="rect">
            <a:avLst/>
          </a:prstGeom>
          <a:noFill/>
        </p:spPr>
        <p:txBody>
          <a:bodyPr wrap="square" rtlCol="0">
            <a:spAutoFit/>
          </a:bodyPr>
          <a:lstStyle/>
          <a:p>
            <a:r>
              <a:rPr kumimoji="1" lang="en-US" altLang="ja-JP" sz="3200" dirty="0">
                <a:solidFill>
                  <a:srgbClr val="FF0000"/>
                </a:solidFill>
                <a:latin typeface="Meiryo UI" panose="020B0604030504040204" pitchFamily="50" charset="-128"/>
                <a:ea typeface="Meiryo UI" panose="020B0604030504040204" pitchFamily="50" charset="-128"/>
              </a:rPr>
              <a:t>×</a:t>
            </a:r>
          </a:p>
        </p:txBody>
      </p:sp>
      <p:grpSp>
        <p:nvGrpSpPr>
          <p:cNvPr id="4" name="グループ化 3">
            <a:extLst>
              <a:ext uri="{FF2B5EF4-FFF2-40B4-BE49-F238E27FC236}">
                <a16:creationId xmlns:a16="http://schemas.microsoft.com/office/drawing/2014/main" id="{1506C556-48E0-BC10-F2D8-189125209ED0}"/>
              </a:ext>
            </a:extLst>
          </p:cNvPr>
          <p:cNvGrpSpPr/>
          <p:nvPr/>
        </p:nvGrpSpPr>
        <p:grpSpPr>
          <a:xfrm>
            <a:off x="4368069" y="871787"/>
            <a:ext cx="833716" cy="816051"/>
            <a:chOff x="6124379" y="5227786"/>
            <a:chExt cx="1354964" cy="1256384"/>
          </a:xfrm>
        </p:grpSpPr>
        <p:pic>
          <p:nvPicPr>
            <p:cNvPr id="15" name="図 14">
              <a:extLst>
                <a:ext uri="{FF2B5EF4-FFF2-40B4-BE49-F238E27FC236}">
                  <a16:creationId xmlns:a16="http://schemas.microsoft.com/office/drawing/2014/main" id="{0F86E82F-0FB3-2DCC-8487-1AB7265CEF9C}"/>
                </a:ext>
              </a:extLst>
            </p:cNvPr>
            <p:cNvPicPr>
              <a:picLocks noChangeAspect="1"/>
            </p:cNvPicPr>
            <p:nvPr/>
          </p:nvPicPr>
          <p:blipFill>
            <a:blip r:embed="rId32" cstate="print">
              <a:extLst>
                <a:ext uri="{BEBA8EAE-BF5A-486C-A8C5-ECC9F3942E4B}">
                  <a14:imgProps xmlns:a14="http://schemas.microsoft.com/office/drawing/2010/main">
                    <a14:imgLayer r:embed="rId33">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17" name="グループ化 16">
              <a:extLst>
                <a:ext uri="{FF2B5EF4-FFF2-40B4-BE49-F238E27FC236}">
                  <a16:creationId xmlns:a16="http://schemas.microsoft.com/office/drawing/2014/main" id="{24AFCEBA-82F6-4D5F-3C2D-DAFCCC8771EE}"/>
                </a:ext>
              </a:extLst>
            </p:cNvPr>
            <p:cNvGrpSpPr/>
            <p:nvPr/>
          </p:nvGrpSpPr>
          <p:grpSpPr>
            <a:xfrm>
              <a:off x="6475902" y="5227786"/>
              <a:ext cx="720092" cy="457780"/>
              <a:chOff x="8698492" y="4442526"/>
              <a:chExt cx="1621081" cy="863355"/>
            </a:xfrm>
          </p:grpSpPr>
          <p:pic>
            <p:nvPicPr>
              <p:cNvPr id="24" name="Picture 17">
                <a:extLst>
                  <a:ext uri="{FF2B5EF4-FFF2-40B4-BE49-F238E27FC236}">
                    <a16:creationId xmlns:a16="http://schemas.microsoft.com/office/drawing/2014/main" id="{63E02CB6-96B8-7FED-3575-AA99F61600A8}"/>
                  </a:ext>
                </a:extLst>
              </p:cNvPr>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descr="ロゴ">
                <a:extLst>
                  <a:ext uri="{FF2B5EF4-FFF2-40B4-BE49-F238E27FC236}">
                    <a16:creationId xmlns:a16="http://schemas.microsoft.com/office/drawing/2014/main" id="{4474795D-A35C-DECA-F7FC-F3D29EF8267A}"/>
                  </a:ext>
                </a:extLst>
              </p:cNvPr>
              <p:cNvPicPr>
                <a:picLocks noChangeAspect="1" noChangeArrowheads="1"/>
              </p:cNvPicPr>
              <p:nvPr/>
            </p:nvPicPr>
            <p:blipFill>
              <a:blip r:embed="rId3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23" name="図 22">
              <a:extLst>
                <a:ext uri="{FF2B5EF4-FFF2-40B4-BE49-F238E27FC236}">
                  <a16:creationId xmlns:a16="http://schemas.microsoft.com/office/drawing/2014/main" id="{6A1B7991-E4F2-072D-9078-5E1D66B3B892}"/>
                </a:ext>
              </a:extLst>
            </p:cNvPr>
            <p:cNvPicPr>
              <a:picLocks noChangeAspect="1"/>
            </p:cNvPicPr>
            <p:nvPr/>
          </p:nvPicPr>
          <p:blipFill rotWithShape="1">
            <a:blip r:embed="rId15"/>
            <a:srcRect l="2601" t="29310" r="-2601" b="51428"/>
            <a:stretch/>
          </p:blipFill>
          <p:spPr>
            <a:xfrm>
              <a:off x="6124379" y="5941290"/>
              <a:ext cx="1310605" cy="542880"/>
            </a:xfrm>
            <a:prstGeom prst="rect">
              <a:avLst/>
            </a:prstGeom>
          </p:spPr>
        </p:pic>
      </p:grpSp>
      <p:grpSp>
        <p:nvGrpSpPr>
          <p:cNvPr id="35" name="グループ化 34">
            <a:extLst>
              <a:ext uri="{FF2B5EF4-FFF2-40B4-BE49-F238E27FC236}">
                <a16:creationId xmlns:a16="http://schemas.microsoft.com/office/drawing/2014/main" id="{56136812-EB8C-AEB5-11BC-D12D5FC0494B}"/>
              </a:ext>
            </a:extLst>
          </p:cNvPr>
          <p:cNvGrpSpPr/>
          <p:nvPr/>
        </p:nvGrpSpPr>
        <p:grpSpPr>
          <a:xfrm>
            <a:off x="5010583" y="896871"/>
            <a:ext cx="833716" cy="804195"/>
            <a:chOff x="5253126" y="5258575"/>
            <a:chExt cx="1177792" cy="1219210"/>
          </a:xfrm>
        </p:grpSpPr>
        <p:pic>
          <p:nvPicPr>
            <p:cNvPr id="36" name="図 35">
              <a:extLst>
                <a:ext uri="{FF2B5EF4-FFF2-40B4-BE49-F238E27FC236}">
                  <a16:creationId xmlns:a16="http://schemas.microsoft.com/office/drawing/2014/main" id="{B1371DFE-21BE-C658-1427-82FB58167DBC}"/>
                </a:ext>
              </a:extLst>
            </p:cNvPr>
            <p:cNvPicPr>
              <a:picLocks noChangeAspect="1"/>
            </p:cNvPicPr>
            <p:nvPr/>
          </p:nvPicPr>
          <p:blipFill>
            <a:blip r:embed="rId36" cstate="print">
              <a:extLst>
                <a:ext uri="{BEBA8EAE-BF5A-486C-A8C5-ECC9F3942E4B}">
                  <a14:imgProps xmlns:a14="http://schemas.microsoft.com/office/drawing/2010/main">
                    <a14:imgLayer r:embed="rId37">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37" name="グループ化 36">
              <a:extLst>
                <a:ext uri="{FF2B5EF4-FFF2-40B4-BE49-F238E27FC236}">
                  <a16:creationId xmlns:a16="http://schemas.microsoft.com/office/drawing/2014/main" id="{7D8A6F71-8332-6D02-FBF9-6EEFC2EB88B9}"/>
                </a:ext>
              </a:extLst>
            </p:cNvPr>
            <p:cNvGrpSpPr/>
            <p:nvPr/>
          </p:nvGrpSpPr>
          <p:grpSpPr>
            <a:xfrm>
              <a:off x="5508854" y="5258575"/>
              <a:ext cx="703994" cy="427280"/>
              <a:chOff x="8647872" y="4313042"/>
              <a:chExt cx="1518312" cy="754475"/>
            </a:xfrm>
          </p:grpSpPr>
          <p:pic>
            <p:nvPicPr>
              <p:cNvPr id="39" name="Picture 17">
                <a:extLst>
                  <a:ext uri="{FF2B5EF4-FFF2-40B4-BE49-F238E27FC236}">
                    <a16:creationId xmlns:a16="http://schemas.microsoft.com/office/drawing/2014/main" id="{BDAA60AC-20BD-E8B3-1606-9DFBEB2B8805}"/>
                  </a:ext>
                </a:extLst>
              </p:cNvPr>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 descr="ロゴ">
                <a:extLst>
                  <a:ext uri="{FF2B5EF4-FFF2-40B4-BE49-F238E27FC236}">
                    <a16:creationId xmlns:a16="http://schemas.microsoft.com/office/drawing/2014/main" id="{B1009B4E-EDC0-7D9F-42D8-49F679109F9C}"/>
                  </a:ext>
                </a:extLst>
              </p:cNvPr>
              <p:cNvPicPr>
                <a:picLocks noChangeAspect="1" noChangeArrowheads="1"/>
              </p:cNvPicPr>
              <p:nvPr/>
            </p:nvPicPr>
            <p:blipFill>
              <a:blip r:embed="rId3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38" name="図 37">
              <a:extLst>
                <a:ext uri="{FF2B5EF4-FFF2-40B4-BE49-F238E27FC236}">
                  <a16:creationId xmlns:a16="http://schemas.microsoft.com/office/drawing/2014/main" id="{944AACD9-DA7B-C7CF-7A21-6E09391F1A66}"/>
                </a:ext>
              </a:extLst>
            </p:cNvPr>
            <p:cNvPicPr>
              <a:picLocks noChangeAspect="1"/>
            </p:cNvPicPr>
            <p:nvPr/>
          </p:nvPicPr>
          <p:blipFill rotWithShape="1">
            <a:blip r:embed="rId15"/>
            <a:srcRect l="2601" t="29310" r="-2601" b="51428"/>
            <a:stretch/>
          </p:blipFill>
          <p:spPr>
            <a:xfrm>
              <a:off x="5253126" y="5910940"/>
              <a:ext cx="1177792" cy="566845"/>
            </a:xfrm>
            <a:prstGeom prst="rect">
              <a:avLst/>
            </a:prstGeom>
          </p:spPr>
        </p:pic>
      </p:grpSp>
      <p:sp>
        <p:nvSpPr>
          <p:cNvPr id="41" name="角丸四角形吹き出し 50">
            <a:extLst>
              <a:ext uri="{FF2B5EF4-FFF2-40B4-BE49-F238E27FC236}">
                <a16:creationId xmlns:a16="http://schemas.microsoft.com/office/drawing/2014/main" id="{B3CB24C5-4AB3-7C80-A85A-6DDC8AB75FF7}"/>
              </a:ext>
            </a:extLst>
          </p:cNvPr>
          <p:cNvSpPr/>
          <p:nvPr/>
        </p:nvSpPr>
        <p:spPr>
          <a:xfrm>
            <a:off x="5865904" y="858940"/>
            <a:ext cx="1525861" cy="798712"/>
          </a:xfrm>
          <a:prstGeom prst="wedgeRoundRectCallout">
            <a:avLst>
              <a:gd name="adj1" fmla="val -65786"/>
              <a:gd name="adj2" fmla="val 11356"/>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ltLang="ja-JP" sz="3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これに</a:t>
            </a:r>
            <a:endParaRPr lang="en-US" altLang="ja-JP" sz="16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ついてはどう？</a:t>
            </a:r>
            <a:endParaRPr lang="en-US" altLang="ja-JP" sz="1600" dirty="0">
              <a:solidFill>
                <a:schemeClr val="tx1"/>
              </a:solidFill>
              <a:latin typeface="Meiryo UI" panose="020B0604030504040204" pitchFamily="50" charset="-128"/>
              <a:ea typeface="Meiryo UI" panose="020B0604030504040204" pitchFamily="50" charset="-128"/>
            </a:endParaRPr>
          </a:p>
        </p:txBody>
      </p:sp>
      <p:sp>
        <p:nvSpPr>
          <p:cNvPr id="43" name="角丸四角形吹き出し 50">
            <a:extLst>
              <a:ext uri="{FF2B5EF4-FFF2-40B4-BE49-F238E27FC236}">
                <a16:creationId xmlns:a16="http://schemas.microsoft.com/office/drawing/2014/main" id="{3C5DAC65-C79D-5DFB-1C93-E2FE83AF5653}"/>
              </a:ext>
            </a:extLst>
          </p:cNvPr>
          <p:cNvSpPr/>
          <p:nvPr/>
        </p:nvSpPr>
        <p:spPr>
          <a:xfrm>
            <a:off x="1677539" y="5632472"/>
            <a:ext cx="1130377" cy="376105"/>
          </a:xfrm>
          <a:prstGeom prst="wedgeRoundRectCallout">
            <a:avLst>
              <a:gd name="adj1" fmla="val 15326"/>
              <a:gd name="adj2" fmla="val -90040"/>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ja-JP" altLang="en-US" sz="1400" dirty="0">
                <a:solidFill>
                  <a:sysClr val="windowText" lastClr="000000"/>
                </a:solidFill>
                <a:latin typeface="Meiryo UI" panose="020B0604030504040204" pitchFamily="50" charset="-128"/>
                <a:ea typeface="Meiryo UI" panose="020B0604030504040204" pitchFamily="50" charset="-128"/>
              </a:rPr>
              <a:t>分かりました</a:t>
            </a:r>
            <a:r>
              <a:rPr lang="en-US" altLang="ja-JP" sz="1400" dirty="0">
                <a:solidFill>
                  <a:sysClr val="windowText" lastClr="000000"/>
                </a:solidFill>
                <a:latin typeface="Meiryo UI" panose="020B0604030504040204" pitchFamily="50" charset="-128"/>
                <a:ea typeface="Meiryo UI" panose="020B0604030504040204" pitchFamily="50" charset="-128"/>
              </a:rPr>
              <a:t>!</a:t>
            </a:r>
          </a:p>
        </p:txBody>
      </p:sp>
    </p:spTree>
    <p:custDataLst>
      <p:tags r:id="rId1"/>
    </p:custDataLst>
    <p:extLst>
      <p:ext uri="{BB962C8B-B14F-4D97-AF65-F5344CB8AC3E}">
        <p14:creationId xmlns:p14="http://schemas.microsoft.com/office/powerpoint/2010/main" val="356553730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26" presetClass="emph" presetSubtype="0" fill="hold" grpId="1" nodeType="withEffect">
                                  <p:stCondLst>
                                    <p:cond delay="0"/>
                                  </p:stCondLst>
                                  <p:childTnLst>
                                    <p:animEffect transition="out" filter="fade">
                                      <p:cBhvr>
                                        <p:cTn id="9" dur="800" tmFilter="0, 0; .2, .5; .8, .5; 1, 0"/>
                                        <p:tgtEl>
                                          <p:spTgt spid="41"/>
                                        </p:tgtEl>
                                      </p:cBhvr>
                                    </p:animEffect>
                                    <p:animScale>
                                      <p:cBhvr>
                                        <p:cTn id="10" dur="400" autoRev="1" fill="hold"/>
                                        <p:tgtEl>
                                          <p:spTgt spid="41"/>
                                        </p:tgtEl>
                                      </p:cBhvr>
                                      <p:by x="105000" y="105000"/>
                                    </p:animScale>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par>
                          <p:cTn id="17" fill="hold">
                            <p:stCondLst>
                              <p:cond delay="800"/>
                            </p:stCondLst>
                            <p:childTnLst>
                              <p:par>
                                <p:cTn id="18" presetID="10" presetClass="entr" presetSubtype="0" fill="hold" grpId="0" nodeType="afterEffect">
                                  <p:stCondLst>
                                    <p:cond delay="1000"/>
                                  </p:stCondLst>
                                  <p:childTnLst>
                                    <p:set>
                                      <p:cBhvr>
                                        <p:cTn id="19" dur="1" fill="hold">
                                          <p:stCondLst>
                                            <p:cond delay="0"/>
                                          </p:stCondLst>
                                        </p:cTn>
                                        <p:tgtEl>
                                          <p:spTgt spid="20566"/>
                                        </p:tgtEl>
                                        <p:attrNameLst>
                                          <p:attrName>style.visibility</p:attrName>
                                        </p:attrNameLst>
                                      </p:cBhvr>
                                      <p:to>
                                        <p:strVal val="visible"/>
                                      </p:to>
                                    </p:set>
                                    <p:animEffect transition="in" filter="fade">
                                      <p:cBhvr>
                                        <p:cTn id="20" dur="500"/>
                                        <p:tgtEl>
                                          <p:spTgt spid="20566"/>
                                        </p:tgtEl>
                                      </p:cBhvr>
                                    </p:animEffect>
                                  </p:childTnLst>
                                </p:cTn>
                              </p:par>
                              <p:par>
                                <p:cTn id="21" presetID="26" presetClass="emph" presetSubtype="0" fill="hold" grpId="1" nodeType="withEffect">
                                  <p:stCondLst>
                                    <p:cond delay="1000"/>
                                  </p:stCondLst>
                                  <p:childTnLst>
                                    <p:animEffect transition="out" filter="fade">
                                      <p:cBhvr>
                                        <p:cTn id="22" dur="800" tmFilter="0, 0; .2, .5; .8, .5; 1, 0"/>
                                        <p:tgtEl>
                                          <p:spTgt spid="20566"/>
                                        </p:tgtEl>
                                      </p:cBhvr>
                                    </p:animEffect>
                                    <p:animScale>
                                      <p:cBhvr>
                                        <p:cTn id="23" dur="400" autoRev="1" fill="hold"/>
                                        <p:tgtEl>
                                          <p:spTgt spid="20566"/>
                                        </p:tgtEl>
                                      </p:cBhvr>
                                      <p:by x="105000" y="105000"/>
                                    </p:animScale>
                                  </p:childTnLst>
                                </p:cTn>
                              </p:par>
                              <p:par>
                                <p:cTn id="24" presetID="10" presetClass="entr" presetSubtype="0" fill="hold" nodeType="withEffect">
                                  <p:stCondLst>
                                    <p:cond delay="1000"/>
                                  </p:stCondLst>
                                  <p:childTnLst>
                                    <p:set>
                                      <p:cBhvr>
                                        <p:cTn id="25" dur="1" fill="hold">
                                          <p:stCondLst>
                                            <p:cond delay="0"/>
                                          </p:stCondLst>
                                        </p:cTn>
                                        <p:tgtEl>
                                          <p:spTgt spid="20560"/>
                                        </p:tgtEl>
                                        <p:attrNameLst>
                                          <p:attrName>style.visibility</p:attrName>
                                        </p:attrNameLst>
                                      </p:cBhvr>
                                      <p:to>
                                        <p:strVal val="visible"/>
                                      </p:to>
                                    </p:set>
                                    <p:animEffect transition="in" filter="fade">
                                      <p:cBhvr>
                                        <p:cTn id="26" dur="500"/>
                                        <p:tgtEl>
                                          <p:spTgt spid="2056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541"/>
                                        </p:tgtEl>
                                        <p:attrNameLst>
                                          <p:attrName>style.visibility</p:attrName>
                                        </p:attrNameLst>
                                      </p:cBhvr>
                                      <p:to>
                                        <p:strVal val="visible"/>
                                      </p:to>
                                    </p:set>
                                    <p:animEffect transition="in" filter="fade">
                                      <p:cBhvr>
                                        <p:cTn id="31" dur="500"/>
                                        <p:tgtEl>
                                          <p:spTgt spid="20541"/>
                                        </p:tgtEl>
                                      </p:cBhvr>
                                    </p:animEffect>
                                  </p:childTnLst>
                                </p:cTn>
                              </p:par>
                              <p:par>
                                <p:cTn id="32" presetID="10" presetClass="entr" presetSubtype="0" fill="hold" nodeType="withEffect">
                                  <p:stCondLst>
                                    <p:cond delay="0"/>
                                  </p:stCondLst>
                                  <p:childTnLst>
                                    <p:set>
                                      <p:cBhvr>
                                        <p:cTn id="33" dur="1" fill="hold">
                                          <p:stCondLst>
                                            <p:cond delay="0"/>
                                          </p:stCondLst>
                                        </p:cTn>
                                        <p:tgtEl>
                                          <p:spTgt spid="20496"/>
                                        </p:tgtEl>
                                        <p:attrNameLst>
                                          <p:attrName>style.visibility</p:attrName>
                                        </p:attrNameLst>
                                      </p:cBhvr>
                                      <p:to>
                                        <p:strVal val="visible"/>
                                      </p:to>
                                    </p:set>
                                    <p:animEffect transition="in" filter="fade">
                                      <p:cBhvr>
                                        <p:cTn id="34" dur="500"/>
                                        <p:tgtEl>
                                          <p:spTgt spid="20496"/>
                                        </p:tgtEl>
                                      </p:cBhvr>
                                    </p:animEffect>
                                  </p:childTnLst>
                                </p:cTn>
                              </p:par>
                              <p:par>
                                <p:cTn id="35" presetID="10"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nodeType="withEffect">
                                  <p:stCondLst>
                                    <p:cond delay="0"/>
                                  </p:stCondLst>
                                  <p:childTnLst>
                                    <p:set>
                                      <p:cBhvr>
                                        <p:cTn id="39" dur="1" fill="hold">
                                          <p:stCondLst>
                                            <p:cond delay="0"/>
                                          </p:stCondLst>
                                        </p:cTn>
                                        <p:tgtEl>
                                          <p:spTgt spid="20508"/>
                                        </p:tgtEl>
                                        <p:attrNameLst>
                                          <p:attrName>style.visibility</p:attrName>
                                        </p:attrNameLst>
                                      </p:cBhvr>
                                      <p:to>
                                        <p:strVal val="visible"/>
                                      </p:to>
                                    </p:set>
                                    <p:animEffect transition="in" filter="fade">
                                      <p:cBhvr>
                                        <p:cTn id="40" dur="500"/>
                                        <p:tgtEl>
                                          <p:spTgt spid="20508"/>
                                        </p:tgtEl>
                                      </p:cBhvr>
                                    </p:animEffect>
                                  </p:childTnLst>
                                </p:cTn>
                              </p:par>
                              <p:par>
                                <p:cTn id="41" presetID="10" presetClass="entr" presetSubtype="0" fill="hold" nodeType="withEffect">
                                  <p:stCondLst>
                                    <p:cond delay="0"/>
                                  </p:stCondLst>
                                  <p:childTnLst>
                                    <p:set>
                                      <p:cBhvr>
                                        <p:cTn id="42" dur="1" fill="hold">
                                          <p:stCondLst>
                                            <p:cond delay="0"/>
                                          </p:stCondLst>
                                        </p:cTn>
                                        <p:tgtEl>
                                          <p:spTgt spid="20517"/>
                                        </p:tgtEl>
                                        <p:attrNameLst>
                                          <p:attrName>style.visibility</p:attrName>
                                        </p:attrNameLst>
                                      </p:cBhvr>
                                      <p:to>
                                        <p:strVal val="visible"/>
                                      </p:to>
                                    </p:set>
                                    <p:animEffect transition="in" filter="fade">
                                      <p:cBhvr>
                                        <p:cTn id="43" dur="500"/>
                                        <p:tgtEl>
                                          <p:spTgt spid="20517"/>
                                        </p:tgtEl>
                                      </p:cBhvr>
                                    </p:animEffect>
                                  </p:childTnLst>
                                </p:cTn>
                              </p:par>
                              <p:par>
                                <p:cTn id="44" presetID="10" presetClass="entr" presetSubtype="0" fill="hold" nodeType="withEffect">
                                  <p:stCondLst>
                                    <p:cond delay="0"/>
                                  </p:stCondLst>
                                  <p:childTnLst>
                                    <p:set>
                                      <p:cBhvr>
                                        <p:cTn id="45" dur="1" fill="hold">
                                          <p:stCondLst>
                                            <p:cond delay="0"/>
                                          </p:stCondLst>
                                        </p:cTn>
                                        <p:tgtEl>
                                          <p:spTgt spid="20529"/>
                                        </p:tgtEl>
                                        <p:attrNameLst>
                                          <p:attrName>style.visibility</p:attrName>
                                        </p:attrNameLst>
                                      </p:cBhvr>
                                      <p:to>
                                        <p:strVal val="visible"/>
                                      </p:to>
                                    </p:set>
                                    <p:animEffect transition="in" filter="fade">
                                      <p:cBhvr>
                                        <p:cTn id="46" dur="500"/>
                                        <p:tgtEl>
                                          <p:spTgt spid="20529"/>
                                        </p:tgtEl>
                                      </p:cBhvr>
                                    </p:animEffect>
                                  </p:childTnLst>
                                </p:cTn>
                              </p:par>
                              <p:par>
                                <p:cTn id="47" presetID="10" presetClass="entr" presetSubtype="0" fill="hold" nodeType="withEffect">
                                  <p:stCondLst>
                                    <p:cond delay="0"/>
                                  </p:stCondLst>
                                  <p:childTnLst>
                                    <p:set>
                                      <p:cBhvr>
                                        <p:cTn id="48" dur="1" fill="hold">
                                          <p:stCondLst>
                                            <p:cond delay="0"/>
                                          </p:stCondLst>
                                        </p:cTn>
                                        <p:tgtEl>
                                          <p:spTgt spid="20516"/>
                                        </p:tgtEl>
                                        <p:attrNameLst>
                                          <p:attrName>style.visibility</p:attrName>
                                        </p:attrNameLst>
                                      </p:cBhvr>
                                      <p:to>
                                        <p:strVal val="visible"/>
                                      </p:to>
                                    </p:set>
                                    <p:animEffect transition="in" filter="fade">
                                      <p:cBhvr>
                                        <p:cTn id="49" dur="500"/>
                                        <p:tgtEl>
                                          <p:spTgt spid="20516"/>
                                        </p:tgtEl>
                                      </p:cBhvr>
                                    </p:animEffect>
                                  </p:childTnLst>
                                </p:cTn>
                              </p:par>
                              <p:par>
                                <p:cTn id="50" presetID="10" presetClass="entr" presetSubtype="0" fill="hold" nodeType="withEffect">
                                  <p:stCondLst>
                                    <p:cond delay="0"/>
                                  </p:stCondLst>
                                  <p:childTnLst>
                                    <p:set>
                                      <p:cBhvr>
                                        <p:cTn id="51" dur="1" fill="hold">
                                          <p:stCondLst>
                                            <p:cond delay="0"/>
                                          </p:stCondLst>
                                        </p:cTn>
                                        <p:tgtEl>
                                          <p:spTgt spid="20542"/>
                                        </p:tgtEl>
                                        <p:attrNameLst>
                                          <p:attrName>style.visibility</p:attrName>
                                        </p:attrNameLst>
                                      </p:cBhvr>
                                      <p:to>
                                        <p:strVal val="visible"/>
                                      </p:to>
                                    </p:set>
                                    <p:animEffect transition="in" filter="fade">
                                      <p:cBhvr>
                                        <p:cTn id="52" dur="500"/>
                                        <p:tgtEl>
                                          <p:spTgt spid="2054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0543"/>
                                        </p:tgtEl>
                                        <p:attrNameLst>
                                          <p:attrName>style.visibility</p:attrName>
                                        </p:attrNameLst>
                                      </p:cBhvr>
                                      <p:to>
                                        <p:strVal val="visible"/>
                                      </p:to>
                                    </p:set>
                                    <p:animEffect transition="in" filter="fade">
                                      <p:cBhvr>
                                        <p:cTn id="55" dur="500"/>
                                        <p:tgtEl>
                                          <p:spTgt spid="2054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500"/>
                                        <p:tgtEl>
                                          <p:spTgt spid="3"/>
                                        </p:tgtEl>
                                      </p:cBhvr>
                                    </p:animEffect>
                                  </p:childTnLst>
                                </p:cTn>
                              </p:par>
                            </p:childTnLst>
                          </p:cTn>
                        </p:par>
                        <p:par>
                          <p:cTn id="59" fill="hold">
                            <p:stCondLst>
                              <p:cond delay="500"/>
                            </p:stCondLst>
                            <p:childTnLst>
                              <p:par>
                                <p:cTn id="60" presetID="26" presetClass="emph" presetSubtype="0" fill="hold" nodeType="afterEffect">
                                  <p:stCondLst>
                                    <p:cond delay="0"/>
                                  </p:stCondLst>
                                  <p:childTnLst>
                                    <p:animEffect transition="out" filter="fade">
                                      <p:cBhvr>
                                        <p:cTn id="61" dur="600" tmFilter="0, 0; .2, .5; .8, .5; 1, 0"/>
                                        <p:tgtEl>
                                          <p:spTgt spid="10"/>
                                        </p:tgtEl>
                                      </p:cBhvr>
                                    </p:animEffect>
                                    <p:animScale>
                                      <p:cBhvr>
                                        <p:cTn id="62" dur="300" autoRev="1" fill="hold"/>
                                        <p:tgtEl>
                                          <p:spTgt spid="10"/>
                                        </p:tgtEl>
                                      </p:cBhvr>
                                      <p:by x="105000" y="105000"/>
                                    </p:animScale>
                                  </p:childTnLst>
                                </p:cTn>
                              </p:par>
                            </p:childTnLst>
                          </p:cTn>
                        </p:par>
                        <p:par>
                          <p:cTn id="63" fill="hold">
                            <p:stCondLst>
                              <p:cond delay="1100"/>
                            </p:stCondLst>
                            <p:childTnLst>
                              <p:par>
                                <p:cTn id="64" presetID="26" presetClass="emph" presetSubtype="0" fill="hold" nodeType="afterEffect">
                                  <p:stCondLst>
                                    <p:cond delay="0"/>
                                  </p:stCondLst>
                                  <p:childTnLst>
                                    <p:animEffect transition="out" filter="fade">
                                      <p:cBhvr>
                                        <p:cTn id="65" dur="600" tmFilter="0, 0; .2, .5; .8, .5; 1, 0"/>
                                        <p:tgtEl>
                                          <p:spTgt spid="20496"/>
                                        </p:tgtEl>
                                      </p:cBhvr>
                                    </p:animEffect>
                                    <p:animScale>
                                      <p:cBhvr>
                                        <p:cTn id="66" dur="300" autoRev="1" fill="hold"/>
                                        <p:tgtEl>
                                          <p:spTgt spid="20496"/>
                                        </p:tgtEl>
                                      </p:cBhvr>
                                      <p:by x="105000" y="105000"/>
                                    </p:animScale>
                                  </p:childTnLst>
                                </p:cTn>
                              </p:par>
                              <p:par>
                                <p:cTn id="67" presetID="26" presetClass="emph" presetSubtype="0" fill="hold" grpId="1" nodeType="withEffect">
                                  <p:stCondLst>
                                    <p:cond delay="0"/>
                                  </p:stCondLst>
                                  <p:childTnLst>
                                    <p:animEffect transition="out" filter="fade">
                                      <p:cBhvr>
                                        <p:cTn id="68" dur="600" tmFilter="0, 0; .2, .5; .8, .5; 1, 0"/>
                                        <p:tgtEl>
                                          <p:spTgt spid="3"/>
                                        </p:tgtEl>
                                      </p:cBhvr>
                                    </p:animEffect>
                                    <p:animScale>
                                      <p:cBhvr>
                                        <p:cTn id="69" dur="300" autoRev="1" fill="hold"/>
                                        <p:tgtEl>
                                          <p:spTgt spid="3"/>
                                        </p:tgtEl>
                                      </p:cBhvr>
                                      <p:by x="105000" y="105000"/>
                                    </p:animScale>
                                  </p:childTnLst>
                                </p:cTn>
                              </p:par>
                            </p:childTnLst>
                          </p:cTn>
                        </p:par>
                        <p:par>
                          <p:cTn id="70" fill="hold">
                            <p:stCondLst>
                              <p:cond delay="1700"/>
                            </p:stCondLst>
                            <p:childTnLst>
                              <p:par>
                                <p:cTn id="71" presetID="10" presetClass="entr" presetSubtype="0" fill="hold" nodeType="afterEffect">
                                  <p:stCondLst>
                                    <p:cond delay="6500"/>
                                  </p:stCondLst>
                                  <p:childTnLst>
                                    <p:set>
                                      <p:cBhvr>
                                        <p:cTn id="72" dur="1" fill="hold">
                                          <p:stCondLst>
                                            <p:cond delay="0"/>
                                          </p:stCondLst>
                                        </p:cTn>
                                        <p:tgtEl>
                                          <p:spTgt spid="5"/>
                                        </p:tgtEl>
                                        <p:attrNameLst>
                                          <p:attrName>style.visibility</p:attrName>
                                        </p:attrNameLst>
                                      </p:cBhvr>
                                      <p:to>
                                        <p:strVal val="visible"/>
                                      </p:to>
                                    </p:set>
                                    <p:animEffect transition="in" filter="fade">
                                      <p:cBhvr>
                                        <p:cTn id="73" dur="500"/>
                                        <p:tgtEl>
                                          <p:spTgt spid="5"/>
                                        </p:tgtEl>
                                      </p:cBhvr>
                                    </p:animEffect>
                                  </p:childTnLst>
                                </p:cTn>
                              </p:par>
                              <p:par>
                                <p:cTn id="74" presetID="10" presetClass="entr" presetSubtype="0" fill="hold" grpId="0" nodeType="withEffect">
                                  <p:stCondLst>
                                    <p:cond delay="6500"/>
                                  </p:stCondLst>
                                  <p:childTnLst>
                                    <p:set>
                                      <p:cBhvr>
                                        <p:cTn id="75" dur="1" fill="hold">
                                          <p:stCondLst>
                                            <p:cond delay="0"/>
                                          </p:stCondLst>
                                        </p:cTn>
                                        <p:tgtEl>
                                          <p:spTgt spid="9"/>
                                        </p:tgtEl>
                                        <p:attrNameLst>
                                          <p:attrName>style.visibility</p:attrName>
                                        </p:attrNameLst>
                                      </p:cBhvr>
                                      <p:to>
                                        <p:strVal val="visible"/>
                                      </p:to>
                                    </p:set>
                                    <p:animEffect transition="in" filter="fade">
                                      <p:cBhvr>
                                        <p:cTn id="76" dur="500"/>
                                        <p:tgtEl>
                                          <p:spTgt spid="9"/>
                                        </p:tgtEl>
                                      </p:cBhvr>
                                    </p:animEffect>
                                  </p:childTnLst>
                                </p:cTn>
                              </p:par>
                              <p:par>
                                <p:cTn id="77" presetID="10" presetClass="entr" presetSubtype="0" fill="hold" nodeType="withEffect">
                                  <p:stCondLst>
                                    <p:cond delay="650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par>
                                <p:cTn id="80" presetID="10" presetClass="entr" presetSubtype="0" fill="hold" nodeType="withEffect">
                                  <p:stCondLst>
                                    <p:cond delay="6500"/>
                                  </p:stCondLst>
                                  <p:childTnLst>
                                    <p:set>
                                      <p:cBhvr>
                                        <p:cTn id="81" dur="1" fill="hold">
                                          <p:stCondLst>
                                            <p:cond delay="0"/>
                                          </p:stCondLst>
                                        </p:cTn>
                                        <p:tgtEl>
                                          <p:spTgt spid="8"/>
                                        </p:tgtEl>
                                        <p:attrNameLst>
                                          <p:attrName>style.visibility</p:attrName>
                                        </p:attrNameLst>
                                      </p:cBhvr>
                                      <p:to>
                                        <p:strVal val="visible"/>
                                      </p:to>
                                    </p:set>
                                    <p:animEffect transition="in" filter="fade">
                                      <p:cBhvr>
                                        <p:cTn id="82" dur="500"/>
                                        <p:tgtEl>
                                          <p:spTgt spid="8"/>
                                        </p:tgtEl>
                                      </p:cBhvr>
                                    </p:animEffect>
                                  </p:childTnLst>
                                </p:cTn>
                              </p:par>
                              <p:par>
                                <p:cTn id="83" presetID="10" presetClass="entr" presetSubtype="0" fill="hold" grpId="0" nodeType="withEffect">
                                  <p:stCondLst>
                                    <p:cond delay="650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500"/>
                                        <p:tgtEl>
                                          <p:spTgt spid="53"/>
                                        </p:tgtEl>
                                      </p:cBhvr>
                                    </p:animEffect>
                                  </p:childTnLst>
                                </p:cTn>
                              </p:par>
                              <p:par>
                                <p:cTn id="86" presetID="10" presetClass="entr" presetSubtype="0" fill="hold" nodeType="withEffect">
                                  <p:stCondLst>
                                    <p:cond delay="6500"/>
                                  </p:stCondLst>
                                  <p:childTnLst>
                                    <p:set>
                                      <p:cBhvr>
                                        <p:cTn id="87" dur="1" fill="hold">
                                          <p:stCondLst>
                                            <p:cond delay="0"/>
                                          </p:stCondLst>
                                        </p:cTn>
                                        <p:tgtEl>
                                          <p:spTgt spid="20506"/>
                                        </p:tgtEl>
                                        <p:attrNameLst>
                                          <p:attrName>style.visibility</p:attrName>
                                        </p:attrNameLst>
                                      </p:cBhvr>
                                      <p:to>
                                        <p:strVal val="visible"/>
                                      </p:to>
                                    </p:set>
                                    <p:animEffect transition="in" filter="fade">
                                      <p:cBhvr>
                                        <p:cTn id="88" dur="500"/>
                                        <p:tgtEl>
                                          <p:spTgt spid="20506"/>
                                        </p:tgtEl>
                                      </p:cBhvr>
                                    </p:animEffect>
                                  </p:childTnLst>
                                </p:cTn>
                              </p:par>
                              <p:par>
                                <p:cTn id="89" presetID="10" presetClass="entr" presetSubtype="0" fill="hold" nodeType="withEffect">
                                  <p:stCondLst>
                                    <p:cond delay="650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par>
                                <p:cTn id="92" presetID="10" presetClass="entr" presetSubtype="0" fill="hold" grpId="0" nodeType="withEffect">
                                  <p:stCondLst>
                                    <p:cond delay="6500"/>
                                  </p:stCondLst>
                                  <p:childTnLst>
                                    <p:set>
                                      <p:cBhvr>
                                        <p:cTn id="93" dur="1" fill="hold">
                                          <p:stCondLst>
                                            <p:cond delay="0"/>
                                          </p:stCondLst>
                                        </p:cTn>
                                        <p:tgtEl>
                                          <p:spTgt spid="54"/>
                                        </p:tgtEl>
                                        <p:attrNameLst>
                                          <p:attrName>style.visibility</p:attrName>
                                        </p:attrNameLst>
                                      </p:cBhvr>
                                      <p:to>
                                        <p:strVal val="visible"/>
                                      </p:to>
                                    </p:set>
                                    <p:animEffect transition="in" filter="fade">
                                      <p:cBhvr>
                                        <p:cTn id="94" dur="500"/>
                                        <p:tgtEl>
                                          <p:spTgt spid="54"/>
                                        </p:tgtEl>
                                      </p:cBhvr>
                                    </p:animEffect>
                                  </p:childTnLst>
                                </p:cTn>
                              </p:par>
                              <p:par>
                                <p:cTn id="95" presetID="10" presetClass="entr" presetSubtype="0" fill="hold" nodeType="withEffect">
                                  <p:stCondLst>
                                    <p:cond delay="6500"/>
                                  </p:stCondLst>
                                  <p:childTnLst>
                                    <p:set>
                                      <p:cBhvr>
                                        <p:cTn id="96" dur="1" fill="hold">
                                          <p:stCondLst>
                                            <p:cond delay="0"/>
                                          </p:stCondLst>
                                        </p:cTn>
                                        <p:tgtEl>
                                          <p:spTgt spid="20505"/>
                                        </p:tgtEl>
                                        <p:attrNameLst>
                                          <p:attrName>style.visibility</p:attrName>
                                        </p:attrNameLst>
                                      </p:cBhvr>
                                      <p:to>
                                        <p:strVal val="visible"/>
                                      </p:to>
                                    </p:set>
                                    <p:animEffect transition="in" filter="fade">
                                      <p:cBhvr>
                                        <p:cTn id="97" dur="500"/>
                                        <p:tgtEl>
                                          <p:spTgt spid="20505"/>
                                        </p:tgtEl>
                                      </p:cBhvr>
                                    </p:animEffect>
                                  </p:childTnLst>
                                </p:cTn>
                              </p:par>
                              <p:par>
                                <p:cTn id="98" presetID="10" presetClass="entr" presetSubtype="0" fill="hold" nodeType="withEffect">
                                  <p:stCondLst>
                                    <p:cond delay="6500"/>
                                  </p:stCondLst>
                                  <p:childTnLst>
                                    <p:set>
                                      <p:cBhvr>
                                        <p:cTn id="99" dur="1" fill="hold">
                                          <p:stCondLst>
                                            <p:cond delay="0"/>
                                          </p:stCondLst>
                                        </p:cTn>
                                        <p:tgtEl>
                                          <p:spTgt spid="20523"/>
                                        </p:tgtEl>
                                        <p:attrNameLst>
                                          <p:attrName>style.visibility</p:attrName>
                                        </p:attrNameLst>
                                      </p:cBhvr>
                                      <p:to>
                                        <p:strVal val="visible"/>
                                      </p:to>
                                    </p:set>
                                    <p:animEffect transition="in" filter="fade">
                                      <p:cBhvr>
                                        <p:cTn id="100" dur="500"/>
                                        <p:tgtEl>
                                          <p:spTgt spid="20523"/>
                                        </p:tgtEl>
                                      </p:cBhvr>
                                    </p:animEffect>
                                  </p:childTnLst>
                                </p:cTn>
                              </p:par>
                            </p:childTnLst>
                          </p:cTn>
                        </p:par>
                        <p:par>
                          <p:cTn id="101" fill="hold">
                            <p:stCondLst>
                              <p:cond delay="8700"/>
                            </p:stCondLst>
                            <p:childTnLst>
                              <p:par>
                                <p:cTn id="102" presetID="10" presetClass="entr" presetSubtype="0" fill="hold" grpId="0" nodeType="afterEffect">
                                  <p:stCondLst>
                                    <p:cond delay="300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childTnLst>
                                </p:cTn>
                              </p:par>
                              <p:par>
                                <p:cTn id="105" presetID="10" presetClass="entr" presetSubtype="0" fill="hold" grpId="0" nodeType="withEffect">
                                  <p:stCondLst>
                                    <p:cond delay="3000"/>
                                  </p:stCondLst>
                                  <p:childTnLst>
                                    <p:set>
                                      <p:cBhvr>
                                        <p:cTn id="106" dur="1" fill="hold">
                                          <p:stCondLst>
                                            <p:cond delay="0"/>
                                          </p:stCondLst>
                                        </p:cTn>
                                        <p:tgtEl>
                                          <p:spTgt spid="13"/>
                                        </p:tgtEl>
                                        <p:attrNameLst>
                                          <p:attrName>style.visibility</p:attrName>
                                        </p:attrNameLst>
                                      </p:cBhvr>
                                      <p:to>
                                        <p:strVal val="visible"/>
                                      </p:to>
                                    </p:set>
                                    <p:animEffect transition="in" filter="fade">
                                      <p:cBhvr>
                                        <p:cTn id="107" dur="500"/>
                                        <p:tgtEl>
                                          <p:spTgt spid="13"/>
                                        </p:tgtEl>
                                      </p:cBhvr>
                                    </p:animEffect>
                                  </p:childTnLst>
                                </p:cTn>
                              </p:par>
                              <p:par>
                                <p:cTn id="108" presetID="10" presetClass="entr" presetSubtype="0" fill="hold" nodeType="withEffect">
                                  <p:stCondLst>
                                    <p:cond delay="3000"/>
                                  </p:stCondLst>
                                  <p:childTnLst>
                                    <p:set>
                                      <p:cBhvr>
                                        <p:cTn id="109" dur="1" fill="hold">
                                          <p:stCondLst>
                                            <p:cond delay="0"/>
                                          </p:stCondLst>
                                        </p:cTn>
                                        <p:tgtEl>
                                          <p:spTgt spid="14"/>
                                        </p:tgtEl>
                                        <p:attrNameLst>
                                          <p:attrName>style.visibility</p:attrName>
                                        </p:attrNameLst>
                                      </p:cBhvr>
                                      <p:to>
                                        <p:strVal val="visible"/>
                                      </p:to>
                                    </p:set>
                                    <p:animEffect transition="in" filter="fade">
                                      <p:cBhvr>
                                        <p:cTn id="110" dur="500"/>
                                        <p:tgtEl>
                                          <p:spTgt spid="14"/>
                                        </p:tgtEl>
                                      </p:cBhvr>
                                    </p:animEffect>
                                  </p:childTnLst>
                                </p:cTn>
                              </p:par>
                              <p:par>
                                <p:cTn id="111" presetID="10" presetClass="entr" presetSubtype="0" fill="hold" grpId="0" nodeType="withEffect">
                                  <p:stCondLst>
                                    <p:cond delay="3000"/>
                                  </p:stCondLst>
                                  <p:childTnLst>
                                    <p:set>
                                      <p:cBhvr>
                                        <p:cTn id="112" dur="1" fill="hold">
                                          <p:stCondLst>
                                            <p:cond delay="0"/>
                                          </p:stCondLst>
                                        </p:cTn>
                                        <p:tgtEl>
                                          <p:spTgt spid="19"/>
                                        </p:tgtEl>
                                        <p:attrNameLst>
                                          <p:attrName>style.visibility</p:attrName>
                                        </p:attrNameLst>
                                      </p:cBhvr>
                                      <p:to>
                                        <p:strVal val="visible"/>
                                      </p:to>
                                    </p:set>
                                    <p:animEffect transition="in" filter="fade">
                                      <p:cBhvr>
                                        <p:cTn id="113" dur="500"/>
                                        <p:tgtEl>
                                          <p:spTgt spid="19"/>
                                        </p:tgtEl>
                                      </p:cBhvr>
                                    </p:animEffect>
                                  </p:childTnLst>
                                </p:cTn>
                              </p:par>
                              <p:par>
                                <p:cTn id="114" presetID="10" presetClass="entr" presetSubtype="0" fill="hold" grpId="0" nodeType="withEffect">
                                  <p:stCondLst>
                                    <p:cond delay="3000"/>
                                  </p:stCondLst>
                                  <p:childTnLst>
                                    <p:set>
                                      <p:cBhvr>
                                        <p:cTn id="115" dur="1" fill="hold">
                                          <p:stCondLst>
                                            <p:cond delay="0"/>
                                          </p:stCondLst>
                                        </p:cTn>
                                        <p:tgtEl>
                                          <p:spTgt spid="20"/>
                                        </p:tgtEl>
                                        <p:attrNameLst>
                                          <p:attrName>style.visibility</p:attrName>
                                        </p:attrNameLst>
                                      </p:cBhvr>
                                      <p:to>
                                        <p:strVal val="visible"/>
                                      </p:to>
                                    </p:set>
                                    <p:animEffect transition="in" filter="fade">
                                      <p:cBhvr>
                                        <p:cTn id="116" dur="500"/>
                                        <p:tgtEl>
                                          <p:spTgt spid="20"/>
                                        </p:tgtEl>
                                      </p:cBhvr>
                                    </p:animEffec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20481"/>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43"/>
                                        </p:tgtEl>
                                        <p:attrNameLst>
                                          <p:attrName>style.visibility</p:attrName>
                                        </p:attrNameLst>
                                      </p:cBhvr>
                                      <p:to>
                                        <p:strVal val="visible"/>
                                      </p:to>
                                    </p:set>
                                  </p:childTnLst>
                                </p:cTn>
                              </p:par>
                            </p:childTnLst>
                          </p:cTn>
                        </p:par>
                        <p:par>
                          <p:cTn id="123" fill="hold">
                            <p:stCondLst>
                              <p:cond delay="0"/>
                            </p:stCondLst>
                            <p:childTnLst>
                              <p:par>
                                <p:cTn id="124" presetID="22" presetClass="entr" presetSubtype="8" fill="hold" nodeType="afterEffect">
                                  <p:stCondLst>
                                    <p:cond delay="1500"/>
                                  </p:stCondLst>
                                  <p:childTnLst>
                                    <p:set>
                                      <p:cBhvr>
                                        <p:cTn id="125" dur="1" fill="hold">
                                          <p:stCondLst>
                                            <p:cond delay="0"/>
                                          </p:stCondLst>
                                        </p:cTn>
                                        <p:tgtEl>
                                          <p:spTgt spid="20544"/>
                                        </p:tgtEl>
                                        <p:attrNameLst>
                                          <p:attrName>style.visibility</p:attrName>
                                        </p:attrNameLst>
                                      </p:cBhvr>
                                      <p:to>
                                        <p:strVal val="visible"/>
                                      </p:to>
                                    </p:set>
                                    <p:animEffect transition="in" filter="wipe(left)">
                                      <p:cBhvr>
                                        <p:cTn id="126" dur="1000"/>
                                        <p:tgtEl>
                                          <p:spTgt spid="20544"/>
                                        </p:tgtEl>
                                      </p:cBhvr>
                                    </p:animEffect>
                                  </p:childTnLst>
                                </p:cTn>
                              </p:par>
                              <p:par>
                                <p:cTn id="127" presetID="22" presetClass="entr" presetSubtype="8" fill="hold" grpId="0" nodeType="withEffect">
                                  <p:stCondLst>
                                    <p:cond delay="1500"/>
                                  </p:stCondLst>
                                  <p:childTnLst>
                                    <p:set>
                                      <p:cBhvr>
                                        <p:cTn id="128" dur="1" fill="hold">
                                          <p:stCondLst>
                                            <p:cond delay="0"/>
                                          </p:stCondLst>
                                        </p:cTn>
                                        <p:tgtEl>
                                          <p:spTgt spid="20490"/>
                                        </p:tgtEl>
                                        <p:attrNameLst>
                                          <p:attrName>style.visibility</p:attrName>
                                        </p:attrNameLst>
                                      </p:cBhvr>
                                      <p:to>
                                        <p:strVal val="visible"/>
                                      </p:to>
                                    </p:set>
                                    <p:animEffect transition="in" filter="wipe(left)">
                                      <p:cBhvr>
                                        <p:cTn id="129" dur="1000"/>
                                        <p:tgtEl>
                                          <p:spTgt spid="20490"/>
                                        </p:tgtEl>
                                      </p:cBhvr>
                                    </p:animEffect>
                                  </p:childTnLst>
                                </p:cTn>
                              </p:par>
                            </p:childTnLst>
                          </p:cTn>
                        </p:par>
                        <p:par>
                          <p:cTn id="130" fill="hold">
                            <p:stCondLst>
                              <p:cond delay="2500"/>
                            </p:stCondLst>
                            <p:childTnLst>
                              <p:par>
                                <p:cTn id="131" presetID="32" presetClass="emph" presetSubtype="0" fill="hold" nodeType="afterEffect">
                                  <p:stCondLst>
                                    <p:cond delay="0"/>
                                  </p:stCondLst>
                                  <p:childTnLst>
                                    <p:animRot by="120000">
                                      <p:cBhvr>
                                        <p:cTn id="132" dur="100" fill="hold">
                                          <p:stCondLst>
                                            <p:cond delay="0"/>
                                          </p:stCondLst>
                                        </p:cTn>
                                        <p:tgtEl>
                                          <p:spTgt spid="20529"/>
                                        </p:tgtEl>
                                        <p:attrNameLst>
                                          <p:attrName>r</p:attrName>
                                        </p:attrNameLst>
                                      </p:cBhvr>
                                    </p:animRot>
                                    <p:animRot by="-240000">
                                      <p:cBhvr>
                                        <p:cTn id="133" dur="200" fill="hold">
                                          <p:stCondLst>
                                            <p:cond delay="200"/>
                                          </p:stCondLst>
                                        </p:cTn>
                                        <p:tgtEl>
                                          <p:spTgt spid="20529"/>
                                        </p:tgtEl>
                                        <p:attrNameLst>
                                          <p:attrName>r</p:attrName>
                                        </p:attrNameLst>
                                      </p:cBhvr>
                                    </p:animRot>
                                    <p:animRot by="240000">
                                      <p:cBhvr>
                                        <p:cTn id="134" dur="200" fill="hold">
                                          <p:stCondLst>
                                            <p:cond delay="400"/>
                                          </p:stCondLst>
                                        </p:cTn>
                                        <p:tgtEl>
                                          <p:spTgt spid="20529"/>
                                        </p:tgtEl>
                                        <p:attrNameLst>
                                          <p:attrName>r</p:attrName>
                                        </p:attrNameLst>
                                      </p:cBhvr>
                                    </p:animRot>
                                    <p:animRot by="-240000">
                                      <p:cBhvr>
                                        <p:cTn id="135" dur="200" fill="hold">
                                          <p:stCondLst>
                                            <p:cond delay="600"/>
                                          </p:stCondLst>
                                        </p:cTn>
                                        <p:tgtEl>
                                          <p:spTgt spid="20529"/>
                                        </p:tgtEl>
                                        <p:attrNameLst>
                                          <p:attrName>r</p:attrName>
                                        </p:attrNameLst>
                                      </p:cBhvr>
                                    </p:animRot>
                                    <p:animRot by="120000">
                                      <p:cBhvr>
                                        <p:cTn id="136" dur="200" fill="hold">
                                          <p:stCondLst>
                                            <p:cond delay="800"/>
                                          </p:stCondLst>
                                        </p:cTn>
                                        <p:tgtEl>
                                          <p:spTgt spid="20529"/>
                                        </p:tgtEl>
                                        <p:attrNameLst>
                                          <p:attrName>r</p:attrName>
                                        </p:attrNameLst>
                                      </p:cBhvr>
                                    </p:animRot>
                                  </p:childTnLst>
                                </p:cTn>
                              </p:par>
                            </p:childTnLst>
                          </p:cTn>
                        </p:par>
                        <p:par>
                          <p:cTn id="137" fill="hold">
                            <p:stCondLst>
                              <p:cond delay="3500"/>
                            </p:stCondLst>
                            <p:childTnLst>
                              <p:par>
                                <p:cTn id="138" presetID="22" presetClass="entr" presetSubtype="8" fill="hold" nodeType="afterEffect">
                                  <p:stCondLst>
                                    <p:cond delay="0"/>
                                  </p:stCondLst>
                                  <p:childTnLst>
                                    <p:set>
                                      <p:cBhvr>
                                        <p:cTn id="139" dur="1" fill="hold">
                                          <p:stCondLst>
                                            <p:cond delay="0"/>
                                          </p:stCondLst>
                                        </p:cTn>
                                        <p:tgtEl>
                                          <p:spTgt spid="20491"/>
                                        </p:tgtEl>
                                        <p:attrNameLst>
                                          <p:attrName>style.visibility</p:attrName>
                                        </p:attrNameLst>
                                      </p:cBhvr>
                                      <p:to>
                                        <p:strVal val="visible"/>
                                      </p:to>
                                    </p:set>
                                    <p:animEffect transition="in" filter="wipe(left)">
                                      <p:cBhvr>
                                        <p:cTn id="140" dur="1000"/>
                                        <p:tgtEl>
                                          <p:spTgt spid="20491"/>
                                        </p:tgtEl>
                                      </p:cBhvr>
                                    </p:animEffect>
                                  </p:childTnLst>
                                </p:cTn>
                              </p:par>
                            </p:childTnLst>
                          </p:cTn>
                        </p:par>
                        <p:par>
                          <p:cTn id="141" fill="hold">
                            <p:stCondLst>
                              <p:cond delay="4500"/>
                            </p:stCondLst>
                            <p:childTnLst>
                              <p:par>
                                <p:cTn id="142" presetID="22" presetClass="entr" presetSubtype="1" fill="hold" grpId="0" nodeType="afterEffect">
                                  <p:stCondLst>
                                    <p:cond delay="0"/>
                                  </p:stCondLst>
                                  <p:childTnLst>
                                    <p:set>
                                      <p:cBhvr>
                                        <p:cTn id="143" dur="1" fill="hold">
                                          <p:stCondLst>
                                            <p:cond delay="0"/>
                                          </p:stCondLst>
                                        </p:cTn>
                                        <p:tgtEl>
                                          <p:spTgt spid="51"/>
                                        </p:tgtEl>
                                        <p:attrNameLst>
                                          <p:attrName>style.visibility</p:attrName>
                                        </p:attrNameLst>
                                      </p:cBhvr>
                                      <p:to>
                                        <p:strVal val="visible"/>
                                      </p:to>
                                    </p:set>
                                    <p:animEffect transition="in" filter="wipe(up)">
                                      <p:cBhvr>
                                        <p:cTn id="144" dur="1000"/>
                                        <p:tgtEl>
                                          <p:spTgt spid="51"/>
                                        </p:tgtEl>
                                      </p:cBhvr>
                                    </p:animEffect>
                                  </p:childTnLst>
                                </p:cTn>
                              </p:par>
                              <p:par>
                                <p:cTn id="145" presetID="22" presetClass="entr" presetSubtype="1" fill="hold" grpId="0" nodeType="with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wipe(up)">
                                      <p:cBhvr>
                                        <p:cTn id="147" dur="1000"/>
                                        <p:tgtEl>
                                          <p:spTgt spid="33"/>
                                        </p:tgtEl>
                                      </p:cBhvr>
                                    </p:animEffect>
                                  </p:childTnLst>
                                </p:cTn>
                              </p:par>
                              <p:par>
                                <p:cTn id="148" presetID="22" presetClass="entr" presetSubtype="1" fill="hold" nodeType="withEffect">
                                  <p:stCondLst>
                                    <p:cond delay="0"/>
                                  </p:stCondLst>
                                  <p:childTnLst>
                                    <p:set>
                                      <p:cBhvr>
                                        <p:cTn id="149" dur="1" fill="hold">
                                          <p:stCondLst>
                                            <p:cond delay="0"/>
                                          </p:stCondLst>
                                        </p:cTn>
                                        <p:tgtEl>
                                          <p:spTgt spid="20498"/>
                                        </p:tgtEl>
                                        <p:attrNameLst>
                                          <p:attrName>style.visibility</p:attrName>
                                        </p:attrNameLst>
                                      </p:cBhvr>
                                      <p:to>
                                        <p:strVal val="visible"/>
                                      </p:to>
                                    </p:set>
                                    <p:animEffect transition="in" filter="wipe(up)">
                                      <p:cBhvr>
                                        <p:cTn id="150" dur="1000"/>
                                        <p:tgtEl>
                                          <p:spTgt spid="20498"/>
                                        </p:tgtEl>
                                      </p:cBhvr>
                                    </p:animEffect>
                                  </p:childTnLst>
                                </p:cTn>
                              </p:par>
                              <p:par>
                                <p:cTn id="151" presetID="22" presetClass="entr" presetSubtype="1" fill="hold" nodeType="withEffect">
                                  <p:stCondLst>
                                    <p:cond delay="0"/>
                                  </p:stCondLst>
                                  <p:childTnLst>
                                    <p:set>
                                      <p:cBhvr>
                                        <p:cTn id="152" dur="1" fill="hold">
                                          <p:stCondLst>
                                            <p:cond delay="0"/>
                                          </p:stCondLst>
                                        </p:cTn>
                                        <p:tgtEl>
                                          <p:spTgt spid="20503"/>
                                        </p:tgtEl>
                                        <p:attrNameLst>
                                          <p:attrName>style.visibility</p:attrName>
                                        </p:attrNameLst>
                                      </p:cBhvr>
                                      <p:to>
                                        <p:strVal val="visible"/>
                                      </p:to>
                                    </p:set>
                                    <p:animEffect transition="in" filter="wipe(up)">
                                      <p:cBhvr>
                                        <p:cTn id="153" dur="1000"/>
                                        <p:tgtEl>
                                          <p:spTgt spid="20503"/>
                                        </p:tgtEl>
                                      </p:cBhvr>
                                    </p:animEffect>
                                  </p:childTnLst>
                                </p:cTn>
                              </p:par>
                              <p:par>
                                <p:cTn id="154" presetID="22" presetClass="entr" presetSubtype="1" fill="hold" grpId="0" nodeType="withEffect">
                                  <p:stCondLst>
                                    <p:cond delay="0"/>
                                  </p:stCondLst>
                                  <p:childTnLst>
                                    <p:set>
                                      <p:cBhvr>
                                        <p:cTn id="155" dur="1" fill="hold">
                                          <p:stCondLst>
                                            <p:cond delay="0"/>
                                          </p:stCondLst>
                                        </p:cTn>
                                        <p:tgtEl>
                                          <p:spTgt spid="20484"/>
                                        </p:tgtEl>
                                        <p:attrNameLst>
                                          <p:attrName>style.visibility</p:attrName>
                                        </p:attrNameLst>
                                      </p:cBhvr>
                                      <p:to>
                                        <p:strVal val="visible"/>
                                      </p:to>
                                    </p:set>
                                    <p:animEffect transition="in" filter="wipe(up)">
                                      <p:cBhvr>
                                        <p:cTn id="156" dur="1000"/>
                                        <p:tgtEl>
                                          <p:spTgt spid="20484"/>
                                        </p:tgtEl>
                                      </p:cBhvr>
                                    </p:animEffect>
                                  </p:childTnLst>
                                </p:cTn>
                              </p:par>
                              <p:par>
                                <p:cTn id="157" presetID="22" presetClass="entr" presetSubtype="1" fill="hold" nodeType="withEffect">
                                  <p:stCondLst>
                                    <p:cond delay="0"/>
                                  </p:stCondLst>
                                  <p:childTnLst>
                                    <p:set>
                                      <p:cBhvr>
                                        <p:cTn id="158" dur="1" fill="hold">
                                          <p:stCondLst>
                                            <p:cond delay="0"/>
                                          </p:stCondLst>
                                        </p:cTn>
                                        <p:tgtEl>
                                          <p:spTgt spid="20550"/>
                                        </p:tgtEl>
                                        <p:attrNameLst>
                                          <p:attrName>style.visibility</p:attrName>
                                        </p:attrNameLst>
                                      </p:cBhvr>
                                      <p:to>
                                        <p:strVal val="visible"/>
                                      </p:to>
                                    </p:set>
                                    <p:animEffect transition="in" filter="wipe(up)">
                                      <p:cBhvr>
                                        <p:cTn id="159" dur="1000"/>
                                        <p:tgtEl>
                                          <p:spTgt spid="20550"/>
                                        </p:tgtEl>
                                      </p:cBhvr>
                                    </p:animEffect>
                                  </p:childTnLst>
                                </p:cTn>
                              </p:par>
                            </p:childTnLst>
                          </p:cTn>
                        </p:par>
                        <p:par>
                          <p:cTn id="160" fill="hold">
                            <p:stCondLst>
                              <p:cond delay="5500"/>
                            </p:stCondLst>
                            <p:childTnLst>
                              <p:par>
                                <p:cTn id="161" presetID="53" presetClass="entr" presetSubtype="16" fill="hold" nodeType="afterEffect">
                                  <p:stCondLst>
                                    <p:cond delay="0"/>
                                  </p:stCondLst>
                                  <p:childTnLst>
                                    <p:set>
                                      <p:cBhvr>
                                        <p:cTn id="162" dur="1" fill="hold">
                                          <p:stCondLst>
                                            <p:cond delay="0"/>
                                          </p:stCondLst>
                                        </p:cTn>
                                        <p:tgtEl>
                                          <p:spTgt spid="20559"/>
                                        </p:tgtEl>
                                        <p:attrNameLst>
                                          <p:attrName>style.visibility</p:attrName>
                                        </p:attrNameLst>
                                      </p:cBhvr>
                                      <p:to>
                                        <p:strVal val="visible"/>
                                      </p:to>
                                    </p:set>
                                    <p:anim calcmode="lin" valueType="num">
                                      <p:cBhvr>
                                        <p:cTn id="163" dur="1000" fill="hold"/>
                                        <p:tgtEl>
                                          <p:spTgt spid="20559"/>
                                        </p:tgtEl>
                                        <p:attrNameLst>
                                          <p:attrName>ppt_w</p:attrName>
                                        </p:attrNameLst>
                                      </p:cBhvr>
                                      <p:tavLst>
                                        <p:tav tm="0">
                                          <p:val>
                                            <p:fltVal val="0"/>
                                          </p:val>
                                        </p:tav>
                                        <p:tav tm="100000">
                                          <p:val>
                                            <p:strVal val="#ppt_w"/>
                                          </p:val>
                                        </p:tav>
                                      </p:tavLst>
                                    </p:anim>
                                    <p:anim calcmode="lin" valueType="num">
                                      <p:cBhvr>
                                        <p:cTn id="164" dur="1000" fill="hold"/>
                                        <p:tgtEl>
                                          <p:spTgt spid="20559"/>
                                        </p:tgtEl>
                                        <p:attrNameLst>
                                          <p:attrName>ppt_h</p:attrName>
                                        </p:attrNameLst>
                                      </p:cBhvr>
                                      <p:tavLst>
                                        <p:tav tm="0">
                                          <p:val>
                                            <p:fltVal val="0"/>
                                          </p:val>
                                        </p:tav>
                                        <p:tav tm="100000">
                                          <p:val>
                                            <p:strVal val="#ppt_h"/>
                                          </p:val>
                                        </p:tav>
                                      </p:tavLst>
                                    </p:anim>
                                    <p:animEffect transition="in" filter="fade">
                                      <p:cBhvr>
                                        <p:cTn id="165" dur="1000"/>
                                        <p:tgtEl>
                                          <p:spTgt spid="20559"/>
                                        </p:tgtEl>
                                      </p:cBhvr>
                                    </p:animEffect>
                                  </p:childTnLst>
                                </p:cTn>
                              </p:par>
                            </p:childTnLst>
                          </p:cTn>
                        </p:par>
                        <p:par>
                          <p:cTn id="166" fill="hold">
                            <p:stCondLst>
                              <p:cond delay="6500"/>
                            </p:stCondLst>
                            <p:childTnLst>
                              <p:par>
                                <p:cTn id="167" presetID="22" presetClass="entr" presetSubtype="8" fill="hold" nodeType="afterEffect">
                                  <p:stCondLst>
                                    <p:cond delay="0"/>
                                  </p:stCondLst>
                                  <p:childTnLst>
                                    <p:set>
                                      <p:cBhvr>
                                        <p:cTn id="168" dur="1" fill="hold">
                                          <p:stCondLst>
                                            <p:cond delay="0"/>
                                          </p:stCondLst>
                                        </p:cTn>
                                        <p:tgtEl>
                                          <p:spTgt spid="20483"/>
                                        </p:tgtEl>
                                        <p:attrNameLst>
                                          <p:attrName>style.visibility</p:attrName>
                                        </p:attrNameLst>
                                      </p:cBhvr>
                                      <p:to>
                                        <p:strVal val="visible"/>
                                      </p:to>
                                    </p:set>
                                    <p:animEffect transition="in" filter="wipe(left)">
                                      <p:cBhvr>
                                        <p:cTn id="169" dur="1000"/>
                                        <p:tgtEl>
                                          <p:spTgt spid="20483"/>
                                        </p:tgtEl>
                                      </p:cBhvr>
                                    </p:animEffect>
                                  </p:childTnLst>
                                </p:cTn>
                              </p:par>
                            </p:childTnLst>
                          </p:cTn>
                        </p:par>
                        <p:par>
                          <p:cTn id="170" fill="hold">
                            <p:stCondLst>
                              <p:cond delay="7500"/>
                            </p:stCondLst>
                            <p:childTnLst>
                              <p:par>
                                <p:cTn id="171" presetID="22" presetClass="entr" presetSubtype="8" fill="hold" grpId="0" nodeType="afterEffect">
                                  <p:stCondLst>
                                    <p:cond delay="0"/>
                                  </p:stCondLst>
                                  <p:childTnLst>
                                    <p:set>
                                      <p:cBhvr>
                                        <p:cTn id="172" dur="1" fill="hold">
                                          <p:stCondLst>
                                            <p:cond delay="0"/>
                                          </p:stCondLst>
                                        </p:cTn>
                                        <p:tgtEl>
                                          <p:spTgt spid="20511"/>
                                        </p:tgtEl>
                                        <p:attrNameLst>
                                          <p:attrName>style.visibility</p:attrName>
                                        </p:attrNameLst>
                                      </p:cBhvr>
                                      <p:to>
                                        <p:strVal val="visible"/>
                                      </p:to>
                                    </p:set>
                                    <p:animEffect transition="in" filter="wipe(left)">
                                      <p:cBhvr>
                                        <p:cTn id="173" dur="1000"/>
                                        <p:tgtEl>
                                          <p:spTgt spid="20511"/>
                                        </p:tgtEl>
                                      </p:cBhvr>
                                    </p:animEffect>
                                  </p:childTnLst>
                                </p:cTn>
                              </p:par>
                              <p:par>
                                <p:cTn id="174" presetID="22" presetClass="entr" presetSubtype="8" fill="hold" nodeType="withEffect">
                                  <p:stCondLst>
                                    <p:cond delay="0"/>
                                  </p:stCondLst>
                                  <p:childTnLst>
                                    <p:set>
                                      <p:cBhvr>
                                        <p:cTn id="175" dur="1" fill="hold">
                                          <p:stCondLst>
                                            <p:cond delay="0"/>
                                          </p:stCondLst>
                                        </p:cTn>
                                        <p:tgtEl>
                                          <p:spTgt spid="20551"/>
                                        </p:tgtEl>
                                        <p:attrNameLst>
                                          <p:attrName>style.visibility</p:attrName>
                                        </p:attrNameLst>
                                      </p:cBhvr>
                                      <p:to>
                                        <p:strVal val="visible"/>
                                      </p:to>
                                    </p:set>
                                    <p:animEffect transition="in" filter="wipe(left)">
                                      <p:cBhvr>
                                        <p:cTn id="176" dur="1000"/>
                                        <p:tgtEl>
                                          <p:spTgt spid="20551"/>
                                        </p:tgtEl>
                                      </p:cBhvr>
                                    </p:animEffect>
                                  </p:childTnLst>
                                </p:cTn>
                              </p:par>
                            </p:childTnLst>
                          </p:cTn>
                        </p:par>
                        <p:par>
                          <p:cTn id="177" fill="hold">
                            <p:stCondLst>
                              <p:cond delay="8500"/>
                            </p:stCondLst>
                            <p:childTnLst>
                              <p:par>
                                <p:cTn id="178" presetID="53" presetClass="entr" presetSubtype="16" fill="hold" nodeType="afterEffect">
                                  <p:stCondLst>
                                    <p:cond delay="0"/>
                                  </p:stCondLst>
                                  <p:childTnLst>
                                    <p:set>
                                      <p:cBhvr>
                                        <p:cTn id="179" dur="1" fill="hold">
                                          <p:stCondLst>
                                            <p:cond delay="0"/>
                                          </p:stCondLst>
                                        </p:cTn>
                                        <p:tgtEl>
                                          <p:spTgt spid="20555"/>
                                        </p:tgtEl>
                                        <p:attrNameLst>
                                          <p:attrName>style.visibility</p:attrName>
                                        </p:attrNameLst>
                                      </p:cBhvr>
                                      <p:to>
                                        <p:strVal val="visible"/>
                                      </p:to>
                                    </p:set>
                                    <p:anim calcmode="lin" valueType="num">
                                      <p:cBhvr>
                                        <p:cTn id="180" dur="1000" fill="hold"/>
                                        <p:tgtEl>
                                          <p:spTgt spid="20555"/>
                                        </p:tgtEl>
                                        <p:attrNameLst>
                                          <p:attrName>ppt_w</p:attrName>
                                        </p:attrNameLst>
                                      </p:cBhvr>
                                      <p:tavLst>
                                        <p:tav tm="0">
                                          <p:val>
                                            <p:fltVal val="0"/>
                                          </p:val>
                                        </p:tav>
                                        <p:tav tm="100000">
                                          <p:val>
                                            <p:strVal val="#ppt_w"/>
                                          </p:val>
                                        </p:tav>
                                      </p:tavLst>
                                    </p:anim>
                                    <p:anim calcmode="lin" valueType="num">
                                      <p:cBhvr>
                                        <p:cTn id="181" dur="1000" fill="hold"/>
                                        <p:tgtEl>
                                          <p:spTgt spid="20555"/>
                                        </p:tgtEl>
                                        <p:attrNameLst>
                                          <p:attrName>ppt_h</p:attrName>
                                        </p:attrNameLst>
                                      </p:cBhvr>
                                      <p:tavLst>
                                        <p:tav tm="0">
                                          <p:val>
                                            <p:fltVal val="0"/>
                                          </p:val>
                                        </p:tav>
                                        <p:tav tm="100000">
                                          <p:val>
                                            <p:strVal val="#ppt_h"/>
                                          </p:val>
                                        </p:tav>
                                      </p:tavLst>
                                    </p:anim>
                                    <p:animEffect transition="in" filter="fade">
                                      <p:cBhvr>
                                        <p:cTn id="182" dur="1000"/>
                                        <p:tgtEl>
                                          <p:spTgt spid="20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0481" grpId="0" animBg="1"/>
      <p:bldP spid="51" grpId="0" animBg="1"/>
      <p:bldP spid="20484" grpId="0" animBg="1"/>
      <p:bldP spid="20511" grpId="0" animBg="1"/>
      <p:bldP spid="9" grpId="0"/>
      <p:bldP spid="33" grpId="0" animBg="1"/>
      <p:bldP spid="20490" grpId="0" animBg="1"/>
      <p:bldP spid="20543" grpId="0" animBg="1"/>
      <p:bldP spid="54" grpId="0"/>
      <p:bldP spid="20566" grpId="0" animBg="1"/>
      <p:bldP spid="20566" grpId="1" animBg="1"/>
      <p:bldP spid="3" grpId="0" animBg="1"/>
      <p:bldP spid="3" grpId="1" animBg="1"/>
      <p:bldP spid="11" grpId="0" animBg="1"/>
      <p:bldP spid="13" grpId="0" animBg="1"/>
      <p:bldP spid="19" grpId="0"/>
      <p:bldP spid="20" grpId="0"/>
      <p:bldP spid="41" grpId="0" animBg="1"/>
      <p:bldP spid="41" grpId="1" animBg="1"/>
      <p:bldP spid="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54">
            <a:extLst>
              <a:ext uri="{FF2B5EF4-FFF2-40B4-BE49-F238E27FC236}">
                <a16:creationId xmlns:a16="http://schemas.microsoft.com/office/drawing/2014/main" id="{4AA40322-F4F1-2BA7-F653-880D596E91C6}"/>
              </a:ext>
            </a:extLst>
          </p:cNvPr>
          <p:cNvSpPr/>
          <p:nvPr/>
        </p:nvSpPr>
        <p:spPr>
          <a:xfrm>
            <a:off x="204694" y="602684"/>
            <a:ext cx="11172173" cy="5749801"/>
          </a:xfrm>
          <a:prstGeom prst="roundRect">
            <a:avLst>
              <a:gd name="adj" fmla="val 4701"/>
            </a:avLst>
          </a:prstGeom>
          <a:solidFill>
            <a:schemeClr val="accent6">
              <a:lumMod val="40000"/>
              <a:lumOff val="60000"/>
              <a:alpha val="48000"/>
            </a:scheme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 name="グループ化 24">
            <a:extLst>
              <a:ext uri="{FF2B5EF4-FFF2-40B4-BE49-F238E27FC236}">
                <a16:creationId xmlns:a16="http://schemas.microsoft.com/office/drawing/2014/main" id="{3909A08B-9457-78CC-124E-5F0DAACA5D4B}"/>
              </a:ext>
            </a:extLst>
          </p:cNvPr>
          <p:cNvGrpSpPr/>
          <p:nvPr/>
        </p:nvGrpSpPr>
        <p:grpSpPr>
          <a:xfrm>
            <a:off x="5092920" y="634449"/>
            <a:ext cx="1019504" cy="929805"/>
            <a:chOff x="8009316" y="5252734"/>
            <a:chExt cx="1298524" cy="1213098"/>
          </a:xfrm>
        </p:grpSpPr>
        <p:pic>
          <p:nvPicPr>
            <p:cNvPr id="26" name="図 25">
              <a:extLst>
                <a:ext uri="{FF2B5EF4-FFF2-40B4-BE49-F238E27FC236}">
                  <a16:creationId xmlns:a16="http://schemas.microsoft.com/office/drawing/2014/main" id="{257FE876-CEF8-4E80-4516-F82DDC41CD47}"/>
                </a:ext>
              </a:extLst>
            </p:cNvPr>
            <p:cNvPicPr>
              <a:picLocks noChangeAspect="1"/>
            </p:cNvPicPr>
            <p:nvPr/>
          </p:nvPicPr>
          <p:blipFill rotWithShape="1">
            <a:blip r:embed="rId4"/>
            <a:srcRect l="2601" t="29310" r="-2601" b="51428"/>
            <a:stretch/>
          </p:blipFill>
          <p:spPr>
            <a:xfrm>
              <a:off x="8009316" y="5848481"/>
              <a:ext cx="1298524" cy="617351"/>
            </a:xfrm>
            <a:prstGeom prst="rect">
              <a:avLst/>
            </a:prstGeom>
          </p:spPr>
        </p:pic>
        <p:pic>
          <p:nvPicPr>
            <p:cNvPr id="27" name="図 26">
              <a:extLst>
                <a:ext uri="{FF2B5EF4-FFF2-40B4-BE49-F238E27FC236}">
                  <a16:creationId xmlns:a16="http://schemas.microsoft.com/office/drawing/2014/main" id="{0EDFC1EC-51A2-24C5-4733-FBCFD2D977A1}"/>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28" name="グループ化 27">
              <a:extLst>
                <a:ext uri="{FF2B5EF4-FFF2-40B4-BE49-F238E27FC236}">
                  <a16:creationId xmlns:a16="http://schemas.microsoft.com/office/drawing/2014/main" id="{35B0432C-9A80-EA9D-442E-5E7EC2113D36}"/>
                </a:ext>
              </a:extLst>
            </p:cNvPr>
            <p:cNvGrpSpPr/>
            <p:nvPr/>
          </p:nvGrpSpPr>
          <p:grpSpPr>
            <a:xfrm>
              <a:off x="8358121" y="5252734"/>
              <a:ext cx="676277" cy="438686"/>
              <a:chOff x="8597356" y="4176189"/>
              <a:chExt cx="1568953" cy="907998"/>
            </a:xfrm>
          </p:grpSpPr>
          <p:pic>
            <p:nvPicPr>
              <p:cNvPr id="29" name="Picture 17">
                <a:extLst>
                  <a:ext uri="{FF2B5EF4-FFF2-40B4-BE49-F238E27FC236}">
                    <a16:creationId xmlns:a16="http://schemas.microsoft.com/office/drawing/2014/main" id="{DB6B4B25-2EBC-A3F1-33BD-FBCE2B33C1E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 descr="ロゴ">
                <a:extLst>
                  <a:ext uri="{FF2B5EF4-FFF2-40B4-BE49-F238E27FC236}">
                    <a16:creationId xmlns:a16="http://schemas.microsoft.com/office/drawing/2014/main" id="{8FEA83E0-4C67-D595-70A2-5B104AB03AD1}"/>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grpSp>
        <p:nvGrpSpPr>
          <p:cNvPr id="20524" name="グループ化 20523">
            <a:extLst>
              <a:ext uri="{FF2B5EF4-FFF2-40B4-BE49-F238E27FC236}">
                <a16:creationId xmlns:a16="http://schemas.microsoft.com/office/drawing/2014/main" id="{616FE0F0-7681-3AD6-24C3-55D5E42062D2}"/>
              </a:ext>
            </a:extLst>
          </p:cNvPr>
          <p:cNvGrpSpPr/>
          <p:nvPr/>
        </p:nvGrpSpPr>
        <p:grpSpPr>
          <a:xfrm>
            <a:off x="791692" y="4095395"/>
            <a:ext cx="10304747" cy="2143558"/>
            <a:chOff x="836308" y="3184761"/>
            <a:chExt cx="10304747" cy="2143558"/>
          </a:xfrm>
        </p:grpSpPr>
        <p:pic>
          <p:nvPicPr>
            <p:cNvPr id="20490" name="図 20489" descr="グラフィカル ユーザー インターフェイス&#10;&#10;AI によって生成されたコンテンツは間違っている可能性があります。">
              <a:extLst>
                <a:ext uri="{FF2B5EF4-FFF2-40B4-BE49-F238E27FC236}">
                  <a16:creationId xmlns:a16="http://schemas.microsoft.com/office/drawing/2014/main" id="{354334AC-72F7-4E6F-772D-1AAD01241CD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6308" y="3418382"/>
              <a:ext cx="5286578" cy="1874603"/>
            </a:xfrm>
            <a:prstGeom prst="rect">
              <a:avLst/>
            </a:prstGeom>
          </p:spPr>
        </p:pic>
        <p:pic>
          <p:nvPicPr>
            <p:cNvPr id="20492" name="図 20491" descr="グラフィカル ユーザー インターフェイス, テキスト&#10;&#10;AI によって生成されたコンテンツは間違っている可能性があります。">
              <a:extLst>
                <a:ext uri="{FF2B5EF4-FFF2-40B4-BE49-F238E27FC236}">
                  <a16:creationId xmlns:a16="http://schemas.microsoft.com/office/drawing/2014/main" id="{797D9CC2-DBE8-454D-1B3A-7A008F2BB38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89570" y="3433919"/>
              <a:ext cx="4951485" cy="1894400"/>
            </a:xfrm>
            <a:prstGeom prst="rect">
              <a:avLst/>
            </a:prstGeom>
          </p:spPr>
        </p:pic>
        <p:sp>
          <p:nvSpPr>
            <p:cNvPr id="20510" name="テキスト ボックス 20509">
              <a:extLst>
                <a:ext uri="{FF2B5EF4-FFF2-40B4-BE49-F238E27FC236}">
                  <a16:creationId xmlns:a16="http://schemas.microsoft.com/office/drawing/2014/main" id="{D87AE966-B118-AD79-9F13-DD000DB906BE}"/>
                </a:ext>
              </a:extLst>
            </p:cNvPr>
            <p:cNvSpPr txBox="1"/>
            <p:nvPr/>
          </p:nvSpPr>
          <p:spPr>
            <a:xfrm>
              <a:off x="1000468" y="3184761"/>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13</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月</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0511" name="テキスト ボックス 20510">
              <a:extLst>
                <a:ext uri="{FF2B5EF4-FFF2-40B4-BE49-F238E27FC236}">
                  <a16:creationId xmlns:a16="http://schemas.microsoft.com/office/drawing/2014/main" id="{0736717C-C5BD-9BE7-DA0F-C91CF73AD353}"/>
                </a:ext>
              </a:extLst>
            </p:cNvPr>
            <p:cNvSpPr txBox="1"/>
            <p:nvPr/>
          </p:nvSpPr>
          <p:spPr>
            <a:xfrm>
              <a:off x="2037367" y="3184761"/>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14</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火</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0512" name="テキスト ボックス 20511">
              <a:extLst>
                <a:ext uri="{FF2B5EF4-FFF2-40B4-BE49-F238E27FC236}">
                  <a16:creationId xmlns:a16="http://schemas.microsoft.com/office/drawing/2014/main" id="{2B5219BD-0CC4-8C3F-AF1D-AA4DCE3E46E6}"/>
                </a:ext>
              </a:extLst>
            </p:cNvPr>
            <p:cNvSpPr txBox="1"/>
            <p:nvPr/>
          </p:nvSpPr>
          <p:spPr>
            <a:xfrm>
              <a:off x="3044690" y="3184797"/>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15</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水</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0513" name="テキスト ボックス 20512">
              <a:extLst>
                <a:ext uri="{FF2B5EF4-FFF2-40B4-BE49-F238E27FC236}">
                  <a16:creationId xmlns:a16="http://schemas.microsoft.com/office/drawing/2014/main" id="{55E2C69E-DC7B-4CCF-5CFD-D538321EED99}"/>
                </a:ext>
              </a:extLst>
            </p:cNvPr>
            <p:cNvSpPr txBox="1"/>
            <p:nvPr/>
          </p:nvSpPr>
          <p:spPr>
            <a:xfrm>
              <a:off x="4081589" y="3184797"/>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16</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木</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0518" name="テキスト ボックス 20517">
              <a:extLst>
                <a:ext uri="{FF2B5EF4-FFF2-40B4-BE49-F238E27FC236}">
                  <a16:creationId xmlns:a16="http://schemas.microsoft.com/office/drawing/2014/main" id="{E7C0126C-7E57-91EA-C666-64E7ECF86EA6}"/>
                </a:ext>
              </a:extLst>
            </p:cNvPr>
            <p:cNvSpPr txBox="1"/>
            <p:nvPr/>
          </p:nvSpPr>
          <p:spPr>
            <a:xfrm>
              <a:off x="5085501" y="3184797"/>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17</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金</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0519" name="テキスト ボックス 20518">
              <a:extLst>
                <a:ext uri="{FF2B5EF4-FFF2-40B4-BE49-F238E27FC236}">
                  <a16:creationId xmlns:a16="http://schemas.microsoft.com/office/drawing/2014/main" id="{53FD3FEA-81F6-5882-0850-6EB76DA72320}"/>
                </a:ext>
              </a:extLst>
            </p:cNvPr>
            <p:cNvSpPr txBox="1"/>
            <p:nvPr/>
          </p:nvSpPr>
          <p:spPr>
            <a:xfrm>
              <a:off x="6341339" y="3184761"/>
              <a:ext cx="985532"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20</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月</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0520" name="テキスト ボックス 20519">
              <a:extLst>
                <a:ext uri="{FF2B5EF4-FFF2-40B4-BE49-F238E27FC236}">
                  <a16:creationId xmlns:a16="http://schemas.microsoft.com/office/drawing/2014/main" id="{847006B8-2F47-92E7-2E59-F0EB103B381F}"/>
                </a:ext>
              </a:extLst>
            </p:cNvPr>
            <p:cNvSpPr txBox="1"/>
            <p:nvPr/>
          </p:nvSpPr>
          <p:spPr>
            <a:xfrm>
              <a:off x="7293884" y="3184761"/>
              <a:ext cx="985533"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21</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火</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0521" name="テキスト ボックス 20520">
              <a:extLst>
                <a:ext uri="{FF2B5EF4-FFF2-40B4-BE49-F238E27FC236}">
                  <a16:creationId xmlns:a16="http://schemas.microsoft.com/office/drawing/2014/main" id="{6FAD84B1-C216-263C-2049-4A1AEABB6242}"/>
                </a:ext>
              </a:extLst>
            </p:cNvPr>
            <p:cNvSpPr txBox="1"/>
            <p:nvPr/>
          </p:nvSpPr>
          <p:spPr>
            <a:xfrm>
              <a:off x="8251595" y="3184761"/>
              <a:ext cx="980368"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22</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水</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0522" name="テキスト ボックス 20521">
              <a:extLst>
                <a:ext uri="{FF2B5EF4-FFF2-40B4-BE49-F238E27FC236}">
                  <a16:creationId xmlns:a16="http://schemas.microsoft.com/office/drawing/2014/main" id="{57224A40-4578-6615-629A-0445FA2C1AA3}"/>
                </a:ext>
              </a:extLst>
            </p:cNvPr>
            <p:cNvSpPr txBox="1"/>
            <p:nvPr/>
          </p:nvSpPr>
          <p:spPr>
            <a:xfrm>
              <a:off x="9222858" y="3184761"/>
              <a:ext cx="985533"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23</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木</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0523" name="テキスト ボックス 20522">
              <a:extLst>
                <a:ext uri="{FF2B5EF4-FFF2-40B4-BE49-F238E27FC236}">
                  <a16:creationId xmlns:a16="http://schemas.microsoft.com/office/drawing/2014/main" id="{0C9AE387-D5AD-7915-FA50-D2ACDBF44F2E}"/>
                </a:ext>
              </a:extLst>
            </p:cNvPr>
            <p:cNvSpPr txBox="1"/>
            <p:nvPr/>
          </p:nvSpPr>
          <p:spPr>
            <a:xfrm>
              <a:off x="10176538" y="3184761"/>
              <a:ext cx="964517"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24</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金</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grpSp>
      <p:sp>
        <p:nvSpPr>
          <p:cNvPr id="20486" name="テキスト ボックス 9"/>
          <p:cNvSpPr txBox="1">
            <a:spLocks noChangeArrowheads="1"/>
          </p:cNvSpPr>
          <p:nvPr/>
        </p:nvSpPr>
        <p:spPr bwMode="auto">
          <a:xfrm>
            <a:off x="390189" y="164684"/>
            <a:ext cx="17132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游ゴシック" panose="020B0400000000000000" pitchFamily="50" charset="-128"/>
                <a:ea typeface="游ゴシック" panose="020B0400000000000000" pitchFamily="50" charset="-128"/>
              </a:rPr>
              <a:t>要因調査</a:t>
            </a:r>
            <a:r>
              <a:rPr lang="en-US" altLang="ja-JP" sz="1600" b="1" dirty="0">
                <a:latin typeface="游ゴシック" panose="020B0400000000000000" pitchFamily="50" charset="-128"/>
                <a:ea typeface="游ゴシック" panose="020B0400000000000000" pitchFamily="50" charset="-128"/>
              </a:rPr>
              <a:t>】</a:t>
            </a:r>
            <a:endParaRPr lang="ja-JP" altLang="en-US" sz="1600" b="1" dirty="0">
              <a:latin typeface="游ゴシック" panose="020B0400000000000000" pitchFamily="50" charset="-128"/>
              <a:ea typeface="游ゴシック" panose="020B0400000000000000" pitchFamily="50" charset="-128"/>
            </a:endParaRPr>
          </a:p>
        </p:txBody>
      </p:sp>
      <p:sp>
        <p:nvSpPr>
          <p:cNvPr id="20487" name="テキスト ボックス 9"/>
          <p:cNvSpPr txBox="1">
            <a:spLocks noChangeArrowheads="1"/>
          </p:cNvSpPr>
          <p:nvPr/>
        </p:nvSpPr>
        <p:spPr bwMode="auto">
          <a:xfrm>
            <a:off x="8792225" y="185954"/>
            <a:ext cx="1027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16/29</a:t>
            </a:r>
            <a:r>
              <a:rPr lang="ja-JP" altLang="en-US" sz="1400" dirty="0">
                <a:latin typeface="游ゴシック" panose="020B0400000000000000" pitchFamily="50" charset="-128"/>
                <a:ea typeface="游ゴシック" panose="020B0400000000000000" pitchFamily="50" charset="-128"/>
              </a:rPr>
              <a:t>）</a:t>
            </a:r>
          </a:p>
        </p:txBody>
      </p:sp>
      <p:sp>
        <p:nvSpPr>
          <p:cNvPr id="6" name="Line 3"/>
          <p:cNvSpPr>
            <a:spLocks noChangeShapeType="1"/>
          </p:cNvSpPr>
          <p:nvPr/>
        </p:nvSpPr>
        <p:spPr bwMode="auto">
          <a:xfrm>
            <a:off x="215628" y="503238"/>
            <a:ext cx="11017224"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pic>
        <p:nvPicPr>
          <p:cNvPr id="46" name="Picture 2" descr="ロゴ"/>
          <p:cNvPicPr>
            <a:picLocks noChangeAspect="1" noChangeArrowheads="1"/>
          </p:cNvPicPr>
          <p:nvPr/>
        </p:nvPicPr>
        <p:blipFill>
          <a:blip r:embed="rId11" cstate="print">
            <a:clrChange>
              <a:clrFrom>
                <a:srgbClr val="FFFFFF"/>
              </a:clrFrom>
              <a:clrTo>
                <a:srgbClr val="FFFFFF">
                  <a:alpha val="0"/>
                </a:srgbClr>
              </a:clrTo>
            </a:clrChange>
            <a:extLst>
              <a:ext uri="{BEBA8EAE-BF5A-486C-A8C5-ECC9F3942E4B}">
                <a14:imgProps xmlns:a14="http://schemas.microsoft.com/office/drawing/2010/main">
                  <a14:imgLayer r:embed="rId12">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720684" y="127687"/>
            <a:ext cx="1392499" cy="33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フローチャート: 代替処理 23">
            <a:extLst>
              <a:ext uri="{FF2B5EF4-FFF2-40B4-BE49-F238E27FC236}">
                <a16:creationId xmlns:a16="http://schemas.microsoft.com/office/drawing/2014/main" id="{D4E107CA-DA83-F507-34DA-D9263D8CCA93}"/>
              </a:ext>
            </a:extLst>
          </p:cNvPr>
          <p:cNvSpPr/>
          <p:nvPr/>
        </p:nvSpPr>
        <p:spPr>
          <a:xfrm>
            <a:off x="359643" y="750833"/>
            <a:ext cx="3240361" cy="545038"/>
          </a:xfrm>
          <a:prstGeom prst="flowChartAlternateProcess">
            <a:avLst/>
          </a:prstGeom>
          <a:solidFill>
            <a:srgbClr val="FFFF66"/>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800" dirty="0">
                <a:latin typeface="Meiryo UI" panose="020B0604030504040204" pitchFamily="50" charset="-128"/>
                <a:ea typeface="Meiryo UI" panose="020B0604030504040204" pitchFamily="50" charset="-128"/>
              </a:rPr>
              <a:t>③納期管理する仕組みがない </a:t>
            </a:r>
          </a:p>
        </p:txBody>
      </p:sp>
      <p:sp>
        <p:nvSpPr>
          <p:cNvPr id="58" name="角丸四角形吹き出し 50">
            <a:extLst>
              <a:ext uri="{FF2B5EF4-FFF2-40B4-BE49-F238E27FC236}">
                <a16:creationId xmlns:a16="http://schemas.microsoft.com/office/drawing/2014/main" id="{911A2B8B-E6F5-FCC1-F068-11E71092B06B}"/>
              </a:ext>
            </a:extLst>
          </p:cNvPr>
          <p:cNvSpPr/>
          <p:nvPr/>
        </p:nvSpPr>
        <p:spPr>
          <a:xfrm>
            <a:off x="572962" y="2303983"/>
            <a:ext cx="8258522" cy="1376710"/>
          </a:xfrm>
          <a:prstGeom prst="wedgeRoundRectCallout">
            <a:avLst>
              <a:gd name="adj1" fmla="val 53034"/>
              <a:gd name="adj2" fmla="val 13325"/>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ja-JP" altLang="en-US" sz="1800" dirty="0">
                <a:solidFill>
                  <a:sysClr val="windowText" lastClr="000000"/>
                </a:solidFill>
                <a:latin typeface="Meiryo UI" panose="020B0604030504040204" pitchFamily="50" charset="-128"/>
                <a:ea typeface="Meiryo UI" panose="020B0604030504040204" pitchFamily="50" charset="-128"/>
              </a:rPr>
              <a:t>私はメールのスケジューラーで納期管理してます</a:t>
            </a:r>
            <a:r>
              <a:rPr lang="en-US" altLang="ja-JP" sz="1800" dirty="0">
                <a:solidFill>
                  <a:sysClr val="windowText" lastClr="000000"/>
                </a:solidFill>
                <a:latin typeface="Meiryo UI" panose="020B0604030504040204" pitchFamily="50" charset="-128"/>
                <a:ea typeface="Meiryo UI" panose="020B0604030504040204" pitchFamily="50" charset="-128"/>
              </a:rPr>
              <a:t>!</a:t>
            </a:r>
          </a:p>
          <a:p>
            <a:pPr algn="l"/>
            <a:r>
              <a:rPr lang="en-US" altLang="ja-JP" sz="1800" dirty="0">
                <a:solidFill>
                  <a:schemeClr val="tx1"/>
                </a:solidFill>
                <a:latin typeface="Meiryo UI" panose="020B0604030504040204" pitchFamily="50" charset="-128"/>
                <a:ea typeface="Meiryo UI" panose="020B0604030504040204" pitchFamily="50" charset="-128"/>
              </a:rPr>
              <a:t>1</a:t>
            </a:r>
            <a:r>
              <a:rPr lang="ja-JP" altLang="en-US" sz="1800" dirty="0">
                <a:solidFill>
                  <a:schemeClr val="tx1"/>
                </a:solidFill>
                <a:latin typeface="Meiryo UI" panose="020B0604030504040204" pitchFamily="50" charset="-128"/>
                <a:ea typeface="Meiryo UI" panose="020B0604030504040204" pitchFamily="50" charset="-128"/>
              </a:rPr>
              <a:t>日前にアラームが鳴るようにして設定してあって、</a:t>
            </a:r>
            <a:r>
              <a:rPr lang="ja-JP" altLang="en-US" sz="1800" b="1" dirty="0">
                <a:solidFill>
                  <a:schemeClr val="tx1"/>
                </a:solidFill>
                <a:latin typeface="Meiryo UI" panose="020B0604030504040204" pitchFamily="50" charset="-128"/>
                <a:ea typeface="Meiryo UI" panose="020B0604030504040204" pitchFamily="50" charset="-128"/>
              </a:rPr>
              <a:t>納期</a:t>
            </a:r>
            <a:r>
              <a:rPr lang="en-US" altLang="ja-JP" sz="1800" b="1" dirty="0">
                <a:solidFill>
                  <a:schemeClr val="tx1"/>
                </a:solidFill>
                <a:latin typeface="Meiryo UI" panose="020B0604030504040204" pitchFamily="50" charset="-128"/>
                <a:ea typeface="Meiryo UI" panose="020B0604030504040204" pitchFamily="50" charset="-128"/>
              </a:rPr>
              <a:t>1</a:t>
            </a:r>
            <a:r>
              <a:rPr lang="ja-JP" altLang="en-US" sz="1800" b="1" dirty="0">
                <a:solidFill>
                  <a:schemeClr val="tx1"/>
                </a:solidFill>
                <a:latin typeface="Meiryo UI" panose="020B0604030504040204" pitchFamily="50" charset="-128"/>
                <a:ea typeface="Meiryo UI" panose="020B0604030504040204" pitchFamily="50" charset="-128"/>
              </a:rPr>
              <a:t>日前にリマインドメール</a:t>
            </a:r>
            <a:r>
              <a:rPr lang="ja-JP" altLang="en-US" sz="1800" dirty="0">
                <a:solidFill>
                  <a:sysClr val="windowText" lastClr="000000"/>
                </a:solidFill>
                <a:latin typeface="Meiryo UI" panose="020B0604030504040204" pitchFamily="50" charset="-128"/>
                <a:ea typeface="Meiryo UI" panose="020B0604030504040204" pitchFamily="50" charset="-128"/>
              </a:rPr>
              <a:t>、</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800" b="1" dirty="0">
                <a:solidFill>
                  <a:schemeClr val="tx1"/>
                </a:solidFill>
                <a:latin typeface="Meiryo UI" panose="020B0604030504040204" pitchFamily="50" charset="-128"/>
                <a:ea typeface="Meiryo UI" panose="020B0604030504040204" pitchFamily="50" charset="-128"/>
              </a:rPr>
              <a:t>納期を過ぎたら電話</a:t>
            </a:r>
            <a:r>
              <a:rPr lang="ja-JP" altLang="en-US" sz="1800" dirty="0">
                <a:solidFill>
                  <a:schemeClr val="tx1"/>
                </a:solidFill>
                <a:latin typeface="Meiryo UI" panose="020B0604030504040204" pitchFamily="50" charset="-128"/>
                <a:ea typeface="Meiryo UI" panose="020B0604030504040204" pitchFamily="50" charset="-128"/>
              </a:rPr>
              <a:t>を</a:t>
            </a:r>
            <a:r>
              <a:rPr lang="ja-JP" altLang="en-US" sz="1800" dirty="0">
                <a:solidFill>
                  <a:sysClr val="windowText" lastClr="000000"/>
                </a:solidFill>
                <a:latin typeface="Meiryo UI" panose="020B0604030504040204" pitchFamily="50" charset="-128"/>
                <a:ea typeface="Meiryo UI" panose="020B0604030504040204" pitchFamily="50" charset="-128"/>
              </a:rPr>
              <a:t>しています。</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800" dirty="0">
                <a:solidFill>
                  <a:sysClr val="windowText" lastClr="000000"/>
                </a:solidFill>
                <a:latin typeface="Meiryo UI" panose="020B0604030504040204" pitchFamily="50" charset="-128"/>
                <a:ea typeface="Meiryo UI" panose="020B0604030504040204" pitchFamily="50" charset="-128"/>
              </a:rPr>
              <a:t>電話元で今から取り掛かるから、</a:t>
            </a:r>
            <a:r>
              <a:rPr lang="en-US" altLang="ja-JP" sz="1800" dirty="0">
                <a:solidFill>
                  <a:sysClr val="windowText" lastClr="000000"/>
                </a:solidFill>
                <a:latin typeface="Meiryo UI" panose="020B0604030504040204" pitchFamily="50" charset="-128"/>
                <a:ea typeface="Meiryo UI" panose="020B0604030504040204" pitchFamily="50" charset="-128"/>
              </a:rPr>
              <a:t>3</a:t>
            </a:r>
            <a:r>
              <a:rPr lang="ja-JP" altLang="en-US" sz="1800" dirty="0">
                <a:solidFill>
                  <a:sysClr val="windowText" lastClr="000000"/>
                </a:solidFill>
                <a:latin typeface="Meiryo UI" panose="020B0604030504040204" pitchFamily="50" charset="-128"/>
                <a:ea typeface="Meiryo UI" panose="020B0604030504040204" pitchFamily="50" charset="-128"/>
              </a:rPr>
              <a:t>日後に提出しますといわれたことがありました。</a:t>
            </a:r>
            <a:endParaRPr lang="ja-JP" altLang="ja-JP" sz="1800" dirty="0">
              <a:solidFill>
                <a:sysClr val="windowText" lastClr="000000"/>
              </a:solidFill>
              <a:latin typeface="Meiryo UI" panose="020B0604030504040204" pitchFamily="50" charset="-128"/>
              <a:ea typeface="Meiryo UI" panose="020B0604030504040204" pitchFamily="50" charset="-128"/>
            </a:endParaRPr>
          </a:p>
        </p:txBody>
      </p:sp>
      <p:sp>
        <p:nvSpPr>
          <p:cNvPr id="59" name="角丸四角形吹き出し 50">
            <a:extLst>
              <a:ext uri="{FF2B5EF4-FFF2-40B4-BE49-F238E27FC236}">
                <a16:creationId xmlns:a16="http://schemas.microsoft.com/office/drawing/2014/main" id="{3DC8E23F-6204-9613-2C07-653C52B5FE19}"/>
              </a:ext>
            </a:extLst>
          </p:cNvPr>
          <p:cNvSpPr/>
          <p:nvPr/>
        </p:nvSpPr>
        <p:spPr>
          <a:xfrm>
            <a:off x="572961" y="1359321"/>
            <a:ext cx="4307268" cy="839858"/>
          </a:xfrm>
          <a:prstGeom prst="wedgeRoundRectCallout">
            <a:avLst>
              <a:gd name="adj1" fmla="val 54211"/>
              <a:gd name="adj2" fmla="val 7199"/>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ja-JP" altLang="en-US" sz="1800" dirty="0">
                <a:solidFill>
                  <a:sysClr val="windowText" lastClr="000000"/>
                </a:solidFill>
                <a:latin typeface="Meiryo UI" panose="020B0604030504040204" pitchFamily="50" charset="-128"/>
                <a:ea typeface="Meiryo UI" panose="020B0604030504040204" pitchFamily="50" charset="-128"/>
              </a:rPr>
              <a:t>納期管理方法のマニュアルってみたことないけど、どうやって納期管理するのがいいだろう？</a:t>
            </a:r>
            <a:endParaRPr lang="en-US" altLang="ja-JP" sz="1800" dirty="0">
              <a:solidFill>
                <a:sysClr val="windowText" lastClr="000000"/>
              </a:solidFill>
              <a:latin typeface="Meiryo UI" panose="020B0604030504040204" pitchFamily="50" charset="-128"/>
              <a:ea typeface="Meiryo UI" panose="020B0604030504040204" pitchFamily="50" charset="-128"/>
            </a:endParaRPr>
          </a:p>
        </p:txBody>
      </p:sp>
      <p:sp>
        <p:nvSpPr>
          <p:cNvPr id="63" name="角丸四角形吹き出し 50">
            <a:extLst>
              <a:ext uri="{FF2B5EF4-FFF2-40B4-BE49-F238E27FC236}">
                <a16:creationId xmlns:a16="http://schemas.microsoft.com/office/drawing/2014/main" id="{C7CAF19A-1694-DC16-1E4D-EDBE6F6AA334}"/>
              </a:ext>
            </a:extLst>
          </p:cNvPr>
          <p:cNvSpPr/>
          <p:nvPr/>
        </p:nvSpPr>
        <p:spPr>
          <a:xfrm>
            <a:off x="6098648" y="1079847"/>
            <a:ext cx="4270108" cy="1144275"/>
          </a:xfrm>
          <a:prstGeom prst="wedgeRoundRectCallout">
            <a:avLst>
              <a:gd name="adj1" fmla="val 54334"/>
              <a:gd name="adj2" fmla="val 10583"/>
              <a:gd name="adj3" fmla="val 16667"/>
            </a:avLst>
          </a:prstGeom>
          <a:solidFill>
            <a:srgbClr val="FFFF66"/>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ja-JP" altLang="en-US" sz="1800" dirty="0">
                <a:solidFill>
                  <a:sysClr val="windowText" lastClr="000000"/>
                </a:solidFill>
                <a:latin typeface="Meiryo UI" panose="020B0604030504040204" pitchFamily="50" charset="-128"/>
                <a:ea typeface="Meiryo UI" panose="020B0604030504040204" pitchFamily="50" charset="-128"/>
              </a:rPr>
              <a:t>事務業務の納期管理ってあたりまえそうで</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800" b="1" dirty="0">
                <a:solidFill>
                  <a:srgbClr val="FF0000"/>
                </a:solidFill>
                <a:latin typeface="Meiryo UI" panose="020B0604030504040204" pitchFamily="50" charset="-128"/>
                <a:ea typeface="Meiryo UI" panose="020B0604030504040204" pitchFamily="50" charset="-128"/>
              </a:rPr>
              <a:t>マニュアルみたことないね。みんな自分の</a:t>
            </a:r>
            <a:endParaRPr lang="en-US" altLang="ja-JP" sz="1800" b="1" dirty="0">
              <a:solidFill>
                <a:srgbClr val="FF0000"/>
              </a:solidFill>
              <a:latin typeface="Meiryo UI" panose="020B0604030504040204" pitchFamily="50" charset="-128"/>
              <a:ea typeface="Meiryo UI" panose="020B0604030504040204" pitchFamily="50" charset="-128"/>
            </a:endParaRPr>
          </a:p>
          <a:p>
            <a:pPr algn="l"/>
            <a:r>
              <a:rPr lang="ja-JP" altLang="en-US" sz="1800" b="1" dirty="0">
                <a:solidFill>
                  <a:srgbClr val="FF0000"/>
                </a:solidFill>
                <a:latin typeface="Meiryo UI" panose="020B0604030504040204" pitchFamily="50" charset="-128"/>
                <a:ea typeface="Meiryo UI" panose="020B0604030504040204" pitchFamily="50" charset="-128"/>
              </a:rPr>
              <a:t>やり方で納期管理しているみたいだね。</a:t>
            </a:r>
            <a:endParaRPr lang="ja-JP" altLang="ja-JP" sz="1800" b="1" dirty="0">
              <a:solidFill>
                <a:srgbClr val="FF0000"/>
              </a:solidFill>
              <a:latin typeface="Meiryo UI" panose="020B0604030504040204" pitchFamily="50" charset="-128"/>
              <a:ea typeface="Meiryo UI" panose="020B0604030504040204" pitchFamily="50" charset="-128"/>
            </a:endParaRPr>
          </a:p>
        </p:txBody>
      </p:sp>
      <p:pic>
        <p:nvPicPr>
          <p:cNvPr id="20501" name="図 20500">
            <a:extLst>
              <a:ext uri="{FF2B5EF4-FFF2-40B4-BE49-F238E27FC236}">
                <a16:creationId xmlns:a16="http://schemas.microsoft.com/office/drawing/2014/main" id="{5D645D33-EDAA-39CF-FB4A-2B8260FCC558}"/>
              </a:ext>
            </a:extLst>
          </p:cNvPr>
          <p:cNvPicPr>
            <a:picLocks noChangeAspect="1"/>
          </p:cNvPicPr>
          <p:nvPr/>
        </p:nvPicPr>
        <p:blipFill>
          <a:blip r:embed="rId13"/>
          <a:stretch>
            <a:fillRect/>
          </a:stretch>
        </p:blipFill>
        <p:spPr>
          <a:xfrm>
            <a:off x="4015134" y="4523627"/>
            <a:ext cx="971526" cy="704212"/>
          </a:xfrm>
          <a:prstGeom prst="rect">
            <a:avLst/>
          </a:prstGeom>
        </p:spPr>
      </p:pic>
      <p:pic>
        <p:nvPicPr>
          <p:cNvPr id="20506" name="図 20505">
            <a:extLst>
              <a:ext uri="{FF2B5EF4-FFF2-40B4-BE49-F238E27FC236}">
                <a16:creationId xmlns:a16="http://schemas.microsoft.com/office/drawing/2014/main" id="{36D73A33-CDA0-C12D-056F-4BA061A60F56}"/>
              </a:ext>
            </a:extLst>
          </p:cNvPr>
          <p:cNvPicPr>
            <a:picLocks noChangeAspect="1"/>
          </p:cNvPicPr>
          <p:nvPr/>
        </p:nvPicPr>
        <p:blipFill>
          <a:blip r:embed="rId14"/>
          <a:stretch>
            <a:fillRect/>
          </a:stretch>
        </p:blipFill>
        <p:spPr>
          <a:xfrm>
            <a:off x="6494467" y="4567014"/>
            <a:ext cx="631347" cy="631347"/>
          </a:xfrm>
          <a:prstGeom prst="rect">
            <a:avLst/>
          </a:prstGeom>
        </p:spPr>
      </p:pic>
      <p:sp>
        <p:nvSpPr>
          <p:cNvPr id="20507" name="テキスト ボックス 20506">
            <a:extLst>
              <a:ext uri="{FF2B5EF4-FFF2-40B4-BE49-F238E27FC236}">
                <a16:creationId xmlns:a16="http://schemas.microsoft.com/office/drawing/2014/main" id="{1564B517-F3C0-0674-E49F-71950D923D45}"/>
              </a:ext>
            </a:extLst>
          </p:cNvPr>
          <p:cNvSpPr txBox="1"/>
          <p:nvPr/>
        </p:nvSpPr>
        <p:spPr>
          <a:xfrm>
            <a:off x="4006086" y="5265370"/>
            <a:ext cx="1036899" cy="584775"/>
          </a:xfrm>
          <a:prstGeom prst="rect">
            <a:avLst/>
          </a:prstGeom>
          <a:solidFill>
            <a:srgbClr val="FFFF66"/>
          </a:solidFill>
          <a:ln>
            <a:solidFill>
              <a:srgbClr val="FF0000"/>
            </a:solidFill>
          </a:ln>
        </p:spPr>
        <p:txBody>
          <a:bodyPr wrap="square" rtlCol="0">
            <a:spAutoFit/>
          </a:bodyPr>
          <a:lstStyle/>
          <a:p>
            <a:pPr algn="ctr"/>
            <a:r>
              <a:rPr kumimoji="1" lang="ja-JP" altLang="en-US" sz="1600" dirty="0">
                <a:solidFill>
                  <a:srgbClr val="FF0000"/>
                </a:solidFill>
                <a:latin typeface="Meiryo UI" panose="020B0604030504040204" pitchFamily="50" charset="-128"/>
                <a:ea typeface="Meiryo UI" panose="020B0604030504040204" pitchFamily="50" charset="-128"/>
              </a:rPr>
              <a:t>リマインド</a:t>
            </a:r>
            <a:endParaRPr kumimoji="1" lang="en-US" altLang="ja-JP" sz="1600" dirty="0">
              <a:solidFill>
                <a:srgbClr val="FF0000"/>
              </a:solidFill>
              <a:latin typeface="Meiryo UI" panose="020B0604030504040204" pitchFamily="50" charset="-128"/>
              <a:ea typeface="Meiryo UI" panose="020B0604030504040204" pitchFamily="50" charset="-128"/>
            </a:endParaRPr>
          </a:p>
          <a:p>
            <a:pPr algn="ctr"/>
            <a:r>
              <a:rPr kumimoji="1" lang="ja-JP" altLang="en-US" sz="1600" dirty="0">
                <a:solidFill>
                  <a:srgbClr val="FF0000"/>
                </a:solidFill>
                <a:latin typeface="Meiryo UI" panose="020B0604030504040204" pitchFamily="50" charset="-128"/>
                <a:ea typeface="Meiryo UI" panose="020B0604030504040204" pitchFamily="50" charset="-128"/>
              </a:rPr>
              <a:t>メール</a:t>
            </a:r>
          </a:p>
        </p:txBody>
      </p:sp>
      <p:sp>
        <p:nvSpPr>
          <p:cNvPr id="20508" name="テキスト ボックス 20507">
            <a:extLst>
              <a:ext uri="{FF2B5EF4-FFF2-40B4-BE49-F238E27FC236}">
                <a16:creationId xmlns:a16="http://schemas.microsoft.com/office/drawing/2014/main" id="{D167A93A-FDA0-C87C-3960-A95B6CF8F3A1}"/>
              </a:ext>
            </a:extLst>
          </p:cNvPr>
          <p:cNvSpPr txBox="1"/>
          <p:nvPr/>
        </p:nvSpPr>
        <p:spPr>
          <a:xfrm>
            <a:off x="6291692" y="5230841"/>
            <a:ext cx="1036899" cy="338554"/>
          </a:xfrm>
          <a:prstGeom prst="rect">
            <a:avLst/>
          </a:prstGeom>
          <a:solidFill>
            <a:srgbClr val="FFFF66"/>
          </a:solidFill>
          <a:ln>
            <a:solidFill>
              <a:srgbClr val="FF0000"/>
            </a:solidFill>
          </a:ln>
        </p:spPr>
        <p:txBody>
          <a:bodyPr wrap="square" rtlCol="0">
            <a:spAutoFit/>
          </a:bodyPr>
          <a:lstStyle/>
          <a:p>
            <a:pPr algn="ctr"/>
            <a:r>
              <a:rPr lang="ja-JP" altLang="en-US" sz="1600" dirty="0">
                <a:solidFill>
                  <a:srgbClr val="FF0000"/>
                </a:solidFill>
                <a:latin typeface="Meiryo UI" panose="020B0604030504040204" pitchFamily="50" charset="-128"/>
                <a:ea typeface="Meiryo UI" panose="020B0604030504040204" pitchFamily="50" charset="-128"/>
              </a:rPr>
              <a:t>電話</a:t>
            </a:r>
            <a:endParaRPr kumimoji="1" lang="en-US" altLang="ja-JP" sz="1600" dirty="0">
              <a:solidFill>
                <a:srgbClr val="FF0000"/>
              </a:solidFill>
              <a:latin typeface="Meiryo UI" panose="020B0604030504040204" pitchFamily="50" charset="-128"/>
              <a:ea typeface="Meiryo UI" panose="020B0604030504040204" pitchFamily="50" charset="-128"/>
            </a:endParaRPr>
          </a:p>
        </p:txBody>
      </p:sp>
      <p:sp>
        <p:nvSpPr>
          <p:cNvPr id="20509" name="テキスト ボックス 20508">
            <a:extLst>
              <a:ext uri="{FF2B5EF4-FFF2-40B4-BE49-F238E27FC236}">
                <a16:creationId xmlns:a16="http://schemas.microsoft.com/office/drawing/2014/main" id="{A4A81139-5C23-934B-CCCA-102CFE1E68C9}"/>
              </a:ext>
            </a:extLst>
          </p:cNvPr>
          <p:cNvSpPr txBox="1"/>
          <p:nvPr/>
        </p:nvSpPr>
        <p:spPr>
          <a:xfrm>
            <a:off x="5035853" y="4356676"/>
            <a:ext cx="1041931" cy="369332"/>
          </a:xfrm>
          <a:prstGeom prst="rect">
            <a:avLst/>
          </a:prstGeom>
          <a:solidFill>
            <a:schemeClr val="accent6">
              <a:lumMod val="40000"/>
              <a:lumOff val="60000"/>
            </a:schemeClr>
          </a:solidFill>
          <a:ln>
            <a:solidFill>
              <a:schemeClr val="tx1"/>
            </a:solidFill>
          </a:ln>
        </p:spPr>
        <p:txBody>
          <a:bodyPr wrap="square" rtlCol="0">
            <a:spAutoFit/>
          </a:bodyPr>
          <a:lstStyle/>
          <a:p>
            <a:pPr algn="ctr"/>
            <a:r>
              <a:rPr kumimoji="1" lang="ja-JP" altLang="en-US" sz="1800" dirty="0">
                <a:latin typeface="Meiryo UI" panose="020B0604030504040204" pitchFamily="50" charset="-128"/>
                <a:ea typeface="Meiryo UI" panose="020B0604030504040204" pitchFamily="50" charset="-128"/>
              </a:rPr>
              <a:t>納期</a:t>
            </a:r>
          </a:p>
        </p:txBody>
      </p:sp>
      <p:grpSp>
        <p:nvGrpSpPr>
          <p:cNvPr id="2" name="グループ化 1">
            <a:extLst>
              <a:ext uri="{FF2B5EF4-FFF2-40B4-BE49-F238E27FC236}">
                <a16:creationId xmlns:a16="http://schemas.microsoft.com/office/drawing/2014/main" id="{4656085D-3E6D-6FF1-D5CB-55CCFA16E268}"/>
              </a:ext>
            </a:extLst>
          </p:cNvPr>
          <p:cNvGrpSpPr/>
          <p:nvPr/>
        </p:nvGrpSpPr>
        <p:grpSpPr>
          <a:xfrm>
            <a:off x="8859854" y="2506360"/>
            <a:ext cx="1134428" cy="1163058"/>
            <a:chOff x="946574" y="1787787"/>
            <a:chExt cx="858502" cy="844741"/>
          </a:xfrm>
        </p:grpSpPr>
        <p:pic>
          <p:nvPicPr>
            <p:cNvPr id="3" name="図 2">
              <a:extLst>
                <a:ext uri="{FF2B5EF4-FFF2-40B4-BE49-F238E27FC236}">
                  <a16:creationId xmlns:a16="http://schemas.microsoft.com/office/drawing/2014/main" id="{B7FCBEDD-1E5D-409B-62EB-7C11DBD9A845}"/>
                </a:ext>
              </a:extLst>
            </p:cNvPr>
            <p:cNvPicPr>
              <a:picLocks noChangeAspect="1"/>
            </p:cNvPicPr>
            <p:nvPr/>
          </p:nvPicPr>
          <p:blipFill rotWithShape="1">
            <a:blip r:embed="rId4"/>
            <a:srcRect l="2601" t="29310" r="-2601" b="51428"/>
            <a:stretch/>
          </p:blipFill>
          <p:spPr>
            <a:xfrm>
              <a:off x="1022200" y="2189447"/>
              <a:ext cx="707250" cy="443081"/>
            </a:xfrm>
            <a:prstGeom prst="rect">
              <a:avLst/>
            </a:prstGeom>
          </p:spPr>
        </p:pic>
        <p:grpSp>
          <p:nvGrpSpPr>
            <p:cNvPr id="5" name="グループ化 4">
              <a:extLst>
                <a:ext uri="{FF2B5EF4-FFF2-40B4-BE49-F238E27FC236}">
                  <a16:creationId xmlns:a16="http://schemas.microsoft.com/office/drawing/2014/main" id="{0B7C9F91-57D6-34FE-D89C-44BF49A4BF26}"/>
                </a:ext>
              </a:extLst>
            </p:cNvPr>
            <p:cNvGrpSpPr/>
            <p:nvPr/>
          </p:nvGrpSpPr>
          <p:grpSpPr>
            <a:xfrm>
              <a:off x="946574" y="1787787"/>
              <a:ext cx="858502" cy="646331"/>
              <a:chOff x="3455988" y="4116792"/>
              <a:chExt cx="1374667" cy="1022433"/>
            </a:xfrm>
          </p:grpSpPr>
          <p:pic>
            <p:nvPicPr>
              <p:cNvPr id="7" name="図 6">
                <a:extLst>
                  <a:ext uri="{FF2B5EF4-FFF2-40B4-BE49-F238E27FC236}">
                    <a16:creationId xmlns:a16="http://schemas.microsoft.com/office/drawing/2014/main" id="{5F294829-E1EE-4364-F57B-405273C4081C}"/>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455988" y="4147666"/>
                <a:ext cx="1374667" cy="991559"/>
              </a:xfrm>
              <a:prstGeom prst="rect">
                <a:avLst/>
              </a:prstGeom>
            </p:spPr>
          </p:pic>
          <p:pic>
            <p:nvPicPr>
              <p:cNvPr id="8" name="Picture 17">
                <a:extLst>
                  <a:ext uri="{FF2B5EF4-FFF2-40B4-BE49-F238E27FC236}">
                    <a16:creationId xmlns:a16="http://schemas.microsoft.com/office/drawing/2014/main" id="{B6D42511-B218-EA71-5FE0-6F77BE5FA2A0}"/>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767992" y="4116792"/>
                <a:ext cx="777762"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ロゴ">
                <a:extLst>
                  <a:ext uri="{FF2B5EF4-FFF2-40B4-BE49-F238E27FC236}">
                    <a16:creationId xmlns:a16="http://schemas.microsoft.com/office/drawing/2014/main" id="{FD812850-5848-EFF8-FB18-EB5BDD445571}"/>
                  </a:ext>
                </a:extLst>
              </p:cNvPr>
              <p:cNvPicPr>
                <a:picLocks noChangeAspect="1" noChangeArrowheads="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86919" y="4251405"/>
                <a:ext cx="545210" cy="138972"/>
              </a:xfrm>
              <a:prstGeom prst="rect">
                <a:avLst/>
              </a:prstGeom>
              <a:solidFill>
                <a:schemeClr val="accent4">
                  <a:lumMod val="20000"/>
                  <a:lumOff val="80000"/>
                </a:schemeClr>
              </a:solidFill>
              <a:ln>
                <a:noFill/>
              </a:ln>
            </p:spPr>
          </p:pic>
        </p:grpSp>
      </p:grpSp>
      <p:grpSp>
        <p:nvGrpSpPr>
          <p:cNvPr id="21" name="グループ化 20">
            <a:extLst>
              <a:ext uri="{FF2B5EF4-FFF2-40B4-BE49-F238E27FC236}">
                <a16:creationId xmlns:a16="http://schemas.microsoft.com/office/drawing/2014/main" id="{D89E5AD4-6800-A1B6-D579-D7B5DC3BEFAE}"/>
              </a:ext>
            </a:extLst>
          </p:cNvPr>
          <p:cNvGrpSpPr/>
          <p:nvPr/>
        </p:nvGrpSpPr>
        <p:grpSpPr>
          <a:xfrm>
            <a:off x="4796742" y="1129924"/>
            <a:ext cx="1107518" cy="1022576"/>
            <a:chOff x="-451201" y="3361545"/>
            <a:chExt cx="1244368" cy="1166125"/>
          </a:xfrm>
        </p:grpSpPr>
        <p:pic>
          <p:nvPicPr>
            <p:cNvPr id="12" name="図 11">
              <a:extLst>
                <a:ext uri="{FF2B5EF4-FFF2-40B4-BE49-F238E27FC236}">
                  <a16:creationId xmlns:a16="http://schemas.microsoft.com/office/drawing/2014/main" id="{2BABDABC-CC60-0310-9D8C-E4B12FCD1FE3}"/>
                </a:ext>
              </a:extLst>
            </p:cNvPr>
            <p:cNvPicPr>
              <a:picLocks noChangeAspect="1"/>
            </p:cNvPicPr>
            <p:nvPr/>
          </p:nvPicPr>
          <p:blipFill rotWithShape="1">
            <a:blip r:embed="rId4"/>
            <a:srcRect l="2601" t="29310" r="-2601" b="51428"/>
            <a:stretch/>
          </p:blipFill>
          <p:spPr>
            <a:xfrm>
              <a:off x="-343564" y="3917626"/>
              <a:ext cx="934563" cy="610044"/>
            </a:xfrm>
            <a:prstGeom prst="rect">
              <a:avLst/>
            </a:prstGeom>
          </p:spPr>
        </p:pic>
        <p:grpSp>
          <p:nvGrpSpPr>
            <p:cNvPr id="39" name="グループ化 38">
              <a:extLst>
                <a:ext uri="{FF2B5EF4-FFF2-40B4-BE49-F238E27FC236}">
                  <a16:creationId xmlns:a16="http://schemas.microsoft.com/office/drawing/2014/main" id="{3EA57A8C-E9F3-D7C7-3646-CCA15306023D}"/>
                </a:ext>
              </a:extLst>
            </p:cNvPr>
            <p:cNvGrpSpPr/>
            <p:nvPr/>
          </p:nvGrpSpPr>
          <p:grpSpPr>
            <a:xfrm>
              <a:off x="-451201" y="3361545"/>
              <a:ext cx="1244368" cy="908857"/>
              <a:chOff x="2324517" y="4666875"/>
              <a:chExt cx="1244368" cy="908857"/>
            </a:xfrm>
          </p:grpSpPr>
          <p:pic>
            <p:nvPicPr>
              <p:cNvPr id="33" name="図 32">
                <a:extLst>
                  <a:ext uri="{FF2B5EF4-FFF2-40B4-BE49-F238E27FC236}">
                    <a16:creationId xmlns:a16="http://schemas.microsoft.com/office/drawing/2014/main" id="{18ABB416-49DC-1347-2D3C-08C5594C5C78}"/>
                  </a:ext>
                </a:extLst>
              </p:cNvPr>
              <p:cNvPicPr>
                <a:picLocks noChangeAspect="1"/>
              </p:cNvPicPr>
              <p:nvPr/>
            </p:nvPicPr>
            <p:blipFill>
              <a:blip r:embed="rId18" cstate="print">
                <a:extLst>
                  <a:ext uri="{BEBA8EAE-BF5A-486C-A8C5-ECC9F3942E4B}">
                    <a14:imgProps xmlns:a14="http://schemas.microsoft.com/office/drawing/2010/main">
                      <a14:imgLayer r:embed="rId19">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2324517" y="4755054"/>
                <a:ext cx="1244368" cy="820678"/>
              </a:xfrm>
              <a:prstGeom prst="rect">
                <a:avLst/>
              </a:prstGeom>
            </p:spPr>
          </p:pic>
          <p:grpSp>
            <p:nvGrpSpPr>
              <p:cNvPr id="10" name="グループ化 9">
                <a:extLst>
                  <a:ext uri="{FF2B5EF4-FFF2-40B4-BE49-F238E27FC236}">
                    <a16:creationId xmlns:a16="http://schemas.microsoft.com/office/drawing/2014/main" id="{AF876FEB-F3B6-3DB0-DC84-8D41D6C522AD}"/>
                  </a:ext>
                </a:extLst>
              </p:cNvPr>
              <p:cNvGrpSpPr/>
              <p:nvPr/>
            </p:nvGrpSpPr>
            <p:grpSpPr>
              <a:xfrm>
                <a:off x="2563354" y="4666875"/>
                <a:ext cx="727749" cy="402613"/>
                <a:chOff x="8597661" y="4223556"/>
                <a:chExt cx="1518312" cy="863354"/>
              </a:xfrm>
            </p:grpSpPr>
            <p:pic>
              <p:nvPicPr>
                <p:cNvPr id="14" name="Picture 17">
                  <a:extLst>
                    <a:ext uri="{FF2B5EF4-FFF2-40B4-BE49-F238E27FC236}">
                      <a16:creationId xmlns:a16="http://schemas.microsoft.com/office/drawing/2014/main" id="{554A5344-275B-FA45-96E3-3B2DBB5D029A}"/>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ロゴ">
                  <a:extLst>
                    <a:ext uri="{FF2B5EF4-FFF2-40B4-BE49-F238E27FC236}">
                      <a16:creationId xmlns:a16="http://schemas.microsoft.com/office/drawing/2014/main" id="{DD60ABF6-B485-5C60-FAD9-54A31C2734A9}"/>
                    </a:ext>
                  </a:extLst>
                </p:cNvPr>
                <p:cNvPicPr>
                  <a:picLocks noChangeAspect="1" noChangeArrowheads="1"/>
                </p:cNvPicPr>
                <p:nvPr/>
              </p:nvPicPr>
              <p:blipFill>
                <a:blip r:embed="rId2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grpSp>
      </p:grpSp>
      <p:grpSp>
        <p:nvGrpSpPr>
          <p:cNvPr id="22" name="グループ化 21">
            <a:extLst>
              <a:ext uri="{FF2B5EF4-FFF2-40B4-BE49-F238E27FC236}">
                <a16:creationId xmlns:a16="http://schemas.microsoft.com/office/drawing/2014/main" id="{DCB3CAB3-633C-40C8-80D5-898C580F43D1}"/>
              </a:ext>
            </a:extLst>
          </p:cNvPr>
          <p:cNvGrpSpPr/>
          <p:nvPr/>
        </p:nvGrpSpPr>
        <p:grpSpPr>
          <a:xfrm>
            <a:off x="10240665" y="1156039"/>
            <a:ext cx="1299349" cy="1028328"/>
            <a:chOff x="-1584572" y="4179314"/>
            <a:chExt cx="1458195" cy="1317549"/>
          </a:xfrm>
        </p:grpSpPr>
        <p:pic>
          <p:nvPicPr>
            <p:cNvPr id="19" name="図 18">
              <a:extLst>
                <a:ext uri="{FF2B5EF4-FFF2-40B4-BE49-F238E27FC236}">
                  <a16:creationId xmlns:a16="http://schemas.microsoft.com/office/drawing/2014/main" id="{05B263F5-A5B4-8BF4-734B-9C5E5A7D8EB5}"/>
                </a:ext>
              </a:extLst>
            </p:cNvPr>
            <p:cNvPicPr>
              <a:picLocks noChangeAspect="1"/>
            </p:cNvPicPr>
            <p:nvPr/>
          </p:nvPicPr>
          <p:blipFill rotWithShape="1">
            <a:blip r:embed="rId4"/>
            <a:srcRect l="2601" t="29310" r="-2601" b="51428"/>
            <a:stretch/>
          </p:blipFill>
          <p:spPr>
            <a:xfrm>
              <a:off x="-1339247" y="4886819"/>
              <a:ext cx="934563" cy="610044"/>
            </a:xfrm>
            <a:prstGeom prst="rect">
              <a:avLst/>
            </a:prstGeom>
          </p:spPr>
        </p:pic>
        <p:grpSp>
          <p:nvGrpSpPr>
            <p:cNvPr id="45" name="グループ化 44">
              <a:extLst>
                <a:ext uri="{FF2B5EF4-FFF2-40B4-BE49-F238E27FC236}">
                  <a16:creationId xmlns:a16="http://schemas.microsoft.com/office/drawing/2014/main" id="{3F482F64-03B7-DAC8-B098-F37A6AACAC54}"/>
                </a:ext>
              </a:extLst>
            </p:cNvPr>
            <p:cNvGrpSpPr/>
            <p:nvPr/>
          </p:nvGrpSpPr>
          <p:grpSpPr>
            <a:xfrm>
              <a:off x="-1584572" y="4179314"/>
              <a:ext cx="1458195" cy="1076997"/>
              <a:chOff x="3179974" y="5170560"/>
              <a:chExt cx="1458195" cy="1076997"/>
            </a:xfrm>
          </p:grpSpPr>
          <p:pic>
            <p:nvPicPr>
              <p:cNvPr id="41" name="図 40">
                <a:extLst>
                  <a:ext uri="{FF2B5EF4-FFF2-40B4-BE49-F238E27FC236}">
                    <a16:creationId xmlns:a16="http://schemas.microsoft.com/office/drawing/2014/main" id="{00648A0F-DC9A-4A7D-58EA-E45718ABA40E}"/>
                  </a:ext>
                </a:extLst>
              </p:cNvPr>
              <p:cNvPicPr>
                <a:picLocks noChangeAspect="1"/>
              </p:cNvPicPr>
              <p:nvPr/>
            </p:nvPicPr>
            <p:blipFill>
              <a:blip r:embed="rId22" cstate="print">
                <a:extLst>
                  <a:ext uri="{BEBA8EAE-BF5A-486C-A8C5-ECC9F3942E4B}">
                    <a14:imgProps xmlns:a14="http://schemas.microsoft.com/office/drawing/2010/main">
                      <a14:imgLayer r:embed="rId23">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179974" y="5170560"/>
                <a:ext cx="1458195" cy="1076997"/>
              </a:xfrm>
              <a:prstGeom prst="rect">
                <a:avLst/>
              </a:prstGeom>
            </p:spPr>
          </p:pic>
          <p:pic>
            <p:nvPicPr>
              <p:cNvPr id="42" name="Picture 17">
                <a:extLst>
                  <a:ext uri="{FF2B5EF4-FFF2-40B4-BE49-F238E27FC236}">
                    <a16:creationId xmlns:a16="http://schemas.microsoft.com/office/drawing/2014/main" id="{78E38AA3-862F-0682-8AC3-BD0ADE7B7B93}"/>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3554208" y="5234880"/>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 descr="ロゴ">
                <a:extLst>
                  <a:ext uri="{FF2B5EF4-FFF2-40B4-BE49-F238E27FC236}">
                    <a16:creationId xmlns:a16="http://schemas.microsoft.com/office/drawing/2014/main" id="{5039FA4B-6452-98E8-7E9F-701D79FB096E}"/>
                  </a:ext>
                </a:extLst>
              </p:cNvPr>
              <p:cNvPicPr>
                <a:picLocks noChangeAspect="1" noChangeArrowheads="1"/>
              </p:cNvPicPr>
              <p:nvPr/>
            </p:nvPicPr>
            <p:blipFill>
              <a:blip r:embed="rId2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696851" y="5312767"/>
                <a:ext cx="440741" cy="153095"/>
              </a:xfrm>
              <a:prstGeom prst="rect">
                <a:avLst/>
              </a:prstGeom>
              <a:solidFill>
                <a:schemeClr val="accent4">
                  <a:lumMod val="20000"/>
                  <a:lumOff val="80000"/>
                </a:schemeClr>
              </a:solidFill>
              <a:ln>
                <a:noFill/>
              </a:ln>
            </p:spPr>
          </p:pic>
        </p:grpSp>
      </p:grpSp>
      <p:sp>
        <p:nvSpPr>
          <p:cNvPr id="11" name="テキスト ボックス 10">
            <a:extLst>
              <a:ext uri="{FF2B5EF4-FFF2-40B4-BE49-F238E27FC236}">
                <a16:creationId xmlns:a16="http://schemas.microsoft.com/office/drawing/2014/main" id="{21698AB6-A533-BE3C-5842-446EEC6D5399}"/>
              </a:ext>
            </a:extLst>
          </p:cNvPr>
          <p:cNvSpPr txBox="1"/>
          <p:nvPr/>
        </p:nvSpPr>
        <p:spPr>
          <a:xfrm>
            <a:off x="923319" y="3744143"/>
            <a:ext cx="5132979"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かおりちゃんのある</a:t>
            </a:r>
            <a:r>
              <a:rPr kumimoji="1" lang="en-US" altLang="ja-JP" sz="1800" dirty="0">
                <a:latin typeface="Meiryo UI" panose="020B0604030504040204" pitchFamily="50" charset="-128"/>
                <a:ea typeface="Meiryo UI" panose="020B0604030504040204" pitchFamily="50" charset="-128"/>
              </a:rPr>
              <a:t>2</a:t>
            </a:r>
            <a:r>
              <a:rPr kumimoji="1" lang="ja-JP" altLang="en-US" sz="1800" dirty="0">
                <a:latin typeface="Meiryo UI" panose="020B0604030504040204" pitchFamily="50" charset="-128"/>
                <a:ea typeface="Meiryo UI" panose="020B0604030504040204" pitchFamily="50" charset="-128"/>
              </a:rPr>
              <a:t>週間</a:t>
            </a:r>
            <a:r>
              <a:rPr kumimoji="1" lang="en-US" altLang="ja-JP" sz="1800" dirty="0">
                <a:latin typeface="Meiryo UI" panose="020B0604030504040204" pitchFamily="50" charset="-128"/>
                <a:ea typeface="Meiryo UI" panose="020B0604030504040204" pitchFamily="50" charset="-128"/>
              </a:rPr>
              <a:t>(2023</a:t>
            </a:r>
            <a:r>
              <a:rPr kumimoji="1" lang="ja-JP" altLang="en-US" sz="1800" dirty="0">
                <a:latin typeface="Meiryo UI" panose="020B0604030504040204" pitchFamily="50" charset="-128"/>
                <a:ea typeface="Meiryo UI" panose="020B0604030504040204" pitchFamily="50" charset="-128"/>
              </a:rPr>
              <a:t>年</a:t>
            </a:r>
            <a:r>
              <a:rPr kumimoji="1" lang="en-US" altLang="ja-JP" sz="1800" dirty="0">
                <a:latin typeface="Meiryo UI" panose="020B0604030504040204" pitchFamily="50" charset="-128"/>
                <a:ea typeface="Meiryo UI" panose="020B0604030504040204" pitchFamily="50" charset="-128"/>
              </a:rPr>
              <a:t>3</a:t>
            </a:r>
            <a:r>
              <a:rPr kumimoji="1" lang="ja-JP" altLang="en-US" sz="1800" dirty="0">
                <a:latin typeface="Meiryo UI" panose="020B0604030504040204" pitchFamily="50" charset="-128"/>
                <a:ea typeface="Meiryo UI" panose="020B0604030504040204" pitchFamily="50" charset="-128"/>
              </a:rPr>
              <a:t>月</a:t>
            </a:r>
            <a:r>
              <a:rPr kumimoji="1" lang="en-US" altLang="ja-JP" sz="1800" dirty="0">
                <a:latin typeface="Meiryo UI" panose="020B0604030504040204" pitchFamily="50" charset="-128"/>
                <a:ea typeface="Meiryo UI" panose="020B0604030504040204" pitchFamily="50" charset="-128"/>
              </a:rPr>
              <a:t>13</a:t>
            </a:r>
            <a:r>
              <a:rPr kumimoji="1" lang="ja-JP" altLang="en-US" sz="1800" dirty="0">
                <a:latin typeface="Meiryo UI" panose="020B0604030504040204" pitchFamily="50" charset="-128"/>
                <a:ea typeface="Meiryo UI" panose="020B0604030504040204" pitchFamily="50" charset="-128"/>
              </a:rPr>
              <a:t>日～</a:t>
            </a:r>
            <a:r>
              <a:rPr kumimoji="1" lang="en-US" altLang="ja-JP" sz="1800" dirty="0">
                <a:latin typeface="Meiryo UI" panose="020B0604030504040204" pitchFamily="50" charset="-128"/>
                <a:ea typeface="Meiryo UI" panose="020B0604030504040204" pitchFamily="50" charset="-128"/>
              </a:rPr>
              <a:t>24</a:t>
            </a:r>
            <a:r>
              <a:rPr kumimoji="1" lang="ja-JP" altLang="en-US" sz="1800" dirty="0">
                <a:latin typeface="Meiryo UI" panose="020B0604030504040204" pitchFamily="50" charset="-128"/>
                <a:ea typeface="Meiryo UI" panose="020B0604030504040204" pitchFamily="50" charset="-128"/>
              </a:rPr>
              <a:t>日</a:t>
            </a:r>
            <a:r>
              <a:rPr kumimoji="1" lang="en-US" altLang="ja-JP" sz="1800" dirty="0">
                <a:latin typeface="Meiryo UI" panose="020B0604030504040204" pitchFamily="50" charset="-128"/>
                <a:ea typeface="Meiryo UI" panose="020B0604030504040204" pitchFamily="50" charset="-128"/>
              </a:rPr>
              <a:t>)</a:t>
            </a:r>
            <a:endParaRPr kumimoji="1" lang="ja-JP" altLang="en-US" sz="1800" dirty="0">
              <a:latin typeface="Meiryo UI" panose="020B0604030504040204" pitchFamily="50" charset="-128"/>
              <a:ea typeface="Meiryo UI" panose="020B0604030504040204" pitchFamily="50" charset="-128"/>
            </a:endParaRPr>
          </a:p>
        </p:txBody>
      </p:sp>
      <p:sp>
        <p:nvSpPr>
          <p:cNvPr id="36" name="矢印: 右 35">
            <a:extLst>
              <a:ext uri="{FF2B5EF4-FFF2-40B4-BE49-F238E27FC236}">
                <a16:creationId xmlns:a16="http://schemas.microsoft.com/office/drawing/2014/main" id="{596D011E-1F4C-7AF6-DC30-D00937B147BC}"/>
              </a:ext>
            </a:extLst>
          </p:cNvPr>
          <p:cNvSpPr/>
          <p:nvPr/>
        </p:nvSpPr>
        <p:spPr>
          <a:xfrm>
            <a:off x="6056298" y="5706768"/>
            <a:ext cx="3121944" cy="286513"/>
          </a:xfrm>
          <a:prstGeom prst="rightArrow">
            <a:avLst/>
          </a:prstGeom>
          <a:solidFill>
            <a:srgbClr val="FFFF6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2" name="グループ化 31">
            <a:extLst>
              <a:ext uri="{FF2B5EF4-FFF2-40B4-BE49-F238E27FC236}">
                <a16:creationId xmlns:a16="http://schemas.microsoft.com/office/drawing/2014/main" id="{EC37C411-62EF-5B5C-4616-FC16E2442FAD}"/>
              </a:ext>
            </a:extLst>
          </p:cNvPr>
          <p:cNvGrpSpPr/>
          <p:nvPr/>
        </p:nvGrpSpPr>
        <p:grpSpPr>
          <a:xfrm>
            <a:off x="9075070" y="5308258"/>
            <a:ext cx="1437702" cy="925071"/>
            <a:chOff x="12170977" y="1313667"/>
            <a:chExt cx="1437702" cy="925071"/>
          </a:xfrm>
        </p:grpSpPr>
        <p:sp>
          <p:nvSpPr>
            <p:cNvPr id="34" name="星 16 2">
              <a:extLst>
                <a:ext uri="{FF2B5EF4-FFF2-40B4-BE49-F238E27FC236}">
                  <a16:creationId xmlns:a16="http://schemas.microsoft.com/office/drawing/2014/main" id="{3641CAFE-6A94-F9D4-9518-CC5C519A3A3E}"/>
                </a:ext>
              </a:extLst>
            </p:cNvPr>
            <p:cNvSpPr/>
            <p:nvPr/>
          </p:nvSpPr>
          <p:spPr>
            <a:xfrm>
              <a:off x="12170977" y="1313667"/>
              <a:ext cx="1437702" cy="925071"/>
            </a:xfrm>
            <a:prstGeom prst="star16">
              <a:avLst/>
            </a:prstGeom>
            <a:solidFill>
              <a:srgbClr val="FFFF66"/>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5" name="テキスト ボックス 34">
              <a:extLst>
                <a:ext uri="{FF2B5EF4-FFF2-40B4-BE49-F238E27FC236}">
                  <a16:creationId xmlns:a16="http://schemas.microsoft.com/office/drawing/2014/main" id="{A7FB506F-1C91-530C-EE64-89F2E4A1F5F1}"/>
                </a:ext>
              </a:extLst>
            </p:cNvPr>
            <p:cNvSpPr txBox="1"/>
            <p:nvPr/>
          </p:nvSpPr>
          <p:spPr>
            <a:xfrm>
              <a:off x="12260350" y="1450891"/>
              <a:ext cx="1311253" cy="584775"/>
            </a:xfrm>
            <a:prstGeom prst="rect">
              <a:avLst/>
            </a:prstGeom>
            <a:noFill/>
          </p:spPr>
          <p:txBody>
            <a:bodyPr wrap="square" rtlCol="0">
              <a:spAutoFit/>
            </a:bodyPr>
            <a:lstStyle/>
            <a:p>
              <a:pPr algn="ctr"/>
              <a:r>
                <a:rPr lang="en-US" altLang="ja-JP" sz="1600" dirty="0">
                  <a:solidFill>
                    <a:srgbClr val="FF0000"/>
                  </a:solidFill>
                  <a:latin typeface="Meiryo UI" panose="020B0604030504040204" pitchFamily="50" charset="-128"/>
                  <a:ea typeface="Meiryo UI" panose="020B0604030504040204" pitchFamily="50" charset="-128"/>
                </a:rPr>
                <a:t>4</a:t>
              </a:r>
              <a:r>
                <a:rPr lang="ja-JP" altLang="en-US" sz="1600" dirty="0">
                  <a:solidFill>
                    <a:srgbClr val="FF0000"/>
                  </a:solidFill>
                  <a:latin typeface="Meiryo UI" panose="020B0604030504040204" pitchFamily="50" charset="-128"/>
                  <a:ea typeface="Meiryo UI" panose="020B0604030504040204" pitchFamily="50" charset="-128"/>
                </a:rPr>
                <a:t>日</a:t>
              </a:r>
              <a:endParaRPr lang="en-US" altLang="ja-JP" sz="1600" dirty="0">
                <a:solidFill>
                  <a:srgbClr val="FF0000"/>
                </a:solidFill>
                <a:latin typeface="Meiryo UI" panose="020B0604030504040204" pitchFamily="50" charset="-128"/>
                <a:ea typeface="Meiryo UI" panose="020B0604030504040204" pitchFamily="50" charset="-128"/>
              </a:endParaRPr>
            </a:p>
            <a:p>
              <a:pPr algn="ctr"/>
              <a:r>
                <a:rPr lang="ja-JP" altLang="en-US" sz="1600" dirty="0">
                  <a:solidFill>
                    <a:srgbClr val="FF0000"/>
                  </a:solidFill>
                  <a:latin typeface="Meiryo UI" panose="020B0604030504040204" pitchFamily="50" charset="-128"/>
                  <a:ea typeface="Meiryo UI" panose="020B0604030504040204" pitchFamily="50" charset="-128"/>
                </a:rPr>
                <a:t>遅れ発生</a:t>
              </a:r>
              <a:r>
                <a:rPr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800" dirty="0">
                <a:solidFill>
                  <a:srgbClr val="FF0000"/>
                </a:solidFill>
                <a:latin typeface="Meiryo UI" panose="020B0604030504040204" pitchFamily="50" charset="-128"/>
                <a:ea typeface="Meiryo UI" panose="020B0604030504040204" pitchFamily="50" charset="-128"/>
              </a:endParaRPr>
            </a:p>
          </p:txBody>
        </p:sp>
      </p:grpSp>
    </p:spTree>
    <p:custDataLst>
      <p:tags r:id="rId1"/>
    </p:custDataLst>
    <p:extLst>
      <p:ext uri="{BB962C8B-B14F-4D97-AF65-F5344CB8AC3E}">
        <p14:creationId xmlns:p14="http://schemas.microsoft.com/office/powerpoint/2010/main" val="14032766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childTnLst>
                          </p:cTn>
                        </p:par>
                        <p:par>
                          <p:cTn id="13" fill="hold">
                            <p:stCondLst>
                              <p:cond delay="500"/>
                            </p:stCondLst>
                            <p:childTnLst>
                              <p:par>
                                <p:cTn id="14" presetID="26" presetClass="emph" presetSubtype="0" fill="hold" grpId="1" nodeType="afterEffect">
                                  <p:stCondLst>
                                    <p:cond delay="0"/>
                                  </p:stCondLst>
                                  <p:childTnLst>
                                    <p:animEffect transition="out" filter="fade">
                                      <p:cBhvr>
                                        <p:cTn id="15" dur="700" tmFilter="0, 0; .2, .5; .8, .5; 1, 0"/>
                                        <p:tgtEl>
                                          <p:spTgt spid="59"/>
                                        </p:tgtEl>
                                      </p:cBhvr>
                                    </p:animEffect>
                                    <p:animScale>
                                      <p:cBhvr>
                                        <p:cTn id="16" dur="350" autoRev="1" fill="hold"/>
                                        <p:tgtEl>
                                          <p:spTgt spid="59"/>
                                        </p:tgtEl>
                                      </p:cBhvr>
                                      <p:by x="105000" y="105000"/>
                                    </p:animScale>
                                  </p:childTnLst>
                                </p:cTn>
                              </p:par>
                            </p:childTnLst>
                          </p:cTn>
                        </p:par>
                        <p:par>
                          <p:cTn id="17" fill="hold">
                            <p:stCondLst>
                              <p:cond delay="1200"/>
                            </p:stCondLst>
                            <p:childTnLst>
                              <p:par>
                                <p:cTn id="18" presetID="1" presetClass="entr" presetSubtype="0" fill="hold" nodeType="afterEffect">
                                  <p:stCondLst>
                                    <p:cond delay="1000"/>
                                  </p:stCondLst>
                                  <p:childTnLst>
                                    <p:set>
                                      <p:cBhvr>
                                        <p:cTn id="19" dur="1" fill="hold">
                                          <p:stCondLst>
                                            <p:cond delay="0"/>
                                          </p:stCondLst>
                                        </p:cTn>
                                        <p:tgtEl>
                                          <p:spTgt spid="22"/>
                                        </p:tgtEl>
                                        <p:attrNameLst>
                                          <p:attrName>style.visibility</p:attrName>
                                        </p:attrNameLst>
                                      </p:cBhvr>
                                      <p:to>
                                        <p:strVal val="visible"/>
                                      </p:to>
                                    </p:set>
                                  </p:childTnLst>
                                </p:cTn>
                              </p:par>
                            </p:childTnLst>
                          </p:cTn>
                        </p:par>
                        <p:par>
                          <p:cTn id="20" fill="hold">
                            <p:stCondLst>
                              <p:cond delay="2200"/>
                            </p:stCondLst>
                            <p:childTnLst>
                              <p:par>
                                <p:cTn id="21" presetID="1"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par>
                          <p:cTn id="23" fill="hold">
                            <p:stCondLst>
                              <p:cond delay="2200"/>
                            </p:stCondLst>
                            <p:childTnLst>
                              <p:par>
                                <p:cTn id="24" presetID="26" presetClass="emph" presetSubtype="0" fill="hold" grpId="1" nodeType="afterEffect">
                                  <p:stCondLst>
                                    <p:cond delay="0"/>
                                  </p:stCondLst>
                                  <p:childTnLst>
                                    <p:animEffect transition="out" filter="fade">
                                      <p:cBhvr>
                                        <p:cTn id="25" dur="700" tmFilter="0, 0; .2, .5; .8, .5; 1, 0"/>
                                        <p:tgtEl>
                                          <p:spTgt spid="63"/>
                                        </p:tgtEl>
                                      </p:cBhvr>
                                    </p:animEffect>
                                    <p:animScale>
                                      <p:cBhvr>
                                        <p:cTn id="26" dur="350" autoRev="1" fill="hold"/>
                                        <p:tgtEl>
                                          <p:spTgt spid="63"/>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childTnLst>
                                </p:cTn>
                              </p:par>
                            </p:childTnLst>
                          </p:cTn>
                        </p:par>
                        <p:par>
                          <p:cTn id="35" fill="hold">
                            <p:stCondLst>
                              <p:cond delay="500"/>
                            </p:stCondLst>
                            <p:childTnLst>
                              <p:par>
                                <p:cTn id="36" presetID="26" presetClass="emph" presetSubtype="0" fill="hold" grpId="1" nodeType="afterEffect">
                                  <p:stCondLst>
                                    <p:cond delay="0"/>
                                  </p:stCondLst>
                                  <p:childTnLst>
                                    <p:animEffect transition="out" filter="fade">
                                      <p:cBhvr>
                                        <p:cTn id="37" dur="800" tmFilter="0, 0; .2, .5; .8, .5; 1, 0"/>
                                        <p:tgtEl>
                                          <p:spTgt spid="58"/>
                                        </p:tgtEl>
                                      </p:cBhvr>
                                    </p:animEffect>
                                    <p:animScale>
                                      <p:cBhvr>
                                        <p:cTn id="38" dur="400" autoRev="1" fill="hold"/>
                                        <p:tgtEl>
                                          <p:spTgt spid="58"/>
                                        </p:tgtEl>
                                      </p:cBhvr>
                                      <p:by x="105000" y="105000"/>
                                    </p:animScale>
                                  </p:childTnLst>
                                </p:cTn>
                              </p:par>
                            </p:childTnLst>
                          </p:cTn>
                        </p:par>
                        <p:par>
                          <p:cTn id="39" fill="hold">
                            <p:stCondLst>
                              <p:cond delay="1300"/>
                            </p:stCondLst>
                            <p:childTnLst>
                              <p:par>
                                <p:cTn id="40" presetID="16" presetClass="entr" presetSubtype="37" fill="hold" nodeType="afterEffect">
                                  <p:stCondLst>
                                    <p:cond delay="2500"/>
                                  </p:stCondLst>
                                  <p:childTnLst>
                                    <p:set>
                                      <p:cBhvr>
                                        <p:cTn id="41" dur="1" fill="hold">
                                          <p:stCondLst>
                                            <p:cond delay="0"/>
                                          </p:stCondLst>
                                        </p:cTn>
                                        <p:tgtEl>
                                          <p:spTgt spid="20524"/>
                                        </p:tgtEl>
                                        <p:attrNameLst>
                                          <p:attrName>style.visibility</p:attrName>
                                        </p:attrNameLst>
                                      </p:cBhvr>
                                      <p:to>
                                        <p:strVal val="visible"/>
                                      </p:to>
                                    </p:set>
                                    <p:animEffect transition="in" filter="barn(outVertical)">
                                      <p:cBhvr>
                                        <p:cTn id="42" dur="1000"/>
                                        <p:tgtEl>
                                          <p:spTgt spid="20524"/>
                                        </p:tgtEl>
                                      </p:cBhvr>
                                    </p:animEffect>
                                  </p:childTnLst>
                                </p:cTn>
                              </p:par>
                              <p:par>
                                <p:cTn id="43" presetID="16" presetClass="entr" presetSubtype="37" fill="hold" grpId="0" nodeType="withEffect">
                                  <p:stCondLst>
                                    <p:cond delay="2500"/>
                                  </p:stCondLst>
                                  <p:childTnLst>
                                    <p:set>
                                      <p:cBhvr>
                                        <p:cTn id="44" dur="1" fill="hold">
                                          <p:stCondLst>
                                            <p:cond delay="0"/>
                                          </p:stCondLst>
                                        </p:cTn>
                                        <p:tgtEl>
                                          <p:spTgt spid="11"/>
                                        </p:tgtEl>
                                        <p:attrNameLst>
                                          <p:attrName>style.visibility</p:attrName>
                                        </p:attrNameLst>
                                      </p:cBhvr>
                                      <p:to>
                                        <p:strVal val="visible"/>
                                      </p:to>
                                    </p:set>
                                    <p:animEffect transition="in" filter="barn(outVertical)">
                                      <p:cBhvr>
                                        <p:cTn id="45" dur="500"/>
                                        <p:tgtEl>
                                          <p:spTgt spid="11"/>
                                        </p:tgtEl>
                                      </p:cBhvr>
                                    </p:animEffect>
                                  </p:childTnLst>
                                </p:cTn>
                              </p:par>
                            </p:childTnLst>
                          </p:cTn>
                        </p:par>
                        <p:par>
                          <p:cTn id="46" fill="hold">
                            <p:stCondLst>
                              <p:cond delay="4800"/>
                            </p:stCondLst>
                            <p:childTnLst>
                              <p:par>
                                <p:cTn id="47" presetID="14" presetClass="entr" presetSubtype="10" fill="hold" grpId="0" nodeType="afterEffect">
                                  <p:stCondLst>
                                    <p:cond delay="4500"/>
                                  </p:stCondLst>
                                  <p:childTnLst>
                                    <p:set>
                                      <p:cBhvr>
                                        <p:cTn id="48" dur="1" fill="hold">
                                          <p:stCondLst>
                                            <p:cond delay="0"/>
                                          </p:stCondLst>
                                        </p:cTn>
                                        <p:tgtEl>
                                          <p:spTgt spid="20507"/>
                                        </p:tgtEl>
                                        <p:attrNameLst>
                                          <p:attrName>style.visibility</p:attrName>
                                        </p:attrNameLst>
                                      </p:cBhvr>
                                      <p:to>
                                        <p:strVal val="visible"/>
                                      </p:to>
                                    </p:set>
                                    <p:animEffect transition="in" filter="randombar(horizontal)">
                                      <p:cBhvr>
                                        <p:cTn id="49" dur="1000"/>
                                        <p:tgtEl>
                                          <p:spTgt spid="20507"/>
                                        </p:tgtEl>
                                      </p:cBhvr>
                                    </p:animEffect>
                                  </p:childTnLst>
                                </p:cTn>
                              </p:par>
                              <p:par>
                                <p:cTn id="50" presetID="14" presetClass="entr" presetSubtype="10" fill="hold" nodeType="withEffect">
                                  <p:stCondLst>
                                    <p:cond delay="4500"/>
                                  </p:stCondLst>
                                  <p:childTnLst>
                                    <p:set>
                                      <p:cBhvr>
                                        <p:cTn id="51" dur="1" fill="hold">
                                          <p:stCondLst>
                                            <p:cond delay="0"/>
                                          </p:stCondLst>
                                        </p:cTn>
                                        <p:tgtEl>
                                          <p:spTgt spid="20501"/>
                                        </p:tgtEl>
                                        <p:attrNameLst>
                                          <p:attrName>style.visibility</p:attrName>
                                        </p:attrNameLst>
                                      </p:cBhvr>
                                      <p:to>
                                        <p:strVal val="visible"/>
                                      </p:to>
                                    </p:set>
                                    <p:animEffect transition="in" filter="randombar(horizontal)">
                                      <p:cBhvr>
                                        <p:cTn id="52" dur="500"/>
                                        <p:tgtEl>
                                          <p:spTgt spid="20501"/>
                                        </p:tgtEl>
                                      </p:cBhvr>
                                    </p:animEffect>
                                  </p:childTnLst>
                                </p:cTn>
                              </p:par>
                            </p:childTnLst>
                          </p:cTn>
                        </p:par>
                        <p:par>
                          <p:cTn id="53" fill="hold">
                            <p:stCondLst>
                              <p:cond delay="10300"/>
                            </p:stCondLst>
                            <p:childTnLst>
                              <p:par>
                                <p:cTn id="54" presetID="53" presetClass="entr" presetSubtype="16" fill="hold" grpId="0" nodeType="afterEffect">
                                  <p:stCondLst>
                                    <p:cond delay="400"/>
                                  </p:stCondLst>
                                  <p:childTnLst>
                                    <p:set>
                                      <p:cBhvr>
                                        <p:cTn id="55" dur="1" fill="hold">
                                          <p:stCondLst>
                                            <p:cond delay="0"/>
                                          </p:stCondLst>
                                        </p:cTn>
                                        <p:tgtEl>
                                          <p:spTgt spid="20509"/>
                                        </p:tgtEl>
                                        <p:attrNameLst>
                                          <p:attrName>style.visibility</p:attrName>
                                        </p:attrNameLst>
                                      </p:cBhvr>
                                      <p:to>
                                        <p:strVal val="visible"/>
                                      </p:to>
                                    </p:set>
                                    <p:anim calcmode="lin" valueType="num">
                                      <p:cBhvr>
                                        <p:cTn id="56" dur="900" fill="hold"/>
                                        <p:tgtEl>
                                          <p:spTgt spid="20509"/>
                                        </p:tgtEl>
                                        <p:attrNameLst>
                                          <p:attrName>ppt_w</p:attrName>
                                        </p:attrNameLst>
                                      </p:cBhvr>
                                      <p:tavLst>
                                        <p:tav tm="0">
                                          <p:val>
                                            <p:fltVal val="0"/>
                                          </p:val>
                                        </p:tav>
                                        <p:tav tm="100000">
                                          <p:val>
                                            <p:strVal val="#ppt_w"/>
                                          </p:val>
                                        </p:tav>
                                      </p:tavLst>
                                    </p:anim>
                                    <p:anim calcmode="lin" valueType="num">
                                      <p:cBhvr>
                                        <p:cTn id="57" dur="900" fill="hold"/>
                                        <p:tgtEl>
                                          <p:spTgt spid="20509"/>
                                        </p:tgtEl>
                                        <p:attrNameLst>
                                          <p:attrName>ppt_h</p:attrName>
                                        </p:attrNameLst>
                                      </p:cBhvr>
                                      <p:tavLst>
                                        <p:tav tm="0">
                                          <p:val>
                                            <p:fltVal val="0"/>
                                          </p:val>
                                        </p:tav>
                                        <p:tav tm="100000">
                                          <p:val>
                                            <p:strVal val="#ppt_h"/>
                                          </p:val>
                                        </p:tav>
                                      </p:tavLst>
                                    </p:anim>
                                    <p:animEffect transition="in" filter="fade">
                                      <p:cBhvr>
                                        <p:cTn id="58" dur="900"/>
                                        <p:tgtEl>
                                          <p:spTgt spid="20509"/>
                                        </p:tgtEl>
                                      </p:cBhvr>
                                    </p:animEffect>
                                  </p:childTnLst>
                                </p:cTn>
                              </p:par>
                            </p:childTnLst>
                          </p:cTn>
                        </p:par>
                        <p:par>
                          <p:cTn id="59" fill="hold">
                            <p:stCondLst>
                              <p:cond delay="11600"/>
                            </p:stCondLst>
                            <p:childTnLst>
                              <p:par>
                                <p:cTn id="60" presetID="14" presetClass="entr" presetSubtype="10" fill="hold" grpId="0" nodeType="afterEffect">
                                  <p:stCondLst>
                                    <p:cond delay="500"/>
                                  </p:stCondLst>
                                  <p:childTnLst>
                                    <p:set>
                                      <p:cBhvr>
                                        <p:cTn id="61" dur="1" fill="hold">
                                          <p:stCondLst>
                                            <p:cond delay="0"/>
                                          </p:stCondLst>
                                        </p:cTn>
                                        <p:tgtEl>
                                          <p:spTgt spid="20508"/>
                                        </p:tgtEl>
                                        <p:attrNameLst>
                                          <p:attrName>style.visibility</p:attrName>
                                        </p:attrNameLst>
                                      </p:cBhvr>
                                      <p:to>
                                        <p:strVal val="visible"/>
                                      </p:to>
                                    </p:set>
                                    <p:animEffect transition="in" filter="randombar(horizontal)">
                                      <p:cBhvr>
                                        <p:cTn id="62" dur="1000"/>
                                        <p:tgtEl>
                                          <p:spTgt spid="20508"/>
                                        </p:tgtEl>
                                      </p:cBhvr>
                                    </p:animEffect>
                                  </p:childTnLst>
                                </p:cTn>
                              </p:par>
                              <p:par>
                                <p:cTn id="63" presetID="14" presetClass="entr" presetSubtype="10" fill="hold" nodeType="withEffect">
                                  <p:stCondLst>
                                    <p:cond delay="500"/>
                                  </p:stCondLst>
                                  <p:childTnLst>
                                    <p:set>
                                      <p:cBhvr>
                                        <p:cTn id="64" dur="1" fill="hold">
                                          <p:stCondLst>
                                            <p:cond delay="0"/>
                                          </p:stCondLst>
                                        </p:cTn>
                                        <p:tgtEl>
                                          <p:spTgt spid="20506"/>
                                        </p:tgtEl>
                                        <p:attrNameLst>
                                          <p:attrName>style.visibility</p:attrName>
                                        </p:attrNameLst>
                                      </p:cBhvr>
                                      <p:to>
                                        <p:strVal val="visible"/>
                                      </p:to>
                                    </p:set>
                                    <p:animEffect transition="in" filter="randombar(horizontal)">
                                      <p:cBhvr>
                                        <p:cTn id="65" dur="500"/>
                                        <p:tgtEl>
                                          <p:spTgt spid="20506"/>
                                        </p:tgtEl>
                                      </p:cBhvr>
                                    </p:animEffect>
                                  </p:childTnLst>
                                </p:cTn>
                              </p:par>
                            </p:childTnLst>
                          </p:cTn>
                        </p:par>
                        <p:par>
                          <p:cTn id="66" fill="hold">
                            <p:stCondLst>
                              <p:cond delay="131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2000"/>
                                        <p:tgtEl>
                                          <p:spTgt spid="36"/>
                                        </p:tgtEl>
                                      </p:cBhvr>
                                    </p:animEffect>
                                  </p:childTnLst>
                                </p:cTn>
                              </p:par>
                            </p:childTnLst>
                          </p:cTn>
                        </p:par>
                        <p:par>
                          <p:cTn id="70" fill="hold">
                            <p:stCondLst>
                              <p:cond delay="15100"/>
                            </p:stCondLst>
                            <p:childTnLst>
                              <p:par>
                                <p:cTn id="71" presetID="1" presetClass="entr" presetSubtype="0"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childTnLst>
                          </p:cTn>
                        </p:par>
                        <p:par>
                          <p:cTn id="73" fill="hold">
                            <p:stCondLst>
                              <p:cond delay="15100"/>
                            </p:stCondLst>
                            <p:childTnLst>
                              <p:par>
                                <p:cTn id="74" presetID="32" presetClass="emph" presetSubtype="0" fill="hold" nodeType="afterEffect">
                                  <p:stCondLst>
                                    <p:cond delay="0"/>
                                  </p:stCondLst>
                                  <p:childTnLst>
                                    <p:animRot by="120000">
                                      <p:cBhvr>
                                        <p:cTn id="75" dur="100" fill="hold">
                                          <p:stCondLst>
                                            <p:cond delay="0"/>
                                          </p:stCondLst>
                                        </p:cTn>
                                        <p:tgtEl>
                                          <p:spTgt spid="32"/>
                                        </p:tgtEl>
                                        <p:attrNameLst>
                                          <p:attrName>r</p:attrName>
                                        </p:attrNameLst>
                                      </p:cBhvr>
                                    </p:animRot>
                                    <p:animRot by="-240000">
                                      <p:cBhvr>
                                        <p:cTn id="76" dur="200" fill="hold">
                                          <p:stCondLst>
                                            <p:cond delay="200"/>
                                          </p:stCondLst>
                                        </p:cTn>
                                        <p:tgtEl>
                                          <p:spTgt spid="32"/>
                                        </p:tgtEl>
                                        <p:attrNameLst>
                                          <p:attrName>r</p:attrName>
                                        </p:attrNameLst>
                                      </p:cBhvr>
                                    </p:animRot>
                                    <p:animRot by="240000">
                                      <p:cBhvr>
                                        <p:cTn id="77" dur="200" fill="hold">
                                          <p:stCondLst>
                                            <p:cond delay="400"/>
                                          </p:stCondLst>
                                        </p:cTn>
                                        <p:tgtEl>
                                          <p:spTgt spid="32"/>
                                        </p:tgtEl>
                                        <p:attrNameLst>
                                          <p:attrName>r</p:attrName>
                                        </p:attrNameLst>
                                      </p:cBhvr>
                                    </p:animRot>
                                    <p:animRot by="-240000">
                                      <p:cBhvr>
                                        <p:cTn id="78" dur="200" fill="hold">
                                          <p:stCondLst>
                                            <p:cond delay="600"/>
                                          </p:stCondLst>
                                        </p:cTn>
                                        <p:tgtEl>
                                          <p:spTgt spid="32"/>
                                        </p:tgtEl>
                                        <p:attrNameLst>
                                          <p:attrName>r</p:attrName>
                                        </p:attrNameLst>
                                      </p:cBhvr>
                                    </p:animRot>
                                    <p:animRot by="120000">
                                      <p:cBhvr>
                                        <p:cTn id="79" dur="200" fill="hold">
                                          <p:stCondLst>
                                            <p:cond delay="800"/>
                                          </p:stCondLst>
                                        </p:cTn>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59" grpId="0" animBg="1"/>
      <p:bldP spid="59" grpId="1" animBg="1"/>
      <p:bldP spid="63" grpId="0" animBg="1"/>
      <p:bldP spid="63" grpId="1" animBg="1"/>
      <p:bldP spid="20507" grpId="0" animBg="1"/>
      <p:bldP spid="20508" grpId="0" animBg="1"/>
      <p:bldP spid="20509" grpId="0" animBg="1"/>
      <p:bldP spid="11" grpId="0"/>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E8519F18-B9B7-A8B5-6ADD-C2E59A862876}"/>
              </a:ext>
            </a:extLst>
          </p:cNvPr>
          <p:cNvGraphicFramePr>
            <a:graphicFrameLocks noGrp="1"/>
          </p:cNvGraphicFramePr>
          <p:nvPr>
            <p:extLst>
              <p:ext uri="{D42A27DB-BD31-4B8C-83A1-F6EECF244321}">
                <p14:modId xmlns:p14="http://schemas.microsoft.com/office/powerpoint/2010/main" val="3757877151"/>
              </p:ext>
            </p:extLst>
          </p:nvPr>
        </p:nvGraphicFramePr>
        <p:xfrm>
          <a:off x="605907" y="1085226"/>
          <a:ext cx="10410921" cy="3077174"/>
        </p:xfrm>
        <a:graphic>
          <a:graphicData uri="http://schemas.openxmlformats.org/drawingml/2006/table">
            <a:tbl>
              <a:tblPr/>
              <a:tblGrid>
                <a:gridCol w="585196">
                  <a:extLst>
                    <a:ext uri="{9D8B030D-6E8A-4147-A177-3AD203B41FA5}">
                      <a16:colId xmlns:a16="http://schemas.microsoft.com/office/drawing/2014/main" val="2778274015"/>
                    </a:ext>
                  </a:extLst>
                </a:gridCol>
                <a:gridCol w="362296">
                  <a:extLst>
                    <a:ext uri="{9D8B030D-6E8A-4147-A177-3AD203B41FA5}">
                      <a16:colId xmlns:a16="http://schemas.microsoft.com/office/drawing/2014/main" val="2919414675"/>
                    </a:ext>
                  </a:extLst>
                </a:gridCol>
                <a:gridCol w="2825909">
                  <a:extLst>
                    <a:ext uri="{9D8B030D-6E8A-4147-A177-3AD203B41FA5}">
                      <a16:colId xmlns:a16="http://schemas.microsoft.com/office/drawing/2014/main" val="2577391638"/>
                    </a:ext>
                  </a:extLst>
                </a:gridCol>
                <a:gridCol w="5518182">
                  <a:extLst>
                    <a:ext uri="{9D8B030D-6E8A-4147-A177-3AD203B41FA5}">
                      <a16:colId xmlns:a16="http://schemas.microsoft.com/office/drawing/2014/main" val="3688052652"/>
                    </a:ext>
                  </a:extLst>
                </a:gridCol>
                <a:gridCol w="1119338">
                  <a:extLst>
                    <a:ext uri="{9D8B030D-6E8A-4147-A177-3AD203B41FA5}">
                      <a16:colId xmlns:a16="http://schemas.microsoft.com/office/drawing/2014/main" val="1509859394"/>
                    </a:ext>
                  </a:extLst>
                </a:gridCol>
              </a:tblGrid>
              <a:tr h="493763">
                <a:tc rowSpan="4">
                  <a:txBody>
                    <a:bodyPr/>
                    <a:lstStyle/>
                    <a:p>
                      <a:pPr algn="ctr" fontAlgn="ctr"/>
                      <a:r>
                        <a:rPr lang="ja-JP" altLang="en-US" sz="1600" b="1" i="0" u="none" strike="noStrike" dirty="0">
                          <a:solidFill>
                            <a:srgbClr val="000000"/>
                          </a:solidFill>
                          <a:effectLst/>
                          <a:latin typeface="Meiryo UI" panose="020B0604030504040204" pitchFamily="50" charset="-128"/>
                          <a:ea typeface="Meiryo UI" panose="020B0604030504040204" pitchFamily="50" charset="-128"/>
                        </a:rPr>
                        <a:t>生準業務に</a:t>
                      </a:r>
                      <a:br>
                        <a:rPr lang="ja-JP" altLang="en-US" sz="1600" b="1" i="0" u="none" strike="noStrike" dirty="0">
                          <a:solidFill>
                            <a:srgbClr val="000000"/>
                          </a:solidFill>
                          <a:effectLst/>
                          <a:latin typeface="Meiryo UI" panose="020B0604030504040204" pitchFamily="50" charset="-128"/>
                          <a:ea typeface="Meiryo UI" panose="020B0604030504040204" pitchFamily="50" charset="-128"/>
                        </a:rPr>
                      </a:br>
                      <a:r>
                        <a:rPr lang="ja-JP" altLang="en-US" sz="1600" b="1" i="0" u="none" strike="noStrike" dirty="0">
                          <a:solidFill>
                            <a:srgbClr val="000000"/>
                          </a:solidFill>
                          <a:effectLst/>
                          <a:latin typeface="Meiryo UI" panose="020B0604030504040204" pitchFamily="50" charset="-128"/>
                          <a:ea typeface="Meiryo UI" panose="020B0604030504040204" pitchFamily="50" charset="-128"/>
                        </a:rPr>
                        <a:t>工数がかかる</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600" b="0" i="0" u="none" strike="noStrike">
                          <a:solidFill>
                            <a:srgbClr val="000000"/>
                          </a:solidFill>
                          <a:effectLst/>
                          <a:latin typeface="Meiryo UI" panose="020B0604030504040204" pitchFamily="50" charset="-128"/>
                          <a:ea typeface="Meiryo UI" panose="020B0604030504040204"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600" b="1" i="0" u="none" strike="noStrike">
                          <a:solidFill>
                            <a:srgbClr val="000000"/>
                          </a:solidFill>
                          <a:effectLst/>
                          <a:latin typeface="Meiryo UI" panose="020B0604030504040204" pitchFamily="50" charset="-128"/>
                          <a:ea typeface="Meiryo UI" panose="020B0604030504040204" pitchFamily="50" charset="-128"/>
                        </a:rPr>
                        <a:t>真因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600" b="1" i="0" u="none" strike="noStrike">
                          <a:solidFill>
                            <a:srgbClr val="000000"/>
                          </a:solidFill>
                          <a:effectLst/>
                          <a:latin typeface="Meiryo UI" panose="020B0604030504040204" pitchFamily="50" charset="-128"/>
                          <a:ea typeface="Meiryo UI" panose="020B0604030504040204" pitchFamily="50" charset="-128"/>
                        </a:rPr>
                        <a:t>調査内容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600" b="1" i="0" u="none" strike="noStrike">
                          <a:solidFill>
                            <a:srgbClr val="000000"/>
                          </a:solidFill>
                          <a:effectLst/>
                          <a:latin typeface="Meiryo UI" panose="020B0604030504040204" pitchFamily="50" charset="-128"/>
                          <a:ea typeface="Meiryo UI" panose="020B0604030504040204" pitchFamily="50" charset="-128"/>
                        </a:rPr>
                        <a:t>対策要</a:t>
                      </a:r>
                      <a:r>
                        <a:rPr lang="en-US" altLang="ja-JP" sz="1600" b="1" i="0" u="none" strike="noStrike">
                          <a:solidFill>
                            <a:srgbClr val="000000"/>
                          </a:solidFill>
                          <a:effectLst/>
                          <a:latin typeface="Meiryo UI" panose="020B0604030504040204" pitchFamily="50" charset="-128"/>
                          <a:ea typeface="Meiryo UI" panose="020B0604030504040204" pitchFamily="50" charset="-128"/>
                        </a:rPr>
                        <a:t>/</a:t>
                      </a:r>
                      <a:r>
                        <a:rPr lang="ja-JP" altLang="en-US" sz="1600" b="1" i="0" u="none" strike="noStrike">
                          <a:solidFill>
                            <a:srgbClr val="000000"/>
                          </a:solidFill>
                          <a:effectLst/>
                          <a:latin typeface="Meiryo UI" panose="020B0604030504040204" pitchFamily="50" charset="-128"/>
                          <a:ea typeface="Meiryo UI" panose="020B0604030504040204" pitchFamily="50" charset="-128"/>
                        </a:rPr>
                        <a:t>否</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933516355"/>
                  </a:ext>
                </a:extLst>
              </a:tr>
              <a:tr h="898211">
                <a:tc vMerge="1">
                  <a:txBody>
                    <a:bodyPr/>
                    <a:lstStyle/>
                    <a:p>
                      <a:endParaRPr kumimoji="1" lang="ja-JP" altLang="en-US"/>
                    </a:p>
                  </a:txBody>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監査記録の内容が分かりにくい</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重要工程の監査記録に抽象的な部分があり、何をどのように改善すればいいのか分かりにくい。そのため、仕入先から提出される</a:t>
                      </a:r>
                      <a:endParaRPr lang="en-US" altLang="ja-JP" sz="1600" b="0" i="0" u="none" strike="noStrike" dirty="0">
                        <a:solidFill>
                          <a:srgbClr val="000000"/>
                        </a:solidFill>
                        <a:effectLst/>
                        <a:latin typeface="Meiryo UI" panose="020B0604030504040204" pitchFamily="50" charset="-128"/>
                        <a:ea typeface="Meiryo UI" panose="020B0604030504040204" pitchFamily="50" charset="-128"/>
                      </a:endParaRPr>
                    </a:p>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改善資料の不備につながっていた。</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600" b="1" i="0" u="none" strike="noStrike" dirty="0">
                          <a:solidFill>
                            <a:srgbClr val="FF0000"/>
                          </a:solidFill>
                          <a:effectLst/>
                          <a:latin typeface="Meiryo UI" panose="020B0604030504040204" pitchFamily="50" charset="-128"/>
                          <a:ea typeface="Meiryo UI" panose="020B0604030504040204" pitchFamily="50" charset="-128"/>
                        </a:rPr>
                        <a:t>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1905744"/>
                  </a:ext>
                </a:extLst>
              </a:tr>
              <a:tr h="842600">
                <a:tc vMerge="1">
                  <a:txBody>
                    <a:bodyPr/>
                    <a:lstStyle/>
                    <a:p>
                      <a:endParaRPr kumimoji="1" lang="ja-JP" altLang="en-US"/>
                    </a:p>
                  </a:txBody>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意志疎通ができていない</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私達がどの資料をいつ・どのように提出してほしいのか、</a:t>
                      </a:r>
                      <a:br>
                        <a:rPr lang="ja-JP" altLang="en-US" sz="1600" b="0" i="0" u="none" strike="noStrike" dirty="0">
                          <a:solidFill>
                            <a:srgbClr val="000000"/>
                          </a:solidFill>
                          <a:effectLst/>
                          <a:latin typeface="Meiryo UI" panose="020B0604030504040204" pitchFamily="50" charset="-128"/>
                          <a:ea typeface="Meiryo UI" panose="020B0604030504040204" pitchFamily="50" charset="-128"/>
                        </a:rPr>
                      </a:b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新規仕入先と情報共有ができていなかった。</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600" b="1" i="0" u="none" strike="noStrike">
                          <a:solidFill>
                            <a:srgbClr val="FF0000"/>
                          </a:solidFill>
                          <a:effectLst/>
                          <a:latin typeface="Meiryo UI" panose="020B0604030504040204" pitchFamily="50" charset="-128"/>
                          <a:ea typeface="Meiryo UI" panose="020B0604030504040204" pitchFamily="50" charset="-128"/>
                        </a:rPr>
                        <a:t>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98277952"/>
                  </a:ext>
                </a:extLst>
              </a:tr>
              <a:tr h="842600">
                <a:tc vMerge="1">
                  <a:txBody>
                    <a:bodyPr/>
                    <a:lstStyle/>
                    <a:p>
                      <a:endParaRPr kumimoji="1" lang="ja-JP" altLang="en-US"/>
                    </a:p>
                  </a:txBody>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600" b="0" i="0" u="none" strike="noStrike">
                          <a:solidFill>
                            <a:srgbClr val="000000"/>
                          </a:solidFill>
                          <a:effectLst/>
                          <a:latin typeface="Meiryo UI" panose="020B0604030504040204" pitchFamily="50" charset="-128"/>
                          <a:ea typeface="Meiryo UI" panose="020B0604030504040204" pitchFamily="50" charset="-128"/>
                        </a:rPr>
                        <a:t>納期管理する仕組みがない</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提出資料の納期フォローの方法のマニュアルはなく、</a:t>
                      </a:r>
                      <a:endParaRPr lang="en-US" altLang="ja-JP" sz="1600" b="0" i="0" u="none" strike="noStrike" dirty="0">
                        <a:solidFill>
                          <a:srgbClr val="000000"/>
                        </a:solidFill>
                        <a:effectLst/>
                        <a:latin typeface="Meiryo UI" panose="020B0604030504040204" pitchFamily="50" charset="-128"/>
                        <a:ea typeface="Meiryo UI" panose="020B0604030504040204" pitchFamily="50" charset="-128"/>
                      </a:endParaRPr>
                    </a:p>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個々の力量に任せられていた。</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600" b="1" i="0" u="none" strike="noStrike" dirty="0">
                          <a:solidFill>
                            <a:srgbClr val="FF0000"/>
                          </a:solidFill>
                          <a:effectLst/>
                          <a:latin typeface="Meiryo UI" panose="020B0604030504040204" pitchFamily="50" charset="-128"/>
                          <a:ea typeface="Meiryo UI" panose="020B0604030504040204" pitchFamily="50" charset="-128"/>
                        </a:rPr>
                        <a:t>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24130666"/>
                  </a:ext>
                </a:extLst>
              </a:tr>
            </a:tbl>
          </a:graphicData>
        </a:graphic>
      </p:graphicFrame>
      <p:pic>
        <p:nvPicPr>
          <p:cNvPr id="28" name="図 143" descr="背景③.png"/>
          <p:cNvPicPr>
            <a:picLocks noChangeAspect="1"/>
          </p:cNvPicPr>
          <p:nvPr/>
        </p:nvPicPr>
        <p:blipFill>
          <a:blip r:embed="rId4" cstate="print">
            <a:extLst>
              <a:ext uri="{28A0092B-C50C-407E-A947-70E740481C1C}">
                <a14:useLocalDpi xmlns:a14="http://schemas.microsoft.com/office/drawing/2010/main" val="0"/>
              </a:ext>
            </a:extLst>
          </a:blip>
          <a:srcRect b="25967"/>
          <a:stretch>
            <a:fillRect/>
          </a:stretch>
        </p:blipFill>
        <p:spPr bwMode="auto">
          <a:xfrm>
            <a:off x="505353" y="4250583"/>
            <a:ext cx="10655491" cy="221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グループ化 29">
            <a:extLst>
              <a:ext uri="{FF2B5EF4-FFF2-40B4-BE49-F238E27FC236}">
                <a16:creationId xmlns:a16="http://schemas.microsoft.com/office/drawing/2014/main" id="{F49824F8-E45F-7051-8F4F-D64688288468}"/>
              </a:ext>
            </a:extLst>
          </p:cNvPr>
          <p:cNvGrpSpPr/>
          <p:nvPr/>
        </p:nvGrpSpPr>
        <p:grpSpPr>
          <a:xfrm>
            <a:off x="7456847" y="4085050"/>
            <a:ext cx="1375235" cy="2367431"/>
            <a:chOff x="6410203" y="4085050"/>
            <a:chExt cx="1375235" cy="2367431"/>
          </a:xfrm>
        </p:grpSpPr>
        <p:pic>
          <p:nvPicPr>
            <p:cNvPr id="311" name="図 310"/>
            <p:cNvPicPr>
              <a:picLocks noChangeAspect="1"/>
            </p:cNvPicPr>
            <p:nvPr/>
          </p:nvPicPr>
          <p:blipFill rotWithShape="1">
            <a:blip r:embed="rId5"/>
            <a:srcRect t="33578" b="16705"/>
            <a:stretch/>
          </p:blipFill>
          <p:spPr>
            <a:xfrm>
              <a:off x="6410203" y="4979235"/>
              <a:ext cx="1375235" cy="1473246"/>
            </a:xfrm>
            <a:prstGeom prst="rect">
              <a:avLst/>
            </a:prstGeom>
          </p:spPr>
        </p:pic>
        <p:grpSp>
          <p:nvGrpSpPr>
            <p:cNvPr id="29" name="グループ化 28">
              <a:extLst>
                <a:ext uri="{FF2B5EF4-FFF2-40B4-BE49-F238E27FC236}">
                  <a16:creationId xmlns:a16="http://schemas.microsoft.com/office/drawing/2014/main" id="{3741B9C5-7341-3BB6-7C7B-AA0AF1B145D1}"/>
                </a:ext>
              </a:extLst>
            </p:cNvPr>
            <p:cNvGrpSpPr/>
            <p:nvPr/>
          </p:nvGrpSpPr>
          <p:grpSpPr>
            <a:xfrm>
              <a:off x="6530805" y="4085050"/>
              <a:ext cx="1219008" cy="1109404"/>
              <a:chOff x="6530805" y="3672135"/>
              <a:chExt cx="1219008" cy="1109404"/>
            </a:xfrm>
          </p:grpSpPr>
          <p:pic>
            <p:nvPicPr>
              <p:cNvPr id="41" name="図 40"/>
              <p:cNvPicPr>
                <a:picLocks noChangeAspect="1"/>
              </p:cNvPicPr>
              <p:nvPr/>
            </p:nvPicPr>
            <p:blipFill>
              <a:blip r:embed="rId6" cstate="print">
                <a:extLst>
                  <a:ext uri="{BEBA8EAE-BF5A-486C-A8C5-ECC9F3942E4B}">
                    <a14:imgProps xmlns:a14="http://schemas.microsoft.com/office/drawing/2010/main">
                      <a14:imgLayer r:embed="rId7">
                        <a14:imgEffect>
                          <a14:backgroundRemoval t="9605" b="95480" l="9605" r="92655">
                            <a14:backgroundMark x1="36133" y1="86133" x2="36133" y2="86133"/>
                            <a14:backgroundMark x1="38672" y1="88281" x2="49805" y2="93164"/>
                            <a14:backgroundMark x1="45508" y1="92188" x2="63477" y2="91211"/>
                            <a14:backgroundMark x1="66797" y1="83203" x2="66797" y2="83203"/>
                            <a14:backgroundMark x1="66797" y1="83203" x2="54102" y2="93164"/>
                          </a14:backgroundRemoval>
                        </a14:imgEffect>
                      </a14:imgLayer>
                    </a14:imgProps>
                  </a:ext>
                  <a:ext uri="{28A0092B-C50C-407E-A947-70E740481C1C}">
                    <a14:useLocalDpi xmlns:a14="http://schemas.microsoft.com/office/drawing/2010/main" val="0"/>
                  </a:ext>
                </a:extLst>
              </a:blip>
              <a:stretch>
                <a:fillRect/>
              </a:stretch>
            </p:blipFill>
            <p:spPr>
              <a:xfrm>
                <a:off x="6530805" y="3672135"/>
                <a:ext cx="1219008" cy="1109404"/>
              </a:xfrm>
              <a:prstGeom prst="rect">
                <a:avLst/>
              </a:prstGeom>
            </p:spPr>
          </p:pic>
          <p:grpSp>
            <p:nvGrpSpPr>
              <p:cNvPr id="7" name="グループ化 6"/>
              <p:cNvGrpSpPr/>
              <p:nvPr/>
            </p:nvGrpSpPr>
            <p:grpSpPr>
              <a:xfrm>
                <a:off x="6815265" y="3681271"/>
                <a:ext cx="695754" cy="482269"/>
                <a:chOff x="9134897" y="4105518"/>
                <a:chExt cx="1755809" cy="851573"/>
              </a:xfrm>
            </p:grpSpPr>
            <p:pic>
              <p:nvPicPr>
                <p:cNvPr id="103" name="Picture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34897" y="4105518"/>
                  <a:ext cx="1755809" cy="851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Picture 2" descr="ロゴ"/>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9458895" y="4335110"/>
                  <a:ext cx="1112257" cy="270330"/>
                </a:xfrm>
                <a:prstGeom prst="rect">
                  <a:avLst/>
                </a:prstGeom>
                <a:solidFill>
                  <a:schemeClr val="accent4">
                    <a:lumMod val="20000"/>
                    <a:lumOff val="80000"/>
                  </a:schemeClr>
                </a:solidFill>
                <a:ln>
                  <a:noFill/>
                </a:ln>
              </p:spPr>
            </p:pic>
          </p:grpSp>
          <p:grpSp>
            <p:nvGrpSpPr>
              <p:cNvPr id="138" name="グループ化 137"/>
              <p:cNvGrpSpPr/>
              <p:nvPr/>
            </p:nvGrpSpPr>
            <p:grpSpPr>
              <a:xfrm>
                <a:off x="6758338" y="3720661"/>
                <a:ext cx="787366" cy="1016962"/>
                <a:chOff x="0" y="-20174"/>
                <a:chExt cx="1428498" cy="1564052"/>
              </a:xfrm>
            </p:grpSpPr>
            <p:grpSp>
              <p:nvGrpSpPr>
                <p:cNvPr id="139" name="グループ化 138"/>
                <p:cNvGrpSpPr/>
                <p:nvPr/>
              </p:nvGrpSpPr>
              <p:grpSpPr>
                <a:xfrm>
                  <a:off x="0" y="726958"/>
                  <a:ext cx="1390590" cy="685800"/>
                  <a:chOff x="0" y="726958"/>
                  <a:chExt cx="1390590" cy="685800"/>
                </a:xfrm>
              </p:grpSpPr>
              <p:sp>
                <p:nvSpPr>
                  <p:cNvPr id="144" name="フローチャート: 直接アクセス記憶 143"/>
                  <p:cNvSpPr/>
                  <p:nvPr/>
                </p:nvSpPr>
                <p:spPr>
                  <a:xfrm>
                    <a:off x="1227915" y="732436"/>
                    <a:ext cx="162675" cy="257175"/>
                  </a:xfrm>
                  <a:prstGeom prst="flowChartMagneticDrum">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145" name="フローチャート: 直接アクセス記憶 144"/>
                  <p:cNvSpPr/>
                  <p:nvPr/>
                </p:nvSpPr>
                <p:spPr>
                  <a:xfrm flipH="1">
                    <a:off x="0" y="726958"/>
                    <a:ext cx="171450" cy="257175"/>
                  </a:xfrm>
                  <a:prstGeom prst="flowChartMagneticDrum">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146" name="フローチャート: 結合子 145"/>
                  <p:cNvSpPr/>
                  <p:nvPr/>
                </p:nvSpPr>
                <p:spPr>
                  <a:xfrm>
                    <a:off x="609599" y="1231783"/>
                    <a:ext cx="266700" cy="180975"/>
                  </a:xfrm>
                  <a:prstGeom prst="flowChartConnector">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147" name="アーチ 146"/>
                  <p:cNvSpPr/>
                  <p:nvPr/>
                </p:nvSpPr>
                <p:spPr>
                  <a:xfrm rot="9010378">
                    <a:off x="581022" y="965083"/>
                    <a:ext cx="743419" cy="326564"/>
                  </a:xfrm>
                  <a:prstGeom prst="blockArc">
                    <a:avLst>
                      <a:gd name="adj1" fmla="val 10800000"/>
                      <a:gd name="adj2" fmla="val 21423784"/>
                      <a:gd name="adj3" fmla="val 809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tx1"/>
                      </a:solidFill>
                    </a:endParaRPr>
                  </a:p>
                </p:txBody>
              </p:sp>
            </p:grpSp>
            <p:sp>
              <p:nvSpPr>
                <p:cNvPr id="140" name="アーチ 139"/>
                <p:cNvSpPr/>
                <p:nvPr/>
              </p:nvSpPr>
              <p:spPr>
                <a:xfrm rot="21433414">
                  <a:off x="67103" y="-20174"/>
                  <a:ext cx="1361395" cy="1564052"/>
                </a:xfrm>
                <a:prstGeom prst="blockArc">
                  <a:avLst>
                    <a:gd name="adj1" fmla="val 11315977"/>
                    <a:gd name="adj2" fmla="val 168496"/>
                    <a:gd name="adj3" fmla="val 441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tx1"/>
                    </a:solidFill>
                  </a:endParaRPr>
                </a:p>
              </p:txBody>
            </p:sp>
          </p:grpSp>
        </p:grpSp>
      </p:grpSp>
      <p:sp>
        <p:nvSpPr>
          <p:cNvPr id="26633" name="Line 3"/>
          <p:cNvSpPr>
            <a:spLocks noChangeShapeType="1"/>
          </p:cNvSpPr>
          <p:nvPr/>
        </p:nvSpPr>
        <p:spPr bwMode="auto">
          <a:xfrm>
            <a:off x="215628"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26634" name="テキスト ボックス 9"/>
          <p:cNvSpPr txBox="1">
            <a:spLocks noChangeArrowheads="1"/>
          </p:cNvSpPr>
          <p:nvPr/>
        </p:nvSpPr>
        <p:spPr bwMode="auto">
          <a:xfrm>
            <a:off x="362480" y="131485"/>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游ゴシック" panose="020B0400000000000000" pitchFamily="50" charset="-128"/>
                <a:ea typeface="游ゴシック" panose="020B0400000000000000" pitchFamily="50" charset="-128"/>
              </a:rPr>
              <a:t>要因調査</a:t>
            </a:r>
            <a:r>
              <a:rPr lang="en-US" altLang="ja-JP" sz="1600" b="1" dirty="0">
                <a:latin typeface="游ゴシック" panose="020B0400000000000000" pitchFamily="50" charset="-128"/>
                <a:ea typeface="游ゴシック" panose="020B0400000000000000" pitchFamily="50" charset="-128"/>
              </a:rPr>
              <a:t>】</a:t>
            </a:r>
            <a:endParaRPr lang="ja-JP" altLang="en-US" sz="1600" b="1" dirty="0">
              <a:latin typeface="游ゴシック" panose="020B0400000000000000" pitchFamily="50" charset="-128"/>
              <a:ea typeface="游ゴシック" panose="020B0400000000000000" pitchFamily="50" charset="-128"/>
            </a:endParaRPr>
          </a:p>
        </p:txBody>
      </p:sp>
      <p:sp>
        <p:nvSpPr>
          <p:cNvPr id="26635" name="テキスト ボックス 9"/>
          <p:cNvSpPr txBox="1">
            <a:spLocks noChangeArrowheads="1"/>
          </p:cNvSpPr>
          <p:nvPr/>
        </p:nvSpPr>
        <p:spPr bwMode="auto">
          <a:xfrm>
            <a:off x="8602033" y="178117"/>
            <a:ext cx="1027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17/29</a:t>
            </a:r>
            <a:r>
              <a:rPr lang="ja-JP" altLang="en-US" sz="1400" dirty="0">
                <a:latin typeface="游ゴシック" panose="020B0400000000000000" pitchFamily="50" charset="-128"/>
                <a:ea typeface="游ゴシック" panose="020B0400000000000000" pitchFamily="50" charset="-128"/>
              </a:rPr>
              <a:t>）</a:t>
            </a:r>
          </a:p>
        </p:txBody>
      </p:sp>
      <p:grpSp>
        <p:nvGrpSpPr>
          <p:cNvPr id="39" name="グループ化 38"/>
          <p:cNvGrpSpPr/>
          <p:nvPr/>
        </p:nvGrpSpPr>
        <p:grpSpPr>
          <a:xfrm>
            <a:off x="6487018" y="5505129"/>
            <a:ext cx="1453566" cy="478948"/>
            <a:chOff x="6097370" y="5247046"/>
            <a:chExt cx="875962" cy="416483"/>
          </a:xfrm>
        </p:grpSpPr>
        <p:grpSp>
          <p:nvGrpSpPr>
            <p:cNvPr id="52" name="Group 1330"/>
            <p:cNvGrpSpPr>
              <a:grpSpLocks/>
            </p:cNvGrpSpPr>
            <p:nvPr/>
          </p:nvGrpSpPr>
          <p:grpSpPr bwMode="auto">
            <a:xfrm>
              <a:off x="6097370" y="5247046"/>
              <a:ext cx="334984" cy="165568"/>
              <a:chOff x="2689" y="2246"/>
              <a:chExt cx="756" cy="210"/>
            </a:xfrm>
          </p:grpSpPr>
          <p:sp>
            <p:nvSpPr>
              <p:cNvPr id="90" name="Freeform 1344"/>
              <p:cNvSpPr>
                <a:spLocks/>
              </p:cNvSpPr>
              <p:nvPr/>
            </p:nvSpPr>
            <p:spPr bwMode="auto">
              <a:xfrm>
                <a:off x="3001" y="2318"/>
                <a:ext cx="444" cy="138"/>
              </a:xfrm>
              <a:custGeom>
                <a:avLst/>
                <a:gdLst>
                  <a:gd name="T0" fmla="*/ 145 w 444"/>
                  <a:gd name="T1" fmla="*/ 0 h 138"/>
                  <a:gd name="T2" fmla="*/ 75 w 444"/>
                  <a:gd name="T3" fmla="*/ 12 h 138"/>
                  <a:gd name="T4" fmla="*/ 30 w 444"/>
                  <a:gd name="T5" fmla="*/ 42 h 138"/>
                  <a:gd name="T6" fmla="*/ 6 w 444"/>
                  <a:gd name="T7" fmla="*/ 75 h 138"/>
                  <a:gd name="T8" fmla="*/ 0 w 444"/>
                  <a:gd name="T9" fmla="*/ 129 h 138"/>
                  <a:gd name="T10" fmla="*/ 444 w 444"/>
                  <a:gd name="T11" fmla="*/ 138 h 138"/>
                  <a:gd name="T12" fmla="*/ 444 w 444"/>
                  <a:gd name="T13" fmla="*/ 54 h 138"/>
                  <a:gd name="T14" fmla="*/ 145 w 444"/>
                  <a:gd name="T15" fmla="*/ 0 h 1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4" h="138">
                    <a:moveTo>
                      <a:pt x="145" y="0"/>
                    </a:moveTo>
                    <a:lnTo>
                      <a:pt x="75" y="12"/>
                    </a:lnTo>
                    <a:lnTo>
                      <a:pt x="30" y="42"/>
                    </a:lnTo>
                    <a:lnTo>
                      <a:pt x="6" y="75"/>
                    </a:lnTo>
                    <a:lnTo>
                      <a:pt x="0" y="129"/>
                    </a:lnTo>
                    <a:lnTo>
                      <a:pt x="444" y="138"/>
                    </a:lnTo>
                    <a:lnTo>
                      <a:pt x="444" y="54"/>
                    </a:lnTo>
                    <a:lnTo>
                      <a:pt x="145" y="0"/>
                    </a:lnTo>
                    <a:close/>
                  </a:path>
                </a:pathLst>
              </a:custGeom>
              <a:solidFill>
                <a:srgbClr val="000000"/>
              </a:solidFill>
              <a:ln w="19050"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91" name="Freeform 1345"/>
              <p:cNvSpPr>
                <a:spLocks/>
              </p:cNvSpPr>
              <p:nvPr/>
            </p:nvSpPr>
            <p:spPr bwMode="auto">
              <a:xfrm>
                <a:off x="2689" y="2246"/>
                <a:ext cx="369" cy="163"/>
              </a:xfrm>
              <a:custGeom>
                <a:avLst/>
                <a:gdLst>
                  <a:gd name="T0" fmla="*/ 369 w 369"/>
                  <a:gd name="T1" fmla="*/ 51 h 163"/>
                  <a:gd name="T2" fmla="*/ 369 w 369"/>
                  <a:gd name="T3" fmla="*/ 162 h 163"/>
                  <a:gd name="T4" fmla="*/ 4 w 369"/>
                  <a:gd name="T5" fmla="*/ 163 h 163"/>
                  <a:gd name="T6" fmla="*/ 0 w 369"/>
                  <a:gd name="T7" fmla="*/ 87 h 163"/>
                  <a:gd name="T8" fmla="*/ 27 w 369"/>
                  <a:gd name="T9" fmla="*/ 54 h 163"/>
                  <a:gd name="T10" fmla="*/ 49 w 369"/>
                  <a:gd name="T11" fmla="*/ 27 h 163"/>
                  <a:gd name="T12" fmla="*/ 63 w 369"/>
                  <a:gd name="T13" fmla="*/ 18 h 163"/>
                  <a:gd name="T14" fmla="*/ 96 w 369"/>
                  <a:gd name="T15" fmla="*/ 0 h 163"/>
                  <a:gd name="T16" fmla="*/ 366 w 369"/>
                  <a:gd name="T17" fmla="*/ 42 h 163"/>
                  <a:gd name="T18" fmla="*/ 357 w 369"/>
                  <a:gd name="T19" fmla="*/ 72 h 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9" h="163">
                    <a:moveTo>
                      <a:pt x="369" y="51"/>
                    </a:moveTo>
                    <a:cubicBezTo>
                      <a:pt x="369" y="88"/>
                      <a:pt x="369" y="125"/>
                      <a:pt x="369" y="162"/>
                    </a:cubicBezTo>
                    <a:lnTo>
                      <a:pt x="4" y="163"/>
                    </a:lnTo>
                    <a:lnTo>
                      <a:pt x="0" y="87"/>
                    </a:lnTo>
                    <a:lnTo>
                      <a:pt x="27" y="54"/>
                    </a:lnTo>
                    <a:lnTo>
                      <a:pt x="49" y="27"/>
                    </a:lnTo>
                    <a:lnTo>
                      <a:pt x="63" y="18"/>
                    </a:lnTo>
                    <a:lnTo>
                      <a:pt x="96" y="0"/>
                    </a:lnTo>
                    <a:lnTo>
                      <a:pt x="366" y="42"/>
                    </a:lnTo>
                    <a:lnTo>
                      <a:pt x="357" y="72"/>
                    </a:lnTo>
                  </a:path>
                </a:pathLst>
              </a:custGeom>
              <a:solidFill>
                <a:srgbClr val="000000"/>
              </a:solidFill>
              <a:ln w="19050"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51" name="正方形/長方形 50"/>
            <p:cNvSpPr/>
            <p:nvPr/>
          </p:nvSpPr>
          <p:spPr>
            <a:xfrm>
              <a:off x="6733324" y="5489779"/>
              <a:ext cx="240008" cy="1737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grpSp>
      <p:pic>
        <p:nvPicPr>
          <p:cNvPr id="182" name="Picture 2" descr="ロゴ"/>
          <p:cNvPicPr>
            <a:picLocks noChangeAspect="1" noChangeArrowheads="1"/>
          </p:cNvPicPr>
          <p:nvPr/>
        </p:nvPicPr>
        <p:blipFill>
          <a:blip r:embed="rId10" cstate="print">
            <a:clrChange>
              <a:clrFrom>
                <a:srgbClr val="FFFFFF"/>
              </a:clrFrom>
              <a:clrTo>
                <a:srgbClr val="FFFFFF">
                  <a:alpha val="0"/>
                </a:srgbClr>
              </a:clrTo>
            </a:clrChange>
            <a:extLst>
              <a:ext uri="{BEBA8EAE-BF5A-486C-A8C5-ECC9F3942E4B}">
                <a14:imgProps xmlns:a14="http://schemas.microsoft.com/office/drawing/2010/main">
                  <a14:imgLayer r:embed="rId11">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587762" y="137647"/>
            <a:ext cx="1328515" cy="32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 name="グループ化 24">
            <a:extLst>
              <a:ext uri="{FF2B5EF4-FFF2-40B4-BE49-F238E27FC236}">
                <a16:creationId xmlns:a16="http://schemas.microsoft.com/office/drawing/2014/main" id="{1FC0DD59-D7F1-43DA-0D00-8A8B5BF99A8B}"/>
              </a:ext>
            </a:extLst>
          </p:cNvPr>
          <p:cNvGrpSpPr/>
          <p:nvPr/>
        </p:nvGrpSpPr>
        <p:grpSpPr>
          <a:xfrm>
            <a:off x="9034654" y="5605474"/>
            <a:ext cx="1046070" cy="847007"/>
            <a:chOff x="7093760" y="5357754"/>
            <a:chExt cx="1332360" cy="1105074"/>
          </a:xfrm>
        </p:grpSpPr>
        <p:pic>
          <p:nvPicPr>
            <p:cNvPr id="44" name="図 43"/>
            <p:cNvPicPr>
              <a:picLocks noChangeAspect="1"/>
            </p:cNvPicPr>
            <p:nvPr/>
          </p:nvPicPr>
          <p:blipFill>
            <a:blip r:embed="rId12" cstate="print">
              <a:extLst>
                <a:ext uri="{BEBA8EAE-BF5A-486C-A8C5-ECC9F3942E4B}">
                  <a14:imgProps xmlns:a14="http://schemas.microsoft.com/office/drawing/2010/main">
                    <a14:imgLayer r:embed="rId13">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114" name="グループ化 113"/>
            <p:cNvGrpSpPr/>
            <p:nvPr/>
          </p:nvGrpSpPr>
          <p:grpSpPr>
            <a:xfrm>
              <a:off x="7418993" y="5357754"/>
              <a:ext cx="727749" cy="402613"/>
              <a:chOff x="8597661" y="4223556"/>
              <a:chExt cx="1518312" cy="863354"/>
            </a:xfrm>
          </p:grpSpPr>
          <p:pic>
            <p:nvPicPr>
              <p:cNvPr id="115" name="Picture 17"/>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2" descr="ロゴ"/>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187" name="図 186"/>
            <p:cNvPicPr>
              <a:picLocks noChangeAspect="1"/>
            </p:cNvPicPr>
            <p:nvPr/>
          </p:nvPicPr>
          <p:blipFill rotWithShape="1">
            <a:blip r:embed="rId5"/>
            <a:srcRect l="2601" t="29310" r="-2601" b="51428"/>
            <a:stretch/>
          </p:blipFill>
          <p:spPr>
            <a:xfrm>
              <a:off x="7093760" y="5934097"/>
              <a:ext cx="1332360" cy="528731"/>
            </a:xfrm>
            <a:prstGeom prst="rect">
              <a:avLst/>
            </a:prstGeom>
          </p:spPr>
        </p:pic>
      </p:grpSp>
      <p:grpSp>
        <p:nvGrpSpPr>
          <p:cNvPr id="24" name="グループ化 23">
            <a:extLst>
              <a:ext uri="{FF2B5EF4-FFF2-40B4-BE49-F238E27FC236}">
                <a16:creationId xmlns:a16="http://schemas.microsoft.com/office/drawing/2014/main" id="{B68B11DF-67FE-565A-C1B7-AEA522E19139}"/>
              </a:ext>
            </a:extLst>
          </p:cNvPr>
          <p:cNvGrpSpPr/>
          <p:nvPr/>
        </p:nvGrpSpPr>
        <p:grpSpPr>
          <a:xfrm>
            <a:off x="8296828" y="5510842"/>
            <a:ext cx="1063816" cy="962982"/>
            <a:chOff x="6124379" y="5227786"/>
            <a:chExt cx="1354964" cy="1256384"/>
          </a:xfrm>
        </p:grpSpPr>
        <p:pic>
          <p:nvPicPr>
            <p:cNvPr id="43" name="図 42"/>
            <p:cNvPicPr>
              <a:picLocks noChangeAspect="1"/>
            </p:cNvPicPr>
            <p:nvPr/>
          </p:nvPicPr>
          <p:blipFill>
            <a:blip r:embed="rId16" cstate="print">
              <a:extLst>
                <a:ext uri="{BEBA8EAE-BF5A-486C-A8C5-ECC9F3942E4B}">
                  <a14:imgProps xmlns:a14="http://schemas.microsoft.com/office/drawing/2010/main">
                    <a14:imgLayer r:embed="rId17">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111" name="グループ化 110"/>
            <p:cNvGrpSpPr/>
            <p:nvPr/>
          </p:nvGrpSpPr>
          <p:grpSpPr>
            <a:xfrm>
              <a:off x="6475902" y="5227786"/>
              <a:ext cx="720092" cy="457780"/>
              <a:chOff x="8698492" y="4442526"/>
              <a:chExt cx="1621081" cy="863355"/>
            </a:xfrm>
          </p:grpSpPr>
          <p:pic>
            <p:nvPicPr>
              <p:cNvPr id="112" name="Picture 17"/>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2" descr="ロゴ"/>
              <p:cNvPicPr>
                <a:picLocks noChangeAspect="1" noChangeArrowheads="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188" name="図 187"/>
            <p:cNvPicPr>
              <a:picLocks noChangeAspect="1"/>
            </p:cNvPicPr>
            <p:nvPr/>
          </p:nvPicPr>
          <p:blipFill rotWithShape="1">
            <a:blip r:embed="rId5"/>
            <a:srcRect l="2601" t="29310" r="-2601" b="51428"/>
            <a:stretch/>
          </p:blipFill>
          <p:spPr>
            <a:xfrm>
              <a:off x="6124379" y="5941290"/>
              <a:ext cx="1310605" cy="542880"/>
            </a:xfrm>
            <a:prstGeom prst="rect">
              <a:avLst/>
            </a:prstGeom>
          </p:spPr>
        </p:pic>
      </p:grpSp>
      <p:grpSp>
        <p:nvGrpSpPr>
          <p:cNvPr id="23" name="グループ化 22">
            <a:extLst>
              <a:ext uri="{FF2B5EF4-FFF2-40B4-BE49-F238E27FC236}">
                <a16:creationId xmlns:a16="http://schemas.microsoft.com/office/drawing/2014/main" id="{F6E4EA83-AE83-A2FA-9FAC-AE710CFCD421}"/>
              </a:ext>
            </a:extLst>
          </p:cNvPr>
          <p:cNvGrpSpPr/>
          <p:nvPr/>
        </p:nvGrpSpPr>
        <p:grpSpPr>
          <a:xfrm>
            <a:off x="7643841" y="5532949"/>
            <a:ext cx="924715" cy="934489"/>
            <a:chOff x="5253126" y="5258575"/>
            <a:chExt cx="1177792" cy="1219210"/>
          </a:xfrm>
        </p:grpSpPr>
        <p:pic>
          <p:nvPicPr>
            <p:cNvPr id="42" name="図 41"/>
            <p:cNvPicPr>
              <a:picLocks noChangeAspect="1"/>
            </p:cNvPicPr>
            <p:nvPr/>
          </p:nvPicPr>
          <p:blipFill>
            <a:blip r:embed="rId20" cstate="print">
              <a:extLst>
                <a:ext uri="{BEBA8EAE-BF5A-486C-A8C5-ECC9F3942E4B}">
                  <a14:imgProps xmlns:a14="http://schemas.microsoft.com/office/drawing/2010/main">
                    <a14:imgLayer r:embed="rId21">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108" name="グループ化 107"/>
            <p:cNvGrpSpPr/>
            <p:nvPr/>
          </p:nvGrpSpPr>
          <p:grpSpPr>
            <a:xfrm>
              <a:off x="5508854" y="5258575"/>
              <a:ext cx="703994" cy="427280"/>
              <a:chOff x="8647872" y="4313042"/>
              <a:chExt cx="1518312" cy="754475"/>
            </a:xfrm>
          </p:grpSpPr>
          <p:pic>
            <p:nvPicPr>
              <p:cNvPr id="109" name="Picture 17"/>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2" descr="ロゴ"/>
              <p:cNvPicPr>
                <a:picLocks noChangeAspect="1" noChangeArrowheads="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190" name="図 189"/>
            <p:cNvPicPr>
              <a:picLocks noChangeAspect="1"/>
            </p:cNvPicPr>
            <p:nvPr/>
          </p:nvPicPr>
          <p:blipFill rotWithShape="1">
            <a:blip r:embed="rId5"/>
            <a:srcRect l="2601" t="29310" r="-2601" b="51428"/>
            <a:stretch/>
          </p:blipFill>
          <p:spPr>
            <a:xfrm>
              <a:off x="5253126" y="5910940"/>
              <a:ext cx="1177792" cy="566845"/>
            </a:xfrm>
            <a:prstGeom prst="rect">
              <a:avLst/>
            </a:prstGeom>
          </p:spPr>
        </p:pic>
      </p:grpSp>
      <p:grpSp>
        <p:nvGrpSpPr>
          <p:cNvPr id="22" name="グループ化 21">
            <a:extLst>
              <a:ext uri="{FF2B5EF4-FFF2-40B4-BE49-F238E27FC236}">
                <a16:creationId xmlns:a16="http://schemas.microsoft.com/office/drawing/2014/main" id="{2412BE3E-F828-C1EB-C5B1-C3C4A271D4DF}"/>
              </a:ext>
            </a:extLst>
          </p:cNvPr>
          <p:cNvGrpSpPr/>
          <p:nvPr/>
        </p:nvGrpSpPr>
        <p:grpSpPr>
          <a:xfrm>
            <a:off x="6913206" y="5482032"/>
            <a:ext cx="1079286" cy="970703"/>
            <a:chOff x="4211338" y="5196625"/>
            <a:chExt cx="1374667" cy="1266457"/>
          </a:xfrm>
        </p:grpSpPr>
        <p:pic>
          <p:nvPicPr>
            <p:cNvPr id="40" name="図 39"/>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211338" y="5254393"/>
              <a:ext cx="1374667" cy="991559"/>
            </a:xfrm>
            <a:prstGeom prst="rect">
              <a:avLst/>
            </a:prstGeom>
          </p:spPr>
        </p:pic>
        <p:grpSp>
          <p:nvGrpSpPr>
            <p:cNvPr id="105" name="グループ化 104"/>
            <p:cNvGrpSpPr/>
            <p:nvPr/>
          </p:nvGrpSpPr>
          <p:grpSpPr>
            <a:xfrm>
              <a:off x="4530862" y="5196625"/>
              <a:ext cx="777762" cy="488941"/>
              <a:chOff x="8779229" y="4204162"/>
              <a:chExt cx="1440306" cy="863354"/>
            </a:xfrm>
          </p:grpSpPr>
          <p:pic>
            <p:nvPicPr>
              <p:cNvPr id="106" name="Picture 17"/>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8779229" y="4204162"/>
                <a:ext cx="1440306"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Picture 2" descr="ロゴ"/>
              <p:cNvPicPr>
                <a:picLocks noChangeAspect="1" noChangeArrowheads="1"/>
              </p:cNvPicPr>
              <p:nvPr/>
            </p:nvPicPr>
            <p:blipFill>
              <a:blip r:embed="rId2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99465" y="4441857"/>
                <a:ext cx="1009652" cy="245392"/>
              </a:xfrm>
              <a:prstGeom prst="rect">
                <a:avLst/>
              </a:prstGeom>
              <a:solidFill>
                <a:schemeClr val="accent4">
                  <a:lumMod val="20000"/>
                  <a:lumOff val="80000"/>
                </a:schemeClr>
              </a:solidFill>
              <a:ln>
                <a:noFill/>
              </a:ln>
            </p:spPr>
          </p:pic>
        </p:grpSp>
        <p:pic>
          <p:nvPicPr>
            <p:cNvPr id="195" name="図 194"/>
            <p:cNvPicPr>
              <a:picLocks noChangeAspect="1"/>
            </p:cNvPicPr>
            <p:nvPr/>
          </p:nvPicPr>
          <p:blipFill rotWithShape="1">
            <a:blip r:embed="rId5"/>
            <a:srcRect l="2601" t="29310" r="-2601" b="51428"/>
            <a:stretch/>
          </p:blipFill>
          <p:spPr>
            <a:xfrm>
              <a:off x="4260906" y="5896237"/>
              <a:ext cx="1263655" cy="566845"/>
            </a:xfrm>
            <a:prstGeom prst="rect">
              <a:avLst/>
            </a:prstGeom>
          </p:spPr>
        </p:pic>
      </p:grpSp>
      <p:grpSp>
        <p:nvGrpSpPr>
          <p:cNvPr id="21" name="グループ化 20">
            <a:extLst>
              <a:ext uri="{FF2B5EF4-FFF2-40B4-BE49-F238E27FC236}">
                <a16:creationId xmlns:a16="http://schemas.microsoft.com/office/drawing/2014/main" id="{337852B8-0A20-537F-7637-2C5D6C41B5DC}"/>
              </a:ext>
            </a:extLst>
          </p:cNvPr>
          <p:cNvGrpSpPr/>
          <p:nvPr/>
        </p:nvGrpSpPr>
        <p:grpSpPr>
          <a:xfrm>
            <a:off x="6192292" y="5472335"/>
            <a:ext cx="1144867" cy="982406"/>
            <a:chOff x="3207805" y="5179520"/>
            <a:chExt cx="1458195" cy="1281727"/>
          </a:xfrm>
        </p:grpSpPr>
        <p:pic>
          <p:nvPicPr>
            <p:cNvPr id="308" name="図 307"/>
            <p:cNvPicPr>
              <a:picLocks noChangeAspect="1"/>
            </p:cNvPicPr>
            <p:nvPr/>
          </p:nvPicPr>
          <p:blipFill>
            <a:blip r:embed="rId27" cstate="print">
              <a:extLst>
                <a:ext uri="{BEBA8EAE-BF5A-486C-A8C5-ECC9F3942E4B}">
                  <a14:imgProps xmlns:a14="http://schemas.microsoft.com/office/drawing/2010/main">
                    <a14:imgLayer r:embed="rId28">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19" name="グループ化 18">
              <a:extLst>
                <a:ext uri="{FF2B5EF4-FFF2-40B4-BE49-F238E27FC236}">
                  <a16:creationId xmlns:a16="http://schemas.microsoft.com/office/drawing/2014/main" id="{533B48B1-680C-52FF-1378-20E22D3B13CC}"/>
                </a:ext>
              </a:extLst>
            </p:cNvPr>
            <p:cNvGrpSpPr/>
            <p:nvPr/>
          </p:nvGrpSpPr>
          <p:grpSpPr>
            <a:xfrm>
              <a:off x="3590945" y="5199516"/>
              <a:ext cx="728250" cy="388177"/>
              <a:chOff x="3590945" y="5199516"/>
              <a:chExt cx="728250" cy="388177"/>
            </a:xfrm>
          </p:grpSpPr>
          <p:pic>
            <p:nvPicPr>
              <p:cNvPr id="309" name="Picture 17"/>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 name="Picture 2" descr="ロゴ"/>
              <p:cNvPicPr>
                <a:picLocks noChangeAspect="1" noChangeArrowheads="1"/>
              </p:cNvPicPr>
              <p:nvPr/>
            </p:nvPicPr>
            <p:blipFill>
              <a:blip r:embed="rId3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313" name="図 312"/>
            <p:cNvPicPr>
              <a:picLocks noChangeAspect="1"/>
            </p:cNvPicPr>
            <p:nvPr/>
          </p:nvPicPr>
          <p:blipFill rotWithShape="1">
            <a:blip r:embed="rId5"/>
            <a:srcRect l="2601" t="29310" r="-2601" b="51428"/>
            <a:stretch/>
          </p:blipFill>
          <p:spPr>
            <a:xfrm>
              <a:off x="3265482" y="5894402"/>
              <a:ext cx="1263655" cy="566845"/>
            </a:xfrm>
            <a:prstGeom prst="rect">
              <a:avLst/>
            </a:prstGeom>
          </p:spPr>
        </p:pic>
      </p:grpSp>
      <p:grpSp>
        <p:nvGrpSpPr>
          <p:cNvPr id="20" name="グループ化 19">
            <a:extLst>
              <a:ext uri="{FF2B5EF4-FFF2-40B4-BE49-F238E27FC236}">
                <a16:creationId xmlns:a16="http://schemas.microsoft.com/office/drawing/2014/main" id="{BC1AA8DA-A16D-656F-E9B3-4E7B366C2267}"/>
              </a:ext>
            </a:extLst>
          </p:cNvPr>
          <p:cNvGrpSpPr/>
          <p:nvPr/>
        </p:nvGrpSpPr>
        <p:grpSpPr>
          <a:xfrm>
            <a:off x="5040164" y="5498398"/>
            <a:ext cx="1728581" cy="967810"/>
            <a:chOff x="1620327" y="5205192"/>
            <a:chExt cx="2201662" cy="1262683"/>
          </a:xfrm>
        </p:grpSpPr>
        <p:pic>
          <p:nvPicPr>
            <p:cNvPr id="194" name="図 193"/>
            <p:cNvPicPr>
              <a:picLocks noChangeAspect="1"/>
            </p:cNvPicPr>
            <p:nvPr/>
          </p:nvPicPr>
          <p:blipFill rotWithShape="1">
            <a:blip r:embed="rId31"/>
            <a:srcRect t="27114" b="53096"/>
            <a:stretch/>
          </p:blipFill>
          <p:spPr>
            <a:xfrm>
              <a:off x="1620327" y="5770191"/>
              <a:ext cx="2201662" cy="697684"/>
            </a:xfrm>
            <a:prstGeom prst="rect">
              <a:avLst/>
            </a:prstGeom>
          </p:spPr>
        </p:pic>
        <p:pic>
          <p:nvPicPr>
            <p:cNvPr id="312" name="図 311"/>
            <p:cNvPicPr>
              <a:picLocks noChangeAspect="1"/>
            </p:cNvPicPr>
            <p:nvPr/>
          </p:nvPicPr>
          <p:blipFill>
            <a:blip r:embed="rId32" cstate="print">
              <a:extLst>
                <a:ext uri="{BEBA8EAE-BF5A-486C-A8C5-ECC9F3942E4B}">
                  <a14:imgProps xmlns:a14="http://schemas.microsoft.com/office/drawing/2010/main">
                    <a14:imgLayer r:embed="rId33">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rot="469858">
              <a:off x="2382303" y="5218696"/>
              <a:ext cx="847055" cy="961342"/>
            </a:xfrm>
            <a:prstGeom prst="rect">
              <a:avLst/>
            </a:prstGeom>
          </p:spPr>
        </p:pic>
        <p:grpSp>
          <p:nvGrpSpPr>
            <p:cNvPr id="18" name="グループ化 17">
              <a:extLst>
                <a:ext uri="{FF2B5EF4-FFF2-40B4-BE49-F238E27FC236}">
                  <a16:creationId xmlns:a16="http://schemas.microsoft.com/office/drawing/2014/main" id="{2A466C9E-B8F5-3074-496B-31BC36F14B65}"/>
                </a:ext>
              </a:extLst>
            </p:cNvPr>
            <p:cNvGrpSpPr/>
            <p:nvPr/>
          </p:nvGrpSpPr>
          <p:grpSpPr>
            <a:xfrm>
              <a:off x="2520276" y="5205192"/>
              <a:ext cx="728250" cy="388177"/>
              <a:chOff x="2520276" y="5205192"/>
              <a:chExt cx="728250" cy="388177"/>
            </a:xfrm>
          </p:grpSpPr>
          <p:pic>
            <p:nvPicPr>
              <p:cNvPr id="314" name="Picture 17"/>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847395">
                <a:off x="2520276" y="5205192"/>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5" name="Picture 2" descr="ロゴ"/>
              <p:cNvPicPr>
                <a:picLocks noChangeAspect="1" noChangeArrowheads="1"/>
              </p:cNvPicPr>
              <p:nvPr/>
            </p:nvPicPr>
            <p:blipFill>
              <a:blip r:embed="rId3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rot="842049">
                <a:off x="2689379" y="5286035"/>
                <a:ext cx="440741" cy="153095"/>
              </a:xfrm>
              <a:prstGeom prst="rect">
                <a:avLst/>
              </a:prstGeom>
              <a:solidFill>
                <a:schemeClr val="accent4">
                  <a:lumMod val="20000"/>
                  <a:lumOff val="80000"/>
                </a:schemeClr>
              </a:solidFill>
              <a:ln>
                <a:noFill/>
              </a:ln>
            </p:spPr>
          </p:pic>
        </p:grpSp>
      </p:grpSp>
      <p:grpSp>
        <p:nvGrpSpPr>
          <p:cNvPr id="27" name="グループ化 26">
            <a:extLst>
              <a:ext uri="{FF2B5EF4-FFF2-40B4-BE49-F238E27FC236}">
                <a16:creationId xmlns:a16="http://schemas.microsoft.com/office/drawing/2014/main" id="{700E485C-872D-8F5F-E92C-CC974BDF7288}"/>
              </a:ext>
            </a:extLst>
          </p:cNvPr>
          <p:cNvGrpSpPr/>
          <p:nvPr/>
        </p:nvGrpSpPr>
        <p:grpSpPr>
          <a:xfrm>
            <a:off x="9251001" y="4194490"/>
            <a:ext cx="2061205" cy="1556395"/>
            <a:chOff x="8399280" y="3434925"/>
            <a:chExt cx="2061205" cy="1556395"/>
          </a:xfrm>
        </p:grpSpPr>
        <p:pic>
          <p:nvPicPr>
            <p:cNvPr id="79" name="図 78" descr="노트북 컴퓨터 수첩 - Pixabay의 무료 이미지"/>
            <p:cNvPicPr>
              <a:picLocks noChangeAspect="1"/>
            </p:cNvPicPr>
            <p:nvPr/>
          </p:nvPicPr>
          <p:blipFill>
            <a:blip r:embed="rId34" cstate="print">
              <a:extLst>
                <a:ext uri="{BEBA8EAE-BF5A-486C-A8C5-ECC9F3942E4B}">
                  <a14:imgProps xmlns:a14="http://schemas.microsoft.com/office/drawing/2010/main">
                    <a14:imgLayer r:embed="rId35">
                      <a14:imgEffect>
                        <a14:backgroundRemoval t="3846" b="96154" l="9091" r="89977"/>
                      </a14:imgEffect>
                    </a14:imgLayer>
                  </a14:imgProps>
                </a:ext>
                <a:ext uri="{28A0092B-C50C-407E-A947-70E740481C1C}">
                  <a14:useLocalDpi xmlns:a14="http://schemas.microsoft.com/office/drawing/2010/main" val="0"/>
                </a:ext>
              </a:extLst>
            </a:blip>
            <a:stretch>
              <a:fillRect/>
            </a:stretch>
          </p:blipFill>
          <p:spPr>
            <a:xfrm>
              <a:off x="8399280" y="3434925"/>
              <a:ext cx="2061205" cy="1556395"/>
            </a:xfrm>
            <a:prstGeom prst="rect">
              <a:avLst/>
            </a:prstGeom>
          </p:spPr>
        </p:pic>
        <p:grpSp>
          <p:nvGrpSpPr>
            <p:cNvPr id="17" name="グループ化 16"/>
            <p:cNvGrpSpPr/>
            <p:nvPr/>
          </p:nvGrpSpPr>
          <p:grpSpPr>
            <a:xfrm>
              <a:off x="8903780" y="3628507"/>
              <a:ext cx="903073" cy="717602"/>
              <a:chOff x="7162169" y="3611045"/>
              <a:chExt cx="903073" cy="717602"/>
            </a:xfrm>
          </p:grpSpPr>
          <p:grpSp>
            <p:nvGrpSpPr>
              <p:cNvPr id="125" name="グループ化 124"/>
              <p:cNvGrpSpPr/>
              <p:nvPr/>
            </p:nvGrpSpPr>
            <p:grpSpPr>
              <a:xfrm>
                <a:off x="7162169" y="3612465"/>
                <a:ext cx="903073" cy="716182"/>
                <a:chOff x="6891869" y="3412945"/>
                <a:chExt cx="1296890" cy="1115631"/>
              </a:xfrm>
            </p:grpSpPr>
            <p:grpSp>
              <p:nvGrpSpPr>
                <p:cNvPr id="130" name="グループ化 129"/>
                <p:cNvGrpSpPr/>
                <p:nvPr/>
              </p:nvGrpSpPr>
              <p:grpSpPr>
                <a:xfrm>
                  <a:off x="6891869" y="3412945"/>
                  <a:ext cx="1296890" cy="1115631"/>
                  <a:chOff x="6832721" y="3537891"/>
                  <a:chExt cx="1296890" cy="1115631"/>
                </a:xfrm>
              </p:grpSpPr>
              <p:grpSp>
                <p:nvGrpSpPr>
                  <p:cNvPr id="134" name="グループ化 133"/>
                  <p:cNvGrpSpPr/>
                  <p:nvPr/>
                </p:nvGrpSpPr>
                <p:grpSpPr>
                  <a:xfrm>
                    <a:off x="6832721" y="3537891"/>
                    <a:ext cx="1296890" cy="1115631"/>
                    <a:chOff x="-2355641" y="1602551"/>
                    <a:chExt cx="1623919" cy="1924840"/>
                  </a:xfrm>
                </p:grpSpPr>
                <p:pic>
                  <p:nvPicPr>
                    <p:cNvPr id="136" name="図 39" descr="450-20120215090036134974.jpg"/>
                    <p:cNvPicPr>
                      <a:picLocks noChangeAspect="1"/>
                    </p:cNvPicPr>
                    <p:nvPr/>
                  </p:nvPicPr>
                  <p:blipFill rotWithShape="1">
                    <a:blip r:embed="rId36">
                      <a:clrChange>
                        <a:clrFrom>
                          <a:srgbClr val="FFFFFF"/>
                        </a:clrFrom>
                        <a:clrTo>
                          <a:srgbClr val="FFFFFF">
                            <a:alpha val="0"/>
                          </a:srgbClr>
                        </a:clrTo>
                      </a:clrChange>
                      <a:extLst>
                        <a:ext uri="{BEBA8EAE-BF5A-486C-A8C5-ECC9F3942E4B}">
                          <a14:imgProps xmlns:a14="http://schemas.microsoft.com/office/drawing/2010/main">
                            <a14:imgLayer r:embed="rId37">
                              <a14:imgEffect>
                                <a14:backgroundRemoval t="27177" b="50132" l="0" r="30889">
                                  <a14:backgroundMark x1="20667" y1="30343" x2="25333" y2="26385"/>
                                </a14:backgroundRemoval>
                              </a14:imgEffect>
                            </a14:imgLayer>
                          </a14:imgProps>
                        </a:ext>
                        <a:ext uri="{28A0092B-C50C-407E-A947-70E740481C1C}">
                          <a14:useLocalDpi xmlns:a14="http://schemas.microsoft.com/office/drawing/2010/main" val="0"/>
                        </a:ext>
                      </a:extLst>
                    </a:blip>
                    <a:srcRect l="-1724" t="26163" r="65517" b="48822"/>
                    <a:stretch/>
                  </p:blipFill>
                  <p:spPr bwMode="auto">
                    <a:xfrm>
                      <a:off x="-2355641" y="2610598"/>
                      <a:ext cx="1623919" cy="916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 name="図 41" descr="小林工長.png"/>
                    <p:cNvPicPr>
                      <a:picLocks noChangeAspect="1"/>
                    </p:cNvPicPr>
                    <p:nvPr/>
                  </p:nvPicPr>
                  <p:blipFill rotWithShape="1">
                    <a:blip r:embed="rId38" cstate="print">
                      <a:extLst>
                        <a:ext uri="{28A0092B-C50C-407E-A947-70E740481C1C}">
                          <a14:useLocalDpi xmlns:a14="http://schemas.microsoft.com/office/drawing/2010/main" val="0"/>
                        </a:ext>
                      </a:extLst>
                    </a:blip>
                    <a:srcRect t="13019" r="42243" b="27352"/>
                    <a:stretch/>
                  </p:blipFill>
                  <p:spPr bwMode="auto">
                    <a:xfrm flipH="1">
                      <a:off x="-1716259" y="1602551"/>
                      <a:ext cx="984537"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5" name="Picture 25"/>
                  <p:cNvPicPr>
                    <a:picLocks noChangeAspect="1" noChangeArrowheads="1"/>
                  </p:cNvPicPr>
                  <p:nvPr/>
                </p:nvPicPr>
                <p:blipFill>
                  <a:blip r:embed="rId3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52918">
                    <a:off x="7422549" y="3858205"/>
                    <a:ext cx="524775" cy="193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7" name="グループ化 126"/>
                <p:cNvGrpSpPr/>
                <p:nvPr/>
              </p:nvGrpSpPr>
              <p:grpSpPr>
                <a:xfrm>
                  <a:off x="7499901" y="3448210"/>
                  <a:ext cx="510622" cy="339570"/>
                  <a:chOff x="0" y="0"/>
                  <a:chExt cx="2174948" cy="1268348"/>
                </a:xfrm>
              </p:grpSpPr>
              <p:pic>
                <p:nvPicPr>
                  <p:cNvPr id="128" name="Picture 17"/>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rot="167860">
                    <a:off x="0" y="0"/>
                    <a:ext cx="2174948" cy="1268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フリーフォーム 128"/>
                  <p:cNvSpPr/>
                  <p:nvPr/>
                </p:nvSpPr>
                <p:spPr>
                  <a:xfrm>
                    <a:off x="6699" y="8182"/>
                    <a:ext cx="2143125" cy="1095375"/>
                  </a:xfrm>
                  <a:custGeom>
                    <a:avLst/>
                    <a:gdLst>
                      <a:gd name="connsiteX0" fmla="*/ 2133600 w 2143125"/>
                      <a:gd name="connsiteY0" fmla="*/ 1095375 h 1095375"/>
                      <a:gd name="connsiteX1" fmla="*/ 2143125 w 2143125"/>
                      <a:gd name="connsiteY1" fmla="*/ 847725 h 1095375"/>
                      <a:gd name="connsiteX2" fmla="*/ 2095500 w 2143125"/>
                      <a:gd name="connsiteY2" fmla="*/ 609600 h 1095375"/>
                      <a:gd name="connsiteX3" fmla="*/ 1981200 w 2143125"/>
                      <a:gd name="connsiteY3" fmla="*/ 390525 h 1095375"/>
                      <a:gd name="connsiteX4" fmla="*/ 1704975 w 2143125"/>
                      <a:gd name="connsiteY4" fmla="*/ 180975 h 1095375"/>
                      <a:gd name="connsiteX5" fmla="*/ 1447800 w 2143125"/>
                      <a:gd name="connsiteY5" fmla="*/ 57150 h 1095375"/>
                      <a:gd name="connsiteX6" fmla="*/ 1104900 w 2143125"/>
                      <a:gd name="connsiteY6" fmla="*/ 0 h 1095375"/>
                      <a:gd name="connsiteX7" fmla="*/ 914400 w 2143125"/>
                      <a:gd name="connsiteY7" fmla="*/ 28575 h 1095375"/>
                      <a:gd name="connsiteX8" fmla="*/ 581025 w 2143125"/>
                      <a:gd name="connsiteY8" fmla="*/ 104775 h 1095375"/>
                      <a:gd name="connsiteX9" fmla="*/ 352425 w 2143125"/>
                      <a:gd name="connsiteY9" fmla="*/ 228600 h 1095375"/>
                      <a:gd name="connsiteX10" fmla="*/ 180975 w 2143125"/>
                      <a:gd name="connsiteY10" fmla="*/ 342900 h 1095375"/>
                      <a:gd name="connsiteX11" fmla="*/ 76200 w 2143125"/>
                      <a:gd name="connsiteY11" fmla="*/ 523875 h 1095375"/>
                      <a:gd name="connsiteX12" fmla="*/ 9525 w 2143125"/>
                      <a:gd name="connsiteY12" fmla="*/ 742950 h 1095375"/>
                      <a:gd name="connsiteX13" fmla="*/ 0 w 2143125"/>
                      <a:gd name="connsiteY13" fmla="*/ 952500 h 1095375"/>
                      <a:gd name="connsiteX14" fmla="*/ 38100 w 2143125"/>
                      <a:gd name="connsiteY14" fmla="*/ 1038225 h 1095375"/>
                      <a:gd name="connsiteX15" fmla="*/ 180975 w 2143125"/>
                      <a:gd name="connsiteY15" fmla="*/ 981075 h 1095375"/>
                      <a:gd name="connsiteX16" fmla="*/ 428625 w 2143125"/>
                      <a:gd name="connsiteY16" fmla="*/ 885825 h 1095375"/>
                      <a:gd name="connsiteX17" fmla="*/ 704850 w 2143125"/>
                      <a:gd name="connsiteY17" fmla="*/ 809625 h 1095375"/>
                      <a:gd name="connsiteX18" fmla="*/ 981075 w 2143125"/>
                      <a:gd name="connsiteY18" fmla="*/ 790575 h 1095375"/>
                      <a:gd name="connsiteX19" fmla="*/ 1209675 w 2143125"/>
                      <a:gd name="connsiteY19" fmla="*/ 809625 h 1095375"/>
                      <a:gd name="connsiteX20" fmla="*/ 1447800 w 2143125"/>
                      <a:gd name="connsiteY20" fmla="*/ 838200 h 1095375"/>
                      <a:gd name="connsiteX21" fmla="*/ 1638300 w 2143125"/>
                      <a:gd name="connsiteY21" fmla="*/ 895350 h 1095375"/>
                      <a:gd name="connsiteX22" fmla="*/ 1809750 w 2143125"/>
                      <a:gd name="connsiteY22" fmla="*/ 962025 h 1095375"/>
                      <a:gd name="connsiteX23" fmla="*/ 1981200 w 2143125"/>
                      <a:gd name="connsiteY23" fmla="*/ 1047750 h 1095375"/>
                      <a:gd name="connsiteX24" fmla="*/ 2133600 w 2143125"/>
                      <a:gd name="connsiteY24" fmla="*/ 10953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43125" h="1095375">
                        <a:moveTo>
                          <a:pt x="2133600" y="1095375"/>
                        </a:moveTo>
                        <a:lnTo>
                          <a:pt x="2143125" y="847725"/>
                        </a:lnTo>
                        <a:lnTo>
                          <a:pt x="2095500" y="609600"/>
                        </a:lnTo>
                        <a:lnTo>
                          <a:pt x="1981200" y="390525"/>
                        </a:lnTo>
                        <a:lnTo>
                          <a:pt x="1704975" y="180975"/>
                        </a:lnTo>
                        <a:lnTo>
                          <a:pt x="1447800" y="57150"/>
                        </a:lnTo>
                        <a:lnTo>
                          <a:pt x="1104900" y="0"/>
                        </a:lnTo>
                        <a:lnTo>
                          <a:pt x="914400" y="28575"/>
                        </a:lnTo>
                        <a:lnTo>
                          <a:pt x="581025" y="104775"/>
                        </a:lnTo>
                        <a:lnTo>
                          <a:pt x="352425" y="228600"/>
                        </a:lnTo>
                        <a:lnTo>
                          <a:pt x="180975" y="342900"/>
                        </a:lnTo>
                        <a:lnTo>
                          <a:pt x="76200" y="523875"/>
                        </a:lnTo>
                        <a:lnTo>
                          <a:pt x="9525" y="742950"/>
                        </a:lnTo>
                        <a:lnTo>
                          <a:pt x="0" y="952500"/>
                        </a:lnTo>
                        <a:lnTo>
                          <a:pt x="38100" y="1038225"/>
                        </a:lnTo>
                        <a:lnTo>
                          <a:pt x="180975" y="981075"/>
                        </a:lnTo>
                        <a:lnTo>
                          <a:pt x="428625" y="885825"/>
                        </a:lnTo>
                        <a:lnTo>
                          <a:pt x="704850" y="809625"/>
                        </a:lnTo>
                        <a:lnTo>
                          <a:pt x="981075" y="790575"/>
                        </a:lnTo>
                        <a:lnTo>
                          <a:pt x="1209675" y="809625"/>
                        </a:lnTo>
                        <a:lnTo>
                          <a:pt x="1447800" y="838200"/>
                        </a:lnTo>
                        <a:lnTo>
                          <a:pt x="1638300" y="895350"/>
                        </a:lnTo>
                        <a:lnTo>
                          <a:pt x="1809750" y="962025"/>
                        </a:lnTo>
                        <a:lnTo>
                          <a:pt x="1981200" y="1047750"/>
                        </a:lnTo>
                        <a:lnTo>
                          <a:pt x="2133600" y="1095375"/>
                        </a:lnTo>
                        <a:close/>
                      </a:path>
                    </a:pathLst>
                  </a:custGeom>
                  <a:solidFill>
                    <a:schemeClr val="tx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grpSp>
          </p:grpSp>
          <p:grpSp>
            <p:nvGrpSpPr>
              <p:cNvPr id="160" name="グループ化 159"/>
              <p:cNvGrpSpPr/>
              <p:nvPr/>
            </p:nvGrpSpPr>
            <p:grpSpPr>
              <a:xfrm>
                <a:off x="7526414" y="3611045"/>
                <a:ext cx="458367" cy="491842"/>
                <a:chOff x="0" y="-49810"/>
                <a:chExt cx="1390590" cy="1582913"/>
              </a:xfrm>
            </p:grpSpPr>
            <p:grpSp>
              <p:nvGrpSpPr>
                <p:cNvPr id="161" name="グループ化 160"/>
                <p:cNvGrpSpPr/>
                <p:nvPr/>
              </p:nvGrpSpPr>
              <p:grpSpPr>
                <a:xfrm>
                  <a:off x="0" y="726958"/>
                  <a:ext cx="1390590" cy="685800"/>
                  <a:chOff x="0" y="726958"/>
                  <a:chExt cx="1390590" cy="685800"/>
                </a:xfrm>
              </p:grpSpPr>
              <p:sp>
                <p:nvSpPr>
                  <p:cNvPr id="163" name="フローチャート: 直接アクセス記憶 162"/>
                  <p:cNvSpPr/>
                  <p:nvPr/>
                </p:nvSpPr>
                <p:spPr>
                  <a:xfrm>
                    <a:off x="1227915" y="732436"/>
                    <a:ext cx="162675" cy="257175"/>
                  </a:xfrm>
                  <a:prstGeom prst="flowChartMagneticDrum">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164" name="フローチャート: 直接アクセス記憶 163"/>
                  <p:cNvSpPr/>
                  <p:nvPr/>
                </p:nvSpPr>
                <p:spPr>
                  <a:xfrm flipH="1">
                    <a:off x="0" y="726958"/>
                    <a:ext cx="171450" cy="257175"/>
                  </a:xfrm>
                  <a:prstGeom prst="flowChartMagneticDrum">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165" name="フローチャート: 結合子 164"/>
                  <p:cNvSpPr/>
                  <p:nvPr/>
                </p:nvSpPr>
                <p:spPr>
                  <a:xfrm>
                    <a:off x="609599" y="1231783"/>
                    <a:ext cx="266700" cy="180975"/>
                  </a:xfrm>
                  <a:prstGeom prst="flowChartConnector">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166" name="アーチ 165"/>
                  <p:cNvSpPr/>
                  <p:nvPr/>
                </p:nvSpPr>
                <p:spPr>
                  <a:xfrm rot="9010378">
                    <a:off x="581022" y="965083"/>
                    <a:ext cx="743419" cy="326564"/>
                  </a:xfrm>
                  <a:prstGeom prst="blockArc">
                    <a:avLst>
                      <a:gd name="adj1" fmla="val 10800000"/>
                      <a:gd name="adj2" fmla="val 21423784"/>
                      <a:gd name="adj3" fmla="val 809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tx1"/>
                      </a:solidFill>
                    </a:endParaRPr>
                  </a:p>
                </p:txBody>
              </p:sp>
            </p:grpSp>
            <p:sp>
              <p:nvSpPr>
                <p:cNvPr id="162" name="アーチ 161"/>
                <p:cNvSpPr/>
                <p:nvPr/>
              </p:nvSpPr>
              <p:spPr>
                <a:xfrm rot="21195652">
                  <a:off x="48559" y="-49810"/>
                  <a:ext cx="1333081" cy="1582913"/>
                </a:xfrm>
                <a:prstGeom prst="blockArc">
                  <a:avLst>
                    <a:gd name="adj1" fmla="val 11221969"/>
                    <a:gd name="adj2" fmla="val 168496"/>
                    <a:gd name="adj3" fmla="val 441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tx1"/>
                    </a:solidFill>
                  </a:endParaRPr>
                </a:p>
              </p:txBody>
            </p:sp>
          </p:grpSp>
        </p:grpSp>
      </p:grpSp>
      <p:grpSp>
        <p:nvGrpSpPr>
          <p:cNvPr id="14" name="グループ化 13"/>
          <p:cNvGrpSpPr/>
          <p:nvPr/>
        </p:nvGrpSpPr>
        <p:grpSpPr>
          <a:xfrm>
            <a:off x="9499960" y="5270476"/>
            <a:ext cx="1594533" cy="258212"/>
            <a:chOff x="-1028542" y="2015951"/>
            <a:chExt cx="1460751" cy="225510"/>
          </a:xfrm>
        </p:grpSpPr>
        <p:sp>
          <p:nvSpPr>
            <p:cNvPr id="13" name="角丸四角形 12"/>
            <p:cNvSpPr/>
            <p:nvPr/>
          </p:nvSpPr>
          <p:spPr>
            <a:xfrm>
              <a:off x="-864195" y="2015951"/>
              <a:ext cx="1118385" cy="225510"/>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2" name="テキスト ボックス 11"/>
            <p:cNvSpPr txBox="1"/>
            <p:nvPr/>
          </p:nvSpPr>
          <p:spPr>
            <a:xfrm>
              <a:off x="-1028542" y="2037220"/>
              <a:ext cx="1460751" cy="201597"/>
            </a:xfrm>
            <a:prstGeom prst="rect">
              <a:avLst/>
            </a:prstGeom>
            <a:noFill/>
          </p:spPr>
          <p:txBody>
            <a:bodyPr wrap="square" rtlCol="0">
              <a:spAutoFit/>
            </a:bodyPr>
            <a:lstStyle/>
            <a:p>
              <a:pPr algn="ctr"/>
              <a:r>
                <a:rPr lang="ja-JP" altLang="en-US" sz="900" b="1" dirty="0">
                  <a:latin typeface="Meiryo UI" panose="020B0604030504040204" pitchFamily="50" charset="-128"/>
                  <a:ea typeface="Meiryo UI" panose="020B0604030504040204" pitchFamily="50" charset="-128"/>
                </a:rPr>
                <a:t>仕入先の品質担当者</a:t>
              </a:r>
            </a:p>
          </p:txBody>
        </p:sp>
      </p:grpSp>
      <p:grpSp>
        <p:nvGrpSpPr>
          <p:cNvPr id="26" name="グループ化 25">
            <a:extLst>
              <a:ext uri="{FF2B5EF4-FFF2-40B4-BE49-F238E27FC236}">
                <a16:creationId xmlns:a16="http://schemas.microsoft.com/office/drawing/2014/main" id="{13B1C4AB-2977-94AE-8298-DFAD49C7EC75}"/>
              </a:ext>
            </a:extLst>
          </p:cNvPr>
          <p:cNvGrpSpPr/>
          <p:nvPr/>
        </p:nvGrpSpPr>
        <p:grpSpPr>
          <a:xfrm>
            <a:off x="9794933" y="5525680"/>
            <a:ext cx="1019504" cy="929805"/>
            <a:chOff x="8009316" y="5252734"/>
            <a:chExt cx="1298524" cy="1213098"/>
          </a:xfrm>
        </p:grpSpPr>
        <p:pic>
          <p:nvPicPr>
            <p:cNvPr id="192" name="図 191"/>
            <p:cNvPicPr>
              <a:picLocks noChangeAspect="1"/>
            </p:cNvPicPr>
            <p:nvPr/>
          </p:nvPicPr>
          <p:blipFill rotWithShape="1">
            <a:blip r:embed="rId5"/>
            <a:srcRect l="2601" t="29310" r="-2601" b="51428"/>
            <a:stretch/>
          </p:blipFill>
          <p:spPr>
            <a:xfrm>
              <a:off x="8009316" y="5848481"/>
              <a:ext cx="1298524" cy="617351"/>
            </a:xfrm>
            <a:prstGeom prst="rect">
              <a:avLst/>
            </a:prstGeom>
          </p:spPr>
        </p:pic>
        <p:pic>
          <p:nvPicPr>
            <p:cNvPr id="46" name="図 45"/>
            <p:cNvPicPr>
              <a:picLocks noChangeAspect="1"/>
            </p:cNvPicPr>
            <p:nvPr/>
          </p:nvPicPr>
          <p:blipFill>
            <a:blip r:embed="rId41" cstate="print">
              <a:extLst>
                <a:ext uri="{BEBA8EAE-BF5A-486C-A8C5-ECC9F3942E4B}">
                  <a14:imgProps xmlns:a14="http://schemas.microsoft.com/office/drawing/2010/main">
                    <a14:imgLayer r:embed="rId42">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117" name="グループ化 116"/>
            <p:cNvGrpSpPr/>
            <p:nvPr/>
          </p:nvGrpSpPr>
          <p:grpSpPr>
            <a:xfrm>
              <a:off x="8358121" y="5252734"/>
              <a:ext cx="676277" cy="438686"/>
              <a:chOff x="8597356" y="4176189"/>
              <a:chExt cx="1568953" cy="907998"/>
            </a:xfrm>
          </p:grpSpPr>
          <p:pic>
            <p:nvPicPr>
              <p:cNvPr id="118" name="Picture 17"/>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 name="Picture 2" descr="ロゴ"/>
              <p:cNvPicPr>
                <a:picLocks noChangeAspect="1" noChangeArrowheads="1"/>
              </p:cNvPicPr>
              <p:nvPr/>
            </p:nvPicPr>
            <p:blipFill>
              <a:blip r:embed="rId44"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sp>
        <p:nvSpPr>
          <p:cNvPr id="10" name="フリーフォーム 9"/>
          <p:cNvSpPr/>
          <p:nvPr/>
        </p:nvSpPr>
        <p:spPr>
          <a:xfrm>
            <a:off x="8582507" y="4343401"/>
            <a:ext cx="1066169" cy="411799"/>
          </a:xfrm>
          <a:custGeom>
            <a:avLst/>
            <a:gdLst>
              <a:gd name="connsiteX0" fmla="*/ 0 w 600075"/>
              <a:gd name="connsiteY0" fmla="*/ 0 h 402509"/>
              <a:gd name="connsiteX1" fmla="*/ 180975 w 600075"/>
              <a:gd name="connsiteY1" fmla="*/ 342900 h 402509"/>
              <a:gd name="connsiteX2" fmla="*/ 600075 w 600075"/>
              <a:gd name="connsiteY2" fmla="*/ 400050 h 402509"/>
            </a:gdLst>
            <a:ahLst/>
            <a:cxnLst>
              <a:cxn ang="0">
                <a:pos x="connsiteX0" y="connsiteY0"/>
              </a:cxn>
              <a:cxn ang="0">
                <a:pos x="connsiteX1" y="connsiteY1"/>
              </a:cxn>
              <a:cxn ang="0">
                <a:pos x="connsiteX2" y="connsiteY2"/>
              </a:cxn>
            </a:cxnLst>
            <a:rect l="l" t="t" r="r" b="b"/>
            <a:pathLst>
              <a:path w="600075" h="402509">
                <a:moveTo>
                  <a:pt x="0" y="0"/>
                </a:moveTo>
                <a:cubicBezTo>
                  <a:pt x="40481" y="138112"/>
                  <a:pt x="80963" y="276225"/>
                  <a:pt x="180975" y="342900"/>
                </a:cubicBezTo>
                <a:cubicBezTo>
                  <a:pt x="280987" y="409575"/>
                  <a:pt x="440531" y="404812"/>
                  <a:pt x="600075" y="400050"/>
                </a:cubicBezTo>
              </a:path>
            </a:pathLst>
          </a:cu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ja-JP" altLang="en-US"/>
          </a:p>
        </p:txBody>
      </p:sp>
      <p:grpSp>
        <p:nvGrpSpPr>
          <p:cNvPr id="3" name="グループ化 2">
            <a:extLst>
              <a:ext uri="{FF2B5EF4-FFF2-40B4-BE49-F238E27FC236}">
                <a16:creationId xmlns:a16="http://schemas.microsoft.com/office/drawing/2014/main" id="{9F13A844-73AE-2A79-0E86-0A0CEC9CB9B2}"/>
              </a:ext>
            </a:extLst>
          </p:cNvPr>
          <p:cNvGrpSpPr/>
          <p:nvPr/>
        </p:nvGrpSpPr>
        <p:grpSpPr>
          <a:xfrm>
            <a:off x="10144960" y="1785821"/>
            <a:ext cx="614929" cy="2264476"/>
            <a:chOff x="10144960" y="1785821"/>
            <a:chExt cx="614929" cy="2264476"/>
          </a:xfrm>
        </p:grpSpPr>
        <p:sp>
          <p:nvSpPr>
            <p:cNvPr id="63" name="星 6 62"/>
            <p:cNvSpPr/>
            <p:nvPr/>
          </p:nvSpPr>
          <p:spPr>
            <a:xfrm>
              <a:off x="10144960" y="3493208"/>
              <a:ext cx="599560" cy="557089"/>
            </a:xfrm>
            <a:prstGeom prst="star6">
              <a:avLst/>
            </a:prstGeom>
            <a:noFill/>
            <a:ln w="19050">
              <a:solidFill>
                <a:srgbClr val="FFFF0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星 6 62">
              <a:extLst>
                <a:ext uri="{FF2B5EF4-FFF2-40B4-BE49-F238E27FC236}">
                  <a16:creationId xmlns:a16="http://schemas.microsoft.com/office/drawing/2014/main" id="{9773CBAC-DA11-341B-E306-B30B8AAEFAE5}"/>
                </a:ext>
              </a:extLst>
            </p:cNvPr>
            <p:cNvSpPr/>
            <p:nvPr/>
          </p:nvSpPr>
          <p:spPr>
            <a:xfrm>
              <a:off x="10160329" y="2656657"/>
              <a:ext cx="599560" cy="557089"/>
            </a:xfrm>
            <a:prstGeom prst="star6">
              <a:avLst/>
            </a:prstGeom>
            <a:noFill/>
            <a:ln w="19050">
              <a:solidFill>
                <a:srgbClr val="FFFF0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星 6 62">
              <a:extLst>
                <a:ext uri="{FF2B5EF4-FFF2-40B4-BE49-F238E27FC236}">
                  <a16:creationId xmlns:a16="http://schemas.microsoft.com/office/drawing/2014/main" id="{64BF55E6-96E7-73DD-C3AF-CD76D5F99098}"/>
                </a:ext>
              </a:extLst>
            </p:cNvPr>
            <p:cNvSpPr/>
            <p:nvPr/>
          </p:nvSpPr>
          <p:spPr>
            <a:xfrm>
              <a:off x="10154805" y="1785821"/>
              <a:ext cx="599560" cy="557089"/>
            </a:xfrm>
            <a:prstGeom prst="star6">
              <a:avLst/>
            </a:prstGeom>
            <a:noFill/>
            <a:ln w="19050">
              <a:solidFill>
                <a:srgbClr val="FFFF0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grpSp>
      <p:sp>
        <p:nvSpPr>
          <p:cNvPr id="2" name="横巻き 75">
            <a:extLst>
              <a:ext uri="{FF2B5EF4-FFF2-40B4-BE49-F238E27FC236}">
                <a16:creationId xmlns:a16="http://schemas.microsoft.com/office/drawing/2014/main" id="{2CCC7D83-BF1E-0A13-3020-F0E5E8139F98}"/>
              </a:ext>
            </a:extLst>
          </p:cNvPr>
          <p:cNvSpPr/>
          <p:nvPr/>
        </p:nvSpPr>
        <p:spPr>
          <a:xfrm>
            <a:off x="515596" y="503783"/>
            <a:ext cx="1866202"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8" name="テキスト ボックス 7">
            <a:extLst>
              <a:ext uri="{FF2B5EF4-FFF2-40B4-BE49-F238E27FC236}">
                <a16:creationId xmlns:a16="http://schemas.microsoft.com/office/drawing/2014/main" id="{EDB42AE5-731E-DB8C-11B9-42EFCAF111F4}"/>
              </a:ext>
            </a:extLst>
          </p:cNvPr>
          <p:cNvSpPr txBox="1"/>
          <p:nvPr/>
        </p:nvSpPr>
        <p:spPr>
          <a:xfrm>
            <a:off x="709009" y="598780"/>
            <a:ext cx="1672789"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要因調査結果</a:t>
            </a:r>
          </a:p>
        </p:txBody>
      </p:sp>
      <p:sp>
        <p:nvSpPr>
          <p:cNvPr id="11" name="円形吹き出し 10"/>
          <p:cNvSpPr/>
          <p:nvPr/>
        </p:nvSpPr>
        <p:spPr>
          <a:xfrm>
            <a:off x="8663204" y="4400183"/>
            <a:ext cx="1144698" cy="402916"/>
          </a:xfrm>
          <a:prstGeom prst="wedgeEllipseCallout">
            <a:avLst>
              <a:gd name="adj1" fmla="val 73730"/>
              <a:gd name="adj2" fmla="val 40014"/>
            </a:avLst>
          </a:prstGeom>
          <a:solidFill>
            <a:schemeClr val="bg1"/>
          </a:solidFill>
          <a:ln w="9525">
            <a:solidFill>
              <a:schemeClr val="tx1"/>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b="1" dirty="0">
                <a:solidFill>
                  <a:schemeClr val="tx1"/>
                </a:solidFill>
                <a:latin typeface="Meiryo UI" panose="020B0604030504040204" pitchFamily="50" charset="-128"/>
                <a:ea typeface="Meiryo UI" panose="020B0604030504040204" pitchFamily="50" charset="-128"/>
              </a:rPr>
              <a:t>よろしく　　　　　お願いします。</a:t>
            </a:r>
          </a:p>
        </p:txBody>
      </p:sp>
      <p:sp>
        <p:nvSpPr>
          <p:cNvPr id="9" name="四角形: 角を丸くする 8">
            <a:extLst>
              <a:ext uri="{FF2B5EF4-FFF2-40B4-BE49-F238E27FC236}">
                <a16:creationId xmlns:a16="http://schemas.microsoft.com/office/drawing/2014/main" id="{70195AC6-313A-924A-6B97-A698680A3421}"/>
              </a:ext>
            </a:extLst>
          </p:cNvPr>
          <p:cNvSpPr/>
          <p:nvPr/>
        </p:nvSpPr>
        <p:spPr>
          <a:xfrm>
            <a:off x="1002845" y="4786288"/>
            <a:ext cx="4559511" cy="1037848"/>
          </a:xfrm>
          <a:prstGeom prst="roundRect">
            <a:avLst/>
          </a:prstGeom>
          <a:solidFill>
            <a:srgbClr val="CCEC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800" b="1" dirty="0">
                <a:solidFill>
                  <a:srgbClr val="FF0000"/>
                </a:solidFill>
                <a:latin typeface="Meiryo UI" panose="020B0604030504040204" pitchFamily="50" charset="-128"/>
                <a:ea typeface="Meiryo UI" panose="020B0604030504040204" pitchFamily="50" charset="-128"/>
              </a:rPr>
              <a:t>調査した結果、</a:t>
            </a:r>
            <a:endParaRPr lang="en-US" altLang="ja-JP" sz="1800" b="1" dirty="0">
              <a:solidFill>
                <a:srgbClr val="FF0000"/>
              </a:solidFill>
              <a:latin typeface="Meiryo UI" panose="020B0604030504040204" pitchFamily="50" charset="-128"/>
              <a:ea typeface="Meiryo UI" panose="020B0604030504040204" pitchFamily="50" charset="-128"/>
            </a:endParaRPr>
          </a:p>
          <a:p>
            <a:pPr algn="ctr"/>
            <a:r>
              <a:rPr lang="en-US" altLang="ja-JP" sz="1800" b="1" dirty="0">
                <a:solidFill>
                  <a:srgbClr val="FF0000"/>
                </a:solidFill>
                <a:latin typeface="Meiryo UI" panose="020B0604030504040204" pitchFamily="50" charset="-128"/>
                <a:ea typeface="Meiryo UI" panose="020B0604030504040204" pitchFamily="50" charset="-128"/>
              </a:rPr>
              <a:t>3</a:t>
            </a:r>
            <a:r>
              <a:rPr lang="ja-JP" altLang="en-US" sz="1800" b="1" dirty="0">
                <a:solidFill>
                  <a:srgbClr val="FF0000"/>
                </a:solidFill>
                <a:latin typeface="Meiryo UI" panose="020B0604030504040204" pitchFamily="50" charset="-128"/>
                <a:ea typeface="Meiryo UI" panose="020B0604030504040204" pitchFamily="50" charset="-128"/>
              </a:rPr>
              <a:t>つの要因すべてが事実だということが分かり、</a:t>
            </a:r>
            <a:endParaRPr lang="en-US" altLang="ja-JP" sz="1800" b="1" dirty="0">
              <a:solidFill>
                <a:srgbClr val="FF0000"/>
              </a:solidFill>
              <a:latin typeface="Meiryo UI" panose="020B0604030504040204" pitchFamily="50" charset="-128"/>
              <a:ea typeface="Meiryo UI" panose="020B0604030504040204" pitchFamily="50" charset="-128"/>
            </a:endParaRPr>
          </a:p>
          <a:p>
            <a:pPr algn="ctr"/>
            <a:r>
              <a:rPr lang="ja-JP" altLang="en-US" sz="1800" b="1" dirty="0">
                <a:solidFill>
                  <a:srgbClr val="FF0000"/>
                </a:solidFill>
                <a:latin typeface="Meiryo UI" panose="020B0604030504040204" pitchFamily="50" charset="-128"/>
                <a:ea typeface="Meiryo UI" panose="020B0604030504040204" pitchFamily="50" charset="-128"/>
              </a:rPr>
              <a:t>対策が必要と判断しました。</a:t>
            </a:r>
          </a:p>
        </p:txBody>
      </p:sp>
    </p:spTree>
    <p:custDataLst>
      <p:tags r:id="rId1"/>
    </p:custDataLst>
    <p:extLst>
      <p:ext uri="{BB962C8B-B14F-4D97-AF65-F5344CB8AC3E}">
        <p14:creationId xmlns:p14="http://schemas.microsoft.com/office/powerpoint/2010/main" val="342822237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1000"/>
                                        <p:tgtEl>
                                          <p:spTgt spid="11"/>
                                        </p:tgtEl>
                                      </p:cBhvr>
                                    </p:animEffect>
                                  </p:childTnLst>
                                </p:cTn>
                              </p:par>
                              <p:par>
                                <p:cTn id="13" presetID="14" presetClass="entr" presetSubtype="1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角丸四角形 15"/>
          <p:cNvSpPr/>
          <p:nvPr/>
        </p:nvSpPr>
        <p:spPr>
          <a:xfrm>
            <a:off x="412672" y="3889800"/>
            <a:ext cx="10705806" cy="2525445"/>
          </a:xfrm>
          <a:prstGeom prst="roundRect">
            <a:avLst>
              <a:gd name="adj" fmla="val 4701"/>
            </a:avLst>
          </a:prstGeom>
          <a:solidFill>
            <a:schemeClr val="accent6">
              <a:lumMod val="40000"/>
              <a:lumOff val="60000"/>
              <a:alpha val="21000"/>
            </a:schemeClr>
          </a:solidFill>
          <a:ln>
            <a:noFill/>
          </a:ln>
          <a:effectLst>
            <a:glow rad="127000">
              <a:schemeClr val="accent1">
                <a:alpha val="33000"/>
              </a:schemeClr>
            </a:glow>
            <a:reflection blurRad="101600" stA="16000" endPos="65000" dist="50800" dir="5400000" sy="-100000" algn="bl" rotWithShape="0"/>
            <a:softEdge rad="292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 name="表 4">
            <a:extLst>
              <a:ext uri="{FF2B5EF4-FFF2-40B4-BE49-F238E27FC236}">
                <a16:creationId xmlns:a16="http://schemas.microsoft.com/office/drawing/2014/main" id="{AF9AA284-9BF3-A455-B50E-78AD3E00BD0A}"/>
              </a:ext>
            </a:extLst>
          </p:cNvPr>
          <p:cNvGraphicFramePr>
            <a:graphicFrameLocks noGrp="1"/>
          </p:cNvGraphicFramePr>
          <p:nvPr>
            <p:extLst>
              <p:ext uri="{D42A27DB-BD31-4B8C-83A1-F6EECF244321}">
                <p14:modId xmlns:p14="http://schemas.microsoft.com/office/powerpoint/2010/main" val="3680524532"/>
              </p:ext>
            </p:extLst>
          </p:nvPr>
        </p:nvGraphicFramePr>
        <p:xfrm>
          <a:off x="465702" y="757079"/>
          <a:ext cx="10599745" cy="2989345"/>
        </p:xfrm>
        <a:graphic>
          <a:graphicData uri="http://schemas.openxmlformats.org/drawingml/2006/table">
            <a:tbl>
              <a:tblPr/>
              <a:tblGrid>
                <a:gridCol w="2539259">
                  <a:extLst>
                    <a:ext uri="{9D8B030D-6E8A-4147-A177-3AD203B41FA5}">
                      <a16:colId xmlns:a16="http://schemas.microsoft.com/office/drawing/2014/main" val="260809663"/>
                    </a:ext>
                  </a:extLst>
                </a:gridCol>
                <a:gridCol w="259015">
                  <a:extLst>
                    <a:ext uri="{9D8B030D-6E8A-4147-A177-3AD203B41FA5}">
                      <a16:colId xmlns:a16="http://schemas.microsoft.com/office/drawing/2014/main" val="123533973"/>
                    </a:ext>
                  </a:extLst>
                </a:gridCol>
                <a:gridCol w="3917449">
                  <a:extLst>
                    <a:ext uri="{9D8B030D-6E8A-4147-A177-3AD203B41FA5}">
                      <a16:colId xmlns:a16="http://schemas.microsoft.com/office/drawing/2014/main" val="930251260"/>
                    </a:ext>
                  </a:extLst>
                </a:gridCol>
                <a:gridCol w="648072">
                  <a:extLst>
                    <a:ext uri="{9D8B030D-6E8A-4147-A177-3AD203B41FA5}">
                      <a16:colId xmlns:a16="http://schemas.microsoft.com/office/drawing/2014/main" val="4219482117"/>
                    </a:ext>
                  </a:extLst>
                </a:gridCol>
                <a:gridCol w="648072">
                  <a:extLst>
                    <a:ext uri="{9D8B030D-6E8A-4147-A177-3AD203B41FA5}">
                      <a16:colId xmlns:a16="http://schemas.microsoft.com/office/drawing/2014/main" val="725361030"/>
                    </a:ext>
                  </a:extLst>
                </a:gridCol>
                <a:gridCol w="661318">
                  <a:extLst>
                    <a:ext uri="{9D8B030D-6E8A-4147-A177-3AD203B41FA5}">
                      <a16:colId xmlns:a16="http://schemas.microsoft.com/office/drawing/2014/main" val="4203612024"/>
                    </a:ext>
                  </a:extLst>
                </a:gridCol>
                <a:gridCol w="490796">
                  <a:extLst>
                    <a:ext uri="{9D8B030D-6E8A-4147-A177-3AD203B41FA5}">
                      <a16:colId xmlns:a16="http://schemas.microsoft.com/office/drawing/2014/main" val="636003844"/>
                    </a:ext>
                  </a:extLst>
                </a:gridCol>
                <a:gridCol w="576078">
                  <a:extLst>
                    <a:ext uri="{9D8B030D-6E8A-4147-A177-3AD203B41FA5}">
                      <a16:colId xmlns:a16="http://schemas.microsoft.com/office/drawing/2014/main" val="1084941621"/>
                    </a:ext>
                  </a:extLst>
                </a:gridCol>
                <a:gridCol w="530047">
                  <a:extLst>
                    <a:ext uri="{9D8B030D-6E8A-4147-A177-3AD203B41FA5}">
                      <a16:colId xmlns:a16="http://schemas.microsoft.com/office/drawing/2014/main" val="1648612218"/>
                    </a:ext>
                  </a:extLst>
                </a:gridCol>
                <a:gridCol w="329639">
                  <a:extLst>
                    <a:ext uri="{9D8B030D-6E8A-4147-A177-3AD203B41FA5}">
                      <a16:colId xmlns:a16="http://schemas.microsoft.com/office/drawing/2014/main" val="3584928067"/>
                    </a:ext>
                  </a:extLst>
                </a:gridCol>
              </a:tblGrid>
              <a:tr h="364553">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　</a:t>
                      </a:r>
                    </a:p>
                  </a:txBody>
                  <a:tcPr marL="6233" marR="6233" marT="6233"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200" b="0" i="0" u="none" strike="noStrike">
                          <a:solidFill>
                            <a:srgbClr val="000000"/>
                          </a:solidFill>
                          <a:effectLst/>
                          <a:latin typeface="Meiryo UI" panose="020B0604030504040204" pitchFamily="50" charset="-128"/>
                          <a:ea typeface="Meiryo UI" panose="020B0604030504040204" pitchFamily="50" charset="-128"/>
                        </a:rPr>
                        <a:t>　</a:t>
                      </a:r>
                    </a:p>
                  </a:txBody>
                  <a:tcPr marL="6233" marR="6233" marT="6233"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200" b="0" i="0" u="none" strike="noStrike">
                          <a:solidFill>
                            <a:srgbClr val="000000"/>
                          </a:solidFill>
                          <a:effectLst/>
                          <a:latin typeface="Meiryo UI" panose="020B0604030504040204" pitchFamily="50" charset="-128"/>
                          <a:ea typeface="Meiryo UI" panose="020B0604030504040204" pitchFamily="50" charset="-128"/>
                        </a:rPr>
                        <a:t>　</a:t>
                      </a:r>
                    </a:p>
                  </a:txBody>
                  <a:tcPr marL="6233" marR="6233" marT="6233"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gridSpan="7">
                  <a:txBody>
                    <a:bodyPr/>
                    <a:lstStyle/>
                    <a:p>
                      <a:pPr algn="r"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凡例　　最適：５点　　適正：３点　　適正小：１点</a:t>
                      </a:r>
                    </a:p>
                  </a:txBody>
                  <a:tcPr marL="6233" marR="6233" marT="6233"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45465743"/>
                  </a:ext>
                </a:extLst>
              </a:tr>
              <a:tr h="758273">
                <a:tc>
                  <a:txBody>
                    <a:bodyPr/>
                    <a:lstStyle/>
                    <a:p>
                      <a:pPr algn="ctr"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真因</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gridSpan="2">
                  <a:txBody>
                    <a:bodyPr/>
                    <a:lstStyle/>
                    <a:p>
                      <a:pPr algn="ctr"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対策案</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hMerge="1">
                  <a:txBody>
                    <a:bodyPr/>
                    <a:lstStyle/>
                    <a:p>
                      <a:endParaRPr kumimoji="1" lang="ja-JP" altLang="en-US"/>
                    </a:p>
                  </a:txBody>
                  <a:tcPr/>
                </a:tc>
                <a:tc>
                  <a:txBody>
                    <a:bodyPr/>
                    <a:lstStyle/>
                    <a:p>
                      <a:pPr algn="ctr"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対策</a:t>
                      </a:r>
                      <a:br>
                        <a:rPr lang="ja-JP" altLang="en-US" sz="1600" b="0" i="0" u="none" strike="noStrike" dirty="0">
                          <a:solidFill>
                            <a:srgbClr val="000000"/>
                          </a:solidFill>
                          <a:effectLst/>
                          <a:latin typeface="Meiryo UI" panose="020B0604030504040204" pitchFamily="50" charset="-128"/>
                          <a:ea typeface="Meiryo UI" panose="020B0604030504040204" pitchFamily="50" charset="-128"/>
                        </a:rPr>
                      </a:b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期間</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ja-JP" altLang="en-US" sz="1600" b="0" i="0" u="none" strike="noStrike">
                          <a:solidFill>
                            <a:srgbClr val="000000"/>
                          </a:solidFill>
                          <a:effectLst/>
                          <a:latin typeface="Meiryo UI" panose="020B0604030504040204" pitchFamily="50" charset="-128"/>
                          <a:ea typeface="Meiryo UI" panose="020B0604030504040204" pitchFamily="50" charset="-128"/>
                        </a:rPr>
                        <a:t>現実性</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ja-JP" altLang="en-US" sz="1600" b="0" i="0" u="none" strike="noStrike">
                          <a:solidFill>
                            <a:srgbClr val="000000"/>
                          </a:solidFill>
                          <a:effectLst/>
                          <a:latin typeface="Meiryo UI" panose="020B0604030504040204" pitchFamily="50" charset="-128"/>
                          <a:ea typeface="Meiryo UI" panose="020B0604030504040204" pitchFamily="50" charset="-128"/>
                        </a:rPr>
                        <a:t>重要性</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コスト</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期待</a:t>
                      </a:r>
                      <a:br>
                        <a:rPr lang="ja-JP" altLang="en-US" sz="1600" b="0" i="0" u="none" strike="noStrike" dirty="0">
                          <a:solidFill>
                            <a:srgbClr val="000000"/>
                          </a:solidFill>
                          <a:effectLst/>
                          <a:latin typeface="Meiryo UI" panose="020B0604030504040204" pitchFamily="50" charset="-128"/>
                          <a:ea typeface="Meiryo UI" panose="020B0604030504040204" pitchFamily="50" charset="-128"/>
                        </a:rPr>
                      </a:b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効果</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gridSpan="2">
                  <a:txBody>
                    <a:bodyPr/>
                    <a:lstStyle/>
                    <a:p>
                      <a:pPr algn="ctr"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評価</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hMerge="1">
                  <a:txBody>
                    <a:bodyPr/>
                    <a:lstStyle/>
                    <a:p>
                      <a:endParaRPr kumimoji="1" lang="ja-JP" altLang="en-US"/>
                    </a:p>
                  </a:txBody>
                  <a:tcPr/>
                </a:tc>
                <a:extLst>
                  <a:ext uri="{0D108BD9-81ED-4DB2-BD59-A6C34878D82A}">
                    <a16:rowId xmlns:a16="http://schemas.microsoft.com/office/drawing/2014/main" val="1862405152"/>
                  </a:ext>
                </a:extLst>
              </a:tr>
              <a:tr h="622173">
                <a:tc>
                  <a:txBody>
                    <a:bodyPr/>
                    <a:lstStyle/>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監査記録の内容が分かりにくい</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1</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監査記録と改善計画に具体的内容を記録する</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25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600" b="0" i="0" u="none" strike="noStrike">
                          <a:solidFill>
                            <a:srgbClr val="000000"/>
                          </a:solidFill>
                          <a:effectLst/>
                          <a:latin typeface="Meiryo UI" panose="020B0604030504040204" pitchFamily="50" charset="-128"/>
                          <a:ea typeface="Meiryo UI" panose="020B0604030504040204" pitchFamily="50" charset="-128"/>
                        </a:rPr>
                        <a:t>◎</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60075007"/>
                  </a:ext>
                </a:extLst>
              </a:tr>
              <a:tr h="622173">
                <a:tc>
                  <a:txBody>
                    <a:bodyPr/>
                    <a:lstStyle/>
                    <a:p>
                      <a:pPr algn="l" fontAlgn="ctr"/>
                      <a:r>
                        <a:rPr lang="ja-JP" altLang="en-US" sz="1600" b="0" i="0" u="none" strike="noStrike">
                          <a:solidFill>
                            <a:srgbClr val="000000"/>
                          </a:solidFill>
                          <a:effectLst/>
                          <a:latin typeface="Meiryo UI" panose="020B0604030504040204" pitchFamily="50" charset="-128"/>
                          <a:ea typeface="Meiryo UI" panose="020B0604030504040204" pitchFamily="50" charset="-128"/>
                        </a:rPr>
                        <a:t>意志疎通ができていない</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2</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新製品の進捗状況確認会を実施する</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25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600" b="0" i="0" u="none" strike="noStrike">
                          <a:solidFill>
                            <a:srgbClr val="000000"/>
                          </a:solidFill>
                          <a:effectLst/>
                          <a:latin typeface="Meiryo UI" panose="020B0604030504040204" pitchFamily="50" charset="-128"/>
                          <a:ea typeface="Meiryo UI" panose="020B0604030504040204" pitchFamily="50" charset="-128"/>
                        </a:rPr>
                        <a:t>◎</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2615206"/>
                  </a:ext>
                </a:extLst>
              </a:tr>
              <a:tr h="622173">
                <a:tc>
                  <a:txBody>
                    <a:bodyPr/>
                    <a:lstStyle/>
                    <a:p>
                      <a:pPr algn="l" fontAlgn="ctr"/>
                      <a:r>
                        <a:rPr lang="ja-JP" altLang="en-US" sz="1600" b="0" i="0" u="none" strike="noStrike">
                          <a:solidFill>
                            <a:srgbClr val="000000"/>
                          </a:solidFill>
                          <a:effectLst/>
                          <a:latin typeface="Meiryo UI" panose="020B0604030504040204" pitchFamily="50" charset="-128"/>
                          <a:ea typeface="Meiryo UI" panose="020B0604030504040204" pitchFamily="50" charset="-128"/>
                        </a:rPr>
                        <a:t>納期管理する仕組みがない</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3</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600" b="0" i="0" u="none" strike="noStrike">
                          <a:solidFill>
                            <a:srgbClr val="000000"/>
                          </a:solidFill>
                          <a:effectLst/>
                          <a:latin typeface="Meiryo UI" panose="020B0604030504040204" pitchFamily="50" charset="-128"/>
                          <a:ea typeface="Meiryo UI" panose="020B0604030504040204" pitchFamily="50" charset="-128"/>
                        </a:rPr>
                        <a:t>進捗フォロー手順を明確にする</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600" b="0" i="0" u="none" strike="noStrike" dirty="0">
                          <a:solidFill>
                            <a:srgbClr val="000000"/>
                          </a:solidFill>
                          <a:effectLst/>
                          <a:latin typeface="Meiryo UI" panose="020B0604030504040204" pitchFamily="50" charset="-128"/>
                          <a:ea typeface="Meiryo UI" panose="020B0604030504040204" pitchFamily="50" charset="-128"/>
                        </a:rPr>
                        <a:t>25</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600" b="0" i="0" u="none" strike="noStrike" dirty="0">
                          <a:solidFill>
                            <a:srgbClr val="000000"/>
                          </a:solidFill>
                          <a:effectLst/>
                          <a:latin typeface="Meiryo UI" panose="020B0604030504040204" pitchFamily="50" charset="-128"/>
                          <a:ea typeface="Meiryo UI" panose="020B0604030504040204" pitchFamily="50" charset="-128"/>
                        </a:rPr>
                        <a:t>◎</a:t>
                      </a:r>
                    </a:p>
                  </a:txBody>
                  <a:tcPr marL="6233" marR="6233" marT="62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54718662"/>
                  </a:ext>
                </a:extLst>
              </a:tr>
            </a:tbl>
          </a:graphicData>
        </a:graphic>
      </p:graphicFrame>
      <p:sp>
        <p:nvSpPr>
          <p:cNvPr id="28677" name="テキスト ボックス 9"/>
          <p:cNvSpPr txBox="1">
            <a:spLocks noChangeArrowheads="1"/>
          </p:cNvSpPr>
          <p:nvPr/>
        </p:nvSpPr>
        <p:spPr bwMode="auto">
          <a:xfrm>
            <a:off x="287636" y="140901"/>
            <a:ext cx="15007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Meiryo UI" panose="020B0604030504040204" pitchFamily="50" charset="-128"/>
                <a:ea typeface="Meiryo UI" panose="020B0604030504040204" pitchFamily="50" charset="-128"/>
              </a:rPr>
              <a:t>対策の検討</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28678" name="テキスト ボックス 9"/>
          <p:cNvSpPr txBox="1">
            <a:spLocks noChangeArrowheads="1"/>
          </p:cNvSpPr>
          <p:nvPr/>
        </p:nvSpPr>
        <p:spPr bwMode="auto">
          <a:xfrm>
            <a:off x="8782604" y="178157"/>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18/29</a:t>
            </a:r>
            <a:r>
              <a:rPr lang="ja-JP" altLang="en-US" sz="1400" dirty="0">
                <a:latin typeface="Meiryo UI" panose="020B0604030504040204" pitchFamily="50" charset="-128"/>
                <a:ea typeface="Meiryo UI" panose="020B0604030504040204" pitchFamily="50" charset="-128"/>
              </a:rPr>
              <a:t>）</a:t>
            </a:r>
          </a:p>
        </p:txBody>
      </p:sp>
      <p:sp>
        <p:nvSpPr>
          <p:cNvPr id="28682" name="Line 3"/>
          <p:cNvSpPr>
            <a:spLocks noChangeShapeType="1"/>
          </p:cNvSpPr>
          <p:nvPr/>
        </p:nvSpPr>
        <p:spPr bwMode="auto">
          <a:xfrm>
            <a:off x="215628" y="503238"/>
            <a:ext cx="11017224"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a:p>
        </p:txBody>
      </p:sp>
      <p:pic>
        <p:nvPicPr>
          <p:cNvPr id="22" name="Picture 2" descr="ロゴ"/>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727330" y="138944"/>
            <a:ext cx="1285089" cy="311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図 18" descr="事務所風景.jpg"/>
          <p:cNvPicPr>
            <a:picLocks noChangeAspect="1"/>
          </p:cNvPicPr>
          <p:nvPr/>
        </p:nvPicPr>
        <p:blipFill>
          <a:blip r:embed="rId6" cstate="print">
            <a:lum bright="-20000"/>
          </a:blip>
          <a:srcRect/>
          <a:stretch>
            <a:fillRect/>
          </a:stretch>
        </p:blipFill>
        <p:spPr bwMode="auto">
          <a:xfrm>
            <a:off x="562563" y="3943798"/>
            <a:ext cx="3848317" cy="2461387"/>
          </a:xfrm>
          <a:prstGeom prst="roundRect">
            <a:avLst>
              <a:gd name="adj" fmla="val 743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3" name="Picture 2" descr="ロゴ"/>
          <p:cNvPicPr>
            <a:picLocks noChangeAspect="1" noChangeArrowheads="1"/>
          </p:cNvPicPr>
          <p:nvPr/>
        </p:nvPicPr>
        <p:blipFill>
          <a:blip r:embed="rId7" cstate="print">
            <a:clrChange>
              <a:clrFrom>
                <a:srgbClr val="FFFFFF"/>
              </a:clrFrom>
              <a:clrTo>
                <a:srgbClr val="FFFFFF">
                  <a:alpha val="0"/>
                </a:srgbClr>
              </a:clrTo>
            </a:clrChange>
            <a:extLst>
              <a:ext uri="{BEBA8EAE-BF5A-486C-A8C5-ECC9F3942E4B}">
                <a14:imgProps xmlns:a14="http://schemas.microsoft.com/office/drawing/2010/main">
                  <a14:imgLayer r:embed="rId8">
                    <a14:imgEffect>
                      <a14:backgroundRemoval t="7292" b="85417" l="47465" r="100000">
                        <a14:foregroundMark x1="57042" y1="13542" x2="57042" y2="13542"/>
                        <a14:foregroundMark x1="96338" y1="40625" x2="96338" y2="40625"/>
                        <a14:foregroundMark x1="88873" y1="40625" x2="88873" y2="40625"/>
                        <a14:backgroundMark x1="52964" y1="64706" x2="52964" y2="64706"/>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rot="20637476">
            <a:off x="1086596" y="5152827"/>
            <a:ext cx="490752" cy="118886"/>
          </a:xfrm>
          <a:prstGeom prst="rect">
            <a:avLst/>
          </a:prstGeom>
          <a:noFill/>
          <a:ln>
            <a:noFill/>
          </a:ln>
        </p:spPr>
      </p:pic>
      <p:pic>
        <p:nvPicPr>
          <p:cNvPr id="34" name="図 33"/>
          <p:cNvPicPr>
            <a:picLocks noChangeAspect="1"/>
          </p:cNvPicPr>
          <p:nvPr/>
        </p:nvPicPr>
        <p:blipFill rotWithShape="1">
          <a:blip r:embed="rId9" cstate="print">
            <a:extLst>
              <a:ext uri="{28A0092B-C50C-407E-A947-70E740481C1C}">
                <a14:useLocalDpi xmlns:a14="http://schemas.microsoft.com/office/drawing/2010/main" val="0"/>
              </a:ext>
            </a:extLst>
          </a:blip>
          <a:srcRect l="36124" t="3529" r="31837" b="30427"/>
          <a:stretch/>
        </p:blipFill>
        <p:spPr>
          <a:xfrm>
            <a:off x="791692" y="4191173"/>
            <a:ext cx="267188" cy="267187"/>
          </a:xfrm>
          <a:prstGeom prst="rect">
            <a:avLst/>
          </a:prstGeom>
        </p:spPr>
      </p:pic>
      <p:sp>
        <p:nvSpPr>
          <p:cNvPr id="4" name="正方形/長方形 3">
            <a:extLst>
              <a:ext uri="{FF2B5EF4-FFF2-40B4-BE49-F238E27FC236}">
                <a16:creationId xmlns:a16="http://schemas.microsoft.com/office/drawing/2014/main" id="{FB58676F-1B51-D0B6-CCA5-A9E35CF093D3}"/>
              </a:ext>
            </a:extLst>
          </p:cNvPr>
          <p:cNvSpPr/>
          <p:nvPr/>
        </p:nvSpPr>
        <p:spPr>
          <a:xfrm>
            <a:off x="3004962" y="1800621"/>
            <a:ext cx="8113516" cy="201553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横巻き 75">
            <a:extLst>
              <a:ext uri="{FF2B5EF4-FFF2-40B4-BE49-F238E27FC236}">
                <a16:creationId xmlns:a16="http://schemas.microsoft.com/office/drawing/2014/main" id="{11D87AD5-2520-E187-504E-CE6118E4A45A}"/>
              </a:ext>
            </a:extLst>
          </p:cNvPr>
          <p:cNvSpPr/>
          <p:nvPr/>
        </p:nvSpPr>
        <p:spPr>
          <a:xfrm>
            <a:off x="412672" y="518705"/>
            <a:ext cx="2179220"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7" name="テキスト ボックス 6">
            <a:extLst>
              <a:ext uri="{FF2B5EF4-FFF2-40B4-BE49-F238E27FC236}">
                <a16:creationId xmlns:a16="http://schemas.microsoft.com/office/drawing/2014/main" id="{6DFA165B-8147-CEC9-0ADB-28B460284A5C}"/>
              </a:ext>
            </a:extLst>
          </p:cNvPr>
          <p:cNvSpPr txBox="1"/>
          <p:nvPr/>
        </p:nvSpPr>
        <p:spPr>
          <a:xfrm>
            <a:off x="606085" y="613702"/>
            <a:ext cx="2057815"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対策案検討結果</a:t>
            </a:r>
          </a:p>
        </p:txBody>
      </p:sp>
      <p:sp>
        <p:nvSpPr>
          <p:cNvPr id="9" name="四角形: 角を丸くする 8">
            <a:extLst>
              <a:ext uri="{FF2B5EF4-FFF2-40B4-BE49-F238E27FC236}">
                <a16:creationId xmlns:a16="http://schemas.microsoft.com/office/drawing/2014/main" id="{B11BE743-18FF-4E52-610B-CF693E55C9B5}"/>
              </a:ext>
            </a:extLst>
          </p:cNvPr>
          <p:cNvSpPr/>
          <p:nvPr/>
        </p:nvSpPr>
        <p:spPr>
          <a:xfrm>
            <a:off x="5896940" y="4350673"/>
            <a:ext cx="4472934" cy="1037848"/>
          </a:xfrm>
          <a:prstGeom prst="roundRect">
            <a:avLst/>
          </a:prstGeom>
          <a:solidFill>
            <a:srgbClr val="CCEC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800" dirty="0">
                <a:solidFill>
                  <a:schemeClr val="tx1"/>
                </a:solidFill>
                <a:latin typeface="Meiryo UI" panose="020B0604030504040204" pitchFamily="50" charset="-128"/>
                <a:ea typeface="Meiryo UI" panose="020B0604030504040204" pitchFamily="50" charset="-128"/>
              </a:rPr>
              <a:t>マトリックス図を用いて検討した結果、</a:t>
            </a:r>
            <a:endParaRPr lang="en-US" altLang="ja-JP" sz="1800" dirty="0">
              <a:solidFill>
                <a:schemeClr val="tx1"/>
              </a:solidFill>
              <a:latin typeface="Meiryo UI" panose="020B0604030504040204" pitchFamily="50" charset="-128"/>
              <a:ea typeface="Meiryo UI" panose="020B0604030504040204" pitchFamily="50" charset="-128"/>
            </a:endParaRPr>
          </a:p>
          <a:p>
            <a:pPr algn="ctr"/>
            <a:r>
              <a:rPr lang="en-US" altLang="ja-JP" sz="1800" b="1" dirty="0">
                <a:solidFill>
                  <a:srgbClr val="FF0000"/>
                </a:solidFill>
                <a:latin typeface="Meiryo UI" panose="020B0604030504040204" pitchFamily="50" charset="-128"/>
                <a:ea typeface="Meiryo UI" panose="020B0604030504040204" pitchFamily="50" charset="-128"/>
              </a:rPr>
              <a:t>3</a:t>
            </a:r>
            <a:r>
              <a:rPr lang="ja-JP" altLang="en-US" sz="1800" b="1" dirty="0">
                <a:solidFill>
                  <a:srgbClr val="FF0000"/>
                </a:solidFill>
                <a:latin typeface="Meiryo UI" panose="020B0604030504040204" pitchFamily="50" charset="-128"/>
                <a:ea typeface="Meiryo UI" panose="020B0604030504040204" pitchFamily="50" charset="-128"/>
              </a:rPr>
              <a:t>項目の対策</a:t>
            </a:r>
            <a:r>
              <a:rPr lang="ja-JP" altLang="en-US" sz="1800" dirty="0">
                <a:solidFill>
                  <a:schemeClr val="tx1"/>
                </a:solidFill>
                <a:latin typeface="Meiryo UI" panose="020B0604030504040204" pitchFamily="50" charset="-128"/>
                <a:ea typeface="Meiryo UI" panose="020B0604030504040204" pitchFamily="50" charset="-128"/>
              </a:rPr>
              <a:t>が必要と判断しました</a:t>
            </a:r>
            <a:r>
              <a:rPr lang="en-US" altLang="ja-JP" sz="1800" dirty="0">
                <a:solidFill>
                  <a:schemeClr val="tx1"/>
                </a:solidFill>
                <a:latin typeface="Meiryo UI" panose="020B0604030504040204" pitchFamily="50" charset="-128"/>
                <a:ea typeface="Meiryo UI" panose="020B0604030504040204" pitchFamily="50" charset="-128"/>
              </a:rPr>
              <a:t>!!</a:t>
            </a:r>
            <a:endParaRPr lang="ja-JP" altLang="en-US" sz="1800" dirty="0">
              <a:solidFill>
                <a:schemeClr val="tx1"/>
              </a:solidFill>
              <a:latin typeface="Meiryo UI" panose="020B0604030504040204" pitchFamily="50" charset="-128"/>
              <a:ea typeface="Meiryo UI" panose="020B0604030504040204" pitchFamily="50" charset="-128"/>
            </a:endParaRPr>
          </a:p>
        </p:txBody>
      </p:sp>
      <p:grpSp>
        <p:nvGrpSpPr>
          <p:cNvPr id="25" name="グループ化 24"/>
          <p:cNvGrpSpPr/>
          <p:nvPr/>
        </p:nvGrpSpPr>
        <p:grpSpPr>
          <a:xfrm>
            <a:off x="4504253" y="4118192"/>
            <a:ext cx="1482056" cy="2296452"/>
            <a:chOff x="1199741" y="4306901"/>
            <a:chExt cx="1343253" cy="2193274"/>
          </a:xfrm>
        </p:grpSpPr>
        <p:pic>
          <p:nvPicPr>
            <p:cNvPr id="28" name="図 27"/>
            <p:cNvPicPr>
              <a:picLocks noChangeAspect="1"/>
            </p:cNvPicPr>
            <p:nvPr/>
          </p:nvPicPr>
          <p:blipFill rotWithShape="1">
            <a:blip r:embed="rId10"/>
            <a:srcRect t="33578" b="19325"/>
            <a:stretch/>
          </p:blipFill>
          <p:spPr>
            <a:xfrm>
              <a:off x="1199741" y="5014320"/>
              <a:ext cx="1343253" cy="1485855"/>
            </a:xfrm>
            <a:prstGeom prst="rect">
              <a:avLst/>
            </a:prstGeom>
          </p:spPr>
        </p:pic>
        <p:pic>
          <p:nvPicPr>
            <p:cNvPr id="29" name="図 28"/>
            <p:cNvPicPr>
              <a:picLocks noChangeAspect="1"/>
            </p:cNvPicPr>
            <p:nvPr/>
          </p:nvPicPr>
          <p:blipFill>
            <a:blip r:embed="rId11" cstate="print">
              <a:extLst>
                <a:ext uri="{BEBA8EAE-BF5A-486C-A8C5-ECC9F3942E4B}">
                  <a14:imgProps xmlns:a14="http://schemas.microsoft.com/office/drawing/2010/main">
                    <a14:imgLayer r:embed="rId12">
                      <a14:imgEffect>
                        <a14:backgroundRemoval t="9605" b="95480" l="9605" r="79096">
                          <a14:backgroundMark x1="36723" y1="90960" x2="36723" y2="89831"/>
                          <a14:backgroundMark x1="36723" y1="89831" x2="68362" y2="90960"/>
                        </a14:backgroundRemoval>
                      </a14:imgEffect>
                    </a14:imgLayer>
                  </a14:imgProps>
                </a:ext>
                <a:ext uri="{28A0092B-C50C-407E-A947-70E740481C1C}">
                  <a14:useLocalDpi xmlns:a14="http://schemas.microsoft.com/office/drawing/2010/main" val="0"/>
                </a:ext>
              </a:extLst>
            </a:blip>
            <a:stretch>
              <a:fillRect/>
            </a:stretch>
          </p:blipFill>
          <p:spPr>
            <a:xfrm>
              <a:off x="1408355" y="4306901"/>
              <a:ext cx="1043070" cy="947973"/>
            </a:xfrm>
            <a:prstGeom prst="rect">
              <a:avLst/>
            </a:prstGeom>
          </p:spPr>
        </p:pic>
      </p:grpSp>
      <p:grpSp>
        <p:nvGrpSpPr>
          <p:cNvPr id="12" name="グループ化 11">
            <a:extLst>
              <a:ext uri="{FF2B5EF4-FFF2-40B4-BE49-F238E27FC236}">
                <a16:creationId xmlns:a16="http://schemas.microsoft.com/office/drawing/2014/main" id="{3A5E4676-9E86-F28B-98FA-85D28D04161C}"/>
              </a:ext>
            </a:extLst>
          </p:cNvPr>
          <p:cNvGrpSpPr/>
          <p:nvPr/>
        </p:nvGrpSpPr>
        <p:grpSpPr>
          <a:xfrm>
            <a:off x="8402323" y="5567637"/>
            <a:ext cx="1046070" cy="847007"/>
            <a:chOff x="7093760" y="5357754"/>
            <a:chExt cx="1332360" cy="1105074"/>
          </a:xfrm>
        </p:grpSpPr>
        <p:pic>
          <p:nvPicPr>
            <p:cNvPr id="13" name="図 12">
              <a:extLst>
                <a:ext uri="{FF2B5EF4-FFF2-40B4-BE49-F238E27FC236}">
                  <a16:creationId xmlns:a16="http://schemas.microsoft.com/office/drawing/2014/main" id="{0914CE94-02A5-0C09-D58A-AC232A7BF32C}"/>
                </a:ext>
              </a:extLst>
            </p:cNvPr>
            <p:cNvPicPr>
              <a:picLocks noChangeAspect="1"/>
            </p:cNvPicPr>
            <p:nvPr/>
          </p:nvPicPr>
          <p:blipFill>
            <a:blip r:embed="rId13" cstate="print">
              <a:extLst>
                <a:ext uri="{BEBA8EAE-BF5A-486C-A8C5-ECC9F3942E4B}">
                  <a14:imgProps xmlns:a14="http://schemas.microsoft.com/office/drawing/2010/main">
                    <a14:imgLayer r:embed="rId14">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14" name="グループ化 13">
              <a:extLst>
                <a:ext uri="{FF2B5EF4-FFF2-40B4-BE49-F238E27FC236}">
                  <a16:creationId xmlns:a16="http://schemas.microsoft.com/office/drawing/2014/main" id="{56BE6488-AED8-65EA-0598-DB7C79B111E8}"/>
                </a:ext>
              </a:extLst>
            </p:cNvPr>
            <p:cNvGrpSpPr/>
            <p:nvPr/>
          </p:nvGrpSpPr>
          <p:grpSpPr>
            <a:xfrm>
              <a:off x="7418993" y="5357754"/>
              <a:ext cx="727749" cy="402613"/>
              <a:chOff x="8597661" y="4223556"/>
              <a:chExt cx="1518312" cy="863354"/>
            </a:xfrm>
          </p:grpSpPr>
          <p:pic>
            <p:nvPicPr>
              <p:cNvPr id="17" name="Picture 17">
                <a:extLst>
                  <a:ext uri="{FF2B5EF4-FFF2-40B4-BE49-F238E27FC236}">
                    <a16:creationId xmlns:a16="http://schemas.microsoft.com/office/drawing/2014/main" id="{5A1FE8FD-14D1-83A0-2091-11E5FB0DC803}"/>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descr="ロゴ">
                <a:extLst>
                  <a:ext uri="{FF2B5EF4-FFF2-40B4-BE49-F238E27FC236}">
                    <a16:creationId xmlns:a16="http://schemas.microsoft.com/office/drawing/2014/main" id="{DC8120CD-8061-4622-F830-E8DD3B1F0D27}"/>
                  </a:ext>
                </a:extLst>
              </p:cNvPr>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15" name="図 14">
              <a:extLst>
                <a:ext uri="{FF2B5EF4-FFF2-40B4-BE49-F238E27FC236}">
                  <a16:creationId xmlns:a16="http://schemas.microsoft.com/office/drawing/2014/main" id="{D6CA7A55-CE93-EBE4-AB36-3D3D935AD722}"/>
                </a:ext>
              </a:extLst>
            </p:cNvPr>
            <p:cNvPicPr>
              <a:picLocks noChangeAspect="1"/>
            </p:cNvPicPr>
            <p:nvPr/>
          </p:nvPicPr>
          <p:blipFill rotWithShape="1">
            <a:blip r:embed="rId10"/>
            <a:srcRect l="2601" t="29310" r="-2601" b="51428"/>
            <a:stretch/>
          </p:blipFill>
          <p:spPr>
            <a:xfrm>
              <a:off x="7093760" y="5934097"/>
              <a:ext cx="1332360" cy="528731"/>
            </a:xfrm>
            <a:prstGeom prst="rect">
              <a:avLst/>
            </a:prstGeom>
          </p:spPr>
        </p:pic>
      </p:grpSp>
      <p:grpSp>
        <p:nvGrpSpPr>
          <p:cNvPr id="20" name="グループ化 19">
            <a:extLst>
              <a:ext uri="{FF2B5EF4-FFF2-40B4-BE49-F238E27FC236}">
                <a16:creationId xmlns:a16="http://schemas.microsoft.com/office/drawing/2014/main" id="{3A86806B-7A92-C723-BF33-DA2650BAD33D}"/>
              </a:ext>
            </a:extLst>
          </p:cNvPr>
          <p:cNvGrpSpPr/>
          <p:nvPr/>
        </p:nvGrpSpPr>
        <p:grpSpPr>
          <a:xfrm>
            <a:off x="7728824" y="5462170"/>
            <a:ext cx="1063816" cy="962982"/>
            <a:chOff x="6124379" y="5227786"/>
            <a:chExt cx="1354964" cy="1256384"/>
          </a:xfrm>
        </p:grpSpPr>
        <p:pic>
          <p:nvPicPr>
            <p:cNvPr id="21" name="図 20">
              <a:extLst>
                <a:ext uri="{FF2B5EF4-FFF2-40B4-BE49-F238E27FC236}">
                  <a16:creationId xmlns:a16="http://schemas.microsoft.com/office/drawing/2014/main" id="{0533911D-6385-72D0-F0C7-443B86BD80A8}"/>
                </a:ext>
              </a:extLst>
            </p:cNvPr>
            <p:cNvPicPr>
              <a:picLocks noChangeAspect="1"/>
            </p:cNvPicPr>
            <p:nvPr/>
          </p:nvPicPr>
          <p:blipFill>
            <a:blip r:embed="rId17" cstate="print">
              <a:extLst>
                <a:ext uri="{BEBA8EAE-BF5A-486C-A8C5-ECC9F3942E4B}">
                  <a14:imgProps xmlns:a14="http://schemas.microsoft.com/office/drawing/2010/main">
                    <a14:imgLayer r:embed="rId18">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23" name="グループ化 22">
              <a:extLst>
                <a:ext uri="{FF2B5EF4-FFF2-40B4-BE49-F238E27FC236}">
                  <a16:creationId xmlns:a16="http://schemas.microsoft.com/office/drawing/2014/main" id="{F1C365A2-2CF6-FBE1-030E-807DA45FBA49}"/>
                </a:ext>
              </a:extLst>
            </p:cNvPr>
            <p:cNvGrpSpPr/>
            <p:nvPr/>
          </p:nvGrpSpPr>
          <p:grpSpPr>
            <a:xfrm>
              <a:off x="6475902" y="5227786"/>
              <a:ext cx="720092" cy="457780"/>
              <a:chOff x="8698492" y="4442526"/>
              <a:chExt cx="1621081" cy="863355"/>
            </a:xfrm>
          </p:grpSpPr>
          <p:pic>
            <p:nvPicPr>
              <p:cNvPr id="26" name="Picture 17">
                <a:extLst>
                  <a:ext uri="{FF2B5EF4-FFF2-40B4-BE49-F238E27FC236}">
                    <a16:creationId xmlns:a16="http://schemas.microsoft.com/office/drawing/2014/main" id="{6475B87F-AE75-0398-F71C-35C72FCC9CD9}"/>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 descr="ロゴ">
                <a:extLst>
                  <a:ext uri="{FF2B5EF4-FFF2-40B4-BE49-F238E27FC236}">
                    <a16:creationId xmlns:a16="http://schemas.microsoft.com/office/drawing/2014/main" id="{CC8D23C9-7253-719F-B57E-04D1B565B8A7}"/>
                  </a:ext>
                </a:extLst>
              </p:cNvPr>
              <p:cNvPicPr>
                <a:picLocks noChangeAspect="1" noChangeArrowheads="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24" name="図 23">
              <a:extLst>
                <a:ext uri="{FF2B5EF4-FFF2-40B4-BE49-F238E27FC236}">
                  <a16:creationId xmlns:a16="http://schemas.microsoft.com/office/drawing/2014/main" id="{0FE8BEC3-246A-570B-59D4-4D568B0B1D58}"/>
                </a:ext>
              </a:extLst>
            </p:cNvPr>
            <p:cNvPicPr>
              <a:picLocks noChangeAspect="1"/>
            </p:cNvPicPr>
            <p:nvPr/>
          </p:nvPicPr>
          <p:blipFill rotWithShape="1">
            <a:blip r:embed="rId10"/>
            <a:srcRect l="2601" t="29310" r="-2601" b="51428"/>
            <a:stretch/>
          </p:blipFill>
          <p:spPr>
            <a:xfrm>
              <a:off x="6124379" y="5941290"/>
              <a:ext cx="1310605" cy="542880"/>
            </a:xfrm>
            <a:prstGeom prst="rect">
              <a:avLst/>
            </a:prstGeom>
          </p:spPr>
        </p:pic>
      </p:grpSp>
      <p:grpSp>
        <p:nvGrpSpPr>
          <p:cNvPr id="30" name="グループ化 29">
            <a:extLst>
              <a:ext uri="{FF2B5EF4-FFF2-40B4-BE49-F238E27FC236}">
                <a16:creationId xmlns:a16="http://schemas.microsoft.com/office/drawing/2014/main" id="{034AF03A-6049-D39D-EC3D-01771668C3BA}"/>
              </a:ext>
            </a:extLst>
          </p:cNvPr>
          <p:cNvGrpSpPr/>
          <p:nvPr/>
        </p:nvGrpSpPr>
        <p:grpSpPr>
          <a:xfrm>
            <a:off x="7139531" y="5466055"/>
            <a:ext cx="924715" cy="934489"/>
            <a:chOff x="5253126" y="5258575"/>
            <a:chExt cx="1177792" cy="1219210"/>
          </a:xfrm>
        </p:grpSpPr>
        <p:pic>
          <p:nvPicPr>
            <p:cNvPr id="31" name="図 30">
              <a:extLst>
                <a:ext uri="{FF2B5EF4-FFF2-40B4-BE49-F238E27FC236}">
                  <a16:creationId xmlns:a16="http://schemas.microsoft.com/office/drawing/2014/main" id="{8F560B8B-A54A-6AA1-9E41-D379A5FDB03C}"/>
                </a:ext>
              </a:extLst>
            </p:cNvPr>
            <p:cNvPicPr>
              <a:picLocks noChangeAspect="1"/>
            </p:cNvPicPr>
            <p:nvPr/>
          </p:nvPicPr>
          <p:blipFill>
            <a:blip r:embed="rId21" cstate="print">
              <a:extLst>
                <a:ext uri="{BEBA8EAE-BF5A-486C-A8C5-ECC9F3942E4B}">
                  <a14:imgProps xmlns:a14="http://schemas.microsoft.com/office/drawing/2010/main">
                    <a14:imgLayer r:embed="rId22">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32" name="グループ化 31">
              <a:extLst>
                <a:ext uri="{FF2B5EF4-FFF2-40B4-BE49-F238E27FC236}">
                  <a16:creationId xmlns:a16="http://schemas.microsoft.com/office/drawing/2014/main" id="{40708FC2-D7BF-0522-5311-50DB50D54BAF}"/>
                </a:ext>
              </a:extLst>
            </p:cNvPr>
            <p:cNvGrpSpPr/>
            <p:nvPr/>
          </p:nvGrpSpPr>
          <p:grpSpPr>
            <a:xfrm>
              <a:off x="5508854" y="5258575"/>
              <a:ext cx="703994" cy="427280"/>
              <a:chOff x="8647872" y="4313042"/>
              <a:chExt cx="1518312" cy="754475"/>
            </a:xfrm>
          </p:grpSpPr>
          <p:pic>
            <p:nvPicPr>
              <p:cNvPr id="36" name="Picture 17">
                <a:extLst>
                  <a:ext uri="{FF2B5EF4-FFF2-40B4-BE49-F238E27FC236}">
                    <a16:creationId xmlns:a16="http://schemas.microsoft.com/office/drawing/2014/main" id="{E0D6DDBD-F849-DE22-0655-BC08ACBAB407}"/>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2" descr="ロゴ">
                <a:extLst>
                  <a:ext uri="{FF2B5EF4-FFF2-40B4-BE49-F238E27FC236}">
                    <a16:creationId xmlns:a16="http://schemas.microsoft.com/office/drawing/2014/main" id="{79D8B632-2650-B7CD-2545-0327CC974000}"/>
                  </a:ext>
                </a:extLst>
              </p:cNvPr>
              <p:cNvPicPr>
                <a:picLocks noChangeAspect="1" noChangeArrowheads="1"/>
              </p:cNvPicPr>
              <p:nvPr/>
            </p:nvPicPr>
            <p:blipFill>
              <a:blip r:embed="rId24"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35" name="図 34">
              <a:extLst>
                <a:ext uri="{FF2B5EF4-FFF2-40B4-BE49-F238E27FC236}">
                  <a16:creationId xmlns:a16="http://schemas.microsoft.com/office/drawing/2014/main" id="{7DB1D857-0BBF-3326-A646-D4BDF1D9019E}"/>
                </a:ext>
              </a:extLst>
            </p:cNvPr>
            <p:cNvPicPr>
              <a:picLocks noChangeAspect="1"/>
            </p:cNvPicPr>
            <p:nvPr/>
          </p:nvPicPr>
          <p:blipFill rotWithShape="1">
            <a:blip r:embed="rId10"/>
            <a:srcRect l="2601" t="29310" r="-2601" b="51428"/>
            <a:stretch/>
          </p:blipFill>
          <p:spPr>
            <a:xfrm>
              <a:off x="5253126" y="5910940"/>
              <a:ext cx="1177792" cy="566845"/>
            </a:xfrm>
            <a:prstGeom prst="rect">
              <a:avLst/>
            </a:prstGeom>
          </p:spPr>
        </p:pic>
      </p:grpSp>
      <p:grpSp>
        <p:nvGrpSpPr>
          <p:cNvPr id="38" name="グループ化 37">
            <a:extLst>
              <a:ext uri="{FF2B5EF4-FFF2-40B4-BE49-F238E27FC236}">
                <a16:creationId xmlns:a16="http://schemas.microsoft.com/office/drawing/2014/main" id="{21B7C8B9-6F8C-CB2B-21D4-DA56DC844631}"/>
              </a:ext>
            </a:extLst>
          </p:cNvPr>
          <p:cNvGrpSpPr/>
          <p:nvPr/>
        </p:nvGrpSpPr>
        <p:grpSpPr>
          <a:xfrm>
            <a:off x="6423048" y="5429841"/>
            <a:ext cx="1079286" cy="970703"/>
            <a:chOff x="4211338" y="5196625"/>
            <a:chExt cx="1374667" cy="1266457"/>
          </a:xfrm>
        </p:grpSpPr>
        <p:pic>
          <p:nvPicPr>
            <p:cNvPr id="39" name="図 38">
              <a:extLst>
                <a:ext uri="{FF2B5EF4-FFF2-40B4-BE49-F238E27FC236}">
                  <a16:creationId xmlns:a16="http://schemas.microsoft.com/office/drawing/2014/main" id="{E5B86F9A-8D12-1115-D082-2B798839293C}"/>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4211338" y="5254393"/>
              <a:ext cx="1374667" cy="991559"/>
            </a:xfrm>
            <a:prstGeom prst="rect">
              <a:avLst/>
            </a:prstGeom>
          </p:spPr>
        </p:pic>
        <p:grpSp>
          <p:nvGrpSpPr>
            <p:cNvPr id="40" name="グループ化 39">
              <a:extLst>
                <a:ext uri="{FF2B5EF4-FFF2-40B4-BE49-F238E27FC236}">
                  <a16:creationId xmlns:a16="http://schemas.microsoft.com/office/drawing/2014/main" id="{4649103C-42AE-8722-926A-E3A43C08579C}"/>
                </a:ext>
              </a:extLst>
            </p:cNvPr>
            <p:cNvGrpSpPr/>
            <p:nvPr/>
          </p:nvGrpSpPr>
          <p:grpSpPr>
            <a:xfrm>
              <a:off x="4530862" y="5196625"/>
              <a:ext cx="777762" cy="488941"/>
              <a:chOff x="8779229" y="4204162"/>
              <a:chExt cx="1440306" cy="863354"/>
            </a:xfrm>
          </p:grpSpPr>
          <p:pic>
            <p:nvPicPr>
              <p:cNvPr id="42" name="Picture 17">
                <a:extLst>
                  <a:ext uri="{FF2B5EF4-FFF2-40B4-BE49-F238E27FC236}">
                    <a16:creationId xmlns:a16="http://schemas.microsoft.com/office/drawing/2014/main" id="{64CB2061-0AFE-B0D3-D61E-1E26BC942BA5}"/>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8779229" y="4204162"/>
                <a:ext cx="1440306"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 descr="ロゴ">
                <a:extLst>
                  <a:ext uri="{FF2B5EF4-FFF2-40B4-BE49-F238E27FC236}">
                    <a16:creationId xmlns:a16="http://schemas.microsoft.com/office/drawing/2014/main" id="{E8CA2CF6-1E47-9CBF-DD0E-244959EB1454}"/>
                  </a:ext>
                </a:extLst>
              </p:cNvPr>
              <p:cNvPicPr>
                <a:picLocks noChangeAspect="1" noChangeArrowheads="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99465" y="4441857"/>
                <a:ext cx="1009652" cy="245392"/>
              </a:xfrm>
              <a:prstGeom prst="rect">
                <a:avLst/>
              </a:prstGeom>
              <a:solidFill>
                <a:schemeClr val="accent4">
                  <a:lumMod val="20000"/>
                  <a:lumOff val="80000"/>
                </a:schemeClr>
              </a:solidFill>
              <a:ln>
                <a:noFill/>
              </a:ln>
            </p:spPr>
          </p:pic>
        </p:grpSp>
        <p:pic>
          <p:nvPicPr>
            <p:cNvPr id="41" name="図 40">
              <a:extLst>
                <a:ext uri="{FF2B5EF4-FFF2-40B4-BE49-F238E27FC236}">
                  <a16:creationId xmlns:a16="http://schemas.microsoft.com/office/drawing/2014/main" id="{594AB630-240C-D48B-0589-449FA3C1247A}"/>
                </a:ext>
              </a:extLst>
            </p:cNvPr>
            <p:cNvPicPr>
              <a:picLocks noChangeAspect="1"/>
            </p:cNvPicPr>
            <p:nvPr/>
          </p:nvPicPr>
          <p:blipFill rotWithShape="1">
            <a:blip r:embed="rId10"/>
            <a:srcRect l="2601" t="29310" r="-2601" b="51428"/>
            <a:stretch/>
          </p:blipFill>
          <p:spPr>
            <a:xfrm>
              <a:off x="4260906" y="5896237"/>
              <a:ext cx="1263655" cy="566845"/>
            </a:xfrm>
            <a:prstGeom prst="rect">
              <a:avLst/>
            </a:prstGeom>
          </p:spPr>
        </p:pic>
      </p:grpSp>
      <p:grpSp>
        <p:nvGrpSpPr>
          <p:cNvPr id="44" name="グループ化 43">
            <a:extLst>
              <a:ext uri="{FF2B5EF4-FFF2-40B4-BE49-F238E27FC236}">
                <a16:creationId xmlns:a16="http://schemas.microsoft.com/office/drawing/2014/main" id="{D75D6CD9-D138-8AC9-E60D-9C6C42821959}"/>
              </a:ext>
            </a:extLst>
          </p:cNvPr>
          <p:cNvGrpSpPr/>
          <p:nvPr/>
        </p:nvGrpSpPr>
        <p:grpSpPr>
          <a:xfrm>
            <a:off x="5757292" y="5418138"/>
            <a:ext cx="1144867" cy="982406"/>
            <a:chOff x="3207805" y="5179520"/>
            <a:chExt cx="1458195" cy="1281727"/>
          </a:xfrm>
        </p:grpSpPr>
        <p:pic>
          <p:nvPicPr>
            <p:cNvPr id="45" name="図 44">
              <a:extLst>
                <a:ext uri="{FF2B5EF4-FFF2-40B4-BE49-F238E27FC236}">
                  <a16:creationId xmlns:a16="http://schemas.microsoft.com/office/drawing/2014/main" id="{A21DB296-FD1A-1927-19CA-A77753951FC6}"/>
                </a:ext>
              </a:extLst>
            </p:cNvPr>
            <p:cNvPicPr>
              <a:picLocks noChangeAspect="1"/>
            </p:cNvPicPr>
            <p:nvPr/>
          </p:nvPicPr>
          <p:blipFill>
            <a:blip r:embed="rId28" cstate="print">
              <a:extLst>
                <a:ext uri="{BEBA8EAE-BF5A-486C-A8C5-ECC9F3942E4B}">
                  <a14:imgProps xmlns:a14="http://schemas.microsoft.com/office/drawing/2010/main">
                    <a14:imgLayer r:embed="rId29">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46" name="グループ化 45">
              <a:extLst>
                <a:ext uri="{FF2B5EF4-FFF2-40B4-BE49-F238E27FC236}">
                  <a16:creationId xmlns:a16="http://schemas.microsoft.com/office/drawing/2014/main" id="{45DDA6C6-8AAE-338B-AF3A-7332A6754E05}"/>
                </a:ext>
              </a:extLst>
            </p:cNvPr>
            <p:cNvGrpSpPr/>
            <p:nvPr/>
          </p:nvGrpSpPr>
          <p:grpSpPr>
            <a:xfrm>
              <a:off x="3590945" y="5199516"/>
              <a:ext cx="728250" cy="388177"/>
              <a:chOff x="3590945" y="5199516"/>
              <a:chExt cx="728250" cy="388177"/>
            </a:xfrm>
          </p:grpSpPr>
          <p:pic>
            <p:nvPicPr>
              <p:cNvPr id="48" name="Picture 17">
                <a:extLst>
                  <a:ext uri="{FF2B5EF4-FFF2-40B4-BE49-F238E27FC236}">
                    <a16:creationId xmlns:a16="http://schemas.microsoft.com/office/drawing/2014/main" id="{AEB49A81-E2FB-A30F-54B4-DF3BA39B1BDB}"/>
                  </a:ext>
                </a:extLst>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 descr="ロゴ">
                <a:extLst>
                  <a:ext uri="{FF2B5EF4-FFF2-40B4-BE49-F238E27FC236}">
                    <a16:creationId xmlns:a16="http://schemas.microsoft.com/office/drawing/2014/main" id="{A2DD5315-9302-7B94-BFFA-D51C37E26D4D}"/>
                  </a:ext>
                </a:extLst>
              </p:cNvPr>
              <p:cNvPicPr>
                <a:picLocks noChangeAspect="1" noChangeArrowheads="1"/>
              </p:cNvPicPr>
              <p:nvPr/>
            </p:nvPicPr>
            <p:blipFill>
              <a:blip r:embed="rId3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47" name="図 46">
              <a:extLst>
                <a:ext uri="{FF2B5EF4-FFF2-40B4-BE49-F238E27FC236}">
                  <a16:creationId xmlns:a16="http://schemas.microsoft.com/office/drawing/2014/main" id="{A492A67F-D88F-F833-F10A-AD6B57DB8EE1}"/>
                </a:ext>
              </a:extLst>
            </p:cNvPr>
            <p:cNvPicPr>
              <a:picLocks noChangeAspect="1"/>
            </p:cNvPicPr>
            <p:nvPr/>
          </p:nvPicPr>
          <p:blipFill rotWithShape="1">
            <a:blip r:embed="rId10"/>
            <a:srcRect l="2601" t="29310" r="-2601" b="51428"/>
            <a:stretch/>
          </p:blipFill>
          <p:spPr>
            <a:xfrm>
              <a:off x="3265482" y="5894402"/>
              <a:ext cx="1263655" cy="566845"/>
            </a:xfrm>
            <a:prstGeom prst="rect">
              <a:avLst/>
            </a:prstGeom>
          </p:spPr>
        </p:pic>
      </p:grpSp>
      <p:grpSp>
        <p:nvGrpSpPr>
          <p:cNvPr id="53" name="グループ化 52">
            <a:extLst>
              <a:ext uri="{FF2B5EF4-FFF2-40B4-BE49-F238E27FC236}">
                <a16:creationId xmlns:a16="http://schemas.microsoft.com/office/drawing/2014/main" id="{890F130C-6280-A50B-EC22-A8406454756B}"/>
              </a:ext>
            </a:extLst>
          </p:cNvPr>
          <p:cNvGrpSpPr/>
          <p:nvPr/>
        </p:nvGrpSpPr>
        <p:grpSpPr>
          <a:xfrm>
            <a:off x="9124905" y="5474119"/>
            <a:ext cx="1019504" cy="929805"/>
            <a:chOff x="8009316" y="5252734"/>
            <a:chExt cx="1298524" cy="1213098"/>
          </a:xfrm>
        </p:grpSpPr>
        <p:pic>
          <p:nvPicPr>
            <p:cNvPr id="54" name="図 53">
              <a:extLst>
                <a:ext uri="{FF2B5EF4-FFF2-40B4-BE49-F238E27FC236}">
                  <a16:creationId xmlns:a16="http://schemas.microsoft.com/office/drawing/2014/main" id="{2E2EAD7A-B3BE-0AD6-5341-810C7526C92C}"/>
                </a:ext>
              </a:extLst>
            </p:cNvPr>
            <p:cNvPicPr>
              <a:picLocks noChangeAspect="1"/>
            </p:cNvPicPr>
            <p:nvPr/>
          </p:nvPicPr>
          <p:blipFill rotWithShape="1">
            <a:blip r:embed="rId10"/>
            <a:srcRect l="2601" t="29310" r="-2601" b="51428"/>
            <a:stretch/>
          </p:blipFill>
          <p:spPr>
            <a:xfrm>
              <a:off x="8009316" y="5848481"/>
              <a:ext cx="1298524" cy="617351"/>
            </a:xfrm>
            <a:prstGeom prst="rect">
              <a:avLst/>
            </a:prstGeom>
          </p:spPr>
        </p:pic>
        <p:pic>
          <p:nvPicPr>
            <p:cNvPr id="55" name="図 54">
              <a:extLst>
                <a:ext uri="{FF2B5EF4-FFF2-40B4-BE49-F238E27FC236}">
                  <a16:creationId xmlns:a16="http://schemas.microsoft.com/office/drawing/2014/main" id="{13563791-4BC0-3E44-EEA7-A04A317483F7}"/>
                </a:ext>
              </a:extLst>
            </p:cNvPr>
            <p:cNvPicPr>
              <a:picLocks noChangeAspect="1"/>
            </p:cNvPicPr>
            <p:nvPr/>
          </p:nvPicPr>
          <p:blipFill>
            <a:blip r:embed="rId32" cstate="print">
              <a:extLst>
                <a:ext uri="{BEBA8EAE-BF5A-486C-A8C5-ECC9F3942E4B}">
                  <a14:imgProps xmlns:a14="http://schemas.microsoft.com/office/drawing/2010/main">
                    <a14:imgLayer r:embed="rId33">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56" name="グループ化 55">
              <a:extLst>
                <a:ext uri="{FF2B5EF4-FFF2-40B4-BE49-F238E27FC236}">
                  <a16:creationId xmlns:a16="http://schemas.microsoft.com/office/drawing/2014/main" id="{BC5ADDC4-13E4-4E01-39F6-B90C4F91F5F3}"/>
                </a:ext>
              </a:extLst>
            </p:cNvPr>
            <p:cNvGrpSpPr/>
            <p:nvPr/>
          </p:nvGrpSpPr>
          <p:grpSpPr>
            <a:xfrm>
              <a:off x="8358121" y="5252734"/>
              <a:ext cx="676277" cy="438686"/>
              <a:chOff x="8597356" y="4176189"/>
              <a:chExt cx="1568953" cy="907998"/>
            </a:xfrm>
          </p:grpSpPr>
          <p:pic>
            <p:nvPicPr>
              <p:cNvPr id="57" name="Picture 17">
                <a:extLst>
                  <a:ext uri="{FF2B5EF4-FFF2-40B4-BE49-F238E27FC236}">
                    <a16:creationId xmlns:a16="http://schemas.microsoft.com/office/drawing/2014/main" id="{D05D08B3-B5E1-4690-1EC0-E25075F64CE3}"/>
                  </a:ext>
                </a:extLst>
              </p:cNvPr>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descr="ロゴ">
                <a:extLst>
                  <a:ext uri="{FF2B5EF4-FFF2-40B4-BE49-F238E27FC236}">
                    <a16:creationId xmlns:a16="http://schemas.microsoft.com/office/drawing/2014/main" id="{ED3012B3-5ECA-7FFF-FE58-BC9AABC43FC4}"/>
                  </a:ext>
                </a:extLst>
              </p:cNvPr>
              <p:cNvPicPr>
                <a:picLocks noChangeAspect="1" noChangeArrowheads="1"/>
              </p:cNvPicPr>
              <p:nvPr/>
            </p:nvPicPr>
            <p:blipFill>
              <a:blip r:embed="rId3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spTree>
    <p:custDataLst>
      <p:tags r:id="rId1"/>
    </p:custDataLst>
    <p:extLst>
      <p:ext uri="{BB962C8B-B14F-4D97-AF65-F5344CB8AC3E}">
        <p14:creationId xmlns:p14="http://schemas.microsoft.com/office/powerpoint/2010/main" val="24739195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E20D7-A871-9D11-32AA-DBD48EAF89BF}"/>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D94DE16F-A9D2-52E2-7E27-A8B8EB2E6E9E}"/>
              </a:ext>
            </a:extLst>
          </p:cNvPr>
          <p:cNvPicPr>
            <a:picLocks noChangeAspect="1"/>
          </p:cNvPicPr>
          <p:nvPr/>
        </p:nvPicPr>
        <p:blipFill>
          <a:blip r:embed="rId4"/>
          <a:stretch>
            <a:fillRect/>
          </a:stretch>
        </p:blipFill>
        <p:spPr>
          <a:xfrm>
            <a:off x="657450" y="3497091"/>
            <a:ext cx="9901552" cy="2759578"/>
          </a:xfrm>
          <a:prstGeom prst="rect">
            <a:avLst/>
          </a:prstGeom>
        </p:spPr>
      </p:pic>
      <p:pic>
        <p:nvPicPr>
          <p:cNvPr id="44" name="図 30" descr="背景①.png">
            <a:extLst>
              <a:ext uri="{FF2B5EF4-FFF2-40B4-BE49-F238E27FC236}">
                <a16:creationId xmlns:a16="http://schemas.microsoft.com/office/drawing/2014/main" id="{1108A081-16C2-4CF3-F252-ED63F07AD1FF}"/>
              </a:ext>
            </a:extLst>
          </p:cNvPr>
          <p:cNvPicPr>
            <a:picLocks noChangeAspect="1"/>
          </p:cNvPicPr>
          <p:nvPr/>
        </p:nvPicPr>
        <p:blipFill>
          <a:blip r:embed="rId5" cstate="print">
            <a:extLst>
              <a:ext uri="{28A0092B-C50C-407E-A947-70E740481C1C}">
                <a14:useLocalDpi xmlns:a14="http://schemas.microsoft.com/office/drawing/2010/main" val="0"/>
              </a:ext>
            </a:extLst>
          </a:blip>
          <a:srcRect l="3867" t="17825" r="4189"/>
          <a:stretch>
            <a:fillRect/>
          </a:stretch>
        </p:blipFill>
        <p:spPr bwMode="auto">
          <a:xfrm>
            <a:off x="616202" y="645788"/>
            <a:ext cx="10688658" cy="200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グループ化 2">
            <a:extLst>
              <a:ext uri="{FF2B5EF4-FFF2-40B4-BE49-F238E27FC236}">
                <a16:creationId xmlns:a16="http://schemas.microsoft.com/office/drawing/2014/main" id="{1DD40CEA-8A07-25C9-E1C7-691CCCC5EA66}"/>
              </a:ext>
            </a:extLst>
          </p:cNvPr>
          <p:cNvGrpSpPr/>
          <p:nvPr/>
        </p:nvGrpSpPr>
        <p:grpSpPr>
          <a:xfrm>
            <a:off x="7679969" y="950445"/>
            <a:ext cx="1512065" cy="1674012"/>
            <a:chOff x="5373764" y="3528119"/>
            <a:chExt cx="1544099" cy="2266616"/>
          </a:xfrm>
        </p:grpSpPr>
        <p:pic>
          <p:nvPicPr>
            <p:cNvPr id="46" name="図 45">
              <a:extLst>
                <a:ext uri="{FF2B5EF4-FFF2-40B4-BE49-F238E27FC236}">
                  <a16:creationId xmlns:a16="http://schemas.microsoft.com/office/drawing/2014/main" id="{68EE01B3-B232-798C-C4DF-54BDB3F098E7}"/>
                </a:ext>
              </a:extLst>
            </p:cNvPr>
            <p:cNvPicPr>
              <a:picLocks noChangeAspect="1"/>
            </p:cNvPicPr>
            <p:nvPr/>
          </p:nvPicPr>
          <p:blipFill rotWithShape="1">
            <a:blip r:embed="rId6"/>
            <a:srcRect t="33578" b="33722"/>
            <a:stretch/>
          </p:blipFill>
          <p:spPr>
            <a:xfrm>
              <a:off x="5373764" y="4468412"/>
              <a:ext cx="1544099" cy="1326323"/>
            </a:xfrm>
            <a:prstGeom prst="rect">
              <a:avLst/>
            </a:prstGeom>
          </p:spPr>
        </p:pic>
        <p:pic>
          <p:nvPicPr>
            <p:cNvPr id="47" name="図 46">
              <a:extLst>
                <a:ext uri="{FF2B5EF4-FFF2-40B4-BE49-F238E27FC236}">
                  <a16:creationId xmlns:a16="http://schemas.microsoft.com/office/drawing/2014/main" id="{EEA746E6-F1A7-8CE6-8BB3-B40DA9B1185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76011" y="3528119"/>
              <a:ext cx="1251822" cy="1219823"/>
            </a:xfrm>
            <a:prstGeom prst="rect">
              <a:avLst/>
            </a:prstGeom>
          </p:spPr>
        </p:pic>
        <p:sp>
          <p:nvSpPr>
            <p:cNvPr id="52" name="角丸四角形 51">
              <a:extLst>
                <a:ext uri="{FF2B5EF4-FFF2-40B4-BE49-F238E27FC236}">
                  <a16:creationId xmlns:a16="http://schemas.microsoft.com/office/drawing/2014/main" id="{B7A39595-9676-89D7-EF9D-6720D603C66B}"/>
                </a:ext>
              </a:extLst>
            </p:cNvPr>
            <p:cNvSpPr/>
            <p:nvPr/>
          </p:nvSpPr>
          <p:spPr>
            <a:xfrm>
              <a:off x="6291030" y="5066589"/>
              <a:ext cx="274713" cy="134299"/>
            </a:xfrm>
            <a:prstGeom prst="roundRect">
              <a:avLst/>
            </a:prstGeom>
            <a:solidFill>
              <a:schemeClr val="bg1">
                <a:lumMod val="95000"/>
              </a:schemeClr>
            </a:solidFill>
            <a:ln w="12700">
              <a:solidFill>
                <a:sysClr val="windowText" lastClr="000000"/>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53" name="テキスト ボックス 198">
              <a:extLst>
                <a:ext uri="{FF2B5EF4-FFF2-40B4-BE49-F238E27FC236}">
                  <a16:creationId xmlns:a16="http://schemas.microsoft.com/office/drawing/2014/main" id="{E3AF2F00-49C4-B37D-124A-8F75E32138FB}"/>
                </a:ext>
              </a:extLst>
            </p:cNvPr>
            <p:cNvSpPr txBox="1"/>
            <p:nvPr/>
          </p:nvSpPr>
          <p:spPr>
            <a:xfrm>
              <a:off x="6101666" y="5017057"/>
              <a:ext cx="653440" cy="1747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600" b="1" dirty="0">
                  <a:latin typeface="Meiryo UI" panose="020B0604030504040204" pitchFamily="50" charset="-128"/>
                  <a:ea typeface="Meiryo UI" panose="020B0604030504040204" pitchFamily="50" charset="-128"/>
                </a:rPr>
                <a:t>木　村</a:t>
              </a:r>
            </a:p>
          </p:txBody>
        </p:sp>
      </p:grpSp>
      <p:sp>
        <p:nvSpPr>
          <p:cNvPr id="20486" name="テキスト ボックス 9">
            <a:extLst>
              <a:ext uri="{FF2B5EF4-FFF2-40B4-BE49-F238E27FC236}">
                <a16:creationId xmlns:a16="http://schemas.microsoft.com/office/drawing/2014/main" id="{9EBE28C5-F264-6439-AD2C-20E72E55FAC6}"/>
              </a:ext>
            </a:extLst>
          </p:cNvPr>
          <p:cNvSpPr txBox="1">
            <a:spLocks noChangeArrowheads="1"/>
          </p:cNvSpPr>
          <p:nvPr/>
        </p:nvSpPr>
        <p:spPr bwMode="auto">
          <a:xfrm>
            <a:off x="431652" y="137127"/>
            <a:ext cx="20136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対策案の実施方法</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20487" name="テキスト ボックス 9">
            <a:extLst>
              <a:ext uri="{FF2B5EF4-FFF2-40B4-BE49-F238E27FC236}">
                <a16:creationId xmlns:a16="http://schemas.microsoft.com/office/drawing/2014/main" id="{2F0070EA-BAD1-E20B-BE1F-BD0E183C74A0}"/>
              </a:ext>
            </a:extLst>
          </p:cNvPr>
          <p:cNvSpPr txBox="1">
            <a:spLocks noChangeArrowheads="1"/>
          </p:cNvSpPr>
          <p:nvPr/>
        </p:nvSpPr>
        <p:spPr bwMode="auto">
          <a:xfrm>
            <a:off x="8816382" y="207195"/>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19/29</a:t>
            </a:r>
            <a:r>
              <a:rPr lang="ja-JP" altLang="en-US" sz="1400" dirty="0">
                <a:latin typeface="Meiryo UI" panose="020B0604030504040204" pitchFamily="50" charset="-128"/>
                <a:ea typeface="Meiryo UI" panose="020B0604030504040204" pitchFamily="50" charset="-128"/>
              </a:rPr>
              <a:t>）</a:t>
            </a:r>
          </a:p>
        </p:txBody>
      </p:sp>
      <p:sp>
        <p:nvSpPr>
          <p:cNvPr id="6" name="Line 3">
            <a:extLst>
              <a:ext uri="{FF2B5EF4-FFF2-40B4-BE49-F238E27FC236}">
                <a16:creationId xmlns:a16="http://schemas.microsoft.com/office/drawing/2014/main" id="{C94BA01C-01F5-B906-B9A2-B5B7161A4348}"/>
              </a:ext>
            </a:extLst>
          </p:cNvPr>
          <p:cNvSpPr>
            <a:spLocks noChangeShapeType="1"/>
          </p:cNvSpPr>
          <p:nvPr/>
        </p:nvSpPr>
        <p:spPr bwMode="auto">
          <a:xfrm>
            <a:off x="287636"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pic>
        <p:nvPicPr>
          <p:cNvPr id="100" name="Picture 2" descr="ロゴ">
            <a:extLst>
              <a:ext uri="{FF2B5EF4-FFF2-40B4-BE49-F238E27FC236}">
                <a16:creationId xmlns:a16="http://schemas.microsoft.com/office/drawing/2014/main" id="{D573A179-34B8-FFF7-73AA-373B9BF2CB18}"/>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9867889" y="172498"/>
            <a:ext cx="1255938" cy="304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グループ化 1">
            <a:extLst>
              <a:ext uri="{FF2B5EF4-FFF2-40B4-BE49-F238E27FC236}">
                <a16:creationId xmlns:a16="http://schemas.microsoft.com/office/drawing/2014/main" id="{02BCC718-ED90-3FA2-37A2-62A29946F512}"/>
              </a:ext>
            </a:extLst>
          </p:cNvPr>
          <p:cNvGrpSpPr/>
          <p:nvPr/>
        </p:nvGrpSpPr>
        <p:grpSpPr>
          <a:xfrm>
            <a:off x="1192753" y="1039053"/>
            <a:ext cx="2678464" cy="1610115"/>
            <a:chOff x="3311972" y="3821888"/>
            <a:chExt cx="3188332" cy="1961896"/>
          </a:xfrm>
        </p:grpSpPr>
        <p:grpSp>
          <p:nvGrpSpPr>
            <p:cNvPr id="48" name="グループ化 47">
              <a:extLst>
                <a:ext uri="{FF2B5EF4-FFF2-40B4-BE49-F238E27FC236}">
                  <a16:creationId xmlns:a16="http://schemas.microsoft.com/office/drawing/2014/main" id="{68887FE2-7FF6-E4B5-D575-B4978D8D86BB}"/>
                </a:ext>
              </a:extLst>
            </p:cNvPr>
            <p:cNvGrpSpPr/>
            <p:nvPr/>
          </p:nvGrpSpPr>
          <p:grpSpPr>
            <a:xfrm>
              <a:off x="3311972" y="4481139"/>
              <a:ext cx="3188332" cy="1302645"/>
              <a:chOff x="36363" y="208060"/>
              <a:chExt cx="3212773" cy="1560850"/>
            </a:xfrm>
          </p:grpSpPr>
          <p:grpSp>
            <p:nvGrpSpPr>
              <p:cNvPr id="54" name="グループ化 53">
                <a:extLst>
                  <a:ext uri="{FF2B5EF4-FFF2-40B4-BE49-F238E27FC236}">
                    <a16:creationId xmlns:a16="http://schemas.microsoft.com/office/drawing/2014/main" id="{1085E093-215D-5195-7219-ADDF8089600F}"/>
                  </a:ext>
                </a:extLst>
              </p:cNvPr>
              <p:cNvGrpSpPr/>
              <p:nvPr/>
            </p:nvGrpSpPr>
            <p:grpSpPr>
              <a:xfrm>
                <a:off x="36363" y="208060"/>
                <a:ext cx="3212773" cy="1560850"/>
                <a:chOff x="36363" y="208060"/>
                <a:chExt cx="3212773" cy="1560850"/>
              </a:xfrm>
            </p:grpSpPr>
            <p:pic>
              <p:nvPicPr>
                <p:cNvPr id="56" name="図 55">
                  <a:extLst>
                    <a:ext uri="{FF2B5EF4-FFF2-40B4-BE49-F238E27FC236}">
                      <a16:creationId xmlns:a16="http://schemas.microsoft.com/office/drawing/2014/main" id="{F4505E06-46F6-BB1C-BC1E-F9E7661135CA}"/>
                    </a:ext>
                  </a:extLst>
                </p:cNvPr>
                <p:cNvPicPr>
                  <a:picLocks noChangeAspect="1"/>
                </p:cNvPicPr>
                <p:nvPr/>
              </p:nvPicPr>
              <p:blipFill rotWithShape="1">
                <a:blip r:embed="rId9"/>
                <a:srcRect t="30928" b="26600"/>
                <a:stretch/>
              </p:blipFill>
              <p:spPr>
                <a:xfrm>
                  <a:off x="36363" y="208060"/>
                  <a:ext cx="3212773" cy="1560850"/>
                </a:xfrm>
                <a:prstGeom prst="rect">
                  <a:avLst/>
                </a:prstGeom>
                <a:effectLst>
                  <a:glow>
                    <a:schemeClr val="bg1">
                      <a:alpha val="40000"/>
                    </a:schemeClr>
                  </a:glow>
                </a:effectLst>
              </p:spPr>
            </p:pic>
            <p:sp>
              <p:nvSpPr>
                <p:cNvPr id="57" name="フリーフォーム 56">
                  <a:extLst>
                    <a:ext uri="{FF2B5EF4-FFF2-40B4-BE49-F238E27FC236}">
                      <a16:creationId xmlns:a16="http://schemas.microsoft.com/office/drawing/2014/main" id="{7C0D8EE5-9235-1A1C-B561-DB7CF53416AB}"/>
                    </a:ext>
                  </a:extLst>
                </p:cNvPr>
                <p:cNvSpPr/>
                <p:nvPr/>
              </p:nvSpPr>
              <p:spPr>
                <a:xfrm rot="399560">
                  <a:off x="798455" y="517916"/>
                  <a:ext cx="314174" cy="317399"/>
                </a:xfrm>
                <a:custGeom>
                  <a:avLst/>
                  <a:gdLst>
                    <a:gd name="connsiteX0" fmla="*/ 295275 w 295275"/>
                    <a:gd name="connsiteY0" fmla="*/ 0 h 371475"/>
                    <a:gd name="connsiteX1" fmla="*/ 209550 w 295275"/>
                    <a:gd name="connsiteY1" fmla="*/ 38100 h 371475"/>
                    <a:gd name="connsiteX2" fmla="*/ 95250 w 295275"/>
                    <a:gd name="connsiteY2" fmla="*/ 38100 h 371475"/>
                    <a:gd name="connsiteX3" fmla="*/ 0 w 295275"/>
                    <a:gd name="connsiteY3" fmla="*/ 9525 h 371475"/>
                    <a:gd name="connsiteX4" fmla="*/ 219075 w 295275"/>
                    <a:gd name="connsiteY4" fmla="*/ 371475 h 371475"/>
                    <a:gd name="connsiteX5" fmla="*/ 295275 w 295275"/>
                    <a:gd name="connsiteY5" fmla="*/ 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275" h="371475">
                      <a:moveTo>
                        <a:pt x="295275" y="0"/>
                      </a:moveTo>
                      <a:lnTo>
                        <a:pt x="209550" y="38100"/>
                      </a:lnTo>
                      <a:lnTo>
                        <a:pt x="95250" y="38100"/>
                      </a:lnTo>
                      <a:lnTo>
                        <a:pt x="0" y="9525"/>
                      </a:lnTo>
                      <a:lnTo>
                        <a:pt x="219075" y="371475"/>
                      </a:lnTo>
                      <a:lnTo>
                        <a:pt x="295275" y="0"/>
                      </a:lnTo>
                      <a:close/>
                    </a:path>
                  </a:pathLst>
                </a:custGeom>
                <a:solidFill>
                  <a:srgbClr val="FF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grpSp>
          <p:sp>
            <p:nvSpPr>
              <p:cNvPr id="55" name="フリーフォーム 54">
                <a:extLst>
                  <a:ext uri="{FF2B5EF4-FFF2-40B4-BE49-F238E27FC236}">
                    <a16:creationId xmlns:a16="http://schemas.microsoft.com/office/drawing/2014/main" id="{2CEA757D-D880-5F5A-469D-777CC38F9581}"/>
                  </a:ext>
                </a:extLst>
              </p:cNvPr>
              <p:cNvSpPr/>
              <p:nvPr/>
            </p:nvSpPr>
            <p:spPr>
              <a:xfrm>
                <a:off x="361950" y="247650"/>
                <a:ext cx="323850" cy="95250"/>
              </a:xfrm>
              <a:custGeom>
                <a:avLst/>
                <a:gdLst>
                  <a:gd name="connsiteX0" fmla="*/ 0 w 323850"/>
                  <a:gd name="connsiteY0" fmla="*/ 95250 h 95250"/>
                  <a:gd name="connsiteX1" fmla="*/ 0 w 323850"/>
                  <a:gd name="connsiteY1" fmla="*/ 95250 h 95250"/>
                  <a:gd name="connsiteX2" fmla="*/ 114300 w 323850"/>
                  <a:gd name="connsiteY2" fmla="*/ 57150 h 95250"/>
                  <a:gd name="connsiteX3" fmla="*/ 142875 w 323850"/>
                  <a:gd name="connsiteY3" fmla="*/ 47625 h 95250"/>
                  <a:gd name="connsiteX4" fmla="*/ 171450 w 323850"/>
                  <a:gd name="connsiteY4" fmla="*/ 28575 h 95250"/>
                  <a:gd name="connsiteX5" fmla="*/ 323850 w 323850"/>
                  <a:gd name="connsiteY5" fmla="*/ 0 h 95250"/>
                  <a:gd name="connsiteX6" fmla="*/ 323850 w 323850"/>
                  <a:gd name="connsiteY6"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50" h="95250">
                    <a:moveTo>
                      <a:pt x="0" y="95250"/>
                    </a:moveTo>
                    <a:lnTo>
                      <a:pt x="0" y="95250"/>
                    </a:lnTo>
                    <a:lnTo>
                      <a:pt x="114300" y="57150"/>
                    </a:lnTo>
                    <a:cubicBezTo>
                      <a:pt x="123825" y="53975"/>
                      <a:pt x="134521" y="53194"/>
                      <a:pt x="142875" y="47625"/>
                    </a:cubicBezTo>
                    <a:cubicBezTo>
                      <a:pt x="152400" y="41275"/>
                      <a:pt x="160177" y="30564"/>
                      <a:pt x="171450" y="28575"/>
                    </a:cubicBezTo>
                    <a:cubicBezTo>
                      <a:pt x="331909" y="259"/>
                      <a:pt x="269631" y="54219"/>
                      <a:pt x="323850" y="0"/>
                    </a:cubicBezTo>
                    <a:lnTo>
                      <a:pt x="323850"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grpSp>
        <p:pic>
          <p:nvPicPr>
            <p:cNvPr id="49" name="図 48">
              <a:extLst>
                <a:ext uri="{FF2B5EF4-FFF2-40B4-BE49-F238E27FC236}">
                  <a16:creationId xmlns:a16="http://schemas.microsoft.com/office/drawing/2014/main" id="{283D9D66-F473-D4CE-B9B4-54D5267D4E5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667591">
              <a:off x="3728405" y="3821888"/>
              <a:ext cx="834975" cy="1006306"/>
            </a:xfrm>
            <a:prstGeom prst="rect">
              <a:avLst/>
            </a:prstGeom>
          </p:spPr>
        </p:pic>
        <p:sp>
          <p:nvSpPr>
            <p:cNvPr id="50" name="角丸四角形 49">
              <a:extLst>
                <a:ext uri="{FF2B5EF4-FFF2-40B4-BE49-F238E27FC236}">
                  <a16:creationId xmlns:a16="http://schemas.microsoft.com/office/drawing/2014/main" id="{5CD25539-BE9D-CBEB-F78B-3D734AA22E92}"/>
                </a:ext>
              </a:extLst>
            </p:cNvPr>
            <p:cNvSpPr/>
            <p:nvPr/>
          </p:nvSpPr>
          <p:spPr>
            <a:xfrm>
              <a:off x="4421042" y="5118082"/>
              <a:ext cx="381784" cy="145293"/>
            </a:xfrm>
            <a:prstGeom prst="roundRect">
              <a:avLst/>
            </a:prstGeom>
            <a:solidFill>
              <a:schemeClr val="bg1">
                <a:lumMod val="95000"/>
              </a:schemeClr>
            </a:solidFill>
            <a:ln w="12700">
              <a:solidFill>
                <a:sysClr val="windowText" lastClr="000000"/>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51" name="テキスト ボックス 198">
              <a:extLst>
                <a:ext uri="{FF2B5EF4-FFF2-40B4-BE49-F238E27FC236}">
                  <a16:creationId xmlns:a16="http://schemas.microsoft.com/office/drawing/2014/main" id="{03B72DA1-4B09-CE09-39CE-977646EACFAA}"/>
                </a:ext>
              </a:extLst>
            </p:cNvPr>
            <p:cNvSpPr txBox="1"/>
            <p:nvPr/>
          </p:nvSpPr>
          <p:spPr>
            <a:xfrm>
              <a:off x="4285214" y="5077906"/>
              <a:ext cx="653440" cy="1747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600" b="1" dirty="0">
                  <a:latin typeface="Meiryo UI" panose="020B0604030504040204" pitchFamily="50" charset="-128"/>
                  <a:ea typeface="Meiryo UI" panose="020B0604030504040204" pitchFamily="50" charset="-128"/>
                </a:rPr>
                <a:t>飯　田</a:t>
              </a:r>
            </a:p>
          </p:txBody>
        </p:sp>
      </p:grpSp>
      <p:sp>
        <p:nvSpPr>
          <p:cNvPr id="35" name="テキスト ボックス 34">
            <a:extLst>
              <a:ext uri="{FF2B5EF4-FFF2-40B4-BE49-F238E27FC236}">
                <a16:creationId xmlns:a16="http://schemas.microsoft.com/office/drawing/2014/main" id="{D433D0A7-E806-41DB-4D2E-670C41F7B7E0}"/>
              </a:ext>
            </a:extLst>
          </p:cNvPr>
          <p:cNvSpPr txBox="1"/>
          <p:nvPr/>
        </p:nvSpPr>
        <p:spPr>
          <a:xfrm>
            <a:off x="9250193" y="695831"/>
            <a:ext cx="1982659" cy="1938992"/>
          </a:xfrm>
          <a:prstGeom prst="rect">
            <a:avLst/>
          </a:prstGeom>
          <a:solidFill>
            <a:schemeClr val="bg1"/>
          </a:solidFill>
        </p:spPr>
        <p:txBody>
          <a:bodyPr wrap="square" rtlCol="0">
            <a:spAutoFit/>
          </a:bodyPr>
          <a:lstStyle/>
          <a:p>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系統図法</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とは</a:t>
            </a:r>
            <a:r>
              <a:rPr lang="en-US" altLang="ja-JP" sz="1200" dirty="0">
                <a:latin typeface="Meiryo UI" panose="020B0604030504040204" pitchFamily="50" charset="-128"/>
                <a:ea typeface="Meiryo UI" panose="020B0604030504040204" pitchFamily="50" charset="-128"/>
              </a:rPr>
              <a:t>?</a:t>
            </a:r>
          </a:p>
          <a:p>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大きな概念を</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目的と手段に細分化して</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いくことで具体的な手段を</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考える手法</a:t>
            </a:r>
            <a:endParaRPr lang="en-US" altLang="ja-JP" sz="1200" dirty="0">
              <a:latin typeface="Meiryo UI" panose="020B0604030504040204" pitchFamily="50" charset="-128"/>
              <a:ea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57B974C-04FC-8859-31D9-2699DFAE84ED}"/>
              </a:ext>
            </a:extLst>
          </p:cNvPr>
          <p:cNvSpPr txBox="1"/>
          <p:nvPr/>
        </p:nvSpPr>
        <p:spPr>
          <a:xfrm>
            <a:off x="10513708" y="3710446"/>
            <a:ext cx="907095" cy="369332"/>
          </a:xfrm>
          <a:prstGeom prst="rect">
            <a:avLst/>
          </a:prstGeom>
          <a:noFill/>
          <a:ln>
            <a:noFill/>
          </a:ln>
        </p:spPr>
        <p:txBody>
          <a:bodyPr wrap="square" rtlCol="0">
            <a:spAutoFit/>
          </a:bodyPr>
          <a:lstStyle/>
          <a:p>
            <a:r>
              <a:rPr kumimoji="1" lang="ja-JP" altLang="en-US" sz="1800" b="1" dirty="0">
                <a:solidFill>
                  <a:srgbClr val="FF0000"/>
                </a:solidFill>
                <a:latin typeface="Meiryo UI" panose="020B0604030504040204" pitchFamily="50" charset="-128"/>
                <a:ea typeface="Meiryo UI" panose="020B0604030504040204" pitchFamily="50" charset="-128"/>
              </a:rPr>
              <a:t>対策①</a:t>
            </a:r>
            <a:endParaRPr kumimoji="1" lang="en-US" altLang="ja-JP" sz="1800" b="1" dirty="0">
              <a:solidFill>
                <a:srgbClr val="FF0000"/>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2646B5F2-82DB-AAAC-467B-5382E9F69EF2}"/>
              </a:ext>
            </a:extLst>
          </p:cNvPr>
          <p:cNvSpPr txBox="1"/>
          <p:nvPr/>
        </p:nvSpPr>
        <p:spPr>
          <a:xfrm>
            <a:off x="7969148" y="4843639"/>
            <a:ext cx="1051507" cy="369332"/>
          </a:xfrm>
          <a:prstGeom prst="rect">
            <a:avLst/>
          </a:prstGeom>
          <a:noFill/>
          <a:ln>
            <a:noFill/>
          </a:ln>
        </p:spPr>
        <p:txBody>
          <a:bodyPr wrap="square" rtlCol="0">
            <a:spAutoFit/>
          </a:bodyPr>
          <a:lstStyle/>
          <a:p>
            <a:r>
              <a:rPr kumimoji="1" lang="ja-JP" altLang="en-US" sz="1800" b="1" dirty="0">
                <a:solidFill>
                  <a:srgbClr val="FF0000"/>
                </a:solidFill>
                <a:latin typeface="Meiryo UI" panose="020B0604030504040204" pitchFamily="50" charset="-128"/>
                <a:ea typeface="Meiryo UI" panose="020B0604030504040204" pitchFamily="50" charset="-128"/>
              </a:rPr>
              <a:t>対策</a:t>
            </a:r>
            <a:r>
              <a:rPr lang="ja-JP" altLang="en-US" sz="1800" b="1" dirty="0">
                <a:solidFill>
                  <a:srgbClr val="FF0000"/>
                </a:solidFill>
                <a:latin typeface="Meiryo UI" panose="020B0604030504040204" pitchFamily="50" charset="-128"/>
                <a:ea typeface="Meiryo UI" panose="020B0604030504040204" pitchFamily="50" charset="-128"/>
              </a:rPr>
              <a:t>②</a:t>
            </a:r>
            <a:endParaRPr kumimoji="1" lang="en-US" altLang="ja-JP" sz="1800" b="1" dirty="0">
              <a:solidFill>
                <a:srgbClr val="FF0000"/>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9B0CC38B-A5D1-04BA-4FC8-E0FEC1B833FD}"/>
              </a:ext>
            </a:extLst>
          </p:cNvPr>
          <p:cNvSpPr/>
          <p:nvPr/>
        </p:nvSpPr>
        <p:spPr>
          <a:xfrm>
            <a:off x="8280524" y="3505546"/>
            <a:ext cx="2260860" cy="72517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07466E27-A27A-E8A3-429E-BB83881004D7}"/>
              </a:ext>
            </a:extLst>
          </p:cNvPr>
          <p:cNvSpPr/>
          <p:nvPr/>
        </p:nvSpPr>
        <p:spPr>
          <a:xfrm>
            <a:off x="5732058" y="4446964"/>
            <a:ext cx="2264451" cy="113096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FD244AAA-C106-75C3-6019-5132611C87DB}"/>
              </a:ext>
            </a:extLst>
          </p:cNvPr>
          <p:cNvSpPr/>
          <p:nvPr/>
        </p:nvSpPr>
        <p:spPr>
          <a:xfrm>
            <a:off x="5741657" y="5744590"/>
            <a:ext cx="2246033" cy="51207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8835976A-1525-9B35-80BA-FAC8F0343E6E}"/>
              </a:ext>
            </a:extLst>
          </p:cNvPr>
          <p:cNvSpPr txBox="1"/>
          <p:nvPr/>
        </p:nvSpPr>
        <p:spPr>
          <a:xfrm>
            <a:off x="7996509" y="5825892"/>
            <a:ext cx="1051507" cy="369332"/>
          </a:xfrm>
          <a:prstGeom prst="rect">
            <a:avLst/>
          </a:prstGeom>
          <a:noFill/>
          <a:ln>
            <a:noFill/>
          </a:ln>
        </p:spPr>
        <p:txBody>
          <a:bodyPr wrap="square" rtlCol="0">
            <a:spAutoFit/>
          </a:bodyPr>
          <a:lstStyle/>
          <a:p>
            <a:r>
              <a:rPr kumimoji="1" lang="ja-JP" altLang="en-US" sz="1800" b="1" dirty="0">
                <a:solidFill>
                  <a:srgbClr val="FF0000"/>
                </a:solidFill>
                <a:latin typeface="Meiryo UI" panose="020B0604030504040204" pitchFamily="50" charset="-128"/>
                <a:ea typeface="Meiryo UI" panose="020B0604030504040204" pitchFamily="50" charset="-128"/>
              </a:rPr>
              <a:t>対策</a:t>
            </a:r>
            <a:r>
              <a:rPr lang="ja-JP" altLang="en-US" sz="1800" b="1" dirty="0">
                <a:solidFill>
                  <a:srgbClr val="FF0000"/>
                </a:solidFill>
                <a:latin typeface="Meiryo UI" panose="020B0604030504040204" pitchFamily="50" charset="-128"/>
                <a:ea typeface="Meiryo UI" panose="020B0604030504040204" pitchFamily="50" charset="-128"/>
              </a:rPr>
              <a:t>③</a:t>
            </a:r>
            <a:endParaRPr kumimoji="1" lang="en-US" altLang="ja-JP" sz="1800" b="1" dirty="0">
              <a:solidFill>
                <a:srgbClr val="FF0000"/>
              </a:solidFill>
              <a:latin typeface="Meiryo UI" panose="020B0604030504040204" pitchFamily="50" charset="-128"/>
              <a:ea typeface="Meiryo UI" panose="020B0604030504040204" pitchFamily="50" charset="-128"/>
            </a:endParaRPr>
          </a:p>
        </p:txBody>
      </p:sp>
      <p:grpSp>
        <p:nvGrpSpPr>
          <p:cNvPr id="38" name="グループ化 37">
            <a:extLst>
              <a:ext uri="{FF2B5EF4-FFF2-40B4-BE49-F238E27FC236}">
                <a16:creationId xmlns:a16="http://schemas.microsoft.com/office/drawing/2014/main" id="{5BC4D509-3DEB-608E-E1E3-A5EF1E132F3F}"/>
              </a:ext>
            </a:extLst>
          </p:cNvPr>
          <p:cNvGrpSpPr/>
          <p:nvPr/>
        </p:nvGrpSpPr>
        <p:grpSpPr>
          <a:xfrm>
            <a:off x="8717698" y="4143404"/>
            <a:ext cx="2782221" cy="2268734"/>
            <a:chOff x="8717698" y="4143404"/>
            <a:chExt cx="2782221" cy="2268734"/>
          </a:xfrm>
        </p:grpSpPr>
        <p:grpSp>
          <p:nvGrpSpPr>
            <p:cNvPr id="20492" name="グループ化 20491">
              <a:extLst>
                <a:ext uri="{FF2B5EF4-FFF2-40B4-BE49-F238E27FC236}">
                  <a16:creationId xmlns:a16="http://schemas.microsoft.com/office/drawing/2014/main" id="{07A8CF11-2496-8E82-96FB-CC21A209EC0F}"/>
                </a:ext>
              </a:extLst>
            </p:cNvPr>
            <p:cNvGrpSpPr/>
            <p:nvPr/>
          </p:nvGrpSpPr>
          <p:grpSpPr>
            <a:xfrm>
              <a:off x="10296164" y="4143404"/>
              <a:ext cx="1203755" cy="879421"/>
              <a:chOff x="10294453" y="4160954"/>
              <a:chExt cx="1203755" cy="879421"/>
            </a:xfrm>
          </p:grpSpPr>
          <p:pic>
            <p:nvPicPr>
              <p:cNvPr id="10" name="図 9">
                <a:extLst>
                  <a:ext uri="{FF2B5EF4-FFF2-40B4-BE49-F238E27FC236}">
                    <a16:creationId xmlns:a16="http://schemas.microsoft.com/office/drawing/2014/main" id="{2D898BE0-0EA6-78C6-D771-4DFD1E913BD5}"/>
                  </a:ext>
                </a:extLst>
              </p:cNvPr>
              <p:cNvPicPr>
                <a:picLocks noChangeAspect="1"/>
              </p:cNvPicPr>
              <p:nvPr/>
            </p:nvPicPr>
            <p:blipFill rotWithShape="1">
              <a:blip r:embed="rId11"/>
              <a:srcRect t="31415" b="36872"/>
              <a:stretch/>
            </p:blipFill>
            <p:spPr>
              <a:xfrm>
                <a:off x="10294453" y="4556233"/>
                <a:ext cx="1203755" cy="484142"/>
              </a:xfrm>
              <a:prstGeom prst="rect">
                <a:avLst/>
              </a:prstGeom>
            </p:spPr>
          </p:pic>
          <p:pic>
            <p:nvPicPr>
              <p:cNvPr id="11" name="図 10">
                <a:extLst>
                  <a:ext uri="{FF2B5EF4-FFF2-40B4-BE49-F238E27FC236}">
                    <a16:creationId xmlns:a16="http://schemas.microsoft.com/office/drawing/2014/main" id="{7A16E70D-7124-6B5D-D8BD-0060DFE69C6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557291" y="4160954"/>
                <a:ext cx="857962" cy="654122"/>
              </a:xfrm>
              <a:prstGeom prst="rect">
                <a:avLst/>
              </a:prstGeom>
            </p:spPr>
          </p:pic>
          <p:pic>
            <p:nvPicPr>
              <p:cNvPr id="22" name="図 21" descr="光 が含まれている画像&#10;&#10;AI によって生成されたコンテンツは間違っている可能性があります。">
                <a:extLst>
                  <a:ext uri="{FF2B5EF4-FFF2-40B4-BE49-F238E27FC236}">
                    <a16:creationId xmlns:a16="http://schemas.microsoft.com/office/drawing/2014/main" id="{EB840A03-E41A-114D-EF0D-B735A0FAAB6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451039">
                <a:off x="10381171" y="4206243"/>
                <a:ext cx="481443" cy="481443"/>
              </a:xfrm>
              <a:prstGeom prst="rect">
                <a:avLst/>
              </a:prstGeom>
            </p:spPr>
          </p:pic>
        </p:grpSp>
        <p:grpSp>
          <p:nvGrpSpPr>
            <p:cNvPr id="20490" name="グループ化 20489">
              <a:extLst>
                <a:ext uri="{FF2B5EF4-FFF2-40B4-BE49-F238E27FC236}">
                  <a16:creationId xmlns:a16="http://schemas.microsoft.com/office/drawing/2014/main" id="{29D39645-9415-55EA-67D3-D3DE2E6DC22E}"/>
                </a:ext>
              </a:extLst>
            </p:cNvPr>
            <p:cNvGrpSpPr/>
            <p:nvPr/>
          </p:nvGrpSpPr>
          <p:grpSpPr>
            <a:xfrm>
              <a:off x="8738584" y="5451020"/>
              <a:ext cx="1194038" cy="961118"/>
              <a:chOff x="8777661" y="5479558"/>
              <a:chExt cx="1194038" cy="961118"/>
            </a:xfrm>
          </p:grpSpPr>
          <p:pic>
            <p:nvPicPr>
              <p:cNvPr id="17" name="図 16">
                <a:extLst>
                  <a:ext uri="{FF2B5EF4-FFF2-40B4-BE49-F238E27FC236}">
                    <a16:creationId xmlns:a16="http://schemas.microsoft.com/office/drawing/2014/main" id="{ECFC4235-C208-ED86-0EEF-1B1F55794CAA}"/>
                  </a:ext>
                </a:extLst>
              </p:cNvPr>
              <p:cNvPicPr>
                <a:picLocks noChangeAspect="1"/>
              </p:cNvPicPr>
              <p:nvPr/>
            </p:nvPicPr>
            <p:blipFill rotWithShape="1">
              <a:blip r:embed="rId11"/>
              <a:srcRect t="31415" b="38636"/>
              <a:stretch/>
            </p:blipFill>
            <p:spPr>
              <a:xfrm>
                <a:off x="8777661" y="6007282"/>
                <a:ext cx="1152128" cy="433394"/>
              </a:xfrm>
              <a:prstGeom prst="rect">
                <a:avLst/>
              </a:prstGeom>
            </p:spPr>
          </p:pic>
          <p:pic>
            <p:nvPicPr>
              <p:cNvPr id="26" name="図 25" descr="挿絵 が含まれている画像&#10;&#10;AI によって生成されたコンテンツは間違っている可能性があります。">
                <a:extLst>
                  <a:ext uri="{FF2B5EF4-FFF2-40B4-BE49-F238E27FC236}">
                    <a16:creationId xmlns:a16="http://schemas.microsoft.com/office/drawing/2014/main" id="{D1841140-B50E-A271-5676-5D167EAE634D}"/>
                  </a:ext>
                </a:extLst>
              </p:cNvPr>
              <p:cNvPicPr>
                <a:picLocks noChangeAspect="1"/>
              </p:cNvPicPr>
              <p:nvPr/>
            </p:nvPicPr>
            <p:blipFill>
              <a:blip r:embed="rId14" cstate="print">
                <a:extLst>
                  <a:ext uri="{28A0092B-C50C-407E-A947-70E740481C1C}">
                    <a14:useLocalDpi xmlns:a14="http://schemas.microsoft.com/office/drawing/2010/main" val="0"/>
                  </a:ext>
                </a:extLst>
              </a:blip>
              <a:srcRect l="12177" b="9933"/>
              <a:stretch/>
            </p:blipFill>
            <p:spPr>
              <a:xfrm flipH="1">
                <a:off x="8835375" y="5712070"/>
                <a:ext cx="385580" cy="395429"/>
              </a:xfrm>
              <a:prstGeom prst="rect">
                <a:avLst/>
              </a:prstGeom>
            </p:spPr>
          </p:pic>
          <p:pic>
            <p:nvPicPr>
              <p:cNvPr id="28" name="図 27">
                <a:extLst>
                  <a:ext uri="{FF2B5EF4-FFF2-40B4-BE49-F238E27FC236}">
                    <a16:creationId xmlns:a16="http://schemas.microsoft.com/office/drawing/2014/main" id="{6349B9D3-B7F3-56C8-A750-05E25E64DE6A}"/>
                  </a:ext>
                </a:extLst>
              </p:cNvPr>
              <p:cNvPicPr>
                <a:picLocks noChangeAspect="1"/>
              </p:cNvPicPr>
              <p:nvPr/>
            </p:nvPicPr>
            <p:blipFill>
              <a:blip r:embed="rId15" cstate="print">
                <a:extLst>
                  <a:ext uri="{BEBA8EAE-BF5A-486C-A8C5-ECC9F3942E4B}">
                    <a14:imgProps xmlns:a14="http://schemas.microsoft.com/office/drawing/2010/main">
                      <a14:imgLayer r:embed="rId16">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8957762" y="5479558"/>
                <a:ext cx="1013937" cy="784174"/>
              </a:xfrm>
              <a:prstGeom prst="rect">
                <a:avLst/>
              </a:prstGeom>
            </p:spPr>
          </p:pic>
        </p:grpSp>
        <p:grpSp>
          <p:nvGrpSpPr>
            <p:cNvPr id="20491" name="グループ化 20490">
              <a:extLst>
                <a:ext uri="{FF2B5EF4-FFF2-40B4-BE49-F238E27FC236}">
                  <a16:creationId xmlns:a16="http://schemas.microsoft.com/office/drawing/2014/main" id="{63B47069-45C3-C508-3B76-AF748BE9F74B}"/>
                </a:ext>
              </a:extLst>
            </p:cNvPr>
            <p:cNvGrpSpPr/>
            <p:nvPr/>
          </p:nvGrpSpPr>
          <p:grpSpPr>
            <a:xfrm>
              <a:off x="8717698" y="4469601"/>
              <a:ext cx="1152128" cy="931820"/>
              <a:chOff x="8719312" y="4403766"/>
              <a:chExt cx="1152128" cy="931820"/>
            </a:xfrm>
          </p:grpSpPr>
          <p:pic>
            <p:nvPicPr>
              <p:cNvPr id="14" name="図 13">
                <a:extLst>
                  <a:ext uri="{FF2B5EF4-FFF2-40B4-BE49-F238E27FC236}">
                    <a16:creationId xmlns:a16="http://schemas.microsoft.com/office/drawing/2014/main" id="{61F0B77B-F125-87D6-57DA-8BA586015DC2}"/>
                  </a:ext>
                </a:extLst>
              </p:cNvPr>
              <p:cNvPicPr>
                <a:picLocks noChangeAspect="1"/>
              </p:cNvPicPr>
              <p:nvPr/>
            </p:nvPicPr>
            <p:blipFill rotWithShape="1">
              <a:blip r:embed="rId11"/>
              <a:srcRect t="31415" b="36561"/>
              <a:stretch/>
            </p:blipFill>
            <p:spPr>
              <a:xfrm>
                <a:off x="8719312" y="4872151"/>
                <a:ext cx="1152128" cy="463435"/>
              </a:xfrm>
              <a:prstGeom prst="rect">
                <a:avLst/>
              </a:prstGeom>
            </p:spPr>
          </p:pic>
          <p:pic>
            <p:nvPicPr>
              <p:cNvPr id="20" name="図 19" descr="光 が含まれている画像&#10;&#10;AI によって生成されたコンテンツは間違っている可能性があります。">
                <a:extLst>
                  <a:ext uri="{FF2B5EF4-FFF2-40B4-BE49-F238E27FC236}">
                    <a16:creationId xmlns:a16="http://schemas.microsoft.com/office/drawing/2014/main" id="{AD5C7DC8-AB7A-EE8D-0E54-02B53D598589}"/>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rot="299139">
                <a:off x="8741253" y="4490504"/>
                <a:ext cx="527928" cy="527928"/>
              </a:xfrm>
              <a:prstGeom prst="rect">
                <a:avLst/>
              </a:prstGeom>
            </p:spPr>
          </p:pic>
          <p:pic>
            <p:nvPicPr>
              <p:cNvPr id="39" name="図 38">
                <a:extLst>
                  <a:ext uri="{FF2B5EF4-FFF2-40B4-BE49-F238E27FC236}">
                    <a16:creationId xmlns:a16="http://schemas.microsoft.com/office/drawing/2014/main" id="{05D545B7-B576-C99D-75B9-5398DC738E66}"/>
                  </a:ext>
                </a:extLst>
              </p:cNvPr>
              <p:cNvPicPr>
                <a:picLocks noChangeAspect="1"/>
              </p:cNvPicPr>
              <p:nvPr/>
            </p:nvPicPr>
            <p:blipFill>
              <a:blip r:embed="rId18" cstate="print">
                <a:extLst>
                  <a:ext uri="{BEBA8EAE-BF5A-486C-A8C5-ECC9F3942E4B}">
                    <a14:imgProps xmlns:a14="http://schemas.microsoft.com/office/drawing/2010/main">
                      <a14:imgLayer r:embed="rId19">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986391" y="4403766"/>
                <a:ext cx="870608" cy="721394"/>
              </a:xfrm>
              <a:prstGeom prst="rect">
                <a:avLst/>
              </a:prstGeom>
            </p:spPr>
          </p:pic>
        </p:grpSp>
      </p:grpSp>
      <p:sp>
        <p:nvSpPr>
          <p:cNvPr id="20484" name="角丸四角形吹き出し 50">
            <a:extLst>
              <a:ext uri="{FF2B5EF4-FFF2-40B4-BE49-F238E27FC236}">
                <a16:creationId xmlns:a16="http://schemas.microsoft.com/office/drawing/2014/main" id="{10E377E1-CAB4-9769-D0B5-54C71DF9F923}"/>
              </a:ext>
            </a:extLst>
          </p:cNvPr>
          <p:cNvSpPr/>
          <p:nvPr/>
        </p:nvSpPr>
        <p:spPr>
          <a:xfrm>
            <a:off x="1225368" y="3124933"/>
            <a:ext cx="1666316" cy="350755"/>
          </a:xfrm>
          <a:prstGeom prst="wedgeRoundRectCallout">
            <a:avLst>
              <a:gd name="adj1" fmla="val -37363"/>
              <a:gd name="adj2" fmla="val -2944"/>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400" dirty="0">
                <a:solidFill>
                  <a:sysClr val="windowText" lastClr="000000"/>
                </a:solidFill>
                <a:latin typeface="Meiryo UI" panose="020B0604030504040204" pitchFamily="50" charset="-128"/>
                <a:ea typeface="Meiryo UI" panose="020B0604030504040204" pitchFamily="50" charset="-128"/>
              </a:rPr>
              <a:t>目的</a:t>
            </a:r>
            <a:endParaRPr lang="en-US" altLang="ja-JP" sz="1400" dirty="0">
              <a:solidFill>
                <a:sysClr val="windowText" lastClr="000000"/>
              </a:solidFill>
              <a:latin typeface="Meiryo UI" panose="020B0604030504040204" pitchFamily="50" charset="-128"/>
              <a:ea typeface="Meiryo UI" panose="020B0604030504040204" pitchFamily="50" charset="-128"/>
            </a:endParaRPr>
          </a:p>
        </p:txBody>
      </p:sp>
      <p:sp>
        <p:nvSpPr>
          <p:cNvPr id="20485" name="角丸四角形吹き出し 50">
            <a:extLst>
              <a:ext uri="{FF2B5EF4-FFF2-40B4-BE49-F238E27FC236}">
                <a16:creationId xmlns:a16="http://schemas.microsoft.com/office/drawing/2014/main" id="{8C87A3AB-905D-00C5-9DB5-595ACD6DDBE2}"/>
              </a:ext>
            </a:extLst>
          </p:cNvPr>
          <p:cNvSpPr/>
          <p:nvPr/>
        </p:nvSpPr>
        <p:spPr>
          <a:xfrm>
            <a:off x="3215419" y="3111816"/>
            <a:ext cx="6780320" cy="350755"/>
          </a:xfrm>
          <a:prstGeom prst="wedgeRoundRectCallout">
            <a:avLst>
              <a:gd name="adj1" fmla="val 46942"/>
              <a:gd name="adj2" fmla="val -5658"/>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400" dirty="0">
                <a:solidFill>
                  <a:sysClr val="windowText" lastClr="000000"/>
                </a:solidFill>
                <a:latin typeface="Meiryo UI" panose="020B0604030504040204" pitchFamily="50" charset="-128"/>
                <a:ea typeface="Meiryo UI" panose="020B0604030504040204" pitchFamily="50" charset="-128"/>
              </a:rPr>
              <a:t>手段</a:t>
            </a:r>
            <a:endParaRPr lang="en-US" altLang="ja-JP" sz="1400" dirty="0">
              <a:solidFill>
                <a:sysClr val="windowText" lastClr="000000"/>
              </a:solidFill>
              <a:latin typeface="Meiryo UI" panose="020B0604030504040204" pitchFamily="50" charset="-128"/>
              <a:ea typeface="Meiryo UI" panose="020B0604030504040204" pitchFamily="50" charset="-128"/>
            </a:endParaRPr>
          </a:p>
        </p:txBody>
      </p:sp>
      <p:sp>
        <p:nvSpPr>
          <p:cNvPr id="12" name="横巻き 75">
            <a:extLst>
              <a:ext uri="{FF2B5EF4-FFF2-40B4-BE49-F238E27FC236}">
                <a16:creationId xmlns:a16="http://schemas.microsoft.com/office/drawing/2014/main" id="{C9017EEB-9F84-78C2-DD19-6016DF4A2D40}"/>
              </a:ext>
            </a:extLst>
          </p:cNvPr>
          <p:cNvSpPr/>
          <p:nvPr/>
        </p:nvSpPr>
        <p:spPr>
          <a:xfrm>
            <a:off x="575668" y="575791"/>
            <a:ext cx="5202902"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3" name="テキスト ボックス 12">
            <a:extLst>
              <a:ext uri="{FF2B5EF4-FFF2-40B4-BE49-F238E27FC236}">
                <a16:creationId xmlns:a16="http://schemas.microsoft.com/office/drawing/2014/main" id="{C334B8A1-391F-3EF4-A7C0-005A4D068C16}"/>
              </a:ext>
            </a:extLst>
          </p:cNvPr>
          <p:cNvSpPr txBox="1"/>
          <p:nvPr/>
        </p:nvSpPr>
        <p:spPr>
          <a:xfrm>
            <a:off x="769082" y="670788"/>
            <a:ext cx="5009488"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系統図を用いて対策案から対策の実施方法を抽出</a:t>
            </a:r>
          </a:p>
        </p:txBody>
      </p:sp>
      <p:sp>
        <p:nvSpPr>
          <p:cNvPr id="36" name="角丸四角形吹き出し 50">
            <a:extLst>
              <a:ext uri="{FF2B5EF4-FFF2-40B4-BE49-F238E27FC236}">
                <a16:creationId xmlns:a16="http://schemas.microsoft.com/office/drawing/2014/main" id="{A6DB5189-809C-2ABF-7B6B-E557DE747BD0}"/>
              </a:ext>
            </a:extLst>
          </p:cNvPr>
          <p:cNvSpPr/>
          <p:nvPr/>
        </p:nvSpPr>
        <p:spPr>
          <a:xfrm>
            <a:off x="2924341" y="1151847"/>
            <a:ext cx="2554640" cy="752779"/>
          </a:xfrm>
          <a:prstGeom prst="wedgeRoundRectCallout">
            <a:avLst>
              <a:gd name="adj1" fmla="val -70581"/>
              <a:gd name="adj2" fmla="val 11719"/>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dirty="0">
                <a:solidFill>
                  <a:schemeClr val="tx1"/>
                </a:solidFill>
                <a:latin typeface="Meiryo UI" panose="020B0604030504040204" pitchFamily="50" charset="-128"/>
                <a:ea typeface="Meiryo UI" panose="020B0604030504040204" pitchFamily="50" charset="-128"/>
              </a:rPr>
              <a:t>いつもの</a:t>
            </a:r>
            <a:r>
              <a:rPr lang="en-US" altLang="ja-JP" sz="1200" dirty="0">
                <a:solidFill>
                  <a:schemeClr val="tx1"/>
                </a:solidFill>
                <a:latin typeface="Meiryo UI" panose="020B0604030504040204" pitchFamily="50" charset="-128"/>
                <a:ea typeface="Meiryo UI" panose="020B0604030504040204" pitchFamily="50" charset="-128"/>
              </a:rPr>
              <a:t>QC</a:t>
            </a:r>
            <a:r>
              <a:rPr lang="ja-JP" altLang="en-US" sz="1200" dirty="0">
                <a:solidFill>
                  <a:schemeClr val="tx1"/>
                </a:solidFill>
                <a:latin typeface="Meiryo UI" panose="020B0604030504040204" pitchFamily="50" charset="-128"/>
                <a:ea typeface="Meiryo UI" panose="020B0604030504040204" pitchFamily="50" charset="-128"/>
              </a:rPr>
              <a:t>７つ道具以外に</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b="1" dirty="0">
                <a:solidFill>
                  <a:schemeClr val="tx1"/>
                </a:solidFill>
                <a:latin typeface="Meiryo UI" panose="020B0604030504040204" pitchFamily="50" charset="-128"/>
                <a:ea typeface="Meiryo UI" panose="020B0604030504040204" pitchFamily="50" charset="-128"/>
              </a:rPr>
              <a:t>目的に沿った最適な</a:t>
            </a:r>
            <a:r>
              <a:rPr lang="en-US" altLang="ja-JP" sz="1200" b="1" dirty="0">
                <a:solidFill>
                  <a:schemeClr val="tx1"/>
                </a:solidFill>
                <a:latin typeface="Meiryo UI" panose="020B0604030504040204" pitchFamily="50" charset="-128"/>
                <a:ea typeface="Meiryo UI" panose="020B0604030504040204" pitchFamily="50" charset="-128"/>
              </a:rPr>
              <a:t>QC</a:t>
            </a:r>
            <a:r>
              <a:rPr lang="ja-JP" altLang="en-US" sz="1200" b="1" dirty="0">
                <a:solidFill>
                  <a:schemeClr val="tx1"/>
                </a:solidFill>
                <a:latin typeface="Meiryo UI" panose="020B0604030504040204" pitchFamily="50" charset="-128"/>
                <a:ea typeface="Meiryo UI" panose="020B0604030504040204" pitchFamily="50" charset="-128"/>
              </a:rPr>
              <a:t>７つ道具</a:t>
            </a:r>
            <a:r>
              <a:rPr lang="ja-JP" altLang="en-US" sz="1200" dirty="0">
                <a:solidFill>
                  <a:schemeClr val="tx1"/>
                </a:solidFill>
                <a:latin typeface="Meiryo UI" panose="020B0604030504040204" pitchFamily="50" charset="-128"/>
                <a:ea typeface="Meiryo UI" panose="020B0604030504040204" pitchFamily="50" charset="-128"/>
              </a:rPr>
              <a:t>を</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使って解析してみて下さい</a:t>
            </a:r>
            <a:endParaRPr lang="en-US" altLang="ja-JP" sz="1200" dirty="0">
              <a:solidFill>
                <a:schemeClr val="tx1"/>
              </a:solidFill>
              <a:latin typeface="Meiryo UI" panose="020B0604030504040204" pitchFamily="50" charset="-128"/>
              <a:ea typeface="Meiryo UI" panose="020B0604030504040204" pitchFamily="50" charset="-128"/>
            </a:endParaRPr>
          </a:p>
          <a:p>
            <a:pPr algn="l"/>
            <a:endParaRPr lang="en-US" altLang="ja-JP" sz="1200" dirty="0">
              <a:solidFill>
                <a:sysClr val="windowText" lastClr="000000"/>
              </a:solidFill>
              <a:latin typeface="Meiryo UI" panose="020B0604030504040204" pitchFamily="50" charset="-128"/>
              <a:ea typeface="Meiryo UI" panose="020B0604030504040204" pitchFamily="50" charset="-128"/>
            </a:endParaRPr>
          </a:p>
        </p:txBody>
      </p:sp>
      <p:sp>
        <p:nvSpPr>
          <p:cNvPr id="37" name="角丸四角形吹き出し 50">
            <a:extLst>
              <a:ext uri="{FF2B5EF4-FFF2-40B4-BE49-F238E27FC236}">
                <a16:creationId xmlns:a16="http://schemas.microsoft.com/office/drawing/2014/main" id="{30576577-6506-C484-5DB3-D16E53F441F7}"/>
              </a:ext>
            </a:extLst>
          </p:cNvPr>
          <p:cNvSpPr/>
          <p:nvPr/>
        </p:nvSpPr>
        <p:spPr>
          <a:xfrm>
            <a:off x="5561286" y="1159454"/>
            <a:ext cx="2335085" cy="892341"/>
          </a:xfrm>
          <a:prstGeom prst="wedgeRoundRectCallout">
            <a:avLst>
              <a:gd name="adj1" fmla="val 61278"/>
              <a:gd name="adj2" fmla="val 3330"/>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dirty="0">
                <a:solidFill>
                  <a:sysClr val="windowText" lastClr="000000"/>
                </a:solidFill>
                <a:latin typeface="Meiryo UI" panose="020B0604030504040204" pitchFamily="50" charset="-128"/>
                <a:ea typeface="Meiryo UI" panose="020B0604030504040204" pitchFamily="50" charset="-128"/>
              </a:rPr>
              <a:t>それでは新</a:t>
            </a:r>
            <a:r>
              <a:rPr lang="en-US" altLang="ja-JP" sz="1200" dirty="0">
                <a:solidFill>
                  <a:sysClr val="windowText" lastClr="000000"/>
                </a:solidFill>
                <a:latin typeface="Meiryo UI" panose="020B0604030504040204" pitchFamily="50" charset="-128"/>
                <a:ea typeface="Meiryo UI" panose="020B0604030504040204" pitchFamily="50" charset="-128"/>
              </a:rPr>
              <a:t>QC</a:t>
            </a:r>
            <a:r>
              <a:rPr lang="ja-JP" altLang="en-US" sz="1200" dirty="0">
                <a:solidFill>
                  <a:sysClr val="windowText" lastClr="000000"/>
                </a:solidFill>
                <a:latin typeface="Meiryo UI" panose="020B0604030504040204" pitchFamily="50" charset="-128"/>
                <a:ea typeface="Meiryo UI" panose="020B0604030504040204" pitchFamily="50" charset="-128"/>
              </a:rPr>
              <a:t>７つ道具にある</a:t>
            </a:r>
            <a:endParaRPr lang="en-US" altLang="ja-JP" sz="1200" dirty="0">
              <a:solidFill>
                <a:sysClr val="windowText" lastClr="000000"/>
              </a:solidFill>
              <a:latin typeface="Meiryo UI" panose="020B0604030504040204" pitchFamily="50" charset="-128"/>
              <a:ea typeface="Meiryo UI" panose="020B0604030504040204" pitchFamily="50" charset="-128"/>
            </a:endParaRPr>
          </a:p>
          <a:p>
            <a:pPr algn="ctr"/>
            <a:r>
              <a:rPr lang="ja-JP" altLang="en-US" sz="1200" b="1" dirty="0">
                <a:solidFill>
                  <a:sysClr val="windowText" lastClr="000000"/>
                </a:solidFill>
                <a:latin typeface="Meiryo UI" panose="020B0604030504040204" pitchFamily="50" charset="-128"/>
                <a:ea typeface="Meiryo UI" panose="020B0604030504040204" pitchFamily="50" charset="-128"/>
              </a:rPr>
              <a:t>「系統図」</a:t>
            </a:r>
            <a:r>
              <a:rPr lang="ja-JP" altLang="en-US" sz="1200" dirty="0">
                <a:solidFill>
                  <a:sysClr val="windowText" lastClr="000000"/>
                </a:solidFill>
                <a:latin typeface="Meiryo UI" panose="020B0604030504040204" pitchFamily="50" charset="-128"/>
                <a:ea typeface="Meiryo UI" panose="020B0604030504040204" pitchFamily="50" charset="-128"/>
              </a:rPr>
              <a:t>を使ってみます</a:t>
            </a:r>
            <a:r>
              <a:rPr lang="en-US" altLang="ja-JP" sz="1200" dirty="0">
                <a:solidFill>
                  <a:sysClr val="windowText" lastClr="000000"/>
                </a:solidFill>
                <a:latin typeface="Meiryo UI" panose="020B0604030504040204" pitchFamily="50" charset="-128"/>
                <a:ea typeface="Meiryo UI" panose="020B0604030504040204" pitchFamily="50" charset="-128"/>
              </a:rPr>
              <a:t>!!</a:t>
            </a:r>
          </a:p>
          <a:p>
            <a:pPr algn="ctr"/>
            <a:r>
              <a:rPr lang="en-US" altLang="ja-JP" sz="1200" dirty="0">
                <a:solidFill>
                  <a:sysClr val="windowText" lastClr="000000"/>
                </a:solidFill>
                <a:latin typeface="Meiryo UI" panose="020B0604030504040204" pitchFamily="50" charset="-128"/>
                <a:ea typeface="Meiryo UI" panose="020B0604030504040204" pitchFamily="50" charset="-128"/>
              </a:rPr>
              <a:t> </a:t>
            </a:r>
            <a:r>
              <a:rPr lang="ja-JP" altLang="en-US" sz="1200" dirty="0">
                <a:solidFill>
                  <a:sysClr val="windowText" lastClr="000000"/>
                </a:solidFill>
                <a:latin typeface="Meiryo UI" panose="020B0604030504040204" pitchFamily="50" charset="-128"/>
                <a:ea typeface="Meiryo UI" panose="020B0604030504040204" pitchFamily="50" charset="-128"/>
              </a:rPr>
              <a:t>メンバーで手分けして</a:t>
            </a:r>
            <a:endParaRPr lang="en-US" altLang="ja-JP" sz="1200" dirty="0">
              <a:solidFill>
                <a:sysClr val="windowText" lastClr="000000"/>
              </a:solidFill>
              <a:latin typeface="Meiryo UI" panose="020B0604030504040204" pitchFamily="50" charset="-128"/>
              <a:ea typeface="Meiryo UI" panose="020B0604030504040204" pitchFamily="50" charset="-128"/>
            </a:endParaRPr>
          </a:p>
          <a:p>
            <a:pPr algn="ctr"/>
            <a:r>
              <a:rPr lang="ja-JP" altLang="en-US" sz="1200" dirty="0">
                <a:solidFill>
                  <a:sysClr val="windowText" lastClr="000000"/>
                </a:solidFill>
                <a:latin typeface="Meiryo UI" panose="020B0604030504040204" pitchFamily="50" charset="-128"/>
                <a:ea typeface="Meiryo UI" panose="020B0604030504040204" pitchFamily="50" charset="-128"/>
              </a:rPr>
              <a:t>対策の実施方法を検討します</a:t>
            </a:r>
            <a:r>
              <a:rPr lang="en-US" altLang="ja-JP" sz="1200" dirty="0">
                <a:solidFill>
                  <a:sysClr val="windowText" lastClr="000000"/>
                </a:solidFill>
                <a:latin typeface="Meiryo UI" panose="020B0604030504040204" pitchFamily="50" charset="-128"/>
                <a:ea typeface="Meiryo UI" panose="020B0604030504040204" pitchFamily="50" charset="-128"/>
              </a:rPr>
              <a:t>!!</a:t>
            </a:r>
          </a:p>
        </p:txBody>
      </p:sp>
      <p:grpSp>
        <p:nvGrpSpPr>
          <p:cNvPr id="7" name="グループ化 6">
            <a:extLst>
              <a:ext uri="{FF2B5EF4-FFF2-40B4-BE49-F238E27FC236}">
                <a16:creationId xmlns:a16="http://schemas.microsoft.com/office/drawing/2014/main" id="{0B4F906B-DF37-B3B8-B615-37E695F002B7}"/>
              </a:ext>
            </a:extLst>
          </p:cNvPr>
          <p:cNvGrpSpPr/>
          <p:nvPr/>
        </p:nvGrpSpPr>
        <p:grpSpPr>
          <a:xfrm>
            <a:off x="10239119" y="2748542"/>
            <a:ext cx="798138" cy="689164"/>
            <a:chOff x="7093760" y="5357754"/>
            <a:chExt cx="1332360" cy="1105074"/>
          </a:xfrm>
        </p:grpSpPr>
        <p:pic>
          <p:nvPicPr>
            <p:cNvPr id="9" name="図 8">
              <a:extLst>
                <a:ext uri="{FF2B5EF4-FFF2-40B4-BE49-F238E27FC236}">
                  <a16:creationId xmlns:a16="http://schemas.microsoft.com/office/drawing/2014/main" id="{62BAFE15-7163-5170-BA8E-4A0677906E80}"/>
                </a:ext>
              </a:extLst>
            </p:cNvPr>
            <p:cNvPicPr>
              <a:picLocks noChangeAspect="1"/>
            </p:cNvPicPr>
            <p:nvPr/>
          </p:nvPicPr>
          <p:blipFill>
            <a:blip r:embed="rId20" cstate="print">
              <a:extLst>
                <a:ext uri="{BEBA8EAE-BF5A-486C-A8C5-ECC9F3942E4B}">
                  <a14:imgProps xmlns:a14="http://schemas.microsoft.com/office/drawing/2010/main">
                    <a14:imgLayer r:embed="rId21">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15" name="グループ化 14">
              <a:extLst>
                <a:ext uri="{FF2B5EF4-FFF2-40B4-BE49-F238E27FC236}">
                  <a16:creationId xmlns:a16="http://schemas.microsoft.com/office/drawing/2014/main" id="{BE56DB80-0055-A546-5A68-FC6056D1EB15}"/>
                </a:ext>
              </a:extLst>
            </p:cNvPr>
            <p:cNvGrpSpPr/>
            <p:nvPr/>
          </p:nvGrpSpPr>
          <p:grpSpPr>
            <a:xfrm>
              <a:off x="7418993" y="5357754"/>
              <a:ext cx="727749" cy="402613"/>
              <a:chOff x="8597661" y="4223556"/>
              <a:chExt cx="1518312" cy="863354"/>
            </a:xfrm>
          </p:grpSpPr>
          <p:pic>
            <p:nvPicPr>
              <p:cNvPr id="18" name="Picture 17">
                <a:extLst>
                  <a:ext uri="{FF2B5EF4-FFF2-40B4-BE49-F238E27FC236}">
                    <a16:creationId xmlns:a16="http://schemas.microsoft.com/office/drawing/2014/main" id="{AD436201-9DF7-9A41-2D56-E3756FD1642C}"/>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ロゴ">
                <a:extLst>
                  <a:ext uri="{FF2B5EF4-FFF2-40B4-BE49-F238E27FC236}">
                    <a16:creationId xmlns:a16="http://schemas.microsoft.com/office/drawing/2014/main" id="{8A4CAC8F-6136-6974-7871-EE20B1869DBD}"/>
                  </a:ext>
                </a:extLst>
              </p:cNvPr>
              <p:cNvPicPr>
                <a:picLocks noChangeAspect="1" noChangeArrowheads="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16" name="図 15">
              <a:extLst>
                <a:ext uri="{FF2B5EF4-FFF2-40B4-BE49-F238E27FC236}">
                  <a16:creationId xmlns:a16="http://schemas.microsoft.com/office/drawing/2014/main" id="{E9EF0355-463C-9340-03F0-63D292FD0F0E}"/>
                </a:ext>
              </a:extLst>
            </p:cNvPr>
            <p:cNvPicPr>
              <a:picLocks noChangeAspect="1"/>
            </p:cNvPicPr>
            <p:nvPr/>
          </p:nvPicPr>
          <p:blipFill rotWithShape="1">
            <a:blip r:embed="rId6"/>
            <a:srcRect l="2601" t="29310" r="-2601" b="51428"/>
            <a:stretch/>
          </p:blipFill>
          <p:spPr>
            <a:xfrm>
              <a:off x="7093760" y="5934097"/>
              <a:ext cx="1332360" cy="528731"/>
            </a:xfrm>
            <a:prstGeom prst="rect">
              <a:avLst/>
            </a:prstGeom>
          </p:spPr>
        </p:pic>
      </p:grpSp>
      <p:grpSp>
        <p:nvGrpSpPr>
          <p:cNvPr id="21" name="グループ化 20">
            <a:extLst>
              <a:ext uri="{FF2B5EF4-FFF2-40B4-BE49-F238E27FC236}">
                <a16:creationId xmlns:a16="http://schemas.microsoft.com/office/drawing/2014/main" id="{C204E2CF-4E5A-70C6-8721-128843023E24}"/>
              </a:ext>
            </a:extLst>
          </p:cNvPr>
          <p:cNvGrpSpPr/>
          <p:nvPr/>
        </p:nvGrpSpPr>
        <p:grpSpPr>
          <a:xfrm>
            <a:off x="9792692" y="2673852"/>
            <a:ext cx="811677" cy="783526"/>
            <a:chOff x="6124379" y="5227786"/>
            <a:chExt cx="1354964" cy="1256384"/>
          </a:xfrm>
        </p:grpSpPr>
        <p:pic>
          <p:nvPicPr>
            <p:cNvPr id="24" name="図 23">
              <a:extLst>
                <a:ext uri="{FF2B5EF4-FFF2-40B4-BE49-F238E27FC236}">
                  <a16:creationId xmlns:a16="http://schemas.microsoft.com/office/drawing/2014/main" id="{14699D24-2F2D-178B-DE47-2933D2421096}"/>
                </a:ext>
              </a:extLst>
            </p:cNvPr>
            <p:cNvPicPr>
              <a:picLocks noChangeAspect="1"/>
            </p:cNvPicPr>
            <p:nvPr/>
          </p:nvPicPr>
          <p:blipFill>
            <a:blip r:embed="rId15" cstate="print">
              <a:extLst>
                <a:ext uri="{BEBA8EAE-BF5A-486C-A8C5-ECC9F3942E4B}">
                  <a14:imgProps xmlns:a14="http://schemas.microsoft.com/office/drawing/2010/main">
                    <a14:imgLayer r:embed="rId16">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27" name="グループ化 26">
              <a:extLst>
                <a:ext uri="{FF2B5EF4-FFF2-40B4-BE49-F238E27FC236}">
                  <a16:creationId xmlns:a16="http://schemas.microsoft.com/office/drawing/2014/main" id="{AC87F67E-359C-E5BC-E4EC-904F374E2283}"/>
                </a:ext>
              </a:extLst>
            </p:cNvPr>
            <p:cNvGrpSpPr/>
            <p:nvPr/>
          </p:nvGrpSpPr>
          <p:grpSpPr>
            <a:xfrm>
              <a:off x="6475902" y="5227786"/>
              <a:ext cx="720092" cy="457780"/>
              <a:chOff x="8698492" y="4442526"/>
              <a:chExt cx="1621081" cy="863355"/>
            </a:xfrm>
          </p:grpSpPr>
          <p:pic>
            <p:nvPicPr>
              <p:cNvPr id="33" name="Picture 17">
                <a:extLst>
                  <a:ext uri="{FF2B5EF4-FFF2-40B4-BE49-F238E27FC236}">
                    <a16:creationId xmlns:a16="http://schemas.microsoft.com/office/drawing/2014/main" id="{5BF4D7DD-4615-9116-71F7-757DD749C281}"/>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descr="ロゴ">
                <a:extLst>
                  <a:ext uri="{FF2B5EF4-FFF2-40B4-BE49-F238E27FC236}">
                    <a16:creationId xmlns:a16="http://schemas.microsoft.com/office/drawing/2014/main" id="{CBD5AD53-FE92-95A2-2A92-B70BC610A5BC}"/>
                  </a:ext>
                </a:extLst>
              </p:cNvPr>
              <p:cNvPicPr>
                <a:picLocks noChangeAspect="1" noChangeArrowheads="1"/>
              </p:cNvPicPr>
              <p:nvPr/>
            </p:nvPicPr>
            <p:blipFill>
              <a:blip r:embed="rId2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31" name="図 30">
              <a:extLst>
                <a:ext uri="{FF2B5EF4-FFF2-40B4-BE49-F238E27FC236}">
                  <a16:creationId xmlns:a16="http://schemas.microsoft.com/office/drawing/2014/main" id="{2DDE4F11-20E8-F27A-D754-1F823586133A}"/>
                </a:ext>
              </a:extLst>
            </p:cNvPr>
            <p:cNvPicPr>
              <a:picLocks noChangeAspect="1"/>
            </p:cNvPicPr>
            <p:nvPr/>
          </p:nvPicPr>
          <p:blipFill rotWithShape="1">
            <a:blip r:embed="rId6"/>
            <a:srcRect l="2601" t="29310" r="-2601" b="51428"/>
            <a:stretch/>
          </p:blipFill>
          <p:spPr>
            <a:xfrm>
              <a:off x="6124379" y="5941290"/>
              <a:ext cx="1310605" cy="542880"/>
            </a:xfrm>
            <a:prstGeom prst="rect">
              <a:avLst/>
            </a:prstGeom>
          </p:spPr>
        </p:pic>
      </p:grpSp>
      <p:grpSp>
        <p:nvGrpSpPr>
          <p:cNvPr id="69" name="グループ化 68">
            <a:extLst>
              <a:ext uri="{FF2B5EF4-FFF2-40B4-BE49-F238E27FC236}">
                <a16:creationId xmlns:a16="http://schemas.microsoft.com/office/drawing/2014/main" id="{05DCE736-8F84-3DC9-400B-4A30F2806417}"/>
              </a:ext>
            </a:extLst>
          </p:cNvPr>
          <p:cNvGrpSpPr/>
          <p:nvPr/>
        </p:nvGrpSpPr>
        <p:grpSpPr>
          <a:xfrm>
            <a:off x="581651" y="2675215"/>
            <a:ext cx="873518" cy="799331"/>
            <a:chOff x="3207805" y="5179520"/>
            <a:chExt cx="1458195" cy="1281727"/>
          </a:xfrm>
        </p:grpSpPr>
        <p:pic>
          <p:nvPicPr>
            <p:cNvPr id="70" name="図 69">
              <a:extLst>
                <a:ext uri="{FF2B5EF4-FFF2-40B4-BE49-F238E27FC236}">
                  <a16:creationId xmlns:a16="http://schemas.microsoft.com/office/drawing/2014/main" id="{F8F9CC7C-2768-9177-D926-69616C40650B}"/>
                </a:ext>
              </a:extLst>
            </p:cNvPr>
            <p:cNvPicPr>
              <a:picLocks noChangeAspect="1"/>
            </p:cNvPicPr>
            <p:nvPr/>
          </p:nvPicPr>
          <p:blipFill>
            <a:blip r:embed="rId26" cstate="print">
              <a:extLst>
                <a:ext uri="{BEBA8EAE-BF5A-486C-A8C5-ECC9F3942E4B}">
                  <a14:imgProps xmlns:a14="http://schemas.microsoft.com/office/drawing/2010/main">
                    <a14:imgLayer r:embed="rId27">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71" name="グループ化 70">
              <a:extLst>
                <a:ext uri="{FF2B5EF4-FFF2-40B4-BE49-F238E27FC236}">
                  <a16:creationId xmlns:a16="http://schemas.microsoft.com/office/drawing/2014/main" id="{932804C9-965D-B1C1-1D86-B66E1D6160A9}"/>
                </a:ext>
              </a:extLst>
            </p:cNvPr>
            <p:cNvGrpSpPr/>
            <p:nvPr/>
          </p:nvGrpSpPr>
          <p:grpSpPr>
            <a:xfrm>
              <a:off x="3590945" y="5199516"/>
              <a:ext cx="728250" cy="388177"/>
              <a:chOff x="3590945" y="5199516"/>
              <a:chExt cx="728250" cy="388177"/>
            </a:xfrm>
          </p:grpSpPr>
          <p:pic>
            <p:nvPicPr>
              <p:cNvPr id="73" name="Picture 17">
                <a:extLst>
                  <a:ext uri="{FF2B5EF4-FFF2-40B4-BE49-F238E27FC236}">
                    <a16:creationId xmlns:a16="http://schemas.microsoft.com/office/drawing/2014/main" id="{1E54F15B-0AE4-8A49-B0E3-DF160E26DBEA}"/>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2" descr="ロゴ">
                <a:extLst>
                  <a:ext uri="{FF2B5EF4-FFF2-40B4-BE49-F238E27FC236}">
                    <a16:creationId xmlns:a16="http://schemas.microsoft.com/office/drawing/2014/main" id="{734C179B-070E-2F17-E7E8-A6EE08D84186}"/>
                  </a:ext>
                </a:extLst>
              </p:cNvPr>
              <p:cNvPicPr>
                <a:picLocks noChangeAspect="1" noChangeArrowheads="1"/>
              </p:cNvPicPr>
              <p:nvPr/>
            </p:nvPicPr>
            <p:blipFill>
              <a:blip r:embed="rId2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72" name="図 71">
              <a:extLst>
                <a:ext uri="{FF2B5EF4-FFF2-40B4-BE49-F238E27FC236}">
                  <a16:creationId xmlns:a16="http://schemas.microsoft.com/office/drawing/2014/main" id="{0C51FCF4-DC91-7AAA-E9A1-6557080AA96F}"/>
                </a:ext>
              </a:extLst>
            </p:cNvPr>
            <p:cNvPicPr>
              <a:picLocks noChangeAspect="1"/>
            </p:cNvPicPr>
            <p:nvPr/>
          </p:nvPicPr>
          <p:blipFill rotWithShape="1">
            <a:blip r:embed="rId6"/>
            <a:srcRect l="2601" t="29310" r="-2601" b="51428"/>
            <a:stretch/>
          </p:blipFill>
          <p:spPr>
            <a:xfrm>
              <a:off x="3265482" y="5894402"/>
              <a:ext cx="1263655" cy="566845"/>
            </a:xfrm>
            <a:prstGeom prst="rect">
              <a:avLst/>
            </a:prstGeom>
          </p:spPr>
        </p:pic>
      </p:grpSp>
      <p:grpSp>
        <p:nvGrpSpPr>
          <p:cNvPr id="75" name="グループ化 74">
            <a:extLst>
              <a:ext uri="{FF2B5EF4-FFF2-40B4-BE49-F238E27FC236}">
                <a16:creationId xmlns:a16="http://schemas.microsoft.com/office/drawing/2014/main" id="{39966485-4B03-3D27-98EB-A2D2CA20330E}"/>
              </a:ext>
            </a:extLst>
          </p:cNvPr>
          <p:cNvGrpSpPr/>
          <p:nvPr/>
        </p:nvGrpSpPr>
        <p:grpSpPr>
          <a:xfrm>
            <a:off x="10718762" y="2687852"/>
            <a:ext cx="777868" cy="756532"/>
            <a:chOff x="8009316" y="5252734"/>
            <a:chExt cx="1298524" cy="1213098"/>
          </a:xfrm>
        </p:grpSpPr>
        <p:pic>
          <p:nvPicPr>
            <p:cNvPr id="76" name="図 75">
              <a:extLst>
                <a:ext uri="{FF2B5EF4-FFF2-40B4-BE49-F238E27FC236}">
                  <a16:creationId xmlns:a16="http://schemas.microsoft.com/office/drawing/2014/main" id="{B53579B0-B8C2-BC11-004E-F5AF47A9D3C4}"/>
                </a:ext>
              </a:extLst>
            </p:cNvPr>
            <p:cNvPicPr>
              <a:picLocks noChangeAspect="1"/>
            </p:cNvPicPr>
            <p:nvPr/>
          </p:nvPicPr>
          <p:blipFill rotWithShape="1">
            <a:blip r:embed="rId6"/>
            <a:srcRect l="2601" t="29310" r="-2601" b="51428"/>
            <a:stretch/>
          </p:blipFill>
          <p:spPr>
            <a:xfrm>
              <a:off x="8009316" y="5848481"/>
              <a:ext cx="1298524" cy="617351"/>
            </a:xfrm>
            <a:prstGeom prst="rect">
              <a:avLst/>
            </a:prstGeom>
          </p:spPr>
        </p:pic>
        <p:pic>
          <p:nvPicPr>
            <p:cNvPr id="77" name="図 76">
              <a:extLst>
                <a:ext uri="{FF2B5EF4-FFF2-40B4-BE49-F238E27FC236}">
                  <a16:creationId xmlns:a16="http://schemas.microsoft.com/office/drawing/2014/main" id="{BE2707CD-59AE-DCB5-9D13-4198B3112CC2}"/>
                </a:ext>
              </a:extLst>
            </p:cNvPr>
            <p:cNvPicPr>
              <a:picLocks noChangeAspect="1"/>
            </p:cNvPicPr>
            <p:nvPr/>
          </p:nvPicPr>
          <p:blipFill>
            <a:blip r:embed="rId30" cstate="print">
              <a:extLst>
                <a:ext uri="{BEBA8EAE-BF5A-486C-A8C5-ECC9F3942E4B}">
                  <a14:imgProps xmlns:a14="http://schemas.microsoft.com/office/drawing/2010/main">
                    <a14:imgLayer r:embed="rId31">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78" name="グループ化 77">
              <a:extLst>
                <a:ext uri="{FF2B5EF4-FFF2-40B4-BE49-F238E27FC236}">
                  <a16:creationId xmlns:a16="http://schemas.microsoft.com/office/drawing/2014/main" id="{A4C850C5-0DD0-8016-7AFA-BB29E279D009}"/>
                </a:ext>
              </a:extLst>
            </p:cNvPr>
            <p:cNvGrpSpPr/>
            <p:nvPr/>
          </p:nvGrpSpPr>
          <p:grpSpPr>
            <a:xfrm>
              <a:off x="8358121" y="5252734"/>
              <a:ext cx="676277" cy="438686"/>
              <a:chOff x="8597356" y="4176189"/>
              <a:chExt cx="1568953" cy="907998"/>
            </a:xfrm>
          </p:grpSpPr>
          <p:pic>
            <p:nvPicPr>
              <p:cNvPr id="79" name="Picture 17">
                <a:extLst>
                  <a:ext uri="{FF2B5EF4-FFF2-40B4-BE49-F238E27FC236}">
                    <a16:creationId xmlns:a16="http://schemas.microsoft.com/office/drawing/2014/main" id="{8771D26F-CC5C-EDFC-0418-2A1CE7169F1B}"/>
                  </a:ext>
                </a:extLst>
              </p:cNvPr>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2" descr="ロゴ">
                <a:extLst>
                  <a:ext uri="{FF2B5EF4-FFF2-40B4-BE49-F238E27FC236}">
                    <a16:creationId xmlns:a16="http://schemas.microsoft.com/office/drawing/2014/main" id="{55A4D457-1F64-55A6-5FB6-8E90E91A8782}"/>
                  </a:ext>
                </a:extLst>
              </p:cNvPr>
              <p:cNvPicPr>
                <a:picLocks noChangeAspect="1" noChangeArrowheads="1"/>
              </p:cNvPicPr>
              <p:nvPr/>
            </p:nvPicPr>
            <p:blipFill>
              <a:blip r:embed="rId3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pic>
        <p:nvPicPr>
          <p:cNvPr id="5" name="図 4" descr="ダイアグラム&#10;&#10;AI によって生成されたコンテンツは間違っている可能性があります。">
            <a:extLst>
              <a:ext uri="{FF2B5EF4-FFF2-40B4-BE49-F238E27FC236}">
                <a16:creationId xmlns:a16="http://schemas.microsoft.com/office/drawing/2014/main" id="{6AA69D40-3934-E692-81DC-B4B203AF4E06}"/>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9343515" y="1823756"/>
            <a:ext cx="1786632" cy="750882"/>
          </a:xfrm>
          <a:prstGeom prst="rect">
            <a:avLst/>
          </a:prstGeom>
        </p:spPr>
      </p:pic>
    </p:spTree>
    <p:custDataLst>
      <p:tags r:id="rId1"/>
    </p:custDataLst>
    <p:extLst>
      <p:ext uri="{BB962C8B-B14F-4D97-AF65-F5344CB8AC3E}">
        <p14:creationId xmlns:p14="http://schemas.microsoft.com/office/powerpoint/2010/main" val="321824149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par>
                          <p:cTn id="7" fill="hold">
                            <p:stCondLst>
                              <p:cond delay="0"/>
                            </p:stCondLst>
                            <p:childTnLst>
                              <p:par>
                                <p:cTn id="8" presetID="26" presetClass="emph" presetSubtype="0" fill="hold" grpId="1" nodeType="afterEffect">
                                  <p:stCondLst>
                                    <p:cond delay="0"/>
                                  </p:stCondLst>
                                  <p:childTnLst>
                                    <p:animEffect transition="out" filter="fade">
                                      <p:cBhvr>
                                        <p:cTn id="9" dur="500" tmFilter="0, 0; .2, .5; .8, .5; 1, 0"/>
                                        <p:tgtEl>
                                          <p:spTgt spid="36"/>
                                        </p:tgtEl>
                                      </p:cBhvr>
                                    </p:animEffect>
                                    <p:animScale>
                                      <p:cBhvr>
                                        <p:cTn id="10" dur="250" autoRev="1" fill="hold"/>
                                        <p:tgtEl>
                                          <p:spTgt spid="36"/>
                                        </p:tgtEl>
                                      </p:cBhvr>
                                      <p:by x="105000" y="105000"/>
                                    </p:animScale>
                                  </p:childTnLst>
                                </p:cTn>
                              </p:par>
                            </p:childTnLst>
                          </p:cTn>
                        </p:par>
                        <p:par>
                          <p:cTn id="11" fill="hold">
                            <p:stCondLst>
                              <p:cond delay="500"/>
                            </p:stCondLst>
                            <p:childTnLst>
                              <p:par>
                                <p:cTn id="12" presetID="1" presetClass="entr" presetSubtype="0" fill="hold" grpId="0" nodeType="afterEffect">
                                  <p:stCondLst>
                                    <p:cond delay="500"/>
                                  </p:stCondLst>
                                  <p:childTnLst>
                                    <p:set>
                                      <p:cBhvr>
                                        <p:cTn id="13" dur="1" fill="hold">
                                          <p:stCondLst>
                                            <p:cond delay="0"/>
                                          </p:stCondLst>
                                        </p:cTn>
                                        <p:tgtEl>
                                          <p:spTgt spid="37"/>
                                        </p:tgtEl>
                                        <p:attrNameLst>
                                          <p:attrName>style.visibility</p:attrName>
                                        </p:attrNameLst>
                                      </p:cBhvr>
                                      <p:to>
                                        <p:strVal val="visible"/>
                                      </p:to>
                                    </p:set>
                                  </p:childTnLst>
                                </p:cTn>
                              </p:par>
                            </p:childTnLst>
                          </p:cTn>
                        </p:par>
                        <p:par>
                          <p:cTn id="14" fill="hold">
                            <p:stCondLst>
                              <p:cond delay="1000"/>
                            </p:stCondLst>
                            <p:childTnLst>
                              <p:par>
                                <p:cTn id="15" presetID="10" presetClass="entr" presetSubtype="0" fill="hold" nodeType="afterEffect">
                                  <p:stCondLst>
                                    <p:cond delay="2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20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2000"/>
                                        <p:tgtEl>
                                          <p:spTgt spid="4"/>
                                        </p:tgtEl>
                                      </p:cBhvr>
                                    </p:animEffect>
                                  </p:childTnLst>
                                </p:cTn>
                              </p:par>
                            </p:childTnLst>
                          </p:cTn>
                        </p:par>
                        <p:par>
                          <p:cTn id="26" fill="hold">
                            <p:stCondLst>
                              <p:cond delay="2000"/>
                            </p:stCondLst>
                            <p:childTnLst>
                              <p:par>
                                <p:cTn id="27" presetID="10" presetClass="entr" presetSubtype="0" fill="hold" grpId="0" nodeType="afterEffect">
                                  <p:stCondLst>
                                    <p:cond delay="300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childTnLst>
                                </p:cTn>
                              </p:par>
                              <p:par>
                                <p:cTn id="30" presetID="10" presetClass="entr" presetSubtype="0" fill="hold" grpId="0" nodeType="withEffect">
                                  <p:stCondLst>
                                    <p:cond delay="30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300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ntr" presetSubtype="0" fill="hold" grpId="0" nodeType="withEffect">
                                  <p:stCondLst>
                                    <p:cond delay="300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30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300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 presetClass="entr" presetSubtype="0" fill="hold" nodeType="withEffect">
                                  <p:stCondLst>
                                    <p:cond delay="3000"/>
                                  </p:stCondLst>
                                  <p:childTnLst>
                                    <p:set>
                                      <p:cBhvr>
                                        <p:cTn id="4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3" grpId="0"/>
      <p:bldP spid="25" grpId="0"/>
      <p:bldP spid="29" grpId="0" animBg="1"/>
      <p:bldP spid="30" grpId="0" animBg="1"/>
      <p:bldP spid="32" grpId="0" animBg="1"/>
      <p:bldP spid="8" grpId="0"/>
      <p:bldP spid="36" grpId="0" animBg="1"/>
      <p:bldP spid="36" grpId="1" animBg="1"/>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95176-F315-A3AA-A413-B13AD25FE31A}"/>
            </a:ext>
          </a:extLst>
        </p:cNvPr>
        <p:cNvGrpSpPr/>
        <p:nvPr/>
      </p:nvGrpSpPr>
      <p:grpSpPr>
        <a:xfrm>
          <a:off x="0" y="0"/>
          <a:ext cx="0" cy="0"/>
          <a:chOff x="0" y="0"/>
          <a:chExt cx="0" cy="0"/>
        </a:xfrm>
      </p:grpSpPr>
      <p:grpSp>
        <p:nvGrpSpPr>
          <p:cNvPr id="6146" name="グループ化 3">
            <a:extLst>
              <a:ext uri="{FF2B5EF4-FFF2-40B4-BE49-F238E27FC236}">
                <a16:creationId xmlns:a16="http://schemas.microsoft.com/office/drawing/2014/main" id="{55806CFD-1A59-F48A-F8FF-A0A54E752CC6}"/>
              </a:ext>
            </a:extLst>
          </p:cNvPr>
          <p:cNvGrpSpPr>
            <a:grpSpLocks/>
          </p:cNvGrpSpPr>
          <p:nvPr/>
        </p:nvGrpSpPr>
        <p:grpSpPr bwMode="auto">
          <a:xfrm>
            <a:off x="490819" y="5175695"/>
            <a:ext cx="10664735" cy="701675"/>
            <a:chOff x="-99" y="-54095"/>
            <a:chExt cx="8640763" cy="701894"/>
          </a:xfrm>
        </p:grpSpPr>
        <p:sp>
          <p:nvSpPr>
            <p:cNvPr id="6153" name="Line 3">
              <a:extLst>
                <a:ext uri="{FF2B5EF4-FFF2-40B4-BE49-F238E27FC236}">
                  <a16:creationId xmlns:a16="http://schemas.microsoft.com/office/drawing/2014/main" id="{898CCD5C-AF73-66D3-8D43-E829BE2E336C}"/>
                </a:ext>
              </a:extLst>
            </p:cNvPr>
            <p:cNvSpPr>
              <a:spLocks noChangeShapeType="1"/>
            </p:cNvSpPr>
            <p:nvPr/>
          </p:nvSpPr>
          <p:spPr bwMode="auto">
            <a:xfrm>
              <a:off x="-99" y="647799"/>
              <a:ext cx="8640763"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6154" name="テキスト ボックス 2">
              <a:extLst>
                <a:ext uri="{FF2B5EF4-FFF2-40B4-BE49-F238E27FC236}">
                  <a16:creationId xmlns:a16="http://schemas.microsoft.com/office/drawing/2014/main" id="{D48F324C-D3EC-23D7-7F60-B9EDB42FBF85}"/>
                </a:ext>
              </a:extLst>
            </p:cNvPr>
            <p:cNvSpPr txBox="1">
              <a:spLocks noChangeArrowheads="1"/>
            </p:cNvSpPr>
            <p:nvPr/>
          </p:nvSpPr>
          <p:spPr bwMode="auto">
            <a:xfrm>
              <a:off x="41275" y="-54095"/>
              <a:ext cx="3385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3600">
                  <a:latin typeface="HGP創英角ｺﾞｼｯｸUB" panose="020B0900000000000000" pitchFamily="50" charset="-128"/>
                  <a:ea typeface="HGP創英角ｺﾞｼｯｸUB" panose="020B0900000000000000" pitchFamily="50" charset="-128"/>
                </a:rPr>
                <a:t> </a:t>
              </a:r>
            </a:p>
          </p:txBody>
        </p:sp>
      </p:grpSp>
      <p:sp>
        <p:nvSpPr>
          <p:cNvPr id="6152" name="Line 3">
            <a:extLst>
              <a:ext uri="{FF2B5EF4-FFF2-40B4-BE49-F238E27FC236}">
                <a16:creationId xmlns:a16="http://schemas.microsoft.com/office/drawing/2014/main" id="{A4E88693-9FFE-8119-0B03-95736CBD433E}"/>
              </a:ext>
            </a:extLst>
          </p:cNvPr>
          <p:cNvSpPr>
            <a:spLocks noChangeShapeType="1"/>
          </p:cNvSpPr>
          <p:nvPr/>
        </p:nvSpPr>
        <p:spPr bwMode="auto">
          <a:xfrm>
            <a:off x="287636" y="647927"/>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6148" name="タイトル 1">
            <a:extLst>
              <a:ext uri="{FF2B5EF4-FFF2-40B4-BE49-F238E27FC236}">
                <a16:creationId xmlns:a16="http://schemas.microsoft.com/office/drawing/2014/main" id="{FBE6BE9C-2826-B499-B391-F21D23D48254}"/>
              </a:ext>
            </a:extLst>
          </p:cNvPr>
          <p:cNvSpPr>
            <a:spLocks noGrp="1"/>
          </p:cNvSpPr>
          <p:nvPr>
            <p:ph type="ctrTitle"/>
          </p:nvPr>
        </p:nvSpPr>
        <p:spPr>
          <a:xfrm>
            <a:off x="1955808" y="1799927"/>
            <a:ext cx="7932867" cy="1260140"/>
          </a:xfrm>
        </p:spPr>
        <p:txBody>
          <a:bodyPr>
            <a:normAutofit/>
          </a:bodyPr>
          <a:lstStyle/>
          <a:p>
            <a:r>
              <a:rPr lang="ja-JP" altLang="en-US" sz="3600" b="1" dirty="0">
                <a:latin typeface="Meiryo UI" panose="020B0604030504040204" pitchFamily="50" charset="-128"/>
                <a:ea typeface="Meiryo UI" panose="020B0604030504040204" pitchFamily="50" charset="-128"/>
              </a:rPr>
              <a:t>新規仕入先メーカー生準業務における</a:t>
            </a:r>
            <a:br>
              <a:rPr lang="en-US" altLang="ja-JP" sz="3600" b="1" dirty="0">
                <a:latin typeface="Meiryo UI" panose="020B0604030504040204" pitchFamily="50" charset="-128"/>
                <a:ea typeface="Meiryo UI" panose="020B0604030504040204" pitchFamily="50" charset="-128"/>
              </a:rPr>
            </a:br>
            <a:r>
              <a:rPr lang="ja-JP" altLang="en-US" sz="3600" b="1" dirty="0">
                <a:latin typeface="Meiryo UI" panose="020B0604030504040204" pitchFamily="50" charset="-128"/>
                <a:ea typeface="Meiryo UI" panose="020B0604030504040204" pitchFamily="50" charset="-128"/>
              </a:rPr>
              <a:t>進捗遅れ撲滅</a:t>
            </a:r>
          </a:p>
        </p:txBody>
      </p:sp>
      <p:sp>
        <p:nvSpPr>
          <p:cNvPr id="6149" name="タイトル 1">
            <a:extLst>
              <a:ext uri="{FF2B5EF4-FFF2-40B4-BE49-F238E27FC236}">
                <a16:creationId xmlns:a16="http://schemas.microsoft.com/office/drawing/2014/main" id="{230BD62F-B045-9983-B43D-CA00A2D396EF}"/>
              </a:ext>
            </a:extLst>
          </p:cNvPr>
          <p:cNvSpPr txBox="1">
            <a:spLocks/>
          </p:cNvSpPr>
          <p:nvPr/>
        </p:nvSpPr>
        <p:spPr bwMode="auto">
          <a:xfrm>
            <a:off x="2633062" y="2903530"/>
            <a:ext cx="6254363" cy="2405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ctr" eaLnBrk="1" hangingPunct="1">
              <a:lnSpc>
                <a:spcPct val="90000"/>
              </a:lnSpc>
            </a:pPr>
            <a:r>
              <a:rPr lang="ja-JP" altLang="en-US" sz="2800" dirty="0">
                <a:latin typeface="Meiryo UI" panose="020B0604030504040204" pitchFamily="50" charset="-128"/>
                <a:ea typeface="Meiryo UI" panose="020B0604030504040204" pitchFamily="50" charset="-128"/>
              </a:rPr>
              <a:t>アラコ株式会社</a:t>
            </a:r>
            <a:endParaRPr lang="en-US" altLang="ja-JP" sz="2800" dirty="0">
              <a:latin typeface="Meiryo UI" panose="020B0604030504040204" pitchFamily="50" charset="-128"/>
              <a:ea typeface="Meiryo UI" panose="020B0604030504040204" pitchFamily="50" charset="-128"/>
            </a:endParaRPr>
          </a:p>
          <a:p>
            <a:pPr algn="ctr" eaLnBrk="1" hangingPunct="1">
              <a:lnSpc>
                <a:spcPct val="90000"/>
              </a:lnSpc>
            </a:pPr>
            <a:r>
              <a:rPr lang="ja-JP" altLang="en-US" sz="2800" dirty="0">
                <a:latin typeface="Meiryo UI" panose="020B0604030504040204" pitchFamily="50" charset="-128"/>
                <a:ea typeface="Meiryo UI" panose="020B0604030504040204" pitchFamily="50" charset="-128"/>
              </a:rPr>
              <a:t>品質管理部　品質統括室</a:t>
            </a:r>
            <a:endParaRPr lang="en-US" altLang="ja-JP" sz="2800" dirty="0">
              <a:latin typeface="Meiryo UI" panose="020B0604030504040204" pitchFamily="50" charset="-128"/>
              <a:ea typeface="Meiryo UI" panose="020B0604030504040204" pitchFamily="50" charset="-128"/>
            </a:endParaRPr>
          </a:p>
          <a:p>
            <a:pPr algn="ctr" eaLnBrk="1" hangingPunct="1">
              <a:lnSpc>
                <a:spcPct val="90000"/>
              </a:lnSpc>
            </a:pPr>
            <a:r>
              <a:rPr lang="en-US" altLang="ja-JP" sz="2800" dirty="0">
                <a:latin typeface="Meiryo UI" panose="020B0604030504040204" pitchFamily="50" charset="-128"/>
                <a:ea typeface="Meiryo UI" panose="020B0604030504040204" pitchFamily="50" charset="-128"/>
              </a:rPr>
              <a:t>GEAR</a:t>
            </a:r>
            <a:r>
              <a:rPr lang="ja-JP" altLang="en-US" sz="2800" dirty="0">
                <a:latin typeface="Meiryo UI" panose="020B0604030504040204" pitchFamily="50" charset="-128"/>
                <a:ea typeface="Meiryo UI" panose="020B0604030504040204" pitchFamily="50" charset="-128"/>
              </a:rPr>
              <a:t>サークル　木村浩之</a:t>
            </a:r>
            <a:endParaRPr lang="en-US" altLang="ja-JP" sz="2800" dirty="0">
              <a:latin typeface="Meiryo UI" panose="020B0604030504040204" pitchFamily="50" charset="-128"/>
              <a:ea typeface="Meiryo UI" panose="020B0604030504040204" pitchFamily="50" charset="-128"/>
            </a:endParaRPr>
          </a:p>
          <a:p>
            <a:pPr algn="ctr" eaLnBrk="1" hangingPunct="1">
              <a:lnSpc>
                <a:spcPct val="90000"/>
              </a:lnSpc>
            </a:pPr>
            <a:endParaRPr lang="ja-JP" altLang="en-US" sz="2800" b="1" dirty="0">
              <a:latin typeface="游ゴシック" panose="020B0400000000000000" pitchFamily="50" charset="-128"/>
              <a:ea typeface="游ゴシック" panose="020B0400000000000000" pitchFamily="50" charset="-128"/>
            </a:endParaRPr>
          </a:p>
        </p:txBody>
      </p:sp>
      <p:pic>
        <p:nvPicPr>
          <p:cNvPr id="13" name="Picture 2" descr="ロゴ">
            <a:extLst>
              <a:ext uri="{FF2B5EF4-FFF2-40B4-BE49-F238E27FC236}">
                <a16:creationId xmlns:a16="http://schemas.microsoft.com/office/drawing/2014/main" id="{7B79EA4B-5003-FBD8-0E49-7F35269E78D8}"/>
              </a:ext>
            </a:extLst>
          </p:cNvPr>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888675" y="265501"/>
            <a:ext cx="1242592" cy="301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テキスト ボックス 9">
            <a:extLst>
              <a:ext uri="{FF2B5EF4-FFF2-40B4-BE49-F238E27FC236}">
                <a16:creationId xmlns:a16="http://schemas.microsoft.com/office/drawing/2014/main" id="{29F46C1F-7DB3-A6CF-1BCA-464062C9E5CE}"/>
              </a:ext>
            </a:extLst>
          </p:cNvPr>
          <p:cNvSpPr txBox="1">
            <a:spLocks noChangeArrowheads="1"/>
          </p:cNvSpPr>
          <p:nvPr/>
        </p:nvSpPr>
        <p:spPr bwMode="auto">
          <a:xfrm>
            <a:off x="9117345" y="305996"/>
            <a:ext cx="118550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2/29</a:t>
            </a:r>
            <a:r>
              <a:rPr lang="ja-JP" altLang="en-US" sz="1400" dirty="0">
                <a:latin typeface="Meiryo UI" panose="020B0604030504040204" pitchFamily="50" charset="-128"/>
                <a:ea typeface="Meiryo UI" panose="020B0604030504040204" pitchFamily="50" charset="-128"/>
              </a:rPr>
              <a:t>）</a:t>
            </a:r>
          </a:p>
        </p:txBody>
      </p:sp>
    </p:spTree>
    <p:custDataLst>
      <p:tags r:id="rId1"/>
    </p:custDataLst>
    <p:extLst>
      <p:ext uri="{BB962C8B-B14F-4D97-AF65-F5344CB8AC3E}">
        <p14:creationId xmlns:p14="http://schemas.microsoft.com/office/powerpoint/2010/main" val="962230399"/>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角丸四角形 54">
            <a:extLst>
              <a:ext uri="{FF2B5EF4-FFF2-40B4-BE49-F238E27FC236}">
                <a16:creationId xmlns:a16="http://schemas.microsoft.com/office/drawing/2014/main" id="{20A0CE27-ECAD-F7A3-2616-05E0ACB69D01}"/>
              </a:ext>
            </a:extLst>
          </p:cNvPr>
          <p:cNvSpPr/>
          <p:nvPr/>
        </p:nvSpPr>
        <p:spPr>
          <a:xfrm>
            <a:off x="404298" y="635479"/>
            <a:ext cx="10945215" cy="5726325"/>
          </a:xfrm>
          <a:prstGeom prst="roundRect">
            <a:avLst>
              <a:gd name="adj" fmla="val 4701"/>
            </a:avLst>
          </a:prstGeom>
          <a:solidFill>
            <a:schemeClr val="accent6">
              <a:lumMod val="40000"/>
              <a:lumOff val="60000"/>
              <a:alpha val="48000"/>
            </a:scheme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633" name="Line 3"/>
          <p:cNvSpPr>
            <a:spLocks noChangeShapeType="1"/>
          </p:cNvSpPr>
          <p:nvPr/>
        </p:nvSpPr>
        <p:spPr bwMode="auto">
          <a:xfrm>
            <a:off x="215628"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26635" name="テキスト ボックス 9"/>
          <p:cNvSpPr txBox="1">
            <a:spLocks noChangeArrowheads="1"/>
          </p:cNvSpPr>
          <p:nvPr/>
        </p:nvSpPr>
        <p:spPr bwMode="auto">
          <a:xfrm>
            <a:off x="8589215" y="187585"/>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20/29</a:t>
            </a:r>
            <a:r>
              <a:rPr lang="ja-JP" altLang="en-US" sz="1400" dirty="0">
                <a:latin typeface="Meiryo UI" panose="020B0604030504040204" pitchFamily="50" charset="-128"/>
                <a:ea typeface="Meiryo UI" panose="020B0604030504040204" pitchFamily="50" charset="-128"/>
              </a:rPr>
              <a:t>）</a:t>
            </a:r>
          </a:p>
        </p:txBody>
      </p:sp>
      <p:sp>
        <p:nvSpPr>
          <p:cNvPr id="21" name="テキスト ボックス 9"/>
          <p:cNvSpPr txBox="1">
            <a:spLocks noChangeArrowheads="1"/>
          </p:cNvSpPr>
          <p:nvPr/>
        </p:nvSpPr>
        <p:spPr bwMode="auto">
          <a:xfrm>
            <a:off x="442397" y="163138"/>
            <a:ext cx="1210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対策実施</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pic>
        <p:nvPicPr>
          <p:cNvPr id="61" name="Picture 2" descr="ロゴ"/>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504663" y="118368"/>
            <a:ext cx="1446565" cy="35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グループ化 3"/>
          <p:cNvGrpSpPr/>
          <p:nvPr/>
        </p:nvGrpSpPr>
        <p:grpSpPr>
          <a:xfrm>
            <a:off x="5544220" y="3600399"/>
            <a:ext cx="1872208" cy="2664296"/>
            <a:chOff x="-2496972" y="3910885"/>
            <a:chExt cx="1799685" cy="2219470"/>
          </a:xfrm>
        </p:grpSpPr>
        <p:pic>
          <p:nvPicPr>
            <p:cNvPr id="64" name="図 63"/>
            <p:cNvPicPr>
              <a:picLocks noChangeAspect="1"/>
            </p:cNvPicPr>
            <p:nvPr/>
          </p:nvPicPr>
          <p:blipFill rotWithShape="1">
            <a:blip r:embed="rId6"/>
            <a:srcRect t="31415" b="9366"/>
            <a:stretch/>
          </p:blipFill>
          <p:spPr>
            <a:xfrm>
              <a:off x="-2496972" y="4528611"/>
              <a:ext cx="1799685" cy="1601744"/>
            </a:xfrm>
            <a:prstGeom prst="rect">
              <a:avLst/>
            </a:prstGeom>
          </p:spPr>
        </p:pic>
        <p:pic>
          <p:nvPicPr>
            <p:cNvPr id="65" name="図 6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01710" y="3910885"/>
              <a:ext cx="1140181" cy="1030155"/>
            </a:xfrm>
            <a:prstGeom prst="rect">
              <a:avLst/>
            </a:prstGeom>
          </p:spPr>
        </p:pic>
      </p:grpSp>
      <p:sp>
        <p:nvSpPr>
          <p:cNvPr id="52" name="角丸四角形 51"/>
          <p:cNvSpPr/>
          <p:nvPr/>
        </p:nvSpPr>
        <p:spPr>
          <a:xfrm>
            <a:off x="719684" y="1872207"/>
            <a:ext cx="4793283" cy="4315138"/>
          </a:xfrm>
          <a:prstGeom prst="roundRect">
            <a:avLst>
              <a:gd name="adj" fmla="val 391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Rectangle 2"/>
          <p:cNvSpPr txBox="1">
            <a:spLocks noChangeArrowheads="1"/>
          </p:cNvSpPr>
          <p:nvPr/>
        </p:nvSpPr>
        <p:spPr>
          <a:xfrm>
            <a:off x="503660" y="1712802"/>
            <a:ext cx="1656184" cy="369332"/>
          </a:xfrm>
          <a:prstGeom prst="rect">
            <a:avLst/>
          </a:prstGeom>
          <a:solidFill>
            <a:schemeClr val="tx1"/>
          </a:solidFill>
          <a:ln w="38100">
            <a:noFill/>
            <a:miter lim="800000"/>
            <a:headEnd/>
            <a:tailEnd/>
          </a:ln>
        </p:spPr>
        <p:txBody>
          <a:bodyPr wrap="square" anchor="ctr" anchorCtr="1">
            <a:spAutoFit/>
          </a:bodyPr>
          <a:lstStyle>
            <a:lvl1pPr algn="ctr" rtl="0" eaLnBrk="0" fontAlgn="base" hangingPunct="0">
              <a:spcBef>
                <a:spcPct val="0"/>
              </a:spcBef>
              <a:spcAft>
                <a:spcPct val="0"/>
              </a:spcAft>
              <a:defRPr kumimoji="1" sz="4000">
                <a:solidFill>
                  <a:schemeClr val="tx2"/>
                </a:solidFill>
                <a:latin typeface="+mj-lt"/>
                <a:ea typeface="+mj-ea"/>
                <a:cs typeface="+mj-cs"/>
              </a:defRPr>
            </a:lvl1pPr>
            <a:lvl2pPr algn="ctr" rtl="0" eaLnBrk="0" fontAlgn="base" hangingPunct="0">
              <a:spcBef>
                <a:spcPct val="0"/>
              </a:spcBef>
              <a:spcAft>
                <a:spcPct val="0"/>
              </a:spcAft>
              <a:defRPr kumimoji="1" sz="4000">
                <a:solidFill>
                  <a:schemeClr val="tx2"/>
                </a:solidFill>
                <a:latin typeface="Times New Roman" charset="0"/>
                <a:ea typeface="ＭＳ Ｐゴシック" pitchFamily="50" charset="-128"/>
              </a:defRPr>
            </a:lvl2pPr>
            <a:lvl3pPr algn="ctr" rtl="0" eaLnBrk="0" fontAlgn="base" hangingPunct="0">
              <a:spcBef>
                <a:spcPct val="0"/>
              </a:spcBef>
              <a:spcAft>
                <a:spcPct val="0"/>
              </a:spcAft>
              <a:defRPr kumimoji="1" sz="4000">
                <a:solidFill>
                  <a:schemeClr val="tx2"/>
                </a:solidFill>
                <a:latin typeface="Times New Roman" charset="0"/>
                <a:ea typeface="ＭＳ Ｐゴシック" pitchFamily="50" charset="-128"/>
              </a:defRPr>
            </a:lvl3pPr>
            <a:lvl4pPr algn="ctr" rtl="0" eaLnBrk="0" fontAlgn="base" hangingPunct="0">
              <a:spcBef>
                <a:spcPct val="0"/>
              </a:spcBef>
              <a:spcAft>
                <a:spcPct val="0"/>
              </a:spcAft>
              <a:defRPr kumimoji="1" sz="4000">
                <a:solidFill>
                  <a:schemeClr val="tx2"/>
                </a:solidFill>
                <a:latin typeface="Times New Roman" charset="0"/>
                <a:ea typeface="ＭＳ Ｐゴシック" pitchFamily="50" charset="-128"/>
              </a:defRPr>
            </a:lvl4pPr>
            <a:lvl5pPr algn="ctr" rtl="0" eaLnBrk="0" fontAlgn="base" hangingPunct="0">
              <a:spcBef>
                <a:spcPct val="0"/>
              </a:spcBef>
              <a:spcAft>
                <a:spcPct val="0"/>
              </a:spcAft>
              <a:defRPr kumimoji="1" sz="4000">
                <a:solidFill>
                  <a:schemeClr val="tx2"/>
                </a:solidFill>
                <a:latin typeface="Times New Roman" charset="0"/>
                <a:ea typeface="ＭＳ Ｐゴシック" pitchFamily="50" charset="-128"/>
              </a:defRPr>
            </a:lvl5pPr>
            <a:lvl6pPr marL="412365" algn="ctr" rtl="0" fontAlgn="base">
              <a:spcBef>
                <a:spcPct val="0"/>
              </a:spcBef>
              <a:spcAft>
                <a:spcPct val="0"/>
              </a:spcAft>
              <a:defRPr kumimoji="1" sz="4000">
                <a:solidFill>
                  <a:schemeClr val="tx2"/>
                </a:solidFill>
                <a:latin typeface="Times New Roman" charset="0"/>
                <a:ea typeface="ＭＳ Ｐゴシック" pitchFamily="50" charset="-128"/>
              </a:defRPr>
            </a:lvl6pPr>
            <a:lvl7pPr marL="824730" algn="ctr" rtl="0" fontAlgn="base">
              <a:spcBef>
                <a:spcPct val="0"/>
              </a:spcBef>
              <a:spcAft>
                <a:spcPct val="0"/>
              </a:spcAft>
              <a:defRPr kumimoji="1" sz="4000">
                <a:solidFill>
                  <a:schemeClr val="tx2"/>
                </a:solidFill>
                <a:latin typeface="Times New Roman" charset="0"/>
                <a:ea typeface="ＭＳ Ｐゴシック" pitchFamily="50" charset="-128"/>
              </a:defRPr>
            </a:lvl7pPr>
            <a:lvl8pPr marL="1237095" algn="ctr" rtl="0" fontAlgn="base">
              <a:spcBef>
                <a:spcPct val="0"/>
              </a:spcBef>
              <a:spcAft>
                <a:spcPct val="0"/>
              </a:spcAft>
              <a:defRPr kumimoji="1" sz="4000">
                <a:solidFill>
                  <a:schemeClr val="tx2"/>
                </a:solidFill>
                <a:latin typeface="Times New Roman" charset="0"/>
                <a:ea typeface="ＭＳ Ｐゴシック" pitchFamily="50" charset="-128"/>
              </a:defRPr>
            </a:lvl8pPr>
            <a:lvl9pPr marL="1649460" algn="ctr" rtl="0" fontAlgn="base">
              <a:spcBef>
                <a:spcPct val="0"/>
              </a:spcBef>
              <a:spcAft>
                <a:spcPct val="0"/>
              </a:spcAft>
              <a:defRPr kumimoji="1" sz="4000">
                <a:solidFill>
                  <a:schemeClr val="tx2"/>
                </a:solidFill>
                <a:latin typeface="Times New Roman" charset="0"/>
                <a:ea typeface="ＭＳ Ｐゴシック" pitchFamily="50" charset="-128"/>
              </a:defRPr>
            </a:lvl9pPr>
          </a:lstStyle>
          <a:p>
            <a:pPr eaLnBrk="1" hangingPunct="1"/>
            <a:r>
              <a:rPr lang="en-US" altLang="ja-JP" sz="1800" b="1" kern="0" dirty="0">
                <a:solidFill>
                  <a:schemeClr val="bg1"/>
                </a:solidFill>
                <a:latin typeface="Meiryo UI" panose="020B0604030504040204" pitchFamily="50" charset="-128"/>
                <a:ea typeface="Meiryo UI" panose="020B0604030504040204" pitchFamily="50" charset="-128"/>
              </a:rPr>
              <a:t>【</a:t>
            </a:r>
            <a:r>
              <a:rPr lang="ja-JP" altLang="en-US" sz="1800" b="1" dirty="0">
                <a:solidFill>
                  <a:schemeClr val="bg1"/>
                </a:solidFill>
                <a:latin typeface="Meiryo UI" panose="020B0604030504040204" pitchFamily="50" charset="-128"/>
                <a:ea typeface="Meiryo UI" panose="020B0604030504040204" pitchFamily="50" charset="-128"/>
              </a:rPr>
              <a:t>業務要領</a:t>
            </a:r>
            <a:r>
              <a:rPr lang="en-US" altLang="ja-JP" sz="1800" b="1" kern="0" dirty="0">
                <a:solidFill>
                  <a:schemeClr val="bg1"/>
                </a:solidFill>
                <a:latin typeface="Meiryo UI" panose="020B0604030504040204" pitchFamily="50" charset="-128"/>
                <a:ea typeface="Meiryo UI" panose="020B0604030504040204" pitchFamily="50" charset="-128"/>
              </a:rPr>
              <a:t>】</a:t>
            </a:r>
            <a:endParaRPr lang="en-US" altLang="ja-JP" sz="1800" kern="0" dirty="0">
              <a:solidFill>
                <a:schemeClr val="bg1"/>
              </a:solidFill>
              <a:latin typeface="Meiryo UI" panose="020B0604030504040204" pitchFamily="50" charset="-128"/>
              <a:ea typeface="Meiryo UI" panose="020B0604030504040204" pitchFamily="50" charset="-128"/>
            </a:endParaRPr>
          </a:p>
        </p:txBody>
      </p:sp>
      <p:grpSp>
        <p:nvGrpSpPr>
          <p:cNvPr id="12" name="グループ化 11"/>
          <p:cNvGrpSpPr/>
          <p:nvPr/>
        </p:nvGrpSpPr>
        <p:grpSpPr>
          <a:xfrm>
            <a:off x="7776468" y="5314875"/>
            <a:ext cx="3168352" cy="1021556"/>
            <a:chOff x="8928596" y="5256311"/>
            <a:chExt cx="3069207" cy="1152128"/>
          </a:xfrm>
        </p:grpSpPr>
        <p:grpSp>
          <p:nvGrpSpPr>
            <p:cNvPr id="7" name="グループ化 6"/>
            <p:cNvGrpSpPr/>
            <p:nvPr/>
          </p:nvGrpSpPr>
          <p:grpSpPr>
            <a:xfrm>
              <a:off x="8928596" y="5256311"/>
              <a:ext cx="1248582" cy="1125283"/>
              <a:chOff x="6160609" y="4896271"/>
              <a:chExt cx="1248582" cy="1125283"/>
            </a:xfrm>
          </p:grpSpPr>
          <p:pic>
            <p:nvPicPr>
              <p:cNvPr id="100" name="図 99"/>
              <p:cNvPicPr>
                <a:picLocks noChangeAspect="1"/>
              </p:cNvPicPr>
              <p:nvPr/>
            </p:nvPicPr>
            <p:blipFill rotWithShape="1">
              <a:blip r:embed="rId6"/>
              <a:srcRect l="-2557" t="27777" r="2557" b="37175"/>
              <a:stretch/>
            </p:blipFill>
            <p:spPr>
              <a:xfrm>
                <a:off x="6160609" y="5322247"/>
                <a:ext cx="1248582" cy="699307"/>
              </a:xfrm>
              <a:prstGeom prst="rect">
                <a:avLst/>
              </a:prstGeom>
            </p:spPr>
          </p:pic>
          <p:pic>
            <p:nvPicPr>
              <p:cNvPr id="106" name="図 105"/>
              <p:cNvPicPr>
                <a:picLocks noChangeAspect="1"/>
              </p:cNvPicPr>
              <p:nvPr/>
            </p:nvPicPr>
            <p:blipFill>
              <a:blip r:embed="rId8" cstate="print">
                <a:extLst>
                  <a:ext uri="{BEBA8EAE-BF5A-486C-A8C5-ECC9F3942E4B}">
                    <a14:imgProps xmlns:a14="http://schemas.microsoft.com/office/drawing/2010/main">
                      <a14:imgLayer r:embed="rId9">
                        <a14:imgEffect>
                          <a14:backgroundRemoval t="9884" b="94186" l="9639" r="89157">
                            <a14:backgroundMark x1="36747" y1="86628" x2="36747" y2="86628"/>
                            <a14:backgroundMark x1="36747" y1="86628" x2="49398" y2="94186"/>
                            <a14:backgroundMark x1="60241" y1="93023" x2="60241" y2="93023"/>
                            <a14:backgroundMark x1="60241" y1="93023" x2="65060" y2="88372"/>
                            <a14:backgroundMark x1="68675" y1="85465" x2="68675" y2="85465"/>
                            <a14:backgroundMark x1="68675" y1="85465" x2="78916" y2="95349"/>
                          </a14:backgroundRemoval>
                        </a14:imgEffect>
                      </a14:imgLayer>
                    </a14:imgProps>
                  </a:ext>
                  <a:ext uri="{28A0092B-C50C-407E-A947-70E740481C1C}">
                    <a14:useLocalDpi xmlns:a14="http://schemas.microsoft.com/office/drawing/2010/main" val="0"/>
                  </a:ext>
                </a:extLst>
              </a:blip>
              <a:stretch>
                <a:fillRect/>
              </a:stretch>
            </p:blipFill>
            <p:spPr>
              <a:xfrm>
                <a:off x="6550406" y="4896271"/>
                <a:ext cx="764513" cy="786824"/>
              </a:xfrm>
              <a:prstGeom prst="rect">
                <a:avLst/>
              </a:prstGeom>
            </p:spPr>
          </p:pic>
        </p:grpSp>
        <p:grpSp>
          <p:nvGrpSpPr>
            <p:cNvPr id="11" name="グループ化 10"/>
            <p:cNvGrpSpPr/>
            <p:nvPr/>
          </p:nvGrpSpPr>
          <p:grpSpPr>
            <a:xfrm>
              <a:off x="11043172" y="5400327"/>
              <a:ext cx="954631" cy="975538"/>
              <a:chOff x="7325948" y="5032307"/>
              <a:chExt cx="954631" cy="975538"/>
            </a:xfrm>
          </p:grpSpPr>
          <p:pic>
            <p:nvPicPr>
              <p:cNvPr id="98" name="図 97"/>
              <p:cNvPicPr>
                <a:picLocks noChangeAspect="1"/>
              </p:cNvPicPr>
              <p:nvPr/>
            </p:nvPicPr>
            <p:blipFill rotWithShape="1">
              <a:blip r:embed="rId10"/>
              <a:srcRect l="2601" t="29310" r="-2601" b="51428"/>
              <a:stretch/>
            </p:blipFill>
            <p:spPr>
              <a:xfrm>
                <a:off x="7325948" y="5340837"/>
                <a:ext cx="954631" cy="667008"/>
              </a:xfrm>
              <a:prstGeom prst="rect">
                <a:avLst/>
              </a:prstGeom>
            </p:spPr>
          </p:pic>
          <p:pic>
            <p:nvPicPr>
              <p:cNvPr id="91" name="図 90">
                <a:extLst>
                  <a:ext uri="{FF2B5EF4-FFF2-40B4-BE49-F238E27FC236}">
                    <a16:creationId xmlns:a16="http://schemas.microsoft.com/office/drawing/2014/main" id="{F2EDF21B-A58E-EB39-970C-DEF63BBC23F2}"/>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3081" b="87204" l="9657" r="88627">
                            <a14:foregroundMark x1="46781" y1="64218" x2="46781" y2="64218"/>
                            <a14:backgroundMark x1="39056" y1="73934" x2="39056" y2="73934"/>
                            <a14:backgroundMark x1="39056" y1="73934" x2="50000" y2="79147"/>
                            <a14:backgroundMark x1="49571" y1="79147" x2="48283" y2="86730"/>
                            <a14:backgroundMark x1="46781" y1="79621" x2="47210" y2="79621"/>
                            <a14:backgroundMark x1="47210" y1="79621" x2="57940" y2="79147"/>
                          </a14:backgroundRemoval>
                        </a14:imgEffect>
                      </a14:imgLayer>
                    </a14:imgProps>
                  </a:ext>
                </a:extLst>
              </a:blip>
              <a:stretch>
                <a:fillRect/>
              </a:stretch>
            </p:blipFill>
            <p:spPr>
              <a:xfrm>
                <a:off x="7363961" y="5032307"/>
                <a:ext cx="902591" cy="750516"/>
              </a:xfrm>
              <a:prstGeom prst="rect">
                <a:avLst/>
              </a:prstGeom>
            </p:spPr>
          </p:pic>
        </p:grpSp>
        <p:grpSp>
          <p:nvGrpSpPr>
            <p:cNvPr id="10" name="グループ化 9"/>
            <p:cNvGrpSpPr/>
            <p:nvPr/>
          </p:nvGrpSpPr>
          <p:grpSpPr>
            <a:xfrm>
              <a:off x="9771739" y="5473651"/>
              <a:ext cx="957057" cy="934788"/>
              <a:chOff x="8128630" y="5086766"/>
              <a:chExt cx="957057" cy="934788"/>
            </a:xfrm>
          </p:grpSpPr>
          <p:pic>
            <p:nvPicPr>
              <p:cNvPr id="97" name="図 96"/>
              <p:cNvPicPr>
                <a:picLocks noChangeAspect="1"/>
              </p:cNvPicPr>
              <p:nvPr/>
            </p:nvPicPr>
            <p:blipFill rotWithShape="1">
              <a:blip r:embed="rId10"/>
              <a:srcRect l="2601" t="29310" r="-2601" b="51428"/>
              <a:stretch/>
            </p:blipFill>
            <p:spPr>
              <a:xfrm>
                <a:off x="8135529" y="5368371"/>
                <a:ext cx="934845" cy="653183"/>
              </a:xfrm>
              <a:prstGeom prst="rect">
                <a:avLst/>
              </a:prstGeom>
            </p:spPr>
          </p:pic>
          <p:pic>
            <p:nvPicPr>
              <p:cNvPr id="93" name="図 92">
                <a:extLst>
                  <a:ext uri="{FF2B5EF4-FFF2-40B4-BE49-F238E27FC236}">
                    <a16:creationId xmlns:a16="http://schemas.microsoft.com/office/drawing/2014/main" id="{76C3674D-5FD5-6B27-E669-8186E711DF33}"/>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1429" b="75857" l="9792" r="89841">
                            <a14:backgroundMark x1="36475" y1="63571" x2="36475" y2="63571"/>
                            <a14:backgroundMark x1="36475" y1="63571" x2="46512" y2="71000"/>
                            <a14:backgroundMark x1="57772" y1="71429" x2="57772" y2="71429"/>
                            <a14:backgroundMark x1="57772" y1="71429" x2="62546" y2="71429"/>
                            <a14:backgroundMark x1="56916" y1="72000" x2="56916" y2="72000"/>
                            <a14:backgroundMark x1="56916" y1="72000" x2="65973" y2="62000"/>
                          </a14:backgroundRemoval>
                        </a14:imgEffect>
                      </a14:imgLayer>
                    </a14:imgProps>
                  </a:ext>
                </a:extLst>
              </a:blip>
              <a:stretch>
                <a:fillRect/>
              </a:stretch>
            </p:blipFill>
            <p:spPr>
              <a:xfrm>
                <a:off x="8128630" y="5086766"/>
                <a:ext cx="957057" cy="766646"/>
              </a:xfrm>
              <a:prstGeom prst="rect">
                <a:avLst/>
              </a:prstGeom>
            </p:spPr>
          </p:pic>
        </p:grpSp>
        <p:grpSp>
          <p:nvGrpSpPr>
            <p:cNvPr id="116" name="グループ化 115"/>
            <p:cNvGrpSpPr/>
            <p:nvPr/>
          </p:nvGrpSpPr>
          <p:grpSpPr>
            <a:xfrm>
              <a:off x="10224740" y="5400327"/>
              <a:ext cx="1398755" cy="975986"/>
              <a:chOff x="9609440" y="5024510"/>
              <a:chExt cx="1398755" cy="975986"/>
            </a:xfrm>
          </p:grpSpPr>
          <p:pic>
            <p:nvPicPr>
              <p:cNvPr id="117" name="図 116"/>
              <p:cNvPicPr>
                <a:picLocks noChangeAspect="1"/>
              </p:cNvPicPr>
              <p:nvPr/>
            </p:nvPicPr>
            <p:blipFill rotWithShape="1">
              <a:blip r:embed="rId15"/>
              <a:srcRect t="27114" b="53096"/>
              <a:stretch/>
            </p:blipFill>
            <p:spPr>
              <a:xfrm>
                <a:off x="9609440" y="5289684"/>
                <a:ext cx="1398755" cy="710812"/>
              </a:xfrm>
              <a:prstGeom prst="rect">
                <a:avLst/>
              </a:prstGeom>
            </p:spPr>
          </p:pic>
          <p:pic>
            <p:nvPicPr>
              <p:cNvPr id="118" name="図 117"/>
              <p:cNvPicPr>
                <a:picLocks noChangeAspect="1"/>
              </p:cNvPicPr>
              <p:nvPr/>
            </p:nvPicPr>
            <p:blipFill>
              <a:blip r:embed="rId16" cstate="print">
                <a:extLst>
                  <a:ext uri="{BEBA8EAE-BF5A-486C-A8C5-ECC9F3942E4B}">
                    <a14:imgProps xmlns:a14="http://schemas.microsoft.com/office/drawing/2010/main">
                      <a14:imgLayer r:embed="rId17">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rot="718942">
                <a:off x="10115948" y="5024510"/>
                <a:ext cx="516346" cy="668292"/>
              </a:xfrm>
              <a:prstGeom prst="rect">
                <a:avLst/>
              </a:prstGeom>
            </p:spPr>
          </p:pic>
        </p:grpSp>
      </p:grpSp>
      <p:grpSp>
        <p:nvGrpSpPr>
          <p:cNvPr id="18" name="グループ化 17"/>
          <p:cNvGrpSpPr/>
          <p:nvPr/>
        </p:nvGrpSpPr>
        <p:grpSpPr>
          <a:xfrm>
            <a:off x="863700" y="2232247"/>
            <a:ext cx="4536504" cy="3875781"/>
            <a:chOff x="719684" y="2375991"/>
            <a:chExt cx="4713438" cy="3960440"/>
          </a:xfrm>
        </p:grpSpPr>
        <p:pic>
          <p:nvPicPr>
            <p:cNvPr id="81" name="図 80"/>
            <p:cNvPicPr>
              <a:picLocks noChangeAspect="1" noChangeArrowheads="1"/>
              <a:extLst>
                <a:ext uri="{84589F7E-364E-4C9E-8A38-B11213B215E9}">
                  <a14:cameraTool xmlns:a14="http://schemas.microsoft.com/office/drawing/2010/main" cellRange="$A$1:$AV$55"/>
                </a:ext>
              </a:extLst>
            </p:cNvPicPr>
            <p:nvPr/>
          </p:nvPicPr>
          <p:blipFill rotWithShape="1">
            <a:blip r:embed="rId18"/>
            <a:srcRect t="70431"/>
            <a:stretch/>
          </p:blipFill>
          <p:spPr bwMode="auto">
            <a:xfrm>
              <a:off x="719684" y="4104183"/>
              <a:ext cx="4704545" cy="2232248"/>
            </a:xfrm>
            <a:prstGeom prst="rect">
              <a:avLst/>
            </a:prstGeom>
            <a:solidFill>
              <a:srgbClr xmlns:mc="http://schemas.openxmlformats.org/markup-compatibility/2006" xmlns:a14="http://schemas.microsoft.com/office/drawing/2010/main" val="FFFFFF" mc:Ignorable="a14" a14:legacySpreadsheetColorIndex="9"/>
            </a:solidFill>
            <a:ln w="9525">
              <a:solidFill>
                <a:srgbClr xmlns:mc="http://schemas.openxmlformats.org/markup-compatibility/2006" xmlns:a14="http://schemas.microsoft.com/office/drawing/2010/main" val="000000" mc:Ignorable="a14" a14:legacySpreadsheetColorIndex="64"/>
              </a:solidFill>
              <a:miter lim="800000"/>
              <a:headEnd/>
              <a:tailEnd/>
            </a:ln>
          </p:spPr>
        </p:pic>
        <p:pic>
          <p:nvPicPr>
            <p:cNvPr id="119" name="図 118"/>
            <p:cNvPicPr>
              <a:picLocks noChangeAspect="1" noChangeArrowheads="1"/>
              <a:extLst>
                <a:ext uri="{84589F7E-364E-4C9E-8A38-B11213B215E9}">
                  <a14:cameraTool xmlns:a14="http://schemas.microsoft.com/office/drawing/2010/main" cellRange="$A$1:$AV$55"/>
                </a:ext>
              </a:extLst>
            </p:cNvPicPr>
            <p:nvPr/>
          </p:nvPicPr>
          <p:blipFill rotWithShape="1">
            <a:blip r:embed="rId18"/>
            <a:srcRect b="75247"/>
            <a:stretch/>
          </p:blipFill>
          <p:spPr bwMode="auto">
            <a:xfrm>
              <a:off x="719684" y="2375991"/>
              <a:ext cx="4713438" cy="1872208"/>
            </a:xfrm>
            <a:prstGeom prst="rect">
              <a:avLst/>
            </a:prstGeom>
            <a:solidFill>
              <a:srgbClr xmlns:mc="http://schemas.openxmlformats.org/markup-compatibility/2006" xmlns:a14="http://schemas.microsoft.com/office/drawing/2010/main" val="FFFFFF" mc:Ignorable="a14" a14:legacySpreadsheetColorIndex="9"/>
            </a:solidFill>
            <a:ln w="9525">
              <a:solidFill>
                <a:srgbClr xmlns:mc="http://schemas.openxmlformats.org/markup-compatibility/2006" xmlns:a14="http://schemas.microsoft.com/office/drawing/2010/main" val="000000" mc:Ignorable="a14" a14:legacySpreadsheetColorIndex="64"/>
              </a:solidFill>
              <a:miter lim="800000"/>
              <a:headEnd/>
              <a:tailEnd/>
            </a:ln>
          </p:spPr>
        </p:pic>
      </p:grpSp>
      <p:grpSp>
        <p:nvGrpSpPr>
          <p:cNvPr id="120" name="グループ化 119"/>
          <p:cNvGrpSpPr/>
          <p:nvPr/>
        </p:nvGrpSpPr>
        <p:grpSpPr>
          <a:xfrm>
            <a:off x="944267" y="4053898"/>
            <a:ext cx="4311922" cy="128662"/>
            <a:chOff x="0" y="4392215"/>
            <a:chExt cx="5408900" cy="216024"/>
          </a:xfrm>
        </p:grpSpPr>
        <p:sp>
          <p:nvSpPr>
            <p:cNvPr id="121" name="フリーフォーム 120"/>
            <p:cNvSpPr/>
            <p:nvPr/>
          </p:nvSpPr>
          <p:spPr>
            <a:xfrm>
              <a:off x="0" y="4392215"/>
              <a:ext cx="5400204" cy="144016"/>
            </a:xfrm>
            <a:custGeom>
              <a:avLst/>
              <a:gdLst>
                <a:gd name="connsiteX0" fmla="*/ 0 w 7553325"/>
                <a:gd name="connsiteY0" fmla="*/ 742973 h 762023"/>
                <a:gd name="connsiteX1" fmla="*/ 685800 w 7553325"/>
                <a:gd name="connsiteY1" fmla="*/ 23 h 762023"/>
                <a:gd name="connsiteX2" fmla="*/ 1371600 w 7553325"/>
                <a:gd name="connsiteY2" fmla="*/ 714398 h 762023"/>
                <a:gd name="connsiteX3" fmla="*/ 2047875 w 7553325"/>
                <a:gd name="connsiteY3" fmla="*/ 9548 h 762023"/>
                <a:gd name="connsiteX4" fmla="*/ 2733675 w 7553325"/>
                <a:gd name="connsiteY4" fmla="*/ 752498 h 762023"/>
                <a:gd name="connsiteX5" fmla="*/ 3429000 w 7553325"/>
                <a:gd name="connsiteY5" fmla="*/ 9548 h 762023"/>
                <a:gd name="connsiteX6" fmla="*/ 4105275 w 7553325"/>
                <a:gd name="connsiteY6" fmla="*/ 762023 h 762023"/>
                <a:gd name="connsiteX7" fmla="*/ 4781550 w 7553325"/>
                <a:gd name="connsiteY7" fmla="*/ 9548 h 762023"/>
                <a:gd name="connsiteX8" fmla="*/ 5495925 w 7553325"/>
                <a:gd name="connsiteY8" fmla="*/ 742973 h 762023"/>
                <a:gd name="connsiteX9" fmla="*/ 6153150 w 7553325"/>
                <a:gd name="connsiteY9" fmla="*/ 23 h 762023"/>
                <a:gd name="connsiteX10" fmla="*/ 6858000 w 7553325"/>
                <a:gd name="connsiteY10" fmla="*/ 752498 h 762023"/>
                <a:gd name="connsiteX11" fmla="*/ 7553325 w 7553325"/>
                <a:gd name="connsiteY11" fmla="*/ 9548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3325" h="762023">
                  <a:moveTo>
                    <a:pt x="0" y="742973"/>
                  </a:moveTo>
                  <a:cubicBezTo>
                    <a:pt x="228600" y="373879"/>
                    <a:pt x="457200" y="4785"/>
                    <a:pt x="685800" y="23"/>
                  </a:cubicBezTo>
                  <a:cubicBezTo>
                    <a:pt x="914400" y="-4739"/>
                    <a:pt x="1144588" y="712811"/>
                    <a:pt x="1371600" y="714398"/>
                  </a:cubicBezTo>
                  <a:cubicBezTo>
                    <a:pt x="1598612" y="715985"/>
                    <a:pt x="1820863" y="3198"/>
                    <a:pt x="2047875" y="9548"/>
                  </a:cubicBezTo>
                  <a:cubicBezTo>
                    <a:pt x="2274887" y="15898"/>
                    <a:pt x="2503488" y="752498"/>
                    <a:pt x="2733675" y="752498"/>
                  </a:cubicBezTo>
                  <a:cubicBezTo>
                    <a:pt x="2963862" y="752498"/>
                    <a:pt x="3200400" y="7961"/>
                    <a:pt x="3429000" y="9548"/>
                  </a:cubicBezTo>
                  <a:cubicBezTo>
                    <a:pt x="3657600" y="11135"/>
                    <a:pt x="3879850" y="762023"/>
                    <a:pt x="4105275" y="762023"/>
                  </a:cubicBezTo>
                  <a:cubicBezTo>
                    <a:pt x="4330700" y="762023"/>
                    <a:pt x="4549775" y="12723"/>
                    <a:pt x="4781550" y="9548"/>
                  </a:cubicBezTo>
                  <a:cubicBezTo>
                    <a:pt x="5013325" y="6373"/>
                    <a:pt x="5267325" y="744560"/>
                    <a:pt x="5495925" y="742973"/>
                  </a:cubicBezTo>
                  <a:cubicBezTo>
                    <a:pt x="5724525" y="741386"/>
                    <a:pt x="5926138" y="-1564"/>
                    <a:pt x="6153150" y="23"/>
                  </a:cubicBezTo>
                  <a:cubicBezTo>
                    <a:pt x="6380162" y="1610"/>
                    <a:pt x="6624638" y="750911"/>
                    <a:pt x="6858000" y="752498"/>
                  </a:cubicBezTo>
                  <a:cubicBezTo>
                    <a:pt x="7091362" y="754085"/>
                    <a:pt x="7326313" y="9548"/>
                    <a:pt x="7553325" y="9548"/>
                  </a:cubicBezTo>
                </a:path>
              </a:pathLst>
            </a:custGeom>
            <a:solidFill>
              <a:srgbClr xmlns:mc="http://schemas.openxmlformats.org/markup-compatibility/2006" xmlns:a14="http://schemas.microsoft.com/office/drawing/2010/main" val="FFFFFF" mc:Ignorable="a14" a14:legacySpreadsheetColorIndex="9"/>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122" name="フリーフォーム 121"/>
            <p:cNvSpPr/>
            <p:nvPr/>
          </p:nvSpPr>
          <p:spPr>
            <a:xfrm>
              <a:off x="8696" y="4464223"/>
              <a:ext cx="5400204" cy="144016"/>
            </a:xfrm>
            <a:custGeom>
              <a:avLst/>
              <a:gdLst>
                <a:gd name="connsiteX0" fmla="*/ 0 w 7553325"/>
                <a:gd name="connsiteY0" fmla="*/ 742973 h 762023"/>
                <a:gd name="connsiteX1" fmla="*/ 685800 w 7553325"/>
                <a:gd name="connsiteY1" fmla="*/ 23 h 762023"/>
                <a:gd name="connsiteX2" fmla="*/ 1371600 w 7553325"/>
                <a:gd name="connsiteY2" fmla="*/ 714398 h 762023"/>
                <a:gd name="connsiteX3" fmla="*/ 2047875 w 7553325"/>
                <a:gd name="connsiteY3" fmla="*/ 9548 h 762023"/>
                <a:gd name="connsiteX4" fmla="*/ 2733675 w 7553325"/>
                <a:gd name="connsiteY4" fmla="*/ 752498 h 762023"/>
                <a:gd name="connsiteX5" fmla="*/ 3429000 w 7553325"/>
                <a:gd name="connsiteY5" fmla="*/ 9548 h 762023"/>
                <a:gd name="connsiteX6" fmla="*/ 4105275 w 7553325"/>
                <a:gd name="connsiteY6" fmla="*/ 762023 h 762023"/>
                <a:gd name="connsiteX7" fmla="*/ 4781550 w 7553325"/>
                <a:gd name="connsiteY7" fmla="*/ 9548 h 762023"/>
                <a:gd name="connsiteX8" fmla="*/ 5495925 w 7553325"/>
                <a:gd name="connsiteY8" fmla="*/ 742973 h 762023"/>
                <a:gd name="connsiteX9" fmla="*/ 6153150 w 7553325"/>
                <a:gd name="connsiteY9" fmla="*/ 23 h 762023"/>
                <a:gd name="connsiteX10" fmla="*/ 6858000 w 7553325"/>
                <a:gd name="connsiteY10" fmla="*/ 752498 h 762023"/>
                <a:gd name="connsiteX11" fmla="*/ 7553325 w 7553325"/>
                <a:gd name="connsiteY11" fmla="*/ 9548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53325" h="762023">
                  <a:moveTo>
                    <a:pt x="0" y="742973"/>
                  </a:moveTo>
                  <a:cubicBezTo>
                    <a:pt x="228600" y="373879"/>
                    <a:pt x="457200" y="4785"/>
                    <a:pt x="685800" y="23"/>
                  </a:cubicBezTo>
                  <a:cubicBezTo>
                    <a:pt x="914400" y="-4739"/>
                    <a:pt x="1144588" y="712811"/>
                    <a:pt x="1371600" y="714398"/>
                  </a:cubicBezTo>
                  <a:cubicBezTo>
                    <a:pt x="1598612" y="715985"/>
                    <a:pt x="1820863" y="3198"/>
                    <a:pt x="2047875" y="9548"/>
                  </a:cubicBezTo>
                  <a:cubicBezTo>
                    <a:pt x="2274887" y="15898"/>
                    <a:pt x="2503488" y="752498"/>
                    <a:pt x="2733675" y="752498"/>
                  </a:cubicBezTo>
                  <a:cubicBezTo>
                    <a:pt x="2963862" y="752498"/>
                    <a:pt x="3200400" y="7961"/>
                    <a:pt x="3429000" y="9548"/>
                  </a:cubicBezTo>
                  <a:cubicBezTo>
                    <a:pt x="3657600" y="11135"/>
                    <a:pt x="3879850" y="762023"/>
                    <a:pt x="4105275" y="762023"/>
                  </a:cubicBezTo>
                  <a:cubicBezTo>
                    <a:pt x="4330700" y="762023"/>
                    <a:pt x="4549775" y="12723"/>
                    <a:pt x="4781550" y="9548"/>
                  </a:cubicBezTo>
                  <a:cubicBezTo>
                    <a:pt x="5013325" y="6373"/>
                    <a:pt x="5267325" y="744560"/>
                    <a:pt x="5495925" y="742973"/>
                  </a:cubicBezTo>
                  <a:cubicBezTo>
                    <a:pt x="5724525" y="741386"/>
                    <a:pt x="5926138" y="-1564"/>
                    <a:pt x="6153150" y="23"/>
                  </a:cubicBezTo>
                  <a:cubicBezTo>
                    <a:pt x="6380162" y="1610"/>
                    <a:pt x="6624638" y="750911"/>
                    <a:pt x="6858000" y="752498"/>
                  </a:cubicBezTo>
                  <a:cubicBezTo>
                    <a:pt x="7091362" y="754085"/>
                    <a:pt x="7326313" y="9548"/>
                    <a:pt x="7553325" y="9548"/>
                  </a:cubicBez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sp>
        <p:nvSpPr>
          <p:cNvPr id="123" name="角丸四角形吹き出し 50">
            <a:extLst>
              <a:ext uri="{FF2B5EF4-FFF2-40B4-BE49-F238E27FC236}">
                <a16:creationId xmlns:a16="http://schemas.microsoft.com/office/drawing/2014/main" id="{9E6F784F-60F0-CDF5-0B8B-E8CB84B5A9DE}"/>
              </a:ext>
            </a:extLst>
          </p:cNvPr>
          <p:cNvSpPr/>
          <p:nvPr/>
        </p:nvSpPr>
        <p:spPr>
          <a:xfrm>
            <a:off x="5616228" y="1878861"/>
            <a:ext cx="5616624" cy="1804749"/>
          </a:xfrm>
          <a:prstGeom prst="wedgeRoundRectCallout">
            <a:avLst>
              <a:gd name="adj1" fmla="val -43886"/>
              <a:gd name="adj2" fmla="val 35054"/>
              <a:gd name="adj3" fmla="val 16667"/>
            </a:avLst>
          </a:prstGeom>
          <a:solidFill>
            <a:schemeClr val="bg1"/>
          </a:solidFill>
          <a:ln w="19050">
            <a:solidFill>
              <a:schemeClr val="bg1">
                <a:lumMod val="75000"/>
              </a:schemeClr>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ltLang="ja-JP" sz="1800" dirty="0">
              <a:solidFill>
                <a:schemeClr val="tx1"/>
              </a:solidFill>
              <a:latin typeface="Meiryo UI" panose="020B0604030504040204" pitchFamily="50" charset="-128"/>
              <a:ea typeface="Meiryo UI" panose="020B0604030504040204" pitchFamily="50" charset="-128"/>
            </a:endParaRPr>
          </a:p>
          <a:p>
            <a:r>
              <a:rPr lang="ja-JP" altLang="en-US" sz="1800" dirty="0">
                <a:solidFill>
                  <a:schemeClr val="tx1"/>
                </a:solidFill>
                <a:latin typeface="Meiryo UI" panose="020B0604030504040204" pitchFamily="50" charset="-128"/>
                <a:ea typeface="Meiryo UI" panose="020B0604030504040204" pitchFamily="50" charset="-128"/>
              </a:rPr>
              <a:t>内容：</a:t>
            </a:r>
            <a:endParaRPr lang="en-US" altLang="ja-JP" sz="16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　</a:t>
            </a:r>
            <a:r>
              <a:rPr lang="en-US" altLang="ja-JP" sz="1600" dirty="0">
                <a:solidFill>
                  <a:schemeClr val="tx1"/>
                </a:solidFill>
                <a:latin typeface="Meiryo UI" panose="020B0604030504040204" pitchFamily="50" charset="-128"/>
                <a:ea typeface="Meiryo UI" panose="020B0604030504040204" pitchFamily="50" charset="-128"/>
              </a:rPr>
              <a:t>※</a:t>
            </a:r>
            <a:r>
              <a:rPr lang="ja-JP" altLang="en-US" sz="1600" dirty="0">
                <a:solidFill>
                  <a:schemeClr val="tx1"/>
                </a:solidFill>
                <a:latin typeface="Meiryo UI" panose="020B0604030504040204" pitchFamily="50" charset="-128"/>
                <a:ea typeface="Meiryo UI" panose="020B0604030504040204" pitchFamily="50" charset="-128"/>
              </a:rPr>
              <a:t>各資料を作成する時に、指摘</a:t>
            </a:r>
            <a:r>
              <a:rPr lang="en-US" altLang="ja-JP" sz="1600" dirty="0">
                <a:solidFill>
                  <a:schemeClr val="tx1"/>
                </a:solidFill>
                <a:latin typeface="Meiryo UI" panose="020B0604030504040204" pitchFamily="50" charset="-128"/>
                <a:ea typeface="Meiryo UI" panose="020B0604030504040204" pitchFamily="50" charset="-128"/>
              </a:rPr>
              <a:t>/</a:t>
            </a:r>
            <a:r>
              <a:rPr lang="ja-JP" altLang="en-US" sz="1600" dirty="0">
                <a:solidFill>
                  <a:schemeClr val="tx1"/>
                </a:solidFill>
                <a:latin typeface="Meiryo UI" panose="020B0604030504040204" pitchFamily="50" charset="-128"/>
                <a:ea typeface="Meiryo UI" panose="020B0604030504040204" pitchFamily="50" charset="-128"/>
              </a:rPr>
              <a:t>改善項目がある場合は、</a:t>
            </a:r>
            <a:endParaRPr lang="en-US" altLang="ja-JP" sz="16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　　 具体的に内容を記入すること</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　　　例）　</a:t>
            </a:r>
            <a:r>
              <a:rPr lang="en-US" altLang="ja-JP" sz="1400" dirty="0">
                <a:solidFill>
                  <a:schemeClr val="tx1"/>
                </a:solidFill>
                <a:latin typeface="Meiryo UI" panose="020B0604030504040204" pitchFamily="50" charset="-128"/>
                <a:ea typeface="Meiryo UI" panose="020B0604030504040204" pitchFamily="50" charset="-128"/>
              </a:rPr>
              <a:t>NG</a:t>
            </a:r>
            <a:r>
              <a:rPr lang="ja-JP" altLang="en-US" sz="1400" dirty="0">
                <a:solidFill>
                  <a:schemeClr val="tx1"/>
                </a:solidFill>
                <a:latin typeface="Meiryo UI" panose="020B0604030504040204" pitchFamily="50" charset="-128"/>
                <a:ea typeface="Meiryo UI" panose="020B0604030504040204" pitchFamily="50" charset="-128"/>
              </a:rPr>
              <a:t>：管理項目が</a:t>
            </a:r>
            <a:r>
              <a:rPr lang="ja-JP" altLang="en-US" sz="1600" b="1" u="sng" dirty="0">
                <a:solidFill>
                  <a:srgbClr val="FF0000"/>
                </a:solidFill>
                <a:latin typeface="Meiryo UI" panose="020B0604030504040204" pitchFamily="50" charset="-128"/>
                <a:ea typeface="Meiryo UI" panose="020B0604030504040204" pitchFamily="50" charset="-128"/>
              </a:rPr>
              <a:t>一部抜けている</a:t>
            </a:r>
            <a:r>
              <a:rPr lang="ja-JP" altLang="en-US" sz="1400" dirty="0">
                <a:solidFill>
                  <a:schemeClr val="tx1"/>
                </a:solidFill>
                <a:latin typeface="Meiryo UI" panose="020B0604030504040204" pitchFamily="50" charset="-128"/>
                <a:ea typeface="Meiryo UI" panose="020B0604030504040204" pitchFamily="50" charset="-128"/>
              </a:rPr>
              <a:t>ので追記すること</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OK</a:t>
            </a:r>
            <a:r>
              <a:rPr lang="ja-JP" altLang="en-US" sz="1400" dirty="0">
                <a:solidFill>
                  <a:schemeClr val="tx1"/>
                </a:solidFill>
                <a:latin typeface="Meiryo UI" panose="020B0604030504040204" pitchFamily="50" charset="-128"/>
                <a:ea typeface="Meiryo UI" panose="020B0604030504040204" pitchFamily="50" charset="-128"/>
              </a:rPr>
              <a:t>：管理項目の</a:t>
            </a:r>
            <a:r>
              <a:rPr lang="ja-JP" altLang="en-US" sz="1600" b="1" u="sng" dirty="0">
                <a:solidFill>
                  <a:srgbClr val="FF0000"/>
                </a:solidFill>
                <a:latin typeface="Meiryo UI" panose="020B0604030504040204" pitchFamily="50" charset="-128"/>
                <a:ea typeface="Meiryo UI" panose="020B0604030504040204" pitchFamily="50" charset="-128"/>
              </a:rPr>
              <a:t>○○項目が抜けている</a:t>
            </a:r>
            <a:r>
              <a:rPr lang="ja-JP" altLang="en-US" sz="1400" dirty="0">
                <a:solidFill>
                  <a:schemeClr val="tx1"/>
                </a:solidFill>
                <a:latin typeface="Meiryo UI" panose="020B0604030504040204" pitchFamily="50" charset="-128"/>
                <a:ea typeface="Meiryo UI" panose="020B0604030504040204" pitchFamily="50" charset="-128"/>
              </a:rPr>
              <a:t>ので追記すること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24" name="角丸四角形吹き出し 50">
            <a:extLst>
              <a:ext uri="{FF2B5EF4-FFF2-40B4-BE49-F238E27FC236}">
                <a16:creationId xmlns:a16="http://schemas.microsoft.com/office/drawing/2014/main" id="{9E6F784F-60F0-CDF5-0B8B-E8CB84B5A9DE}"/>
              </a:ext>
            </a:extLst>
          </p:cNvPr>
          <p:cNvSpPr/>
          <p:nvPr/>
        </p:nvSpPr>
        <p:spPr>
          <a:xfrm>
            <a:off x="8117468" y="4920481"/>
            <a:ext cx="2736304" cy="374571"/>
          </a:xfrm>
          <a:prstGeom prst="wedgeRoundRectCallout">
            <a:avLst>
              <a:gd name="adj1" fmla="val 942"/>
              <a:gd name="adj2" fmla="val 117240"/>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600" dirty="0">
                <a:solidFill>
                  <a:schemeClr val="tx1"/>
                </a:solidFill>
                <a:latin typeface="Meiryo UI" panose="020B0604030504040204" pitchFamily="50" charset="-128"/>
                <a:ea typeface="Meiryo UI" panose="020B0604030504040204" pitchFamily="50" charset="-128"/>
              </a:rPr>
              <a:t>次回監査より対応します</a:t>
            </a:r>
            <a:endParaRPr lang="en-US" altLang="ja-JP" sz="1600" dirty="0">
              <a:solidFill>
                <a:schemeClr val="tx1"/>
              </a:solidFill>
              <a:latin typeface="Meiryo UI" panose="020B0604030504040204" pitchFamily="50" charset="-128"/>
              <a:ea typeface="Meiryo UI" panose="020B0604030504040204" pitchFamily="50" charset="-128"/>
            </a:endParaRPr>
          </a:p>
        </p:txBody>
      </p:sp>
      <p:sp>
        <p:nvSpPr>
          <p:cNvPr id="125" name="角丸四角形吹き出し 50">
            <a:extLst>
              <a:ext uri="{FF2B5EF4-FFF2-40B4-BE49-F238E27FC236}">
                <a16:creationId xmlns:a16="http://schemas.microsoft.com/office/drawing/2014/main" id="{9E6F784F-60F0-CDF5-0B8B-E8CB84B5A9DE}"/>
              </a:ext>
            </a:extLst>
          </p:cNvPr>
          <p:cNvSpPr/>
          <p:nvPr/>
        </p:nvSpPr>
        <p:spPr>
          <a:xfrm>
            <a:off x="7416428" y="3744415"/>
            <a:ext cx="3816424" cy="1021556"/>
          </a:xfrm>
          <a:prstGeom prst="wedgeRoundRectCallout">
            <a:avLst>
              <a:gd name="adj1" fmla="val -63059"/>
              <a:gd name="adj2" fmla="val 24405"/>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800" dirty="0">
                <a:solidFill>
                  <a:schemeClr val="tx1"/>
                </a:solidFill>
                <a:latin typeface="Meiryo UI" panose="020B0604030504040204" pitchFamily="50" charset="-128"/>
                <a:ea typeface="Meiryo UI" panose="020B0604030504040204" pitchFamily="50" charset="-128"/>
              </a:rPr>
              <a:t>みんな、やり直しが発生しないように</a:t>
            </a:r>
            <a:endParaRPr lang="en-US" altLang="ja-JP" sz="1800" dirty="0">
              <a:solidFill>
                <a:schemeClr val="tx1"/>
              </a:solidFill>
              <a:latin typeface="Meiryo UI" panose="020B0604030504040204" pitchFamily="50" charset="-128"/>
              <a:ea typeface="Meiryo UI" panose="020B0604030504040204" pitchFamily="50" charset="-128"/>
            </a:endParaRPr>
          </a:p>
          <a:p>
            <a:r>
              <a:rPr lang="ja-JP" altLang="en-US" sz="1800" dirty="0">
                <a:solidFill>
                  <a:schemeClr val="tx1"/>
                </a:solidFill>
                <a:latin typeface="Meiryo UI" panose="020B0604030504040204" pitchFamily="50" charset="-128"/>
                <a:ea typeface="Meiryo UI" panose="020B0604030504040204" pitchFamily="50" charset="-128"/>
              </a:rPr>
              <a:t>業務要領に追加したから</a:t>
            </a:r>
            <a:endParaRPr lang="en-US" altLang="ja-JP" sz="1800" dirty="0">
              <a:solidFill>
                <a:schemeClr val="tx1"/>
              </a:solidFill>
              <a:latin typeface="Meiryo UI" panose="020B0604030504040204" pitchFamily="50" charset="-128"/>
              <a:ea typeface="Meiryo UI" panose="020B0604030504040204" pitchFamily="50" charset="-128"/>
            </a:endParaRPr>
          </a:p>
          <a:p>
            <a:r>
              <a:rPr lang="ja-JP" altLang="en-US" sz="1800" dirty="0">
                <a:solidFill>
                  <a:schemeClr val="tx1"/>
                </a:solidFill>
                <a:latin typeface="Meiryo UI" panose="020B0604030504040204" pitchFamily="50" charset="-128"/>
                <a:ea typeface="Meiryo UI" panose="020B0604030504040204" pitchFamily="50" charset="-128"/>
              </a:rPr>
              <a:t>次回の監査から適用してね！</a:t>
            </a:r>
            <a:endParaRPr lang="en-US" altLang="ja-JP" sz="1800" dirty="0">
              <a:solidFill>
                <a:schemeClr val="tx1"/>
              </a:solidFill>
              <a:latin typeface="Meiryo UI" panose="020B0604030504040204" pitchFamily="50" charset="-128"/>
              <a:ea typeface="Meiryo UI" panose="020B0604030504040204" pitchFamily="50" charset="-128"/>
            </a:endParaRPr>
          </a:p>
        </p:txBody>
      </p:sp>
      <p:sp>
        <p:nvSpPr>
          <p:cNvPr id="5" name="横巻き 75">
            <a:extLst>
              <a:ext uri="{FF2B5EF4-FFF2-40B4-BE49-F238E27FC236}">
                <a16:creationId xmlns:a16="http://schemas.microsoft.com/office/drawing/2014/main" id="{6DEE3391-3349-9981-9B30-8C29B9017F77}"/>
              </a:ext>
            </a:extLst>
          </p:cNvPr>
          <p:cNvSpPr/>
          <p:nvPr/>
        </p:nvSpPr>
        <p:spPr>
          <a:xfrm>
            <a:off x="579891" y="769743"/>
            <a:ext cx="5396377" cy="780443"/>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22" name="テキスト ボックス 21">
            <a:extLst>
              <a:ext uri="{FF2B5EF4-FFF2-40B4-BE49-F238E27FC236}">
                <a16:creationId xmlns:a16="http://schemas.microsoft.com/office/drawing/2014/main" id="{F2D6CF06-92C8-D3A9-BD73-381683B51ADA}"/>
              </a:ext>
            </a:extLst>
          </p:cNvPr>
          <p:cNvSpPr txBox="1"/>
          <p:nvPr/>
        </p:nvSpPr>
        <p:spPr>
          <a:xfrm>
            <a:off x="861561" y="976154"/>
            <a:ext cx="5202965"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対策①　監査指摘記録方法を業務要領書に追加</a:t>
            </a:r>
          </a:p>
        </p:txBody>
      </p:sp>
      <p:grpSp>
        <p:nvGrpSpPr>
          <p:cNvPr id="2" name="グループ化 1">
            <a:extLst>
              <a:ext uri="{FF2B5EF4-FFF2-40B4-BE49-F238E27FC236}">
                <a16:creationId xmlns:a16="http://schemas.microsoft.com/office/drawing/2014/main" id="{AC7A9BE0-4664-85DD-2BE3-E85930EB547A}"/>
              </a:ext>
            </a:extLst>
          </p:cNvPr>
          <p:cNvGrpSpPr/>
          <p:nvPr/>
        </p:nvGrpSpPr>
        <p:grpSpPr>
          <a:xfrm>
            <a:off x="5711667" y="613537"/>
            <a:ext cx="1028590" cy="970366"/>
            <a:chOff x="946574" y="1787787"/>
            <a:chExt cx="858502" cy="844741"/>
          </a:xfrm>
        </p:grpSpPr>
        <p:pic>
          <p:nvPicPr>
            <p:cNvPr id="3" name="図 2">
              <a:extLst>
                <a:ext uri="{FF2B5EF4-FFF2-40B4-BE49-F238E27FC236}">
                  <a16:creationId xmlns:a16="http://schemas.microsoft.com/office/drawing/2014/main" id="{77C78CFA-C35D-156C-F4EC-DC1E1116890B}"/>
                </a:ext>
              </a:extLst>
            </p:cNvPr>
            <p:cNvPicPr>
              <a:picLocks noChangeAspect="1"/>
            </p:cNvPicPr>
            <p:nvPr/>
          </p:nvPicPr>
          <p:blipFill rotWithShape="1">
            <a:blip r:embed="rId10"/>
            <a:srcRect l="2601" t="29310" r="-2601" b="51428"/>
            <a:stretch/>
          </p:blipFill>
          <p:spPr>
            <a:xfrm>
              <a:off x="1022200" y="2189447"/>
              <a:ext cx="707250" cy="443081"/>
            </a:xfrm>
            <a:prstGeom prst="rect">
              <a:avLst/>
            </a:prstGeom>
          </p:spPr>
        </p:pic>
        <p:grpSp>
          <p:nvGrpSpPr>
            <p:cNvPr id="6" name="グループ化 5">
              <a:extLst>
                <a:ext uri="{FF2B5EF4-FFF2-40B4-BE49-F238E27FC236}">
                  <a16:creationId xmlns:a16="http://schemas.microsoft.com/office/drawing/2014/main" id="{C0E19F29-3486-9C1A-7571-4B25F8EF7F45}"/>
                </a:ext>
              </a:extLst>
            </p:cNvPr>
            <p:cNvGrpSpPr/>
            <p:nvPr/>
          </p:nvGrpSpPr>
          <p:grpSpPr>
            <a:xfrm>
              <a:off x="946574" y="1787787"/>
              <a:ext cx="858502" cy="646331"/>
              <a:chOff x="3455988" y="4116792"/>
              <a:chExt cx="1374667" cy="1022433"/>
            </a:xfrm>
          </p:grpSpPr>
          <p:pic>
            <p:nvPicPr>
              <p:cNvPr id="8" name="図 7">
                <a:extLst>
                  <a:ext uri="{FF2B5EF4-FFF2-40B4-BE49-F238E27FC236}">
                    <a16:creationId xmlns:a16="http://schemas.microsoft.com/office/drawing/2014/main" id="{104AAC4F-A7A9-6E2B-E826-26B646D706F5}"/>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455988" y="4147666"/>
                <a:ext cx="1374667" cy="991559"/>
              </a:xfrm>
              <a:prstGeom prst="rect">
                <a:avLst/>
              </a:prstGeom>
            </p:spPr>
          </p:pic>
          <p:pic>
            <p:nvPicPr>
              <p:cNvPr id="9" name="Picture 17">
                <a:extLst>
                  <a:ext uri="{FF2B5EF4-FFF2-40B4-BE49-F238E27FC236}">
                    <a16:creationId xmlns:a16="http://schemas.microsoft.com/office/drawing/2014/main" id="{12307E41-7AC5-3FF1-A2CD-4AE0FD613FC5}"/>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67992" y="4116792"/>
                <a:ext cx="777762"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ロゴ">
                <a:extLst>
                  <a:ext uri="{FF2B5EF4-FFF2-40B4-BE49-F238E27FC236}">
                    <a16:creationId xmlns:a16="http://schemas.microsoft.com/office/drawing/2014/main" id="{78B0892C-82E0-1307-E10C-9E87090C873A}"/>
                  </a:ext>
                </a:extLst>
              </p:cNvPr>
              <p:cNvPicPr>
                <a:picLocks noChangeAspect="1" noChangeArrowheads="1"/>
              </p:cNvPicPr>
              <p:nvPr/>
            </p:nvPicPr>
            <p:blipFill>
              <a:blip r:embed="rId2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86919" y="4251405"/>
                <a:ext cx="545210" cy="138972"/>
              </a:xfrm>
              <a:prstGeom prst="rect">
                <a:avLst/>
              </a:prstGeom>
              <a:solidFill>
                <a:schemeClr val="accent4">
                  <a:lumMod val="20000"/>
                  <a:lumOff val="80000"/>
                </a:schemeClr>
              </a:solidFill>
              <a:ln>
                <a:noFill/>
              </a:ln>
            </p:spPr>
          </p:pic>
        </p:grpSp>
      </p:grpSp>
      <p:grpSp>
        <p:nvGrpSpPr>
          <p:cNvPr id="14" name="グループ化 13">
            <a:extLst>
              <a:ext uri="{FF2B5EF4-FFF2-40B4-BE49-F238E27FC236}">
                <a16:creationId xmlns:a16="http://schemas.microsoft.com/office/drawing/2014/main" id="{FDF4BF62-B8A0-4D53-5CDF-FEC3EDD82008}"/>
              </a:ext>
            </a:extLst>
          </p:cNvPr>
          <p:cNvGrpSpPr/>
          <p:nvPr/>
        </p:nvGrpSpPr>
        <p:grpSpPr>
          <a:xfrm>
            <a:off x="6318654" y="600286"/>
            <a:ext cx="1151967" cy="961255"/>
            <a:chOff x="3207805" y="5179520"/>
            <a:chExt cx="1458195" cy="1281727"/>
          </a:xfrm>
        </p:grpSpPr>
        <p:pic>
          <p:nvPicPr>
            <p:cNvPr id="15" name="図 14">
              <a:extLst>
                <a:ext uri="{FF2B5EF4-FFF2-40B4-BE49-F238E27FC236}">
                  <a16:creationId xmlns:a16="http://schemas.microsoft.com/office/drawing/2014/main" id="{54517633-E64D-2485-3383-335236A96D47}"/>
                </a:ext>
              </a:extLst>
            </p:cNvPr>
            <p:cNvPicPr>
              <a:picLocks noChangeAspect="1"/>
            </p:cNvPicPr>
            <p:nvPr/>
          </p:nvPicPr>
          <p:blipFill>
            <a:blip r:embed="rId22" cstate="print">
              <a:extLst>
                <a:ext uri="{BEBA8EAE-BF5A-486C-A8C5-ECC9F3942E4B}">
                  <a14:imgProps xmlns:a14="http://schemas.microsoft.com/office/drawing/2010/main">
                    <a14:imgLayer r:embed="rId23">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16" name="グループ化 15">
              <a:extLst>
                <a:ext uri="{FF2B5EF4-FFF2-40B4-BE49-F238E27FC236}">
                  <a16:creationId xmlns:a16="http://schemas.microsoft.com/office/drawing/2014/main" id="{59F9F3D4-E0A9-1533-44CF-CA56DE706291}"/>
                </a:ext>
              </a:extLst>
            </p:cNvPr>
            <p:cNvGrpSpPr/>
            <p:nvPr/>
          </p:nvGrpSpPr>
          <p:grpSpPr>
            <a:xfrm>
              <a:off x="3590945" y="5199516"/>
              <a:ext cx="728250" cy="388177"/>
              <a:chOff x="3590945" y="5199516"/>
              <a:chExt cx="728250" cy="388177"/>
            </a:xfrm>
          </p:grpSpPr>
          <p:pic>
            <p:nvPicPr>
              <p:cNvPr id="19" name="Picture 17">
                <a:extLst>
                  <a:ext uri="{FF2B5EF4-FFF2-40B4-BE49-F238E27FC236}">
                    <a16:creationId xmlns:a16="http://schemas.microsoft.com/office/drawing/2014/main" id="{035D9390-B6A4-E517-9B33-0DB81F9D3CFD}"/>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ロゴ">
                <a:extLst>
                  <a:ext uri="{FF2B5EF4-FFF2-40B4-BE49-F238E27FC236}">
                    <a16:creationId xmlns:a16="http://schemas.microsoft.com/office/drawing/2014/main" id="{599A6AB3-719F-9FA8-E00D-97786627FC00}"/>
                  </a:ext>
                </a:extLst>
              </p:cNvPr>
              <p:cNvPicPr>
                <a:picLocks noChangeAspect="1" noChangeArrowheads="1"/>
              </p:cNvPicPr>
              <p:nvPr/>
            </p:nvPicPr>
            <p:blipFill>
              <a:blip r:embed="rId2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17" name="図 16">
              <a:extLst>
                <a:ext uri="{FF2B5EF4-FFF2-40B4-BE49-F238E27FC236}">
                  <a16:creationId xmlns:a16="http://schemas.microsoft.com/office/drawing/2014/main" id="{D17D9714-C31B-27BE-373D-4F09607CCCB4}"/>
                </a:ext>
              </a:extLst>
            </p:cNvPr>
            <p:cNvPicPr>
              <a:picLocks noChangeAspect="1"/>
            </p:cNvPicPr>
            <p:nvPr/>
          </p:nvPicPr>
          <p:blipFill rotWithShape="1">
            <a:blip r:embed="rId10"/>
            <a:srcRect l="2601" t="29310" r="-2601" b="51428"/>
            <a:stretch/>
          </p:blipFill>
          <p:spPr>
            <a:xfrm>
              <a:off x="3265482" y="5894402"/>
              <a:ext cx="1263655" cy="566845"/>
            </a:xfrm>
            <a:prstGeom prst="rect">
              <a:avLst/>
            </a:prstGeom>
          </p:spPr>
        </p:pic>
      </p:grpSp>
      <p:sp>
        <p:nvSpPr>
          <p:cNvPr id="23" name="テキスト ボックス 22">
            <a:extLst>
              <a:ext uri="{FF2B5EF4-FFF2-40B4-BE49-F238E27FC236}">
                <a16:creationId xmlns:a16="http://schemas.microsoft.com/office/drawing/2014/main" id="{A4671757-B401-97F8-D64D-EF85F0861B37}"/>
              </a:ext>
            </a:extLst>
          </p:cNvPr>
          <p:cNvSpPr txBox="1"/>
          <p:nvPr/>
        </p:nvSpPr>
        <p:spPr>
          <a:xfrm>
            <a:off x="5925314" y="1933213"/>
            <a:ext cx="3736631" cy="369332"/>
          </a:xfrm>
          <a:prstGeom prst="rect">
            <a:avLst/>
          </a:prstGeom>
          <a:solidFill>
            <a:srgbClr val="FFFF66"/>
          </a:solidFill>
          <a:ln>
            <a:noFill/>
          </a:ln>
        </p:spPr>
        <p:txBody>
          <a:bodyPr wrap="square" rtlCol="0">
            <a:spAutoFit/>
          </a:bodyPr>
          <a:lstStyle/>
          <a:p>
            <a:r>
              <a:rPr lang="ja-JP" altLang="en-US" sz="1800" b="1" dirty="0">
                <a:solidFill>
                  <a:srgbClr val="FF0000"/>
                </a:solidFill>
                <a:latin typeface="Meiryo UI" panose="020B0604030504040204" pitchFamily="50" charset="-128"/>
                <a:ea typeface="Meiryo UI" panose="020B0604030504040204" pitchFamily="50" charset="-128"/>
              </a:rPr>
              <a:t>業務要領に指摘や記録の方法追加</a:t>
            </a:r>
            <a:endParaRPr lang="en-US" altLang="ja-JP" sz="1800" b="1" dirty="0">
              <a:solidFill>
                <a:srgbClr val="FF0000"/>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0307140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500"/>
                                        <p:tgtEl>
                                          <p:spTgt spid="67"/>
                                        </p:tgtEl>
                                      </p:cBhvr>
                                    </p:animEffect>
                                  </p:childTnLst>
                                </p:cTn>
                              </p:par>
                              <p:par>
                                <p:cTn id="12" presetID="10"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ntr" presetSubtype="0" fill="hold" nodeType="with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fade">
                                      <p:cBhvr>
                                        <p:cTn id="20" dur="500"/>
                                        <p:tgtEl>
                                          <p:spTgt spid="1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5"/>
                                        </p:tgtEl>
                                        <p:attrNameLst>
                                          <p:attrName>style.visibility</p:attrName>
                                        </p:attrNameLst>
                                      </p:cBhvr>
                                      <p:to>
                                        <p:strVal val="visible"/>
                                      </p:to>
                                    </p:set>
                                    <p:animEffect transition="in" filter="fade">
                                      <p:cBhvr>
                                        <p:cTn id="34" dur="500"/>
                                        <p:tgtEl>
                                          <p:spTgt spid="125"/>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124"/>
                                        </p:tgtEl>
                                        <p:attrNameLst>
                                          <p:attrName>style.visibility</p:attrName>
                                        </p:attrNameLst>
                                      </p:cBhvr>
                                      <p:to>
                                        <p:strVal val="visible"/>
                                      </p:to>
                                    </p:set>
                                    <p:animEffect transition="in" filter="fade">
                                      <p:cBhvr>
                                        <p:cTn id="38" dur="1000"/>
                                        <p:tgtEl>
                                          <p:spTgt spid="124"/>
                                        </p:tgtEl>
                                      </p:cBhvr>
                                    </p:animEffect>
                                  </p:childTnLst>
                                </p:cTn>
                              </p:par>
                              <p:par>
                                <p:cTn id="39" presetID="10" presetClass="entr" presetSubtype="0" fill="hold" nodeType="withEffect">
                                  <p:stCondLst>
                                    <p:cond delay="5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52" grpId="0" animBg="1"/>
      <p:bldP spid="67" grpId="0" animBg="1"/>
      <p:bldP spid="123" grpId="0" animBg="1"/>
      <p:bldP spid="124" grpId="0" animBg="1"/>
      <p:bldP spid="125"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角丸四角形 54">
            <a:extLst>
              <a:ext uri="{FF2B5EF4-FFF2-40B4-BE49-F238E27FC236}">
                <a16:creationId xmlns:a16="http://schemas.microsoft.com/office/drawing/2014/main" id="{A1EFA6FA-C032-9991-F3C5-8EABFBA5811D}"/>
              </a:ext>
            </a:extLst>
          </p:cNvPr>
          <p:cNvSpPr/>
          <p:nvPr/>
        </p:nvSpPr>
        <p:spPr>
          <a:xfrm>
            <a:off x="459131" y="551604"/>
            <a:ext cx="10894558" cy="5747511"/>
          </a:xfrm>
          <a:prstGeom prst="roundRect">
            <a:avLst>
              <a:gd name="adj" fmla="val 4701"/>
            </a:avLst>
          </a:prstGeom>
          <a:solidFill>
            <a:schemeClr val="accent6">
              <a:lumMod val="40000"/>
              <a:lumOff val="60000"/>
              <a:alpha val="48000"/>
            </a:scheme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横巻き 1"/>
          <p:cNvSpPr/>
          <p:nvPr/>
        </p:nvSpPr>
        <p:spPr>
          <a:xfrm>
            <a:off x="719684" y="1601726"/>
            <a:ext cx="7133698" cy="2817604"/>
          </a:xfrm>
          <a:prstGeom prst="horizontalScroll">
            <a:avLst>
              <a:gd name="adj" fmla="val 3000"/>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18" name="図 17"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87C98F4B-5358-A2EA-E42A-E3E3015DC2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871" y="2132324"/>
            <a:ext cx="6737664" cy="2006430"/>
          </a:xfrm>
          <a:prstGeom prst="rect">
            <a:avLst/>
          </a:prstGeom>
        </p:spPr>
      </p:pic>
      <p:sp>
        <p:nvSpPr>
          <p:cNvPr id="28677" name="テキスト ボックス 9"/>
          <p:cNvSpPr txBox="1">
            <a:spLocks noChangeArrowheads="1"/>
          </p:cNvSpPr>
          <p:nvPr/>
        </p:nvSpPr>
        <p:spPr bwMode="auto">
          <a:xfrm>
            <a:off x="431652" y="133506"/>
            <a:ext cx="13131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Meiryo UI" panose="020B0604030504040204" pitchFamily="50" charset="-128"/>
                <a:ea typeface="Meiryo UI" panose="020B0604030504040204" pitchFamily="50" charset="-128"/>
              </a:rPr>
              <a:t>対策実施</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28678" name="テキスト ボックス 9"/>
          <p:cNvSpPr txBox="1">
            <a:spLocks noChangeArrowheads="1"/>
          </p:cNvSpPr>
          <p:nvPr/>
        </p:nvSpPr>
        <p:spPr bwMode="auto">
          <a:xfrm>
            <a:off x="8599335" y="199946"/>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21/29</a:t>
            </a:r>
            <a:r>
              <a:rPr lang="ja-JP" altLang="en-US" sz="1400" dirty="0">
                <a:latin typeface="Meiryo UI" panose="020B0604030504040204" pitchFamily="50" charset="-128"/>
                <a:ea typeface="Meiryo UI" panose="020B0604030504040204" pitchFamily="50" charset="-128"/>
              </a:rPr>
              <a:t>）</a:t>
            </a:r>
          </a:p>
        </p:txBody>
      </p:sp>
      <p:sp>
        <p:nvSpPr>
          <p:cNvPr id="28682" name="Line 3"/>
          <p:cNvSpPr>
            <a:spLocks noChangeShapeType="1"/>
          </p:cNvSpPr>
          <p:nvPr/>
        </p:nvSpPr>
        <p:spPr bwMode="auto">
          <a:xfrm>
            <a:off x="287636" y="503238"/>
            <a:ext cx="10873208"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a:p>
        </p:txBody>
      </p:sp>
      <p:pic>
        <p:nvPicPr>
          <p:cNvPr id="29" name="Picture 2" descr="ロゴ"/>
          <p:cNvPicPr>
            <a:picLocks noChangeAspect="1" noChangeArrowheads="1"/>
          </p:cNvPicPr>
          <p:nvPr/>
        </p:nvPicPr>
        <p:blipFill>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645236" y="157668"/>
            <a:ext cx="1318885" cy="31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グループ化 6">
            <a:extLst>
              <a:ext uri="{FF2B5EF4-FFF2-40B4-BE49-F238E27FC236}">
                <a16:creationId xmlns:a16="http://schemas.microsoft.com/office/drawing/2014/main" id="{4EE95518-2A13-FB33-DBF4-1964C5734E31}"/>
              </a:ext>
            </a:extLst>
          </p:cNvPr>
          <p:cNvGrpSpPr/>
          <p:nvPr/>
        </p:nvGrpSpPr>
        <p:grpSpPr>
          <a:xfrm>
            <a:off x="904652" y="4109026"/>
            <a:ext cx="6747884" cy="190614"/>
            <a:chOff x="1223741" y="3921164"/>
            <a:chExt cx="6120678" cy="138237"/>
          </a:xfrm>
        </p:grpSpPr>
        <p:sp>
          <p:nvSpPr>
            <p:cNvPr id="9" name="フリーフォーム: 図形 8">
              <a:extLst>
                <a:ext uri="{FF2B5EF4-FFF2-40B4-BE49-F238E27FC236}">
                  <a16:creationId xmlns:a16="http://schemas.microsoft.com/office/drawing/2014/main" id="{C0D004D6-7EDA-E0A7-E580-5602F276C4CC}"/>
                </a:ext>
              </a:extLst>
            </p:cNvPr>
            <p:cNvSpPr/>
            <p:nvPr/>
          </p:nvSpPr>
          <p:spPr>
            <a:xfrm rot="10800000">
              <a:off x="1233242" y="3921164"/>
              <a:ext cx="6111177" cy="99234"/>
            </a:xfrm>
            <a:custGeom>
              <a:avLst/>
              <a:gdLst>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916 h 153916"/>
                <a:gd name="connsiteX1" fmla="*/ 381000 w 4044462"/>
                <a:gd name="connsiteY1" fmla="*/ 73320 h 153916"/>
                <a:gd name="connsiteX2" fmla="*/ 659423 w 4044462"/>
                <a:gd name="connsiteY2" fmla="*/ 131935 h 153916"/>
                <a:gd name="connsiteX3" fmla="*/ 1025769 w 4044462"/>
                <a:gd name="connsiteY3" fmla="*/ 44012 h 153916"/>
                <a:gd name="connsiteX4" fmla="*/ 1245577 w 4044462"/>
                <a:gd name="connsiteY4" fmla="*/ 139262 h 153916"/>
                <a:gd name="connsiteX5" fmla="*/ 1641231 w 4044462"/>
                <a:gd name="connsiteY5" fmla="*/ 36685 h 153916"/>
                <a:gd name="connsiteX6" fmla="*/ 1963616 w 4044462"/>
                <a:gd name="connsiteY6" fmla="*/ 139262 h 153916"/>
                <a:gd name="connsiteX7" fmla="*/ 2351943 w 4044462"/>
                <a:gd name="connsiteY7" fmla="*/ 44012 h 153916"/>
                <a:gd name="connsiteX8" fmla="*/ 2725616 w 4044462"/>
                <a:gd name="connsiteY8" fmla="*/ 139262 h 153916"/>
                <a:gd name="connsiteX9" fmla="*/ 3157904 w 4044462"/>
                <a:gd name="connsiteY9" fmla="*/ 29358 h 153916"/>
                <a:gd name="connsiteX10" fmla="*/ 3458308 w 4044462"/>
                <a:gd name="connsiteY10" fmla="*/ 139262 h 153916"/>
                <a:gd name="connsiteX11" fmla="*/ 3846635 w 4044462"/>
                <a:gd name="connsiteY11" fmla="*/ 51 h 153916"/>
                <a:gd name="connsiteX12" fmla="*/ 4044462 w 4044462"/>
                <a:gd name="connsiteY12" fmla="*/ 124608 h 1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44462" h="153916">
                  <a:moveTo>
                    <a:pt x="0" y="153916"/>
                  </a:moveTo>
                  <a:cubicBezTo>
                    <a:pt x="127000" y="127051"/>
                    <a:pt x="271096" y="76983"/>
                    <a:pt x="381000" y="73320"/>
                  </a:cubicBezTo>
                  <a:cubicBezTo>
                    <a:pt x="490904" y="69657"/>
                    <a:pt x="551962" y="136820"/>
                    <a:pt x="659423" y="131935"/>
                  </a:cubicBezTo>
                  <a:cubicBezTo>
                    <a:pt x="766884" y="127050"/>
                    <a:pt x="928077" y="42791"/>
                    <a:pt x="1025769" y="44012"/>
                  </a:cubicBezTo>
                  <a:cubicBezTo>
                    <a:pt x="1123461" y="45233"/>
                    <a:pt x="1143000" y="140483"/>
                    <a:pt x="1245577" y="139262"/>
                  </a:cubicBezTo>
                  <a:cubicBezTo>
                    <a:pt x="1348154" y="138041"/>
                    <a:pt x="1521558" y="36685"/>
                    <a:pt x="1641231" y="36685"/>
                  </a:cubicBezTo>
                  <a:cubicBezTo>
                    <a:pt x="1760904" y="36685"/>
                    <a:pt x="1845164" y="138041"/>
                    <a:pt x="1963616" y="139262"/>
                  </a:cubicBezTo>
                  <a:cubicBezTo>
                    <a:pt x="2082068" y="140483"/>
                    <a:pt x="2224943" y="44012"/>
                    <a:pt x="2351943" y="44012"/>
                  </a:cubicBezTo>
                  <a:cubicBezTo>
                    <a:pt x="2478943" y="44012"/>
                    <a:pt x="2591289" y="141704"/>
                    <a:pt x="2725616" y="139262"/>
                  </a:cubicBezTo>
                  <a:cubicBezTo>
                    <a:pt x="2859943" y="136820"/>
                    <a:pt x="3035789" y="29358"/>
                    <a:pt x="3157904" y="29358"/>
                  </a:cubicBezTo>
                  <a:cubicBezTo>
                    <a:pt x="3280019" y="29358"/>
                    <a:pt x="3343520" y="144147"/>
                    <a:pt x="3458308" y="139262"/>
                  </a:cubicBezTo>
                  <a:cubicBezTo>
                    <a:pt x="3573097" y="134378"/>
                    <a:pt x="3748943" y="2493"/>
                    <a:pt x="3846635" y="51"/>
                  </a:cubicBezTo>
                  <a:cubicBezTo>
                    <a:pt x="3944327" y="-2391"/>
                    <a:pt x="3978520" y="83089"/>
                    <a:pt x="4044462" y="124608"/>
                  </a:cubicBezTo>
                </a:path>
              </a:pathLst>
            </a:cu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10" name="フリーフォーム: 図形 9">
              <a:extLst>
                <a:ext uri="{FF2B5EF4-FFF2-40B4-BE49-F238E27FC236}">
                  <a16:creationId xmlns:a16="http://schemas.microsoft.com/office/drawing/2014/main" id="{ED25CF92-40BD-01D0-0A49-5AF84DC10DFF}"/>
                </a:ext>
              </a:extLst>
            </p:cNvPr>
            <p:cNvSpPr/>
            <p:nvPr/>
          </p:nvSpPr>
          <p:spPr>
            <a:xfrm rot="10800000">
              <a:off x="1223741" y="3960167"/>
              <a:ext cx="6111177" cy="99234"/>
            </a:xfrm>
            <a:custGeom>
              <a:avLst/>
              <a:gdLst>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916 h 153916"/>
                <a:gd name="connsiteX1" fmla="*/ 381000 w 4044462"/>
                <a:gd name="connsiteY1" fmla="*/ 73320 h 153916"/>
                <a:gd name="connsiteX2" fmla="*/ 659423 w 4044462"/>
                <a:gd name="connsiteY2" fmla="*/ 131935 h 153916"/>
                <a:gd name="connsiteX3" fmla="*/ 1025769 w 4044462"/>
                <a:gd name="connsiteY3" fmla="*/ 44012 h 153916"/>
                <a:gd name="connsiteX4" fmla="*/ 1245577 w 4044462"/>
                <a:gd name="connsiteY4" fmla="*/ 139262 h 153916"/>
                <a:gd name="connsiteX5" fmla="*/ 1641231 w 4044462"/>
                <a:gd name="connsiteY5" fmla="*/ 36685 h 153916"/>
                <a:gd name="connsiteX6" fmla="*/ 1963616 w 4044462"/>
                <a:gd name="connsiteY6" fmla="*/ 139262 h 153916"/>
                <a:gd name="connsiteX7" fmla="*/ 2351943 w 4044462"/>
                <a:gd name="connsiteY7" fmla="*/ 44012 h 153916"/>
                <a:gd name="connsiteX8" fmla="*/ 2725616 w 4044462"/>
                <a:gd name="connsiteY8" fmla="*/ 139262 h 153916"/>
                <a:gd name="connsiteX9" fmla="*/ 3157904 w 4044462"/>
                <a:gd name="connsiteY9" fmla="*/ 29358 h 153916"/>
                <a:gd name="connsiteX10" fmla="*/ 3458308 w 4044462"/>
                <a:gd name="connsiteY10" fmla="*/ 139262 h 153916"/>
                <a:gd name="connsiteX11" fmla="*/ 3846635 w 4044462"/>
                <a:gd name="connsiteY11" fmla="*/ 51 h 153916"/>
                <a:gd name="connsiteX12" fmla="*/ 4044462 w 4044462"/>
                <a:gd name="connsiteY12" fmla="*/ 124608 h 1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44462" h="153916">
                  <a:moveTo>
                    <a:pt x="0" y="153916"/>
                  </a:moveTo>
                  <a:cubicBezTo>
                    <a:pt x="127000" y="127051"/>
                    <a:pt x="271096" y="76983"/>
                    <a:pt x="381000" y="73320"/>
                  </a:cubicBezTo>
                  <a:cubicBezTo>
                    <a:pt x="490904" y="69657"/>
                    <a:pt x="551962" y="136820"/>
                    <a:pt x="659423" y="131935"/>
                  </a:cubicBezTo>
                  <a:cubicBezTo>
                    <a:pt x="766884" y="127050"/>
                    <a:pt x="928077" y="42791"/>
                    <a:pt x="1025769" y="44012"/>
                  </a:cubicBezTo>
                  <a:cubicBezTo>
                    <a:pt x="1123461" y="45233"/>
                    <a:pt x="1143000" y="140483"/>
                    <a:pt x="1245577" y="139262"/>
                  </a:cubicBezTo>
                  <a:cubicBezTo>
                    <a:pt x="1348154" y="138041"/>
                    <a:pt x="1521558" y="36685"/>
                    <a:pt x="1641231" y="36685"/>
                  </a:cubicBezTo>
                  <a:cubicBezTo>
                    <a:pt x="1760904" y="36685"/>
                    <a:pt x="1845164" y="138041"/>
                    <a:pt x="1963616" y="139262"/>
                  </a:cubicBezTo>
                  <a:cubicBezTo>
                    <a:pt x="2082068" y="140483"/>
                    <a:pt x="2224943" y="44012"/>
                    <a:pt x="2351943" y="44012"/>
                  </a:cubicBezTo>
                  <a:cubicBezTo>
                    <a:pt x="2478943" y="44012"/>
                    <a:pt x="2591289" y="141704"/>
                    <a:pt x="2725616" y="139262"/>
                  </a:cubicBezTo>
                  <a:cubicBezTo>
                    <a:pt x="2859943" y="136820"/>
                    <a:pt x="3035789" y="29358"/>
                    <a:pt x="3157904" y="29358"/>
                  </a:cubicBezTo>
                  <a:cubicBezTo>
                    <a:pt x="3280019" y="29358"/>
                    <a:pt x="3343520" y="144147"/>
                    <a:pt x="3458308" y="139262"/>
                  </a:cubicBezTo>
                  <a:cubicBezTo>
                    <a:pt x="3573097" y="134378"/>
                    <a:pt x="3748943" y="2493"/>
                    <a:pt x="3846635" y="51"/>
                  </a:cubicBezTo>
                  <a:cubicBezTo>
                    <a:pt x="3944327" y="-2391"/>
                    <a:pt x="3978520" y="83089"/>
                    <a:pt x="4044462" y="124608"/>
                  </a:cubicBezTo>
                </a:path>
              </a:pathLst>
            </a:cu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sp>
        <p:nvSpPr>
          <p:cNvPr id="28690" name="テキスト ボックス 28689">
            <a:extLst>
              <a:ext uri="{FF2B5EF4-FFF2-40B4-BE49-F238E27FC236}">
                <a16:creationId xmlns:a16="http://schemas.microsoft.com/office/drawing/2014/main" id="{7FB6EFA7-B178-5F13-E12E-E971227B7EBA}"/>
              </a:ext>
            </a:extLst>
          </p:cNvPr>
          <p:cNvSpPr txBox="1"/>
          <p:nvPr/>
        </p:nvSpPr>
        <p:spPr>
          <a:xfrm>
            <a:off x="1115413" y="4388438"/>
            <a:ext cx="6718618" cy="369332"/>
          </a:xfrm>
          <a:prstGeom prst="rect">
            <a:avLst/>
          </a:prstGeom>
          <a:solidFill>
            <a:srgbClr val="FFFF66"/>
          </a:solidFill>
          <a:ln>
            <a:noFill/>
          </a:ln>
        </p:spPr>
        <p:txBody>
          <a:bodyPr wrap="square" rtlCol="0">
            <a:spAutoFit/>
          </a:bodyPr>
          <a:lstStyle/>
          <a:p>
            <a:r>
              <a:rPr lang="ja-JP" altLang="en-US" sz="1800" b="1" dirty="0">
                <a:solidFill>
                  <a:srgbClr val="FF0000"/>
                </a:solidFill>
                <a:latin typeface="Meiryo UI" panose="020B0604030504040204" pitchFamily="50" charset="-128"/>
                <a:ea typeface="Meiryo UI" panose="020B0604030504040204" pitchFamily="50" charset="-128"/>
              </a:rPr>
              <a:t>生産準備計画書に仕入先連絡会を追記</a:t>
            </a:r>
            <a:r>
              <a:rPr lang="en-US" altLang="ja-JP" sz="1800" b="1" dirty="0">
                <a:solidFill>
                  <a:srgbClr val="FF0000"/>
                </a:solidFill>
                <a:latin typeface="Meiryo UI" panose="020B0604030504040204" pitchFamily="50" charset="-128"/>
                <a:ea typeface="Meiryo UI" panose="020B0604030504040204" pitchFamily="50" charset="-128"/>
              </a:rPr>
              <a:t>(</a:t>
            </a:r>
            <a:r>
              <a:rPr lang="ja-JP" altLang="en-US" sz="1800" b="1" dirty="0">
                <a:solidFill>
                  <a:srgbClr val="FF0000"/>
                </a:solidFill>
                <a:latin typeface="Meiryo UI" panose="020B0604030504040204" pitchFamily="50" charset="-128"/>
                <a:ea typeface="Meiryo UI" panose="020B0604030504040204" pitchFamily="50" charset="-128"/>
              </a:rPr>
              <a:t>開催頻度：月に</a:t>
            </a:r>
            <a:r>
              <a:rPr lang="en-US" altLang="ja-JP" sz="1800" b="1" dirty="0">
                <a:solidFill>
                  <a:srgbClr val="FF0000"/>
                </a:solidFill>
                <a:latin typeface="Meiryo UI" panose="020B0604030504040204" pitchFamily="50" charset="-128"/>
                <a:ea typeface="Meiryo UI" panose="020B0604030504040204" pitchFamily="50" charset="-128"/>
              </a:rPr>
              <a:t>1</a:t>
            </a:r>
            <a:r>
              <a:rPr lang="ja-JP" altLang="en-US" sz="1800" b="1" dirty="0">
                <a:solidFill>
                  <a:srgbClr val="FF0000"/>
                </a:solidFill>
                <a:latin typeface="Meiryo UI" panose="020B0604030504040204" pitchFamily="50" charset="-128"/>
                <a:ea typeface="Meiryo UI" panose="020B0604030504040204" pitchFamily="50" charset="-128"/>
              </a:rPr>
              <a:t>回以上</a:t>
            </a:r>
            <a:r>
              <a:rPr lang="en-US" altLang="ja-JP" sz="1800" b="1" dirty="0">
                <a:solidFill>
                  <a:srgbClr val="FF0000"/>
                </a:solidFill>
                <a:latin typeface="Meiryo UI" panose="020B0604030504040204" pitchFamily="50" charset="-128"/>
                <a:ea typeface="Meiryo UI" panose="020B0604030504040204" pitchFamily="50" charset="-128"/>
              </a:rPr>
              <a:t>)</a:t>
            </a:r>
          </a:p>
        </p:txBody>
      </p:sp>
      <p:sp>
        <p:nvSpPr>
          <p:cNvPr id="28691" name="正方形/長方形 28690">
            <a:extLst>
              <a:ext uri="{FF2B5EF4-FFF2-40B4-BE49-F238E27FC236}">
                <a16:creationId xmlns:a16="http://schemas.microsoft.com/office/drawing/2014/main" id="{D30069EB-3A25-FA42-C980-93FA9834662C}"/>
              </a:ext>
            </a:extLst>
          </p:cNvPr>
          <p:cNvSpPr/>
          <p:nvPr/>
        </p:nvSpPr>
        <p:spPr>
          <a:xfrm>
            <a:off x="1750488" y="2949653"/>
            <a:ext cx="5975511" cy="33168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8" name="図 57" descr="テーブル, カレンダー&#10;&#10;AI によって生成されたコンテンツは間違っている可能性があります。">
            <a:extLst>
              <a:ext uri="{FF2B5EF4-FFF2-40B4-BE49-F238E27FC236}">
                <a16:creationId xmlns:a16="http://schemas.microsoft.com/office/drawing/2014/main" id="{DA793C15-72D1-40C1-5586-D500684C54EF}"/>
              </a:ext>
            </a:extLst>
          </p:cNvPr>
          <p:cNvPicPr>
            <a:picLocks noChangeAspect="1"/>
          </p:cNvPicPr>
          <p:nvPr/>
        </p:nvPicPr>
        <p:blipFill>
          <a:blip r:embed="rId7">
            <a:extLst>
              <a:ext uri="{28A0092B-C50C-407E-A947-70E740481C1C}">
                <a14:useLocalDpi xmlns:a14="http://schemas.microsoft.com/office/drawing/2010/main" val="0"/>
              </a:ext>
            </a:extLst>
          </a:blip>
          <a:srcRect r="68864" b="89985"/>
          <a:stretch/>
        </p:blipFill>
        <p:spPr>
          <a:xfrm>
            <a:off x="919438" y="1786335"/>
            <a:ext cx="2425792" cy="359334"/>
          </a:xfrm>
          <a:prstGeom prst="rect">
            <a:avLst/>
          </a:prstGeom>
        </p:spPr>
      </p:pic>
      <p:sp>
        <p:nvSpPr>
          <p:cNvPr id="5" name="横巻き 75">
            <a:extLst>
              <a:ext uri="{FF2B5EF4-FFF2-40B4-BE49-F238E27FC236}">
                <a16:creationId xmlns:a16="http://schemas.microsoft.com/office/drawing/2014/main" id="{19FC9FD2-3E0D-B724-DBBE-F2C2BE9E8C07}"/>
              </a:ext>
            </a:extLst>
          </p:cNvPr>
          <p:cNvSpPr/>
          <p:nvPr/>
        </p:nvSpPr>
        <p:spPr>
          <a:xfrm>
            <a:off x="611384" y="623920"/>
            <a:ext cx="6698870" cy="1031991"/>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E137DE92-B770-916E-1C9A-B8B4F811FF76}"/>
              </a:ext>
            </a:extLst>
          </p:cNvPr>
          <p:cNvSpPr txBox="1"/>
          <p:nvPr/>
        </p:nvSpPr>
        <p:spPr>
          <a:xfrm>
            <a:off x="893054" y="841976"/>
            <a:ext cx="6417200" cy="646331"/>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対策②　②</a:t>
            </a:r>
            <a:r>
              <a:rPr kumimoji="1" lang="en-US" altLang="ja-JP" sz="1800" dirty="0">
                <a:latin typeface="Meiryo UI" panose="020B0604030504040204" pitchFamily="50" charset="-128"/>
                <a:ea typeface="Meiryo UI" panose="020B0604030504040204" pitchFamily="50" charset="-128"/>
              </a:rPr>
              <a:t>-1 </a:t>
            </a:r>
            <a:r>
              <a:rPr kumimoji="1" lang="ja-JP" altLang="en-US" sz="1800" dirty="0">
                <a:latin typeface="Meiryo UI" panose="020B0604030504040204" pitchFamily="50" charset="-128"/>
                <a:ea typeface="Meiryo UI" panose="020B0604030504040204" pitchFamily="50" charset="-128"/>
              </a:rPr>
              <a:t>生産準備計画書原本に情報共有会の項目を追加</a:t>
            </a:r>
            <a:endParaRPr kumimoji="1" lang="en-US" altLang="ja-JP" sz="1800" dirty="0">
              <a:latin typeface="Meiryo UI" panose="020B0604030504040204" pitchFamily="50" charset="-128"/>
              <a:ea typeface="Meiryo UI" panose="020B0604030504040204" pitchFamily="50" charset="-128"/>
            </a:endParaRPr>
          </a:p>
          <a:p>
            <a:r>
              <a:rPr lang="ja-JP" altLang="en-US" sz="1800" dirty="0">
                <a:latin typeface="Meiryo UI" panose="020B0604030504040204" pitchFamily="50" charset="-128"/>
                <a:ea typeface="Meiryo UI" panose="020B0604030504040204" pitchFamily="50" charset="-128"/>
              </a:rPr>
              <a:t>　　　　　 ②</a:t>
            </a:r>
            <a:r>
              <a:rPr lang="en-US" altLang="ja-JP" sz="1800" dirty="0">
                <a:latin typeface="Meiryo UI" panose="020B0604030504040204" pitchFamily="50" charset="-128"/>
                <a:ea typeface="Meiryo UI" panose="020B0604030504040204" pitchFamily="50" charset="-128"/>
              </a:rPr>
              <a:t>-2 </a:t>
            </a:r>
            <a:r>
              <a:rPr lang="ja-JP" altLang="en-US" sz="1800" dirty="0">
                <a:latin typeface="Meiryo UI" panose="020B0604030504040204" pitchFamily="50" charset="-128"/>
                <a:ea typeface="Meiryo UI" panose="020B0604030504040204" pitchFamily="50" charset="-128"/>
              </a:rPr>
              <a:t>頻度を決め定期的に情報共有会を実施</a:t>
            </a:r>
            <a:endParaRPr kumimoji="1" lang="ja-JP" altLang="en-US" sz="1800" dirty="0">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86ED1D29-2B3B-8142-C9AE-9FA598DE0473}"/>
              </a:ext>
            </a:extLst>
          </p:cNvPr>
          <p:cNvGrpSpPr/>
          <p:nvPr/>
        </p:nvGrpSpPr>
        <p:grpSpPr>
          <a:xfrm>
            <a:off x="7065267" y="705192"/>
            <a:ext cx="1053314" cy="933388"/>
            <a:chOff x="6124379" y="5227786"/>
            <a:chExt cx="1354964" cy="1256384"/>
          </a:xfrm>
        </p:grpSpPr>
        <p:pic>
          <p:nvPicPr>
            <p:cNvPr id="6" name="図 5">
              <a:extLst>
                <a:ext uri="{FF2B5EF4-FFF2-40B4-BE49-F238E27FC236}">
                  <a16:creationId xmlns:a16="http://schemas.microsoft.com/office/drawing/2014/main" id="{8F39689F-F0E2-67BC-7C58-13ACF624594D}"/>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8" name="グループ化 7">
              <a:extLst>
                <a:ext uri="{FF2B5EF4-FFF2-40B4-BE49-F238E27FC236}">
                  <a16:creationId xmlns:a16="http://schemas.microsoft.com/office/drawing/2014/main" id="{1D4616AE-EFBE-ADFB-796E-79BE495C1666}"/>
                </a:ext>
              </a:extLst>
            </p:cNvPr>
            <p:cNvGrpSpPr/>
            <p:nvPr/>
          </p:nvGrpSpPr>
          <p:grpSpPr>
            <a:xfrm>
              <a:off x="6475902" y="5227786"/>
              <a:ext cx="720092" cy="457780"/>
              <a:chOff x="8698492" y="4442526"/>
              <a:chExt cx="1621081" cy="863355"/>
            </a:xfrm>
          </p:grpSpPr>
          <p:pic>
            <p:nvPicPr>
              <p:cNvPr id="16" name="Picture 17">
                <a:extLst>
                  <a:ext uri="{FF2B5EF4-FFF2-40B4-BE49-F238E27FC236}">
                    <a16:creationId xmlns:a16="http://schemas.microsoft.com/office/drawing/2014/main" id="{775F90B5-308E-E8AD-2D40-662A2A15DE87}"/>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ロゴ">
                <a:extLst>
                  <a:ext uri="{FF2B5EF4-FFF2-40B4-BE49-F238E27FC236}">
                    <a16:creationId xmlns:a16="http://schemas.microsoft.com/office/drawing/2014/main" id="{C3D0879D-7F70-A37C-6290-72EC8C33A514}"/>
                  </a:ext>
                </a:extLst>
              </p:cNvPr>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15" name="図 14">
              <a:extLst>
                <a:ext uri="{FF2B5EF4-FFF2-40B4-BE49-F238E27FC236}">
                  <a16:creationId xmlns:a16="http://schemas.microsoft.com/office/drawing/2014/main" id="{49E01CDA-9C65-1DE5-4817-34A4A2EAC664}"/>
                </a:ext>
              </a:extLst>
            </p:cNvPr>
            <p:cNvPicPr>
              <a:picLocks noChangeAspect="1"/>
            </p:cNvPicPr>
            <p:nvPr/>
          </p:nvPicPr>
          <p:blipFill rotWithShape="1">
            <a:blip r:embed="rId12"/>
            <a:srcRect l="2601" t="29310" r="-2601" b="51428"/>
            <a:stretch/>
          </p:blipFill>
          <p:spPr>
            <a:xfrm>
              <a:off x="6124379" y="5941290"/>
              <a:ext cx="1310605" cy="542880"/>
            </a:xfrm>
            <a:prstGeom prst="rect">
              <a:avLst/>
            </a:prstGeom>
          </p:spPr>
        </p:pic>
      </p:grpSp>
      <p:grpSp>
        <p:nvGrpSpPr>
          <p:cNvPr id="23" name="グループ化 22">
            <a:extLst>
              <a:ext uri="{FF2B5EF4-FFF2-40B4-BE49-F238E27FC236}">
                <a16:creationId xmlns:a16="http://schemas.microsoft.com/office/drawing/2014/main" id="{626A7F1A-0371-8989-1737-341F0C8E3C76}"/>
              </a:ext>
            </a:extLst>
          </p:cNvPr>
          <p:cNvGrpSpPr/>
          <p:nvPr/>
        </p:nvGrpSpPr>
        <p:grpSpPr>
          <a:xfrm>
            <a:off x="7833820" y="690400"/>
            <a:ext cx="1112712" cy="950653"/>
            <a:chOff x="5253126" y="5258575"/>
            <a:chExt cx="1177792" cy="1219210"/>
          </a:xfrm>
        </p:grpSpPr>
        <p:pic>
          <p:nvPicPr>
            <p:cNvPr id="24" name="図 23">
              <a:extLst>
                <a:ext uri="{FF2B5EF4-FFF2-40B4-BE49-F238E27FC236}">
                  <a16:creationId xmlns:a16="http://schemas.microsoft.com/office/drawing/2014/main" id="{8BA4E7E5-DA1E-E862-3313-DC67EC6E4284}"/>
                </a:ext>
              </a:extLst>
            </p:cNvPr>
            <p:cNvPicPr>
              <a:picLocks noChangeAspect="1"/>
            </p:cNvPicPr>
            <p:nvPr/>
          </p:nvPicPr>
          <p:blipFill>
            <a:blip r:embed="rId13" cstate="print">
              <a:extLst>
                <a:ext uri="{BEBA8EAE-BF5A-486C-A8C5-ECC9F3942E4B}">
                  <a14:imgProps xmlns:a14="http://schemas.microsoft.com/office/drawing/2010/main">
                    <a14:imgLayer r:embed="rId14">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31" name="グループ化 30">
              <a:extLst>
                <a:ext uri="{FF2B5EF4-FFF2-40B4-BE49-F238E27FC236}">
                  <a16:creationId xmlns:a16="http://schemas.microsoft.com/office/drawing/2014/main" id="{94266629-974A-B45D-98D1-343AF777B18D}"/>
                </a:ext>
              </a:extLst>
            </p:cNvPr>
            <p:cNvGrpSpPr/>
            <p:nvPr/>
          </p:nvGrpSpPr>
          <p:grpSpPr>
            <a:xfrm>
              <a:off x="5508854" y="5258575"/>
              <a:ext cx="703994" cy="427280"/>
              <a:chOff x="8647872" y="4313042"/>
              <a:chExt cx="1518312" cy="754475"/>
            </a:xfrm>
          </p:grpSpPr>
          <p:pic>
            <p:nvPicPr>
              <p:cNvPr id="35" name="Picture 17">
                <a:extLst>
                  <a:ext uri="{FF2B5EF4-FFF2-40B4-BE49-F238E27FC236}">
                    <a16:creationId xmlns:a16="http://schemas.microsoft.com/office/drawing/2014/main" id="{FFC13E4D-10C7-7344-0B68-8180BDE17484}"/>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2" descr="ロゴ">
                <a:extLst>
                  <a:ext uri="{FF2B5EF4-FFF2-40B4-BE49-F238E27FC236}">
                    <a16:creationId xmlns:a16="http://schemas.microsoft.com/office/drawing/2014/main" id="{265EA8FE-7D03-DF93-57B0-977ECEF530B9}"/>
                  </a:ext>
                </a:extLst>
              </p:cNvPr>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32" name="図 31">
              <a:extLst>
                <a:ext uri="{FF2B5EF4-FFF2-40B4-BE49-F238E27FC236}">
                  <a16:creationId xmlns:a16="http://schemas.microsoft.com/office/drawing/2014/main" id="{B256B395-6AA5-7C43-5850-9D5F06517D7E}"/>
                </a:ext>
              </a:extLst>
            </p:cNvPr>
            <p:cNvPicPr>
              <a:picLocks noChangeAspect="1"/>
            </p:cNvPicPr>
            <p:nvPr/>
          </p:nvPicPr>
          <p:blipFill rotWithShape="1">
            <a:blip r:embed="rId12"/>
            <a:srcRect l="2601" t="29310" r="-2601" b="51428"/>
            <a:stretch/>
          </p:blipFill>
          <p:spPr>
            <a:xfrm>
              <a:off x="5253126" y="5910940"/>
              <a:ext cx="1177792" cy="566845"/>
            </a:xfrm>
            <a:prstGeom prst="rect">
              <a:avLst/>
            </a:prstGeom>
          </p:spPr>
        </p:pic>
      </p:grpSp>
      <p:sp>
        <p:nvSpPr>
          <p:cNvPr id="3" name="角丸四角形吹き出し 50">
            <a:extLst>
              <a:ext uri="{FF2B5EF4-FFF2-40B4-BE49-F238E27FC236}">
                <a16:creationId xmlns:a16="http://schemas.microsoft.com/office/drawing/2014/main" id="{1BC10DDC-8CE6-2756-4CEF-A05B57139771}"/>
              </a:ext>
            </a:extLst>
          </p:cNvPr>
          <p:cNvSpPr/>
          <p:nvPr/>
        </p:nvSpPr>
        <p:spPr>
          <a:xfrm>
            <a:off x="1608677" y="5258040"/>
            <a:ext cx="3071447" cy="964181"/>
          </a:xfrm>
          <a:prstGeom prst="wedgeRoundRectCallout">
            <a:avLst>
              <a:gd name="adj1" fmla="val -56692"/>
              <a:gd name="adj2" fmla="val 12035"/>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ja-JP" altLang="en-US" sz="1600" dirty="0">
                <a:solidFill>
                  <a:sysClr val="windowText" lastClr="000000"/>
                </a:solidFill>
                <a:latin typeface="Meiryo UI" panose="020B0604030504040204" pitchFamily="50" charset="-128"/>
                <a:ea typeface="Meiryo UI" panose="020B0604030504040204" pitchFamily="50" charset="-128"/>
              </a:rPr>
              <a:t>必要に応じて、仕入先さん</a:t>
            </a:r>
            <a:endParaRPr lang="en-US" altLang="ja-JP" sz="16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600" dirty="0">
                <a:solidFill>
                  <a:sysClr val="windowText" lastClr="000000"/>
                </a:solidFill>
                <a:latin typeface="Meiryo UI" panose="020B0604030504040204" pitchFamily="50" charset="-128"/>
                <a:ea typeface="Meiryo UI" panose="020B0604030504040204" pitchFamily="50" charset="-128"/>
              </a:rPr>
              <a:t>現地に伺って生産準備状況・</a:t>
            </a:r>
            <a:endParaRPr lang="en-US" altLang="ja-JP" sz="16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600" dirty="0">
                <a:solidFill>
                  <a:sysClr val="windowText" lastClr="000000"/>
                </a:solidFill>
                <a:latin typeface="Meiryo UI" panose="020B0604030504040204" pitchFamily="50" charset="-128"/>
                <a:ea typeface="Meiryo UI" panose="020B0604030504040204" pitchFamily="50" charset="-128"/>
              </a:rPr>
              <a:t>困り事を聞き取りしましょう</a:t>
            </a:r>
            <a:r>
              <a:rPr lang="en-US" altLang="ja-JP" sz="1600" dirty="0">
                <a:solidFill>
                  <a:sysClr val="windowText" lastClr="000000"/>
                </a:solidFill>
                <a:latin typeface="Meiryo UI" panose="020B0604030504040204" pitchFamily="50" charset="-128"/>
                <a:ea typeface="Meiryo UI" panose="020B0604030504040204" pitchFamily="50" charset="-128"/>
              </a:rPr>
              <a:t>!</a:t>
            </a:r>
          </a:p>
        </p:txBody>
      </p:sp>
      <p:grpSp>
        <p:nvGrpSpPr>
          <p:cNvPr id="14" name="グループ化 13">
            <a:extLst>
              <a:ext uri="{FF2B5EF4-FFF2-40B4-BE49-F238E27FC236}">
                <a16:creationId xmlns:a16="http://schemas.microsoft.com/office/drawing/2014/main" id="{BACD3506-5561-9043-3AB2-5AA54C809E44}"/>
              </a:ext>
            </a:extLst>
          </p:cNvPr>
          <p:cNvGrpSpPr/>
          <p:nvPr/>
        </p:nvGrpSpPr>
        <p:grpSpPr>
          <a:xfrm>
            <a:off x="575809" y="5205378"/>
            <a:ext cx="1079207" cy="1035458"/>
            <a:chOff x="946574" y="1787787"/>
            <a:chExt cx="858502" cy="844741"/>
          </a:xfrm>
        </p:grpSpPr>
        <p:pic>
          <p:nvPicPr>
            <p:cNvPr id="17" name="図 16">
              <a:extLst>
                <a:ext uri="{FF2B5EF4-FFF2-40B4-BE49-F238E27FC236}">
                  <a16:creationId xmlns:a16="http://schemas.microsoft.com/office/drawing/2014/main" id="{AB0D930D-1935-34DD-A543-774207187C59}"/>
                </a:ext>
              </a:extLst>
            </p:cNvPr>
            <p:cNvPicPr>
              <a:picLocks noChangeAspect="1"/>
            </p:cNvPicPr>
            <p:nvPr/>
          </p:nvPicPr>
          <p:blipFill rotWithShape="1">
            <a:blip r:embed="rId12"/>
            <a:srcRect l="2601" t="29310" r="-2601" b="51428"/>
            <a:stretch/>
          </p:blipFill>
          <p:spPr>
            <a:xfrm>
              <a:off x="1022200" y="2189447"/>
              <a:ext cx="707250" cy="443081"/>
            </a:xfrm>
            <a:prstGeom prst="rect">
              <a:avLst/>
            </a:prstGeom>
          </p:spPr>
        </p:pic>
        <p:grpSp>
          <p:nvGrpSpPr>
            <p:cNvPr id="25" name="グループ化 24">
              <a:extLst>
                <a:ext uri="{FF2B5EF4-FFF2-40B4-BE49-F238E27FC236}">
                  <a16:creationId xmlns:a16="http://schemas.microsoft.com/office/drawing/2014/main" id="{2C406FB1-067B-5865-5E03-F609A6B0E2F1}"/>
                </a:ext>
              </a:extLst>
            </p:cNvPr>
            <p:cNvGrpSpPr/>
            <p:nvPr/>
          </p:nvGrpSpPr>
          <p:grpSpPr>
            <a:xfrm>
              <a:off x="946574" y="1787787"/>
              <a:ext cx="858502" cy="646331"/>
              <a:chOff x="3455988" y="4116792"/>
              <a:chExt cx="1374667" cy="1022433"/>
            </a:xfrm>
          </p:grpSpPr>
          <p:pic>
            <p:nvPicPr>
              <p:cNvPr id="26" name="図 25">
                <a:extLst>
                  <a:ext uri="{FF2B5EF4-FFF2-40B4-BE49-F238E27FC236}">
                    <a16:creationId xmlns:a16="http://schemas.microsoft.com/office/drawing/2014/main" id="{CBB1E33F-2F4C-1820-4D4F-9FBDBC6C7039}"/>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455988" y="4147666"/>
                <a:ext cx="1374667" cy="991559"/>
              </a:xfrm>
              <a:prstGeom prst="rect">
                <a:avLst/>
              </a:prstGeom>
            </p:spPr>
          </p:pic>
          <p:pic>
            <p:nvPicPr>
              <p:cNvPr id="27" name="Picture 17">
                <a:extLst>
                  <a:ext uri="{FF2B5EF4-FFF2-40B4-BE49-F238E27FC236}">
                    <a16:creationId xmlns:a16="http://schemas.microsoft.com/office/drawing/2014/main" id="{3747F5E1-593B-DB23-0488-2586CED4A8B0}"/>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767992" y="4116792"/>
                <a:ext cx="777762"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descr="ロゴ">
                <a:extLst>
                  <a:ext uri="{FF2B5EF4-FFF2-40B4-BE49-F238E27FC236}">
                    <a16:creationId xmlns:a16="http://schemas.microsoft.com/office/drawing/2014/main" id="{62A53B82-3332-B95C-3E89-21655B6AC600}"/>
                  </a:ext>
                </a:extLst>
              </p:cNvPr>
              <p:cNvPicPr>
                <a:picLocks noChangeAspect="1" noChangeArrowheads="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86919" y="4251405"/>
                <a:ext cx="545210" cy="138972"/>
              </a:xfrm>
              <a:prstGeom prst="rect">
                <a:avLst/>
              </a:prstGeom>
              <a:solidFill>
                <a:schemeClr val="accent4">
                  <a:lumMod val="20000"/>
                  <a:lumOff val="80000"/>
                </a:schemeClr>
              </a:solidFill>
              <a:ln>
                <a:noFill/>
              </a:ln>
            </p:spPr>
          </p:pic>
        </p:grpSp>
      </p:grpSp>
      <p:grpSp>
        <p:nvGrpSpPr>
          <p:cNvPr id="22" name="グループ化 21">
            <a:extLst>
              <a:ext uri="{FF2B5EF4-FFF2-40B4-BE49-F238E27FC236}">
                <a16:creationId xmlns:a16="http://schemas.microsoft.com/office/drawing/2014/main" id="{B9866B93-3234-3E49-2EB4-4CA5DB259F9E}"/>
              </a:ext>
            </a:extLst>
          </p:cNvPr>
          <p:cNvGrpSpPr/>
          <p:nvPr/>
        </p:nvGrpSpPr>
        <p:grpSpPr>
          <a:xfrm>
            <a:off x="7992492" y="1788819"/>
            <a:ext cx="3361197" cy="2349935"/>
            <a:chOff x="7992492" y="1788819"/>
            <a:chExt cx="3361197" cy="2349935"/>
          </a:xfrm>
        </p:grpSpPr>
        <p:grpSp>
          <p:nvGrpSpPr>
            <p:cNvPr id="60" name="グループ化 59">
              <a:extLst>
                <a:ext uri="{FF2B5EF4-FFF2-40B4-BE49-F238E27FC236}">
                  <a16:creationId xmlns:a16="http://schemas.microsoft.com/office/drawing/2014/main" id="{AD208B99-6E22-9469-5DE2-B3572260527E}"/>
                </a:ext>
              </a:extLst>
            </p:cNvPr>
            <p:cNvGrpSpPr/>
            <p:nvPr/>
          </p:nvGrpSpPr>
          <p:grpSpPr>
            <a:xfrm>
              <a:off x="7992492" y="1788819"/>
              <a:ext cx="3262593" cy="2349935"/>
              <a:chOff x="7992492" y="1788819"/>
              <a:chExt cx="3262593" cy="2349935"/>
            </a:xfrm>
          </p:grpSpPr>
          <p:pic>
            <p:nvPicPr>
              <p:cNvPr id="20" name="図 19"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690B94D4-ACA0-2ECC-1724-402814383728}"/>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992492" y="1788819"/>
                <a:ext cx="3262593" cy="2349935"/>
              </a:xfrm>
              <a:prstGeom prst="rect">
                <a:avLst/>
              </a:prstGeom>
            </p:spPr>
          </p:pic>
          <p:sp>
            <p:nvSpPr>
              <p:cNvPr id="21" name="テキスト ボックス 20">
                <a:extLst>
                  <a:ext uri="{FF2B5EF4-FFF2-40B4-BE49-F238E27FC236}">
                    <a16:creationId xmlns:a16="http://schemas.microsoft.com/office/drawing/2014/main" id="{29CDA33E-4761-8AF7-6FB8-24527E8B1F5B}"/>
                  </a:ext>
                </a:extLst>
              </p:cNvPr>
              <p:cNvSpPr txBox="1"/>
              <p:nvPr/>
            </p:nvSpPr>
            <p:spPr>
              <a:xfrm>
                <a:off x="8729699" y="1814080"/>
                <a:ext cx="352209" cy="201871"/>
              </a:xfrm>
              <a:prstGeom prst="rect">
                <a:avLst/>
              </a:prstGeom>
              <a:solidFill>
                <a:schemeClr val="bg1"/>
              </a:solidFill>
              <a:ln>
                <a:noFill/>
              </a:ln>
            </p:spPr>
            <p:txBody>
              <a:bodyPr wrap="square" rtlCol="0">
                <a:spAutoFit/>
              </a:bodyPr>
              <a:lstStyle/>
              <a:p>
                <a:endParaRPr kumimoji="1" lang="en-US" altLang="ja-JP" sz="1800" dirty="0">
                  <a:solidFill>
                    <a:srgbClr val="FF0000"/>
                  </a:solidFill>
                  <a:latin typeface="Meiryo UI" panose="020B0604030504040204" pitchFamily="50" charset="-128"/>
                  <a:ea typeface="Meiryo UI" panose="020B0604030504040204" pitchFamily="50" charset="-128"/>
                </a:endParaRPr>
              </a:p>
            </p:txBody>
          </p:sp>
        </p:grpSp>
        <p:sp>
          <p:nvSpPr>
            <p:cNvPr id="28692" name="テキスト ボックス 28691">
              <a:extLst>
                <a:ext uri="{FF2B5EF4-FFF2-40B4-BE49-F238E27FC236}">
                  <a16:creationId xmlns:a16="http://schemas.microsoft.com/office/drawing/2014/main" id="{758C952F-7B05-9C98-E23C-323DE692AEA5}"/>
                </a:ext>
              </a:extLst>
            </p:cNvPr>
            <p:cNvSpPr txBox="1"/>
            <p:nvPr/>
          </p:nvSpPr>
          <p:spPr>
            <a:xfrm>
              <a:off x="8006113" y="2636063"/>
              <a:ext cx="1727055" cy="707886"/>
            </a:xfrm>
            <a:prstGeom prst="rect">
              <a:avLst/>
            </a:prstGeom>
            <a:solidFill>
              <a:schemeClr val="bg1"/>
            </a:solidFill>
            <a:ln>
              <a:noFill/>
            </a:ln>
          </p:spPr>
          <p:txBody>
            <a:bodyPr wrap="square" rtlCol="0">
              <a:spAutoFit/>
            </a:bodyPr>
            <a:lstStyle/>
            <a:p>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打合せ内容</a:t>
              </a:r>
              <a:r>
                <a:rPr lang="en-US" altLang="ja-JP" sz="1000" dirty="0">
                  <a:latin typeface="Meiryo UI" panose="020B0604030504040204" pitchFamily="50" charset="-128"/>
                  <a:ea typeface="Meiryo UI" panose="020B0604030504040204" pitchFamily="50" charset="-128"/>
                </a:rPr>
                <a:t>】</a:t>
              </a:r>
            </a:p>
            <a:p>
              <a:r>
                <a:rPr lang="ja-JP" altLang="en-US" sz="1000" dirty="0">
                  <a:latin typeface="Meiryo UI" panose="020B0604030504040204" pitchFamily="50" charset="-128"/>
                  <a:ea typeface="Meiryo UI" panose="020B0604030504040204" pitchFamily="50" charset="-128"/>
                </a:rPr>
                <a:t>　・生産準備計画の進捗確認</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　・不具合情報の共有</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　・困り事吸い上げ　等</a:t>
              </a:r>
              <a:endParaRPr lang="en-US" altLang="ja-JP" sz="1000" dirty="0">
                <a:latin typeface="Meiryo UI" panose="020B0604030504040204" pitchFamily="50" charset="-128"/>
                <a:ea typeface="Meiryo UI" panose="020B0604030504040204" pitchFamily="50" charset="-128"/>
              </a:endParaRPr>
            </a:p>
          </p:txBody>
        </p:sp>
        <p:grpSp>
          <p:nvGrpSpPr>
            <p:cNvPr id="57" name="グループ化 56">
              <a:extLst>
                <a:ext uri="{FF2B5EF4-FFF2-40B4-BE49-F238E27FC236}">
                  <a16:creationId xmlns:a16="http://schemas.microsoft.com/office/drawing/2014/main" id="{BF7A14ED-4676-A8F1-847E-7D455E055429}"/>
                </a:ext>
              </a:extLst>
            </p:cNvPr>
            <p:cNvGrpSpPr/>
            <p:nvPr/>
          </p:nvGrpSpPr>
          <p:grpSpPr>
            <a:xfrm>
              <a:off x="9603905" y="2786646"/>
              <a:ext cx="1749784" cy="1251251"/>
              <a:chOff x="11422862" y="5057666"/>
              <a:chExt cx="2061205" cy="1556395"/>
            </a:xfrm>
          </p:grpSpPr>
          <p:grpSp>
            <p:nvGrpSpPr>
              <p:cNvPr id="42" name="グループ化 41">
                <a:extLst>
                  <a:ext uri="{FF2B5EF4-FFF2-40B4-BE49-F238E27FC236}">
                    <a16:creationId xmlns:a16="http://schemas.microsoft.com/office/drawing/2014/main" id="{224C966D-7F2D-6FA3-1505-ED989FE391CE}"/>
                  </a:ext>
                </a:extLst>
              </p:cNvPr>
              <p:cNvGrpSpPr/>
              <p:nvPr/>
            </p:nvGrpSpPr>
            <p:grpSpPr>
              <a:xfrm>
                <a:off x="11422862" y="5057666"/>
                <a:ext cx="2061205" cy="1556395"/>
                <a:chOff x="11341271" y="4313206"/>
                <a:chExt cx="2061205" cy="1556395"/>
              </a:xfrm>
            </p:grpSpPr>
            <p:pic>
              <p:nvPicPr>
                <p:cNvPr id="43" name="図 42" descr="노트북 컴퓨터 수첩 - Pixabay의 무료 이미지">
                  <a:extLst>
                    <a:ext uri="{FF2B5EF4-FFF2-40B4-BE49-F238E27FC236}">
                      <a16:creationId xmlns:a16="http://schemas.microsoft.com/office/drawing/2014/main" id="{6160A33D-4B4E-99ED-348A-F449D21AD020}"/>
                    </a:ext>
                  </a:extLst>
                </p:cNvPr>
                <p:cNvPicPr>
                  <a:picLocks noChangeAspect="1"/>
                </p:cNvPicPr>
                <p:nvPr/>
              </p:nvPicPr>
              <p:blipFill>
                <a:blip r:embed="rId21" cstate="print">
                  <a:extLst>
                    <a:ext uri="{BEBA8EAE-BF5A-486C-A8C5-ECC9F3942E4B}">
                      <a14:imgProps xmlns:a14="http://schemas.microsoft.com/office/drawing/2010/main">
                        <a14:imgLayer r:embed="rId22">
                          <a14:imgEffect>
                            <a14:backgroundRemoval t="3846" b="96154" l="9091" r="89977"/>
                          </a14:imgEffect>
                        </a14:imgLayer>
                      </a14:imgProps>
                    </a:ext>
                    <a:ext uri="{28A0092B-C50C-407E-A947-70E740481C1C}">
                      <a14:useLocalDpi xmlns:a14="http://schemas.microsoft.com/office/drawing/2010/main" val="0"/>
                    </a:ext>
                  </a:extLst>
                </a:blip>
                <a:stretch>
                  <a:fillRect/>
                </a:stretch>
              </p:blipFill>
              <p:spPr>
                <a:xfrm>
                  <a:off x="11341271" y="4313206"/>
                  <a:ext cx="2061205" cy="1556395"/>
                </a:xfrm>
                <a:prstGeom prst="rect">
                  <a:avLst/>
                </a:prstGeom>
              </p:spPr>
            </p:pic>
            <p:pic>
              <p:nvPicPr>
                <p:cNvPr id="44" name="図 4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33F1ECDC-0137-7CAE-1839-DB59C50A6E47}"/>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1736850" y="4469732"/>
                  <a:ext cx="1270046" cy="707373"/>
                </a:xfrm>
                <a:prstGeom prst="rect">
                  <a:avLst/>
                </a:prstGeom>
              </p:spPr>
            </p:pic>
          </p:grpSp>
          <p:grpSp>
            <p:nvGrpSpPr>
              <p:cNvPr id="48" name="グループ化 47">
                <a:extLst>
                  <a:ext uri="{FF2B5EF4-FFF2-40B4-BE49-F238E27FC236}">
                    <a16:creationId xmlns:a16="http://schemas.microsoft.com/office/drawing/2014/main" id="{3C187A7D-6113-BBEC-FB5A-6AB3124E6611}"/>
                  </a:ext>
                </a:extLst>
              </p:cNvPr>
              <p:cNvGrpSpPr/>
              <p:nvPr/>
            </p:nvGrpSpPr>
            <p:grpSpPr>
              <a:xfrm>
                <a:off x="12141556" y="5331879"/>
                <a:ext cx="620627" cy="548052"/>
                <a:chOff x="12052385" y="2838719"/>
                <a:chExt cx="798233" cy="733396"/>
              </a:xfrm>
            </p:grpSpPr>
            <p:pic>
              <p:nvPicPr>
                <p:cNvPr id="49" name="図 48" descr="アイコン&#10;&#10;AI によって生成されたコンテンツは間違っている可能性があります。">
                  <a:extLst>
                    <a:ext uri="{FF2B5EF4-FFF2-40B4-BE49-F238E27FC236}">
                      <a16:creationId xmlns:a16="http://schemas.microsoft.com/office/drawing/2014/main" id="{50CA8D71-2DE3-567E-C110-BF42EA20B27E}"/>
                    </a:ext>
                  </a:extLst>
                </p:cNvPr>
                <p:cNvPicPr>
                  <a:picLocks noChangeAspect="1"/>
                </p:cNvPicPr>
                <p:nvPr/>
              </p:nvPicPr>
              <p:blipFill>
                <a:blip r:embed="rId24" cstate="print">
                  <a:extLst>
                    <a:ext uri="{28A0092B-C50C-407E-A947-70E740481C1C}">
                      <a14:useLocalDpi xmlns:a14="http://schemas.microsoft.com/office/drawing/2010/main" val="0"/>
                    </a:ext>
                  </a:extLst>
                </a:blip>
                <a:srcRect l="27856" t="3124" r="25743" b="29577"/>
                <a:stretch/>
              </p:blipFill>
              <p:spPr>
                <a:xfrm>
                  <a:off x="12052385" y="2838719"/>
                  <a:ext cx="798233" cy="733396"/>
                </a:xfrm>
                <a:prstGeom prst="rect">
                  <a:avLst/>
                </a:prstGeom>
              </p:spPr>
            </p:pic>
            <p:grpSp>
              <p:nvGrpSpPr>
                <p:cNvPr id="50" name="グループ化 49">
                  <a:extLst>
                    <a:ext uri="{FF2B5EF4-FFF2-40B4-BE49-F238E27FC236}">
                      <a16:creationId xmlns:a16="http://schemas.microsoft.com/office/drawing/2014/main" id="{132E7A11-97FA-E4C4-452F-7BE459B37083}"/>
                    </a:ext>
                  </a:extLst>
                </p:cNvPr>
                <p:cNvGrpSpPr/>
                <p:nvPr/>
              </p:nvGrpSpPr>
              <p:grpSpPr>
                <a:xfrm>
                  <a:off x="12052386" y="2838719"/>
                  <a:ext cx="764642" cy="699512"/>
                  <a:chOff x="0" y="-49810"/>
                  <a:chExt cx="1390590" cy="1582913"/>
                </a:xfrm>
              </p:grpSpPr>
              <p:grpSp>
                <p:nvGrpSpPr>
                  <p:cNvPr id="51" name="グループ化 50">
                    <a:extLst>
                      <a:ext uri="{FF2B5EF4-FFF2-40B4-BE49-F238E27FC236}">
                        <a16:creationId xmlns:a16="http://schemas.microsoft.com/office/drawing/2014/main" id="{78A89118-C41C-4ED2-D962-8C0BE0B3B923}"/>
                      </a:ext>
                    </a:extLst>
                  </p:cNvPr>
                  <p:cNvGrpSpPr/>
                  <p:nvPr/>
                </p:nvGrpSpPr>
                <p:grpSpPr>
                  <a:xfrm>
                    <a:off x="0" y="726958"/>
                    <a:ext cx="1390590" cy="685800"/>
                    <a:chOff x="0" y="726958"/>
                    <a:chExt cx="1390590" cy="685800"/>
                  </a:xfrm>
                </p:grpSpPr>
                <p:sp>
                  <p:nvSpPr>
                    <p:cNvPr id="53" name="フローチャート: 直接アクセス記憶 52">
                      <a:extLst>
                        <a:ext uri="{FF2B5EF4-FFF2-40B4-BE49-F238E27FC236}">
                          <a16:creationId xmlns:a16="http://schemas.microsoft.com/office/drawing/2014/main" id="{D97FBBF4-6909-425E-CAC4-4476E8F479F1}"/>
                        </a:ext>
                      </a:extLst>
                    </p:cNvPr>
                    <p:cNvSpPr/>
                    <p:nvPr/>
                  </p:nvSpPr>
                  <p:spPr>
                    <a:xfrm>
                      <a:off x="1227915" y="732436"/>
                      <a:ext cx="162675" cy="257175"/>
                    </a:xfrm>
                    <a:prstGeom prst="flowChartMagneticDrum">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54" name="フローチャート: 直接アクセス記憶 53">
                      <a:extLst>
                        <a:ext uri="{FF2B5EF4-FFF2-40B4-BE49-F238E27FC236}">
                          <a16:creationId xmlns:a16="http://schemas.microsoft.com/office/drawing/2014/main" id="{1D63CE8F-C89A-84CA-6D02-8050501C01BA}"/>
                        </a:ext>
                      </a:extLst>
                    </p:cNvPr>
                    <p:cNvSpPr/>
                    <p:nvPr/>
                  </p:nvSpPr>
                  <p:spPr>
                    <a:xfrm flipH="1">
                      <a:off x="0" y="726958"/>
                      <a:ext cx="171450" cy="257175"/>
                    </a:xfrm>
                    <a:prstGeom prst="flowChartMagneticDrum">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55" name="フローチャート: 結合子 54">
                      <a:extLst>
                        <a:ext uri="{FF2B5EF4-FFF2-40B4-BE49-F238E27FC236}">
                          <a16:creationId xmlns:a16="http://schemas.microsoft.com/office/drawing/2014/main" id="{26EDA7AB-1EA6-CFE0-AA5E-47E8EF87AABE}"/>
                        </a:ext>
                      </a:extLst>
                    </p:cNvPr>
                    <p:cNvSpPr/>
                    <p:nvPr/>
                  </p:nvSpPr>
                  <p:spPr>
                    <a:xfrm>
                      <a:off x="609599" y="1231783"/>
                      <a:ext cx="266700" cy="180975"/>
                    </a:xfrm>
                    <a:prstGeom prst="flowChartConnector">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56" name="アーチ 55">
                      <a:extLst>
                        <a:ext uri="{FF2B5EF4-FFF2-40B4-BE49-F238E27FC236}">
                          <a16:creationId xmlns:a16="http://schemas.microsoft.com/office/drawing/2014/main" id="{1B464603-04B5-D4A0-9B39-9906BF912FAF}"/>
                        </a:ext>
                      </a:extLst>
                    </p:cNvPr>
                    <p:cNvSpPr/>
                    <p:nvPr/>
                  </p:nvSpPr>
                  <p:spPr>
                    <a:xfrm rot="9010378">
                      <a:off x="581022" y="965083"/>
                      <a:ext cx="743419" cy="326564"/>
                    </a:xfrm>
                    <a:prstGeom prst="blockArc">
                      <a:avLst>
                        <a:gd name="adj1" fmla="val 10800000"/>
                        <a:gd name="adj2" fmla="val 21423784"/>
                        <a:gd name="adj3" fmla="val 809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tx1"/>
                        </a:solidFill>
                      </a:endParaRPr>
                    </a:p>
                  </p:txBody>
                </p:sp>
              </p:grpSp>
              <p:sp>
                <p:nvSpPr>
                  <p:cNvPr id="52" name="アーチ 51">
                    <a:extLst>
                      <a:ext uri="{FF2B5EF4-FFF2-40B4-BE49-F238E27FC236}">
                        <a16:creationId xmlns:a16="http://schemas.microsoft.com/office/drawing/2014/main" id="{C30307B4-C391-D7A2-4FF4-B310AFDA56FD}"/>
                      </a:ext>
                    </a:extLst>
                  </p:cNvPr>
                  <p:cNvSpPr/>
                  <p:nvPr/>
                </p:nvSpPr>
                <p:spPr>
                  <a:xfrm rot="21195652">
                    <a:off x="48559" y="-49810"/>
                    <a:ext cx="1333081" cy="1582913"/>
                  </a:xfrm>
                  <a:prstGeom prst="blockArc">
                    <a:avLst>
                      <a:gd name="adj1" fmla="val 11221969"/>
                      <a:gd name="adj2" fmla="val 168496"/>
                      <a:gd name="adj3" fmla="val 441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tx1"/>
                      </a:solidFill>
                    </a:endParaRPr>
                  </a:p>
                </p:txBody>
              </p:sp>
            </p:grpSp>
          </p:grpSp>
        </p:grpSp>
        <p:grpSp>
          <p:nvGrpSpPr>
            <p:cNvPr id="13" name="グループ化 12">
              <a:extLst>
                <a:ext uri="{FF2B5EF4-FFF2-40B4-BE49-F238E27FC236}">
                  <a16:creationId xmlns:a16="http://schemas.microsoft.com/office/drawing/2014/main" id="{5680C1F4-8AD2-9B3A-A2A9-68D4D36C956D}"/>
                </a:ext>
              </a:extLst>
            </p:cNvPr>
            <p:cNvGrpSpPr/>
            <p:nvPr/>
          </p:nvGrpSpPr>
          <p:grpSpPr>
            <a:xfrm>
              <a:off x="9752493" y="3693785"/>
              <a:ext cx="1408352" cy="346886"/>
              <a:chOff x="9693403" y="6024654"/>
              <a:chExt cx="1408352" cy="346886"/>
            </a:xfrm>
          </p:grpSpPr>
          <p:sp>
            <p:nvSpPr>
              <p:cNvPr id="28688" name="角丸四角形 12">
                <a:extLst>
                  <a:ext uri="{FF2B5EF4-FFF2-40B4-BE49-F238E27FC236}">
                    <a16:creationId xmlns:a16="http://schemas.microsoft.com/office/drawing/2014/main" id="{C8B9C50E-A835-6F76-B3F2-C5591AC9AE39}"/>
                  </a:ext>
                </a:extLst>
              </p:cNvPr>
              <p:cNvSpPr/>
              <p:nvPr/>
            </p:nvSpPr>
            <p:spPr>
              <a:xfrm>
                <a:off x="9728899" y="6024654"/>
                <a:ext cx="1365358" cy="346886"/>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sz="4000"/>
              </a:p>
            </p:txBody>
          </p:sp>
          <p:sp>
            <p:nvSpPr>
              <p:cNvPr id="28689" name="テキスト ボックス 28688">
                <a:extLst>
                  <a:ext uri="{FF2B5EF4-FFF2-40B4-BE49-F238E27FC236}">
                    <a16:creationId xmlns:a16="http://schemas.microsoft.com/office/drawing/2014/main" id="{1987D4DD-8B3F-055C-2280-3AA658A851E0}"/>
                  </a:ext>
                </a:extLst>
              </p:cNvPr>
              <p:cNvSpPr txBox="1"/>
              <p:nvPr/>
            </p:nvSpPr>
            <p:spPr>
              <a:xfrm>
                <a:off x="9693403" y="6083760"/>
                <a:ext cx="1408352" cy="253916"/>
              </a:xfrm>
              <a:prstGeom prst="rect">
                <a:avLst/>
              </a:prstGeom>
              <a:noFill/>
            </p:spPr>
            <p:txBody>
              <a:bodyPr wrap="square" rtlCol="0">
                <a:spAutoFit/>
              </a:bodyPr>
              <a:lstStyle/>
              <a:p>
                <a:pPr algn="ctr"/>
                <a:r>
                  <a:rPr lang="ja-JP" altLang="en-US" sz="1050" dirty="0">
                    <a:latin typeface="Meiryo UI" panose="020B0604030504040204" pitchFamily="50" charset="-128"/>
                    <a:ea typeface="Meiryo UI" panose="020B0604030504040204" pitchFamily="50" charset="-128"/>
                  </a:rPr>
                  <a:t>仕入先の品質担当者</a:t>
                </a:r>
              </a:p>
            </p:txBody>
          </p:sp>
        </p:grpSp>
        <p:sp>
          <p:nvSpPr>
            <p:cNvPr id="33" name="テキスト ボックス 32">
              <a:extLst>
                <a:ext uri="{FF2B5EF4-FFF2-40B4-BE49-F238E27FC236}">
                  <a16:creationId xmlns:a16="http://schemas.microsoft.com/office/drawing/2014/main" id="{83CFB86D-5149-A219-ACF5-364A4C119E6C}"/>
                </a:ext>
              </a:extLst>
            </p:cNvPr>
            <p:cNvSpPr txBox="1"/>
            <p:nvPr/>
          </p:nvSpPr>
          <p:spPr>
            <a:xfrm>
              <a:off x="8048677" y="1876109"/>
              <a:ext cx="1455983" cy="338554"/>
            </a:xfrm>
            <a:prstGeom prst="rect">
              <a:avLst/>
            </a:prstGeom>
            <a:solidFill>
              <a:schemeClr val="bg1"/>
            </a:solidFill>
            <a:ln>
              <a:noFill/>
            </a:ln>
          </p:spPr>
          <p:txBody>
            <a:bodyPr wrap="square" rtlCol="0">
              <a:spAutoFit/>
            </a:bodyPr>
            <a:lstStyle/>
            <a:p>
              <a:pPr algn="ctr"/>
              <a:r>
                <a:rPr lang="en-US" altLang="ja-JP" sz="1600" b="1" dirty="0">
                  <a:latin typeface="Meiryo UI" panose="020B0604030504040204" pitchFamily="50" charset="-128"/>
                  <a:ea typeface="Meiryo UI" panose="020B0604030504040204" pitchFamily="50" charset="-128"/>
                </a:rPr>
                <a:t>Teams</a:t>
              </a:r>
              <a:r>
                <a:rPr lang="ja-JP" altLang="en-US" sz="1600" b="1" dirty="0">
                  <a:latin typeface="Meiryo UI" panose="020B0604030504040204" pitchFamily="50" charset="-128"/>
                  <a:ea typeface="Meiryo UI" panose="020B0604030504040204" pitchFamily="50" charset="-128"/>
                </a:rPr>
                <a:t>会議</a:t>
              </a:r>
              <a:endParaRPr lang="en-US" altLang="ja-JP" sz="1600" b="1" dirty="0">
                <a:latin typeface="Meiryo UI" panose="020B0604030504040204" pitchFamily="50" charset="-128"/>
                <a:ea typeface="Meiryo UI" panose="020B0604030504040204" pitchFamily="50" charset="-128"/>
              </a:endParaRPr>
            </a:p>
          </p:txBody>
        </p:sp>
      </p:grpSp>
      <p:grpSp>
        <p:nvGrpSpPr>
          <p:cNvPr id="30" name="グループ化 29">
            <a:extLst>
              <a:ext uri="{FF2B5EF4-FFF2-40B4-BE49-F238E27FC236}">
                <a16:creationId xmlns:a16="http://schemas.microsoft.com/office/drawing/2014/main" id="{8AD1A87E-7946-F206-C09D-1E4BDE6D2936}"/>
              </a:ext>
            </a:extLst>
          </p:cNvPr>
          <p:cNvGrpSpPr/>
          <p:nvPr/>
        </p:nvGrpSpPr>
        <p:grpSpPr>
          <a:xfrm>
            <a:off x="8007556" y="4176191"/>
            <a:ext cx="3232464" cy="2005132"/>
            <a:chOff x="8007556" y="4176191"/>
            <a:chExt cx="3232464" cy="2005132"/>
          </a:xfrm>
        </p:grpSpPr>
        <p:pic>
          <p:nvPicPr>
            <p:cNvPr id="11" name="図 10" descr="カレンダー が含まれている画像&#10;&#10;AI によって生成されたコンテンツは間違っている可能性があります。">
              <a:extLst>
                <a:ext uri="{FF2B5EF4-FFF2-40B4-BE49-F238E27FC236}">
                  <a16:creationId xmlns:a16="http://schemas.microsoft.com/office/drawing/2014/main" id="{08A6C9A8-97DF-1F3A-1DEE-9844A3027481}"/>
                </a:ext>
              </a:extLst>
            </p:cNvPr>
            <p:cNvPicPr>
              <a:picLocks noChangeAspect="1"/>
            </p:cNvPicPr>
            <p:nvPr/>
          </p:nvPicPr>
          <p:blipFill>
            <a:blip r:embed="rId25" cstate="print">
              <a:extLst>
                <a:ext uri="{28A0092B-C50C-407E-A947-70E740481C1C}">
                  <a14:useLocalDpi xmlns:a14="http://schemas.microsoft.com/office/drawing/2010/main" val="0"/>
                </a:ext>
              </a:extLst>
            </a:blip>
            <a:srcRect l="2560" t="10362" r="16871"/>
            <a:stretch/>
          </p:blipFill>
          <p:spPr>
            <a:xfrm>
              <a:off x="8007556" y="4176191"/>
              <a:ext cx="3232464" cy="2005132"/>
            </a:xfrm>
            <a:prstGeom prst="rect">
              <a:avLst/>
            </a:prstGeom>
          </p:spPr>
        </p:pic>
        <p:sp>
          <p:nvSpPr>
            <p:cNvPr id="37" name="テキスト ボックス 36">
              <a:extLst>
                <a:ext uri="{FF2B5EF4-FFF2-40B4-BE49-F238E27FC236}">
                  <a16:creationId xmlns:a16="http://schemas.microsoft.com/office/drawing/2014/main" id="{265D7FAA-E990-4E5A-F0DA-F0C24EF11048}"/>
                </a:ext>
              </a:extLst>
            </p:cNvPr>
            <p:cNvSpPr txBox="1"/>
            <p:nvPr/>
          </p:nvSpPr>
          <p:spPr>
            <a:xfrm>
              <a:off x="8048676" y="4204409"/>
              <a:ext cx="1455983" cy="338554"/>
            </a:xfrm>
            <a:prstGeom prst="rect">
              <a:avLst/>
            </a:prstGeom>
            <a:solidFill>
              <a:schemeClr val="bg1"/>
            </a:solidFill>
            <a:ln>
              <a:noFill/>
            </a:ln>
          </p:spPr>
          <p:txBody>
            <a:bodyPr wrap="square" rtlCol="0">
              <a:spAutoFit/>
            </a:bodyPr>
            <a:lstStyle/>
            <a:p>
              <a:pPr algn="ctr"/>
              <a:r>
                <a:rPr lang="ja-JP" altLang="en-US" sz="1600" b="1" dirty="0">
                  <a:latin typeface="Meiryo UI" panose="020B0604030504040204" pitchFamily="50" charset="-128"/>
                  <a:ea typeface="Meiryo UI" panose="020B0604030504040204" pitchFamily="50" charset="-128"/>
                </a:rPr>
                <a:t>現地確認</a:t>
              </a:r>
              <a:endParaRPr lang="en-US" altLang="ja-JP" sz="1600" b="1" dirty="0">
                <a:latin typeface="Meiryo UI" panose="020B0604030504040204" pitchFamily="50" charset="-128"/>
                <a:ea typeface="Meiryo UI" panose="020B0604030504040204" pitchFamily="50" charset="-128"/>
              </a:endParaRPr>
            </a:p>
          </p:txBody>
        </p:sp>
      </p:grpSp>
      <p:sp>
        <p:nvSpPr>
          <p:cNvPr id="38" name="テキスト ボックス 37">
            <a:extLst>
              <a:ext uri="{FF2B5EF4-FFF2-40B4-BE49-F238E27FC236}">
                <a16:creationId xmlns:a16="http://schemas.microsoft.com/office/drawing/2014/main" id="{E90D5AEC-7D6B-E362-B93D-4095EFA6FE9C}"/>
              </a:ext>
            </a:extLst>
          </p:cNvPr>
          <p:cNvSpPr txBox="1"/>
          <p:nvPr/>
        </p:nvSpPr>
        <p:spPr>
          <a:xfrm>
            <a:off x="1115413" y="4795443"/>
            <a:ext cx="6718618" cy="369332"/>
          </a:xfrm>
          <a:prstGeom prst="rect">
            <a:avLst/>
          </a:prstGeom>
          <a:solidFill>
            <a:srgbClr val="FFFF66"/>
          </a:solidFill>
          <a:ln>
            <a:noFill/>
          </a:ln>
        </p:spPr>
        <p:txBody>
          <a:bodyPr wrap="square" rtlCol="0">
            <a:spAutoFit/>
          </a:bodyPr>
          <a:lstStyle/>
          <a:p>
            <a:r>
              <a:rPr lang="ja-JP" altLang="en-US" sz="1800" b="1" dirty="0">
                <a:solidFill>
                  <a:srgbClr val="FF0000"/>
                </a:solidFill>
                <a:latin typeface="Meiryo UI" panose="020B0604030504040204" pitchFamily="50" charset="-128"/>
                <a:ea typeface="Meiryo UI" panose="020B0604030504040204" pitchFamily="50" charset="-128"/>
              </a:rPr>
              <a:t>確認方法：</a:t>
            </a:r>
            <a:r>
              <a:rPr lang="en-US" altLang="ja-JP" sz="1800" b="1" dirty="0">
                <a:solidFill>
                  <a:srgbClr val="FF0000"/>
                </a:solidFill>
                <a:latin typeface="Meiryo UI" panose="020B0604030504040204" pitchFamily="50" charset="-128"/>
                <a:ea typeface="Meiryo UI" panose="020B0604030504040204" pitchFamily="50" charset="-128"/>
              </a:rPr>
              <a:t>Teams</a:t>
            </a:r>
            <a:r>
              <a:rPr lang="ja-JP" altLang="en-US" sz="1800" b="1" dirty="0">
                <a:solidFill>
                  <a:srgbClr val="FF0000"/>
                </a:solidFill>
                <a:latin typeface="Meiryo UI" panose="020B0604030504040204" pitchFamily="50" charset="-128"/>
                <a:ea typeface="Meiryo UI" panose="020B0604030504040204" pitchFamily="50" charset="-128"/>
              </a:rPr>
              <a:t>会議、現地確認</a:t>
            </a:r>
            <a:endParaRPr lang="en-US" altLang="ja-JP" sz="1800" b="1" dirty="0">
              <a:solidFill>
                <a:srgbClr val="FF0000"/>
              </a:solidFill>
              <a:latin typeface="Meiryo UI" panose="020B0604030504040204" pitchFamily="50" charset="-128"/>
              <a:ea typeface="Meiryo UI" panose="020B0604030504040204" pitchFamily="50" charset="-128"/>
            </a:endParaRPr>
          </a:p>
        </p:txBody>
      </p:sp>
      <p:grpSp>
        <p:nvGrpSpPr>
          <p:cNvPr id="39" name="グループ化 38">
            <a:extLst>
              <a:ext uri="{FF2B5EF4-FFF2-40B4-BE49-F238E27FC236}">
                <a16:creationId xmlns:a16="http://schemas.microsoft.com/office/drawing/2014/main" id="{030FD31C-A500-7ED7-2522-66FEAC6BA3B8}"/>
              </a:ext>
            </a:extLst>
          </p:cNvPr>
          <p:cNvGrpSpPr/>
          <p:nvPr/>
        </p:nvGrpSpPr>
        <p:grpSpPr>
          <a:xfrm>
            <a:off x="6983825" y="5258040"/>
            <a:ext cx="1053314" cy="933388"/>
            <a:chOff x="6124379" y="5227786"/>
            <a:chExt cx="1354964" cy="1256384"/>
          </a:xfrm>
        </p:grpSpPr>
        <p:pic>
          <p:nvPicPr>
            <p:cNvPr id="40" name="図 39">
              <a:extLst>
                <a:ext uri="{FF2B5EF4-FFF2-40B4-BE49-F238E27FC236}">
                  <a16:creationId xmlns:a16="http://schemas.microsoft.com/office/drawing/2014/main" id="{7AF4FB62-3171-18F3-5946-F2B70091491C}"/>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41" name="グループ化 40">
              <a:extLst>
                <a:ext uri="{FF2B5EF4-FFF2-40B4-BE49-F238E27FC236}">
                  <a16:creationId xmlns:a16="http://schemas.microsoft.com/office/drawing/2014/main" id="{3EE9B6BB-023A-946A-98BF-F935A8300E40}"/>
                </a:ext>
              </a:extLst>
            </p:cNvPr>
            <p:cNvGrpSpPr/>
            <p:nvPr/>
          </p:nvGrpSpPr>
          <p:grpSpPr>
            <a:xfrm>
              <a:off x="6475902" y="5227786"/>
              <a:ext cx="720092" cy="457780"/>
              <a:chOff x="8698492" y="4442526"/>
              <a:chExt cx="1621081" cy="863355"/>
            </a:xfrm>
          </p:grpSpPr>
          <p:pic>
            <p:nvPicPr>
              <p:cNvPr id="46" name="Picture 17">
                <a:extLst>
                  <a:ext uri="{FF2B5EF4-FFF2-40B4-BE49-F238E27FC236}">
                    <a16:creationId xmlns:a16="http://schemas.microsoft.com/office/drawing/2014/main" id="{5F8E9075-63D5-CBA8-4CCA-3941C797F47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2" descr="ロゴ">
                <a:extLst>
                  <a:ext uri="{FF2B5EF4-FFF2-40B4-BE49-F238E27FC236}">
                    <a16:creationId xmlns:a16="http://schemas.microsoft.com/office/drawing/2014/main" id="{4680F204-12D4-B08E-98E8-1ADDD8F136FB}"/>
                  </a:ext>
                </a:extLst>
              </p:cNvPr>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45" name="図 44">
              <a:extLst>
                <a:ext uri="{FF2B5EF4-FFF2-40B4-BE49-F238E27FC236}">
                  <a16:creationId xmlns:a16="http://schemas.microsoft.com/office/drawing/2014/main" id="{B57A062E-D4E3-15AE-DAE2-EF75CB1E6EC7}"/>
                </a:ext>
              </a:extLst>
            </p:cNvPr>
            <p:cNvPicPr>
              <a:picLocks noChangeAspect="1"/>
            </p:cNvPicPr>
            <p:nvPr/>
          </p:nvPicPr>
          <p:blipFill rotWithShape="1">
            <a:blip r:embed="rId12"/>
            <a:srcRect l="2601" t="29310" r="-2601" b="51428"/>
            <a:stretch/>
          </p:blipFill>
          <p:spPr>
            <a:xfrm>
              <a:off x="6124379" y="5941290"/>
              <a:ext cx="1310605" cy="542880"/>
            </a:xfrm>
            <a:prstGeom prst="rect">
              <a:avLst/>
            </a:prstGeom>
          </p:spPr>
        </p:pic>
      </p:grpSp>
      <p:sp>
        <p:nvSpPr>
          <p:cNvPr id="59" name="角丸四角形吹き出し 50">
            <a:extLst>
              <a:ext uri="{FF2B5EF4-FFF2-40B4-BE49-F238E27FC236}">
                <a16:creationId xmlns:a16="http://schemas.microsoft.com/office/drawing/2014/main" id="{B9A547BF-596D-BA18-6B69-E3729F5ACE04}"/>
              </a:ext>
            </a:extLst>
          </p:cNvPr>
          <p:cNvSpPr/>
          <p:nvPr/>
        </p:nvSpPr>
        <p:spPr>
          <a:xfrm>
            <a:off x="4834298" y="5459639"/>
            <a:ext cx="2154266" cy="762582"/>
          </a:xfrm>
          <a:prstGeom prst="wedgeRoundRectCallout">
            <a:avLst>
              <a:gd name="adj1" fmla="val 58299"/>
              <a:gd name="adj2" fmla="val 4404"/>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ja-JP" altLang="en-US" sz="1600" dirty="0">
                <a:solidFill>
                  <a:sysClr val="windowText" lastClr="000000"/>
                </a:solidFill>
                <a:latin typeface="Meiryo UI" panose="020B0604030504040204" pitchFamily="50" charset="-128"/>
                <a:ea typeface="Meiryo UI" panose="020B0604030504040204" pitchFamily="50" charset="-128"/>
              </a:rPr>
              <a:t>現地現物での確認は大切だよね</a:t>
            </a:r>
            <a:r>
              <a:rPr lang="en-US" altLang="ja-JP" sz="1600" dirty="0">
                <a:solidFill>
                  <a:sysClr val="windowText" lastClr="000000"/>
                </a:solidFill>
                <a:latin typeface="Meiryo UI" panose="020B0604030504040204" pitchFamily="50" charset="-128"/>
                <a:ea typeface="Meiryo UI" panose="020B0604030504040204" pitchFamily="50" charset="-128"/>
              </a:rPr>
              <a:t>!</a:t>
            </a:r>
          </a:p>
        </p:txBody>
      </p:sp>
    </p:spTree>
    <p:custDataLst>
      <p:tags r:id="rId1"/>
    </p:custDataLst>
    <p:extLst>
      <p:ext uri="{BB962C8B-B14F-4D97-AF65-F5344CB8AC3E}">
        <p14:creationId xmlns:p14="http://schemas.microsoft.com/office/powerpoint/2010/main" val="409129744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childTnLst>
                          </p:cTn>
                        </p:par>
                        <p:par>
                          <p:cTn id="17" fill="hold">
                            <p:stCondLst>
                              <p:cond delay="500"/>
                            </p:stCondLst>
                            <p:childTnLst>
                              <p:par>
                                <p:cTn id="18" presetID="10" presetClass="entr" presetSubtype="0" fill="hold" grpId="1" nodeType="afterEffect">
                                  <p:stCondLst>
                                    <p:cond delay="1000"/>
                                  </p:stCondLst>
                                  <p:childTnLst>
                                    <p:set>
                                      <p:cBhvr>
                                        <p:cTn id="19" dur="1" fill="hold">
                                          <p:stCondLst>
                                            <p:cond delay="0"/>
                                          </p:stCondLst>
                                        </p:cTn>
                                        <p:tgtEl>
                                          <p:spTgt spid="28691"/>
                                        </p:tgtEl>
                                        <p:attrNameLst>
                                          <p:attrName>style.visibility</p:attrName>
                                        </p:attrNameLst>
                                      </p:cBhvr>
                                      <p:to>
                                        <p:strVal val="visible"/>
                                      </p:to>
                                    </p:set>
                                    <p:animEffect transition="in" filter="fade">
                                      <p:cBhvr>
                                        <p:cTn id="20" dur="500"/>
                                        <p:tgtEl>
                                          <p:spTgt spid="28691"/>
                                        </p:tgtEl>
                                      </p:cBhvr>
                                    </p:animEffect>
                                  </p:childTnLst>
                                </p:cTn>
                              </p:par>
                              <p:par>
                                <p:cTn id="21" presetID="26" presetClass="emph" presetSubtype="0" fill="hold" grpId="0" nodeType="withEffect">
                                  <p:stCondLst>
                                    <p:cond delay="1000"/>
                                  </p:stCondLst>
                                  <p:childTnLst>
                                    <p:animEffect transition="out" filter="fade">
                                      <p:cBhvr>
                                        <p:cTn id="22" dur="500" tmFilter="0, 0; .2, .5; .8, .5; 1, 0"/>
                                        <p:tgtEl>
                                          <p:spTgt spid="28691"/>
                                        </p:tgtEl>
                                      </p:cBhvr>
                                    </p:animEffect>
                                    <p:animScale>
                                      <p:cBhvr>
                                        <p:cTn id="23" dur="250" autoRev="1" fill="hold"/>
                                        <p:tgtEl>
                                          <p:spTgt spid="28691"/>
                                        </p:tgtEl>
                                      </p:cBhvr>
                                      <p:by x="105000" y="105000"/>
                                    </p:animScale>
                                  </p:childTnLst>
                                </p:cTn>
                              </p:par>
                            </p:childTnLst>
                          </p:cTn>
                        </p:par>
                        <p:par>
                          <p:cTn id="24" fill="hold">
                            <p:stCondLst>
                              <p:cond delay="2000"/>
                            </p:stCondLst>
                            <p:childTnLst>
                              <p:par>
                                <p:cTn id="25" presetID="10" presetClass="entr" presetSubtype="0" fill="hold" grpId="0" nodeType="afterEffect">
                                  <p:stCondLst>
                                    <p:cond delay="6000"/>
                                  </p:stCondLst>
                                  <p:childTnLst>
                                    <p:set>
                                      <p:cBhvr>
                                        <p:cTn id="26" dur="1" fill="hold">
                                          <p:stCondLst>
                                            <p:cond delay="0"/>
                                          </p:stCondLst>
                                        </p:cTn>
                                        <p:tgtEl>
                                          <p:spTgt spid="28690"/>
                                        </p:tgtEl>
                                        <p:attrNameLst>
                                          <p:attrName>style.visibility</p:attrName>
                                        </p:attrNameLst>
                                      </p:cBhvr>
                                      <p:to>
                                        <p:strVal val="visible"/>
                                      </p:to>
                                    </p:set>
                                    <p:animEffect transition="in" filter="fade">
                                      <p:cBhvr>
                                        <p:cTn id="27" dur="1000"/>
                                        <p:tgtEl>
                                          <p:spTgt spid="28690"/>
                                        </p:tgtEl>
                                      </p:cBhvr>
                                    </p:animEffect>
                                  </p:childTnLst>
                                </p:cTn>
                              </p:par>
                              <p:par>
                                <p:cTn id="28" presetID="10" presetClass="entr" presetSubtype="0" fill="hold" grpId="0" nodeType="withEffect">
                                  <p:stCondLst>
                                    <p:cond delay="600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1000"/>
                                        <p:tgtEl>
                                          <p:spTgt spid="38"/>
                                        </p:tgtEl>
                                      </p:cBhvr>
                                    </p:animEffect>
                                  </p:childTnLst>
                                </p:cTn>
                              </p:par>
                              <p:par>
                                <p:cTn id="31" presetID="42" presetClass="entr" presetSubtype="0" fill="hold" nodeType="withEffect">
                                  <p:stCondLst>
                                    <p:cond delay="60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60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childTnLst>
                          </p:cTn>
                        </p:par>
                        <p:par>
                          <p:cTn id="41" fill="hold">
                            <p:stCondLst>
                              <p:cond delay="9000"/>
                            </p:stCondLst>
                            <p:childTnLst>
                              <p:par>
                                <p:cTn id="42" presetID="2" presetClass="entr" presetSubtype="4" fill="hold" nodeType="afterEffect">
                                  <p:stCondLst>
                                    <p:cond delay="300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1000" fill="hold"/>
                                        <p:tgtEl>
                                          <p:spTgt spid="14"/>
                                        </p:tgtEl>
                                        <p:attrNameLst>
                                          <p:attrName>ppt_x</p:attrName>
                                        </p:attrNameLst>
                                      </p:cBhvr>
                                      <p:tavLst>
                                        <p:tav tm="0">
                                          <p:val>
                                            <p:strVal val="#ppt_x"/>
                                          </p:val>
                                        </p:tav>
                                        <p:tav tm="100000">
                                          <p:val>
                                            <p:strVal val="#ppt_x"/>
                                          </p:val>
                                        </p:tav>
                                      </p:tavLst>
                                    </p:anim>
                                    <p:anim calcmode="lin" valueType="num">
                                      <p:cBhvr additive="base">
                                        <p:cTn id="45" dur="1000" fill="hold"/>
                                        <p:tgtEl>
                                          <p:spTgt spid="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30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1000" fill="hold"/>
                                        <p:tgtEl>
                                          <p:spTgt spid="3"/>
                                        </p:tgtEl>
                                        <p:attrNameLst>
                                          <p:attrName>ppt_x</p:attrName>
                                        </p:attrNameLst>
                                      </p:cBhvr>
                                      <p:tavLst>
                                        <p:tav tm="0">
                                          <p:val>
                                            <p:strVal val="#ppt_x"/>
                                          </p:val>
                                        </p:tav>
                                        <p:tav tm="100000">
                                          <p:val>
                                            <p:strVal val="#ppt_x"/>
                                          </p:val>
                                        </p:tav>
                                      </p:tavLst>
                                    </p:anim>
                                    <p:anim calcmode="lin" valueType="num">
                                      <p:cBhvr additive="base">
                                        <p:cTn id="49" dur="1000" fill="hold"/>
                                        <p:tgtEl>
                                          <p:spTgt spid="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3000"/>
                                  </p:stCondLst>
                                  <p:childTnLst>
                                    <p:set>
                                      <p:cBhvr>
                                        <p:cTn id="51" dur="1" fill="hold">
                                          <p:stCondLst>
                                            <p:cond delay="0"/>
                                          </p:stCondLst>
                                        </p:cTn>
                                        <p:tgtEl>
                                          <p:spTgt spid="59"/>
                                        </p:tgtEl>
                                        <p:attrNameLst>
                                          <p:attrName>style.visibility</p:attrName>
                                        </p:attrNameLst>
                                      </p:cBhvr>
                                      <p:to>
                                        <p:strVal val="visible"/>
                                      </p:to>
                                    </p:set>
                                    <p:anim calcmode="lin" valueType="num">
                                      <p:cBhvr additive="base">
                                        <p:cTn id="52" dur="1000" fill="hold"/>
                                        <p:tgtEl>
                                          <p:spTgt spid="59"/>
                                        </p:tgtEl>
                                        <p:attrNameLst>
                                          <p:attrName>ppt_x</p:attrName>
                                        </p:attrNameLst>
                                      </p:cBhvr>
                                      <p:tavLst>
                                        <p:tav tm="0">
                                          <p:val>
                                            <p:strVal val="#ppt_x"/>
                                          </p:val>
                                        </p:tav>
                                        <p:tav tm="100000">
                                          <p:val>
                                            <p:strVal val="#ppt_x"/>
                                          </p:val>
                                        </p:tav>
                                      </p:tavLst>
                                    </p:anim>
                                    <p:anim calcmode="lin" valueType="num">
                                      <p:cBhvr additive="base">
                                        <p:cTn id="53" dur="1000" fill="hold"/>
                                        <p:tgtEl>
                                          <p:spTgt spid="59"/>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300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1000" fill="hold"/>
                                        <p:tgtEl>
                                          <p:spTgt spid="39"/>
                                        </p:tgtEl>
                                        <p:attrNameLst>
                                          <p:attrName>ppt_x</p:attrName>
                                        </p:attrNameLst>
                                      </p:cBhvr>
                                      <p:tavLst>
                                        <p:tav tm="0">
                                          <p:val>
                                            <p:strVal val="#ppt_x"/>
                                          </p:val>
                                        </p:tav>
                                        <p:tav tm="100000">
                                          <p:val>
                                            <p:strVal val="#ppt_x"/>
                                          </p:val>
                                        </p:tav>
                                      </p:tavLst>
                                    </p:anim>
                                    <p:anim calcmode="lin" valueType="num">
                                      <p:cBhvr additive="base">
                                        <p:cTn id="57" dur="10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690" grpId="0" animBg="1"/>
      <p:bldP spid="28691" grpId="0" animBg="1"/>
      <p:bldP spid="28691" grpId="1" animBg="1"/>
      <p:bldP spid="3" grpId="0" animBg="1"/>
      <p:bldP spid="38" grpId="0" animBg="1"/>
      <p:bldP spid="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角丸四角形 54">
            <a:extLst>
              <a:ext uri="{FF2B5EF4-FFF2-40B4-BE49-F238E27FC236}">
                <a16:creationId xmlns:a16="http://schemas.microsoft.com/office/drawing/2014/main" id="{51277FFC-1CF1-0D93-45CF-879A2C5CA3F6}"/>
              </a:ext>
            </a:extLst>
          </p:cNvPr>
          <p:cNvSpPr/>
          <p:nvPr/>
        </p:nvSpPr>
        <p:spPr>
          <a:xfrm>
            <a:off x="431652" y="608437"/>
            <a:ext cx="10931410" cy="5738232"/>
          </a:xfrm>
          <a:prstGeom prst="roundRect">
            <a:avLst>
              <a:gd name="adj" fmla="val 4701"/>
            </a:avLst>
          </a:prstGeom>
          <a:solidFill>
            <a:schemeClr val="accent6">
              <a:lumMod val="40000"/>
              <a:lumOff val="60000"/>
              <a:alpha val="48000"/>
            </a:scheme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677" name="テキスト ボックス 9"/>
          <p:cNvSpPr txBox="1">
            <a:spLocks noChangeArrowheads="1"/>
          </p:cNvSpPr>
          <p:nvPr/>
        </p:nvSpPr>
        <p:spPr bwMode="auto">
          <a:xfrm>
            <a:off x="431652" y="133506"/>
            <a:ext cx="13131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Meiryo UI" panose="020B0604030504040204" pitchFamily="50" charset="-128"/>
                <a:ea typeface="Meiryo UI" panose="020B0604030504040204" pitchFamily="50" charset="-128"/>
              </a:rPr>
              <a:t>対策実施</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28678" name="テキスト ボックス 9"/>
          <p:cNvSpPr txBox="1">
            <a:spLocks noChangeArrowheads="1"/>
          </p:cNvSpPr>
          <p:nvPr/>
        </p:nvSpPr>
        <p:spPr bwMode="auto">
          <a:xfrm>
            <a:off x="8599335" y="199946"/>
            <a:ext cx="107529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22/29</a:t>
            </a:r>
            <a:r>
              <a:rPr lang="ja-JP" altLang="en-US" sz="1400" dirty="0">
                <a:latin typeface="Meiryo UI" panose="020B0604030504040204" pitchFamily="50" charset="-128"/>
                <a:ea typeface="Meiryo UI" panose="020B0604030504040204" pitchFamily="50" charset="-128"/>
              </a:rPr>
              <a:t>）</a:t>
            </a:r>
          </a:p>
        </p:txBody>
      </p:sp>
      <p:sp>
        <p:nvSpPr>
          <p:cNvPr id="28682" name="Line 3"/>
          <p:cNvSpPr>
            <a:spLocks noChangeShapeType="1"/>
          </p:cNvSpPr>
          <p:nvPr/>
        </p:nvSpPr>
        <p:spPr bwMode="auto">
          <a:xfrm>
            <a:off x="287636" y="503238"/>
            <a:ext cx="10873208"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a:p>
        </p:txBody>
      </p:sp>
      <p:sp>
        <p:nvSpPr>
          <p:cNvPr id="2" name="横巻き 1"/>
          <p:cNvSpPr/>
          <p:nvPr/>
        </p:nvSpPr>
        <p:spPr>
          <a:xfrm>
            <a:off x="791692" y="1803139"/>
            <a:ext cx="10457352" cy="2517068"/>
          </a:xfrm>
          <a:prstGeom prst="horizontalScroll">
            <a:avLst>
              <a:gd name="adj" fmla="val 3000"/>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29" name="Picture 2" descr="ロゴ"/>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645236" y="157668"/>
            <a:ext cx="1318885" cy="31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2" name="テキスト ボックス 28691">
            <a:extLst>
              <a:ext uri="{FF2B5EF4-FFF2-40B4-BE49-F238E27FC236}">
                <a16:creationId xmlns:a16="http://schemas.microsoft.com/office/drawing/2014/main" id="{758C952F-7B05-9C98-E23C-323DE692AEA5}"/>
              </a:ext>
            </a:extLst>
          </p:cNvPr>
          <p:cNvSpPr txBox="1"/>
          <p:nvPr/>
        </p:nvSpPr>
        <p:spPr>
          <a:xfrm>
            <a:off x="791692" y="1511895"/>
            <a:ext cx="3525755" cy="369332"/>
          </a:xfrm>
          <a:prstGeom prst="rect">
            <a:avLst/>
          </a:prstGeom>
          <a:noFill/>
          <a:ln>
            <a:noFill/>
          </a:ln>
        </p:spPr>
        <p:txBody>
          <a:bodyPr wrap="square" rtlCol="0">
            <a:spAutoFit/>
          </a:bodyPr>
          <a:lstStyle/>
          <a:p>
            <a:r>
              <a:rPr lang="ja-JP" altLang="en-US" sz="1800" dirty="0">
                <a:latin typeface="Meiryo UI" panose="020B0604030504040204" pitchFamily="50" charset="-128"/>
                <a:ea typeface="Meiryo UI" panose="020B0604030504040204" pitchFamily="50" charset="-128"/>
              </a:rPr>
              <a:t>納入前確認会の事前打ち合わせ</a:t>
            </a:r>
            <a:endParaRPr lang="en-US" altLang="ja-JP" sz="1800" dirty="0">
              <a:latin typeface="Meiryo UI" panose="020B0604030504040204" pitchFamily="50" charset="-128"/>
              <a:ea typeface="Meiryo UI" panose="020B0604030504040204" pitchFamily="50" charset="-128"/>
            </a:endParaRPr>
          </a:p>
        </p:txBody>
      </p:sp>
      <p:pic>
        <p:nvPicPr>
          <p:cNvPr id="4" name="図 3" descr="テーブル&#10;&#10;AI によって生成されたコンテンツは間違っている可能性があります。">
            <a:extLst>
              <a:ext uri="{FF2B5EF4-FFF2-40B4-BE49-F238E27FC236}">
                <a16:creationId xmlns:a16="http://schemas.microsoft.com/office/drawing/2014/main" id="{A58497CC-EF33-B904-3A2D-177F15FC24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0258" y="1918657"/>
            <a:ext cx="9878361" cy="2213970"/>
          </a:xfrm>
          <a:prstGeom prst="rect">
            <a:avLst/>
          </a:prstGeom>
        </p:spPr>
      </p:pic>
      <p:grpSp>
        <p:nvGrpSpPr>
          <p:cNvPr id="7" name="グループ化 6">
            <a:extLst>
              <a:ext uri="{FF2B5EF4-FFF2-40B4-BE49-F238E27FC236}">
                <a16:creationId xmlns:a16="http://schemas.microsoft.com/office/drawing/2014/main" id="{4EE95518-2A13-FB33-DBF4-1964C5734E31}"/>
              </a:ext>
            </a:extLst>
          </p:cNvPr>
          <p:cNvGrpSpPr/>
          <p:nvPr/>
        </p:nvGrpSpPr>
        <p:grpSpPr>
          <a:xfrm rot="16200000">
            <a:off x="10071503" y="3153202"/>
            <a:ext cx="1852166" cy="106683"/>
            <a:chOff x="1223741" y="3921164"/>
            <a:chExt cx="6120678" cy="138237"/>
          </a:xfrm>
        </p:grpSpPr>
        <p:sp>
          <p:nvSpPr>
            <p:cNvPr id="9" name="フリーフォーム: 図形 8">
              <a:extLst>
                <a:ext uri="{FF2B5EF4-FFF2-40B4-BE49-F238E27FC236}">
                  <a16:creationId xmlns:a16="http://schemas.microsoft.com/office/drawing/2014/main" id="{C0D004D6-7EDA-E0A7-E580-5602F276C4CC}"/>
                </a:ext>
              </a:extLst>
            </p:cNvPr>
            <p:cNvSpPr/>
            <p:nvPr/>
          </p:nvSpPr>
          <p:spPr>
            <a:xfrm rot="10800000">
              <a:off x="1233242" y="3921164"/>
              <a:ext cx="6111177" cy="99234"/>
            </a:xfrm>
            <a:custGeom>
              <a:avLst/>
              <a:gdLst>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916 h 153916"/>
                <a:gd name="connsiteX1" fmla="*/ 381000 w 4044462"/>
                <a:gd name="connsiteY1" fmla="*/ 73320 h 153916"/>
                <a:gd name="connsiteX2" fmla="*/ 659423 w 4044462"/>
                <a:gd name="connsiteY2" fmla="*/ 131935 h 153916"/>
                <a:gd name="connsiteX3" fmla="*/ 1025769 w 4044462"/>
                <a:gd name="connsiteY3" fmla="*/ 44012 h 153916"/>
                <a:gd name="connsiteX4" fmla="*/ 1245577 w 4044462"/>
                <a:gd name="connsiteY4" fmla="*/ 139262 h 153916"/>
                <a:gd name="connsiteX5" fmla="*/ 1641231 w 4044462"/>
                <a:gd name="connsiteY5" fmla="*/ 36685 h 153916"/>
                <a:gd name="connsiteX6" fmla="*/ 1963616 w 4044462"/>
                <a:gd name="connsiteY6" fmla="*/ 139262 h 153916"/>
                <a:gd name="connsiteX7" fmla="*/ 2351943 w 4044462"/>
                <a:gd name="connsiteY7" fmla="*/ 44012 h 153916"/>
                <a:gd name="connsiteX8" fmla="*/ 2725616 w 4044462"/>
                <a:gd name="connsiteY8" fmla="*/ 139262 h 153916"/>
                <a:gd name="connsiteX9" fmla="*/ 3157904 w 4044462"/>
                <a:gd name="connsiteY9" fmla="*/ 29358 h 153916"/>
                <a:gd name="connsiteX10" fmla="*/ 3458308 w 4044462"/>
                <a:gd name="connsiteY10" fmla="*/ 139262 h 153916"/>
                <a:gd name="connsiteX11" fmla="*/ 3846635 w 4044462"/>
                <a:gd name="connsiteY11" fmla="*/ 51 h 153916"/>
                <a:gd name="connsiteX12" fmla="*/ 4044462 w 4044462"/>
                <a:gd name="connsiteY12" fmla="*/ 124608 h 1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44462" h="153916">
                  <a:moveTo>
                    <a:pt x="0" y="153916"/>
                  </a:moveTo>
                  <a:cubicBezTo>
                    <a:pt x="127000" y="127051"/>
                    <a:pt x="271096" y="76983"/>
                    <a:pt x="381000" y="73320"/>
                  </a:cubicBezTo>
                  <a:cubicBezTo>
                    <a:pt x="490904" y="69657"/>
                    <a:pt x="551962" y="136820"/>
                    <a:pt x="659423" y="131935"/>
                  </a:cubicBezTo>
                  <a:cubicBezTo>
                    <a:pt x="766884" y="127050"/>
                    <a:pt x="928077" y="42791"/>
                    <a:pt x="1025769" y="44012"/>
                  </a:cubicBezTo>
                  <a:cubicBezTo>
                    <a:pt x="1123461" y="45233"/>
                    <a:pt x="1143000" y="140483"/>
                    <a:pt x="1245577" y="139262"/>
                  </a:cubicBezTo>
                  <a:cubicBezTo>
                    <a:pt x="1348154" y="138041"/>
                    <a:pt x="1521558" y="36685"/>
                    <a:pt x="1641231" y="36685"/>
                  </a:cubicBezTo>
                  <a:cubicBezTo>
                    <a:pt x="1760904" y="36685"/>
                    <a:pt x="1845164" y="138041"/>
                    <a:pt x="1963616" y="139262"/>
                  </a:cubicBezTo>
                  <a:cubicBezTo>
                    <a:pt x="2082068" y="140483"/>
                    <a:pt x="2224943" y="44012"/>
                    <a:pt x="2351943" y="44012"/>
                  </a:cubicBezTo>
                  <a:cubicBezTo>
                    <a:pt x="2478943" y="44012"/>
                    <a:pt x="2591289" y="141704"/>
                    <a:pt x="2725616" y="139262"/>
                  </a:cubicBezTo>
                  <a:cubicBezTo>
                    <a:pt x="2859943" y="136820"/>
                    <a:pt x="3035789" y="29358"/>
                    <a:pt x="3157904" y="29358"/>
                  </a:cubicBezTo>
                  <a:cubicBezTo>
                    <a:pt x="3280019" y="29358"/>
                    <a:pt x="3343520" y="144147"/>
                    <a:pt x="3458308" y="139262"/>
                  </a:cubicBezTo>
                  <a:cubicBezTo>
                    <a:pt x="3573097" y="134378"/>
                    <a:pt x="3748943" y="2493"/>
                    <a:pt x="3846635" y="51"/>
                  </a:cubicBezTo>
                  <a:cubicBezTo>
                    <a:pt x="3944327" y="-2391"/>
                    <a:pt x="3978520" y="83089"/>
                    <a:pt x="4044462" y="124608"/>
                  </a:cubicBezTo>
                </a:path>
              </a:pathLst>
            </a:cu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10" name="フリーフォーム: 図形 9">
              <a:extLst>
                <a:ext uri="{FF2B5EF4-FFF2-40B4-BE49-F238E27FC236}">
                  <a16:creationId xmlns:a16="http://schemas.microsoft.com/office/drawing/2014/main" id="{ED25CF92-40BD-01D0-0A49-5AF84DC10DFF}"/>
                </a:ext>
              </a:extLst>
            </p:cNvPr>
            <p:cNvSpPr/>
            <p:nvPr/>
          </p:nvSpPr>
          <p:spPr>
            <a:xfrm rot="10800000">
              <a:off x="1223741" y="3960167"/>
              <a:ext cx="6111177" cy="99234"/>
            </a:xfrm>
            <a:custGeom>
              <a:avLst/>
              <a:gdLst>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916 h 153916"/>
                <a:gd name="connsiteX1" fmla="*/ 381000 w 4044462"/>
                <a:gd name="connsiteY1" fmla="*/ 73320 h 153916"/>
                <a:gd name="connsiteX2" fmla="*/ 659423 w 4044462"/>
                <a:gd name="connsiteY2" fmla="*/ 131935 h 153916"/>
                <a:gd name="connsiteX3" fmla="*/ 1025769 w 4044462"/>
                <a:gd name="connsiteY3" fmla="*/ 44012 h 153916"/>
                <a:gd name="connsiteX4" fmla="*/ 1245577 w 4044462"/>
                <a:gd name="connsiteY4" fmla="*/ 139262 h 153916"/>
                <a:gd name="connsiteX5" fmla="*/ 1641231 w 4044462"/>
                <a:gd name="connsiteY5" fmla="*/ 36685 h 153916"/>
                <a:gd name="connsiteX6" fmla="*/ 1963616 w 4044462"/>
                <a:gd name="connsiteY6" fmla="*/ 139262 h 153916"/>
                <a:gd name="connsiteX7" fmla="*/ 2351943 w 4044462"/>
                <a:gd name="connsiteY7" fmla="*/ 44012 h 153916"/>
                <a:gd name="connsiteX8" fmla="*/ 2725616 w 4044462"/>
                <a:gd name="connsiteY8" fmla="*/ 139262 h 153916"/>
                <a:gd name="connsiteX9" fmla="*/ 3157904 w 4044462"/>
                <a:gd name="connsiteY9" fmla="*/ 29358 h 153916"/>
                <a:gd name="connsiteX10" fmla="*/ 3458308 w 4044462"/>
                <a:gd name="connsiteY10" fmla="*/ 139262 h 153916"/>
                <a:gd name="connsiteX11" fmla="*/ 3846635 w 4044462"/>
                <a:gd name="connsiteY11" fmla="*/ 51 h 153916"/>
                <a:gd name="connsiteX12" fmla="*/ 4044462 w 4044462"/>
                <a:gd name="connsiteY12" fmla="*/ 124608 h 1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44462" h="153916">
                  <a:moveTo>
                    <a:pt x="0" y="153916"/>
                  </a:moveTo>
                  <a:cubicBezTo>
                    <a:pt x="127000" y="127051"/>
                    <a:pt x="271096" y="76983"/>
                    <a:pt x="381000" y="73320"/>
                  </a:cubicBezTo>
                  <a:cubicBezTo>
                    <a:pt x="490904" y="69657"/>
                    <a:pt x="551962" y="136820"/>
                    <a:pt x="659423" y="131935"/>
                  </a:cubicBezTo>
                  <a:cubicBezTo>
                    <a:pt x="766884" y="127050"/>
                    <a:pt x="928077" y="42791"/>
                    <a:pt x="1025769" y="44012"/>
                  </a:cubicBezTo>
                  <a:cubicBezTo>
                    <a:pt x="1123461" y="45233"/>
                    <a:pt x="1143000" y="140483"/>
                    <a:pt x="1245577" y="139262"/>
                  </a:cubicBezTo>
                  <a:cubicBezTo>
                    <a:pt x="1348154" y="138041"/>
                    <a:pt x="1521558" y="36685"/>
                    <a:pt x="1641231" y="36685"/>
                  </a:cubicBezTo>
                  <a:cubicBezTo>
                    <a:pt x="1760904" y="36685"/>
                    <a:pt x="1845164" y="138041"/>
                    <a:pt x="1963616" y="139262"/>
                  </a:cubicBezTo>
                  <a:cubicBezTo>
                    <a:pt x="2082068" y="140483"/>
                    <a:pt x="2224943" y="44012"/>
                    <a:pt x="2351943" y="44012"/>
                  </a:cubicBezTo>
                  <a:cubicBezTo>
                    <a:pt x="2478943" y="44012"/>
                    <a:pt x="2591289" y="141704"/>
                    <a:pt x="2725616" y="139262"/>
                  </a:cubicBezTo>
                  <a:cubicBezTo>
                    <a:pt x="2859943" y="136820"/>
                    <a:pt x="3035789" y="29358"/>
                    <a:pt x="3157904" y="29358"/>
                  </a:cubicBezTo>
                  <a:cubicBezTo>
                    <a:pt x="3280019" y="29358"/>
                    <a:pt x="3343520" y="144147"/>
                    <a:pt x="3458308" y="139262"/>
                  </a:cubicBezTo>
                  <a:cubicBezTo>
                    <a:pt x="3573097" y="134378"/>
                    <a:pt x="3748943" y="2493"/>
                    <a:pt x="3846635" y="51"/>
                  </a:cubicBezTo>
                  <a:cubicBezTo>
                    <a:pt x="3944327" y="-2391"/>
                    <a:pt x="3978520" y="83089"/>
                    <a:pt x="4044462" y="124608"/>
                  </a:cubicBezTo>
                </a:path>
              </a:pathLst>
            </a:cu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sp>
        <p:nvSpPr>
          <p:cNvPr id="28691" name="正方形/長方形 28690">
            <a:extLst>
              <a:ext uri="{FF2B5EF4-FFF2-40B4-BE49-F238E27FC236}">
                <a16:creationId xmlns:a16="http://schemas.microsoft.com/office/drawing/2014/main" id="{D30069EB-3A25-FA42-C980-93FA9834662C}"/>
              </a:ext>
            </a:extLst>
          </p:cNvPr>
          <p:cNvSpPr/>
          <p:nvPr/>
        </p:nvSpPr>
        <p:spPr>
          <a:xfrm>
            <a:off x="1114562" y="2527954"/>
            <a:ext cx="9849560" cy="98188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吹き出し 50">
            <a:extLst>
              <a:ext uri="{FF2B5EF4-FFF2-40B4-BE49-F238E27FC236}">
                <a16:creationId xmlns:a16="http://schemas.microsoft.com/office/drawing/2014/main" id="{97644751-B0AB-6FC8-CE52-0061645EA542}"/>
              </a:ext>
            </a:extLst>
          </p:cNvPr>
          <p:cNvSpPr/>
          <p:nvPr/>
        </p:nvSpPr>
        <p:spPr>
          <a:xfrm>
            <a:off x="1732067" y="4343450"/>
            <a:ext cx="4100185" cy="1186214"/>
          </a:xfrm>
          <a:prstGeom prst="wedgeRoundRectCallout">
            <a:avLst>
              <a:gd name="adj1" fmla="val -56312"/>
              <a:gd name="adj2" fmla="val 27053"/>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ja-JP" altLang="en-US" sz="1600" dirty="0">
                <a:solidFill>
                  <a:sysClr val="windowText" lastClr="000000"/>
                </a:solidFill>
                <a:latin typeface="Meiryo UI" panose="020B0604030504040204" pitchFamily="50" charset="-128"/>
                <a:ea typeface="Meiryo UI" panose="020B0604030504040204" pitchFamily="50" charset="-128"/>
              </a:rPr>
              <a:t>出荷までに納入前確認会を行いたいですが、</a:t>
            </a:r>
            <a:endParaRPr lang="en-US" altLang="ja-JP" sz="16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600" dirty="0">
                <a:solidFill>
                  <a:sysClr val="windowText" lastClr="000000"/>
                </a:solidFill>
                <a:latin typeface="Meiryo UI" panose="020B0604030504040204" pitchFamily="50" charset="-128"/>
                <a:ea typeface="Meiryo UI" panose="020B0604030504040204" pitchFamily="50" charset="-128"/>
              </a:rPr>
              <a:t>いつなら大丈夫そうですかー？</a:t>
            </a:r>
            <a:endParaRPr lang="en-US" altLang="ja-JP" sz="1600" dirty="0">
              <a:solidFill>
                <a:sysClr val="windowText" lastClr="000000"/>
              </a:solidFill>
              <a:latin typeface="Meiryo UI" panose="020B0604030504040204" pitchFamily="50" charset="-128"/>
              <a:ea typeface="Meiryo UI" panose="020B0604030504040204" pitchFamily="50" charset="-128"/>
            </a:endParaRPr>
          </a:p>
          <a:p>
            <a:pPr algn="l"/>
            <a:r>
              <a:rPr lang="ja-JP" altLang="en-US" sz="1600" dirty="0">
                <a:solidFill>
                  <a:sysClr val="windowText" lastClr="000000"/>
                </a:solidFill>
                <a:latin typeface="Meiryo UI" panose="020B0604030504040204" pitchFamily="50" charset="-128"/>
                <a:ea typeface="Meiryo UI" panose="020B0604030504040204" pitchFamily="50" charset="-128"/>
              </a:rPr>
              <a:t>検査確認記録の提出は、納入前確認会の時にお願いしますね</a:t>
            </a:r>
            <a:r>
              <a:rPr lang="en-US" altLang="ja-JP" sz="1600" dirty="0">
                <a:solidFill>
                  <a:sysClr val="windowText" lastClr="000000"/>
                </a:solidFill>
                <a:latin typeface="Meiryo UI" panose="020B0604030504040204" pitchFamily="50" charset="-128"/>
                <a:ea typeface="Meiryo UI" panose="020B0604030504040204" pitchFamily="50" charset="-128"/>
              </a:rPr>
              <a:t>!</a:t>
            </a:r>
          </a:p>
        </p:txBody>
      </p:sp>
      <p:grpSp>
        <p:nvGrpSpPr>
          <p:cNvPr id="14" name="グループ化 13">
            <a:extLst>
              <a:ext uri="{FF2B5EF4-FFF2-40B4-BE49-F238E27FC236}">
                <a16:creationId xmlns:a16="http://schemas.microsoft.com/office/drawing/2014/main" id="{80C4BD73-5CA1-CD60-451E-D579A4617AE5}"/>
              </a:ext>
            </a:extLst>
          </p:cNvPr>
          <p:cNvGrpSpPr/>
          <p:nvPr/>
        </p:nvGrpSpPr>
        <p:grpSpPr>
          <a:xfrm>
            <a:off x="575668" y="4690317"/>
            <a:ext cx="1079207" cy="1035458"/>
            <a:chOff x="946574" y="1787787"/>
            <a:chExt cx="858502" cy="844741"/>
          </a:xfrm>
        </p:grpSpPr>
        <p:pic>
          <p:nvPicPr>
            <p:cNvPr id="16" name="図 15">
              <a:extLst>
                <a:ext uri="{FF2B5EF4-FFF2-40B4-BE49-F238E27FC236}">
                  <a16:creationId xmlns:a16="http://schemas.microsoft.com/office/drawing/2014/main" id="{89993618-A97A-92E3-70CB-FE484FCB37E4}"/>
                </a:ext>
              </a:extLst>
            </p:cNvPr>
            <p:cNvPicPr>
              <a:picLocks noChangeAspect="1"/>
            </p:cNvPicPr>
            <p:nvPr/>
          </p:nvPicPr>
          <p:blipFill rotWithShape="1">
            <a:blip r:embed="rId7"/>
            <a:srcRect l="2601" t="29310" r="-2601" b="51428"/>
            <a:stretch/>
          </p:blipFill>
          <p:spPr>
            <a:xfrm>
              <a:off x="1022200" y="2189447"/>
              <a:ext cx="707250" cy="443081"/>
            </a:xfrm>
            <a:prstGeom prst="rect">
              <a:avLst/>
            </a:prstGeom>
          </p:spPr>
        </p:pic>
        <p:grpSp>
          <p:nvGrpSpPr>
            <p:cNvPr id="19" name="グループ化 18">
              <a:extLst>
                <a:ext uri="{FF2B5EF4-FFF2-40B4-BE49-F238E27FC236}">
                  <a16:creationId xmlns:a16="http://schemas.microsoft.com/office/drawing/2014/main" id="{A39D4B79-B35A-F8D4-C54F-61BC83DE3D1C}"/>
                </a:ext>
              </a:extLst>
            </p:cNvPr>
            <p:cNvGrpSpPr/>
            <p:nvPr/>
          </p:nvGrpSpPr>
          <p:grpSpPr>
            <a:xfrm>
              <a:off x="946574" y="1787787"/>
              <a:ext cx="858502" cy="646331"/>
              <a:chOff x="3455988" y="4116792"/>
              <a:chExt cx="1374667" cy="1022433"/>
            </a:xfrm>
          </p:grpSpPr>
          <p:pic>
            <p:nvPicPr>
              <p:cNvPr id="20" name="図 19">
                <a:extLst>
                  <a:ext uri="{FF2B5EF4-FFF2-40B4-BE49-F238E27FC236}">
                    <a16:creationId xmlns:a16="http://schemas.microsoft.com/office/drawing/2014/main" id="{F933F0A9-0F08-CB66-6E41-35B00CABB8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55988" y="4147666"/>
                <a:ext cx="1374667" cy="991559"/>
              </a:xfrm>
              <a:prstGeom prst="rect">
                <a:avLst/>
              </a:prstGeom>
            </p:spPr>
          </p:pic>
          <p:pic>
            <p:nvPicPr>
              <p:cNvPr id="21" name="Picture 17">
                <a:extLst>
                  <a:ext uri="{FF2B5EF4-FFF2-40B4-BE49-F238E27FC236}">
                    <a16:creationId xmlns:a16="http://schemas.microsoft.com/office/drawing/2014/main" id="{E36D72C7-FAC5-75A7-ACF6-C00D11971FC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767992" y="4116792"/>
                <a:ext cx="777762"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descr="ロゴ">
                <a:extLst>
                  <a:ext uri="{FF2B5EF4-FFF2-40B4-BE49-F238E27FC236}">
                    <a16:creationId xmlns:a16="http://schemas.microsoft.com/office/drawing/2014/main" id="{BA5A00BE-66C2-E574-F291-3B258B5B79CD}"/>
                  </a:ext>
                </a:extLst>
              </p:cNvPr>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86919" y="4251405"/>
                <a:ext cx="545210" cy="138972"/>
              </a:xfrm>
              <a:prstGeom prst="rect">
                <a:avLst/>
              </a:prstGeom>
              <a:solidFill>
                <a:schemeClr val="accent4">
                  <a:lumMod val="20000"/>
                  <a:lumOff val="80000"/>
                </a:schemeClr>
              </a:solidFill>
              <a:ln>
                <a:noFill/>
              </a:ln>
            </p:spPr>
          </p:pic>
        </p:grpSp>
      </p:grpSp>
      <p:sp>
        <p:nvSpPr>
          <p:cNvPr id="3" name="テキスト ボックス 2">
            <a:extLst>
              <a:ext uri="{FF2B5EF4-FFF2-40B4-BE49-F238E27FC236}">
                <a16:creationId xmlns:a16="http://schemas.microsoft.com/office/drawing/2014/main" id="{EC496C5B-52E8-F279-8BCE-93A912C6405E}"/>
              </a:ext>
            </a:extLst>
          </p:cNvPr>
          <p:cNvSpPr txBox="1"/>
          <p:nvPr/>
        </p:nvSpPr>
        <p:spPr>
          <a:xfrm>
            <a:off x="820612" y="5870095"/>
            <a:ext cx="10081394" cy="369332"/>
          </a:xfrm>
          <a:prstGeom prst="rect">
            <a:avLst/>
          </a:prstGeom>
          <a:solidFill>
            <a:srgbClr val="FFFF66"/>
          </a:solidFill>
          <a:ln>
            <a:noFill/>
          </a:ln>
        </p:spPr>
        <p:txBody>
          <a:bodyPr wrap="square" rtlCol="0">
            <a:spAutoFit/>
          </a:bodyPr>
          <a:lstStyle/>
          <a:p>
            <a:r>
              <a:rPr kumimoji="1" lang="ja-JP" altLang="en-US" sz="1800" b="1" dirty="0">
                <a:solidFill>
                  <a:srgbClr val="FF0000"/>
                </a:solidFill>
                <a:latin typeface="Meiryo UI" panose="020B0604030504040204" pitchFamily="50" charset="-128"/>
                <a:ea typeface="Meiryo UI" panose="020B0604030504040204" pitchFamily="50" charset="-128"/>
              </a:rPr>
              <a:t>縫製日、検査日</a:t>
            </a:r>
            <a:r>
              <a:rPr lang="ja-JP" altLang="en-US" sz="1800" b="1" dirty="0">
                <a:solidFill>
                  <a:srgbClr val="FF0000"/>
                </a:solidFill>
                <a:latin typeface="Meiryo UI" panose="020B0604030504040204" pitchFamily="50" charset="-128"/>
                <a:ea typeface="Meiryo UI" panose="020B0604030504040204" pitchFamily="50" charset="-128"/>
              </a:rPr>
              <a:t>、</a:t>
            </a:r>
            <a:r>
              <a:rPr kumimoji="1" lang="ja-JP" altLang="en-US" sz="1800" b="1" dirty="0">
                <a:solidFill>
                  <a:srgbClr val="FF0000"/>
                </a:solidFill>
                <a:latin typeface="Meiryo UI" panose="020B0604030504040204" pitchFamily="50" charset="-128"/>
                <a:ea typeface="Meiryo UI" panose="020B0604030504040204" pitchFamily="50" charset="-128"/>
              </a:rPr>
              <a:t>検査記録作成のリードタイムをすりあわせ、仕入先さんと納入前確認会の実施日を決定</a:t>
            </a:r>
            <a:endParaRPr kumimoji="1" lang="en-US" altLang="ja-JP" sz="1800" b="1" dirty="0">
              <a:solidFill>
                <a:srgbClr val="FF0000"/>
              </a:solidFill>
              <a:latin typeface="Meiryo UI" panose="020B0604030504040204" pitchFamily="50" charset="-128"/>
              <a:ea typeface="Meiryo UI" panose="020B0604030504040204" pitchFamily="50" charset="-128"/>
            </a:endParaRPr>
          </a:p>
        </p:txBody>
      </p:sp>
      <p:grpSp>
        <p:nvGrpSpPr>
          <p:cNvPr id="12" name="グループ化 11">
            <a:extLst>
              <a:ext uri="{FF2B5EF4-FFF2-40B4-BE49-F238E27FC236}">
                <a16:creationId xmlns:a16="http://schemas.microsoft.com/office/drawing/2014/main" id="{4EA8CCAD-E9AB-F82B-1920-21AF843B3F94}"/>
              </a:ext>
            </a:extLst>
          </p:cNvPr>
          <p:cNvGrpSpPr/>
          <p:nvPr/>
        </p:nvGrpSpPr>
        <p:grpSpPr>
          <a:xfrm>
            <a:off x="9373590" y="4320207"/>
            <a:ext cx="2061205" cy="1556395"/>
            <a:chOff x="9440048" y="4492004"/>
            <a:chExt cx="2061205" cy="1556395"/>
          </a:xfrm>
        </p:grpSpPr>
        <p:grpSp>
          <p:nvGrpSpPr>
            <p:cNvPr id="15" name="グループ化 14">
              <a:extLst>
                <a:ext uri="{FF2B5EF4-FFF2-40B4-BE49-F238E27FC236}">
                  <a16:creationId xmlns:a16="http://schemas.microsoft.com/office/drawing/2014/main" id="{7B7BD055-028C-86C2-6B52-BE4D3E682521}"/>
                </a:ext>
              </a:extLst>
            </p:cNvPr>
            <p:cNvGrpSpPr/>
            <p:nvPr/>
          </p:nvGrpSpPr>
          <p:grpSpPr>
            <a:xfrm>
              <a:off x="9440048" y="4492004"/>
              <a:ext cx="2061205" cy="1556395"/>
              <a:chOff x="11341271" y="4313206"/>
              <a:chExt cx="2061205" cy="1556395"/>
            </a:xfrm>
          </p:grpSpPr>
          <p:pic>
            <p:nvPicPr>
              <p:cNvPr id="23" name="図 22" descr="노트북 컴퓨터 수첩 - Pixabay의 무료 이미지">
                <a:extLst>
                  <a:ext uri="{FF2B5EF4-FFF2-40B4-BE49-F238E27FC236}">
                    <a16:creationId xmlns:a16="http://schemas.microsoft.com/office/drawing/2014/main" id="{2DEC4F60-19A9-69AB-E6BD-DB738D4841C4}"/>
                  </a:ext>
                </a:extLst>
              </p:cNvPr>
              <p:cNvPicPr>
                <a:picLocks noChangeAspect="1"/>
              </p:cNvPicPr>
              <p:nvPr/>
            </p:nvPicPr>
            <p:blipFill>
              <a:blip r:embed="rId11" cstate="print">
                <a:extLst>
                  <a:ext uri="{BEBA8EAE-BF5A-486C-A8C5-ECC9F3942E4B}">
                    <a14:imgProps xmlns:a14="http://schemas.microsoft.com/office/drawing/2010/main">
                      <a14:imgLayer r:embed="rId12">
                        <a14:imgEffect>
                          <a14:backgroundRemoval t="3846" b="96154" l="9091" r="89977"/>
                        </a14:imgEffect>
                      </a14:imgLayer>
                    </a14:imgProps>
                  </a:ext>
                  <a:ext uri="{28A0092B-C50C-407E-A947-70E740481C1C}">
                    <a14:useLocalDpi xmlns:a14="http://schemas.microsoft.com/office/drawing/2010/main" val="0"/>
                  </a:ext>
                </a:extLst>
              </a:blip>
              <a:stretch>
                <a:fillRect/>
              </a:stretch>
            </p:blipFill>
            <p:spPr>
              <a:xfrm>
                <a:off x="11341271" y="4313206"/>
                <a:ext cx="2061205" cy="1556395"/>
              </a:xfrm>
              <a:prstGeom prst="rect">
                <a:avLst/>
              </a:prstGeom>
            </p:spPr>
          </p:pic>
          <p:pic>
            <p:nvPicPr>
              <p:cNvPr id="13" name="図 1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1A1F6009-00E2-ADAF-7329-A96F041CC6E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736850" y="4469732"/>
                <a:ext cx="1270046" cy="707373"/>
              </a:xfrm>
              <a:prstGeom prst="rect">
                <a:avLst/>
              </a:prstGeom>
            </p:spPr>
          </p:pic>
        </p:grpSp>
        <p:grpSp>
          <p:nvGrpSpPr>
            <p:cNvPr id="28687" name="グループ化 28686">
              <a:extLst>
                <a:ext uri="{FF2B5EF4-FFF2-40B4-BE49-F238E27FC236}">
                  <a16:creationId xmlns:a16="http://schemas.microsoft.com/office/drawing/2014/main" id="{FE63CA95-FBAA-BE6B-F74F-D8863C664377}"/>
                </a:ext>
              </a:extLst>
            </p:cNvPr>
            <p:cNvGrpSpPr/>
            <p:nvPr/>
          </p:nvGrpSpPr>
          <p:grpSpPr>
            <a:xfrm>
              <a:off x="9694342" y="5670425"/>
              <a:ext cx="1594533" cy="258212"/>
              <a:chOff x="-1028541" y="2015951"/>
              <a:chExt cx="1460751" cy="225510"/>
            </a:xfrm>
          </p:grpSpPr>
          <p:sp>
            <p:nvSpPr>
              <p:cNvPr id="28688" name="角丸四角形 12">
                <a:extLst>
                  <a:ext uri="{FF2B5EF4-FFF2-40B4-BE49-F238E27FC236}">
                    <a16:creationId xmlns:a16="http://schemas.microsoft.com/office/drawing/2014/main" id="{C8B9C50E-A835-6F76-B3F2-C5591AC9AE39}"/>
                  </a:ext>
                </a:extLst>
              </p:cNvPr>
              <p:cNvSpPr/>
              <p:nvPr/>
            </p:nvSpPr>
            <p:spPr>
              <a:xfrm>
                <a:off x="-864195" y="2015951"/>
                <a:ext cx="1118385" cy="225510"/>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28689" name="テキスト ボックス 28688">
                <a:extLst>
                  <a:ext uri="{FF2B5EF4-FFF2-40B4-BE49-F238E27FC236}">
                    <a16:creationId xmlns:a16="http://schemas.microsoft.com/office/drawing/2014/main" id="{1987D4DD-8B3F-055C-2280-3AA658A851E0}"/>
                  </a:ext>
                </a:extLst>
              </p:cNvPr>
              <p:cNvSpPr txBox="1"/>
              <p:nvPr/>
            </p:nvSpPr>
            <p:spPr>
              <a:xfrm>
                <a:off x="-1028541" y="2037214"/>
                <a:ext cx="1460751" cy="201597"/>
              </a:xfrm>
              <a:prstGeom prst="rect">
                <a:avLst/>
              </a:prstGeom>
              <a:noFill/>
            </p:spPr>
            <p:txBody>
              <a:bodyPr wrap="square" rtlCol="0">
                <a:spAutoFit/>
              </a:bodyPr>
              <a:lstStyle/>
              <a:p>
                <a:pPr algn="ctr"/>
                <a:r>
                  <a:rPr lang="ja-JP" altLang="en-US" sz="900" b="1" dirty="0">
                    <a:latin typeface="Meiryo UI" panose="020B0604030504040204" pitchFamily="50" charset="-128"/>
                    <a:ea typeface="Meiryo UI" panose="020B0604030504040204" pitchFamily="50" charset="-128"/>
                  </a:rPr>
                  <a:t>仕入先の品質担当者</a:t>
                </a:r>
              </a:p>
            </p:txBody>
          </p:sp>
        </p:grpSp>
        <p:grpSp>
          <p:nvGrpSpPr>
            <p:cNvPr id="17" name="グループ化 16">
              <a:extLst>
                <a:ext uri="{FF2B5EF4-FFF2-40B4-BE49-F238E27FC236}">
                  <a16:creationId xmlns:a16="http://schemas.microsoft.com/office/drawing/2014/main" id="{1D03FC50-AFED-F9AD-53F7-EC6FD29B8B3A}"/>
                </a:ext>
              </a:extLst>
            </p:cNvPr>
            <p:cNvGrpSpPr/>
            <p:nvPr/>
          </p:nvGrpSpPr>
          <p:grpSpPr>
            <a:xfrm>
              <a:off x="10160336" y="4807851"/>
              <a:ext cx="620627" cy="548052"/>
              <a:chOff x="12052385" y="2838719"/>
              <a:chExt cx="798233" cy="733396"/>
            </a:xfrm>
          </p:grpSpPr>
          <p:pic>
            <p:nvPicPr>
              <p:cNvPr id="26" name="図 25" descr="アイコン&#10;&#10;AI によって生成されたコンテンツは間違っている可能性があります。">
                <a:extLst>
                  <a:ext uri="{FF2B5EF4-FFF2-40B4-BE49-F238E27FC236}">
                    <a16:creationId xmlns:a16="http://schemas.microsoft.com/office/drawing/2014/main" id="{1F3E7ABF-E754-6FE4-0A1F-55FA76F14C65}"/>
                  </a:ext>
                </a:extLst>
              </p:cNvPr>
              <p:cNvPicPr>
                <a:picLocks noChangeAspect="1"/>
              </p:cNvPicPr>
              <p:nvPr/>
            </p:nvPicPr>
            <p:blipFill>
              <a:blip r:embed="rId14" cstate="print">
                <a:extLst>
                  <a:ext uri="{28A0092B-C50C-407E-A947-70E740481C1C}">
                    <a14:useLocalDpi xmlns:a14="http://schemas.microsoft.com/office/drawing/2010/main" val="0"/>
                  </a:ext>
                </a:extLst>
              </a:blip>
              <a:srcRect l="27856" t="3124" r="25743" b="29577"/>
              <a:stretch/>
            </p:blipFill>
            <p:spPr>
              <a:xfrm>
                <a:off x="12052385" y="2838719"/>
                <a:ext cx="798233" cy="733396"/>
              </a:xfrm>
              <a:prstGeom prst="rect">
                <a:avLst/>
              </a:prstGeom>
            </p:spPr>
          </p:pic>
          <p:grpSp>
            <p:nvGrpSpPr>
              <p:cNvPr id="30" name="グループ化 29">
                <a:extLst>
                  <a:ext uri="{FF2B5EF4-FFF2-40B4-BE49-F238E27FC236}">
                    <a16:creationId xmlns:a16="http://schemas.microsoft.com/office/drawing/2014/main" id="{A0CC1CAB-8852-37FC-5C42-7C8145659170}"/>
                  </a:ext>
                </a:extLst>
              </p:cNvPr>
              <p:cNvGrpSpPr/>
              <p:nvPr/>
            </p:nvGrpSpPr>
            <p:grpSpPr>
              <a:xfrm>
                <a:off x="12052386" y="2838719"/>
                <a:ext cx="764642" cy="699512"/>
                <a:chOff x="0" y="-49810"/>
                <a:chExt cx="1390590" cy="1582913"/>
              </a:xfrm>
            </p:grpSpPr>
            <p:grpSp>
              <p:nvGrpSpPr>
                <p:cNvPr id="31" name="グループ化 30">
                  <a:extLst>
                    <a:ext uri="{FF2B5EF4-FFF2-40B4-BE49-F238E27FC236}">
                      <a16:creationId xmlns:a16="http://schemas.microsoft.com/office/drawing/2014/main" id="{A6C5324A-0977-B98B-2E25-3C52567D008D}"/>
                    </a:ext>
                  </a:extLst>
                </p:cNvPr>
                <p:cNvGrpSpPr/>
                <p:nvPr/>
              </p:nvGrpSpPr>
              <p:grpSpPr>
                <a:xfrm>
                  <a:off x="0" y="726958"/>
                  <a:ext cx="1390590" cy="685800"/>
                  <a:chOff x="0" y="726958"/>
                  <a:chExt cx="1390590" cy="685800"/>
                </a:xfrm>
              </p:grpSpPr>
              <p:sp>
                <p:nvSpPr>
                  <p:cNvPr id="33" name="フローチャート: 直接アクセス記憶 32">
                    <a:extLst>
                      <a:ext uri="{FF2B5EF4-FFF2-40B4-BE49-F238E27FC236}">
                        <a16:creationId xmlns:a16="http://schemas.microsoft.com/office/drawing/2014/main" id="{DA42FE8E-42AF-4B01-F36A-F3EECD08A860}"/>
                      </a:ext>
                    </a:extLst>
                  </p:cNvPr>
                  <p:cNvSpPr/>
                  <p:nvPr/>
                </p:nvSpPr>
                <p:spPr>
                  <a:xfrm>
                    <a:off x="1227915" y="732436"/>
                    <a:ext cx="162675" cy="257175"/>
                  </a:xfrm>
                  <a:prstGeom prst="flowChartMagneticDrum">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34" name="フローチャート: 直接アクセス記憶 33">
                    <a:extLst>
                      <a:ext uri="{FF2B5EF4-FFF2-40B4-BE49-F238E27FC236}">
                        <a16:creationId xmlns:a16="http://schemas.microsoft.com/office/drawing/2014/main" id="{AB1A8417-C26A-1AFC-9FB5-EFF4344870B4}"/>
                      </a:ext>
                    </a:extLst>
                  </p:cNvPr>
                  <p:cNvSpPr/>
                  <p:nvPr/>
                </p:nvSpPr>
                <p:spPr>
                  <a:xfrm flipH="1">
                    <a:off x="0" y="726958"/>
                    <a:ext cx="171450" cy="257175"/>
                  </a:xfrm>
                  <a:prstGeom prst="flowChartMagneticDrum">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35" name="フローチャート: 結合子 34">
                    <a:extLst>
                      <a:ext uri="{FF2B5EF4-FFF2-40B4-BE49-F238E27FC236}">
                        <a16:creationId xmlns:a16="http://schemas.microsoft.com/office/drawing/2014/main" id="{71A0E445-4C43-26C8-C29F-3CA9680E6E6D}"/>
                      </a:ext>
                    </a:extLst>
                  </p:cNvPr>
                  <p:cNvSpPr/>
                  <p:nvPr/>
                </p:nvSpPr>
                <p:spPr>
                  <a:xfrm>
                    <a:off x="609599" y="1231783"/>
                    <a:ext cx="266700" cy="180975"/>
                  </a:xfrm>
                  <a:prstGeom prst="flowChartConnector">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36" name="アーチ 35">
                    <a:extLst>
                      <a:ext uri="{FF2B5EF4-FFF2-40B4-BE49-F238E27FC236}">
                        <a16:creationId xmlns:a16="http://schemas.microsoft.com/office/drawing/2014/main" id="{FC5712D0-1865-16EA-84BE-8E3783E8EFBD}"/>
                      </a:ext>
                    </a:extLst>
                  </p:cNvPr>
                  <p:cNvSpPr/>
                  <p:nvPr/>
                </p:nvSpPr>
                <p:spPr>
                  <a:xfrm rot="9010378">
                    <a:off x="581022" y="965083"/>
                    <a:ext cx="743419" cy="326564"/>
                  </a:xfrm>
                  <a:prstGeom prst="blockArc">
                    <a:avLst>
                      <a:gd name="adj1" fmla="val 10800000"/>
                      <a:gd name="adj2" fmla="val 21423784"/>
                      <a:gd name="adj3" fmla="val 809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tx1"/>
                      </a:solidFill>
                    </a:endParaRPr>
                  </a:p>
                </p:txBody>
              </p:sp>
            </p:grpSp>
            <p:sp>
              <p:nvSpPr>
                <p:cNvPr id="32" name="アーチ 31">
                  <a:extLst>
                    <a:ext uri="{FF2B5EF4-FFF2-40B4-BE49-F238E27FC236}">
                      <a16:creationId xmlns:a16="http://schemas.microsoft.com/office/drawing/2014/main" id="{2F1D8D30-EA6F-A65E-0CC0-01304E08C901}"/>
                    </a:ext>
                  </a:extLst>
                </p:cNvPr>
                <p:cNvSpPr/>
                <p:nvPr/>
              </p:nvSpPr>
              <p:spPr>
                <a:xfrm rot="21195652">
                  <a:off x="48559" y="-49810"/>
                  <a:ext cx="1333081" cy="1582913"/>
                </a:xfrm>
                <a:prstGeom prst="blockArc">
                  <a:avLst>
                    <a:gd name="adj1" fmla="val 11221969"/>
                    <a:gd name="adj2" fmla="val 168496"/>
                    <a:gd name="adj3" fmla="val 441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chemeClr val="tx1"/>
                    </a:solidFill>
                  </a:endParaRPr>
                </a:p>
              </p:txBody>
            </p:sp>
          </p:grpSp>
        </p:grpSp>
      </p:grpSp>
      <p:sp>
        <p:nvSpPr>
          <p:cNvPr id="8" name="横巻き 75">
            <a:extLst>
              <a:ext uri="{FF2B5EF4-FFF2-40B4-BE49-F238E27FC236}">
                <a16:creationId xmlns:a16="http://schemas.microsoft.com/office/drawing/2014/main" id="{8B30D9E6-138F-171D-2AB4-78F52075D13F}"/>
              </a:ext>
            </a:extLst>
          </p:cNvPr>
          <p:cNvSpPr/>
          <p:nvPr/>
        </p:nvSpPr>
        <p:spPr>
          <a:xfrm>
            <a:off x="612602" y="647799"/>
            <a:ext cx="3744416" cy="913247"/>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56AD9DBB-ECAD-0699-E67C-4D1404449152}"/>
              </a:ext>
            </a:extLst>
          </p:cNvPr>
          <p:cNvSpPr txBox="1"/>
          <p:nvPr/>
        </p:nvSpPr>
        <p:spPr>
          <a:xfrm>
            <a:off x="900634" y="943429"/>
            <a:ext cx="3350853"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対策②　</a:t>
            </a:r>
            <a:r>
              <a:rPr lang="ja-JP" altLang="en-US" sz="1800" dirty="0">
                <a:latin typeface="Meiryo UI" panose="020B0604030504040204" pitchFamily="50" charset="-128"/>
                <a:ea typeface="Meiryo UI" panose="020B0604030504040204" pitchFamily="50" charset="-128"/>
              </a:rPr>
              <a:t>②</a:t>
            </a:r>
            <a:r>
              <a:rPr lang="en-US" altLang="ja-JP" sz="1800" dirty="0">
                <a:latin typeface="Meiryo UI" panose="020B0604030504040204" pitchFamily="50" charset="-128"/>
                <a:ea typeface="Meiryo UI" panose="020B0604030504040204" pitchFamily="50" charset="-128"/>
              </a:rPr>
              <a:t>-2 </a:t>
            </a:r>
            <a:r>
              <a:rPr lang="ja-JP" altLang="en-US" sz="1800" dirty="0">
                <a:latin typeface="Meiryo UI" panose="020B0604030504040204" pitchFamily="50" charset="-128"/>
                <a:ea typeface="Meiryo UI" panose="020B0604030504040204" pitchFamily="50" charset="-128"/>
              </a:rPr>
              <a:t>情報共有会詳細</a:t>
            </a:r>
            <a:endParaRPr kumimoji="1" lang="ja-JP" altLang="en-US" sz="1800" dirty="0">
              <a:latin typeface="Meiryo UI" panose="020B0604030504040204" pitchFamily="50" charset="-128"/>
              <a:ea typeface="Meiryo UI" panose="020B0604030504040204" pitchFamily="50" charset="-128"/>
            </a:endParaRPr>
          </a:p>
        </p:txBody>
      </p:sp>
      <p:grpSp>
        <p:nvGrpSpPr>
          <p:cNvPr id="18" name="グループ化 17">
            <a:extLst>
              <a:ext uri="{FF2B5EF4-FFF2-40B4-BE49-F238E27FC236}">
                <a16:creationId xmlns:a16="http://schemas.microsoft.com/office/drawing/2014/main" id="{70CABB6A-2B43-5775-4EE8-182A3C6EA4EE}"/>
              </a:ext>
            </a:extLst>
          </p:cNvPr>
          <p:cNvGrpSpPr/>
          <p:nvPr/>
        </p:nvGrpSpPr>
        <p:grpSpPr>
          <a:xfrm>
            <a:off x="4155327" y="711498"/>
            <a:ext cx="1064374" cy="848643"/>
            <a:chOff x="6124379" y="5227786"/>
            <a:chExt cx="1354964" cy="1256384"/>
          </a:xfrm>
        </p:grpSpPr>
        <p:pic>
          <p:nvPicPr>
            <p:cNvPr id="25" name="図 24">
              <a:extLst>
                <a:ext uri="{FF2B5EF4-FFF2-40B4-BE49-F238E27FC236}">
                  <a16:creationId xmlns:a16="http://schemas.microsoft.com/office/drawing/2014/main" id="{5BC28CAF-4E3F-0FAE-C45B-ADE848E78C2E}"/>
                </a:ext>
              </a:extLst>
            </p:cNvPr>
            <p:cNvPicPr>
              <a:picLocks noChangeAspect="1"/>
            </p:cNvPicPr>
            <p:nvPr/>
          </p:nvPicPr>
          <p:blipFill>
            <a:blip r:embed="rId15" cstate="print">
              <a:extLst>
                <a:ext uri="{BEBA8EAE-BF5A-486C-A8C5-ECC9F3942E4B}">
                  <a14:imgProps xmlns:a14="http://schemas.microsoft.com/office/drawing/2010/main">
                    <a14:imgLayer r:embed="rId16">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27" name="グループ化 26">
              <a:extLst>
                <a:ext uri="{FF2B5EF4-FFF2-40B4-BE49-F238E27FC236}">
                  <a16:creationId xmlns:a16="http://schemas.microsoft.com/office/drawing/2014/main" id="{53E59408-405B-0DD4-C38A-02A3525222A3}"/>
                </a:ext>
              </a:extLst>
            </p:cNvPr>
            <p:cNvGrpSpPr/>
            <p:nvPr/>
          </p:nvGrpSpPr>
          <p:grpSpPr>
            <a:xfrm>
              <a:off x="6475902" y="5227786"/>
              <a:ext cx="720092" cy="457780"/>
              <a:chOff x="8698492" y="4442526"/>
              <a:chExt cx="1621081" cy="863355"/>
            </a:xfrm>
          </p:grpSpPr>
          <p:pic>
            <p:nvPicPr>
              <p:cNvPr id="37" name="Picture 17">
                <a:extLst>
                  <a:ext uri="{FF2B5EF4-FFF2-40B4-BE49-F238E27FC236}">
                    <a16:creationId xmlns:a16="http://schemas.microsoft.com/office/drawing/2014/main" id="{5342D179-9E2D-B755-9B6F-9E90013AFAAD}"/>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 descr="ロゴ">
                <a:extLst>
                  <a:ext uri="{FF2B5EF4-FFF2-40B4-BE49-F238E27FC236}">
                    <a16:creationId xmlns:a16="http://schemas.microsoft.com/office/drawing/2014/main" id="{E0776AAC-A569-5768-BEEB-014C1FE5E61F}"/>
                  </a:ext>
                </a:extLst>
              </p:cNvPr>
              <p:cNvPicPr>
                <a:picLocks noChangeAspect="1" noChangeArrowheads="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28" name="図 27">
              <a:extLst>
                <a:ext uri="{FF2B5EF4-FFF2-40B4-BE49-F238E27FC236}">
                  <a16:creationId xmlns:a16="http://schemas.microsoft.com/office/drawing/2014/main" id="{EEC5834A-B745-8DD3-470D-88732C24373D}"/>
                </a:ext>
              </a:extLst>
            </p:cNvPr>
            <p:cNvPicPr>
              <a:picLocks noChangeAspect="1"/>
            </p:cNvPicPr>
            <p:nvPr/>
          </p:nvPicPr>
          <p:blipFill rotWithShape="1">
            <a:blip r:embed="rId7"/>
            <a:srcRect l="2601" t="29310" r="-2601" b="51428"/>
            <a:stretch/>
          </p:blipFill>
          <p:spPr>
            <a:xfrm>
              <a:off x="6124379" y="5941290"/>
              <a:ext cx="1310605" cy="542880"/>
            </a:xfrm>
            <a:prstGeom prst="rect">
              <a:avLst/>
            </a:prstGeom>
          </p:spPr>
        </p:pic>
      </p:grpSp>
      <p:grpSp>
        <p:nvGrpSpPr>
          <p:cNvPr id="39" name="グループ化 38">
            <a:extLst>
              <a:ext uri="{FF2B5EF4-FFF2-40B4-BE49-F238E27FC236}">
                <a16:creationId xmlns:a16="http://schemas.microsoft.com/office/drawing/2014/main" id="{733DBD95-805E-E779-3F57-C9970496F23C}"/>
              </a:ext>
            </a:extLst>
          </p:cNvPr>
          <p:cNvGrpSpPr/>
          <p:nvPr/>
        </p:nvGrpSpPr>
        <p:grpSpPr>
          <a:xfrm>
            <a:off x="4923880" y="696707"/>
            <a:ext cx="1124396" cy="864340"/>
            <a:chOff x="5253126" y="5258575"/>
            <a:chExt cx="1177792" cy="1219210"/>
          </a:xfrm>
        </p:grpSpPr>
        <p:pic>
          <p:nvPicPr>
            <p:cNvPr id="40" name="図 39">
              <a:extLst>
                <a:ext uri="{FF2B5EF4-FFF2-40B4-BE49-F238E27FC236}">
                  <a16:creationId xmlns:a16="http://schemas.microsoft.com/office/drawing/2014/main" id="{87563176-0270-ACEC-4080-CD853690C572}"/>
                </a:ext>
              </a:extLst>
            </p:cNvPr>
            <p:cNvPicPr>
              <a:picLocks noChangeAspect="1"/>
            </p:cNvPicPr>
            <p:nvPr/>
          </p:nvPicPr>
          <p:blipFill>
            <a:blip r:embed="rId19" cstate="print">
              <a:extLst>
                <a:ext uri="{BEBA8EAE-BF5A-486C-A8C5-ECC9F3942E4B}">
                  <a14:imgProps xmlns:a14="http://schemas.microsoft.com/office/drawing/2010/main">
                    <a14:imgLayer r:embed="rId20">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41" name="グループ化 40">
              <a:extLst>
                <a:ext uri="{FF2B5EF4-FFF2-40B4-BE49-F238E27FC236}">
                  <a16:creationId xmlns:a16="http://schemas.microsoft.com/office/drawing/2014/main" id="{CAF0AE22-6862-8D34-0096-D8C91DAEDBF0}"/>
                </a:ext>
              </a:extLst>
            </p:cNvPr>
            <p:cNvGrpSpPr/>
            <p:nvPr/>
          </p:nvGrpSpPr>
          <p:grpSpPr>
            <a:xfrm>
              <a:off x="5508854" y="5258575"/>
              <a:ext cx="703994" cy="427280"/>
              <a:chOff x="8647872" y="4313042"/>
              <a:chExt cx="1518312" cy="754475"/>
            </a:xfrm>
          </p:grpSpPr>
          <p:pic>
            <p:nvPicPr>
              <p:cNvPr id="43" name="Picture 17">
                <a:extLst>
                  <a:ext uri="{FF2B5EF4-FFF2-40B4-BE49-F238E27FC236}">
                    <a16:creationId xmlns:a16="http://schemas.microsoft.com/office/drawing/2014/main" id="{9C2B0E85-8526-9F74-D0A2-4C4590D5BEC6}"/>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 descr="ロゴ">
                <a:extLst>
                  <a:ext uri="{FF2B5EF4-FFF2-40B4-BE49-F238E27FC236}">
                    <a16:creationId xmlns:a16="http://schemas.microsoft.com/office/drawing/2014/main" id="{2F4B6B75-9B1D-9C65-A338-EEA698DCE470}"/>
                  </a:ext>
                </a:extLst>
              </p:cNvPr>
              <p:cNvPicPr>
                <a:picLocks noChangeAspect="1" noChangeArrowheads="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42" name="図 41">
              <a:extLst>
                <a:ext uri="{FF2B5EF4-FFF2-40B4-BE49-F238E27FC236}">
                  <a16:creationId xmlns:a16="http://schemas.microsoft.com/office/drawing/2014/main" id="{EE2CF298-0AA2-7362-5BF8-61B32D44E242}"/>
                </a:ext>
              </a:extLst>
            </p:cNvPr>
            <p:cNvPicPr>
              <a:picLocks noChangeAspect="1"/>
            </p:cNvPicPr>
            <p:nvPr/>
          </p:nvPicPr>
          <p:blipFill rotWithShape="1">
            <a:blip r:embed="rId7"/>
            <a:srcRect l="2601" t="29310" r="-2601" b="51428"/>
            <a:stretch/>
          </p:blipFill>
          <p:spPr>
            <a:xfrm>
              <a:off x="5253126" y="5910940"/>
              <a:ext cx="1177792" cy="566845"/>
            </a:xfrm>
            <a:prstGeom prst="rect">
              <a:avLst/>
            </a:prstGeom>
          </p:spPr>
        </p:pic>
      </p:grpSp>
      <p:sp>
        <p:nvSpPr>
          <p:cNvPr id="5" name="角丸四角形吹き出し 50">
            <a:extLst>
              <a:ext uri="{FF2B5EF4-FFF2-40B4-BE49-F238E27FC236}">
                <a16:creationId xmlns:a16="http://schemas.microsoft.com/office/drawing/2014/main" id="{092BA130-E513-9EA4-5678-1FB02C2862E6}"/>
              </a:ext>
            </a:extLst>
          </p:cNvPr>
          <p:cNvSpPr/>
          <p:nvPr/>
        </p:nvSpPr>
        <p:spPr>
          <a:xfrm>
            <a:off x="5909443" y="4390168"/>
            <a:ext cx="3464147" cy="1426673"/>
          </a:xfrm>
          <a:prstGeom prst="wedgeRoundRectCallout">
            <a:avLst>
              <a:gd name="adj1" fmla="val 68798"/>
              <a:gd name="adj2" fmla="val -3458"/>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en-US" altLang="ja-JP" sz="1600" dirty="0">
                <a:solidFill>
                  <a:sysClr val="windowText" lastClr="000000"/>
                </a:solidFill>
                <a:latin typeface="Meiryo UI" panose="020B0604030504040204" pitchFamily="50" charset="-128"/>
                <a:ea typeface="Meiryo UI" panose="020B0604030504040204" pitchFamily="50" charset="-128"/>
              </a:rPr>
              <a:t>8/22(</a:t>
            </a:r>
            <a:r>
              <a:rPr lang="ja-JP" altLang="en-US" sz="1600" dirty="0">
                <a:solidFill>
                  <a:sysClr val="windowText" lastClr="000000"/>
                </a:solidFill>
                <a:latin typeface="Meiryo UI" panose="020B0604030504040204" pitchFamily="50" charset="-128"/>
                <a:ea typeface="Meiryo UI" panose="020B0604030504040204" pitchFamily="50" charset="-128"/>
              </a:rPr>
              <a:t>火</a:t>
            </a:r>
            <a:r>
              <a:rPr lang="en-US" altLang="ja-JP" sz="1600" dirty="0">
                <a:solidFill>
                  <a:sysClr val="windowText" lastClr="000000"/>
                </a:solidFill>
                <a:latin typeface="Meiryo UI" panose="020B0604030504040204" pitchFamily="50" charset="-128"/>
                <a:ea typeface="Meiryo UI" panose="020B0604030504040204" pitchFamily="50" charset="-128"/>
              </a:rPr>
              <a:t>)</a:t>
            </a:r>
            <a:r>
              <a:rPr lang="ja-JP" altLang="en-US" sz="1600" dirty="0">
                <a:solidFill>
                  <a:sysClr val="windowText" lastClr="000000"/>
                </a:solidFill>
                <a:latin typeface="Meiryo UI" panose="020B0604030504040204" pitchFamily="50" charset="-128"/>
                <a:ea typeface="Meiryo UI" panose="020B0604030504040204" pitchFamily="50" charset="-128"/>
              </a:rPr>
              <a:t>に確認会大丈夫です。</a:t>
            </a:r>
            <a:endParaRPr lang="en-US" altLang="ja-JP" sz="1600" dirty="0">
              <a:solidFill>
                <a:sysClr val="windowText" lastClr="000000"/>
              </a:solidFill>
              <a:latin typeface="Meiryo UI" panose="020B0604030504040204" pitchFamily="50" charset="-128"/>
              <a:ea typeface="Meiryo UI" panose="020B0604030504040204" pitchFamily="50" charset="-128"/>
            </a:endParaRPr>
          </a:p>
          <a:p>
            <a:pPr algn="l"/>
            <a:endParaRPr lang="en-US" altLang="ja-JP" sz="1600" dirty="0">
              <a:solidFill>
                <a:sysClr val="windowText" lastClr="000000"/>
              </a:solidFill>
              <a:latin typeface="Meiryo UI" panose="020B0604030504040204" pitchFamily="50" charset="-128"/>
              <a:ea typeface="Meiryo UI" panose="020B0604030504040204" pitchFamily="50" charset="-128"/>
            </a:endParaRPr>
          </a:p>
          <a:p>
            <a:pPr algn="l"/>
            <a:r>
              <a:rPr lang="en-US" altLang="ja-JP" sz="1600" dirty="0">
                <a:solidFill>
                  <a:sysClr val="windowText" lastClr="000000"/>
                </a:solidFill>
                <a:latin typeface="Meiryo UI" panose="020B0604030504040204" pitchFamily="50" charset="-128"/>
                <a:ea typeface="Meiryo UI" panose="020B0604030504040204" pitchFamily="50" charset="-128"/>
              </a:rPr>
              <a:t>8/7(</a:t>
            </a:r>
            <a:r>
              <a:rPr lang="ja-JP" altLang="en-US" sz="1600" dirty="0">
                <a:solidFill>
                  <a:sysClr val="windowText" lastClr="000000"/>
                </a:solidFill>
                <a:latin typeface="Meiryo UI" panose="020B0604030504040204" pitchFamily="50" charset="-128"/>
                <a:ea typeface="Meiryo UI" panose="020B0604030504040204" pitchFamily="50" charset="-128"/>
              </a:rPr>
              <a:t>月</a:t>
            </a:r>
            <a:r>
              <a:rPr lang="en-US" altLang="ja-JP" sz="1600" dirty="0">
                <a:solidFill>
                  <a:sysClr val="windowText" lastClr="000000"/>
                </a:solidFill>
                <a:latin typeface="Meiryo UI" panose="020B0604030504040204" pitchFamily="50" charset="-128"/>
                <a:ea typeface="Meiryo UI" panose="020B0604030504040204" pitchFamily="50" charset="-128"/>
              </a:rPr>
              <a:t>)</a:t>
            </a:r>
            <a:r>
              <a:rPr lang="ja-JP" altLang="en-US" sz="1600" dirty="0">
                <a:solidFill>
                  <a:sysClr val="windowText" lastClr="000000"/>
                </a:solidFill>
                <a:latin typeface="Meiryo UI" panose="020B0604030504040204" pitchFamily="50" charset="-128"/>
                <a:ea typeface="Meiryo UI" panose="020B0604030504040204" pitchFamily="50" charset="-128"/>
              </a:rPr>
              <a:t>に生産するので、</a:t>
            </a:r>
            <a:r>
              <a:rPr lang="en-US" altLang="ja-JP" sz="1600" dirty="0">
                <a:solidFill>
                  <a:sysClr val="windowText" lastClr="000000"/>
                </a:solidFill>
                <a:latin typeface="Meiryo UI" panose="020B0604030504040204" pitchFamily="50" charset="-128"/>
                <a:ea typeface="Meiryo UI" panose="020B0604030504040204" pitchFamily="50" charset="-128"/>
              </a:rPr>
              <a:t>8/9(</a:t>
            </a:r>
            <a:r>
              <a:rPr lang="ja-JP" altLang="en-US" sz="1600" dirty="0">
                <a:solidFill>
                  <a:sysClr val="windowText" lastClr="000000"/>
                </a:solidFill>
                <a:latin typeface="Meiryo UI" panose="020B0604030504040204" pitchFamily="50" charset="-128"/>
                <a:ea typeface="Meiryo UI" panose="020B0604030504040204" pitchFamily="50" charset="-128"/>
              </a:rPr>
              <a:t>水</a:t>
            </a:r>
            <a:r>
              <a:rPr lang="en-US" altLang="ja-JP" sz="1600" dirty="0">
                <a:solidFill>
                  <a:sysClr val="windowText" lastClr="000000"/>
                </a:solidFill>
                <a:latin typeface="Meiryo UI" panose="020B0604030504040204" pitchFamily="50" charset="-128"/>
                <a:ea typeface="Meiryo UI" panose="020B0604030504040204" pitchFamily="50" charset="-128"/>
              </a:rPr>
              <a:t>)</a:t>
            </a:r>
            <a:r>
              <a:rPr lang="ja-JP" altLang="en-US" sz="1600" dirty="0">
                <a:solidFill>
                  <a:sysClr val="windowText" lastClr="000000"/>
                </a:solidFill>
                <a:latin typeface="Meiryo UI" panose="020B0604030504040204" pitchFamily="50" charset="-128"/>
                <a:ea typeface="Meiryo UI" panose="020B0604030504040204" pitchFamily="50" charset="-128"/>
              </a:rPr>
              <a:t>に検査、</a:t>
            </a:r>
            <a:r>
              <a:rPr lang="en-US" altLang="ja-JP" sz="1600" dirty="0">
                <a:solidFill>
                  <a:sysClr val="windowText" lastClr="000000"/>
                </a:solidFill>
                <a:latin typeface="Meiryo UI" panose="020B0604030504040204" pitchFamily="50" charset="-128"/>
                <a:ea typeface="Meiryo UI" panose="020B0604030504040204" pitchFamily="50" charset="-128"/>
              </a:rPr>
              <a:t>8/10-11</a:t>
            </a:r>
            <a:r>
              <a:rPr lang="ja-JP" altLang="en-US" sz="1600" dirty="0">
                <a:solidFill>
                  <a:sysClr val="windowText" lastClr="000000"/>
                </a:solidFill>
                <a:latin typeface="Meiryo UI" panose="020B0604030504040204" pitchFamily="50" charset="-128"/>
                <a:ea typeface="Meiryo UI" panose="020B0604030504040204" pitchFamily="50" charset="-128"/>
              </a:rPr>
              <a:t>で検査確認記録をまとめるようにしますね</a:t>
            </a:r>
            <a:r>
              <a:rPr lang="en-US" altLang="ja-JP" sz="1600" dirty="0">
                <a:solidFill>
                  <a:sysClr val="windowText" lastClr="000000"/>
                </a:solidFill>
                <a:latin typeface="Meiryo UI" panose="020B0604030504040204" pitchFamily="50" charset="-128"/>
                <a:ea typeface="Meiryo UI" panose="020B0604030504040204" pitchFamily="50" charset="-128"/>
              </a:rPr>
              <a:t>!</a:t>
            </a:r>
          </a:p>
        </p:txBody>
      </p:sp>
    </p:spTree>
    <p:custDataLst>
      <p:tags r:id="rId1"/>
    </p:custDataLst>
    <p:extLst>
      <p:ext uri="{BB962C8B-B14F-4D97-AF65-F5344CB8AC3E}">
        <p14:creationId xmlns:p14="http://schemas.microsoft.com/office/powerpoint/2010/main" val="83548317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692"/>
                                        </p:tgtEl>
                                        <p:attrNameLst>
                                          <p:attrName>style.visibility</p:attrName>
                                        </p:attrNameLst>
                                      </p:cBhvr>
                                      <p:to>
                                        <p:strVal val="visible"/>
                                      </p:to>
                                    </p:set>
                                    <p:animEffect transition="in" filter="fade">
                                      <p:cBhvr>
                                        <p:cTn id="7" dur="500"/>
                                        <p:tgtEl>
                                          <p:spTgt spid="2869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10" presetClass="entr" presetSubtype="0" fill="hold" grpId="0" nodeType="afterEffect">
                                  <p:stCondLst>
                                    <p:cond delay="1500"/>
                                  </p:stCondLst>
                                  <p:childTnLst>
                                    <p:set>
                                      <p:cBhvr>
                                        <p:cTn id="16" dur="1" fill="hold">
                                          <p:stCondLst>
                                            <p:cond delay="0"/>
                                          </p:stCondLst>
                                        </p:cTn>
                                        <p:tgtEl>
                                          <p:spTgt spid="28691"/>
                                        </p:tgtEl>
                                        <p:attrNameLst>
                                          <p:attrName>style.visibility</p:attrName>
                                        </p:attrNameLst>
                                      </p:cBhvr>
                                      <p:to>
                                        <p:strVal val="visible"/>
                                      </p:to>
                                    </p:set>
                                    <p:animEffect transition="in" filter="fade">
                                      <p:cBhvr>
                                        <p:cTn id="17" dur="1000"/>
                                        <p:tgtEl>
                                          <p:spTgt spid="28691"/>
                                        </p:tgtEl>
                                      </p:cBhvr>
                                    </p:animEffect>
                                  </p:childTnLst>
                                </p:cTn>
                              </p:par>
                              <p:par>
                                <p:cTn id="18" presetID="26" presetClass="emph" presetSubtype="0" fill="hold" grpId="1" nodeType="withEffect">
                                  <p:stCondLst>
                                    <p:cond delay="1500"/>
                                  </p:stCondLst>
                                  <p:childTnLst>
                                    <p:animEffect transition="out" filter="fade">
                                      <p:cBhvr>
                                        <p:cTn id="19" dur="1000" tmFilter="0, 0; .2, .5; .8, .5; 1, 0"/>
                                        <p:tgtEl>
                                          <p:spTgt spid="28691"/>
                                        </p:tgtEl>
                                      </p:cBhvr>
                                    </p:animEffect>
                                    <p:animScale>
                                      <p:cBhvr>
                                        <p:cTn id="20" dur="500" autoRev="1" fill="hold"/>
                                        <p:tgtEl>
                                          <p:spTgt spid="28691"/>
                                        </p:tgtEl>
                                      </p:cBhvr>
                                      <p:by x="105000" y="105000"/>
                                    </p:animScale>
                                  </p:childTnLst>
                                </p:cTn>
                              </p:par>
                              <p:par>
                                <p:cTn id="21" presetID="10" presetClass="entr" presetSubtype="0" fill="hold" nodeType="withEffect">
                                  <p:stCondLst>
                                    <p:cond delay="1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3000"/>
                            </p:stCondLst>
                            <p:childTnLst>
                              <p:par>
                                <p:cTn id="25" presetID="10" presetClass="entr" presetSubtype="0" fill="hold" grpId="0" nodeType="after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26" presetClass="emph" presetSubtype="0" fill="hold" grpId="1" nodeType="withEffect">
                                  <p:stCondLst>
                                    <p:cond delay="1000"/>
                                  </p:stCondLst>
                                  <p:childTnLst>
                                    <p:animEffect transition="out" filter="fade">
                                      <p:cBhvr>
                                        <p:cTn id="29" dur="500" tmFilter="0, 0; .2, .5; .8, .5; 1, 0"/>
                                        <p:tgtEl>
                                          <p:spTgt spid="6"/>
                                        </p:tgtEl>
                                      </p:cBhvr>
                                    </p:animEffect>
                                    <p:animScale>
                                      <p:cBhvr>
                                        <p:cTn id="30" dur="250" autoRev="1" fill="hold"/>
                                        <p:tgtEl>
                                          <p:spTgt spid="6"/>
                                        </p:tgtEl>
                                      </p:cBhvr>
                                      <p:by x="105000" y="105000"/>
                                    </p:animScale>
                                  </p:childTnLst>
                                </p:cTn>
                              </p:par>
                              <p:par>
                                <p:cTn id="31" presetID="1" presetClass="entr" presetSubtype="0"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childTnLst>
                                </p:cTn>
                              </p:par>
                            </p:childTnLst>
                          </p:cTn>
                        </p:par>
                        <p:par>
                          <p:cTn id="33" fill="hold">
                            <p:stCondLst>
                              <p:cond delay="4500"/>
                            </p:stCondLst>
                            <p:childTnLst>
                              <p:par>
                                <p:cTn id="34" presetID="10" presetClass="entr" presetSubtype="0" fill="hold" grpId="0" nodeType="afterEffect">
                                  <p:stCondLst>
                                    <p:cond delay="50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26" presetClass="emph" presetSubtype="0" fill="hold" grpId="1" nodeType="withEffect">
                                  <p:stCondLst>
                                    <p:cond delay="500"/>
                                  </p:stCondLst>
                                  <p:childTnLst>
                                    <p:animEffect transition="out" filter="fade">
                                      <p:cBhvr>
                                        <p:cTn id="38" dur="500" tmFilter="0, 0; .2, .5; .8, .5; 1, 0"/>
                                        <p:tgtEl>
                                          <p:spTgt spid="5"/>
                                        </p:tgtEl>
                                      </p:cBhvr>
                                    </p:animEffect>
                                    <p:animScale>
                                      <p:cBhvr>
                                        <p:cTn id="39" dur="250" autoRev="1" fill="hold"/>
                                        <p:tgtEl>
                                          <p:spTgt spid="5"/>
                                        </p:tgtEl>
                                      </p:cBhvr>
                                      <p:by x="105000" y="105000"/>
                                    </p:animScale>
                                  </p:childTnLst>
                                </p:cTn>
                              </p:par>
                              <p:par>
                                <p:cTn id="40" presetID="10" presetClass="entr" presetSubtype="0" fill="hold" nodeType="withEffect">
                                  <p:stCondLst>
                                    <p:cond delay="50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par>
                          <p:cTn id="43" fill="hold">
                            <p:stCondLst>
                              <p:cond delay="5500"/>
                            </p:stCondLst>
                            <p:childTnLst>
                              <p:par>
                                <p:cTn id="44" presetID="10" presetClass="entr" presetSubtype="0" fill="hold" grpId="0" nodeType="afterEffect">
                                  <p:stCondLst>
                                    <p:cond delay="50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692" grpId="0"/>
      <p:bldP spid="28691" grpId="0" animBg="1"/>
      <p:bldP spid="28691" grpId="1" animBg="1"/>
      <p:bldP spid="6" grpId="0" animBg="1"/>
      <p:bldP spid="6" grpId="1" animBg="1"/>
      <p:bldP spid="3" grpId="0" animBg="1"/>
      <p:bldP spid="5" grpId="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角丸四角形 54">
            <a:extLst>
              <a:ext uri="{FF2B5EF4-FFF2-40B4-BE49-F238E27FC236}">
                <a16:creationId xmlns:a16="http://schemas.microsoft.com/office/drawing/2014/main" id="{67410868-EEDB-3F5B-2133-9745CB5FC41F}"/>
              </a:ext>
            </a:extLst>
          </p:cNvPr>
          <p:cNvSpPr/>
          <p:nvPr/>
        </p:nvSpPr>
        <p:spPr>
          <a:xfrm>
            <a:off x="600615" y="623734"/>
            <a:ext cx="10795954" cy="5756213"/>
          </a:xfrm>
          <a:prstGeom prst="roundRect">
            <a:avLst>
              <a:gd name="adj" fmla="val 4701"/>
            </a:avLst>
          </a:prstGeom>
          <a:solidFill>
            <a:schemeClr val="accent6">
              <a:lumMod val="40000"/>
              <a:lumOff val="60000"/>
              <a:alpha val="48000"/>
            </a:scheme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677" name="テキスト ボックス 9"/>
          <p:cNvSpPr txBox="1">
            <a:spLocks noChangeArrowheads="1"/>
          </p:cNvSpPr>
          <p:nvPr/>
        </p:nvSpPr>
        <p:spPr bwMode="auto">
          <a:xfrm>
            <a:off x="431652" y="133506"/>
            <a:ext cx="13131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游ゴシック" panose="020B0400000000000000" pitchFamily="50" charset="-128"/>
                <a:ea typeface="游ゴシック" panose="020B0400000000000000" pitchFamily="50" charset="-128"/>
              </a:rPr>
              <a:t>【</a:t>
            </a:r>
            <a:r>
              <a:rPr lang="ja-JP" altLang="en-US" sz="1600" b="1" dirty="0">
                <a:latin typeface="Meiryo UI" panose="020B0604030504040204" pitchFamily="50" charset="-128"/>
                <a:ea typeface="Meiryo UI" panose="020B0604030504040204" pitchFamily="50" charset="-128"/>
              </a:rPr>
              <a:t>対策実施</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28678" name="テキスト ボックス 9"/>
          <p:cNvSpPr txBox="1">
            <a:spLocks noChangeArrowheads="1"/>
          </p:cNvSpPr>
          <p:nvPr/>
        </p:nvSpPr>
        <p:spPr bwMode="auto">
          <a:xfrm>
            <a:off x="8599335" y="199946"/>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23/29</a:t>
            </a:r>
            <a:r>
              <a:rPr lang="ja-JP" altLang="en-US" sz="1400" dirty="0">
                <a:latin typeface="Meiryo UI" panose="020B0604030504040204" pitchFamily="50" charset="-128"/>
                <a:ea typeface="Meiryo UI" panose="020B0604030504040204" pitchFamily="50" charset="-128"/>
              </a:rPr>
              <a:t>）</a:t>
            </a:r>
          </a:p>
        </p:txBody>
      </p:sp>
      <p:sp>
        <p:nvSpPr>
          <p:cNvPr id="28682" name="Line 3"/>
          <p:cNvSpPr>
            <a:spLocks noChangeShapeType="1"/>
          </p:cNvSpPr>
          <p:nvPr/>
        </p:nvSpPr>
        <p:spPr bwMode="auto">
          <a:xfrm>
            <a:off x="287636" y="503238"/>
            <a:ext cx="10873208"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a:p>
        </p:txBody>
      </p:sp>
      <p:sp>
        <p:nvSpPr>
          <p:cNvPr id="2" name="横巻き 1"/>
          <p:cNvSpPr/>
          <p:nvPr/>
        </p:nvSpPr>
        <p:spPr>
          <a:xfrm>
            <a:off x="847236" y="1295871"/>
            <a:ext cx="6696745" cy="2440223"/>
          </a:xfrm>
          <a:prstGeom prst="horizontalScroll">
            <a:avLst>
              <a:gd name="adj" fmla="val 3000"/>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29" name="Picture 2" descr="ロゴ"/>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645236" y="157668"/>
            <a:ext cx="1318885" cy="31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図 15">
            <a:extLst>
              <a:ext uri="{FF2B5EF4-FFF2-40B4-BE49-F238E27FC236}">
                <a16:creationId xmlns:a16="http://schemas.microsoft.com/office/drawing/2014/main" id="{36107ED5-1D30-696F-CE14-F87FCB3EF46C}"/>
              </a:ext>
            </a:extLst>
          </p:cNvPr>
          <p:cNvPicPr>
            <a:picLocks noChangeAspect="1"/>
          </p:cNvPicPr>
          <p:nvPr/>
        </p:nvPicPr>
        <p:blipFill>
          <a:blip r:embed="rId6"/>
          <a:srcRect b="44208"/>
          <a:stretch/>
        </p:blipFill>
        <p:spPr>
          <a:xfrm>
            <a:off x="1073512" y="1423948"/>
            <a:ext cx="3242225" cy="2206322"/>
          </a:xfrm>
          <a:prstGeom prst="rect">
            <a:avLst/>
          </a:prstGeom>
        </p:spPr>
      </p:pic>
      <p:pic>
        <p:nvPicPr>
          <p:cNvPr id="42" name="図 41">
            <a:extLst>
              <a:ext uri="{FF2B5EF4-FFF2-40B4-BE49-F238E27FC236}">
                <a16:creationId xmlns:a16="http://schemas.microsoft.com/office/drawing/2014/main" id="{CFA244EC-5CFC-BEC7-1AB1-4A520B1AA742}"/>
              </a:ext>
            </a:extLst>
          </p:cNvPr>
          <p:cNvPicPr>
            <a:picLocks noChangeAspect="1"/>
          </p:cNvPicPr>
          <p:nvPr/>
        </p:nvPicPr>
        <p:blipFill>
          <a:blip r:embed="rId6"/>
          <a:srcRect t="53743"/>
          <a:stretch/>
        </p:blipFill>
        <p:spPr>
          <a:xfrm>
            <a:off x="4248076" y="1783988"/>
            <a:ext cx="3242225" cy="1829233"/>
          </a:xfrm>
          <a:prstGeom prst="rect">
            <a:avLst/>
          </a:prstGeom>
        </p:spPr>
      </p:pic>
      <p:grpSp>
        <p:nvGrpSpPr>
          <p:cNvPr id="47" name="グループ化 46">
            <a:extLst>
              <a:ext uri="{FF2B5EF4-FFF2-40B4-BE49-F238E27FC236}">
                <a16:creationId xmlns:a16="http://schemas.microsoft.com/office/drawing/2014/main" id="{A5391855-25E0-1E8A-8C6A-ED0F9D6B4D60}"/>
              </a:ext>
            </a:extLst>
          </p:cNvPr>
          <p:cNvGrpSpPr/>
          <p:nvPr/>
        </p:nvGrpSpPr>
        <p:grpSpPr>
          <a:xfrm>
            <a:off x="1070267" y="3588374"/>
            <a:ext cx="6420034" cy="147720"/>
            <a:chOff x="1223741" y="3921164"/>
            <a:chExt cx="6120678" cy="138237"/>
          </a:xfrm>
        </p:grpSpPr>
        <p:sp>
          <p:nvSpPr>
            <p:cNvPr id="43" name="フリーフォーム: 図形 42">
              <a:extLst>
                <a:ext uri="{FF2B5EF4-FFF2-40B4-BE49-F238E27FC236}">
                  <a16:creationId xmlns:a16="http://schemas.microsoft.com/office/drawing/2014/main" id="{E1F0D2AC-BB26-419A-9AC3-3B84B8C161C3}"/>
                </a:ext>
              </a:extLst>
            </p:cNvPr>
            <p:cNvSpPr/>
            <p:nvPr/>
          </p:nvSpPr>
          <p:spPr>
            <a:xfrm rot="10800000">
              <a:off x="1233242" y="3921164"/>
              <a:ext cx="6111177" cy="99234"/>
            </a:xfrm>
            <a:custGeom>
              <a:avLst/>
              <a:gdLst>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916 h 153916"/>
                <a:gd name="connsiteX1" fmla="*/ 381000 w 4044462"/>
                <a:gd name="connsiteY1" fmla="*/ 73320 h 153916"/>
                <a:gd name="connsiteX2" fmla="*/ 659423 w 4044462"/>
                <a:gd name="connsiteY2" fmla="*/ 131935 h 153916"/>
                <a:gd name="connsiteX3" fmla="*/ 1025769 w 4044462"/>
                <a:gd name="connsiteY3" fmla="*/ 44012 h 153916"/>
                <a:gd name="connsiteX4" fmla="*/ 1245577 w 4044462"/>
                <a:gd name="connsiteY4" fmla="*/ 139262 h 153916"/>
                <a:gd name="connsiteX5" fmla="*/ 1641231 w 4044462"/>
                <a:gd name="connsiteY5" fmla="*/ 36685 h 153916"/>
                <a:gd name="connsiteX6" fmla="*/ 1963616 w 4044462"/>
                <a:gd name="connsiteY6" fmla="*/ 139262 h 153916"/>
                <a:gd name="connsiteX7" fmla="*/ 2351943 w 4044462"/>
                <a:gd name="connsiteY7" fmla="*/ 44012 h 153916"/>
                <a:gd name="connsiteX8" fmla="*/ 2725616 w 4044462"/>
                <a:gd name="connsiteY8" fmla="*/ 139262 h 153916"/>
                <a:gd name="connsiteX9" fmla="*/ 3157904 w 4044462"/>
                <a:gd name="connsiteY9" fmla="*/ 29358 h 153916"/>
                <a:gd name="connsiteX10" fmla="*/ 3458308 w 4044462"/>
                <a:gd name="connsiteY10" fmla="*/ 139262 h 153916"/>
                <a:gd name="connsiteX11" fmla="*/ 3846635 w 4044462"/>
                <a:gd name="connsiteY11" fmla="*/ 51 h 153916"/>
                <a:gd name="connsiteX12" fmla="*/ 4044462 w 4044462"/>
                <a:gd name="connsiteY12" fmla="*/ 124608 h 1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44462" h="153916">
                  <a:moveTo>
                    <a:pt x="0" y="153916"/>
                  </a:moveTo>
                  <a:cubicBezTo>
                    <a:pt x="127000" y="127051"/>
                    <a:pt x="271096" y="76983"/>
                    <a:pt x="381000" y="73320"/>
                  </a:cubicBezTo>
                  <a:cubicBezTo>
                    <a:pt x="490904" y="69657"/>
                    <a:pt x="551962" y="136820"/>
                    <a:pt x="659423" y="131935"/>
                  </a:cubicBezTo>
                  <a:cubicBezTo>
                    <a:pt x="766884" y="127050"/>
                    <a:pt x="928077" y="42791"/>
                    <a:pt x="1025769" y="44012"/>
                  </a:cubicBezTo>
                  <a:cubicBezTo>
                    <a:pt x="1123461" y="45233"/>
                    <a:pt x="1143000" y="140483"/>
                    <a:pt x="1245577" y="139262"/>
                  </a:cubicBezTo>
                  <a:cubicBezTo>
                    <a:pt x="1348154" y="138041"/>
                    <a:pt x="1521558" y="36685"/>
                    <a:pt x="1641231" y="36685"/>
                  </a:cubicBezTo>
                  <a:cubicBezTo>
                    <a:pt x="1760904" y="36685"/>
                    <a:pt x="1845164" y="138041"/>
                    <a:pt x="1963616" y="139262"/>
                  </a:cubicBezTo>
                  <a:cubicBezTo>
                    <a:pt x="2082068" y="140483"/>
                    <a:pt x="2224943" y="44012"/>
                    <a:pt x="2351943" y="44012"/>
                  </a:cubicBezTo>
                  <a:cubicBezTo>
                    <a:pt x="2478943" y="44012"/>
                    <a:pt x="2591289" y="141704"/>
                    <a:pt x="2725616" y="139262"/>
                  </a:cubicBezTo>
                  <a:cubicBezTo>
                    <a:pt x="2859943" y="136820"/>
                    <a:pt x="3035789" y="29358"/>
                    <a:pt x="3157904" y="29358"/>
                  </a:cubicBezTo>
                  <a:cubicBezTo>
                    <a:pt x="3280019" y="29358"/>
                    <a:pt x="3343520" y="144147"/>
                    <a:pt x="3458308" y="139262"/>
                  </a:cubicBezTo>
                  <a:cubicBezTo>
                    <a:pt x="3573097" y="134378"/>
                    <a:pt x="3748943" y="2493"/>
                    <a:pt x="3846635" y="51"/>
                  </a:cubicBezTo>
                  <a:cubicBezTo>
                    <a:pt x="3944327" y="-2391"/>
                    <a:pt x="3978520" y="83089"/>
                    <a:pt x="4044462" y="124608"/>
                  </a:cubicBezTo>
                </a:path>
              </a:pathLst>
            </a:cu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46" name="フリーフォーム: 図形 45">
              <a:extLst>
                <a:ext uri="{FF2B5EF4-FFF2-40B4-BE49-F238E27FC236}">
                  <a16:creationId xmlns:a16="http://schemas.microsoft.com/office/drawing/2014/main" id="{4F39DEA6-D334-296C-3A27-01D2176F244B}"/>
                </a:ext>
              </a:extLst>
            </p:cNvPr>
            <p:cNvSpPr/>
            <p:nvPr/>
          </p:nvSpPr>
          <p:spPr>
            <a:xfrm rot="10800000">
              <a:off x="1223741" y="3960167"/>
              <a:ext cx="6111177" cy="99234"/>
            </a:xfrm>
            <a:custGeom>
              <a:avLst/>
              <a:gdLst>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865 h 153865"/>
                <a:gd name="connsiteX1" fmla="*/ 381000 w 4044462"/>
                <a:gd name="connsiteY1" fmla="*/ 73269 h 153865"/>
                <a:gd name="connsiteX2" fmla="*/ 659423 w 4044462"/>
                <a:gd name="connsiteY2" fmla="*/ 131884 h 153865"/>
                <a:gd name="connsiteX3" fmla="*/ 1025769 w 4044462"/>
                <a:gd name="connsiteY3" fmla="*/ 43961 h 153865"/>
                <a:gd name="connsiteX4" fmla="*/ 1245577 w 4044462"/>
                <a:gd name="connsiteY4" fmla="*/ 139211 h 153865"/>
                <a:gd name="connsiteX5" fmla="*/ 1641231 w 4044462"/>
                <a:gd name="connsiteY5" fmla="*/ 36634 h 153865"/>
                <a:gd name="connsiteX6" fmla="*/ 1963616 w 4044462"/>
                <a:gd name="connsiteY6" fmla="*/ 139211 h 153865"/>
                <a:gd name="connsiteX7" fmla="*/ 2351943 w 4044462"/>
                <a:gd name="connsiteY7" fmla="*/ 43961 h 153865"/>
                <a:gd name="connsiteX8" fmla="*/ 2725616 w 4044462"/>
                <a:gd name="connsiteY8" fmla="*/ 139211 h 153865"/>
                <a:gd name="connsiteX9" fmla="*/ 3157904 w 4044462"/>
                <a:gd name="connsiteY9" fmla="*/ 29307 h 153865"/>
                <a:gd name="connsiteX10" fmla="*/ 3458308 w 4044462"/>
                <a:gd name="connsiteY10" fmla="*/ 139211 h 153865"/>
                <a:gd name="connsiteX11" fmla="*/ 3846635 w 4044462"/>
                <a:gd name="connsiteY11" fmla="*/ 0 h 153865"/>
                <a:gd name="connsiteX12" fmla="*/ 4044462 w 4044462"/>
                <a:gd name="connsiteY12" fmla="*/ 124557 h 153865"/>
                <a:gd name="connsiteX0" fmla="*/ 0 w 4044462"/>
                <a:gd name="connsiteY0" fmla="*/ 153916 h 153916"/>
                <a:gd name="connsiteX1" fmla="*/ 381000 w 4044462"/>
                <a:gd name="connsiteY1" fmla="*/ 73320 h 153916"/>
                <a:gd name="connsiteX2" fmla="*/ 659423 w 4044462"/>
                <a:gd name="connsiteY2" fmla="*/ 131935 h 153916"/>
                <a:gd name="connsiteX3" fmla="*/ 1025769 w 4044462"/>
                <a:gd name="connsiteY3" fmla="*/ 44012 h 153916"/>
                <a:gd name="connsiteX4" fmla="*/ 1245577 w 4044462"/>
                <a:gd name="connsiteY4" fmla="*/ 139262 h 153916"/>
                <a:gd name="connsiteX5" fmla="*/ 1641231 w 4044462"/>
                <a:gd name="connsiteY5" fmla="*/ 36685 h 153916"/>
                <a:gd name="connsiteX6" fmla="*/ 1963616 w 4044462"/>
                <a:gd name="connsiteY6" fmla="*/ 139262 h 153916"/>
                <a:gd name="connsiteX7" fmla="*/ 2351943 w 4044462"/>
                <a:gd name="connsiteY7" fmla="*/ 44012 h 153916"/>
                <a:gd name="connsiteX8" fmla="*/ 2725616 w 4044462"/>
                <a:gd name="connsiteY8" fmla="*/ 139262 h 153916"/>
                <a:gd name="connsiteX9" fmla="*/ 3157904 w 4044462"/>
                <a:gd name="connsiteY9" fmla="*/ 29358 h 153916"/>
                <a:gd name="connsiteX10" fmla="*/ 3458308 w 4044462"/>
                <a:gd name="connsiteY10" fmla="*/ 139262 h 153916"/>
                <a:gd name="connsiteX11" fmla="*/ 3846635 w 4044462"/>
                <a:gd name="connsiteY11" fmla="*/ 51 h 153916"/>
                <a:gd name="connsiteX12" fmla="*/ 4044462 w 4044462"/>
                <a:gd name="connsiteY12" fmla="*/ 124608 h 1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44462" h="153916">
                  <a:moveTo>
                    <a:pt x="0" y="153916"/>
                  </a:moveTo>
                  <a:cubicBezTo>
                    <a:pt x="127000" y="127051"/>
                    <a:pt x="271096" y="76983"/>
                    <a:pt x="381000" y="73320"/>
                  </a:cubicBezTo>
                  <a:cubicBezTo>
                    <a:pt x="490904" y="69657"/>
                    <a:pt x="551962" y="136820"/>
                    <a:pt x="659423" y="131935"/>
                  </a:cubicBezTo>
                  <a:cubicBezTo>
                    <a:pt x="766884" y="127050"/>
                    <a:pt x="928077" y="42791"/>
                    <a:pt x="1025769" y="44012"/>
                  </a:cubicBezTo>
                  <a:cubicBezTo>
                    <a:pt x="1123461" y="45233"/>
                    <a:pt x="1143000" y="140483"/>
                    <a:pt x="1245577" y="139262"/>
                  </a:cubicBezTo>
                  <a:cubicBezTo>
                    <a:pt x="1348154" y="138041"/>
                    <a:pt x="1521558" y="36685"/>
                    <a:pt x="1641231" y="36685"/>
                  </a:cubicBezTo>
                  <a:cubicBezTo>
                    <a:pt x="1760904" y="36685"/>
                    <a:pt x="1845164" y="138041"/>
                    <a:pt x="1963616" y="139262"/>
                  </a:cubicBezTo>
                  <a:cubicBezTo>
                    <a:pt x="2082068" y="140483"/>
                    <a:pt x="2224943" y="44012"/>
                    <a:pt x="2351943" y="44012"/>
                  </a:cubicBezTo>
                  <a:cubicBezTo>
                    <a:pt x="2478943" y="44012"/>
                    <a:pt x="2591289" y="141704"/>
                    <a:pt x="2725616" y="139262"/>
                  </a:cubicBezTo>
                  <a:cubicBezTo>
                    <a:pt x="2859943" y="136820"/>
                    <a:pt x="3035789" y="29358"/>
                    <a:pt x="3157904" y="29358"/>
                  </a:cubicBezTo>
                  <a:cubicBezTo>
                    <a:pt x="3280019" y="29358"/>
                    <a:pt x="3343520" y="144147"/>
                    <a:pt x="3458308" y="139262"/>
                  </a:cubicBezTo>
                  <a:cubicBezTo>
                    <a:pt x="3573097" y="134378"/>
                    <a:pt x="3748943" y="2493"/>
                    <a:pt x="3846635" y="51"/>
                  </a:cubicBezTo>
                  <a:cubicBezTo>
                    <a:pt x="3944327" y="-2391"/>
                    <a:pt x="3978520" y="83089"/>
                    <a:pt x="4044462" y="124608"/>
                  </a:cubicBezTo>
                </a:path>
              </a:pathLst>
            </a:cu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sp>
        <p:nvSpPr>
          <p:cNvPr id="28676" name="テキスト ボックス 28675">
            <a:extLst>
              <a:ext uri="{FF2B5EF4-FFF2-40B4-BE49-F238E27FC236}">
                <a16:creationId xmlns:a16="http://schemas.microsoft.com/office/drawing/2014/main" id="{78B852A9-E2C2-31F8-190F-C02E6110569A}"/>
              </a:ext>
            </a:extLst>
          </p:cNvPr>
          <p:cNvSpPr txBox="1"/>
          <p:nvPr/>
        </p:nvSpPr>
        <p:spPr>
          <a:xfrm>
            <a:off x="7621521" y="2857131"/>
            <a:ext cx="2513265" cy="830997"/>
          </a:xfrm>
          <a:prstGeom prst="rect">
            <a:avLst/>
          </a:prstGeom>
          <a:solidFill>
            <a:srgbClr val="FFFF66"/>
          </a:solidFill>
          <a:ln>
            <a:solidFill>
              <a:srgbClr val="FFFF00"/>
            </a:solidFill>
          </a:ln>
        </p:spPr>
        <p:txBody>
          <a:bodyPr wrap="square" rtlCol="0">
            <a:spAutoFit/>
          </a:bodyPr>
          <a:lstStyle/>
          <a:p>
            <a:r>
              <a:rPr lang="ja-JP" altLang="en-US" sz="1600" b="1" dirty="0">
                <a:solidFill>
                  <a:srgbClr val="FF0000"/>
                </a:solidFill>
                <a:latin typeface="Meiryo UI" panose="020B0604030504040204" pitchFamily="50" charset="-128"/>
                <a:ea typeface="Meiryo UI" panose="020B0604030504040204" pitchFamily="50" charset="-128"/>
              </a:rPr>
              <a:t>リマインド</a:t>
            </a:r>
            <a:r>
              <a:rPr kumimoji="1" lang="ja-JP" altLang="en-US" sz="1600" b="1" dirty="0">
                <a:solidFill>
                  <a:srgbClr val="FF0000"/>
                </a:solidFill>
                <a:latin typeface="Meiryo UI" panose="020B0604030504040204" pitchFamily="50" charset="-128"/>
                <a:ea typeface="Meiryo UI" panose="020B0604030504040204" pitchFamily="50" charset="-128"/>
              </a:rPr>
              <a:t>は、</a:t>
            </a:r>
            <a:endParaRPr kumimoji="1" lang="en-US" altLang="ja-JP" sz="1600" b="1" dirty="0">
              <a:solidFill>
                <a:srgbClr val="FF0000"/>
              </a:solidFill>
              <a:latin typeface="Meiryo UI" panose="020B0604030504040204" pitchFamily="50" charset="-128"/>
              <a:ea typeface="Meiryo UI" panose="020B0604030504040204" pitchFamily="50" charset="-128"/>
            </a:endParaRPr>
          </a:p>
          <a:p>
            <a:r>
              <a:rPr kumimoji="1" lang="ja-JP" altLang="en-US" sz="1600" b="1" dirty="0">
                <a:solidFill>
                  <a:srgbClr val="FF0000"/>
                </a:solidFill>
                <a:latin typeface="Meiryo UI" panose="020B0604030504040204" pitchFamily="50" charset="-128"/>
                <a:ea typeface="Meiryo UI" panose="020B0604030504040204" pitchFamily="50" charset="-128"/>
              </a:rPr>
              <a:t>依頼日</a:t>
            </a:r>
            <a:r>
              <a:rPr lang="ja-JP" altLang="en-US" sz="1600" b="1" dirty="0">
                <a:solidFill>
                  <a:srgbClr val="FF0000"/>
                </a:solidFill>
                <a:latin typeface="Meiryo UI" panose="020B0604030504040204" pitchFamily="50" charset="-128"/>
                <a:ea typeface="Meiryo UI" panose="020B0604030504040204" pitchFamily="50" charset="-128"/>
              </a:rPr>
              <a:t>～納期</a:t>
            </a:r>
            <a:r>
              <a:rPr kumimoji="1" lang="ja-JP" altLang="en-US" sz="1600" b="1" dirty="0">
                <a:solidFill>
                  <a:srgbClr val="FF0000"/>
                </a:solidFill>
                <a:latin typeface="Meiryo UI" panose="020B0604030504040204" pitchFamily="50" charset="-128"/>
                <a:ea typeface="Meiryo UI" panose="020B0604030504040204" pitchFamily="50" charset="-128"/>
              </a:rPr>
              <a:t>の</a:t>
            </a:r>
            <a:endParaRPr kumimoji="1" lang="en-US" altLang="ja-JP" sz="1600" b="1" dirty="0">
              <a:solidFill>
                <a:srgbClr val="FF0000"/>
              </a:solidFill>
              <a:latin typeface="Meiryo UI" panose="020B0604030504040204" pitchFamily="50" charset="-128"/>
              <a:ea typeface="Meiryo UI" panose="020B0604030504040204" pitchFamily="50" charset="-128"/>
            </a:endParaRPr>
          </a:p>
          <a:p>
            <a:r>
              <a:rPr kumimoji="1" lang="en-US" altLang="ja-JP" sz="1600" b="1" dirty="0">
                <a:solidFill>
                  <a:srgbClr val="FF0000"/>
                </a:solidFill>
                <a:latin typeface="Meiryo UI" panose="020B0604030504040204" pitchFamily="50" charset="-128"/>
                <a:ea typeface="Meiryo UI" panose="020B0604030504040204" pitchFamily="50" charset="-128"/>
              </a:rPr>
              <a:t>3</a:t>
            </a:r>
            <a:r>
              <a:rPr kumimoji="1" lang="ja-JP" altLang="en-US" sz="1600" b="1" dirty="0">
                <a:solidFill>
                  <a:srgbClr val="FF0000"/>
                </a:solidFill>
                <a:latin typeface="Meiryo UI" panose="020B0604030504040204" pitchFamily="50" charset="-128"/>
                <a:ea typeface="Meiryo UI" panose="020B0604030504040204" pitchFamily="50" charset="-128"/>
              </a:rPr>
              <a:t>分の</a:t>
            </a:r>
            <a:r>
              <a:rPr kumimoji="1" lang="en-US" altLang="ja-JP" sz="1600" b="1" dirty="0">
                <a:solidFill>
                  <a:srgbClr val="FF0000"/>
                </a:solidFill>
                <a:latin typeface="Meiryo UI" panose="020B0604030504040204" pitchFamily="50" charset="-128"/>
                <a:ea typeface="Meiryo UI" panose="020B0604030504040204" pitchFamily="50" charset="-128"/>
              </a:rPr>
              <a:t>2</a:t>
            </a:r>
            <a:r>
              <a:rPr kumimoji="1" lang="ja-JP" altLang="en-US" sz="1600" b="1" dirty="0">
                <a:solidFill>
                  <a:srgbClr val="FF0000"/>
                </a:solidFill>
                <a:latin typeface="Meiryo UI" panose="020B0604030504040204" pitchFamily="50" charset="-128"/>
                <a:ea typeface="Meiryo UI" panose="020B0604030504040204" pitchFamily="50" charset="-128"/>
              </a:rPr>
              <a:t>のタイミングで実施</a:t>
            </a:r>
          </a:p>
        </p:txBody>
      </p:sp>
      <p:grpSp>
        <p:nvGrpSpPr>
          <p:cNvPr id="48" name="グループ化 47"/>
          <p:cNvGrpSpPr/>
          <p:nvPr/>
        </p:nvGrpSpPr>
        <p:grpSpPr>
          <a:xfrm>
            <a:off x="9904586" y="2231975"/>
            <a:ext cx="1398053" cy="1441285"/>
            <a:chOff x="7129815" y="2907697"/>
            <a:chExt cx="1261995" cy="1634809"/>
          </a:xfrm>
        </p:grpSpPr>
        <p:grpSp>
          <p:nvGrpSpPr>
            <p:cNvPr id="49" name="グループ化 48"/>
            <p:cNvGrpSpPr/>
            <p:nvPr/>
          </p:nvGrpSpPr>
          <p:grpSpPr>
            <a:xfrm>
              <a:off x="7129815" y="2907697"/>
              <a:ext cx="1261995" cy="1634809"/>
              <a:chOff x="-1743260" y="2223261"/>
              <a:chExt cx="1381822" cy="2256075"/>
            </a:xfrm>
          </p:grpSpPr>
          <p:pic>
            <p:nvPicPr>
              <p:cNvPr id="51" name="図 50"/>
              <p:cNvPicPr>
                <a:picLocks noChangeAspect="1" noChangeArrowheads="1"/>
              </p:cNvPicPr>
              <p:nvPr/>
            </p:nvPicPr>
            <p:blipFill>
              <a:blip r:embed="rId7" cstate="print">
                <a:clrChange>
                  <a:clrFrom>
                    <a:srgbClr val="FFAEC9"/>
                  </a:clrFrom>
                  <a:clrTo>
                    <a:srgbClr val="FFAEC9">
                      <a:alpha val="0"/>
                    </a:srgbClr>
                  </a:clrTo>
                </a:clrChange>
                <a:extLst>
                  <a:ext uri="{28A0092B-C50C-407E-A947-70E740481C1C}">
                    <a14:useLocalDpi xmlns:a14="http://schemas.microsoft.com/office/drawing/2010/main" val="0"/>
                  </a:ext>
                </a:extLst>
              </a:blip>
              <a:srcRect/>
              <a:stretch>
                <a:fillRect/>
              </a:stretch>
            </p:blipFill>
            <p:spPr bwMode="auto">
              <a:xfrm rot="673163">
                <a:off x="-785151" y="2223261"/>
                <a:ext cx="423713" cy="1577269"/>
              </a:xfrm>
              <a:prstGeom prst="rect">
                <a:avLst/>
              </a:prstGeom>
              <a:noFill/>
              <a:extLst>
                <a:ext uri="{909E8E84-426E-40DD-AFC4-6F175D3DCCD1}">
                  <a14:hiddenFill xmlns:a14="http://schemas.microsoft.com/office/drawing/2010/main">
                    <a:solidFill>
                      <a:srgbClr val="FFFFFF"/>
                    </a:solidFill>
                  </a14:hiddenFill>
                </a:ext>
              </a:extLst>
            </p:spPr>
          </p:pic>
          <p:pic>
            <p:nvPicPr>
              <p:cNvPr id="53" name="図 52"/>
              <p:cNvPicPr>
                <a:picLocks noChangeAspect="1"/>
              </p:cNvPicPr>
              <p:nvPr/>
            </p:nvPicPr>
            <p:blipFill rotWithShape="1">
              <a:blip r:embed="rId8">
                <a:extLst>
                  <a:ext uri="{BEBA8EAE-BF5A-486C-A8C5-ECC9F3942E4B}">
                    <a14:imgProps xmlns:a14="http://schemas.microsoft.com/office/drawing/2010/main">
                      <a14:imgLayer r:embed="rId9">
                        <a14:imgEffect>
                          <a14:backgroundRemoval t="1732" b="97835" l="1594" r="99602">
                            <a14:foregroundMark x1="29482" y1="77056" x2="30279" y2="92857"/>
                            <a14:foregroundMark x1="86454" y1="80519" x2="82470" y2="97403"/>
                            <a14:foregroundMark x1="33865" y1="95671" x2="78486" y2="97403"/>
                            <a14:foregroundMark x1="32271" y1="77489" x2="84064" y2="82035"/>
                            <a14:foregroundMark x1="33865" y1="88312" x2="85657" y2="89827"/>
                            <a14:backgroundMark x1="37052" y1="16450" x2="43028" y2="32684"/>
                            <a14:backgroundMark x1="26295" y1="20996" x2="47012" y2="40693"/>
                            <a14:backgroundMark x1="48606" y1="40693" x2="67729" y2="41558"/>
                          </a14:backgroundRemoval>
                        </a14:imgEffect>
                      </a14:imgLayer>
                    </a14:imgProps>
                  </a:ext>
                </a:extLst>
              </a:blip>
              <a:srcRect b="6149"/>
              <a:stretch/>
            </p:blipFill>
            <p:spPr>
              <a:xfrm>
                <a:off x="-1743260" y="2523104"/>
                <a:ext cx="960951" cy="1956232"/>
              </a:xfrm>
              <a:prstGeom prst="rect">
                <a:avLst/>
              </a:prstGeom>
            </p:spPr>
          </p:pic>
        </p:grpSp>
        <p:pic>
          <p:nvPicPr>
            <p:cNvPr id="50" name="図 49"/>
            <p:cNvPicPr>
              <a:picLocks noChangeAspect="1"/>
            </p:cNvPicPr>
            <p:nvPr/>
          </p:nvPicPr>
          <p:blipFill>
            <a:blip r:embed="rId10" cstate="print">
              <a:extLst>
                <a:ext uri="{BEBA8EAE-BF5A-486C-A8C5-ECC9F3942E4B}">
                  <a14:imgProps xmlns:a14="http://schemas.microsoft.com/office/drawing/2010/main">
                    <a14:imgLayer r:embed="rId11">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rot="219040">
              <a:off x="7355176" y="3228372"/>
              <a:ext cx="634707" cy="664188"/>
            </a:xfrm>
            <a:prstGeom prst="rect">
              <a:avLst/>
            </a:prstGeom>
          </p:spPr>
        </p:pic>
      </p:grpSp>
      <p:pic>
        <p:nvPicPr>
          <p:cNvPr id="7" name="図 6" descr="グラフィカル ユーザー インターフェイス, テーブル, Excel&#10;&#10;AI によって生成されたコンテンツは間違っている可能性があります。">
            <a:extLst>
              <a:ext uri="{FF2B5EF4-FFF2-40B4-BE49-F238E27FC236}">
                <a16:creationId xmlns:a16="http://schemas.microsoft.com/office/drawing/2014/main" id="{F2A2C1D8-4E15-CD06-3ADA-84F80FBFBF6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31608" y="4344789"/>
            <a:ext cx="4791602" cy="1889221"/>
          </a:xfrm>
          <a:prstGeom prst="rect">
            <a:avLst/>
          </a:prstGeom>
        </p:spPr>
      </p:pic>
      <p:pic>
        <p:nvPicPr>
          <p:cNvPr id="5" name="図 4"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56B5530C-090A-68F0-2896-8AB8AED3479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43680" y="4344789"/>
            <a:ext cx="5265952" cy="1863959"/>
          </a:xfrm>
          <a:prstGeom prst="rect">
            <a:avLst/>
          </a:prstGeom>
        </p:spPr>
      </p:pic>
      <p:sp>
        <p:nvSpPr>
          <p:cNvPr id="21" name="テキスト ボックス 20">
            <a:extLst>
              <a:ext uri="{FF2B5EF4-FFF2-40B4-BE49-F238E27FC236}">
                <a16:creationId xmlns:a16="http://schemas.microsoft.com/office/drawing/2014/main" id="{77134FF5-7972-7B72-59A4-5693D681B1E3}"/>
              </a:ext>
            </a:extLst>
          </p:cNvPr>
          <p:cNvSpPr txBox="1"/>
          <p:nvPr/>
        </p:nvSpPr>
        <p:spPr>
          <a:xfrm>
            <a:off x="1092265" y="4075161"/>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13</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月</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746998E8-C51A-4441-78B5-5C380A581FD0}"/>
              </a:ext>
            </a:extLst>
          </p:cNvPr>
          <p:cNvSpPr txBox="1"/>
          <p:nvPr/>
        </p:nvSpPr>
        <p:spPr>
          <a:xfrm>
            <a:off x="2129164" y="4075161"/>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14</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火</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6F29233E-DC7B-37D8-F18C-15B144FD1323}"/>
              </a:ext>
            </a:extLst>
          </p:cNvPr>
          <p:cNvSpPr txBox="1"/>
          <p:nvPr/>
        </p:nvSpPr>
        <p:spPr>
          <a:xfrm>
            <a:off x="3136487" y="4075197"/>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15</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水</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815C49C6-4519-29E9-21FA-65F27B01D994}"/>
              </a:ext>
            </a:extLst>
          </p:cNvPr>
          <p:cNvSpPr txBox="1"/>
          <p:nvPr/>
        </p:nvSpPr>
        <p:spPr>
          <a:xfrm>
            <a:off x="4173386" y="4075197"/>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16</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木</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30" name="テキスト ボックス 29">
            <a:extLst>
              <a:ext uri="{FF2B5EF4-FFF2-40B4-BE49-F238E27FC236}">
                <a16:creationId xmlns:a16="http://schemas.microsoft.com/office/drawing/2014/main" id="{A32D241E-C943-E7C1-2A24-3D08BC932EBE}"/>
              </a:ext>
            </a:extLst>
          </p:cNvPr>
          <p:cNvSpPr txBox="1"/>
          <p:nvPr/>
        </p:nvSpPr>
        <p:spPr>
          <a:xfrm>
            <a:off x="5177298" y="4075197"/>
            <a:ext cx="1036899"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17</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金</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EC1D2BCB-1486-6F7C-14A5-63F679C40774}"/>
              </a:ext>
            </a:extLst>
          </p:cNvPr>
          <p:cNvSpPr txBox="1"/>
          <p:nvPr/>
        </p:nvSpPr>
        <p:spPr>
          <a:xfrm>
            <a:off x="6433136" y="4075161"/>
            <a:ext cx="985532"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20</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月</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72A892A7-8CA4-0E1F-BF72-26B5EA417295}"/>
              </a:ext>
            </a:extLst>
          </p:cNvPr>
          <p:cNvSpPr txBox="1"/>
          <p:nvPr/>
        </p:nvSpPr>
        <p:spPr>
          <a:xfrm>
            <a:off x="7385681" y="4075161"/>
            <a:ext cx="985533"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21</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火</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89F89938-0D29-DBE3-66DC-86EDE82BDD77}"/>
              </a:ext>
            </a:extLst>
          </p:cNvPr>
          <p:cNvSpPr txBox="1"/>
          <p:nvPr/>
        </p:nvSpPr>
        <p:spPr>
          <a:xfrm>
            <a:off x="8343392" y="4075161"/>
            <a:ext cx="980368"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22</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水</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1DA9928F-87E6-802F-90CF-786873962531}"/>
              </a:ext>
            </a:extLst>
          </p:cNvPr>
          <p:cNvSpPr txBox="1"/>
          <p:nvPr/>
        </p:nvSpPr>
        <p:spPr>
          <a:xfrm>
            <a:off x="9314655" y="4075161"/>
            <a:ext cx="985533"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23</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木</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35" name="テキスト ボックス 34">
            <a:extLst>
              <a:ext uri="{FF2B5EF4-FFF2-40B4-BE49-F238E27FC236}">
                <a16:creationId xmlns:a16="http://schemas.microsoft.com/office/drawing/2014/main" id="{7CA1BFF8-EBC7-2B0D-D646-89BA4CC6AC3C}"/>
              </a:ext>
            </a:extLst>
          </p:cNvPr>
          <p:cNvSpPr txBox="1"/>
          <p:nvPr/>
        </p:nvSpPr>
        <p:spPr>
          <a:xfrm>
            <a:off x="10268335" y="4075161"/>
            <a:ext cx="964517"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24</a:t>
            </a:r>
            <a:r>
              <a:rPr kumimoji="1" lang="ja-JP" altLang="en-US" sz="1100" dirty="0">
                <a:latin typeface="Meiryo UI" panose="020B0604030504040204" pitchFamily="50" charset="-128"/>
                <a:ea typeface="Meiryo UI" panose="020B0604030504040204" pitchFamily="50" charset="-128"/>
              </a:rPr>
              <a:t>日</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金</a:t>
            </a:r>
            <a:r>
              <a:rPr lang="en-US" altLang="ja-JP"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C557EB89-F554-77DE-9158-C6655B7EB4EB}"/>
              </a:ext>
            </a:extLst>
          </p:cNvPr>
          <p:cNvGrpSpPr/>
          <p:nvPr/>
        </p:nvGrpSpPr>
        <p:grpSpPr>
          <a:xfrm>
            <a:off x="862551" y="4488627"/>
            <a:ext cx="1626554" cy="1609260"/>
            <a:chOff x="862551" y="4626548"/>
            <a:chExt cx="1513317" cy="1788712"/>
          </a:xfrm>
        </p:grpSpPr>
        <p:sp>
          <p:nvSpPr>
            <p:cNvPr id="28679" name="角丸四角形吹き出し 2">
              <a:extLst>
                <a:ext uri="{FF2B5EF4-FFF2-40B4-BE49-F238E27FC236}">
                  <a16:creationId xmlns:a16="http://schemas.microsoft.com/office/drawing/2014/main" id="{EC6E1F74-8EE0-0ED9-6B72-C70546FAC969}"/>
                </a:ext>
              </a:extLst>
            </p:cNvPr>
            <p:cNvSpPr/>
            <p:nvPr/>
          </p:nvSpPr>
          <p:spPr>
            <a:xfrm>
              <a:off x="862551" y="4626548"/>
              <a:ext cx="1513317" cy="1788712"/>
            </a:xfrm>
            <a:prstGeom prst="wedgeRoundRectCallout">
              <a:avLst>
                <a:gd name="adj1" fmla="val 307"/>
                <a:gd name="adj2" fmla="val -58840"/>
                <a:gd name="adj3" fmla="val 16667"/>
              </a:avLst>
            </a:prstGeom>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rtlCol="0" anchor="ctr"/>
            <a:lstStyle/>
            <a:p>
              <a:endParaRPr lang="ja-JP" altLang="en-US" sz="1800" dirty="0">
                <a:latin typeface="Meiryo UI" panose="020B0604030504040204" pitchFamily="50" charset="-128"/>
                <a:ea typeface="Meiryo UI" panose="020B0604030504040204" pitchFamily="50" charset="-128"/>
              </a:endParaRPr>
            </a:p>
          </p:txBody>
        </p:sp>
        <p:pic>
          <p:nvPicPr>
            <p:cNvPr id="36" name="図 35">
              <a:extLst>
                <a:ext uri="{FF2B5EF4-FFF2-40B4-BE49-F238E27FC236}">
                  <a16:creationId xmlns:a16="http://schemas.microsoft.com/office/drawing/2014/main" id="{E7E11D82-B634-AE73-9C7F-E35D3509C19B}"/>
                </a:ext>
              </a:extLst>
            </p:cNvPr>
            <p:cNvPicPr>
              <a:picLocks noChangeAspect="1"/>
            </p:cNvPicPr>
            <p:nvPr/>
          </p:nvPicPr>
          <p:blipFill>
            <a:blip r:embed="rId14"/>
            <a:stretch>
              <a:fillRect/>
            </a:stretch>
          </p:blipFill>
          <p:spPr>
            <a:xfrm>
              <a:off x="1003677" y="4701907"/>
              <a:ext cx="911832" cy="660943"/>
            </a:xfrm>
            <a:prstGeom prst="rect">
              <a:avLst/>
            </a:prstGeom>
          </p:spPr>
        </p:pic>
        <p:pic>
          <p:nvPicPr>
            <p:cNvPr id="39" name="図 38">
              <a:extLst>
                <a:ext uri="{FF2B5EF4-FFF2-40B4-BE49-F238E27FC236}">
                  <a16:creationId xmlns:a16="http://schemas.microsoft.com/office/drawing/2014/main" id="{9B804B02-8D4A-80DF-AEC1-92C67F571953}"/>
                </a:ext>
              </a:extLst>
            </p:cNvPr>
            <p:cNvPicPr>
              <a:picLocks noChangeAspect="1"/>
            </p:cNvPicPr>
            <p:nvPr/>
          </p:nvPicPr>
          <p:blipFill>
            <a:blip r:embed="rId15"/>
            <a:stretch>
              <a:fillRect/>
            </a:stretch>
          </p:blipFill>
          <p:spPr>
            <a:xfrm>
              <a:off x="1716815" y="4962781"/>
              <a:ext cx="545383" cy="545383"/>
            </a:xfrm>
            <a:prstGeom prst="rect">
              <a:avLst/>
            </a:prstGeom>
          </p:spPr>
        </p:pic>
        <p:sp>
          <p:nvSpPr>
            <p:cNvPr id="40" name="テキスト ボックス 39">
              <a:extLst>
                <a:ext uri="{FF2B5EF4-FFF2-40B4-BE49-F238E27FC236}">
                  <a16:creationId xmlns:a16="http://schemas.microsoft.com/office/drawing/2014/main" id="{30B43253-C9FF-89B7-F750-3C7B6709BAC2}"/>
                </a:ext>
              </a:extLst>
            </p:cNvPr>
            <p:cNvSpPr txBox="1"/>
            <p:nvPr/>
          </p:nvSpPr>
          <p:spPr>
            <a:xfrm>
              <a:off x="939243" y="5586265"/>
              <a:ext cx="1322954" cy="584775"/>
            </a:xfrm>
            <a:prstGeom prst="rect">
              <a:avLst/>
            </a:prstGeom>
            <a:solidFill>
              <a:srgbClr val="FFFF66"/>
            </a:solidFill>
            <a:ln>
              <a:solidFill>
                <a:srgbClr val="FF0000"/>
              </a:solidFill>
            </a:ln>
          </p:spPr>
          <p:txBody>
            <a:bodyPr wrap="square" rtlCol="0">
              <a:spAutoFit/>
            </a:bodyPr>
            <a:lstStyle/>
            <a:p>
              <a:pPr algn="ctr"/>
              <a:r>
                <a:rPr kumimoji="1" lang="ja-JP" altLang="en-US" sz="1600" dirty="0">
                  <a:solidFill>
                    <a:srgbClr val="FF0000"/>
                  </a:solidFill>
                  <a:latin typeface="Meiryo UI" panose="020B0604030504040204" pitchFamily="50" charset="-128"/>
                  <a:ea typeface="Meiryo UI" panose="020B0604030504040204" pitchFamily="50" charset="-128"/>
                </a:rPr>
                <a:t>提出依頼</a:t>
              </a:r>
              <a:endParaRPr kumimoji="1" lang="en-US" altLang="ja-JP" sz="1600" dirty="0">
                <a:solidFill>
                  <a:srgbClr val="FF0000"/>
                </a:solidFill>
                <a:latin typeface="Meiryo UI" panose="020B0604030504040204" pitchFamily="50" charset="-128"/>
                <a:ea typeface="Meiryo UI" panose="020B0604030504040204" pitchFamily="50" charset="-128"/>
              </a:endParaRPr>
            </a:p>
            <a:p>
              <a:pPr algn="ctr"/>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メール・電話</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grpSp>
      <p:sp>
        <p:nvSpPr>
          <p:cNvPr id="52" name="テキスト ボックス 51">
            <a:extLst>
              <a:ext uri="{FF2B5EF4-FFF2-40B4-BE49-F238E27FC236}">
                <a16:creationId xmlns:a16="http://schemas.microsoft.com/office/drawing/2014/main" id="{62970FCC-7449-6563-B430-BC593FCECF87}"/>
              </a:ext>
            </a:extLst>
          </p:cNvPr>
          <p:cNvSpPr txBox="1"/>
          <p:nvPr/>
        </p:nvSpPr>
        <p:spPr>
          <a:xfrm>
            <a:off x="10268335" y="4344789"/>
            <a:ext cx="954874" cy="369332"/>
          </a:xfrm>
          <a:prstGeom prst="rect">
            <a:avLst/>
          </a:prstGeom>
          <a:solidFill>
            <a:schemeClr val="accent6">
              <a:lumMod val="40000"/>
              <a:lumOff val="60000"/>
            </a:schemeClr>
          </a:solidFill>
          <a:ln>
            <a:solidFill>
              <a:schemeClr val="tx1"/>
            </a:solidFill>
          </a:ln>
        </p:spPr>
        <p:txBody>
          <a:bodyPr wrap="square" rtlCol="0">
            <a:spAutoFit/>
          </a:bodyPr>
          <a:lstStyle/>
          <a:p>
            <a:pPr algn="ctr"/>
            <a:r>
              <a:rPr lang="ja-JP" altLang="en-US" sz="1800" dirty="0">
                <a:latin typeface="Meiryo UI" panose="020B0604030504040204" pitchFamily="50" charset="-128"/>
                <a:ea typeface="Meiryo UI" panose="020B0604030504040204" pitchFamily="50" charset="-128"/>
              </a:rPr>
              <a:t>納期</a:t>
            </a:r>
            <a:endParaRPr kumimoji="1" lang="en-US" altLang="ja-JP" sz="1800" dirty="0">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C8A1FA4D-FC36-A867-FEAD-1287ED3B7A66}"/>
              </a:ext>
            </a:extLst>
          </p:cNvPr>
          <p:cNvGrpSpPr/>
          <p:nvPr/>
        </p:nvGrpSpPr>
        <p:grpSpPr>
          <a:xfrm>
            <a:off x="7086018" y="4514165"/>
            <a:ext cx="1626554" cy="1599454"/>
            <a:chOff x="7086018" y="4652085"/>
            <a:chExt cx="1626554" cy="1763175"/>
          </a:xfrm>
        </p:grpSpPr>
        <p:sp>
          <p:nvSpPr>
            <p:cNvPr id="28675" name="角丸四角形吹き出し 2">
              <a:extLst>
                <a:ext uri="{FF2B5EF4-FFF2-40B4-BE49-F238E27FC236}">
                  <a16:creationId xmlns:a16="http://schemas.microsoft.com/office/drawing/2014/main" id="{B4022DE8-663C-AE78-78AD-BEF375FDB698}"/>
                </a:ext>
              </a:extLst>
            </p:cNvPr>
            <p:cNvSpPr/>
            <p:nvPr/>
          </p:nvSpPr>
          <p:spPr>
            <a:xfrm>
              <a:off x="7086018" y="4667376"/>
              <a:ext cx="1626554" cy="1747884"/>
            </a:xfrm>
            <a:prstGeom prst="wedgeRoundRectCallout">
              <a:avLst>
                <a:gd name="adj1" fmla="val 6749"/>
                <a:gd name="adj2" fmla="val -60438"/>
                <a:gd name="adj3" fmla="val 16667"/>
              </a:avLst>
            </a:prstGeom>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rtlCol="0" anchor="ctr"/>
            <a:lstStyle/>
            <a:p>
              <a:endParaRPr lang="ja-JP" altLang="en-US" sz="1800" dirty="0">
                <a:latin typeface="Meiryo UI" panose="020B0604030504040204" pitchFamily="50" charset="-128"/>
                <a:ea typeface="Meiryo UI" panose="020B0604030504040204" pitchFamily="50" charset="-128"/>
              </a:endParaRPr>
            </a:p>
          </p:txBody>
        </p:sp>
        <p:pic>
          <p:nvPicPr>
            <p:cNvPr id="54" name="図 53">
              <a:extLst>
                <a:ext uri="{FF2B5EF4-FFF2-40B4-BE49-F238E27FC236}">
                  <a16:creationId xmlns:a16="http://schemas.microsoft.com/office/drawing/2014/main" id="{0F03AAEA-A51E-D1A4-1C76-F5E078D2E168}"/>
                </a:ext>
              </a:extLst>
            </p:cNvPr>
            <p:cNvPicPr>
              <a:picLocks noChangeAspect="1"/>
            </p:cNvPicPr>
            <p:nvPr/>
          </p:nvPicPr>
          <p:blipFill>
            <a:blip r:embed="rId14"/>
            <a:stretch>
              <a:fillRect/>
            </a:stretch>
          </p:blipFill>
          <p:spPr>
            <a:xfrm>
              <a:off x="7246783" y="4652085"/>
              <a:ext cx="911832" cy="660943"/>
            </a:xfrm>
            <a:prstGeom prst="rect">
              <a:avLst/>
            </a:prstGeom>
          </p:spPr>
        </p:pic>
        <p:pic>
          <p:nvPicPr>
            <p:cNvPr id="55" name="図 54">
              <a:extLst>
                <a:ext uri="{FF2B5EF4-FFF2-40B4-BE49-F238E27FC236}">
                  <a16:creationId xmlns:a16="http://schemas.microsoft.com/office/drawing/2014/main" id="{A4448058-9901-DDC7-5C33-A17839BE48EB}"/>
                </a:ext>
              </a:extLst>
            </p:cNvPr>
            <p:cNvPicPr>
              <a:picLocks noChangeAspect="1"/>
            </p:cNvPicPr>
            <p:nvPr/>
          </p:nvPicPr>
          <p:blipFill>
            <a:blip r:embed="rId15"/>
            <a:stretch>
              <a:fillRect/>
            </a:stretch>
          </p:blipFill>
          <p:spPr>
            <a:xfrm>
              <a:off x="7952607" y="4984674"/>
              <a:ext cx="545383" cy="545383"/>
            </a:xfrm>
            <a:prstGeom prst="rect">
              <a:avLst/>
            </a:prstGeom>
          </p:spPr>
        </p:pic>
        <p:sp>
          <p:nvSpPr>
            <p:cNvPr id="56" name="テキスト ボックス 55">
              <a:extLst>
                <a:ext uri="{FF2B5EF4-FFF2-40B4-BE49-F238E27FC236}">
                  <a16:creationId xmlns:a16="http://schemas.microsoft.com/office/drawing/2014/main" id="{8B25DD74-2D5F-217B-23A1-37BFDC20567D}"/>
                </a:ext>
              </a:extLst>
            </p:cNvPr>
            <p:cNvSpPr txBox="1"/>
            <p:nvPr/>
          </p:nvSpPr>
          <p:spPr>
            <a:xfrm>
              <a:off x="7200642" y="5640223"/>
              <a:ext cx="1352552" cy="584775"/>
            </a:xfrm>
            <a:prstGeom prst="rect">
              <a:avLst/>
            </a:prstGeom>
            <a:solidFill>
              <a:srgbClr val="FFFF66"/>
            </a:solidFill>
            <a:ln>
              <a:solidFill>
                <a:srgbClr val="FF0000"/>
              </a:solidFill>
            </a:ln>
          </p:spPr>
          <p:txBody>
            <a:bodyPr wrap="square" rtlCol="0">
              <a:spAutoFit/>
            </a:bodyPr>
            <a:lstStyle/>
            <a:p>
              <a:pPr algn="ctr"/>
              <a:r>
                <a:rPr lang="ja-JP" altLang="en-US" sz="1600" dirty="0">
                  <a:solidFill>
                    <a:srgbClr val="FF0000"/>
                  </a:solidFill>
                  <a:latin typeface="Meiryo UI" panose="020B0604030504040204" pitchFamily="50" charset="-128"/>
                  <a:ea typeface="Meiryo UI" panose="020B0604030504040204" pitchFamily="50" charset="-128"/>
                </a:rPr>
                <a:t>フォロー</a:t>
              </a:r>
              <a:endParaRPr lang="en-US" altLang="ja-JP" sz="1600" dirty="0">
                <a:solidFill>
                  <a:srgbClr val="FF0000"/>
                </a:solidFill>
                <a:latin typeface="Meiryo UI" panose="020B0604030504040204" pitchFamily="50" charset="-128"/>
                <a:ea typeface="Meiryo UI" panose="020B0604030504040204" pitchFamily="50" charset="-128"/>
              </a:endParaRPr>
            </a:p>
            <a:p>
              <a:pPr algn="ctr"/>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メール・電話</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grpSp>
      <p:sp>
        <p:nvSpPr>
          <p:cNvPr id="57" name="テキスト ボックス 56">
            <a:extLst>
              <a:ext uri="{FF2B5EF4-FFF2-40B4-BE49-F238E27FC236}">
                <a16:creationId xmlns:a16="http://schemas.microsoft.com/office/drawing/2014/main" id="{BA8BE6B0-3FD0-FF13-BF40-6EB023303C72}"/>
              </a:ext>
            </a:extLst>
          </p:cNvPr>
          <p:cNvSpPr txBox="1"/>
          <p:nvPr/>
        </p:nvSpPr>
        <p:spPr>
          <a:xfrm>
            <a:off x="1090736" y="3816151"/>
            <a:ext cx="1036899" cy="261610"/>
          </a:xfrm>
          <a:prstGeom prst="rect">
            <a:avLst/>
          </a:prstGeom>
          <a:solidFill>
            <a:srgbClr val="FFFF66"/>
          </a:solidFill>
          <a:ln>
            <a:solidFill>
              <a:schemeClr val="tx1"/>
            </a:solidFill>
          </a:ln>
        </p:spPr>
        <p:txBody>
          <a:bodyPr wrap="square" rtlCol="0">
            <a:spAutoFit/>
          </a:bodyPr>
          <a:lstStyle/>
          <a:p>
            <a:pPr algn="ctr"/>
            <a:r>
              <a:rPr lang="en-US" altLang="ja-JP" sz="1100" dirty="0">
                <a:solidFill>
                  <a:srgbClr val="FF0000"/>
                </a:solidFill>
                <a:latin typeface="Meiryo UI" panose="020B0604030504040204" pitchFamily="50" charset="-128"/>
                <a:ea typeface="Meiryo UI" panose="020B0604030504040204" pitchFamily="50" charset="-128"/>
              </a:rPr>
              <a:t>N-9</a:t>
            </a:r>
            <a:endParaRPr kumimoji="1" lang="ja-JP" altLang="en-US" sz="1100" dirty="0">
              <a:solidFill>
                <a:srgbClr val="FF0000"/>
              </a:solidFill>
              <a:latin typeface="Meiryo UI" panose="020B0604030504040204" pitchFamily="50" charset="-128"/>
              <a:ea typeface="Meiryo UI" panose="020B0604030504040204" pitchFamily="50" charset="-128"/>
            </a:endParaRPr>
          </a:p>
        </p:txBody>
      </p:sp>
      <p:sp>
        <p:nvSpPr>
          <p:cNvPr id="58" name="テキスト ボックス 57">
            <a:extLst>
              <a:ext uri="{FF2B5EF4-FFF2-40B4-BE49-F238E27FC236}">
                <a16:creationId xmlns:a16="http://schemas.microsoft.com/office/drawing/2014/main" id="{65752F6D-53BA-B3D7-5B54-1C6E6C8FC6C0}"/>
              </a:ext>
            </a:extLst>
          </p:cNvPr>
          <p:cNvSpPr txBox="1"/>
          <p:nvPr/>
        </p:nvSpPr>
        <p:spPr>
          <a:xfrm>
            <a:off x="2127635" y="3816151"/>
            <a:ext cx="1036899"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N-8</a:t>
            </a:r>
            <a:endParaRPr kumimoji="1" lang="ja-JP" altLang="en-US" sz="1100" dirty="0">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100E1262-BC2D-5738-AEFA-38CB1E9755F1}"/>
              </a:ext>
            </a:extLst>
          </p:cNvPr>
          <p:cNvSpPr txBox="1"/>
          <p:nvPr/>
        </p:nvSpPr>
        <p:spPr>
          <a:xfrm>
            <a:off x="3134958" y="3816187"/>
            <a:ext cx="1036899"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N-7</a:t>
            </a:r>
            <a:endParaRPr kumimoji="1" lang="ja-JP" altLang="en-US" sz="1100" dirty="0">
              <a:latin typeface="Meiryo UI" panose="020B0604030504040204" pitchFamily="50" charset="-128"/>
              <a:ea typeface="Meiryo UI" panose="020B0604030504040204" pitchFamily="50" charset="-128"/>
            </a:endParaRPr>
          </a:p>
        </p:txBody>
      </p:sp>
      <p:sp>
        <p:nvSpPr>
          <p:cNvPr id="60" name="テキスト ボックス 59">
            <a:extLst>
              <a:ext uri="{FF2B5EF4-FFF2-40B4-BE49-F238E27FC236}">
                <a16:creationId xmlns:a16="http://schemas.microsoft.com/office/drawing/2014/main" id="{3FBE9E6A-E9C2-FF2C-E778-18C766907A57}"/>
              </a:ext>
            </a:extLst>
          </p:cNvPr>
          <p:cNvSpPr txBox="1"/>
          <p:nvPr/>
        </p:nvSpPr>
        <p:spPr>
          <a:xfrm>
            <a:off x="4171857" y="3816187"/>
            <a:ext cx="1036899"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N-6</a:t>
            </a:r>
            <a:endParaRPr kumimoji="1" lang="ja-JP" altLang="en-US" sz="1100" dirty="0">
              <a:latin typeface="Meiryo UI" panose="020B0604030504040204" pitchFamily="50" charset="-128"/>
              <a:ea typeface="Meiryo UI" panose="020B0604030504040204" pitchFamily="50" charset="-128"/>
            </a:endParaRPr>
          </a:p>
        </p:txBody>
      </p:sp>
      <p:sp>
        <p:nvSpPr>
          <p:cNvPr id="61" name="テキスト ボックス 60">
            <a:extLst>
              <a:ext uri="{FF2B5EF4-FFF2-40B4-BE49-F238E27FC236}">
                <a16:creationId xmlns:a16="http://schemas.microsoft.com/office/drawing/2014/main" id="{32F7CE44-A4FD-9E1E-B576-A0BE35DF4B04}"/>
              </a:ext>
            </a:extLst>
          </p:cNvPr>
          <p:cNvSpPr txBox="1"/>
          <p:nvPr/>
        </p:nvSpPr>
        <p:spPr>
          <a:xfrm>
            <a:off x="5175769" y="3816187"/>
            <a:ext cx="1036899" cy="261610"/>
          </a:xfrm>
          <a:prstGeom prst="rect">
            <a:avLst/>
          </a:prstGeom>
          <a:solidFill>
            <a:schemeClr val="bg1"/>
          </a:solidFill>
          <a:ln>
            <a:solidFill>
              <a:schemeClr val="tx1"/>
            </a:solidFill>
          </a:ln>
        </p:spPr>
        <p:txBody>
          <a:bodyPr wrap="square" rtlCol="0">
            <a:spAutoFit/>
          </a:bodyPr>
          <a:lstStyle/>
          <a:p>
            <a:pPr algn="ctr"/>
            <a:r>
              <a:rPr lang="en-US" altLang="ja-JP" sz="1100" dirty="0">
                <a:latin typeface="Meiryo UI" panose="020B0604030504040204" pitchFamily="50" charset="-128"/>
                <a:ea typeface="Meiryo UI" panose="020B0604030504040204" pitchFamily="50" charset="-128"/>
              </a:rPr>
              <a:t>N-5</a:t>
            </a:r>
            <a:endParaRPr kumimoji="1" lang="ja-JP" altLang="en-US" sz="1100" dirty="0">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DCE8308E-7633-9BC9-EB8A-AF42E89C9E81}"/>
              </a:ext>
            </a:extLst>
          </p:cNvPr>
          <p:cNvSpPr txBox="1"/>
          <p:nvPr/>
        </p:nvSpPr>
        <p:spPr>
          <a:xfrm>
            <a:off x="6431607" y="3816151"/>
            <a:ext cx="985532"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N-4</a:t>
            </a:r>
            <a:endParaRPr kumimoji="1" lang="ja-JP" altLang="en-US" sz="1100" dirty="0">
              <a:latin typeface="Meiryo UI" panose="020B0604030504040204" pitchFamily="50" charset="-128"/>
              <a:ea typeface="Meiryo UI" panose="020B0604030504040204" pitchFamily="50" charset="-128"/>
            </a:endParaRPr>
          </a:p>
        </p:txBody>
      </p:sp>
      <p:sp>
        <p:nvSpPr>
          <p:cNvPr id="63" name="テキスト ボックス 62">
            <a:extLst>
              <a:ext uri="{FF2B5EF4-FFF2-40B4-BE49-F238E27FC236}">
                <a16:creationId xmlns:a16="http://schemas.microsoft.com/office/drawing/2014/main" id="{E0A96BD9-4FD2-79A0-EB0E-0059C0D7402E}"/>
              </a:ext>
            </a:extLst>
          </p:cNvPr>
          <p:cNvSpPr txBox="1"/>
          <p:nvPr/>
        </p:nvSpPr>
        <p:spPr>
          <a:xfrm>
            <a:off x="7384152" y="3816151"/>
            <a:ext cx="985533" cy="261610"/>
          </a:xfrm>
          <a:prstGeom prst="rect">
            <a:avLst/>
          </a:prstGeom>
          <a:solidFill>
            <a:srgbClr val="FFFF66"/>
          </a:solidFill>
          <a:ln>
            <a:solidFill>
              <a:schemeClr val="tx1"/>
            </a:solidFill>
          </a:ln>
        </p:spPr>
        <p:txBody>
          <a:bodyPr wrap="square" rtlCol="0">
            <a:spAutoFit/>
          </a:bodyPr>
          <a:lstStyle/>
          <a:p>
            <a:pPr algn="ctr"/>
            <a:r>
              <a:rPr kumimoji="1" lang="en-US" altLang="ja-JP" sz="1100" dirty="0">
                <a:solidFill>
                  <a:srgbClr val="FF0000"/>
                </a:solidFill>
                <a:latin typeface="Meiryo UI" panose="020B0604030504040204" pitchFamily="50" charset="-128"/>
                <a:ea typeface="Meiryo UI" panose="020B0604030504040204" pitchFamily="50" charset="-128"/>
              </a:rPr>
              <a:t>N-3</a:t>
            </a:r>
            <a:endParaRPr kumimoji="1" lang="ja-JP" altLang="en-US" sz="1100" dirty="0">
              <a:solidFill>
                <a:srgbClr val="FF0000"/>
              </a:solidFill>
              <a:latin typeface="Meiryo UI" panose="020B0604030504040204" pitchFamily="50" charset="-128"/>
              <a:ea typeface="Meiryo UI" panose="020B0604030504040204" pitchFamily="50" charset="-128"/>
            </a:endParaRPr>
          </a:p>
        </p:txBody>
      </p:sp>
      <p:sp>
        <p:nvSpPr>
          <p:cNvPr id="28672" name="テキスト ボックス 28671">
            <a:extLst>
              <a:ext uri="{FF2B5EF4-FFF2-40B4-BE49-F238E27FC236}">
                <a16:creationId xmlns:a16="http://schemas.microsoft.com/office/drawing/2014/main" id="{509E5431-FAAE-9ADE-7669-DBE9C6BDB2DA}"/>
              </a:ext>
            </a:extLst>
          </p:cNvPr>
          <p:cNvSpPr txBox="1"/>
          <p:nvPr/>
        </p:nvSpPr>
        <p:spPr>
          <a:xfrm>
            <a:off x="8341863" y="3816151"/>
            <a:ext cx="980368"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N-2</a:t>
            </a:r>
            <a:endParaRPr kumimoji="1" lang="ja-JP" altLang="en-US" sz="1100" dirty="0">
              <a:latin typeface="Meiryo UI" panose="020B0604030504040204" pitchFamily="50" charset="-128"/>
              <a:ea typeface="Meiryo UI" panose="020B0604030504040204" pitchFamily="50" charset="-128"/>
            </a:endParaRPr>
          </a:p>
        </p:txBody>
      </p:sp>
      <p:sp>
        <p:nvSpPr>
          <p:cNvPr id="28673" name="テキスト ボックス 28672">
            <a:extLst>
              <a:ext uri="{FF2B5EF4-FFF2-40B4-BE49-F238E27FC236}">
                <a16:creationId xmlns:a16="http://schemas.microsoft.com/office/drawing/2014/main" id="{14183F67-759F-7C22-8F3A-15423FBA25FC}"/>
              </a:ext>
            </a:extLst>
          </p:cNvPr>
          <p:cNvSpPr txBox="1"/>
          <p:nvPr/>
        </p:nvSpPr>
        <p:spPr>
          <a:xfrm>
            <a:off x="9313126" y="3816151"/>
            <a:ext cx="985533"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N-1</a:t>
            </a:r>
            <a:endParaRPr kumimoji="1" lang="ja-JP" altLang="en-US" sz="1100" dirty="0">
              <a:latin typeface="Meiryo UI" panose="020B0604030504040204" pitchFamily="50" charset="-128"/>
              <a:ea typeface="Meiryo UI" panose="020B0604030504040204" pitchFamily="50" charset="-128"/>
            </a:endParaRPr>
          </a:p>
        </p:txBody>
      </p:sp>
      <p:sp>
        <p:nvSpPr>
          <p:cNvPr id="28674" name="テキスト ボックス 28673">
            <a:extLst>
              <a:ext uri="{FF2B5EF4-FFF2-40B4-BE49-F238E27FC236}">
                <a16:creationId xmlns:a16="http://schemas.microsoft.com/office/drawing/2014/main" id="{805C266E-E09D-E778-8C93-834E021083C7}"/>
              </a:ext>
            </a:extLst>
          </p:cNvPr>
          <p:cNvSpPr txBox="1"/>
          <p:nvPr/>
        </p:nvSpPr>
        <p:spPr>
          <a:xfrm>
            <a:off x="10266806" y="3816151"/>
            <a:ext cx="964517" cy="261610"/>
          </a:xfrm>
          <a:prstGeom prst="rect">
            <a:avLst/>
          </a:prstGeom>
          <a:solidFill>
            <a:schemeClr val="bg1"/>
          </a:solidFill>
          <a:ln>
            <a:solidFill>
              <a:schemeClr val="tx1"/>
            </a:solidFill>
          </a:ln>
        </p:spPr>
        <p:txBody>
          <a:bodyPr wrap="square" rtlCol="0">
            <a:spAutoFit/>
          </a:bodyPr>
          <a:lstStyle/>
          <a:p>
            <a:pPr algn="ctr"/>
            <a:r>
              <a:rPr kumimoji="1" lang="en-US" altLang="ja-JP" sz="1100" dirty="0">
                <a:latin typeface="Meiryo UI" panose="020B0604030504040204" pitchFamily="50" charset="-128"/>
                <a:ea typeface="Meiryo UI" panose="020B0604030504040204" pitchFamily="50" charset="-128"/>
              </a:rPr>
              <a:t>N</a:t>
            </a:r>
            <a:endParaRPr kumimoji="1" lang="ja-JP" altLang="en-US" sz="1100" dirty="0">
              <a:latin typeface="Meiryo UI" panose="020B0604030504040204" pitchFamily="50" charset="-128"/>
              <a:ea typeface="Meiryo UI" panose="020B0604030504040204" pitchFamily="50" charset="-128"/>
            </a:endParaRPr>
          </a:p>
        </p:txBody>
      </p:sp>
      <p:sp>
        <p:nvSpPr>
          <p:cNvPr id="8" name="横巻き 75">
            <a:extLst>
              <a:ext uri="{FF2B5EF4-FFF2-40B4-BE49-F238E27FC236}">
                <a16:creationId xmlns:a16="http://schemas.microsoft.com/office/drawing/2014/main" id="{B1AD8E61-A80D-9361-5FA1-D9235D23BA98}"/>
              </a:ext>
            </a:extLst>
          </p:cNvPr>
          <p:cNvSpPr/>
          <p:nvPr/>
        </p:nvSpPr>
        <p:spPr>
          <a:xfrm>
            <a:off x="729012" y="647799"/>
            <a:ext cx="3735088" cy="731693"/>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28" name="テキスト ボックス 27">
            <a:extLst>
              <a:ext uri="{FF2B5EF4-FFF2-40B4-BE49-F238E27FC236}">
                <a16:creationId xmlns:a16="http://schemas.microsoft.com/office/drawing/2014/main" id="{48FEF096-2D3C-68B9-CA99-44BDCE3C3C67}"/>
              </a:ext>
            </a:extLst>
          </p:cNvPr>
          <p:cNvSpPr txBox="1"/>
          <p:nvPr/>
        </p:nvSpPr>
        <p:spPr>
          <a:xfrm>
            <a:off x="1010495" y="828570"/>
            <a:ext cx="3413619"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対策③　フォローマニュアルの作成</a:t>
            </a:r>
          </a:p>
        </p:txBody>
      </p:sp>
      <p:grpSp>
        <p:nvGrpSpPr>
          <p:cNvPr id="9" name="グループ化 8">
            <a:extLst>
              <a:ext uri="{FF2B5EF4-FFF2-40B4-BE49-F238E27FC236}">
                <a16:creationId xmlns:a16="http://schemas.microsoft.com/office/drawing/2014/main" id="{08DA1BEF-C44C-63DB-D097-D829EB391F99}"/>
              </a:ext>
            </a:extLst>
          </p:cNvPr>
          <p:cNvGrpSpPr/>
          <p:nvPr/>
        </p:nvGrpSpPr>
        <p:grpSpPr>
          <a:xfrm>
            <a:off x="4303510" y="562156"/>
            <a:ext cx="884564" cy="733715"/>
            <a:chOff x="7093760" y="5357754"/>
            <a:chExt cx="1332360" cy="1105074"/>
          </a:xfrm>
        </p:grpSpPr>
        <p:pic>
          <p:nvPicPr>
            <p:cNvPr id="10" name="図 9">
              <a:extLst>
                <a:ext uri="{FF2B5EF4-FFF2-40B4-BE49-F238E27FC236}">
                  <a16:creationId xmlns:a16="http://schemas.microsoft.com/office/drawing/2014/main" id="{9E711486-CF0A-5D69-97E9-811D711028BA}"/>
                </a:ext>
              </a:extLst>
            </p:cNvPr>
            <p:cNvPicPr>
              <a:picLocks noChangeAspect="1"/>
            </p:cNvPicPr>
            <p:nvPr/>
          </p:nvPicPr>
          <p:blipFill>
            <a:blip r:embed="rId16" cstate="print">
              <a:extLst>
                <a:ext uri="{BEBA8EAE-BF5A-486C-A8C5-ECC9F3942E4B}">
                  <a14:imgProps xmlns:a14="http://schemas.microsoft.com/office/drawing/2010/main">
                    <a14:imgLayer r:embed="rId17">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11" name="グループ化 10">
              <a:extLst>
                <a:ext uri="{FF2B5EF4-FFF2-40B4-BE49-F238E27FC236}">
                  <a16:creationId xmlns:a16="http://schemas.microsoft.com/office/drawing/2014/main" id="{D14B4048-2BB5-EEAE-CBAB-6888F4E1DD99}"/>
                </a:ext>
              </a:extLst>
            </p:cNvPr>
            <p:cNvGrpSpPr/>
            <p:nvPr/>
          </p:nvGrpSpPr>
          <p:grpSpPr>
            <a:xfrm>
              <a:off x="7418993" y="5357754"/>
              <a:ext cx="727749" cy="402613"/>
              <a:chOff x="8597661" y="4223556"/>
              <a:chExt cx="1518312" cy="863354"/>
            </a:xfrm>
          </p:grpSpPr>
          <p:pic>
            <p:nvPicPr>
              <p:cNvPr id="13" name="Picture 17">
                <a:extLst>
                  <a:ext uri="{FF2B5EF4-FFF2-40B4-BE49-F238E27FC236}">
                    <a16:creationId xmlns:a16="http://schemas.microsoft.com/office/drawing/2014/main" id="{A4A9D661-85E8-BD2A-67D8-3AFAE966039C}"/>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ロゴ">
                <a:extLst>
                  <a:ext uri="{FF2B5EF4-FFF2-40B4-BE49-F238E27FC236}">
                    <a16:creationId xmlns:a16="http://schemas.microsoft.com/office/drawing/2014/main" id="{CE9C83D9-E768-07DC-DB9D-F39C5B711D3F}"/>
                  </a:ext>
                </a:extLst>
              </p:cNvPr>
              <p:cNvPicPr>
                <a:picLocks noChangeAspect="1" noChangeArrowheads="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12" name="図 11">
              <a:extLst>
                <a:ext uri="{FF2B5EF4-FFF2-40B4-BE49-F238E27FC236}">
                  <a16:creationId xmlns:a16="http://schemas.microsoft.com/office/drawing/2014/main" id="{130EF871-CCA1-E474-4A77-7169E1626FB1}"/>
                </a:ext>
              </a:extLst>
            </p:cNvPr>
            <p:cNvPicPr>
              <a:picLocks noChangeAspect="1"/>
            </p:cNvPicPr>
            <p:nvPr/>
          </p:nvPicPr>
          <p:blipFill rotWithShape="1">
            <a:blip r:embed="rId20"/>
            <a:srcRect l="2601" t="29310" r="-2601" b="51428"/>
            <a:stretch/>
          </p:blipFill>
          <p:spPr>
            <a:xfrm>
              <a:off x="7093760" y="5934097"/>
              <a:ext cx="1332360" cy="528731"/>
            </a:xfrm>
            <a:prstGeom prst="rect">
              <a:avLst/>
            </a:prstGeom>
          </p:spPr>
        </p:pic>
      </p:grpSp>
      <p:grpSp>
        <p:nvGrpSpPr>
          <p:cNvPr id="15" name="グループ化 14">
            <a:extLst>
              <a:ext uri="{FF2B5EF4-FFF2-40B4-BE49-F238E27FC236}">
                <a16:creationId xmlns:a16="http://schemas.microsoft.com/office/drawing/2014/main" id="{7FBDA6C4-A1C5-037B-D99A-AFC33CD2E180}"/>
              </a:ext>
            </a:extLst>
          </p:cNvPr>
          <p:cNvGrpSpPr/>
          <p:nvPr/>
        </p:nvGrpSpPr>
        <p:grpSpPr>
          <a:xfrm>
            <a:off x="4898144" y="502899"/>
            <a:ext cx="862100" cy="805438"/>
            <a:chOff x="8009316" y="5252734"/>
            <a:chExt cx="1298524" cy="1213098"/>
          </a:xfrm>
        </p:grpSpPr>
        <p:pic>
          <p:nvPicPr>
            <p:cNvPr id="17" name="図 16">
              <a:extLst>
                <a:ext uri="{FF2B5EF4-FFF2-40B4-BE49-F238E27FC236}">
                  <a16:creationId xmlns:a16="http://schemas.microsoft.com/office/drawing/2014/main" id="{3CD47EE4-7ABE-D849-5F9E-01FA11A97AD4}"/>
                </a:ext>
              </a:extLst>
            </p:cNvPr>
            <p:cNvPicPr>
              <a:picLocks noChangeAspect="1"/>
            </p:cNvPicPr>
            <p:nvPr/>
          </p:nvPicPr>
          <p:blipFill rotWithShape="1">
            <a:blip r:embed="rId20"/>
            <a:srcRect l="2601" t="29310" r="-2601" b="51428"/>
            <a:stretch/>
          </p:blipFill>
          <p:spPr>
            <a:xfrm>
              <a:off x="8009316" y="5848481"/>
              <a:ext cx="1298524" cy="617351"/>
            </a:xfrm>
            <a:prstGeom prst="rect">
              <a:avLst/>
            </a:prstGeom>
          </p:spPr>
        </p:pic>
        <p:pic>
          <p:nvPicPr>
            <p:cNvPr id="18" name="図 17">
              <a:extLst>
                <a:ext uri="{FF2B5EF4-FFF2-40B4-BE49-F238E27FC236}">
                  <a16:creationId xmlns:a16="http://schemas.microsoft.com/office/drawing/2014/main" id="{EFFBF35A-D099-E542-9592-2A0EB542C01D}"/>
                </a:ext>
              </a:extLst>
            </p:cNvPr>
            <p:cNvPicPr>
              <a:picLocks noChangeAspect="1"/>
            </p:cNvPicPr>
            <p:nvPr/>
          </p:nvPicPr>
          <p:blipFill>
            <a:blip r:embed="rId21" cstate="print">
              <a:extLst>
                <a:ext uri="{BEBA8EAE-BF5A-486C-A8C5-ECC9F3942E4B}">
                  <a14:imgProps xmlns:a14="http://schemas.microsoft.com/office/drawing/2010/main">
                    <a14:imgLayer r:embed="rId22">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19" name="グループ化 18">
              <a:extLst>
                <a:ext uri="{FF2B5EF4-FFF2-40B4-BE49-F238E27FC236}">
                  <a16:creationId xmlns:a16="http://schemas.microsoft.com/office/drawing/2014/main" id="{63A06B9D-E2E1-D261-899E-AAC44B8CD0E6}"/>
                </a:ext>
              </a:extLst>
            </p:cNvPr>
            <p:cNvGrpSpPr/>
            <p:nvPr/>
          </p:nvGrpSpPr>
          <p:grpSpPr>
            <a:xfrm>
              <a:off x="8358121" y="5252734"/>
              <a:ext cx="676277" cy="438686"/>
              <a:chOff x="8597356" y="4176189"/>
              <a:chExt cx="1568953" cy="907998"/>
            </a:xfrm>
          </p:grpSpPr>
          <p:pic>
            <p:nvPicPr>
              <p:cNvPr id="20" name="Picture 17">
                <a:extLst>
                  <a:ext uri="{FF2B5EF4-FFF2-40B4-BE49-F238E27FC236}">
                    <a16:creationId xmlns:a16="http://schemas.microsoft.com/office/drawing/2014/main" id="{D03C63C6-4CD7-0769-3479-54C18ACDD274}"/>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 descr="ロゴ">
                <a:extLst>
                  <a:ext uri="{FF2B5EF4-FFF2-40B4-BE49-F238E27FC236}">
                    <a16:creationId xmlns:a16="http://schemas.microsoft.com/office/drawing/2014/main" id="{10519D67-8A4C-DC0D-A97E-845FF2A892AA}"/>
                  </a:ext>
                </a:extLst>
              </p:cNvPr>
              <p:cNvPicPr>
                <a:picLocks noChangeAspect="1" noChangeArrowheads="1"/>
              </p:cNvPicPr>
              <p:nvPr/>
            </p:nvPicPr>
            <p:blipFill>
              <a:blip r:embed="rId24"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grpSp>
        <p:nvGrpSpPr>
          <p:cNvPr id="41" name="グループ化 40">
            <a:extLst>
              <a:ext uri="{FF2B5EF4-FFF2-40B4-BE49-F238E27FC236}">
                <a16:creationId xmlns:a16="http://schemas.microsoft.com/office/drawing/2014/main" id="{42BB4702-9CF4-3EA7-84C4-D45C7F68D172}"/>
              </a:ext>
            </a:extLst>
          </p:cNvPr>
          <p:cNvGrpSpPr/>
          <p:nvPr/>
        </p:nvGrpSpPr>
        <p:grpSpPr>
          <a:xfrm>
            <a:off x="7795084" y="619250"/>
            <a:ext cx="3753962" cy="1802015"/>
            <a:chOff x="-2232644" y="2137154"/>
            <a:chExt cx="3753962" cy="1802015"/>
          </a:xfrm>
        </p:grpSpPr>
        <p:sp>
          <p:nvSpPr>
            <p:cNvPr id="37" name="円形吹き出し 758">
              <a:extLst>
                <a:ext uri="{FF2B5EF4-FFF2-40B4-BE49-F238E27FC236}">
                  <a16:creationId xmlns:a16="http://schemas.microsoft.com/office/drawing/2014/main" id="{8970924F-5DD1-D0AC-6F3E-7A2A3A073634}"/>
                </a:ext>
              </a:extLst>
            </p:cNvPr>
            <p:cNvSpPr/>
            <p:nvPr/>
          </p:nvSpPr>
          <p:spPr>
            <a:xfrm>
              <a:off x="-2232644" y="2137154"/>
              <a:ext cx="3311080" cy="1802015"/>
            </a:xfrm>
            <a:prstGeom prst="wedgeEllipseCallout">
              <a:avLst>
                <a:gd name="adj1" fmla="val 27159"/>
                <a:gd name="adj2" fmla="val 54443"/>
              </a:avLst>
            </a:prstGeom>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sz="1100" b="1" dirty="0">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7C726370-FDF5-00E3-F7C0-EEB2A399C43C}"/>
                </a:ext>
              </a:extLst>
            </p:cNvPr>
            <p:cNvSpPr txBox="1"/>
            <p:nvPr/>
          </p:nvSpPr>
          <p:spPr>
            <a:xfrm>
              <a:off x="-1981018" y="2565511"/>
              <a:ext cx="3502336" cy="1077218"/>
            </a:xfrm>
            <a:prstGeom prst="rect">
              <a:avLst/>
            </a:prstGeom>
            <a:noFill/>
          </p:spPr>
          <p:txBody>
            <a:bodyPr wrap="square" rtlCol="0">
              <a:spAutoFit/>
            </a:bodyPr>
            <a:lstStyle/>
            <a:p>
              <a:r>
                <a:rPr lang="ja-JP" altLang="en-US" sz="1600" dirty="0">
                  <a:latin typeface="Meiryo UI" panose="020B0604030504040204" pitchFamily="50" charset="-128"/>
                  <a:ea typeface="Meiryo UI" panose="020B0604030504040204" pitchFamily="50" charset="-128"/>
                </a:rPr>
                <a:t>フォローマニュアルを作成しました</a:t>
              </a:r>
              <a:r>
                <a:rPr lang="en-US" altLang="ja-JP" sz="1600" dirty="0">
                  <a:latin typeface="Meiryo UI" panose="020B0604030504040204" pitchFamily="50" charset="-128"/>
                  <a:ea typeface="Meiryo UI" panose="020B0604030504040204" pitchFamily="50" charset="-128"/>
                </a:rPr>
                <a:t>!!</a:t>
              </a:r>
            </a:p>
            <a:p>
              <a:r>
                <a:rPr lang="ja-JP" altLang="en-US" sz="1600" dirty="0">
                  <a:latin typeface="Meiryo UI" panose="020B0604030504040204" pitchFamily="50" charset="-128"/>
                  <a:ea typeface="Meiryo UI" panose="020B0604030504040204" pitchFamily="50" charset="-128"/>
                </a:rPr>
                <a:t>手順に沿って</a:t>
              </a:r>
              <a:r>
                <a:rPr lang="ja-JP" altLang="en-US" sz="1600" b="1" dirty="0">
                  <a:latin typeface="Meiryo UI" panose="020B0604030504040204" pitchFamily="50" charset="-128"/>
                  <a:ea typeface="Meiryo UI" panose="020B0604030504040204" pitchFamily="50" charset="-128"/>
                </a:rPr>
                <a:t>納期前のリマインド</a:t>
              </a:r>
              <a:r>
                <a:rPr lang="ja-JP" altLang="en-US" sz="1600" dirty="0">
                  <a:latin typeface="Meiryo UI" panose="020B0604030504040204" pitchFamily="50" charset="-128"/>
                  <a:ea typeface="Meiryo UI" panose="020B0604030504040204" pitchFamily="50" charset="-128"/>
                </a:rPr>
                <a:t>を</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実施して納期遅れがないように</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フォローしていきます</a:t>
              </a:r>
              <a:r>
                <a:rPr lang="en-US" altLang="ja-JP" sz="1600" dirty="0">
                  <a:latin typeface="Meiryo UI" panose="020B0604030504040204" pitchFamily="50" charset="-128"/>
                  <a:ea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endParaRPr>
            </a:p>
          </p:txBody>
        </p:sp>
      </p:grpSp>
    </p:spTree>
    <p:custDataLst>
      <p:tags r:id="rId1"/>
    </p:custDataLst>
    <p:extLst>
      <p:ext uri="{BB962C8B-B14F-4D97-AF65-F5344CB8AC3E}">
        <p14:creationId xmlns:p14="http://schemas.microsoft.com/office/powerpoint/2010/main" val="38091574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childTnLst>
                          </p:cTn>
                        </p:par>
                        <p:par>
                          <p:cTn id="17" fill="hold">
                            <p:stCondLst>
                              <p:cond delay="500"/>
                            </p:stCondLst>
                            <p:childTnLst>
                              <p:par>
                                <p:cTn id="18" presetID="10" presetClass="entr" presetSubtype="0" fill="hold" grpId="0" nodeType="afterEffect">
                                  <p:stCondLst>
                                    <p:cond delay="8000"/>
                                  </p:stCondLst>
                                  <p:childTnLst>
                                    <p:set>
                                      <p:cBhvr>
                                        <p:cTn id="19" dur="1" fill="hold">
                                          <p:stCondLst>
                                            <p:cond delay="0"/>
                                          </p:stCondLst>
                                        </p:cTn>
                                        <p:tgtEl>
                                          <p:spTgt spid="28676"/>
                                        </p:tgtEl>
                                        <p:attrNameLst>
                                          <p:attrName>style.visibility</p:attrName>
                                        </p:attrNameLst>
                                      </p:cBhvr>
                                      <p:to>
                                        <p:strVal val="visible"/>
                                      </p:to>
                                    </p:set>
                                    <p:animEffect transition="in" filter="fade">
                                      <p:cBhvr>
                                        <p:cTn id="20" dur="500"/>
                                        <p:tgtEl>
                                          <p:spTgt spid="28676"/>
                                        </p:tgtEl>
                                      </p:cBhvr>
                                    </p:animEffect>
                                  </p:childTnLst>
                                </p:cTn>
                              </p:par>
                            </p:childTnLst>
                          </p:cTn>
                        </p:par>
                        <p:par>
                          <p:cTn id="21" fill="hold">
                            <p:stCondLst>
                              <p:cond delay="9000"/>
                            </p:stCondLst>
                            <p:childTnLst>
                              <p:par>
                                <p:cTn id="22" presetID="10" presetClass="entr" presetSubtype="0" fill="hold" nodeType="afterEffect">
                                  <p:stCondLst>
                                    <p:cond delay="30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3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30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30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300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300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grpId="0" nodeType="withEffect">
                                  <p:stCondLst>
                                    <p:cond delay="30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grpId="0" nodeType="withEffect">
                                  <p:stCondLst>
                                    <p:cond delay="300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par>
                                <p:cTn id="52" presetID="10" presetClass="entr" presetSubtype="0" fill="hold" grpId="0" nodeType="withEffect">
                                  <p:stCondLst>
                                    <p:cond delay="30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grpId="0" nodeType="withEffect">
                                  <p:stCondLst>
                                    <p:cond delay="30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500"/>
                                        <p:tgtEl>
                                          <p:spTgt spid="52"/>
                                        </p:tgtEl>
                                      </p:cBhvr>
                                    </p:animEffect>
                                  </p:childTnLst>
                                </p:cTn>
                              </p:par>
                              <p:par>
                                <p:cTn id="61" presetID="10" presetClass="entr" presetSubtype="0" fill="hold" grpId="0" nodeType="withEffect">
                                  <p:stCondLst>
                                    <p:cond delay="3000"/>
                                  </p:stCondLst>
                                  <p:childTnLst>
                                    <p:set>
                                      <p:cBhvr>
                                        <p:cTn id="62" dur="1" fill="hold">
                                          <p:stCondLst>
                                            <p:cond delay="0"/>
                                          </p:stCondLst>
                                        </p:cTn>
                                        <p:tgtEl>
                                          <p:spTgt spid="57"/>
                                        </p:tgtEl>
                                        <p:attrNameLst>
                                          <p:attrName>style.visibility</p:attrName>
                                        </p:attrNameLst>
                                      </p:cBhvr>
                                      <p:to>
                                        <p:strVal val="visible"/>
                                      </p:to>
                                    </p:set>
                                    <p:animEffect transition="in" filter="fade">
                                      <p:cBhvr>
                                        <p:cTn id="63" dur="500"/>
                                        <p:tgtEl>
                                          <p:spTgt spid="57"/>
                                        </p:tgtEl>
                                      </p:cBhvr>
                                    </p:animEffect>
                                  </p:childTnLst>
                                </p:cTn>
                              </p:par>
                              <p:par>
                                <p:cTn id="64" presetID="10" presetClass="entr" presetSubtype="0" fill="hold" grpId="0" nodeType="withEffect">
                                  <p:stCondLst>
                                    <p:cond delay="3000"/>
                                  </p:stCondLst>
                                  <p:childTnLst>
                                    <p:set>
                                      <p:cBhvr>
                                        <p:cTn id="65" dur="1" fill="hold">
                                          <p:stCondLst>
                                            <p:cond delay="0"/>
                                          </p:stCondLst>
                                        </p:cTn>
                                        <p:tgtEl>
                                          <p:spTgt spid="58"/>
                                        </p:tgtEl>
                                        <p:attrNameLst>
                                          <p:attrName>style.visibility</p:attrName>
                                        </p:attrNameLst>
                                      </p:cBhvr>
                                      <p:to>
                                        <p:strVal val="visible"/>
                                      </p:to>
                                    </p:set>
                                    <p:animEffect transition="in" filter="fade">
                                      <p:cBhvr>
                                        <p:cTn id="66" dur="500"/>
                                        <p:tgtEl>
                                          <p:spTgt spid="58"/>
                                        </p:tgtEl>
                                      </p:cBhvr>
                                    </p:animEffect>
                                  </p:childTnLst>
                                </p:cTn>
                              </p:par>
                              <p:par>
                                <p:cTn id="67" presetID="10" presetClass="entr" presetSubtype="0" fill="hold" grpId="0" nodeType="withEffect">
                                  <p:stCondLst>
                                    <p:cond delay="3000"/>
                                  </p:stCondLst>
                                  <p:childTnLst>
                                    <p:set>
                                      <p:cBhvr>
                                        <p:cTn id="68" dur="1" fill="hold">
                                          <p:stCondLst>
                                            <p:cond delay="0"/>
                                          </p:stCondLst>
                                        </p:cTn>
                                        <p:tgtEl>
                                          <p:spTgt spid="59"/>
                                        </p:tgtEl>
                                        <p:attrNameLst>
                                          <p:attrName>style.visibility</p:attrName>
                                        </p:attrNameLst>
                                      </p:cBhvr>
                                      <p:to>
                                        <p:strVal val="visible"/>
                                      </p:to>
                                    </p:set>
                                    <p:animEffect transition="in" filter="fade">
                                      <p:cBhvr>
                                        <p:cTn id="69" dur="500"/>
                                        <p:tgtEl>
                                          <p:spTgt spid="59"/>
                                        </p:tgtEl>
                                      </p:cBhvr>
                                    </p:animEffect>
                                  </p:childTnLst>
                                </p:cTn>
                              </p:par>
                              <p:par>
                                <p:cTn id="70" presetID="10" presetClass="entr" presetSubtype="0" fill="hold" grpId="0" nodeType="withEffect">
                                  <p:stCondLst>
                                    <p:cond delay="300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500"/>
                                        <p:tgtEl>
                                          <p:spTgt spid="60"/>
                                        </p:tgtEl>
                                      </p:cBhvr>
                                    </p:animEffect>
                                  </p:childTnLst>
                                </p:cTn>
                              </p:par>
                              <p:par>
                                <p:cTn id="73" presetID="10" presetClass="entr" presetSubtype="0" fill="hold" grpId="0" nodeType="withEffect">
                                  <p:stCondLst>
                                    <p:cond delay="300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par>
                                <p:cTn id="76" presetID="10" presetClass="entr" presetSubtype="0" fill="hold" grpId="0" nodeType="withEffect">
                                  <p:stCondLst>
                                    <p:cond delay="300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500"/>
                                        <p:tgtEl>
                                          <p:spTgt spid="62"/>
                                        </p:tgtEl>
                                      </p:cBhvr>
                                    </p:animEffect>
                                  </p:childTnLst>
                                </p:cTn>
                              </p:par>
                              <p:par>
                                <p:cTn id="79" presetID="10" presetClass="entr" presetSubtype="0" fill="hold" grpId="0" nodeType="withEffect">
                                  <p:stCondLst>
                                    <p:cond delay="3000"/>
                                  </p:stCondLst>
                                  <p:childTnLst>
                                    <p:set>
                                      <p:cBhvr>
                                        <p:cTn id="80" dur="1" fill="hold">
                                          <p:stCondLst>
                                            <p:cond delay="0"/>
                                          </p:stCondLst>
                                        </p:cTn>
                                        <p:tgtEl>
                                          <p:spTgt spid="28672"/>
                                        </p:tgtEl>
                                        <p:attrNameLst>
                                          <p:attrName>style.visibility</p:attrName>
                                        </p:attrNameLst>
                                      </p:cBhvr>
                                      <p:to>
                                        <p:strVal val="visible"/>
                                      </p:to>
                                    </p:set>
                                    <p:animEffect transition="in" filter="fade">
                                      <p:cBhvr>
                                        <p:cTn id="81" dur="500"/>
                                        <p:tgtEl>
                                          <p:spTgt spid="28672"/>
                                        </p:tgtEl>
                                      </p:cBhvr>
                                    </p:animEffect>
                                  </p:childTnLst>
                                </p:cTn>
                              </p:par>
                              <p:par>
                                <p:cTn id="82" presetID="10" presetClass="entr" presetSubtype="0" fill="hold" grpId="0" nodeType="withEffect">
                                  <p:stCondLst>
                                    <p:cond delay="3000"/>
                                  </p:stCondLst>
                                  <p:childTnLst>
                                    <p:set>
                                      <p:cBhvr>
                                        <p:cTn id="83" dur="1" fill="hold">
                                          <p:stCondLst>
                                            <p:cond delay="0"/>
                                          </p:stCondLst>
                                        </p:cTn>
                                        <p:tgtEl>
                                          <p:spTgt spid="28673"/>
                                        </p:tgtEl>
                                        <p:attrNameLst>
                                          <p:attrName>style.visibility</p:attrName>
                                        </p:attrNameLst>
                                      </p:cBhvr>
                                      <p:to>
                                        <p:strVal val="visible"/>
                                      </p:to>
                                    </p:set>
                                    <p:animEffect transition="in" filter="fade">
                                      <p:cBhvr>
                                        <p:cTn id="84" dur="500"/>
                                        <p:tgtEl>
                                          <p:spTgt spid="28673"/>
                                        </p:tgtEl>
                                      </p:cBhvr>
                                    </p:animEffect>
                                  </p:childTnLst>
                                </p:cTn>
                              </p:par>
                              <p:par>
                                <p:cTn id="85" presetID="10" presetClass="entr" presetSubtype="0" fill="hold" grpId="0" nodeType="withEffect">
                                  <p:stCondLst>
                                    <p:cond delay="3000"/>
                                  </p:stCondLst>
                                  <p:childTnLst>
                                    <p:set>
                                      <p:cBhvr>
                                        <p:cTn id="86" dur="1" fill="hold">
                                          <p:stCondLst>
                                            <p:cond delay="0"/>
                                          </p:stCondLst>
                                        </p:cTn>
                                        <p:tgtEl>
                                          <p:spTgt spid="28674"/>
                                        </p:tgtEl>
                                        <p:attrNameLst>
                                          <p:attrName>style.visibility</p:attrName>
                                        </p:attrNameLst>
                                      </p:cBhvr>
                                      <p:to>
                                        <p:strVal val="visible"/>
                                      </p:to>
                                    </p:set>
                                    <p:animEffect transition="in" filter="fade">
                                      <p:cBhvr>
                                        <p:cTn id="87" dur="500"/>
                                        <p:tgtEl>
                                          <p:spTgt spid="28674"/>
                                        </p:tgtEl>
                                      </p:cBhvr>
                                    </p:animEffect>
                                  </p:childTnLst>
                                </p:cTn>
                              </p:par>
                              <p:par>
                                <p:cTn id="88" presetID="10" presetClass="entr" presetSubtype="0" fill="hold" grpId="0" nodeType="withEffect">
                                  <p:stCondLst>
                                    <p:cond delay="3000"/>
                                  </p:stCondLst>
                                  <p:childTnLst>
                                    <p:set>
                                      <p:cBhvr>
                                        <p:cTn id="89" dur="1" fill="hold">
                                          <p:stCondLst>
                                            <p:cond delay="0"/>
                                          </p:stCondLst>
                                        </p:cTn>
                                        <p:tgtEl>
                                          <p:spTgt spid="63"/>
                                        </p:tgtEl>
                                        <p:attrNameLst>
                                          <p:attrName>style.visibility</p:attrName>
                                        </p:attrNameLst>
                                      </p:cBhvr>
                                      <p:to>
                                        <p:strVal val="visible"/>
                                      </p:to>
                                    </p:set>
                                    <p:animEffect transition="in" filter="fade">
                                      <p:cBhvr>
                                        <p:cTn id="90" dur="500"/>
                                        <p:tgtEl>
                                          <p:spTgt spid="63"/>
                                        </p:tgtEl>
                                      </p:cBhvr>
                                    </p:animEffect>
                                  </p:childTnLst>
                                </p:cTn>
                              </p:par>
                            </p:childTnLst>
                          </p:cTn>
                        </p:par>
                        <p:par>
                          <p:cTn id="91" fill="hold">
                            <p:stCondLst>
                              <p:cond delay="12500"/>
                            </p:stCondLst>
                            <p:childTnLst>
                              <p:par>
                                <p:cTn id="92" presetID="10" presetClass="entr" presetSubtype="0" fill="hold" nodeType="afterEffect">
                                  <p:stCondLst>
                                    <p:cond delay="2000"/>
                                  </p:stCondLst>
                                  <p:childTnLst>
                                    <p:set>
                                      <p:cBhvr>
                                        <p:cTn id="93" dur="1" fill="hold">
                                          <p:stCondLst>
                                            <p:cond delay="0"/>
                                          </p:stCondLst>
                                        </p:cTn>
                                        <p:tgtEl>
                                          <p:spTgt spid="4"/>
                                        </p:tgtEl>
                                        <p:attrNameLst>
                                          <p:attrName>style.visibility</p:attrName>
                                        </p:attrNameLst>
                                      </p:cBhvr>
                                      <p:to>
                                        <p:strVal val="visible"/>
                                      </p:to>
                                    </p:set>
                                    <p:animEffect transition="in" filter="fade">
                                      <p:cBhvr>
                                        <p:cTn id="94" dur="500"/>
                                        <p:tgtEl>
                                          <p:spTgt spid="4"/>
                                        </p:tgtEl>
                                      </p:cBhvr>
                                    </p:animEffect>
                                  </p:childTnLst>
                                </p:cTn>
                              </p:par>
                            </p:childTnLst>
                          </p:cTn>
                        </p:par>
                        <p:par>
                          <p:cTn id="95" fill="hold">
                            <p:stCondLst>
                              <p:cond delay="15000"/>
                            </p:stCondLst>
                            <p:childTnLst>
                              <p:par>
                                <p:cTn id="96" presetID="10" presetClass="entr" presetSubtype="0" fill="hold" nodeType="afterEffect">
                                  <p:stCondLst>
                                    <p:cond delay="2000"/>
                                  </p:stCondLst>
                                  <p:childTnLst>
                                    <p:set>
                                      <p:cBhvr>
                                        <p:cTn id="97" dur="1" fill="hold">
                                          <p:stCondLst>
                                            <p:cond delay="0"/>
                                          </p:stCondLst>
                                        </p:cTn>
                                        <p:tgtEl>
                                          <p:spTgt spid="6"/>
                                        </p:tgtEl>
                                        <p:attrNameLst>
                                          <p:attrName>style.visibility</p:attrName>
                                        </p:attrNameLst>
                                      </p:cBhvr>
                                      <p:to>
                                        <p:strVal val="visible"/>
                                      </p:to>
                                    </p:set>
                                    <p:animEffect transition="in" filter="fade">
                                      <p:cBhvr>
                                        <p:cTn id="98" dur="500"/>
                                        <p:tgtEl>
                                          <p:spTgt spid="6"/>
                                        </p:tgtEl>
                                      </p:cBhvr>
                                    </p:animEffect>
                                  </p:childTnLst>
                                </p:cTn>
                              </p:par>
                            </p:childTnLst>
                          </p:cTn>
                        </p:par>
                        <p:par>
                          <p:cTn id="99" fill="hold">
                            <p:stCondLst>
                              <p:cond delay="17500"/>
                            </p:stCondLst>
                            <p:childTnLst>
                              <p:par>
                                <p:cTn id="100" presetID="10" presetClass="entr" presetSubtype="0" fill="hold" nodeType="afterEffect">
                                  <p:stCondLst>
                                    <p:cond delay="300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500"/>
                                        <p:tgtEl>
                                          <p:spTgt spid="48"/>
                                        </p:tgtEl>
                                      </p:cBhvr>
                                    </p:animEffect>
                                  </p:childTnLst>
                                </p:cTn>
                              </p:par>
                              <p:par>
                                <p:cTn id="103" presetID="10" presetClass="entr" presetSubtype="0" fill="hold" nodeType="withEffect">
                                  <p:stCondLst>
                                    <p:cond delay="2000"/>
                                  </p:stCondLst>
                                  <p:childTnLst>
                                    <p:set>
                                      <p:cBhvr>
                                        <p:cTn id="104" dur="1" fill="hold">
                                          <p:stCondLst>
                                            <p:cond delay="0"/>
                                          </p:stCondLst>
                                        </p:cTn>
                                        <p:tgtEl>
                                          <p:spTgt spid="41"/>
                                        </p:tgtEl>
                                        <p:attrNameLst>
                                          <p:attrName>style.visibility</p:attrName>
                                        </p:attrNameLst>
                                      </p:cBhvr>
                                      <p:to>
                                        <p:strVal val="visible"/>
                                      </p:to>
                                    </p:set>
                                    <p:animEffect transition="in" filter="fade">
                                      <p:cBhvr>
                                        <p:cTn id="10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676" grpId="0" animBg="1"/>
      <p:bldP spid="21" grpId="0" animBg="1"/>
      <p:bldP spid="22" grpId="0" animBg="1"/>
      <p:bldP spid="23" grpId="0" animBg="1"/>
      <p:bldP spid="24" grpId="0" animBg="1"/>
      <p:bldP spid="30" grpId="0" animBg="1"/>
      <p:bldP spid="31" grpId="0" animBg="1"/>
      <p:bldP spid="32" grpId="0" animBg="1"/>
      <p:bldP spid="33" grpId="0" animBg="1"/>
      <p:bldP spid="34" grpId="0" animBg="1"/>
      <p:bldP spid="35" grpId="0" animBg="1"/>
      <p:bldP spid="52" grpId="0" animBg="1"/>
      <p:bldP spid="57" grpId="0" animBg="1"/>
      <p:bldP spid="58" grpId="0" animBg="1"/>
      <p:bldP spid="59" grpId="0" animBg="1"/>
      <p:bldP spid="60" grpId="0" animBg="1"/>
      <p:bldP spid="61" grpId="0" animBg="1"/>
      <p:bldP spid="62" grpId="0" animBg="1"/>
      <p:bldP spid="63" grpId="0" animBg="1"/>
      <p:bldP spid="28672" grpId="0" animBg="1"/>
      <p:bldP spid="28673" grpId="0" animBg="1"/>
      <p:bldP spid="2867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43" name="四角形: 角を丸くする 43042">
            <a:extLst>
              <a:ext uri="{FF2B5EF4-FFF2-40B4-BE49-F238E27FC236}">
                <a16:creationId xmlns:a16="http://schemas.microsoft.com/office/drawing/2014/main" id="{2366212A-F518-0917-121A-C3B053061A20}"/>
              </a:ext>
            </a:extLst>
          </p:cNvPr>
          <p:cNvSpPr/>
          <p:nvPr/>
        </p:nvSpPr>
        <p:spPr>
          <a:xfrm>
            <a:off x="8625000" y="4213828"/>
            <a:ext cx="2722034" cy="1754977"/>
          </a:xfrm>
          <a:prstGeom prst="roundRect">
            <a:avLst/>
          </a:prstGeom>
          <a:solidFill>
            <a:srgbClr val="92D050">
              <a:alpha val="5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011" name="Line 3"/>
          <p:cNvSpPr>
            <a:spLocks noChangeShapeType="1"/>
          </p:cNvSpPr>
          <p:nvPr/>
        </p:nvSpPr>
        <p:spPr bwMode="auto">
          <a:xfrm>
            <a:off x="287636" y="503238"/>
            <a:ext cx="10801200"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43012" name="テキスト ボックス 9"/>
          <p:cNvSpPr txBox="1">
            <a:spLocks noChangeArrowheads="1"/>
          </p:cNvSpPr>
          <p:nvPr/>
        </p:nvSpPr>
        <p:spPr bwMode="auto">
          <a:xfrm>
            <a:off x="542209" y="144410"/>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結果の確認</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43013" name="テキスト ボックス 9"/>
          <p:cNvSpPr txBox="1">
            <a:spLocks noChangeArrowheads="1"/>
          </p:cNvSpPr>
          <p:nvPr/>
        </p:nvSpPr>
        <p:spPr bwMode="auto">
          <a:xfrm>
            <a:off x="8581310" y="175158"/>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24/29</a:t>
            </a:r>
            <a:r>
              <a:rPr lang="ja-JP" altLang="en-US" sz="1400" dirty="0">
                <a:latin typeface="Meiryo UI" panose="020B0604030504040204" pitchFamily="50" charset="-128"/>
                <a:ea typeface="Meiryo UI" panose="020B0604030504040204" pitchFamily="50" charset="-128"/>
              </a:rPr>
              <a:t>）</a:t>
            </a:r>
          </a:p>
        </p:txBody>
      </p:sp>
      <p:pic>
        <p:nvPicPr>
          <p:cNvPr id="29" name="Picture 2" descr="ロゴ"/>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586646" y="151248"/>
            <a:ext cx="1318885" cy="31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角丸四角形 3"/>
          <p:cNvSpPr/>
          <p:nvPr/>
        </p:nvSpPr>
        <p:spPr>
          <a:xfrm>
            <a:off x="1507863" y="4404241"/>
            <a:ext cx="6443392" cy="1083405"/>
          </a:xfrm>
          <a:prstGeom prst="roundRect">
            <a:avLst>
              <a:gd name="adj" fmla="val 12048"/>
            </a:avLst>
          </a:prstGeom>
          <a:solidFill>
            <a:srgbClr val="CCECFF"/>
          </a:solidFill>
          <a:ln>
            <a:solidFill>
              <a:schemeClr val="tx1"/>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Meiryo UI" panose="020B0604030504040204" pitchFamily="50" charset="-128"/>
                <a:ea typeface="Meiryo UI" panose="020B0604030504040204" pitchFamily="50" charset="-128"/>
              </a:rPr>
              <a:t>　新たに加わった仕入先と対話する機会が増え、</a:t>
            </a:r>
            <a:endParaRPr lang="en-US" altLang="ja-JP" sz="2000" dirty="0">
              <a:solidFill>
                <a:schemeClr val="tx1"/>
              </a:solidFill>
              <a:latin typeface="Meiryo UI" panose="020B0604030504040204" pitchFamily="50" charset="-128"/>
              <a:ea typeface="Meiryo UI" panose="020B0604030504040204" pitchFamily="50" charset="-128"/>
            </a:endParaRPr>
          </a:p>
          <a:p>
            <a:pPr algn="ctr"/>
            <a:r>
              <a:rPr lang="ja-JP" altLang="en-US" sz="2000" b="1" dirty="0">
                <a:solidFill>
                  <a:schemeClr val="tx1"/>
                </a:solidFill>
                <a:latin typeface="Meiryo UI" panose="020B0604030504040204" pitchFamily="50" charset="-128"/>
                <a:ea typeface="Meiryo UI" panose="020B0604030504040204" pitchFamily="50" charset="-128"/>
              </a:rPr>
              <a:t>　コミュニケーションの向上</a:t>
            </a:r>
            <a:r>
              <a:rPr lang="ja-JP" altLang="en-US" sz="2000" dirty="0">
                <a:solidFill>
                  <a:schemeClr val="tx1"/>
                </a:solidFill>
                <a:latin typeface="Meiryo UI" panose="020B0604030504040204" pitchFamily="50" charset="-128"/>
                <a:ea typeface="Meiryo UI" panose="020B0604030504040204" pitchFamily="50" charset="-128"/>
              </a:rPr>
              <a:t>を図ることができた</a:t>
            </a:r>
          </a:p>
        </p:txBody>
      </p:sp>
      <p:sp>
        <p:nvSpPr>
          <p:cNvPr id="30" name="横巻き 29"/>
          <p:cNvSpPr/>
          <p:nvPr/>
        </p:nvSpPr>
        <p:spPr>
          <a:xfrm>
            <a:off x="804201" y="3940507"/>
            <a:ext cx="1633286" cy="590051"/>
          </a:xfrm>
          <a:prstGeom prst="horizontalScroll">
            <a:avLst/>
          </a:prstGeom>
          <a:solidFill>
            <a:schemeClr val="accent4">
              <a:lumMod val="20000"/>
              <a:lumOff val="80000"/>
            </a:schemeClr>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800" dirty="0">
                <a:solidFill>
                  <a:sysClr val="windowText" lastClr="000000"/>
                </a:solidFill>
                <a:latin typeface="Meiryo UI" panose="020B0604030504040204" pitchFamily="50" charset="-128"/>
                <a:ea typeface="Meiryo UI" panose="020B0604030504040204" pitchFamily="50" charset="-128"/>
              </a:rPr>
              <a:t>無形効果</a:t>
            </a:r>
          </a:p>
        </p:txBody>
      </p:sp>
      <p:grpSp>
        <p:nvGrpSpPr>
          <p:cNvPr id="5" name="グループ化 4"/>
          <p:cNvGrpSpPr/>
          <p:nvPr/>
        </p:nvGrpSpPr>
        <p:grpSpPr>
          <a:xfrm>
            <a:off x="8806359" y="4711867"/>
            <a:ext cx="2414653" cy="1064755"/>
            <a:chOff x="6773659" y="4780609"/>
            <a:chExt cx="3368904" cy="1526934"/>
          </a:xfrm>
          <a:solidFill>
            <a:schemeClr val="accent6">
              <a:lumMod val="40000"/>
              <a:lumOff val="60000"/>
            </a:schemeClr>
          </a:solidFill>
        </p:grpSpPr>
        <p:pic>
          <p:nvPicPr>
            <p:cNvPr id="6" name="図 5" descr="Clipart - handshake"/>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73659" y="5197997"/>
              <a:ext cx="3368904" cy="1109546"/>
            </a:xfrm>
            <a:prstGeom prst="rect">
              <a:avLst/>
            </a:prstGeom>
            <a:grpFill/>
          </p:spPr>
        </p:pic>
        <p:grpSp>
          <p:nvGrpSpPr>
            <p:cNvPr id="57" name="グループ化 56"/>
            <p:cNvGrpSpPr/>
            <p:nvPr/>
          </p:nvGrpSpPr>
          <p:grpSpPr>
            <a:xfrm rot="20506701" flipH="1">
              <a:off x="7887560" y="4780609"/>
              <a:ext cx="1030635" cy="674838"/>
              <a:chOff x="279400" y="4940636"/>
              <a:chExt cx="2071688" cy="1284001"/>
            </a:xfrm>
            <a:grpFill/>
          </p:grpSpPr>
          <p:pic>
            <p:nvPicPr>
              <p:cNvPr id="62" name="図 61" descr="&lt;strong&gt;歯車&lt;/strong&gt;の無料イラスト - 可愛いシンプルなデザイン素材 - チコデザ"/>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9400" y="4940636"/>
                <a:ext cx="1282492" cy="1284001"/>
              </a:xfrm>
              <a:prstGeom prst="rect">
                <a:avLst/>
              </a:prstGeom>
              <a:grpFill/>
            </p:spPr>
          </p:pic>
          <p:pic>
            <p:nvPicPr>
              <p:cNvPr id="63" name="図 62" descr="&lt;strong&gt;歯車&lt;/strong&gt;の無料イラスト - 可愛いシンプルなデザイン素材 - チコデザ"/>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71417" y="5083588"/>
                <a:ext cx="879671" cy="880706"/>
              </a:xfrm>
              <a:prstGeom prst="rect">
                <a:avLst/>
              </a:prstGeom>
              <a:grpFill/>
            </p:spPr>
          </p:pic>
        </p:grpSp>
      </p:grpSp>
      <p:graphicFrame>
        <p:nvGraphicFramePr>
          <p:cNvPr id="8" name="グラフ 7">
            <a:extLst>
              <a:ext uri="{FF2B5EF4-FFF2-40B4-BE49-F238E27FC236}">
                <a16:creationId xmlns:a16="http://schemas.microsoft.com/office/drawing/2014/main" id="{5491B5F6-DA48-AA10-B081-8DB01D0679AA}"/>
              </a:ext>
            </a:extLst>
          </p:cNvPr>
          <p:cNvGraphicFramePr>
            <a:graphicFrameLocks/>
          </p:cNvGraphicFramePr>
          <p:nvPr>
            <p:extLst>
              <p:ext uri="{D42A27DB-BD31-4B8C-83A1-F6EECF244321}">
                <p14:modId xmlns:p14="http://schemas.microsoft.com/office/powerpoint/2010/main" val="2327926888"/>
              </p:ext>
            </p:extLst>
          </p:nvPr>
        </p:nvGraphicFramePr>
        <p:xfrm>
          <a:off x="791692" y="1774951"/>
          <a:ext cx="4649563" cy="1921008"/>
        </p:xfrm>
        <a:graphic>
          <a:graphicData uri="http://schemas.openxmlformats.org/drawingml/2006/chart">
            <c:chart xmlns:c="http://schemas.openxmlformats.org/drawingml/2006/chart" xmlns:r="http://schemas.openxmlformats.org/officeDocument/2006/relationships" r:id="rId9"/>
          </a:graphicData>
        </a:graphic>
      </p:graphicFrame>
      <p:sp>
        <p:nvSpPr>
          <p:cNvPr id="12" name="テキスト ボックス 194">
            <a:extLst>
              <a:ext uri="{FF2B5EF4-FFF2-40B4-BE49-F238E27FC236}">
                <a16:creationId xmlns:a16="http://schemas.microsoft.com/office/drawing/2014/main" id="{893695FE-FAEC-2A16-6197-DAF685529C70}"/>
              </a:ext>
            </a:extLst>
          </p:cNvPr>
          <p:cNvSpPr txBox="1"/>
          <p:nvPr/>
        </p:nvSpPr>
        <p:spPr>
          <a:xfrm>
            <a:off x="2647944" y="795026"/>
            <a:ext cx="4397358" cy="338554"/>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600" dirty="0">
                <a:latin typeface="Meiryo UI" panose="020B0604030504040204" pitchFamily="50" charset="-128"/>
                <a:ea typeface="Meiryo UI" panose="020B0604030504040204" pitchFamily="50" charset="-128"/>
              </a:rPr>
              <a:t>■新規仕入先メーカーにおける生準計画進捗遅れ</a:t>
            </a:r>
          </a:p>
        </p:txBody>
      </p:sp>
      <p:sp>
        <p:nvSpPr>
          <p:cNvPr id="13" name="下矢印 33">
            <a:extLst>
              <a:ext uri="{FF2B5EF4-FFF2-40B4-BE49-F238E27FC236}">
                <a16:creationId xmlns:a16="http://schemas.microsoft.com/office/drawing/2014/main" id="{55FE2E54-5D53-8237-251F-D6E89580BB56}"/>
              </a:ext>
            </a:extLst>
          </p:cNvPr>
          <p:cNvSpPr/>
          <p:nvPr/>
        </p:nvSpPr>
        <p:spPr>
          <a:xfrm rot="19248641">
            <a:off x="2969954" y="2091501"/>
            <a:ext cx="358875" cy="1365031"/>
          </a:xfrm>
          <a:custGeom>
            <a:avLst/>
            <a:gdLst>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1209778 h 1530500"/>
              <a:gd name="connsiteX4" fmla="*/ 481297 w 481297"/>
              <a:gd name="connsiteY4" fmla="*/ 1209778 h 1530500"/>
              <a:gd name="connsiteX5" fmla="*/ 240649 w 481297"/>
              <a:gd name="connsiteY5" fmla="*/ 1530500 h 1530500"/>
              <a:gd name="connsiteX6" fmla="*/ 0 w 481297"/>
              <a:gd name="connsiteY6" fmla="*/ 1209778 h 1530500"/>
              <a:gd name="connsiteX0" fmla="*/ 0 w 481297"/>
              <a:gd name="connsiteY0" fmla="*/ 1293618 h 1614340"/>
              <a:gd name="connsiteX1" fmla="*/ 120324 w 481297"/>
              <a:gd name="connsiteY1" fmla="*/ 1293618 h 1614340"/>
              <a:gd name="connsiteX2" fmla="*/ 195690 w 481297"/>
              <a:gd name="connsiteY2" fmla="*/ 0 h 1614340"/>
              <a:gd name="connsiteX3" fmla="*/ 360973 w 481297"/>
              <a:gd name="connsiteY3" fmla="*/ 1293618 h 1614340"/>
              <a:gd name="connsiteX4" fmla="*/ 481297 w 481297"/>
              <a:gd name="connsiteY4" fmla="*/ 1293618 h 1614340"/>
              <a:gd name="connsiteX5" fmla="*/ 240649 w 481297"/>
              <a:gd name="connsiteY5" fmla="*/ 1614340 h 1614340"/>
              <a:gd name="connsiteX6" fmla="*/ 0 w 481297"/>
              <a:gd name="connsiteY6" fmla="*/ 1293618 h 161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297" h="1614340">
                <a:moveTo>
                  <a:pt x="0" y="1293618"/>
                </a:moveTo>
                <a:lnTo>
                  <a:pt x="120324" y="1293618"/>
                </a:lnTo>
                <a:lnTo>
                  <a:pt x="195690" y="0"/>
                </a:lnTo>
                <a:lnTo>
                  <a:pt x="360973" y="1293618"/>
                </a:lnTo>
                <a:lnTo>
                  <a:pt x="481297" y="1293618"/>
                </a:lnTo>
                <a:lnTo>
                  <a:pt x="240649" y="1614340"/>
                </a:lnTo>
                <a:lnTo>
                  <a:pt x="0" y="1293618"/>
                </a:lnTo>
                <a:close/>
              </a:path>
            </a:pathLst>
          </a:custGeom>
          <a:solidFill>
            <a:srgbClr val="FFFF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3" name="テキスト ボックス 9">
            <a:extLst>
              <a:ext uri="{FF2B5EF4-FFF2-40B4-BE49-F238E27FC236}">
                <a16:creationId xmlns:a16="http://schemas.microsoft.com/office/drawing/2014/main" id="{2D817490-9749-9E1E-0724-D8EBD7BAD8AB}"/>
              </a:ext>
            </a:extLst>
          </p:cNvPr>
          <p:cNvSpPr txBox="1">
            <a:spLocks noChangeArrowheads="1"/>
          </p:cNvSpPr>
          <p:nvPr/>
        </p:nvSpPr>
        <p:spPr bwMode="auto">
          <a:xfrm>
            <a:off x="1408446" y="3373255"/>
            <a:ext cx="17500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400" b="1" dirty="0">
                <a:latin typeface="Meiryo UI" panose="020B0604030504040204" pitchFamily="50" charset="-128"/>
                <a:ea typeface="Meiryo UI" panose="020B0604030504040204" pitchFamily="50" charset="-128"/>
              </a:rPr>
              <a:t>新規仕入先</a:t>
            </a:r>
            <a:endParaRPr lang="en-US" altLang="ja-JP" sz="1400" b="1" dirty="0">
              <a:latin typeface="Meiryo UI" panose="020B0604030504040204" pitchFamily="50" charset="-128"/>
              <a:ea typeface="Meiryo UI" panose="020B0604030504040204" pitchFamily="50" charset="-128"/>
            </a:endParaRPr>
          </a:p>
          <a:p>
            <a:pPr algn="ctr"/>
            <a:r>
              <a:rPr lang="en-US" altLang="ja-JP" sz="1400" b="1" dirty="0">
                <a:latin typeface="Meiryo UI" panose="020B0604030504040204" pitchFamily="50" charset="-128"/>
                <a:ea typeface="Meiryo UI" panose="020B0604030504040204" pitchFamily="50" charset="-128"/>
              </a:rPr>
              <a:t>2</a:t>
            </a:r>
            <a:r>
              <a:rPr lang="ja-JP" altLang="en-US" sz="1400" b="1" dirty="0">
                <a:latin typeface="Meiryo UI" panose="020B0604030504040204" pitchFamily="50" charset="-128"/>
                <a:ea typeface="Meiryo UI" panose="020B0604030504040204" pitchFamily="50" charset="-128"/>
              </a:rPr>
              <a:t>社平均</a:t>
            </a:r>
            <a:endParaRPr lang="ja-JP" altLang="en-US" sz="1200" b="1" dirty="0">
              <a:latin typeface="Meiryo UI" panose="020B0604030504040204" pitchFamily="50" charset="-128"/>
              <a:ea typeface="Meiryo UI" panose="020B0604030504040204" pitchFamily="50" charset="-128"/>
            </a:endParaRPr>
          </a:p>
        </p:txBody>
      </p:sp>
      <p:sp>
        <p:nvSpPr>
          <p:cNvPr id="24" name="テキスト ボックス 9">
            <a:extLst>
              <a:ext uri="{FF2B5EF4-FFF2-40B4-BE49-F238E27FC236}">
                <a16:creationId xmlns:a16="http://schemas.microsoft.com/office/drawing/2014/main" id="{0B499E57-DFC4-52CA-2BCF-39315BEAF364}"/>
              </a:ext>
            </a:extLst>
          </p:cNvPr>
          <p:cNvSpPr txBox="1">
            <a:spLocks noChangeArrowheads="1"/>
          </p:cNvSpPr>
          <p:nvPr/>
        </p:nvSpPr>
        <p:spPr bwMode="auto">
          <a:xfrm>
            <a:off x="3302175" y="3401543"/>
            <a:ext cx="12618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ja-JP" sz="1200" b="1" dirty="0">
                <a:solidFill>
                  <a:srgbClr val="FF0000"/>
                </a:solidFill>
                <a:latin typeface="Meiryo UI" panose="020B0604030504040204" pitchFamily="50" charset="-128"/>
                <a:ea typeface="Meiryo UI" panose="020B0604030504040204" pitchFamily="50" charset="-128"/>
              </a:rPr>
              <a:t>M</a:t>
            </a:r>
            <a:r>
              <a:rPr lang="ja-JP" altLang="en-US" sz="1200" b="1" dirty="0">
                <a:solidFill>
                  <a:srgbClr val="FF0000"/>
                </a:solidFill>
                <a:latin typeface="Meiryo UI" panose="020B0604030504040204" pitchFamily="50" charset="-128"/>
                <a:ea typeface="Meiryo UI" panose="020B0604030504040204" pitchFamily="50" charset="-128"/>
              </a:rPr>
              <a:t>社</a:t>
            </a:r>
            <a:endParaRPr lang="en-US" altLang="ja-JP" sz="1200" b="1" dirty="0">
              <a:solidFill>
                <a:srgbClr val="FF0000"/>
              </a:solidFill>
              <a:latin typeface="Meiryo UI" panose="020B0604030504040204" pitchFamily="50" charset="-128"/>
              <a:ea typeface="Meiryo UI" panose="020B0604030504040204" pitchFamily="50" charset="-128"/>
            </a:endParaRPr>
          </a:p>
          <a:p>
            <a:pPr algn="ctr"/>
            <a:r>
              <a:rPr lang="ja-JP" altLang="en-US" sz="1200" b="1" dirty="0">
                <a:solidFill>
                  <a:srgbClr val="FF0000"/>
                </a:solidFill>
                <a:latin typeface="Meiryo UI" panose="020B0604030504040204" pitchFamily="50" charset="-128"/>
                <a:ea typeface="Meiryo UI" panose="020B0604030504040204" pitchFamily="50" charset="-128"/>
              </a:rPr>
              <a:t>（新規仕入先）</a:t>
            </a:r>
          </a:p>
        </p:txBody>
      </p:sp>
      <p:sp>
        <p:nvSpPr>
          <p:cNvPr id="25" name="テキスト ボックス 9">
            <a:extLst>
              <a:ext uri="{FF2B5EF4-FFF2-40B4-BE49-F238E27FC236}">
                <a16:creationId xmlns:a16="http://schemas.microsoft.com/office/drawing/2014/main" id="{FB353F56-4559-A6B0-A21D-D3F3B6C241BF}"/>
              </a:ext>
            </a:extLst>
          </p:cNvPr>
          <p:cNvSpPr txBox="1">
            <a:spLocks noChangeArrowheads="1"/>
          </p:cNvSpPr>
          <p:nvPr/>
        </p:nvSpPr>
        <p:spPr bwMode="auto">
          <a:xfrm>
            <a:off x="2105550" y="1827334"/>
            <a:ext cx="463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10</a:t>
            </a:r>
            <a:endParaRPr lang="ja-JP" altLang="en-US" sz="1600" b="1" dirty="0">
              <a:latin typeface="Meiryo UI" panose="020B0604030504040204" pitchFamily="50" charset="-128"/>
              <a:ea typeface="Meiryo UI" panose="020B0604030504040204" pitchFamily="50" charset="-128"/>
            </a:endParaRPr>
          </a:p>
        </p:txBody>
      </p:sp>
      <p:sp>
        <p:nvSpPr>
          <p:cNvPr id="26" name="テキスト ボックス 9">
            <a:extLst>
              <a:ext uri="{FF2B5EF4-FFF2-40B4-BE49-F238E27FC236}">
                <a16:creationId xmlns:a16="http://schemas.microsoft.com/office/drawing/2014/main" id="{CD5AC677-9E5D-9B49-132A-6A3F076B8D6B}"/>
              </a:ext>
            </a:extLst>
          </p:cNvPr>
          <p:cNvSpPr txBox="1">
            <a:spLocks noChangeArrowheads="1"/>
          </p:cNvSpPr>
          <p:nvPr/>
        </p:nvSpPr>
        <p:spPr bwMode="auto">
          <a:xfrm>
            <a:off x="3770927" y="3117616"/>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600" b="1" dirty="0">
                <a:solidFill>
                  <a:srgbClr val="FF0000"/>
                </a:solidFill>
                <a:latin typeface="Meiryo UI" panose="020B0604030504040204" pitchFamily="50" charset="-128"/>
                <a:ea typeface="Meiryo UI" panose="020B0604030504040204" pitchFamily="50" charset="-128"/>
              </a:rPr>
              <a:t>０</a:t>
            </a:r>
          </a:p>
        </p:txBody>
      </p:sp>
      <p:sp>
        <p:nvSpPr>
          <p:cNvPr id="28" name="テキスト ボックス 194">
            <a:extLst>
              <a:ext uri="{FF2B5EF4-FFF2-40B4-BE49-F238E27FC236}">
                <a16:creationId xmlns:a16="http://schemas.microsoft.com/office/drawing/2014/main" id="{6B807118-B0E1-C6C0-804B-49697B91C626}"/>
              </a:ext>
            </a:extLst>
          </p:cNvPr>
          <p:cNvSpPr txBox="1"/>
          <p:nvPr/>
        </p:nvSpPr>
        <p:spPr>
          <a:xfrm>
            <a:off x="2643895" y="1399210"/>
            <a:ext cx="1005403" cy="338554"/>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600" dirty="0">
                <a:latin typeface="Meiryo UI" panose="020B0604030504040204" pitchFamily="50" charset="-128"/>
                <a:ea typeface="Meiryo UI" panose="020B0604030504040204" pitchFamily="50" charset="-128"/>
              </a:rPr>
              <a:t>発生件数</a:t>
            </a:r>
          </a:p>
        </p:txBody>
      </p:sp>
      <p:sp>
        <p:nvSpPr>
          <p:cNvPr id="38" name="テキスト ボックス 194">
            <a:extLst>
              <a:ext uri="{FF2B5EF4-FFF2-40B4-BE49-F238E27FC236}">
                <a16:creationId xmlns:a16="http://schemas.microsoft.com/office/drawing/2014/main" id="{0077365C-EBB1-5CDD-7963-D64DD78D3CE8}"/>
              </a:ext>
            </a:extLst>
          </p:cNvPr>
          <p:cNvSpPr txBox="1"/>
          <p:nvPr/>
        </p:nvSpPr>
        <p:spPr>
          <a:xfrm>
            <a:off x="791693" y="1719157"/>
            <a:ext cx="479133" cy="261610"/>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件</a:t>
            </a:r>
            <a:r>
              <a:rPr lang="en-US" altLang="ja-JP" dirty="0">
                <a:latin typeface="Meiryo UI" panose="020B0604030504040204" pitchFamily="50" charset="-128"/>
                <a:ea typeface="Meiryo UI" panose="020B0604030504040204" pitchFamily="50" charset="-128"/>
              </a:rPr>
              <a:t>)</a:t>
            </a:r>
            <a:endParaRPr lang="ja-JP" altLang="en-US" dirty="0">
              <a:latin typeface="Meiryo UI" panose="020B0604030504040204" pitchFamily="50" charset="-128"/>
              <a:ea typeface="Meiryo UI" panose="020B0604030504040204" pitchFamily="50" charset="-128"/>
            </a:endParaRPr>
          </a:p>
        </p:txBody>
      </p:sp>
      <p:sp>
        <p:nvSpPr>
          <p:cNvPr id="39" name="円形吹き出し 58">
            <a:extLst>
              <a:ext uri="{FF2B5EF4-FFF2-40B4-BE49-F238E27FC236}">
                <a16:creationId xmlns:a16="http://schemas.microsoft.com/office/drawing/2014/main" id="{0EE4A207-62F7-CE74-F7F1-E2310F0B4849}"/>
              </a:ext>
            </a:extLst>
          </p:cNvPr>
          <p:cNvSpPr/>
          <p:nvPr/>
        </p:nvSpPr>
        <p:spPr>
          <a:xfrm>
            <a:off x="3490438" y="1770953"/>
            <a:ext cx="1828547" cy="1038701"/>
          </a:xfrm>
          <a:prstGeom prst="wedgeEllipseCallout">
            <a:avLst>
              <a:gd name="adj1" fmla="val -22730"/>
              <a:gd name="adj2" fmla="val 77458"/>
            </a:avLst>
          </a:prstGeom>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wrap="none" rtlCol="0" anchor="ctr">
            <a:spAutoFit/>
          </a:bodyPr>
          <a:lstStyle/>
          <a:p>
            <a:pPr algn="ctr"/>
            <a:r>
              <a:rPr lang="en-US" altLang="ja-JP" sz="1400" b="1" dirty="0">
                <a:latin typeface="Meiryo UI" panose="020B0604030504040204" pitchFamily="50" charset="-128"/>
                <a:ea typeface="Meiryo UI" panose="020B0604030504040204" pitchFamily="50" charset="-128"/>
              </a:rPr>
              <a:t>’23</a:t>
            </a:r>
            <a:r>
              <a:rPr lang="ja-JP" altLang="en-US" sz="1400" b="1" dirty="0">
                <a:latin typeface="Meiryo UI" panose="020B0604030504040204" pitchFamily="50" charset="-128"/>
                <a:ea typeface="Meiryo UI" panose="020B0604030504040204" pitchFamily="50" charset="-128"/>
              </a:rPr>
              <a:t>年</a:t>
            </a:r>
            <a:r>
              <a:rPr lang="en-US" altLang="ja-JP" sz="1400" b="1" dirty="0">
                <a:latin typeface="Meiryo UI" panose="020B0604030504040204" pitchFamily="50" charset="-128"/>
                <a:ea typeface="Meiryo UI" panose="020B0604030504040204" pitchFamily="50" charset="-128"/>
              </a:rPr>
              <a:t>8</a:t>
            </a:r>
            <a:r>
              <a:rPr lang="ja-JP" altLang="en-US" sz="1400" b="1" dirty="0">
                <a:latin typeface="Meiryo UI" panose="020B0604030504040204" pitchFamily="50" charset="-128"/>
                <a:ea typeface="Meiryo UI" panose="020B0604030504040204" pitchFamily="50" charset="-128"/>
              </a:rPr>
              <a:t>月末</a:t>
            </a:r>
          </a:p>
          <a:p>
            <a:pPr algn="ctr"/>
            <a:r>
              <a:rPr lang="ja-JP" altLang="en-US" sz="1400" b="1" dirty="0">
                <a:latin typeface="Meiryo UI" panose="020B0604030504040204" pitchFamily="50" charset="-128"/>
                <a:ea typeface="Meiryo UI" panose="020B0604030504040204" pitchFamily="50" charset="-128"/>
              </a:rPr>
              <a:t>号口試作断面</a:t>
            </a:r>
            <a:endParaRPr lang="en-US" altLang="ja-JP" sz="1400" b="1" dirty="0">
              <a:latin typeface="Meiryo UI" panose="020B0604030504040204" pitchFamily="50" charset="-128"/>
              <a:ea typeface="Meiryo UI" panose="020B0604030504040204" pitchFamily="50" charset="-128"/>
            </a:endParaRPr>
          </a:p>
          <a:p>
            <a:pPr algn="ctr"/>
            <a:r>
              <a:rPr lang="ja-JP" altLang="en-US" sz="1400" b="1" dirty="0">
                <a:latin typeface="Meiryo UI" panose="020B0604030504040204" pitchFamily="50" charset="-128"/>
                <a:ea typeface="Meiryo UI" panose="020B0604030504040204" pitchFamily="50" charset="-128"/>
              </a:rPr>
              <a:t>までの実績</a:t>
            </a:r>
          </a:p>
        </p:txBody>
      </p:sp>
      <p:graphicFrame>
        <p:nvGraphicFramePr>
          <p:cNvPr id="52" name="グラフ 51">
            <a:extLst>
              <a:ext uri="{FF2B5EF4-FFF2-40B4-BE49-F238E27FC236}">
                <a16:creationId xmlns:a16="http://schemas.microsoft.com/office/drawing/2014/main" id="{B79C49AC-DEBB-F408-CCF9-3C583D263EF4}"/>
              </a:ext>
            </a:extLst>
          </p:cNvPr>
          <p:cNvGraphicFramePr>
            <a:graphicFrameLocks/>
          </p:cNvGraphicFramePr>
          <p:nvPr>
            <p:extLst>
              <p:ext uri="{D42A27DB-BD31-4B8C-83A1-F6EECF244321}">
                <p14:modId xmlns:p14="http://schemas.microsoft.com/office/powerpoint/2010/main" val="453781317"/>
              </p:ext>
            </p:extLst>
          </p:nvPr>
        </p:nvGraphicFramePr>
        <p:xfrm>
          <a:off x="6145837" y="1722748"/>
          <a:ext cx="4144834" cy="2556102"/>
        </p:xfrm>
        <a:graphic>
          <a:graphicData uri="http://schemas.openxmlformats.org/drawingml/2006/chart">
            <c:chart xmlns:c="http://schemas.openxmlformats.org/drawingml/2006/chart" xmlns:r="http://schemas.openxmlformats.org/officeDocument/2006/relationships" r:id="rId10"/>
          </a:graphicData>
        </a:graphic>
      </p:graphicFrame>
      <p:sp>
        <p:nvSpPr>
          <p:cNvPr id="53" name="テキスト ボックス 9">
            <a:extLst>
              <a:ext uri="{FF2B5EF4-FFF2-40B4-BE49-F238E27FC236}">
                <a16:creationId xmlns:a16="http://schemas.microsoft.com/office/drawing/2014/main" id="{8659F56B-4198-1BAC-BA7F-921846F28B11}"/>
              </a:ext>
            </a:extLst>
          </p:cNvPr>
          <p:cNvSpPr txBox="1">
            <a:spLocks noChangeArrowheads="1"/>
          </p:cNvSpPr>
          <p:nvPr/>
        </p:nvSpPr>
        <p:spPr bwMode="auto">
          <a:xfrm>
            <a:off x="8495989" y="3429640"/>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ja-JP" sz="1200" b="1" dirty="0">
                <a:solidFill>
                  <a:srgbClr val="FF0000"/>
                </a:solidFill>
                <a:latin typeface="Meiryo UI" panose="020B0604030504040204" pitchFamily="50" charset="-128"/>
                <a:ea typeface="Meiryo UI" panose="020B0604030504040204" pitchFamily="50" charset="-128"/>
              </a:rPr>
              <a:t>M</a:t>
            </a:r>
            <a:r>
              <a:rPr lang="ja-JP" altLang="en-US" sz="1200" b="1" dirty="0">
                <a:solidFill>
                  <a:srgbClr val="FF0000"/>
                </a:solidFill>
                <a:latin typeface="Meiryo UI" panose="020B0604030504040204" pitchFamily="50" charset="-128"/>
                <a:ea typeface="Meiryo UI" panose="020B0604030504040204" pitchFamily="50" charset="-128"/>
              </a:rPr>
              <a:t>社</a:t>
            </a:r>
            <a:endParaRPr lang="en-US" altLang="ja-JP" sz="1200" b="1" dirty="0">
              <a:solidFill>
                <a:srgbClr val="FF0000"/>
              </a:solidFill>
              <a:latin typeface="Meiryo UI" panose="020B0604030504040204" pitchFamily="50" charset="-128"/>
              <a:ea typeface="Meiryo UI" panose="020B0604030504040204" pitchFamily="50" charset="-128"/>
            </a:endParaRPr>
          </a:p>
          <a:p>
            <a:pPr algn="ctr"/>
            <a:r>
              <a:rPr lang="ja-JP" altLang="en-US" sz="1200" b="1" dirty="0">
                <a:solidFill>
                  <a:srgbClr val="FF0000"/>
                </a:solidFill>
                <a:latin typeface="Meiryo UI" panose="020B0604030504040204" pitchFamily="50" charset="-128"/>
                <a:ea typeface="Meiryo UI" panose="020B0604030504040204" pitchFamily="50" charset="-128"/>
              </a:rPr>
              <a:t>（新規仕入先</a:t>
            </a:r>
            <a:r>
              <a:rPr lang="ja-JP" altLang="en-US" sz="1100" b="1" dirty="0">
                <a:solidFill>
                  <a:srgbClr val="FF0000"/>
                </a:solidFill>
                <a:latin typeface="Meiryo UI" panose="020B0604030504040204" pitchFamily="50" charset="-128"/>
                <a:ea typeface="Meiryo UI" panose="020B0604030504040204" pitchFamily="50" charset="-128"/>
              </a:rPr>
              <a:t>）</a:t>
            </a:r>
          </a:p>
        </p:txBody>
      </p:sp>
      <p:sp>
        <p:nvSpPr>
          <p:cNvPr id="54" name="下矢印 33">
            <a:extLst>
              <a:ext uri="{FF2B5EF4-FFF2-40B4-BE49-F238E27FC236}">
                <a16:creationId xmlns:a16="http://schemas.microsoft.com/office/drawing/2014/main" id="{A8E425B9-AAC6-B1C1-79CE-7A45E405D016}"/>
              </a:ext>
            </a:extLst>
          </p:cNvPr>
          <p:cNvSpPr/>
          <p:nvPr/>
        </p:nvSpPr>
        <p:spPr>
          <a:xfrm rot="19481754">
            <a:off x="8153649" y="1930748"/>
            <a:ext cx="333945" cy="1632445"/>
          </a:xfrm>
          <a:custGeom>
            <a:avLst/>
            <a:gdLst>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1209778 h 1530500"/>
              <a:gd name="connsiteX4" fmla="*/ 481297 w 481297"/>
              <a:gd name="connsiteY4" fmla="*/ 1209778 h 1530500"/>
              <a:gd name="connsiteX5" fmla="*/ 240649 w 481297"/>
              <a:gd name="connsiteY5" fmla="*/ 1530500 h 1530500"/>
              <a:gd name="connsiteX6" fmla="*/ 0 w 481297"/>
              <a:gd name="connsiteY6" fmla="*/ 1209778 h 1530500"/>
              <a:gd name="connsiteX0" fmla="*/ 0 w 481297"/>
              <a:gd name="connsiteY0" fmla="*/ 1293618 h 1614340"/>
              <a:gd name="connsiteX1" fmla="*/ 120324 w 481297"/>
              <a:gd name="connsiteY1" fmla="*/ 1293618 h 1614340"/>
              <a:gd name="connsiteX2" fmla="*/ 195690 w 481297"/>
              <a:gd name="connsiteY2" fmla="*/ 0 h 1614340"/>
              <a:gd name="connsiteX3" fmla="*/ 360973 w 481297"/>
              <a:gd name="connsiteY3" fmla="*/ 1293618 h 1614340"/>
              <a:gd name="connsiteX4" fmla="*/ 481297 w 481297"/>
              <a:gd name="connsiteY4" fmla="*/ 1293618 h 1614340"/>
              <a:gd name="connsiteX5" fmla="*/ 240649 w 481297"/>
              <a:gd name="connsiteY5" fmla="*/ 1614340 h 1614340"/>
              <a:gd name="connsiteX6" fmla="*/ 0 w 481297"/>
              <a:gd name="connsiteY6" fmla="*/ 1293618 h 161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297" h="1614340">
                <a:moveTo>
                  <a:pt x="0" y="1293618"/>
                </a:moveTo>
                <a:lnTo>
                  <a:pt x="120324" y="1293618"/>
                </a:lnTo>
                <a:lnTo>
                  <a:pt x="195690" y="0"/>
                </a:lnTo>
                <a:lnTo>
                  <a:pt x="360973" y="1293618"/>
                </a:lnTo>
                <a:lnTo>
                  <a:pt x="481297" y="1293618"/>
                </a:lnTo>
                <a:lnTo>
                  <a:pt x="240649" y="1614340"/>
                </a:lnTo>
                <a:lnTo>
                  <a:pt x="0" y="1293618"/>
                </a:lnTo>
                <a:close/>
              </a:path>
            </a:pathLst>
          </a:custGeom>
          <a:solidFill>
            <a:srgbClr val="FFFF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5" name="円形吹き出し 59">
            <a:extLst>
              <a:ext uri="{FF2B5EF4-FFF2-40B4-BE49-F238E27FC236}">
                <a16:creationId xmlns:a16="http://schemas.microsoft.com/office/drawing/2014/main" id="{54E8FEAE-3F3E-B89F-4370-78FBA824FFCD}"/>
              </a:ext>
            </a:extLst>
          </p:cNvPr>
          <p:cNvSpPr/>
          <p:nvPr/>
        </p:nvSpPr>
        <p:spPr>
          <a:xfrm>
            <a:off x="8581798" y="1847989"/>
            <a:ext cx="1828547" cy="1038701"/>
          </a:xfrm>
          <a:prstGeom prst="wedgeEllipseCallout">
            <a:avLst>
              <a:gd name="adj1" fmla="val -22730"/>
              <a:gd name="adj2" fmla="val 77458"/>
            </a:avLst>
          </a:prstGeom>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wrap="none" rtlCol="0" anchor="ctr">
            <a:spAutoFit/>
          </a:bodyPr>
          <a:lstStyle/>
          <a:p>
            <a:pPr algn="ctr"/>
            <a:r>
              <a:rPr lang="en-US" altLang="ja-JP" sz="1400" b="1" dirty="0">
                <a:latin typeface="Meiryo UI" panose="020B0604030504040204" pitchFamily="50" charset="-128"/>
                <a:ea typeface="Meiryo UI" panose="020B0604030504040204" pitchFamily="50" charset="-128"/>
              </a:rPr>
              <a:t>’23</a:t>
            </a:r>
            <a:r>
              <a:rPr lang="ja-JP" altLang="en-US" sz="1400" b="1" dirty="0">
                <a:latin typeface="Meiryo UI" panose="020B0604030504040204" pitchFamily="50" charset="-128"/>
                <a:ea typeface="Meiryo UI" panose="020B0604030504040204" pitchFamily="50" charset="-128"/>
              </a:rPr>
              <a:t>年</a:t>
            </a:r>
            <a:r>
              <a:rPr lang="en-US" altLang="ja-JP" sz="1400" b="1" dirty="0">
                <a:latin typeface="Meiryo UI" panose="020B0604030504040204" pitchFamily="50" charset="-128"/>
                <a:ea typeface="Meiryo UI" panose="020B0604030504040204" pitchFamily="50" charset="-128"/>
              </a:rPr>
              <a:t>8</a:t>
            </a:r>
            <a:r>
              <a:rPr lang="ja-JP" altLang="en-US" sz="1400" b="1" dirty="0">
                <a:latin typeface="Meiryo UI" panose="020B0604030504040204" pitchFamily="50" charset="-128"/>
                <a:ea typeface="Meiryo UI" panose="020B0604030504040204" pitchFamily="50" charset="-128"/>
              </a:rPr>
              <a:t>月末</a:t>
            </a:r>
          </a:p>
          <a:p>
            <a:pPr algn="ctr"/>
            <a:r>
              <a:rPr lang="ja-JP" altLang="en-US" sz="1400" b="1" dirty="0">
                <a:latin typeface="Meiryo UI" panose="020B0604030504040204" pitchFamily="50" charset="-128"/>
                <a:ea typeface="Meiryo UI" panose="020B0604030504040204" pitchFamily="50" charset="-128"/>
              </a:rPr>
              <a:t>号口試作断面</a:t>
            </a:r>
            <a:endParaRPr lang="en-US" altLang="ja-JP" sz="1400" b="1" dirty="0">
              <a:latin typeface="Meiryo UI" panose="020B0604030504040204" pitchFamily="50" charset="-128"/>
              <a:ea typeface="Meiryo UI" panose="020B0604030504040204" pitchFamily="50" charset="-128"/>
            </a:endParaRPr>
          </a:p>
          <a:p>
            <a:pPr algn="ctr"/>
            <a:r>
              <a:rPr lang="ja-JP" altLang="en-US" sz="1400" b="1" dirty="0">
                <a:latin typeface="Meiryo UI" panose="020B0604030504040204" pitchFamily="50" charset="-128"/>
                <a:ea typeface="Meiryo UI" panose="020B0604030504040204" pitchFamily="50" charset="-128"/>
              </a:rPr>
              <a:t>までの実績</a:t>
            </a:r>
          </a:p>
        </p:txBody>
      </p:sp>
      <p:sp>
        <p:nvSpPr>
          <p:cNvPr id="56" name="テキスト ボックス 9">
            <a:extLst>
              <a:ext uri="{FF2B5EF4-FFF2-40B4-BE49-F238E27FC236}">
                <a16:creationId xmlns:a16="http://schemas.microsoft.com/office/drawing/2014/main" id="{C38644A7-52B9-F43B-1B97-6D4873A91E22}"/>
              </a:ext>
            </a:extLst>
          </p:cNvPr>
          <p:cNvSpPr txBox="1">
            <a:spLocks noChangeArrowheads="1"/>
          </p:cNvSpPr>
          <p:nvPr/>
        </p:nvSpPr>
        <p:spPr bwMode="auto">
          <a:xfrm>
            <a:off x="8925594" y="3174903"/>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600" b="1" dirty="0">
                <a:solidFill>
                  <a:srgbClr val="FF0000"/>
                </a:solidFill>
                <a:latin typeface="Meiryo UI" panose="020B0604030504040204" pitchFamily="50" charset="-128"/>
                <a:ea typeface="Meiryo UI" panose="020B0604030504040204" pitchFamily="50" charset="-128"/>
              </a:rPr>
              <a:t>０</a:t>
            </a:r>
          </a:p>
        </p:txBody>
      </p:sp>
      <p:sp>
        <p:nvSpPr>
          <p:cNvPr id="58" name="テキスト ボックス 194">
            <a:extLst>
              <a:ext uri="{FF2B5EF4-FFF2-40B4-BE49-F238E27FC236}">
                <a16:creationId xmlns:a16="http://schemas.microsoft.com/office/drawing/2014/main" id="{EB429B0B-7471-8F72-7AA3-16A1B6928881}"/>
              </a:ext>
            </a:extLst>
          </p:cNvPr>
          <p:cNvSpPr txBox="1"/>
          <p:nvPr/>
        </p:nvSpPr>
        <p:spPr>
          <a:xfrm>
            <a:off x="7874385" y="1419621"/>
            <a:ext cx="1188146" cy="338554"/>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600" dirty="0">
                <a:latin typeface="Meiryo UI" panose="020B0604030504040204" pitchFamily="50" charset="-128"/>
                <a:ea typeface="Meiryo UI" panose="020B0604030504040204" pitchFamily="50" charset="-128"/>
              </a:rPr>
              <a:t>フォロー工数</a:t>
            </a:r>
          </a:p>
        </p:txBody>
      </p:sp>
      <p:sp>
        <p:nvSpPr>
          <p:cNvPr id="59" name="テキスト ボックス 9">
            <a:extLst>
              <a:ext uri="{FF2B5EF4-FFF2-40B4-BE49-F238E27FC236}">
                <a16:creationId xmlns:a16="http://schemas.microsoft.com/office/drawing/2014/main" id="{888A4414-98DE-265D-4BCB-E78BD4A0F2AA}"/>
              </a:ext>
            </a:extLst>
          </p:cNvPr>
          <p:cNvSpPr txBox="1">
            <a:spLocks noChangeArrowheads="1"/>
          </p:cNvSpPr>
          <p:nvPr/>
        </p:nvSpPr>
        <p:spPr bwMode="auto">
          <a:xfrm>
            <a:off x="7247180" y="1744812"/>
            <a:ext cx="463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35</a:t>
            </a:r>
            <a:endParaRPr lang="ja-JP" altLang="en-US" sz="1600" b="1" dirty="0">
              <a:latin typeface="Meiryo UI" panose="020B0604030504040204" pitchFamily="50" charset="-128"/>
              <a:ea typeface="Meiryo UI" panose="020B0604030504040204" pitchFamily="50" charset="-128"/>
            </a:endParaRPr>
          </a:p>
        </p:txBody>
      </p:sp>
      <p:sp>
        <p:nvSpPr>
          <p:cNvPr id="60" name="テキスト ボックス 194">
            <a:extLst>
              <a:ext uri="{FF2B5EF4-FFF2-40B4-BE49-F238E27FC236}">
                <a16:creationId xmlns:a16="http://schemas.microsoft.com/office/drawing/2014/main" id="{3C82031C-7AE6-89D1-A0E4-B2F600FD62AC}"/>
              </a:ext>
            </a:extLst>
          </p:cNvPr>
          <p:cNvSpPr txBox="1"/>
          <p:nvPr/>
        </p:nvSpPr>
        <p:spPr>
          <a:xfrm>
            <a:off x="6072689" y="1499917"/>
            <a:ext cx="479133" cy="261610"/>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ja-JP" dirty="0">
                <a:latin typeface="Meiryo UI" panose="020B0604030504040204" pitchFamily="50" charset="-128"/>
                <a:ea typeface="Meiryo UI" panose="020B0604030504040204" pitchFamily="50" charset="-128"/>
              </a:rPr>
              <a:t>(H)</a:t>
            </a:r>
            <a:endParaRPr lang="ja-JP" altLang="en-US" dirty="0">
              <a:latin typeface="Meiryo UI" panose="020B0604030504040204" pitchFamily="50" charset="-128"/>
              <a:ea typeface="Meiryo UI" panose="020B0604030504040204" pitchFamily="50" charset="-128"/>
            </a:endParaRPr>
          </a:p>
        </p:txBody>
      </p:sp>
      <p:sp>
        <p:nvSpPr>
          <p:cNvPr id="61" name="テキスト ボックス 9">
            <a:extLst>
              <a:ext uri="{FF2B5EF4-FFF2-40B4-BE49-F238E27FC236}">
                <a16:creationId xmlns:a16="http://schemas.microsoft.com/office/drawing/2014/main" id="{33A206AF-B75C-FD0D-3B81-CCA790911A00}"/>
              </a:ext>
            </a:extLst>
          </p:cNvPr>
          <p:cNvSpPr txBox="1">
            <a:spLocks noChangeArrowheads="1"/>
          </p:cNvSpPr>
          <p:nvPr/>
        </p:nvSpPr>
        <p:spPr bwMode="auto">
          <a:xfrm>
            <a:off x="6576697" y="3395894"/>
            <a:ext cx="17500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400" b="1" dirty="0">
                <a:latin typeface="Meiryo UI" panose="020B0604030504040204" pitchFamily="50" charset="-128"/>
                <a:ea typeface="Meiryo UI" panose="020B0604030504040204" pitchFamily="50" charset="-128"/>
              </a:rPr>
              <a:t>新規仕入先</a:t>
            </a:r>
            <a:endParaRPr lang="en-US" altLang="ja-JP" sz="1400" b="1" dirty="0">
              <a:latin typeface="Meiryo UI" panose="020B0604030504040204" pitchFamily="50" charset="-128"/>
              <a:ea typeface="Meiryo UI" panose="020B0604030504040204" pitchFamily="50" charset="-128"/>
            </a:endParaRPr>
          </a:p>
          <a:p>
            <a:pPr algn="ctr"/>
            <a:r>
              <a:rPr lang="en-US" altLang="ja-JP" sz="1400" b="1" dirty="0">
                <a:latin typeface="Meiryo UI" panose="020B0604030504040204" pitchFamily="50" charset="-128"/>
                <a:ea typeface="Meiryo UI" panose="020B0604030504040204" pitchFamily="50" charset="-128"/>
              </a:rPr>
              <a:t>2</a:t>
            </a:r>
            <a:r>
              <a:rPr lang="ja-JP" altLang="en-US" sz="1400" b="1" dirty="0">
                <a:latin typeface="Meiryo UI" panose="020B0604030504040204" pitchFamily="50" charset="-128"/>
                <a:ea typeface="Meiryo UI" panose="020B0604030504040204" pitchFamily="50" charset="-128"/>
              </a:rPr>
              <a:t>社平均</a:t>
            </a:r>
            <a:endParaRPr lang="ja-JP" altLang="en-US" sz="1200" b="1" dirty="0">
              <a:latin typeface="Meiryo UI" panose="020B0604030504040204" pitchFamily="50" charset="-128"/>
              <a:ea typeface="Meiryo UI" panose="020B0604030504040204" pitchFamily="50" charset="-128"/>
            </a:endParaRPr>
          </a:p>
        </p:txBody>
      </p:sp>
      <p:sp>
        <p:nvSpPr>
          <p:cNvPr id="51" name="爆発 2 50"/>
          <p:cNvSpPr/>
          <p:nvPr/>
        </p:nvSpPr>
        <p:spPr>
          <a:xfrm>
            <a:off x="4392834" y="2606826"/>
            <a:ext cx="1660379" cy="1284479"/>
          </a:xfrm>
          <a:prstGeom prst="irregularSeal2">
            <a:avLst/>
          </a:prstGeom>
          <a:solidFill>
            <a:srgbClr val="FFFF00"/>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FF0000"/>
                </a:solidFill>
                <a:latin typeface="Meiryo UI" panose="020B0604030504040204" pitchFamily="50" charset="-128"/>
                <a:ea typeface="Meiryo UI" panose="020B0604030504040204" pitchFamily="50" charset="-128"/>
              </a:rPr>
              <a:t>目標達成</a:t>
            </a:r>
            <a:r>
              <a:rPr lang="en-US" altLang="ja-JP" sz="1400" b="1" dirty="0">
                <a:solidFill>
                  <a:srgbClr val="FF0000"/>
                </a:solidFill>
                <a:latin typeface="Meiryo UI" panose="020B0604030504040204" pitchFamily="50" charset="-128"/>
                <a:ea typeface="Meiryo UI" panose="020B0604030504040204" pitchFamily="50" charset="-128"/>
              </a:rPr>
              <a:t>!!</a:t>
            </a:r>
            <a:endParaRPr lang="ja-JP" altLang="en-US" sz="1400" b="1" dirty="0">
              <a:solidFill>
                <a:srgbClr val="FF0000"/>
              </a:solid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52E44C58-9D19-E310-9389-F671F34800A8}"/>
              </a:ext>
            </a:extLst>
          </p:cNvPr>
          <p:cNvGrpSpPr/>
          <p:nvPr/>
        </p:nvGrpSpPr>
        <p:grpSpPr>
          <a:xfrm>
            <a:off x="1214291" y="5484882"/>
            <a:ext cx="6444647" cy="1008181"/>
            <a:chOff x="1214291" y="5484882"/>
            <a:chExt cx="6444647" cy="1008181"/>
          </a:xfrm>
        </p:grpSpPr>
        <p:grpSp>
          <p:nvGrpSpPr>
            <p:cNvPr id="14" name="グループ化 13">
              <a:extLst>
                <a:ext uri="{FF2B5EF4-FFF2-40B4-BE49-F238E27FC236}">
                  <a16:creationId xmlns:a16="http://schemas.microsoft.com/office/drawing/2014/main" id="{3FCA286D-098C-4C49-0477-C4862C923A4E}"/>
                </a:ext>
              </a:extLst>
            </p:cNvPr>
            <p:cNvGrpSpPr/>
            <p:nvPr/>
          </p:nvGrpSpPr>
          <p:grpSpPr>
            <a:xfrm>
              <a:off x="5186945" y="5638104"/>
              <a:ext cx="1046070" cy="847007"/>
              <a:chOff x="7093760" y="5357754"/>
              <a:chExt cx="1332360" cy="1105074"/>
            </a:xfrm>
          </p:grpSpPr>
          <p:pic>
            <p:nvPicPr>
              <p:cNvPr id="15" name="図 14">
                <a:extLst>
                  <a:ext uri="{FF2B5EF4-FFF2-40B4-BE49-F238E27FC236}">
                    <a16:creationId xmlns:a16="http://schemas.microsoft.com/office/drawing/2014/main" id="{87796006-0967-6237-B3DE-7541631B1E49}"/>
                  </a:ext>
                </a:extLst>
              </p:cNvPr>
              <p:cNvPicPr>
                <a:picLocks noChangeAspect="1"/>
              </p:cNvPicPr>
              <p:nvPr/>
            </p:nvPicPr>
            <p:blipFill>
              <a:blip r:embed="rId11" cstate="print">
                <a:extLst>
                  <a:ext uri="{BEBA8EAE-BF5A-486C-A8C5-ECC9F3942E4B}">
                    <a14:imgProps xmlns:a14="http://schemas.microsoft.com/office/drawing/2010/main">
                      <a14:imgLayer r:embed="rId12">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16" name="グループ化 15">
                <a:extLst>
                  <a:ext uri="{FF2B5EF4-FFF2-40B4-BE49-F238E27FC236}">
                    <a16:creationId xmlns:a16="http://schemas.microsoft.com/office/drawing/2014/main" id="{9ABAB0F5-8BB7-9C96-82CD-4E02B11E39B5}"/>
                  </a:ext>
                </a:extLst>
              </p:cNvPr>
              <p:cNvGrpSpPr/>
              <p:nvPr/>
            </p:nvGrpSpPr>
            <p:grpSpPr>
              <a:xfrm>
                <a:off x="7418993" y="5357754"/>
                <a:ext cx="727749" cy="402613"/>
                <a:chOff x="8597661" y="4223556"/>
                <a:chExt cx="1518312" cy="863354"/>
              </a:xfrm>
            </p:grpSpPr>
            <p:pic>
              <p:nvPicPr>
                <p:cNvPr id="18" name="Picture 17">
                  <a:extLst>
                    <a:ext uri="{FF2B5EF4-FFF2-40B4-BE49-F238E27FC236}">
                      <a16:creationId xmlns:a16="http://schemas.microsoft.com/office/drawing/2014/main" id="{F7A68D7C-4768-4B35-B192-00AA3C3D6874}"/>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ロゴ">
                  <a:extLst>
                    <a:ext uri="{FF2B5EF4-FFF2-40B4-BE49-F238E27FC236}">
                      <a16:creationId xmlns:a16="http://schemas.microsoft.com/office/drawing/2014/main" id="{B131995E-E68A-30EB-A2D1-8F1DCD4EF64F}"/>
                    </a:ext>
                  </a:extLst>
                </p:cNvPr>
                <p:cNvPicPr>
                  <a:picLocks noChangeAspect="1" noChangeArrowheads="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17" name="図 16">
                <a:extLst>
                  <a:ext uri="{FF2B5EF4-FFF2-40B4-BE49-F238E27FC236}">
                    <a16:creationId xmlns:a16="http://schemas.microsoft.com/office/drawing/2014/main" id="{CD5347EE-5A79-B8A4-9ADD-D337C20AFD60}"/>
                  </a:ext>
                </a:extLst>
              </p:cNvPr>
              <p:cNvPicPr>
                <a:picLocks noChangeAspect="1"/>
              </p:cNvPicPr>
              <p:nvPr/>
            </p:nvPicPr>
            <p:blipFill rotWithShape="1">
              <a:blip r:embed="rId15"/>
              <a:srcRect l="2601" t="29310" r="-2601" b="51428"/>
              <a:stretch/>
            </p:blipFill>
            <p:spPr>
              <a:xfrm>
                <a:off x="7093760" y="5934097"/>
                <a:ext cx="1332360" cy="528731"/>
              </a:xfrm>
              <a:prstGeom prst="rect">
                <a:avLst/>
              </a:prstGeom>
            </p:spPr>
          </p:pic>
        </p:grpSp>
        <p:grpSp>
          <p:nvGrpSpPr>
            <p:cNvPr id="20" name="グループ化 19">
              <a:extLst>
                <a:ext uri="{FF2B5EF4-FFF2-40B4-BE49-F238E27FC236}">
                  <a16:creationId xmlns:a16="http://schemas.microsoft.com/office/drawing/2014/main" id="{17A649DE-5A4D-50FC-6460-4D6C6AFD26C4}"/>
                </a:ext>
              </a:extLst>
            </p:cNvPr>
            <p:cNvGrpSpPr/>
            <p:nvPr/>
          </p:nvGrpSpPr>
          <p:grpSpPr>
            <a:xfrm>
              <a:off x="4448620" y="5530081"/>
              <a:ext cx="1063816" cy="962982"/>
              <a:chOff x="6124379" y="5227786"/>
              <a:chExt cx="1354964" cy="1256384"/>
            </a:xfrm>
          </p:grpSpPr>
          <p:pic>
            <p:nvPicPr>
              <p:cNvPr id="21" name="図 20">
                <a:extLst>
                  <a:ext uri="{FF2B5EF4-FFF2-40B4-BE49-F238E27FC236}">
                    <a16:creationId xmlns:a16="http://schemas.microsoft.com/office/drawing/2014/main" id="{DD512D82-4FB6-00D9-1C2C-0DDEAA61F600}"/>
                  </a:ext>
                </a:extLst>
              </p:cNvPr>
              <p:cNvPicPr>
                <a:picLocks noChangeAspect="1"/>
              </p:cNvPicPr>
              <p:nvPr/>
            </p:nvPicPr>
            <p:blipFill>
              <a:blip r:embed="rId16" cstate="print">
                <a:extLst>
                  <a:ext uri="{BEBA8EAE-BF5A-486C-A8C5-ECC9F3942E4B}">
                    <a14:imgProps xmlns:a14="http://schemas.microsoft.com/office/drawing/2010/main">
                      <a14:imgLayer r:embed="rId17">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22" name="グループ化 21">
                <a:extLst>
                  <a:ext uri="{FF2B5EF4-FFF2-40B4-BE49-F238E27FC236}">
                    <a16:creationId xmlns:a16="http://schemas.microsoft.com/office/drawing/2014/main" id="{7B0FF821-9D6B-64A6-5A00-2C956DCAE61F}"/>
                  </a:ext>
                </a:extLst>
              </p:cNvPr>
              <p:cNvGrpSpPr/>
              <p:nvPr/>
            </p:nvGrpSpPr>
            <p:grpSpPr>
              <a:xfrm>
                <a:off x="6475902" y="5227786"/>
                <a:ext cx="720092" cy="457780"/>
                <a:chOff x="8698492" y="4442526"/>
                <a:chExt cx="1621081" cy="863355"/>
              </a:xfrm>
            </p:grpSpPr>
            <p:pic>
              <p:nvPicPr>
                <p:cNvPr id="31" name="Picture 17">
                  <a:extLst>
                    <a:ext uri="{FF2B5EF4-FFF2-40B4-BE49-F238E27FC236}">
                      <a16:creationId xmlns:a16="http://schemas.microsoft.com/office/drawing/2014/main" id="{F43BC7AE-A9FD-80B8-BCFA-70D68C1BB95C}"/>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2" descr="ロゴ">
                  <a:extLst>
                    <a:ext uri="{FF2B5EF4-FFF2-40B4-BE49-F238E27FC236}">
                      <a16:creationId xmlns:a16="http://schemas.microsoft.com/office/drawing/2014/main" id="{DE9DB5B8-BCBD-6394-5ECE-E9EF1CE1308A}"/>
                    </a:ext>
                  </a:extLst>
                </p:cNvPr>
                <p:cNvPicPr>
                  <a:picLocks noChangeAspect="1" noChangeArrowheads="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27" name="図 26">
                <a:extLst>
                  <a:ext uri="{FF2B5EF4-FFF2-40B4-BE49-F238E27FC236}">
                    <a16:creationId xmlns:a16="http://schemas.microsoft.com/office/drawing/2014/main" id="{7848D8E7-5EEA-1B55-CB18-F4CD14C9A89A}"/>
                  </a:ext>
                </a:extLst>
              </p:cNvPr>
              <p:cNvPicPr>
                <a:picLocks noChangeAspect="1"/>
              </p:cNvPicPr>
              <p:nvPr/>
            </p:nvPicPr>
            <p:blipFill rotWithShape="1">
              <a:blip r:embed="rId15"/>
              <a:srcRect l="2601" t="29310" r="-2601" b="51428"/>
              <a:stretch/>
            </p:blipFill>
            <p:spPr>
              <a:xfrm>
                <a:off x="6124379" y="5941290"/>
                <a:ext cx="1310605" cy="542880"/>
              </a:xfrm>
              <a:prstGeom prst="rect">
                <a:avLst/>
              </a:prstGeom>
            </p:spPr>
          </p:pic>
        </p:grpSp>
        <p:grpSp>
          <p:nvGrpSpPr>
            <p:cNvPr id="33" name="グループ化 32">
              <a:extLst>
                <a:ext uri="{FF2B5EF4-FFF2-40B4-BE49-F238E27FC236}">
                  <a16:creationId xmlns:a16="http://schemas.microsoft.com/office/drawing/2014/main" id="{8515BF9D-4D90-D64A-EC8F-E7387F7D1E1F}"/>
                </a:ext>
              </a:extLst>
            </p:cNvPr>
            <p:cNvGrpSpPr/>
            <p:nvPr/>
          </p:nvGrpSpPr>
          <p:grpSpPr>
            <a:xfrm>
              <a:off x="3819338" y="5557192"/>
              <a:ext cx="924715" cy="934489"/>
              <a:chOff x="5253126" y="5258575"/>
              <a:chExt cx="1177792" cy="1219210"/>
            </a:xfrm>
          </p:grpSpPr>
          <p:pic>
            <p:nvPicPr>
              <p:cNvPr id="34" name="図 33">
                <a:extLst>
                  <a:ext uri="{FF2B5EF4-FFF2-40B4-BE49-F238E27FC236}">
                    <a16:creationId xmlns:a16="http://schemas.microsoft.com/office/drawing/2014/main" id="{CD8A0224-B38C-4FC4-0E66-3391316D3C74}"/>
                  </a:ext>
                </a:extLst>
              </p:cNvPr>
              <p:cNvPicPr>
                <a:picLocks noChangeAspect="1"/>
              </p:cNvPicPr>
              <p:nvPr/>
            </p:nvPicPr>
            <p:blipFill>
              <a:blip r:embed="rId20" cstate="print">
                <a:extLst>
                  <a:ext uri="{BEBA8EAE-BF5A-486C-A8C5-ECC9F3942E4B}">
                    <a14:imgProps xmlns:a14="http://schemas.microsoft.com/office/drawing/2010/main">
                      <a14:imgLayer r:embed="rId21">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35" name="グループ化 34">
                <a:extLst>
                  <a:ext uri="{FF2B5EF4-FFF2-40B4-BE49-F238E27FC236}">
                    <a16:creationId xmlns:a16="http://schemas.microsoft.com/office/drawing/2014/main" id="{40F87D54-C364-BB48-A45C-5722C24F2954}"/>
                  </a:ext>
                </a:extLst>
              </p:cNvPr>
              <p:cNvGrpSpPr/>
              <p:nvPr/>
            </p:nvGrpSpPr>
            <p:grpSpPr>
              <a:xfrm>
                <a:off x="5508854" y="5258575"/>
                <a:ext cx="703994" cy="427280"/>
                <a:chOff x="8647872" y="4313042"/>
                <a:chExt cx="1518312" cy="754475"/>
              </a:xfrm>
            </p:grpSpPr>
            <p:pic>
              <p:nvPicPr>
                <p:cNvPr id="40" name="Picture 17">
                  <a:extLst>
                    <a:ext uri="{FF2B5EF4-FFF2-40B4-BE49-F238E27FC236}">
                      <a16:creationId xmlns:a16="http://schemas.microsoft.com/office/drawing/2014/main" id="{F88A69A1-7C6F-5999-759E-54F256AE2B90}"/>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 descr="ロゴ">
                  <a:extLst>
                    <a:ext uri="{FF2B5EF4-FFF2-40B4-BE49-F238E27FC236}">
                      <a16:creationId xmlns:a16="http://schemas.microsoft.com/office/drawing/2014/main" id="{46A0CC88-C41B-D405-3CF6-E4D79F492A23}"/>
                    </a:ext>
                  </a:extLst>
                </p:cNvPr>
                <p:cNvPicPr>
                  <a:picLocks noChangeAspect="1" noChangeArrowheads="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37" name="図 36">
                <a:extLst>
                  <a:ext uri="{FF2B5EF4-FFF2-40B4-BE49-F238E27FC236}">
                    <a16:creationId xmlns:a16="http://schemas.microsoft.com/office/drawing/2014/main" id="{BFC1FB7B-E011-B9A7-3D0B-2E7A8958CCF3}"/>
                  </a:ext>
                </a:extLst>
              </p:cNvPr>
              <p:cNvPicPr>
                <a:picLocks noChangeAspect="1"/>
              </p:cNvPicPr>
              <p:nvPr/>
            </p:nvPicPr>
            <p:blipFill rotWithShape="1">
              <a:blip r:embed="rId15"/>
              <a:srcRect l="2601" t="29310" r="-2601" b="51428"/>
              <a:stretch/>
            </p:blipFill>
            <p:spPr>
              <a:xfrm>
                <a:off x="5253126" y="5910940"/>
                <a:ext cx="1177792" cy="566845"/>
              </a:xfrm>
              <a:prstGeom prst="rect">
                <a:avLst/>
              </a:prstGeom>
            </p:spPr>
          </p:pic>
        </p:grpSp>
        <p:grpSp>
          <p:nvGrpSpPr>
            <p:cNvPr id="42" name="グループ化 41">
              <a:extLst>
                <a:ext uri="{FF2B5EF4-FFF2-40B4-BE49-F238E27FC236}">
                  <a16:creationId xmlns:a16="http://schemas.microsoft.com/office/drawing/2014/main" id="{904C57B7-2DF5-A9D2-FF3F-81BFDE8E7F77}"/>
                </a:ext>
              </a:extLst>
            </p:cNvPr>
            <p:cNvGrpSpPr/>
            <p:nvPr/>
          </p:nvGrpSpPr>
          <p:grpSpPr>
            <a:xfrm>
              <a:off x="3053733" y="5514576"/>
              <a:ext cx="1079286" cy="970703"/>
              <a:chOff x="4211338" y="5196625"/>
              <a:chExt cx="1374667" cy="1266457"/>
            </a:xfrm>
          </p:grpSpPr>
          <p:pic>
            <p:nvPicPr>
              <p:cNvPr id="43" name="図 42">
                <a:extLst>
                  <a:ext uri="{FF2B5EF4-FFF2-40B4-BE49-F238E27FC236}">
                    <a16:creationId xmlns:a16="http://schemas.microsoft.com/office/drawing/2014/main" id="{0F52CA27-5CF7-488B-1756-4CC15394B256}"/>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211338" y="5254393"/>
                <a:ext cx="1374667" cy="991559"/>
              </a:xfrm>
              <a:prstGeom prst="rect">
                <a:avLst/>
              </a:prstGeom>
            </p:spPr>
          </p:pic>
          <p:grpSp>
            <p:nvGrpSpPr>
              <p:cNvPr id="44" name="グループ化 43">
                <a:extLst>
                  <a:ext uri="{FF2B5EF4-FFF2-40B4-BE49-F238E27FC236}">
                    <a16:creationId xmlns:a16="http://schemas.microsoft.com/office/drawing/2014/main" id="{75E84899-4AFC-7C9B-0C79-491EF3FE6C92}"/>
                  </a:ext>
                </a:extLst>
              </p:cNvPr>
              <p:cNvGrpSpPr/>
              <p:nvPr/>
            </p:nvGrpSpPr>
            <p:grpSpPr>
              <a:xfrm>
                <a:off x="4530862" y="5196625"/>
                <a:ext cx="777762" cy="488941"/>
                <a:chOff x="8779229" y="4204162"/>
                <a:chExt cx="1440306" cy="863354"/>
              </a:xfrm>
            </p:grpSpPr>
            <p:pic>
              <p:nvPicPr>
                <p:cNvPr id="46" name="Picture 17">
                  <a:extLst>
                    <a:ext uri="{FF2B5EF4-FFF2-40B4-BE49-F238E27FC236}">
                      <a16:creationId xmlns:a16="http://schemas.microsoft.com/office/drawing/2014/main" id="{1C28A278-FFEA-735C-7C04-6C36D54E7AC3}"/>
                    </a:ext>
                  </a:extLst>
                </p:cNvPr>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8779229" y="4204162"/>
                  <a:ext cx="1440306"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2" descr="ロゴ">
                  <a:extLst>
                    <a:ext uri="{FF2B5EF4-FFF2-40B4-BE49-F238E27FC236}">
                      <a16:creationId xmlns:a16="http://schemas.microsoft.com/office/drawing/2014/main" id="{67A7533B-26DC-F6A9-9143-B285ECD22C42}"/>
                    </a:ext>
                  </a:extLst>
                </p:cNvPr>
                <p:cNvPicPr>
                  <a:picLocks noChangeAspect="1" noChangeArrowheads="1"/>
                </p:cNvPicPr>
                <p:nvPr/>
              </p:nvPicPr>
              <p:blipFill>
                <a:blip r:embed="rId2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99465" y="4441857"/>
                  <a:ext cx="1009652" cy="245392"/>
                </a:xfrm>
                <a:prstGeom prst="rect">
                  <a:avLst/>
                </a:prstGeom>
                <a:solidFill>
                  <a:schemeClr val="accent4">
                    <a:lumMod val="20000"/>
                    <a:lumOff val="80000"/>
                  </a:schemeClr>
                </a:solidFill>
                <a:ln>
                  <a:noFill/>
                </a:ln>
              </p:spPr>
            </p:pic>
          </p:grpSp>
          <p:pic>
            <p:nvPicPr>
              <p:cNvPr id="45" name="図 44">
                <a:extLst>
                  <a:ext uri="{FF2B5EF4-FFF2-40B4-BE49-F238E27FC236}">
                    <a16:creationId xmlns:a16="http://schemas.microsoft.com/office/drawing/2014/main" id="{528EB996-DCA5-95DB-FD7D-DBF1D7B5AFC1}"/>
                  </a:ext>
                </a:extLst>
              </p:cNvPr>
              <p:cNvPicPr>
                <a:picLocks noChangeAspect="1"/>
              </p:cNvPicPr>
              <p:nvPr/>
            </p:nvPicPr>
            <p:blipFill rotWithShape="1">
              <a:blip r:embed="rId15"/>
              <a:srcRect l="2601" t="29310" r="-2601" b="51428"/>
              <a:stretch/>
            </p:blipFill>
            <p:spPr>
              <a:xfrm>
                <a:off x="4260906" y="5896237"/>
                <a:ext cx="1263655" cy="566845"/>
              </a:xfrm>
              <a:prstGeom prst="rect">
                <a:avLst/>
              </a:prstGeom>
            </p:spPr>
          </p:pic>
        </p:grpSp>
        <p:grpSp>
          <p:nvGrpSpPr>
            <p:cNvPr id="48" name="グループ化 47">
              <a:extLst>
                <a:ext uri="{FF2B5EF4-FFF2-40B4-BE49-F238E27FC236}">
                  <a16:creationId xmlns:a16="http://schemas.microsoft.com/office/drawing/2014/main" id="{3A17CB90-6ADD-029B-82E9-DF1C97103749}"/>
                </a:ext>
              </a:extLst>
            </p:cNvPr>
            <p:cNvGrpSpPr/>
            <p:nvPr/>
          </p:nvGrpSpPr>
          <p:grpSpPr>
            <a:xfrm>
              <a:off x="2301160" y="5484882"/>
              <a:ext cx="1144867" cy="982406"/>
              <a:chOff x="3207805" y="5179520"/>
              <a:chExt cx="1458195" cy="1281727"/>
            </a:xfrm>
          </p:grpSpPr>
          <p:pic>
            <p:nvPicPr>
              <p:cNvPr id="49" name="図 48">
                <a:extLst>
                  <a:ext uri="{FF2B5EF4-FFF2-40B4-BE49-F238E27FC236}">
                    <a16:creationId xmlns:a16="http://schemas.microsoft.com/office/drawing/2014/main" id="{E52EB792-57C6-C77A-5076-67B8D7C58554}"/>
                  </a:ext>
                </a:extLst>
              </p:cNvPr>
              <p:cNvPicPr>
                <a:picLocks noChangeAspect="1"/>
              </p:cNvPicPr>
              <p:nvPr/>
            </p:nvPicPr>
            <p:blipFill>
              <a:blip r:embed="rId27" cstate="print">
                <a:extLst>
                  <a:ext uri="{BEBA8EAE-BF5A-486C-A8C5-ECC9F3942E4B}">
                    <a14:imgProps xmlns:a14="http://schemas.microsoft.com/office/drawing/2010/main">
                      <a14:imgLayer r:embed="rId28">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50" name="グループ化 49">
                <a:extLst>
                  <a:ext uri="{FF2B5EF4-FFF2-40B4-BE49-F238E27FC236}">
                    <a16:creationId xmlns:a16="http://schemas.microsoft.com/office/drawing/2014/main" id="{5FD43F89-EC2A-B422-7F22-54D9EA94D5A5}"/>
                  </a:ext>
                </a:extLst>
              </p:cNvPr>
              <p:cNvGrpSpPr/>
              <p:nvPr/>
            </p:nvGrpSpPr>
            <p:grpSpPr>
              <a:xfrm>
                <a:off x="3590945" y="5199516"/>
                <a:ext cx="728250" cy="388177"/>
                <a:chOff x="3590945" y="5199516"/>
                <a:chExt cx="728250" cy="388177"/>
              </a:xfrm>
            </p:grpSpPr>
            <p:pic>
              <p:nvPicPr>
                <p:cNvPr id="43010" name="Picture 17">
                  <a:extLst>
                    <a:ext uri="{FF2B5EF4-FFF2-40B4-BE49-F238E27FC236}">
                      <a16:creationId xmlns:a16="http://schemas.microsoft.com/office/drawing/2014/main" id="{8FB25C06-D8A0-FA6F-7B95-11408DB181E1}"/>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2" descr="ロゴ">
                  <a:extLst>
                    <a:ext uri="{FF2B5EF4-FFF2-40B4-BE49-F238E27FC236}">
                      <a16:creationId xmlns:a16="http://schemas.microsoft.com/office/drawing/2014/main" id="{90A9C8C8-702D-5923-0213-3B42C440E87E}"/>
                    </a:ext>
                  </a:extLst>
                </p:cNvPr>
                <p:cNvPicPr>
                  <a:picLocks noChangeAspect="1" noChangeArrowheads="1"/>
                </p:cNvPicPr>
                <p:nvPr/>
              </p:nvPicPr>
              <p:blipFill>
                <a:blip r:embed="rId3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43009" name="図 43008">
                <a:extLst>
                  <a:ext uri="{FF2B5EF4-FFF2-40B4-BE49-F238E27FC236}">
                    <a16:creationId xmlns:a16="http://schemas.microsoft.com/office/drawing/2014/main" id="{DBB7598E-5A9A-DF5C-4F1E-2D939D118854}"/>
                  </a:ext>
                </a:extLst>
              </p:cNvPr>
              <p:cNvPicPr>
                <a:picLocks noChangeAspect="1"/>
              </p:cNvPicPr>
              <p:nvPr/>
            </p:nvPicPr>
            <p:blipFill rotWithShape="1">
              <a:blip r:embed="rId15"/>
              <a:srcRect l="2601" t="29310" r="-2601" b="51428"/>
              <a:stretch/>
            </p:blipFill>
            <p:spPr>
              <a:xfrm>
                <a:off x="3265482" y="5894402"/>
                <a:ext cx="1263655" cy="566845"/>
              </a:xfrm>
              <a:prstGeom prst="rect">
                <a:avLst/>
              </a:prstGeom>
            </p:spPr>
          </p:pic>
        </p:grpSp>
        <p:grpSp>
          <p:nvGrpSpPr>
            <p:cNvPr id="43015" name="グループ化 43014">
              <a:extLst>
                <a:ext uri="{FF2B5EF4-FFF2-40B4-BE49-F238E27FC236}">
                  <a16:creationId xmlns:a16="http://schemas.microsoft.com/office/drawing/2014/main" id="{73AD2F44-04AE-43F9-B7EA-D8011C7787B8}"/>
                </a:ext>
              </a:extLst>
            </p:cNvPr>
            <p:cNvGrpSpPr/>
            <p:nvPr/>
          </p:nvGrpSpPr>
          <p:grpSpPr>
            <a:xfrm>
              <a:off x="1214291" y="5517469"/>
              <a:ext cx="1728581" cy="967810"/>
              <a:chOff x="1620327" y="5205192"/>
              <a:chExt cx="2201662" cy="1262683"/>
            </a:xfrm>
          </p:grpSpPr>
          <p:pic>
            <p:nvPicPr>
              <p:cNvPr id="43016" name="図 43015">
                <a:extLst>
                  <a:ext uri="{FF2B5EF4-FFF2-40B4-BE49-F238E27FC236}">
                    <a16:creationId xmlns:a16="http://schemas.microsoft.com/office/drawing/2014/main" id="{036348B2-92C7-CD79-CE97-56CFDC7633C1}"/>
                  </a:ext>
                </a:extLst>
              </p:cNvPr>
              <p:cNvPicPr>
                <a:picLocks noChangeAspect="1"/>
              </p:cNvPicPr>
              <p:nvPr/>
            </p:nvPicPr>
            <p:blipFill rotWithShape="1">
              <a:blip r:embed="rId31"/>
              <a:srcRect t="27114" b="53096"/>
              <a:stretch/>
            </p:blipFill>
            <p:spPr>
              <a:xfrm>
                <a:off x="1620327" y="5770191"/>
                <a:ext cx="2201662" cy="697684"/>
              </a:xfrm>
              <a:prstGeom prst="rect">
                <a:avLst/>
              </a:prstGeom>
            </p:spPr>
          </p:pic>
          <p:pic>
            <p:nvPicPr>
              <p:cNvPr id="43017" name="図 43016">
                <a:extLst>
                  <a:ext uri="{FF2B5EF4-FFF2-40B4-BE49-F238E27FC236}">
                    <a16:creationId xmlns:a16="http://schemas.microsoft.com/office/drawing/2014/main" id="{E4108356-C2D8-03A5-B865-3EB5533E51CB}"/>
                  </a:ext>
                </a:extLst>
              </p:cNvPr>
              <p:cNvPicPr>
                <a:picLocks noChangeAspect="1"/>
              </p:cNvPicPr>
              <p:nvPr/>
            </p:nvPicPr>
            <p:blipFill>
              <a:blip r:embed="rId32" cstate="print">
                <a:extLst>
                  <a:ext uri="{BEBA8EAE-BF5A-486C-A8C5-ECC9F3942E4B}">
                    <a14:imgProps xmlns:a14="http://schemas.microsoft.com/office/drawing/2010/main">
                      <a14:imgLayer r:embed="rId33">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rot="469858">
                <a:off x="2382303" y="5218696"/>
                <a:ext cx="847055" cy="961342"/>
              </a:xfrm>
              <a:prstGeom prst="rect">
                <a:avLst/>
              </a:prstGeom>
            </p:spPr>
          </p:pic>
          <p:grpSp>
            <p:nvGrpSpPr>
              <p:cNvPr id="43018" name="グループ化 43017">
                <a:extLst>
                  <a:ext uri="{FF2B5EF4-FFF2-40B4-BE49-F238E27FC236}">
                    <a16:creationId xmlns:a16="http://schemas.microsoft.com/office/drawing/2014/main" id="{A7F30F13-86D7-1C5C-5442-3F48A9388BF6}"/>
                  </a:ext>
                </a:extLst>
              </p:cNvPr>
              <p:cNvGrpSpPr/>
              <p:nvPr/>
            </p:nvGrpSpPr>
            <p:grpSpPr>
              <a:xfrm>
                <a:off x="2520276" y="5205192"/>
                <a:ext cx="728250" cy="388177"/>
                <a:chOff x="2520276" y="5205192"/>
                <a:chExt cx="728250" cy="388177"/>
              </a:xfrm>
            </p:grpSpPr>
            <p:pic>
              <p:nvPicPr>
                <p:cNvPr id="43019" name="Picture 17">
                  <a:extLst>
                    <a:ext uri="{FF2B5EF4-FFF2-40B4-BE49-F238E27FC236}">
                      <a16:creationId xmlns:a16="http://schemas.microsoft.com/office/drawing/2014/main" id="{B28F73F9-AD22-45B2-7234-5ED733063AC7}"/>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847395">
                  <a:off x="2520276" y="5205192"/>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0" name="Picture 2" descr="ロゴ">
                  <a:extLst>
                    <a:ext uri="{FF2B5EF4-FFF2-40B4-BE49-F238E27FC236}">
                      <a16:creationId xmlns:a16="http://schemas.microsoft.com/office/drawing/2014/main" id="{055609A8-3EBE-D161-47F6-006019FAE011}"/>
                    </a:ext>
                  </a:extLst>
                </p:cNvPr>
                <p:cNvPicPr>
                  <a:picLocks noChangeAspect="1" noChangeArrowheads="1"/>
                </p:cNvPicPr>
                <p:nvPr/>
              </p:nvPicPr>
              <p:blipFill>
                <a:blip r:embed="rId3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rot="842049">
                  <a:off x="2689379" y="5286035"/>
                  <a:ext cx="440741" cy="153095"/>
                </a:xfrm>
                <a:prstGeom prst="rect">
                  <a:avLst/>
                </a:prstGeom>
                <a:solidFill>
                  <a:schemeClr val="accent4">
                    <a:lumMod val="20000"/>
                    <a:lumOff val="80000"/>
                  </a:schemeClr>
                </a:solidFill>
                <a:ln>
                  <a:noFill/>
                </a:ln>
              </p:spPr>
            </p:pic>
          </p:grpSp>
        </p:grpSp>
        <p:grpSp>
          <p:nvGrpSpPr>
            <p:cNvPr id="43024" name="グループ化 43023">
              <a:extLst>
                <a:ext uri="{FF2B5EF4-FFF2-40B4-BE49-F238E27FC236}">
                  <a16:creationId xmlns:a16="http://schemas.microsoft.com/office/drawing/2014/main" id="{59F1C37E-A817-308B-857C-8ECB21C1804F}"/>
                </a:ext>
              </a:extLst>
            </p:cNvPr>
            <p:cNvGrpSpPr/>
            <p:nvPr/>
          </p:nvGrpSpPr>
          <p:grpSpPr>
            <a:xfrm>
              <a:off x="5894048" y="5542801"/>
              <a:ext cx="1019504" cy="929805"/>
              <a:chOff x="8009316" y="5252734"/>
              <a:chExt cx="1298524" cy="1213098"/>
            </a:xfrm>
          </p:grpSpPr>
          <p:pic>
            <p:nvPicPr>
              <p:cNvPr id="43025" name="図 43024">
                <a:extLst>
                  <a:ext uri="{FF2B5EF4-FFF2-40B4-BE49-F238E27FC236}">
                    <a16:creationId xmlns:a16="http://schemas.microsoft.com/office/drawing/2014/main" id="{498BDFE7-FA43-5921-C5E5-C7E24336B9F2}"/>
                  </a:ext>
                </a:extLst>
              </p:cNvPr>
              <p:cNvPicPr>
                <a:picLocks noChangeAspect="1"/>
              </p:cNvPicPr>
              <p:nvPr/>
            </p:nvPicPr>
            <p:blipFill rotWithShape="1">
              <a:blip r:embed="rId15"/>
              <a:srcRect l="2601" t="29310" r="-2601" b="51428"/>
              <a:stretch/>
            </p:blipFill>
            <p:spPr>
              <a:xfrm>
                <a:off x="8009316" y="5848481"/>
                <a:ext cx="1298524" cy="617351"/>
              </a:xfrm>
              <a:prstGeom prst="rect">
                <a:avLst/>
              </a:prstGeom>
            </p:spPr>
          </p:pic>
          <p:pic>
            <p:nvPicPr>
              <p:cNvPr id="43026" name="図 43025">
                <a:extLst>
                  <a:ext uri="{FF2B5EF4-FFF2-40B4-BE49-F238E27FC236}">
                    <a16:creationId xmlns:a16="http://schemas.microsoft.com/office/drawing/2014/main" id="{ABAE9439-8C17-F437-DAB0-C59922510E35}"/>
                  </a:ext>
                </a:extLst>
              </p:cNvPr>
              <p:cNvPicPr>
                <a:picLocks noChangeAspect="1"/>
              </p:cNvPicPr>
              <p:nvPr/>
            </p:nvPicPr>
            <p:blipFill>
              <a:blip r:embed="rId34" cstate="print">
                <a:extLst>
                  <a:ext uri="{BEBA8EAE-BF5A-486C-A8C5-ECC9F3942E4B}">
                    <a14:imgProps xmlns:a14="http://schemas.microsoft.com/office/drawing/2010/main">
                      <a14:imgLayer r:embed="rId35">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43027" name="グループ化 43026">
                <a:extLst>
                  <a:ext uri="{FF2B5EF4-FFF2-40B4-BE49-F238E27FC236}">
                    <a16:creationId xmlns:a16="http://schemas.microsoft.com/office/drawing/2014/main" id="{FA42724A-B3A0-2713-F14A-D58DDB94BD49}"/>
                  </a:ext>
                </a:extLst>
              </p:cNvPr>
              <p:cNvGrpSpPr/>
              <p:nvPr/>
            </p:nvGrpSpPr>
            <p:grpSpPr>
              <a:xfrm>
                <a:off x="8358121" y="5252734"/>
                <a:ext cx="676277" cy="438686"/>
                <a:chOff x="8597356" y="4176189"/>
                <a:chExt cx="1568953" cy="907998"/>
              </a:xfrm>
            </p:grpSpPr>
            <p:pic>
              <p:nvPicPr>
                <p:cNvPr id="43028" name="Picture 17">
                  <a:extLst>
                    <a:ext uri="{FF2B5EF4-FFF2-40B4-BE49-F238E27FC236}">
                      <a16:creationId xmlns:a16="http://schemas.microsoft.com/office/drawing/2014/main" id="{4C01E3E0-E97D-2BF8-F4C5-1083B57BA51E}"/>
                    </a:ext>
                  </a:extLst>
                </p:cNvPr>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9" name="Picture 2" descr="ロゴ">
                  <a:extLst>
                    <a:ext uri="{FF2B5EF4-FFF2-40B4-BE49-F238E27FC236}">
                      <a16:creationId xmlns:a16="http://schemas.microsoft.com/office/drawing/2014/main" id="{C2115D64-D61C-9B01-E322-FC734071CCCB}"/>
                    </a:ext>
                  </a:extLst>
                </p:cNvPr>
                <p:cNvPicPr>
                  <a:picLocks noChangeAspect="1" noChangeArrowheads="1"/>
                </p:cNvPicPr>
                <p:nvPr/>
              </p:nvPicPr>
              <p:blipFill>
                <a:blip r:embed="rId37"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grpSp>
          <p:nvGrpSpPr>
            <p:cNvPr id="2" name="グループ化 1">
              <a:extLst>
                <a:ext uri="{FF2B5EF4-FFF2-40B4-BE49-F238E27FC236}">
                  <a16:creationId xmlns:a16="http://schemas.microsoft.com/office/drawing/2014/main" id="{01797E68-1111-7A78-77AB-AC49A7B1A79A}"/>
                </a:ext>
              </a:extLst>
            </p:cNvPr>
            <p:cNvGrpSpPr/>
            <p:nvPr/>
          </p:nvGrpSpPr>
          <p:grpSpPr>
            <a:xfrm>
              <a:off x="6632996" y="5508530"/>
              <a:ext cx="1025942" cy="963923"/>
              <a:chOff x="6453194" y="5486616"/>
              <a:chExt cx="1025942" cy="963923"/>
            </a:xfrm>
          </p:grpSpPr>
          <p:pic>
            <p:nvPicPr>
              <p:cNvPr id="43040" name="図 43039">
                <a:extLst>
                  <a:ext uri="{FF2B5EF4-FFF2-40B4-BE49-F238E27FC236}">
                    <a16:creationId xmlns:a16="http://schemas.microsoft.com/office/drawing/2014/main" id="{D4BE787B-A963-8178-E0D4-70D532F3F246}"/>
                  </a:ext>
                </a:extLst>
              </p:cNvPr>
              <p:cNvPicPr>
                <a:picLocks noChangeAspect="1"/>
              </p:cNvPicPr>
              <p:nvPr/>
            </p:nvPicPr>
            <p:blipFill rotWithShape="1">
              <a:blip r:embed="rId15"/>
              <a:srcRect l="2601" t="29310" r="-2601" b="51428"/>
              <a:stretch/>
            </p:blipFill>
            <p:spPr>
              <a:xfrm>
                <a:off x="6453194" y="5977357"/>
                <a:ext cx="1019504" cy="473182"/>
              </a:xfrm>
              <a:prstGeom prst="rect">
                <a:avLst/>
              </a:prstGeom>
            </p:spPr>
          </p:pic>
          <p:grpSp>
            <p:nvGrpSpPr>
              <p:cNvPr id="43034" name="グループ化 43033">
                <a:extLst>
                  <a:ext uri="{FF2B5EF4-FFF2-40B4-BE49-F238E27FC236}">
                    <a16:creationId xmlns:a16="http://schemas.microsoft.com/office/drawing/2014/main" id="{89E86681-F5FD-3DD6-3EFB-A861F14EFF25}"/>
                  </a:ext>
                </a:extLst>
              </p:cNvPr>
              <p:cNvGrpSpPr/>
              <p:nvPr/>
            </p:nvGrpSpPr>
            <p:grpSpPr>
              <a:xfrm>
                <a:off x="6474471" y="5486616"/>
                <a:ext cx="1004665" cy="772282"/>
                <a:chOff x="5087662" y="4656374"/>
                <a:chExt cx="1362355" cy="963328"/>
              </a:xfrm>
            </p:grpSpPr>
            <p:pic>
              <p:nvPicPr>
                <p:cNvPr id="43035" name="図 43034">
                  <a:extLst>
                    <a:ext uri="{FF2B5EF4-FFF2-40B4-BE49-F238E27FC236}">
                      <a16:creationId xmlns:a16="http://schemas.microsoft.com/office/drawing/2014/main" id="{4132DE52-03B9-C5D0-8581-02D131BA2AA1}"/>
                    </a:ext>
                  </a:extLst>
                </p:cNvPr>
                <p:cNvPicPr>
                  <a:picLocks noChangeAspect="1"/>
                </p:cNvPicPr>
                <p:nvPr/>
              </p:nvPicPr>
              <p:blipFill>
                <a:blip r:embed="rId38" cstate="print">
                  <a:extLst>
                    <a:ext uri="{BEBA8EAE-BF5A-486C-A8C5-ECC9F3942E4B}">
                      <a14:imgProps xmlns:a14="http://schemas.microsoft.com/office/drawing/2010/main">
                        <a14:imgLayer r:embed="rId39">
                          <a14:imgEffect>
                            <a14:backgroundRemoval t="9605" b="90960" l="9605" r="89831"/>
                          </a14:imgEffect>
                        </a14:imgLayer>
                      </a14:imgProps>
                    </a:ext>
                    <a:ext uri="{28A0092B-C50C-407E-A947-70E740481C1C}">
                      <a14:useLocalDpi xmlns:a14="http://schemas.microsoft.com/office/drawing/2010/main" val="0"/>
                    </a:ext>
                  </a:extLst>
                </a:blip>
                <a:stretch>
                  <a:fillRect/>
                </a:stretch>
              </p:blipFill>
              <p:spPr>
                <a:xfrm>
                  <a:off x="5087662" y="4656374"/>
                  <a:ext cx="1362355" cy="963328"/>
                </a:xfrm>
                <a:prstGeom prst="rect">
                  <a:avLst/>
                </a:prstGeom>
              </p:spPr>
            </p:pic>
            <p:grpSp>
              <p:nvGrpSpPr>
                <p:cNvPr id="43036" name="グループ化 43035">
                  <a:extLst>
                    <a:ext uri="{FF2B5EF4-FFF2-40B4-BE49-F238E27FC236}">
                      <a16:creationId xmlns:a16="http://schemas.microsoft.com/office/drawing/2014/main" id="{CB682BB2-3A2C-0834-DF03-865D39E4EAE4}"/>
                    </a:ext>
                  </a:extLst>
                </p:cNvPr>
                <p:cNvGrpSpPr/>
                <p:nvPr/>
              </p:nvGrpSpPr>
              <p:grpSpPr>
                <a:xfrm>
                  <a:off x="5453632" y="4684194"/>
                  <a:ext cx="678559" cy="392227"/>
                  <a:chOff x="-3051684" y="1332083"/>
                  <a:chExt cx="1620285" cy="913231"/>
                </a:xfrm>
              </p:grpSpPr>
              <p:pic>
                <p:nvPicPr>
                  <p:cNvPr id="43037" name="Picture 17">
                    <a:extLst>
                      <a:ext uri="{FF2B5EF4-FFF2-40B4-BE49-F238E27FC236}">
                        <a16:creationId xmlns:a16="http://schemas.microsoft.com/office/drawing/2014/main" id="{989ED68D-A09C-1342-0427-B4D5C18A1C06}"/>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rot="167860">
                    <a:off x="-3051684" y="1332083"/>
                    <a:ext cx="1620285" cy="91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38" name="Picture 2" descr="ロゴ">
                    <a:extLst>
                      <a:ext uri="{FF2B5EF4-FFF2-40B4-BE49-F238E27FC236}">
                        <a16:creationId xmlns:a16="http://schemas.microsoft.com/office/drawing/2014/main" id="{FE548978-C233-C5B5-BECD-E42005E44F80}"/>
                      </a:ext>
                    </a:extLst>
                  </p:cNvPr>
                  <p:cNvPicPr>
                    <a:picLocks noChangeAspect="1" noChangeArrowheads="1"/>
                  </p:cNvPicPr>
                  <p:nvPr/>
                </p:nvPicPr>
                <p:blipFill>
                  <a:blip r:embed="rId4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2735676" y="1524898"/>
                    <a:ext cx="1007981" cy="331715"/>
                  </a:xfrm>
                  <a:prstGeom prst="rect">
                    <a:avLst/>
                  </a:prstGeom>
                  <a:solidFill>
                    <a:schemeClr val="accent4">
                      <a:lumMod val="20000"/>
                      <a:lumOff val="80000"/>
                    </a:schemeClr>
                  </a:solidFill>
                  <a:ln>
                    <a:noFill/>
                  </a:ln>
                </p:spPr>
              </p:pic>
            </p:grpSp>
          </p:grpSp>
        </p:grpSp>
      </p:grpSp>
      <p:grpSp>
        <p:nvGrpSpPr>
          <p:cNvPr id="43033" name="グループ化 43032">
            <a:extLst>
              <a:ext uri="{FF2B5EF4-FFF2-40B4-BE49-F238E27FC236}">
                <a16:creationId xmlns:a16="http://schemas.microsoft.com/office/drawing/2014/main" id="{0BFB8A7F-BF3B-2004-A797-3C47DC5CB6DC}"/>
              </a:ext>
            </a:extLst>
          </p:cNvPr>
          <p:cNvGrpSpPr/>
          <p:nvPr/>
        </p:nvGrpSpPr>
        <p:grpSpPr>
          <a:xfrm>
            <a:off x="377568" y="4683348"/>
            <a:ext cx="1319767" cy="1335829"/>
            <a:chOff x="-1335943" y="4889333"/>
            <a:chExt cx="1143464" cy="1136585"/>
          </a:xfrm>
        </p:grpSpPr>
        <p:grpSp>
          <p:nvGrpSpPr>
            <p:cNvPr id="43030" name="グループ化 43029">
              <a:extLst>
                <a:ext uri="{FF2B5EF4-FFF2-40B4-BE49-F238E27FC236}">
                  <a16:creationId xmlns:a16="http://schemas.microsoft.com/office/drawing/2014/main" id="{3128333F-EB00-F315-72E5-8648006236FC}"/>
                </a:ext>
              </a:extLst>
            </p:cNvPr>
            <p:cNvGrpSpPr/>
            <p:nvPr/>
          </p:nvGrpSpPr>
          <p:grpSpPr>
            <a:xfrm rot="20309323">
              <a:off x="-1335943" y="4889333"/>
              <a:ext cx="1143464" cy="1136585"/>
              <a:chOff x="0" y="0"/>
              <a:chExt cx="4127500" cy="4064000"/>
            </a:xfrm>
            <a:solidFill>
              <a:srgbClr val="FFC000"/>
            </a:solidFill>
          </p:grpSpPr>
          <p:sp>
            <p:nvSpPr>
              <p:cNvPr id="43031" name="フリーフォーム: 図形 43030">
                <a:extLst>
                  <a:ext uri="{FF2B5EF4-FFF2-40B4-BE49-F238E27FC236}">
                    <a16:creationId xmlns:a16="http://schemas.microsoft.com/office/drawing/2014/main" id="{95C34E70-D9C3-C3C6-FD78-AB4883479D3F}"/>
                  </a:ext>
                </a:extLst>
              </p:cNvPr>
              <p:cNvSpPr/>
              <p:nvPr/>
            </p:nvSpPr>
            <p:spPr>
              <a:xfrm>
                <a:off x="0" y="0"/>
                <a:ext cx="4127500" cy="4064000"/>
              </a:xfrm>
              <a:custGeom>
                <a:avLst/>
                <a:gdLst>
                  <a:gd name="connsiteX0" fmla="*/ 1790700 w 4124325"/>
                  <a:gd name="connsiteY0" fmla="*/ 514350 h 4067175"/>
                  <a:gd name="connsiteX1" fmla="*/ 1895475 w 4124325"/>
                  <a:gd name="connsiteY1" fmla="*/ 0 h 4067175"/>
                  <a:gd name="connsiteX2" fmla="*/ 2581275 w 4124325"/>
                  <a:gd name="connsiteY2" fmla="*/ 57150 h 4067175"/>
                  <a:gd name="connsiteX3" fmla="*/ 2590800 w 4124325"/>
                  <a:gd name="connsiteY3" fmla="*/ 600075 h 4067175"/>
                  <a:gd name="connsiteX4" fmla="*/ 2800350 w 4124325"/>
                  <a:gd name="connsiteY4" fmla="*/ 676275 h 4067175"/>
                  <a:gd name="connsiteX5" fmla="*/ 2952750 w 4124325"/>
                  <a:gd name="connsiteY5" fmla="*/ 781050 h 4067175"/>
                  <a:gd name="connsiteX6" fmla="*/ 3381375 w 4124325"/>
                  <a:gd name="connsiteY6" fmla="*/ 495300 h 4067175"/>
                  <a:gd name="connsiteX7" fmla="*/ 3848100 w 4124325"/>
                  <a:gd name="connsiteY7" fmla="*/ 1028700 h 4067175"/>
                  <a:gd name="connsiteX8" fmla="*/ 3476625 w 4124325"/>
                  <a:gd name="connsiteY8" fmla="*/ 1352550 h 4067175"/>
                  <a:gd name="connsiteX9" fmla="*/ 3543300 w 4124325"/>
                  <a:gd name="connsiteY9" fmla="*/ 1571625 h 4067175"/>
                  <a:gd name="connsiteX10" fmla="*/ 3600450 w 4124325"/>
                  <a:gd name="connsiteY10" fmla="*/ 1790700 h 4067175"/>
                  <a:gd name="connsiteX11" fmla="*/ 4124325 w 4124325"/>
                  <a:gd name="connsiteY11" fmla="*/ 1895475 h 4067175"/>
                  <a:gd name="connsiteX12" fmla="*/ 4057650 w 4124325"/>
                  <a:gd name="connsiteY12" fmla="*/ 2562225 h 4067175"/>
                  <a:gd name="connsiteX13" fmla="*/ 3514725 w 4124325"/>
                  <a:gd name="connsiteY13" fmla="*/ 2571750 h 4067175"/>
                  <a:gd name="connsiteX14" fmla="*/ 3448050 w 4124325"/>
                  <a:gd name="connsiteY14" fmla="*/ 2752725 h 4067175"/>
                  <a:gd name="connsiteX15" fmla="*/ 3324225 w 4124325"/>
                  <a:gd name="connsiteY15" fmla="*/ 2924175 h 4067175"/>
                  <a:gd name="connsiteX16" fmla="*/ 3609975 w 4124325"/>
                  <a:gd name="connsiteY16" fmla="*/ 3371850 h 4067175"/>
                  <a:gd name="connsiteX17" fmla="*/ 3105150 w 4124325"/>
                  <a:gd name="connsiteY17" fmla="*/ 3790950 h 4067175"/>
                  <a:gd name="connsiteX18" fmla="*/ 2733675 w 4124325"/>
                  <a:gd name="connsiteY18" fmla="*/ 3438525 h 4067175"/>
                  <a:gd name="connsiteX19" fmla="*/ 2524125 w 4124325"/>
                  <a:gd name="connsiteY19" fmla="*/ 3514725 h 4067175"/>
                  <a:gd name="connsiteX20" fmla="*/ 2314575 w 4124325"/>
                  <a:gd name="connsiteY20" fmla="*/ 3543300 h 4067175"/>
                  <a:gd name="connsiteX21" fmla="*/ 2228850 w 4124325"/>
                  <a:gd name="connsiteY21" fmla="*/ 4067175 h 4067175"/>
                  <a:gd name="connsiteX22" fmla="*/ 1524000 w 4124325"/>
                  <a:gd name="connsiteY22" fmla="*/ 4010025 h 4067175"/>
                  <a:gd name="connsiteX23" fmla="*/ 1533525 w 4124325"/>
                  <a:gd name="connsiteY23" fmla="*/ 3476625 h 4067175"/>
                  <a:gd name="connsiteX24" fmla="*/ 1323975 w 4124325"/>
                  <a:gd name="connsiteY24" fmla="*/ 3409950 h 4067175"/>
                  <a:gd name="connsiteX25" fmla="*/ 1152525 w 4124325"/>
                  <a:gd name="connsiteY25" fmla="*/ 3305175 h 4067175"/>
                  <a:gd name="connsiteX26" fmla="*/ 695325 w 4124325"/>
                  <a:gd name="connsiteY26" fmla="*/ 3571875 h 4067175"/>
                  <a:gd name="connsiteX27" fmla="*/ 266700 w 4124325"/>
                  <a:gd name="connsiteY27" fmla="*/ 3076575 h 4067175"/>
                  <a:gd name="connsiteX28" fmla="*/ 628650 w 4124325"/>
                  <a:gd name="connsiteY28" fmla="*/ 2686050 h 4067175"/>
                  <a:gd name="connsiteX29" fmla="*/ 561975 w 4124325"/>
                  <a:gd name="connsiteY29" fmla="*/ 2505075 h 4067175"/>
                  <a:gd name="connsiteX30" fmla="*/ 523875 w 4124325"/>
                  <a:gd name="connsiteY30" fmla="*/ 2286000 h 4067175"/>
                  <a:gd name="connsiteX31" fmla="*/ 0 w 4124325"/>
                  <a:gd name="connsiteY31" fmla="*/ 2190750 h 4067175"/>
                  <a:gd name="connsiteX32" fmla="*/ 47625 w 4124325"/>
                  <a:gd name="connsiteY32" fmla="*/ 1524000 h 4067175"/>
                  <a:gd name="connsiteX33" fmla="*/ 600075 w 4124325"/>
                  <a:gd name="connsiteY33" fmla="*/ 1504950 h 4067175"/>
                  <a:gd name="connsiteX34" fmla="*/ 676275 w 4124325"/>
                  <a:gd name="connsiteY34" fmla="*/ 1333500 h 4067175"/>
                  <a:gd name="connsiteX35" fmla="*/ 771525 w 4124325"/>
                  <a:gd name="connsiteY35" fmla="*/ 1143000 h 4067175"/>
                  <a:gd name="connsiteX36" fmla="*/ 476250 w 4124325"/>
                  <a:gd name="connsiteY36" fmla="*/ 695325 h 4067175"/>
                  <a:gd name="connsiteX37" fmla="*/ 1019175 w 4124325"/>
                  <a:gd name="connsiteY37" fmla="*/ 276225 h 4067175"/>
                  <a:gd name="connsiteX38" fmla="*/ 1400175 w 4124325"/>
                  <a:gd name="connsiteY38" fmla="*/ 657225 h 4067175"/>
                  <a:gd name="connsiteX39" fmla="*/ 1571625 w 4124325"/>
                  <a:gd name="connsiteY39" fmla="*/ 561975 h 4067175"/>
                  <a:gd name="connsiteX40" fmla="*/ 1790700 w 4124325"/>
                  <a:gd name="connsiteY40" fmla="*/ 514350 h 406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4325" h="4067175">
                    <a:moveTo>
                      <a:pt x="1790700" y="514350"/>
                    </a:moveTo>
                    <a:lnTo>
                      <a:pt x="1895475" y="0"/>
                    </a:lnTo>
                    <a:lnTo>
                      <a:pt x="2581275" y="57150"/>
                    </a:lnTo>
                    <a:lnTo>
                      <a:pt x="2590800" y="600075"/>
                    </a:lnTo>
                    <a:lnTo>
                      <a:pt x="2800350" y="676275"/>
                    </a:lnTo>
                    <a:lnTo>
                      <a:pt x="2952750" y="781050"/>
                    </a:lnTo>
                    <a:lnTo>
                      <a:pt x="3381375" y="495300"/>
                    </a:lnTo>
                    <a:lnTo>
                      <a:pt x="3848100" y="1028700"/>
                    </a:lnTo>
                    <a:lnTo>
                      <a:pt x="3476625" y="1352550"/>
                    </a:lnTo>
                    <a:lnTo>
                      <a:pt x="3543300" y="1571625"/>
                    </a:lnTo>
                    <a:lnTo>
                      <a:pt x="3600450" y="1790700"/>
                    </a:lnTo>
                    <a:lnTo>
                      <a:pt x="4124325" y="1895475"/>
                    </a:lnTo>
                    <a:lnTo>
                      <a:pt x="4057650" y="2562225"/>
                    </a:lnTo>
                    <a:lnTo>
                      <a:pt x="3514725" y="2571750"/>
                    </a:lnTo>
                    <a:lnTo>
                      <a:pt x="3448050" y="2752725"/>
                    </a:lnTo>
                    <a:lnTo>
                      <a:pt x="3324225" y="2924175"/>
                    </a:lnTo>
                    <a:lnTo>
                      <a:pt x="3609975" y="3371850"/>
                    </a:lnTo>
                    <a:lnTo>
                      <a:pt x="3105150" y="3790950"/>
                    </a:lnTo>
                    <a:lnTo>
                      <a:pt x="2733675" y="3438525"/>
                    </a:lnTo>
                    <a:lnTo>
                      <a:pt x="2524125" y="3514725"/>
                    </a:lnTo>
                    <a:lnTo>
                      <a:pt x="2314575" y="3543300"/>
                    </a:lnTo>
                    <a:lnTo>
                      <a:pt x="2228850" y="4067175"/>
                    </a:lnTo>
                    <a:lnTo>
                      <a:pt x="1524000" y="4010025"/>
                    </a:lnTo>
                    <a:lnTo>
                      <a:pt x="1533525" y="3476625"/>
                    </a:lnTo>
                    <a:lnTo>
                      <a:pt x="1323975" y="3409950"/>
                    </a:lnTo>
                    <a:lnTo>
                      <a:pt x="1152525" y="3305175"/>
                    </a:lnTo>
                    <a:lnTo>
                      <a:pt x="695325" y="3571875"/>
                    </a:lnTo>
                    <a:lnTo>
                      <a:pt x="266700" y="3076575"/>
                    </a:lnTo>
                    <a:lnTo>
                      <a:pt x="628650" y="2686050"/>
                    </a:lnTo>
                    <a:lnTo>
                      <a:pt x="561975" y="2505075"/>
                    </a:lnTo>
                    <a:lnTo>
                      <a:pt x="523875" y="2286000"/>
                    </a:lnTo>
                    <a:lnTo>
                      <a:pt x="0" y="2190750"/>
                    </a:lnTo>
                    <a:lnTo>
                      <a:pt x="47625" y="1524000"/>
                    </a:lnTo>
                    <a:lnTo>
                      <a:pt x="600075" y="1504950"/>
                    </a:lnTo>
                    <a:lnTo>
                      <a:pt x="676275" y="1333500"/>
                    </a:lnTo>
                    <a:lnTo>
                      <a:pt x="771525" y="1143000"/>
                    </a:lnTo>
                    <a:lnTo>
                      <a:pt x="476250" y="695325"/>
                    </a:lnTo>
                    <a:lnTo>
                      <a:pt x="1019175" y="276225"/>
                    </a:lnTo>
                    <a:lnTo>
                      <a:pt x="1400175" y="657225"/>
                    </a:lnTo>
                    <a:lnTo>
                      <a:pt x="1571625" y="561975"/>
                    </a:lnTo>
                    <a:lnTo>
                      <a:pt x="1790700" y="514350"/>
                    </a:lnTo>
                    <a:close/>
                  </a:path>
                </a:pathLst>
              </a:cu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43032" name="楕円 43031">
                <a:extLst>
                  <a:ext uri="{FF2B5EF4-FFF2-40B4-BE49-F238E27FC236}">
                    <a16:creationId xmlns:a16="http://schemas.microsoft.com/office/drawing/2014/main" id="{19C9E66E-B79F-6D16-E3DC-BC79DB8B83B5}"/>
                  </a:ext>
                </a:extLst>
              </p:cNvPr>
              <p:cNvSpPr/>
              <p:nvPr/>
            </p:nvSpPr>
            <p:spPr>
              <a:xfrm>
                <a:off x="993198" y="1018598"/>
                <a:ext cx="2105025" cy="20227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pic>
          <p:nvPicPr>
            <p:cNvPr id="43048" name="図 43047" descr="アイコン&#10;&#10;AI によって生成されたコンテンツは間違っている可能性があります。">
              <a:extLst>
                <a:ext uri="{FF2B5EF4-FFF2-40B4-BE49-F238E27FC236}">
                  <a16:creationId xmlns:a16="http://schemas.microsoft.com/office/drawing/2014/main" id="{D87AB233-81EA-3E0A-AF42-A21E87A63F19}"/>
                </a:ext>
              </a:extLst>
            </p:cNvPr>
            <p:cNvPicPr>
              <a:picLocks noChangeAspect="1"/>
            </p:cNvPicPr>
            <p:nvPr/>
          </p:nvPicPr>
          <p:blipFill>
            <a:blip r:embed="rId42" cstate="print">
              <a:extLst>
                <a:ext uri="{28A0092B-C50C-407E-A947-70E740481C1C}">
                  <a14:useLocalDpi xmlns:a14="http://schemas.microsoft.com/office/drawing/2010/main" val="0"/>
                </a:ext>
              </a:extLst>
            </a:blip>
            <a:srcRect l="28489" t="1570" r="29112" b="35514"/>
            <a:stretch/>
          </p:blipFill>
          <p:spPr>
            <a:xfrm>
              <a:off x="-1098789" y="5156064"/>
              <a:ext cx="641612" cy="603122"/>
            </a:xfrm>
            <a:prstGeom prst="ellipse">
              <a:avLst/>
            </a:prstGeom>
          </p:spPr>
        </p:pic>
      </p:grpSp>
      <p:grpSp>
        <p:nvGrpSpPr>
          <p:cNvPr id="43041" name="グループ化 43040">
            <a:extLst>
              <a:ext uri="{FF2B5EF4-FFF2-40B4-BE49-F238E27FC236}">
                <a16:creationId xmlns:a16="http://schemas.microsoft.com/office/drawing/2014/main" id="{911DF3D5-B068-D2F1-BD36-58CBEB5D1E62}"/>
              </a:ext>
            </a:extLst>
          </p:cNvPr>
          <p:cNvGrpSpPr/>
          <p:nvPr/>
        </p:nvGrpSpPr>
        <p:grpSpPr>
          <a:xfrm>
            <a:off x="7644560" y="4837947"/>
            <a:ext cx="1326235" cy="1341166"/>
            <a:chOff x="-1732108" y="1394865"/>
            <a:chExt cx="1938423" cy="2035715"/>
          </a:xfrm>
        </p:grpSpPr>
        <p:grpSp>
          <p:nvGrpSpPr>
            <p:cNvPr id="11" name="グループ化 10">
              <a:extLst>
                <a:ext uri="{FF2B5EF4-FFF2-40B4-BE49-F238E27FC236}">
                  <a16:creationId xmlns:a16="http://schemas.microsoft.com/office/drawing/2014/main" id="{B154DA05-33FE-B7CD-4B18-304740789024}"/>
                </a:ext>
              </a:extLst>
            </p:cNvPr>
            <p:cNvGrpSpPr/>
            <p:nvPr/>
          </p:nvGrpSpPr>
          <p:grpSpPr>
            <a:xfrm rot="20309323">
              <a:off x="-1732108" y="1394865"/>
              <a:ext cx="1938423" cy="2035715"/>
              <a:chOff x="0" y="0"/>
              <a:chExt cx="4127500" cy="4064000"/>
            </a:xfrm>
            <a:solidFill>
              <a:srgbClr val="FFC000"/>
            </a:solidFill>
          </p:grpSpPr>
          <p:sp>
            <p:nvSpPr>
              <p:cNvPr id="43021" name="フリーフォーム: 図形 43020">
                <a:extLst>
                  <a:ext uri="{FF2B5EF4-FFF2-40B4-BE49-F238E27FC236}">
                    <a16:creationId xmlns:a16="http://schemas.microsoft.com/office/drawing/2014/main" id="{B1BBD841-A862-E924-58EB-3DBF123716F6}"/>
                  </a:ext>
                </a:extLst>
              </p:cNvPr>
              <p:cNvSpPr/>
              <p:nvPr/>
            </p:nvSpPr>
            <p:spPr>
              <a:xfrm>
                <a:off x="0" y="0"/>
                <a:ext cx="4127500" cy="4064000"/>
              </a:xfrm>
              <a:custGeom>
                <a:avLst/>
                <a:gdLst>
                  <a:gd name="connsiteX0" fmla="*/ 1790700 w 4124325"/>
                  <a:gd name="connsiteY0" fmla="*/ 514350 h 4067175"/>
                  <a:gd name="connsiteX1" fmla="*/ 1895475 w 4124325"/>
                  <a:gd name="connsiteY1" fmla="*/ 0 h 4067175"/>
                  <a:gd name="connsiteX2" fmla="*/ 2581275 w 4124325"/>
                  <a:gd name="connsiteY2" fmla="*/ 57150 h 4067175"/>
                  <a:gd name="connsiteX3" fmla="*/ 2590800 w 4124325"/>
                  <a:gd name="connsiteY3" fmla="*/ 600075 h 4067175"/>
                  <a:gd name="connsiteX4" fmla="*/ 2800350 w 4124325"/>
                  <a:gd name="connsiteY4" fmla="*/ 676275 h 4067175"/>
                  <a:gd name="connsiteX5" fmla="*/ 2952750 w 4124325"/>
                  <a:gd name="connsiteY5" fmla="*/ 781050 h 4067175"/>
                  <a:gd name="connsiteX6" fmla="*/ 3381375 w 4124325"/>
                  <a:gd name="connsiteY6" fmla="*/ 495300 h 4067175"/>
                  <a:gd name="connsiteX7" fmla="*/ 3848100 w 4124325"/>
                  <a:gd name="connsiteY7" fmla="*/ 1028700 h 4067175"/>
                  <a:gd name="connsiteX8" fmla="*/ 3476625 w 4124325"/>
                  <a:gd name="connsiteY8" fmla="*/ 1352550 h 4067175"/>
                  <a:gd name="connsiteX9" fmla="*/ 3543300 w 4124325"/>
                  <a:gd name="connsiteY9" fmla="*/ 1571625 h 4067175"/>
                  <a:gd name="connsiteX10" fmla="*/ 3600450 w 4124325"/>
                  <a:gd name="connsiteY10" fmla="*/ 1790700 h 4067175"/>
                  <a:gd name="connsiteX11" fmla="*/ 4124325 w 4124325"/>
                  <a:gd name="connsiteY11" fmla="*/ 1895475 h 4067175"/>
                  <a:gd name="connsiteX12" fmla="*/ 4057650 w 4124325"/>
                  <a:gd name="connsiteY12" fmla="*/ 2562225 h 4067175"/>
                  <a:gd name="connsiteX13" fmla="*/ 3514725 w 4124325"/>
                  <a:gd name="connsiteY13" fmla="*/ 2571750 h 4067175"/>
                  <a:gd name="connsiteX14" fmla="*/ 3448050 w 4124325"/>
                  <a:gd name="connsiteY14" fmla="*/ 2752725 h 4067175"/>
                  <a:gd name="connsiteX15" fmla="*/ 3324225 w 4124325"/>
                  <a:gd name="connsiteY15" fmla="*/ 2924175 h 4067175"/>
                  <a:gd name="connsiteX16" fmla="*/ 3609975 w 4124325"/>
                  <a:gd name="connsiteY16" fmla="*/ 3371850 h 4067175"/>
                  <a:gd name="connsiteX17" fmla="*/ 3105150 w 4124325"/>
                  <a:gd name="connsiteY17" fmla="*/ 3790950 h 4067175"/>
                  <a:gd name="connsiteX18" fmla="*/ 2733675 w 4124325"/>
                  <a:gd name="connsiteY18" fmla="*/ 3438525 h 4067175"/>
                  <a:gd name="connsiteX19" fmla="*/ 2524125 w 4124325"/>
                  <a:gd name="connsiteY19" fmla="*/ 3514725 h 4067175"/>
                  <a:gd name="connsiteX20" fmla="*/ 2314575 w 4124325"/>
                  <a:gd name="connsiteY20" fmla="*/ 3543300 h 4067175"/>
                  <a:gd name="connsiteX21" fmla="*/ 2228850 w 4124325"/>
                  <a:gd name="connsiteY21" fmla="*/ 4067175 h 4067175"/>
                  <a:gd name="connsiteX22" fmla="*/ 1524000 w 4124325"/>
                  <a:gd name="connsiteY22" fmla="*/ 4010025 h 4067175"/>
                  <a:gd name="connsiteX23" fmla="*/ 1533525 w 4124325"/>
                  <a:gd name="connsiteY23" fmla="*/ 3476625 h 4067175"/>
                  <a:gd name="connsiteX24" fmla="*/ 1323975 w 4124325"/>
                  <a:gd name="connsiteY24" fmla="*/ 3409950 h 4067175"/>
                  <a:gd name="connsiteX25" fmla="*/ 1152525 w 4124325"/>
                  <a:gd name="connsiteY25" fmla="*/ 3305175 h 4067175"/>
                  <a:gd name="connsiteX26" fmla="*/ 695325 w 4124325"/>
                  <a:gd name="connsiteY26" fmla="*/ 3571875 h 4067175"/>
                  <a:gd name="connsiteX27" fmla="*/ 266700 w 4124325"/>
                  <a:gd name="connsiteY27" fmla="*/ 3076575 h 4067175"/>
                  <a:gd name="connsiteX28" fmla="*/ 628650 w 4124325"/>
                  <a:gd name="connsiteY28" fmla="*/ 2686050 h 4067175"/>
                  <a:gd name="connsiteX29" fmla="*/ 561975 w 4124325"/>
                  <a:gd name="connsiteY29" fmla="*/ 2505075 h 4067175"/>
                  <a:gd name="connsiteX30" fmla="*/ 523875 w 4124325"/>
                  <a:gd name="connsiteY30" fmla="*/ 2286000 h 4067175"/>
                  <a:gd name="connsiteX31" fmla="*/ 0 w 4124325"/>
                  <a:gd name="connsiteY31" fmla="*/ 2190750 h 4067175"/>
                  <a:gd name="connsiteX32" fmla="*/ 47625 w 4124325"/>
                  <a:gd name="connsiteY32" fmla="*/ 1524000 h 4067175"/>
                  <a:gd name="connsiteX33" fmla="*/ 600075 w 4124325"/>
                  <a:gd name="connsiteY33" fmla="*/ 1504950 h 4067175"/>
                  <a:gd name="connsiteX34" fmla="*/ 676275 w 4124325"/>
                  <a:gd name="connsiteY34" fmla="*/ 1333500 h 4067175"/>
                  <a:gd name="connsiteX35" fmla="*/ 771525 w 4124325"/>
                  <a:gd name="connsiteY35" fmla="*/ 1143000 h 4067175"/>
                  <a:gd name="connsiteX36" fmla="*/ 476250 w 4124325"/>
                  <a:gd name="connsiteY36" fmla="*/ 695325 h 4067175"/>
                  <a:gd name="connsiteX37" fmla="*/ 1019175 w 4124325"/>
                  <a:gd name="connsiteY37" fmla="*/ 276225 h 4067175"/>
                  <a:gd name="connsiteX38" fmla="*/ 1400175 w 4124325"/>
                  <a:gd name="connsiteY38" fmla="*/ 657225 h 4067175"/>
                  <a:gd name="connsiteX39" fmla="*/ 1571625 w 4124325"/>
                  <a:gd name="connsiteY39" fmla="*/ 561975 h 4067175"/>
                  <a:gd name="connsiteX40" fmla="*/ 1790700 w 4124325"/>
                  <a:gd name="connsiteY40" fmla="*/ 514350 h 406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4325" h="4067175">
                    <a:moveTo>
                      <a:pt x="1790700" y="514350"/>
                    </a:moveTo>
                    <a:lnTo>
                      <a:pt x="1895475" y="0"/>
                    </a:lnTo>
                    <a:lnTo>
                      <a:pt x="2581275" y="57150"/>
                    </a:lnTo>
                    <a:lnTo>
                      <a:pt x="2590800" y="600075"/>
                    </a:lnTo>
                    <a:lnTo>
                      <a:pt x="2800350" y="676275"/>
                    </a:lnTo>
                    <a:lnTo>
                      <a:pt x="2952750" y="781050"/>
                    </a:lnTo>
                    <a:lnTo>
                      <a:pt x="3381375" y="495300"/>
                    </a:lnTo>
                    <a:lnTo>
                      <a:pt x="3848100" y="1028700"/>
                    </a:lnTo>
                    <a:lnTo>
                      <a:pt x="3476625" y="1352550"/>
                    </a:lnTo>
                    <a:lnTo>
                      <a:pt x="3543300" y="1571625"/>
                    </a:lnTo>
                    <a:lnTo>
                      <a:pt x="3600450" y="1790700"/>
                    </a:lnTo>
                    <a:lnTo>
                      <a:pt x="4124325" y="1895475"/>
                    </a:lnTo>
                    <a:lnTo>
                      <a:pt x="4057650" y="2562225"/>
                    </a:lnTo>
                    <a:lnTo>
                      <a:pt x="3514725" y="2571750"/>
                    </a:lnTo>
                    <a:lnTo>
                      <a:pt x="3448050" y="2752725"/>
                    </a:lnTo>
                    <a:lnTo>
                      <a:pt x="3324225" y="2924175"/>
                    </a:lnTo>
                    <a:lnTo>
                      <a:pt x="3609975" y="3371850"/>
                    </a:lnTo>
                    <a:lnTo>
                      <a:pt x="3105150" y="3790950"/>
                    </a:lnTo>
                    <a:lnTo>
                      <a:pt x="2733675" y="3438525"/>
                    </a:lnTo>
                    <a:lnTo>
                      <a:pt x="2524125" y="3514725"/>
                    </a:lnTo>
                    <a:lnTo>
                      <a:pt x="2314575" y="3543300"/>
                    </a:lnTo>
                    <a:lnTo>
                      <a:pt x="2228850" y="4067175"/>
                    </a:lnTo>
                    <a:lnTo>
                      <a:pt x="1524000" y="4010025"/>
                    </a:lnTo>
                    <a:lnTo>
                      <a:pt x="1533525" y="3476625"/>
                    </a:lnTo>
                    <a:lnTo>
                      <a:pt x="1323975" y="3409950"/>
                    </a:lnTo>
                    <a:lnTo>
                      <a:pt x="1152525" y="3305175"/>
                    </a:lnTo>
                    <a:lnTo>
                      <a:pt x="695325" y="3571875"/>
                    </a:lnTo>
                    <a:lnTo>
                      <a:pt x="266700" y="3076575"/>
                    </a:lnTo>
                    <a:lnTo>
                      <a:pt x="628650" y="2686050"/>
                    </a:lnTo>
                    <a:lnTo>
                      <a:pt x="561975" y="2505075"/>
                    </a:lnTo>
                    <a:lnTo>
                      <a:pt x="523875" y="2286000"/>
                    </a:lnTo>
                    <a:lnTo>
                      <a:pt x="0" y="2190750"/>
                    </a:lnTo>
                    <a:lnTo>
                      <a:pt x="47625" y="1524000"/>
                    </a:lnTo>
                    <a:lnTo>
                      <a:pt x="600075" y="1504950"/>
                    </a:lnTo>
                    <a:lnTo>
                      <a:pt x="676275" y="1333500"/>
                    </a:lnTo>
                    <a:lnTo>
                      <a:pt x="771525" y="1143000"/>
                    </a:lnTo>
                    <a:lnTo>
                      <a:pt x="476250" y="695325"/>
                    </a:lnTo>
                    <a:lnTo>
                      <a:pt x="1019175" y="276225"/>
                    </a:lnTo>
                    <a:lnTo>
                      <a:pt x="1400175" y="657225"/>
                    </a:lnTo>
                    <a:lnTo>
                      <a:pt x="1571625" y="561975"/>
                    </a:lnTo>
                    <a:lnTo>
                      <a:pt x="1790700" y="514350"/>
                    </a:lnTo>
                    <a:close/>
                  </a:path>
                </a:pathLst>
              </a:custGeom>
              <a:solidFill>
                <a:srgbClr val="BFD8EF"/>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43023" name="楕円 43022">
                <a:extLst>
                  <a:ext uri="{FF2B5EF4-FFF2-40B4-BE49-F238E27FC236}">
                    <a16:creationId xmlns:a16="http://schemas.microsoft.com/office/drawing/2014/main" id="{07B9676F-432D-ADD0-3591-0D275D7C02E3}"/>
                  </a:ext>
                </a:extLst>
              </p:cNvPr>
              <p:cNvSpPr/>
              <p:nvPr/>
            </p:nvSpPr>
            <p:spPr>
              <a:xfrm>
                <a:off x="993198" y="1018598"/>
                <a:ext cx="2105025" cy="20227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pic>
          <p:nvPicPr>
            <p:cNvPr id="43039" name="図 43038">
              <a:extLst>
                <a:ext uri="{FF2B5EF4-FFF2-40B4-BE49-F238E27FC236}">
                  <a16:creationId xmlns:a16="http://schemas.microsoft.com/office/drawing/2014/main" id="{F0DAFF2E-6607-CAD6-D5E5-FEDA52C2A531}"/>
                </a:ext>
              </a:extLst>
            </p:cNvPr>
            <p:cNvPicPr>
              <a:picLocks noChangeAspect="1"/>
            </p:cNvPicPr>
            <p:nvPr/>
          </p:nvPicPr>
          <p:blipFill>
            <a:blip r:embed="rId43"/>
            <a:srcRect l="39711" r="6684" b="32975"/>
            <a:stretch/>
          </p:blipFill>
          <p:spPr>
            <a:xfrm>
              <a:off x="-1282662" y="1872411"/>
              <a:ext cx="1004313" cy="1014279"/>
            </a:xfrm>
            <a:prstGeom prst="ellipse">
              <a:avLst/>
            </a:prstGeom>
          </p:spPr>
        </p:pic>
      </p:grpSp>
      <p:sp>
        <p:nvSpPr>
          <p:cNvPr id="10" name="横巻き 75">
            <a:extLst>
              <a:ext uri="{FF2B5EF4-FFF2-40B4-BE49-F238E27FC236}">
                <a16:creationId xmlns:a16="http://schemas.microsoft.com/office/drawing/2014/main" id="{409904DB-A30D-074E-62AB-31338BB791CF}"/>
              </a:ext>
            </a:extLst>
          </p:cNvPr>
          <p:cNvSpPr/>
          <p:nvPr/>
        </p:nvSpPr>
        <p:spPr>
          <a:xfrm>
            <a:off x="658918" y="547675"/>
            <a:ext cx="1917449"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43022" name="テキスト ボックス 43021">
            <a:extLst>
              <a:ext uri="{FF2B5EF4-FFF2-40B4-BE49-F238E27FC236}">
                <a16:creationId xmlns:a16="http://schemas.microsoft.com/office/drawing/2014/main" id="{76686E7D-F89B-9B20-7A07-F0523A40203E}"/>
              </a:ext>
            </a:extLst>
          </p:cNvPr>
          <p:cNvSpPr txBox="1"/>
          <p:nvPr/>
        </p:nvSpPr>
        <p:spPr>
          <a:xfrm>
            <a:off x="852332" y="642672"/>
            <a:ext cx="1670959"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目標達成状況</a:t>
            </a:r>
          </a:p>
        </p:txBody>
      </p:sp>
      <p:sp>
        <p:nvSpPr>
          <p:cNvPr id="43044" name="爆発 2 50">
            <a:extLst>
              <a:ext uri="{FF2B5EF4-FFF2-40B4-BE49-F238E27FC236}">
                <a16:creationId xmlns:a16="http://schemas.microsoft.com/office/drawing/2014/main" id="{E73E461E-E89F-882A-AA0B-4C6BC052D556}"/>
              </a:ext>
            </a:extLst>
          </p:cNvPr>
          <p:cNvSpPr/>
          <p:nvPr/>
        </p:nvSpPr>
        <p:spPr>
          <a:xfrm>
            <a:off x="9514367" y="2647276"/>
            <a:ext cx="1660379" cy="1284479"/>
          </a:xfrm>
          <a:prstGeom prst="irregularSeal2">
            <a:avLst/>
          </a:prstGeom>
          <a:solidFill>
            <a:srgbClr val="FFFF00"/>
          </a:solidFill>
          <a:ln>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FF0000"/>
                </a:solidFill>
                <a:latin typeface="Meiryo UI" panose="020B0604030504040204" pitchFamily="50" charset="-128"/>
                <a:ea typeface="Meiryo UI" panose="020B0604030504040204" pitchFamily="50" charset="-128"/>
              </a:rPr>
              <a:t>目標達成</a:t>
            </a:r>
            <a:r>
              <a:rPr lang="en-US" altLang="ja-JP" sz="1400" b="1" dirty="0">
                <a:solidFill>
                  <a:srgbClr val="FF0000"/>
                </a:solidFill>
                <a:latin typeface="Meiryo UI" panose="020B0604030504040204" pitchFamily="50" charset="-128"/>
                <a:ea typeface="Meiryo UI" panose="020B0604030504040204" pitchFamily="50" charset="-128"/>
              </a:rPr>
              <a:t>!!</a:t>
            </a:r>
            <a:endParaRPr lang="ja-JP" altLang="en-US" sz="1400" b="1" dirty="0">
              <a:solidFill>
                <a:srgbClr val="FF0000"/>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2017059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200"/>
                                        <p:tgtEl>
                                          <p:spTgt spid="13"/>
                                        </p:tgtEl>
                                      </p:cBhvr>
                                    </p:animEffect>
                                  </p:childTnLst>
                                </p:cTn>
                              </p:par>
                            </p:childTnLst>
                          </p:cTn>
                        </p:par>
                        <p:par>
                          <p:cTn id="8" fill="hold">
                            <p:stCondLst>
                              <p:cond delay="1200"/>
                            </p:stCondLst>
                            <p:childTnLst>
                              <p:par>
                                <p:cTn id="9" presetID="14" presetClass="entr" presetSubtype="1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170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500" fill="hold"/>
                                        <p:tgtEl>
                                          <p:spTgt spid="51"/>
                                        </p:tgtEl>
                                        <p:attrNameLst>
                                          <p:attrName>ppt_w</p:attrName>
                                        </p:attrNameLst>
                                      </p:cBhvr>
                                      <p:tavLst>
                                        <p:tav tm="0">
                                          <p:val>
                                            <p:fltVal val="0"/>
                                          </p:val>
                                        </p:tav>
                                        <p:tav tm="100000">
                                          <p:val>
                                            <p:strVal val="#ppt_w"/>
                                          </p:val>
                                        </p:tav>
                                      </p:tavLst>
                                    </p:anim>
                                    <p:anim calcmode="lin" valueType="num">
                                      <p:cBhvr>
                                        <p:cTn id="21" dur="500" fill="hold"/>
                                        <p:tgtEl>
                                          <p:spTgt spid="51"/>
                                        </p:tgtEl>
                                        <p:attrNameLst>
                                          <p:attrName>ppt_h</p:attrName>
                                        </p:attrNameLst>
                                      </p:cBhvr>
                                      <p:tavLst>
                                        <p:tav tm="0">
                                          <p:val>
                                            <p:fltVal val="0"/>
                                          </p:val>
                                        </p:tav>
                                        <p:tav tm="100000">
                                          <p:val>
                                            <p:strVal val="#ppt_h"/>
                                          </p:val>
                                        </p:tav>
                                      </p:tavLst>
                                    </p:anim>
                                    <p:anim calcmode="lin" valueType="num">
                                      <p:cBhvr>
                                        <p:cTn id="22" dur="500" fill="hold"/>
                                        <p:tgtEl>
                                          <p:spTgt spid="51"/>
                                        </p:tgtEl>
                                        <p:attrNameLst>
                                          <p:attrName>style.rotation</p:attrName>
                                        </p:attrNameLst>
                                      </p:cBhvr>
                                      <p:tavLst>
                                        <p:tav tm="0">
                                          <p:val>
                                            <p:fltVal val="90"/>
                                          </p:val>
                                        </p:tav>
                                        <p:tav tm="100000">
                                          <p:val>
                                            <p:fltVal val="0"/>
                                          </p:val>
                                        </p:tav>
                                      </p:tavLst>
                                    </p:anim>
                                    <p:animEffect transition="in" filter="fade">
                                      <p:cBhvr>
                                        <p:cTn id="23" dur="500"/>
                                        <p:tgtEl>
                                          <p:spTgt spid="5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ipe(left)">
                                      <p:cBhvr>
                                        <p:cTn id="28" dur="1200"/>
                                        <p:tgtEl>
                                          <p:spTgt spid="54"/>
                                        </p:tgtEl>
                                      </p:cBhvr>
                                    </p:animEffect>
                                  </p:childTnLst>
                                </p:cTn>
                              </p:par>
                            </p:childTnLst>
                          </p:cTn>
                        </p:par>
                        <p:par>
                          <p:cTn id="29" fill="hold">
                            <p:stCondLst>
                              <p:cond delay="1200"/>
                            </p:stCondLst>
                            <p:childTnLst>
                              <p:par>
                                <p:cTn id="30" presetID="14" presetClass="entr" presetSubtype="10"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randombar(horizontal)">
                                      <p:cBhvr>
                                        <p:cTn id="32" dur="500"/>
                                        <p:tgtEl>
                                          <p:spTgt spid="56"/>
                                        </p:tgtEl>
                                      </p:cBhvr>
                                    </p:animEffect>
                                  </p:childTnLst>
                                </p:cTn>
                              </p:par>
                            </p:childTnLst>
                          </p:cTn>
                        </p:par>
                        <p:par>
                          <p:cTn id="33" fill="hold">
                            <p:stCondLst>
                              <p:cond delay="1700"/>
                            </p:stCondLst>
                            <p:childTnLst>
                              <p:par>
                                <p:cTn id="34" presetID="53" presetClass="entr" presetSubtype="16"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animEffect transition="in" filter="fade">
                                      <p:cBhvr>
                                        <p:cTn id="38" dur="500"/>
                                        <p:tgtEl>
                                          <p:spTgt spid="55"/>
                                        </p:tgtEl>
                                      </p:cBhvr>
                                    </p:animEffect>
                                  </p:childTnLst>
                                </p:cTn>
                              </p:par>
                              <p:par>
                                <p:cTn id="39" presetID="31" presetClass="entr" presetSubtype="0" fill="hold" grpId="0" nodeType="withEffect">
                                  <p:stCondLst>
                                    <p:cond delay="500"/>
                                  </p:stCondLst>
                                  <p:childTnLst>
                                    <p:set>
                                      <p:cBhvr>
                                        <p:cTn id="40" dur="1" fill="hold">
                                          <p:stCondLst>
                                            <p:cond delay="0"/>
                                          </p:stCondLst>
                                        </p:cTn>
                                        <p:tgtEl>
                                          <p:spTgt spid="43044"/>
                                        </p:tgtEl>
                                        <p:attrNameLst>
                                          <p:attrName>style.visibility</p:attrName>
                                        </p:attrNameLst>
                                      </p:cBhvr>
                                      <p:to>
                                        <p:strVal val="visible"/>
                                      </p:to>
                                    </p:set>
                                    <p:anim calcmode="lin" valueType="num">
                                      <p:cBhvr>
                                        <p:cTn id="41" dur="500" fill="hold"/>
                                        <p:tgtEl>
                                          <p:spTgt spid="43044"/>
                                        </p:tgtEl>
                                        <p:attrNameLst>
                                          <p:attrName>ppt_w</p:attrName>
                                        </p:attrNameLst>
                                      </p:cBhvr>
                                      <p:tavLst>
                                        <p:tav tm="0">
                                          <p:val>
                                            <p:fltVal val="0"/>
                                          </p:val>
                                        </p:tav>
                                        <p:tav tm="100000">
                                          <p:val>
                                            <p:strVal val="#ppt_w"/>
                                          </p:val>
                                        </p:tav>
                                      </p:tavLst>
                                    </p:anim>
                                    <p:anim calcmode="lin" valueType="num">
                                      <p:cBhvr>
                                        <p:cTn id="42" dur="500" fill="hold"/>
                                        <p:tgtEl>
                                          <p:spTgt spid="43044"/>
                                        </p:tgtEl>
                                        <p:attrNameLst>
                                          <p:attrName>ppt_h</p:attrName>
                                        </p:attrNameLst>
                                      </p:cBhvr>
                                      <p:tavLst>
                                        <p:tav tm="0">
                                          <p:val>
                                            <p:fltVal val="0"/>
                                          </p:val>
                                        </p:tav>
                                        <p:tav tm="100000">
                                          <p:val>
                                            <p:strVal val="#ppt_h"/>
                                          </p:val>
                                        </p:tav>
                                      </p:tavLst>
                                    </p:anim>
                                    <p:anim calcmode="lin" valueType="num">
                                      <p:cBhvr>
                                        <p:cTn id="43" dur="500" fill="hold"/>
                                        <p:tgtEl>
                                          <p:spTgt spid="43044"/>
                                        </p:tgtEl>
                                        <p:attrNameLst>
                                          <p:attrName>style.rotation</p:attrName>
                                        </p:attrNameLst>
                                      </p:cBhvr>
                                      <p:tavLst>
                                        <p:tav tm="0">
                                          <p:val>
                                            <p:fltVal val="90"/>
                                          </p:val>
                                        </p:tav>
                                        <p:tav tm="100000">
                                          <p:val>
                                            <p:fltVal val="0"/>
                                          </p:val>
                                        </p:tav>
                                      </p:tavLst>
                                    </p:anim>
                                    <p:animEffect transition="in" filter="fade">
                                      <p:cBhvr>
                                        <p:cTn id="44" dur="500"/>
                                        <p:tgtEl>
                                          <p:spTgt spid="4304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childTnLst>
                                </p:cTn>
                              </p:par>
                              <p:par>
                                <p:cTn id="54" presetID="10" presetClass="entr" presetSubtype="0" fill="hold" nodeType="withEffect">
                                  <p:stCondLst>
                                    <p:cond delay="0"/>
                                  </p:stCondLst>
                                  <p:childTnLst>
                                    <p:set>
                                      <p:cBhvr>
                                        <p:cTn id="55" dur="1" fill="hold">
                                          <p:stCondLst>
                                            <p:cond delay="0"/>
                                          </p:stCondLst>
                                        </p:cTn>
                                        <p:tgtEl>
                                          <p:spTgt spid="43033"/>
                                        </p:tgtEl>
                                        <p:attrNameLst>
                                          <p:attrName>style.visibility</p:attrName>
                                        </p:attrNameLst>
                                      </p:cBhvr>
                                      <p:to>
                                        <p:strVal val="visible"/>
                                      </p:to>
                                    </p:set>
                                    <p:animEffect transition="in" filter="fade">
                                      <p:cBhvr>
                                        <p:cTn id="56" dur="500"/>
                                        <p:tgtEl>
                                          <p:spTgt spid="43033"/>
                                        </p:tgtEl>
                                      </p:cBhvr>
                                    </p:animEffect>
                                  </p:childTnLst>
                                </p:cTn>
                              </p:par>
                              <p:par>
                                <p:cTn id="57" presetID="10" presetClass="entr" presetSubtype="0" fill="hold" nodeType="withEffect">
                                  <p:stCondLst>
                                    <p:cond delay="0"/>
                                  </p:stCondLst>
                                  <p:childTnLst>
                                    <p:set>
                                      <p:cBhvr>
                                        <p:cTn id="58" dur="1" fill="hold">
                                          <p:stCondLst>
                                            <p:cond delay="0"/>
                                          </p:stCondLst>
                                        </p:cTn>
                                        <p:tgtEl>
                                          <p:spTgt spid="43041"/>
                                        </p:tgtEl>
                                        <p:attrNameLst>
                                          <p:attrName>style.visibility</p:attrName>
                                        </p:attrNameLst>
                                      </p:cBhvr>
                                      <p:to>
                                        <p:strVal val="visible"/>
                                      </p:to>
                                    </p:set>
                                    <p:animEffect transition="in" filter="fade">
                                      <p:cBhvr>
                                        <p:cTn id="59" dur="500"/>
                                        <p:tgtEl>
                                          <p:spTgt spid="43041"/>
                                        </p:tgtEl>
                                      </p:cBhvr>
                                    </p:animEffect>
                                  </p:childTnLst>
                                </p:cTn>
                              </p:par>
                              <p:par>
                                <p:cTn id="60" presetID="32" presetClass="emph" presetSubtype="0" fill="hold" nodeType="withEffect">
                                  <p:stCondLst>
                                    <p:cond delay="0"/>
                                  </p:stCondLst>
                                  <p:childTnLst>
                                    <p:animRot by="120000">
                                      <p:cBhvr>
                                        <p:cTn id="61" dur="100" fill="hold">
                                          <p:stCondLst>
                                            <p:cond delay="0"/>
                                          </p:stCondLst>
                                        </p:cTn>
                                        <p:tgtEl>
                                          <p:spTgt spid="43033"/>
                                        </p:tgtEl>
                                        <p:attrNameLst>
                                          <p:attrName>r</p:attrName>
                                        </p:attrNameLst>
                                      </p:cBhvr>
                                    </p:animRot>
                                    <p:animRot by="-240000">
                                      <p:cBhvr>
                                        <p:cTn id="62" dur="200" fill="hold">
                                          <p:stCondLst>
                                            <p:cond delay="200"/>
                                          </p:stCondLst>
                                        </p:cTn>
                                        <p:tgtEl>
                                          <p:spTgt spid="43033"/>
                                        </p:tgtEl>
                                        <p:attrNameLst>
                                          <p:attrName>r</p:attrName>
                                        </p:attrNameLst>
                                      </p:cBhvr>
                                    </p:animRot>
                                    <p:animRot by="240000">
                                      <p:cBhvr>
                                        <p:cTn id="63" dur="200" fill="hold">
                                          <p:stCondLst>
                                            <p:cond delay="400"/>
                                          </p:stCondLst>
                                        </p:cTn>
                                        <p:tgtEl>
                                          <p:spTgt spid="43033"/>
                                        </p:tgtEl>
                                        <p:attrNameLst>
                                          <p:attrName>r</p:attrName>
                                        </p:attrNameLst>
                                      </p:cBhvr>
                                    </p:animRot>
                                    <p:animRot by="-240000">
                                      <p:cBhvr>
                                        <p:cTn id="64" dur="200" fill="hold">
                                          <p:stCondLst>
                                            <p:cond delay="600"/>
                                          </p:stCondLst>
                                        </p:cTn>
                                        <p:tgtEl>
                                          <p:spTgt spid="43033"/>
                                        </p:tgtEl>
                                        <p:attrNameLst>
                                          <p:attrName>r</p:attrName>
                                        </p:attrNameLst>
                                      </p:cBhvr>
                                    </p:animRot>
                                    <p:animRot by="120000">
                                      <p:cBhvr>
                                        <p:cTn id="65" dur="200" fill="hold">
                                          <p:stCondLst>
                                            <p:cond delay="800"/>
                                          </p:stCondLst>
                                        </p:cTn>
                                        <p:tgtEl>
                                          <p:spTgt spid="43033"/>
                                        </p:tgtEl>
                                        <p:attrNameLst>
                                          <p:attrName>r</p:attrName>
                                        </p:attrNameLst>
                                      </p:cBhvr>
                                    </p:animRot>
                                  </p:childTnLst>
                                </p:cTn>
                              </p:par>
                              <p:par>
                                <p:cTn id="66" presetID="32" presetClass="emph" presetSubtype="0" fill="hold" nodeType="withEffect">
                                  <p:stCondLst>
                                    <p:cond delay="0"/>
                                  </p:stCondLst>
                                  <p:childTnLst>
                                    <p:animRot by="120000">
                                      <p:cBhvr>
                                        <p:cTn id="67" dur="100" fill="hold">
                                          <p:stCondLst>
                                            <p:cond delay="0"/>
                                          </p:stCondLst>
                                        </p:cTn>
                                        <p:tgtEl>
                                          <p:spTgt spid="43041"/>
                                        </p:tgtEl>
                                        <p:attrNameLst>
                                          <p:attrName>r</p:attrName>
                                        </p:attrNameLst>
                                      </p:cBhvr>
                                    </p:animRot>
                                    <p:animRot by="-240000">
                                      <p:cBhvr>
                                        <p:cTn id="68" dur="200" fill="hold">
                                          <p:stCondLst>
                                            <p:cond delay="200"/>
                                          </p:stCondLst>
                                        </p:cTn>
                                        <p:tgtEl>
                                          <p:spTgt spid="43041"/>
                                        </p:tgtEl>
                                        <p:attrNameLst>
                                          <p:attrName>r</p:attrName>
                                        </p:attrNameLst>
                                      </p:cBhvr>
                                    </p:animRot>
                                    <p:animRot by="240000">
                                      <p:cBhvr>
                                        <p:cTn id="69" dur="200" fill="hold">
                                          <p:stCondLst>
                                            <p:cond delay="400"/>
                                          </p:stCondLst>
                                        </p:cTn>
                                        <p:tgtEl>
                                          <p:spTgt spid="43041"/>
                                        </p:tgtEl>
                                        <p:attrNameLst>
                                          <p:attrName>r</p:attrName>
                                        </p:attrNameLst>
                                      </p:cBhvr>
                                    </p:animRot>
                                    <p:animRot by="-240000">
                                      <p:cBhvr>
                                        <p:cTn id="70" dur="200" fill="hold">
                                          <p:stCondLst>
                                            <p:cond delay="600"/>
                                          </p:stCondLst>
                                        </p:cTn>
                                        <p:tgtEl>
                                          <p:spTgt spid="43041"/>
                                        </p:tgtEl>
                                        <p:attrNameLst>
                                          <p:attrName>r</p:attrName>
                                        </p:attrNameLst>
                                      </p:cBhvr>
                                    </p:animRot>
                                    <p:animRot by="120000">
                                      <p:cBhvr>
                                        <p:cTn id="71" dur="200" fill="hold">
                                          <p:stCondLst>
                                            <p:cond delay="800"/>
                                          </p:stCondLst>
                                        </p:cTn>
                                        <p:tgtEl>
                                          <p:spTgt spid="43041"/>
                                        </p:tgtEl>
                                        <p:attrNameLst>
                                          <p:attrName>r</p:attrName>
                                        </p:attrNameLst>
                                      </p:cBhvr>
                                    </p:animRot>
                                  </p:childTnLst>
                                </p:cTn>
                              </p:par>
                            </p:childTnLst>
                          </p:cTn>
                        </p:par>
                        <p:par>
                          <p:cTn id="72" fill="hold">
                            <p:stCondLst>
                              <p:cond delay="2000"/>
                            </p:stCondLst>
                            <p:childTnLst>
                              <p:par>
                                <p:cTn id="73" presetID="42" presetClass="entr" presetSubtype="0" fill="hold" grpId="0" nodeType="afterEffect">
                                  <p:stCondLst>
                                    <p:cond delay="0"/>
                                  </p:stCondLst>
                                  <p:childTnLst>
                                    <p:set>
                                      <p:cBhvr>
                                        <p:cTn id="74" dur="1" fill="hold">
                                          <p:stCondLst>
                                            <p:cond delay="0"/>
                                          </p:stCondLst>
                                        </p:cTn>
                                        <p:tgtEl>
                                          <p:spTgt spid="43043"/>
                                        </p:tgtEl>
                                        <p:attrNameLst>
                                          <p:attrName>style.visibility</p:attrName>
                                        </p:attrNameLst>
                                      </p:cBhvr>
                                      <p:to>
                                        <p:strVal val="visible"/>
                                      </p:to>
                                    </p:set>
                                    <p:animEffect transition="in" filter="fade">
                                      <p:cBhvr>
                                        <p:cTn id="75" dur="1000"/>
                                        <p:tgtEl>
                                          <p:spTgt spid="43043"/>
                                        </p:tgtEl>
                                      </p:cBhvr>
                                    </p:animEffect>
                                    <p:anim calcmode="lin" valueType="num">
                                      <p:cBhvr>
                                        <p:cTn id="76" dur="1000" fill="hold"/>
                                        <p:tgtEl>
                                          <p:spTgt spid="43043"/>
                                        </p:tgtEl>
                                        <p:attrNameLst>
                                          <p:attrName>ppt_x</p:attrName>
                                        </p:attrNameLst>
                                      </p:cBhvr>
                                      <p:tavLst>
                                        <p:tav tm="0">
                                          <p:val>
                                            <p:strVal val="#ppt_x"/>
                                          </p:val>
                                        </p:tav>
                                        <p:tav tm="100000">
                                          <p:val>
                                            <p:strVal val="#ppt_x"/>
                                          </p:val>
                                        </p:tav>
                                      </p:tavLst>
                                    </p:anim>
                                    <p:anim calcmode="lin" valueType="num">
                                      <p:cBhvr>
                                        <p:cTn id="77" dur="1000" fill="hold"/>
                                        <p:tgtEl>
                                          <p:spTgt spid="43043"/>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fade">
                                      <p:cBhvr>
                                        <p:cTn id="80" dur="1000"/>
                                        <p:tgtEl>
                                          <p:spTgt spid="5"/>
                                        </p:tgtEl>
                                      </p:cBhvr>
                                    </p:animEffect>
                                    <p:anim calcmode="lin" valueType="num">
                                      <p:cBhvr>
                                        <p:cTn id="81" dur="1000" fill="hold"/>
                                        <p:tgtEl>
                                          <p:spTgt spid="5"/>
                                        </p:tgtEl>
                                        <p:attrNameLst>
                                          <p:attrName>ppt_x</p:attrName>
                                        </p:attrNameLst>
                                      </p:cBhvr>
                                      <p:tavLst>
                                        <p:tav tm="0">
                                          <p:val>
                                            <p:strVal val="#ppt_x"/>
                                          </p:val>
                                        </p:tav>
                                        <p:tav tm="100000">
                                          <p:val>
                                            <p:strVal val="#ppt_x"/>
                                          </p:val>
                                        </p:tav>
                                      </p:tavLst>
                                    </p:anim>
                                    <p:anim calcmode="lin" valueType="num">
                                      <p:cBhvr>
                                        <p:cTn id="82" dur="1000" fill="hold"/>
                                        <p:tgtEl>
                                          <p:spTgt spid="5"/>
                                        </p:tgtEl>
                                        <p:attrNameLst>
                                          <p:attrName>ppt_y</p:attrName>
                                        </p:attrNameLst>
                                      </p:cBhvr>
                                      <p:tavLst>
                                        <p:tav tm="0">
                                          <p:val>
                                            <p:strVal val="#ppt_y+.1"/>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3"/>
                                        </p:tgtEl>
                                        <p:attrNameLst>
                                          <p:attrName>style.visibility</p:attrName>
                                        </p:attrNameLst>
                                      </p:cBhvr>
                                      <p:to>
                                        <p:strVal val="visible"/>
                                      </p:to>
                                    </p:set>
                                    <p:anim calcmode="lin" valueType="num">
                                      <p:cBhvr additive="base">
                                        <p:cTn id="85" dur="1000" fill="hold"/>
                                        <p:tgtEl>
                                          <p:spTgt spid="3"/>
                                        </p:tgtEl>
                                        <p:attrNameLst>
                                          <p:attrName>ppt_x</p:attrName>
                                        </p:attrNameLst>
                                      </p:cBhvr>
                                      <p:tavLst>
                                        <p:tav tm="0">
                                          <p:val>
                                            <p:strVal val="#ppt_x"/>
                                          </p:val>
                                        </p:tav>
                                        <p:tav tm="100000">
                                          <p:val>
                                            <p:strVal val="#ppt_x"/>
                                          </p:val>
                                        </p:tav>
                                      </p:tavLst>
                                    </p:anim>
                                    <p:anim calcmode="lin" valueType="num">
                                      <p:cBhvr additive="base">
                                        <p:cTn id="86"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43" grpId="0" animBg="1"/>
      <p:bldP spid="4" grpId="0" animBg="1"/>
      <p:bldP spid="30" grpId="0" animBg="1"/>
      <p:bldP spid="13" grpId="0" animBg="1"/>
      <p:bldP spid="26" grpId="0"/>
      <p:bldP spid="39" grpId="0" animBg="1"/>
      <p:bldP spid="54" grpId="0" animBg="1"/>
      <p:bldP spid="55" grpId="0" animBg="1"/>
      <p:bldP spid="56" grpId="0"/>
      <p:bldP spid="51" grpId="0" animBg="1"/>
      <p:bldP spid="4304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1BAA0-504F-274E-A169-982FD4A4286A}"/>
            </a:ext>
          </a:extLst>
        </p:cNvPr>
        <p:cNvGrpSpPr/>
        <p:nvPr/>
      </p:nvGrpSpPr>
      <p:grpSpPr>
        <a:xfrm>
          <a:off x="0" y="0"/>
          <a:ext cx="0" cy="0"/>
          <a:chOff x="0" y="0"/>
          <a:chExt cx="0" cy="0"/>
        </a:xfrm>
      </p:grpSpPr>
      <p:sp>
        <p:nvSpPr>
          <p:cNvPr id="28" name="角丸四角形 1">
            <a:extLst>
              <a:ext uri="{FF2B5EF4-FFF2-40B4-BE49-F238E27FC236}">
                <a16:creationId xmlns:a16="http://schemas.microsoft.com/office/drawing/2014/main" id="{EB3BAF6F-13FE-07C3-0F06-8F2FE561B762}"/>
              </a:ext>
            </a:extLst>
          </p:cNvPr>
          <p:cNvSpPr/>
          <p:nvPr/>
        </p:nvSpPr>
        <p:spPr>
          <a:xfrm>
            <a:off x="2977567" y="623468"/>
            <a:ext cx="8140194" cy="4499657"/>
          </a:xfrm>
          <a:prstGeom prst="roundRect">
            <a:avLst>
              <a:gd name="adj" fmla="val 4701"/>
            </a:avLst>
          </a:prstGeom>
          <a:solidFill>
            <a:srgbClr val="FFCCFF">
              <a:alpha val="21000"/>
            </a:srgbClr>
          </a:solidFill>
          <a:ln w="57150">
            <a:solidFill>
              <a:srgbClr val="FFCCFF"/>
            </a:solid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6" name="角丸四角形 3">
            <a:extLst>
              <a:ext uri="{FF2B5EF4-FFF2-40B4-BE49-F238E27FC236}">
                <a16:creationId xmlns:a16="http://schemas.microsoft.com/office/drawing/2014/main" id="{69A38604-2416-74E8-60E0-D0F5A70DAF4F}"/>
              </a:ext>
            </a:extLst>
          </p:cNvPr>
          <p:cNvSpPr/>
          <p:nvPr/>
        </p:nvSpPr>
        <p:spPr>
          <a:xfrm>
            <a:off x="3047537" y="5362343"/>
            <a:ext cx="5932250" cy="983198"/>
          </a:xfrm>
          <a:prstGeom prst="roundRect">
            <a:avLst>
              <a:gd name="adj" fmla="val 12048"/>
            </a:avLst>
          </a:prstGeom>
          <a:solidFill>
            <a:srgbClr val="CCFFCC"/>
          </a:solidFill>
          <a:ln>
            <a:solidFill>
              <a:schemeClr val="tx1"/>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rgbClr val="FF0000"/>
                </a:solidFill>
                <a:latin typeface="Meiryo UI" panose="020B0604030504040204" pitchFamily="50" charset="-128"/>
                <a:ea typeface="Meiryo UI" panose="020B0604030504040204" pitchFamily="50" charset="-128"/>
              </a:rPr>
              <a:t>　</a:t>
            </a:r>
            <a:r>
              <a:rPr lang="ja-JP" altLang="en-US" sz="2000" b="1" dirty="0">
                <a:solidFill>
                  <a:srgbClr val="FF0000"/>
                </a:solidFill>
                <a:latin typeface="Meiryo UI" panose="020B0604030504040204" pitchFamily="50" charset="-128"/>
                <a:ea typeface="Meiryo UI" panose="020B0604030504040204" pitchFamily="50" charset="-128"/>
              </a:rPr>
              <a:t>よかった</a:t>
            </a:r>
            <a:r>
              <a:rPr lang="en-US" altLang="ja-JP" sz="2000" b="1" dirty="0">
                <a:solidFill>
                  <a:srgbClr val="FF0000"/>
                </a:solidFill>
                <a:latin typeface="Meiryo UI" panose="020B0604030504040204" pitchFamily="50" charset="-128"/>
                <a:ea typeface="Meiryo UI" panose="020B0604030504040204" pitchFamily="50" charset="-128"/>
              </a:rPr>
              <a:t>!!</a:t>
            </a:r>
          </a:p>
          <a:p>
            <a:pPr algn="ctr"/>
            <a:r>
              <a:rPr lang="ja-JP" altLang="en-US" sz="2000" b="1" dirty="0">
                <a:solidFill>
                  <a:srgbClr val="FF0000"/>
                </a:solidFill>
                <a:latin typeface="Meiryo UI" panose="020B0604030504040204" pitchFamily="50" charset="-128"/>
                <a:ea typeface="Meiryo UI" panose="020B0604030504040204" pitchFamily="50" charset="-128"/>
              </a:rPr>
              <a:t>かおりちゃんにいつもの笑顔が戻ったよ</a:t>
            </a:r>
            <a:r>
              <a:rPr lang="en-US" altLang="ja-JP" sz="2000" b="1" dirty="0">
                <a:solidFill>
                  <a:srgbClr val="FF0000"/>
                </a:solidFill>
                <a:latin typeface="Meiryo UI" panose="020B0604030504040204" pitchFamily="50" charset="-128"/>
                <a:ea typeface="Meiryo UI" panose="020B0604030504040204" pitchFamily="50" charset="-128"/>
              </a:rPr>
              <a:t>!!</a:t>
            </a:r>
            <a:endParaRPr lang="ja-JP" altLang="en-US" sz="2000" b="1" dirty="0">
              <a:solidFill>
                <a:srgbClr val="FF0000"/>
              </a:solidFill>
              <a:latin typeface="Meiryo UI" panose="020B0604030504040204" pitchFamily="50" charset="-128"/>
              <a:ea typeface="Meiryo UI" panose="020B0604030504040204" pitchFamily="50" charset="-128"/>
            </a:endParaRPr>
          </a:p>
        </p:txBody>
      </p:sp>
      <p:sp>
        <p:nvSpPr>
          <p:cNvPr id="20486" name="テキスト ボックス 9">
            <a:extLst>
              <a:ext uri="{FF2B5EF4-FFF2-40B4-BE49-F238E27FC236}">
                <a16:creationId xmlns:a16="http://schemas.microsoft.com/office/drawing/2014/main" id="{414D5046-FDDC-C5FD-CAD9-E069DFEB5B03}"/>
              </a:ext>
            </a:extLst>
          </p:cNvPr>
          <p:cNvSpPr txBox="1">
            <a:spLocks noChangeArrowheads="1"/>
          </p:cNvSpPr>
          <p:nvPr/>
        </p:nvSpPr>
        <p:spPr bwMode="auto">
          <a:xfrm>
            <a:off x="359644" y="165229"/>
            <a:ext cx="13981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結果の確認</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20487" name="テキスト ボックス 9">
            <a:extLst>
              <a:ext uri="{FF2B5EF4-FFF2-40B4-BE49-F238E27FC236}">
                <a16:creationId xmlns:a16="http://schemas.microsoft.com/office/drawing/2014/main" id="{DE4C848D-8ACF-9CEA-3D57-1E9BAC8EF401}"/>
              </a:ext>
            </a:extLst>
          </p:cNvPr>
          <p:cNvSpPr txBox="1">
            <a:spLocks noChangeArrowheads="1"/>
          </p:cNvSpPr>
          <p:nvPr/>
        </p:nvSpPr>
        <p:spPr bwMode="auto">
          <a:xfrm>
            <a:off x="8620607" y="132284"/>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25/29</a:t>
            </a:r>
            <a:r>
              <a:rPr lang="ja-JP" altLang="en-US" sz="1400" dirty="0">
                <a:latin typeface="Meiryo UI" panose="020B0604030504040204" pitchFamily="50" charset="-128"/>
                <a:ea typeface="Meiryo UI" panose="020B0604030504040204" pitchFamily="50" charset="-128"/>
              </a:rPr>
              <a:t>）</a:t>
            </a:r>
          </a:p>
        </p:txBody>
      </p:sp>
      <p:sp>
        <p:nvSpPr>
          <p:cNvPr id="6" name="Line 3">
            <a:extLst>
              <a:ext uri="{FF2B5EF4-FFF2-40B4-BE49-F238E27FC236}">
                <a16:creationId xmlns:a16="http://schemas.microsoft.com/office/drawing/2014/main" id="{3F8EAD79-8FC1-1636-E8C8-BBCFEC452D04}"/>
              </a:ext>
            </a:extLst>
          </p:cNvPr>
          <p:cNvSpPr>
            <a:spLocks noChangeShapeType="1"/>
          </p:cNvSpPr>
          <p:nvPr/>
        </p:nvSpPr>
        <p:spPr bwMode="auto">
          <a:xfrm>
            <a:off x="431652" y="503238"/>
            <a:ext cx="10657184"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pic>
        <p:nvPicPr>
          <p:cNvPr id="66" name="Picture 2" descr="ロゴ">
            <a:extLst>
              <a:ext uri="{FF2B5EF4-FFF2-40B4-BE49-F238E27FC236}">
                <a16:creationId xmlns:a16="http://schemas.microsoft.com/office/drawing/2014/main" id="{A206CD5F-FD16-7B5A-56A4-16DD37E2C18A}"/>
              </a:ext>
            </a:extLst>
          </p:cNvPr>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519119" y="84732"/>
            <a:ext cx="1420937" cy="34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角丸四角形吹き出し 55">
            <a:extLst>
              <a:ext uri="{FF2B5EF4-FFF2-40B4-BE49-F238E27FC236}">
                <a16:creationId xmlns:a16="http://schemas.microsoft.com/office/drawing/2014/main" id="{B2743681-10A5-6F6F-1D6C-E931A32ACBF1}"/>
              </a:ext>
            </a:extLst>
          </p:cNvPr>
          <p:cNvSpPr/>
          <p:nvPr/>
        </p:nvSpPr>
        <p:spPr>
          <a:xfrm>
            <a:off x="431653" y="733317"/>
            <a:ext cx="2506180" cy="922829"/>
          </a:xfrm>
          <a:prstGeom prst="wedgeRoundRectCallout">
            <a:avLst>
              <a:gd name="adj1" fmla="val -424"/>
              <a:gd name="adj2" fmla="val 68102"/>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800" dirty="0">
                <a:solidFill>
                  <a:sysClr val="windowText" lastClr="000000"/>
                </a:solidFill>
                <a:latin typeface="Meiryo UI" panose="020B0604030504040204" pitchFamily="50" charset="-128"/>
                <a:ea typeface="Meiryo UI" panose="020B0604030504040204" pitchFamily="50" charset="-128"/>
              </a:rPr>
              <a:t>かおりちゃん、</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最近、いい顔してるね</a:t>
            </a:r>
            <a:r>
              <a:rPr lang="en-US" altLang="ja-JP" sz="1800" dirty="0">
                <a:solidFill>
                  <a:sysClr val="windowText" lastClr="000000"/>
                </a:solidFill>
                <a:latin typeface="Meiryo UI" panose="020B0604030504040204" pitchFamily="50" charset="-128"/>
                <a:ea typeface="Meiryo UI" panose="020B0604030504040204" pitchFamily="50" charset="-128"/>
              </a:rPr>
              <a:t>!!</a:t>
            </a:r>
          </a:p>
        </p:txBody>
      </p:sp>
      <p:grpSp>
        <p:nvGrpSpPr>
          <p:cNvPr id="8" name="グループ化 7">
            <a:extLst>
              <a:ext uri="{FF2B5EF4-FFF2-40B4-BE49-F238E27FC236}">
                <a16:creationId xmlns:a16="http://schemas.microsoft.com/office/drawing/2014/main" id="{E44E5D7C-A0A4-7A78-9CEC-DEFA346E262C}"/>
              </a:ext>
            </a:extLst>
          </p:cNvPr>
          <p:cNvGrpSpPr/>
          <p:nvPr/>
        </p:nvGrpSpPr>
        <p:grpSpPr>
          <a:xfrm>
            <a:off x="1351011" y="1606711"/>
            <a:ext cx="2386227" cy="1726772"/>
            <a:chOff x="436761" y="2951858"/>
            <a:chExt cx="2146489" cy="1586049"/>
          </a:xfrm>
        </p:grpSpPr>
        <p:pic>
          <p:nvPicPr>
            <p:cNvPr id="148" name="図 147">
              <a:extLst>
                <a:ext uri="{FF2B5EF4-FFF2-40B4-BE49-F238E27FC236}">
                  <a16:creationId xmlns:a16="http://schemas.microsoft.com/office/drawing/2014/main" id="{D2DAE26E-DE57-BF97-157B-BD2F77CD3F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6761" y="2951858"/>
              <a:ext cx="1463140" cy="1463140"/>
            </a:xfrm>
            <a:prstGeom prst="rect">
              <a:avLst/>
            </a:prstGeom>
          </p:spPr>
        </p:pic>
        <p:sp>
          <p:nvSpPr>
            <p:cNvPr id="7" name="テキスト ボックス 6">
              <a:extLst>
                <a:ext uri="{FF2B5EF4-FFF2-40B4-BE49-F238E27FC236}">
                  <a16:creationId xmlns:a16="http://schemas.microsoft.com/office/drawing/2014/main" id="{018242BB-6EC8-049E-F4EF-3DE56DB68E49}"/>
                </a:ext>
              </a:extLst>
            </p:cNvPr>
            <p:cNvSpPr txBox="1"/>
            <p:nvPr/>
          </p:nvSpPr>
          <p:spPr>
            <a:xfrm>
              <a:off x="503660" y="4199353"/>
              <a:ext cx="2079590" cy="338554"/>
            </a:xfrm>
            <a:prstGeom prst="rect">
              <a:avLst/>
            </a:prstGeom>
            <a:noFill/>
          </p:spPr>
          <p:txBody>
            <a:bodyPr wrap="square" rtlCol="0">
              <a:spAutoFit/>
            </a:bodyPr>
            <a:lstStyle/>
            <a:p>
              <a:r>
                <a:rPr kumimoji="1" lang="ja-JP" altLang="en-US" sz="1600" b="1" dirty="0">
                  <a:latin typeface="Meiryo UI" panose="020B0604030504040204" pitchFamily="50" charset="-128"/>
                  <a:ea typeface="Meiryo UI" panose="020B0604030504040204" pitchFamily="50" charset="-128"/>
                </a:rPr>
                <a:t>上司</a:t>
              </a:r>
              <a:r>
                <a:rPr lang="ja-JP" altLang="en-US" sz="1600" b="1" dirty="0">
                  <a:latin typeface="Meiryo UI" panose="020B0604030504040204" pitchFamily="50" charset="-128"/>
                  <a:ea typeface="Meiryo UI" panose="020B0604030504040204" pitchFamily="50" charset="-128"/>
                </a:rPr>
                <a:t>の</a:t>
              </a:r>
              <a:r>
                <a:rPr kumimoji="1" lang="ja-JP" altLang="en-US" sz="1600" b="1" dirty="0">
                  <a:latin typeface="Meiryo UI" panose="020B0604030504040204" pitchFamily="50" charset="-128"/>
                  <a:ea typeface="Meiryo UI" panose="020B0604030504040204" pitchFamily="50" charset="-128"/>
                </a:rPr>
                <a:t>鴻池さん</a:t>
              </a:r>
            </a:p>
          </p:txBody>
        </p:sp>
      </p:grpSp>
      <p:sp>
        <p:nvSpPr>
          <p:cNvPr id="35" name="角丸四角形吹き出し 55">
            <a:extLst>
              <a:ext uri="{FF2B5EF4-FFF2-40B4-BE49-F238E27FC236}">
                <a16:creationId xmlns:a16="http://schemas.microsoft.com/office/drawing/2014/main" id="{041F09E2-1829-18E1-A8D7-5E6D01E1CD90}"/>
              </a:ext>
            </a:extLst>
          </p:cNvPr>
          <p:cNvSpPr/>
          <p:nvPr/>
        </p:nvSpPr>
        <p:spPr>
          <a:xfrm>
            <a:off x="402727" y="3481670"/>
            <a:ext cx="2506181" cy="1683296"/>
          </a:xfrm>
          <a:prstGeom prst="wedgeRoundRectCallout">
            <a:avLst>
              <a:gd name="adj1" fmla="val 22634"/>
              <a:gd name="adj2" fmla="val -62847"/>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800" dirty="0">
                <a:solidFill>
                  <a:sysClr val="windowText" lastClr="000000"/>
                </a:solidFill>
                <a:latin typeface="Meiryo UI" panose="020B0604030504040204" pitchFamily="50" charset="-128"/>
                <a:ea typeface="Meiryo UI" panose="020B0604030504040204" pitchFamily="50" charset="-128"/>
              </a:rPr>
              <a:t>残業負荷が減った分、</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他の監査業務を頑張ってくれたんだよね</a:t>
            </a:r>
            <a:r>
              <a:rPr lang="en-US" altLang="ja-JP" sz="1800" dirty="0">
                <a:solidFill>
                  <a:sysClr val="windowText" lastClr="000000"/>
                </a:solidFill>
                <a:latin typeface="Meiryo UI" panose="020B0604030504040204" pitchFamily="50" charset="-128"/>
                <a:ea typeface="Meiryo UI" panose="020B0604030504040204" pitchFamily="50" charset="-128"/>
              </a:rPr>
              <a:t>!!</a:t>
            </a:r>
          </a:p>
          <a:p>
            <a:r>
              <a:rPr lang="ja-JP" altLang="en-US" sz="1800" dirty="0">
                <a:solidFill>
                  <a:sysClr val="windowText" lastClr="000000"/>
                </a:solidFill>
                <a:latin typeface="Meiryo UI" panose="020B0604030504040204" pitchFamily="50" charset="-128"/>
                <a:ea typeface="Meiryo UI" panose="020B0604030504040204" pitchFamily="50" charset="-128"/>
              </a:rPr>
              <a:t>いつも頑張ってくれてありがとう</a:t>
            </a:r>
            <a:r>
              <a:rPr lang="en-US" altLang="ja-JP" sz="1800" dirty="0">
                <a:solidFill>
                  <a:sysClr val="windowText" lastClr="000000"/>
                </a:solidFill>
                <a:latin typeface="Meiryo UI" panose="020B0604030504040204" pitchFamily="50" charset="-128"/>
                <a:ea typeface="Meiryo UI" panose="020B0604030504040204" pitchFamily="50" charset="-128"/>
              </a:rPr>
              <a:t>!</a:t>
            </a:r>
          </a:p>
        </p:txBody>
      </p:sp>
      <p:graphicFrame>
        <p:nvGraphicFramePr>
          <p:cNvPr id="2" name="グラフ 1">
            <a:extLst>
              <a:ext uri="{FF2B5EF4-FFF2-40B4-BE49-F238E27FC236}">
                <a16:creationId xmlns:a16="http://schemas.microsoft.com/office/drawing/2014/main" id="{E2645DA8-BDD1-4191-9A7B-53D7BC5165BB}"/>
              </a:ext>
            </a:extLst>
          </p:cNvPr>
          <p:cNvGraphicFramePr>
            <a:graphicFrameLocks/>
          </p:cNvGraphicFramePr>
          <p:nvPr>
            <p:extLst>
              <p:ext uri="{D42A27DB-BD31-4B8C-83A1-F6EECF244321}">
                <p14:modId xmlns:p14="http://schemas.microsoft.com/office/powerpoint/2010/main" val="2512122729"/>
              </p:ext>
            </p:extLst>
          </p:nvPr>
        </p:nvGraphicFramePr>
        <p:xfrm>
          <a:off x="4734824" y="2032893"/>
          <a:ext cx="6234443" cy="2987344"/>
        </p:xfrm>
        <a:graphic>
          <a:graphicData uri="http://schemas.openxmlformats.org/drawingml/2006/chart">
            <c:chart xmlns:c="http://schemas.openxmlformats.org/drawingml/2006/chart" xmlns:r="http://schemas.openxmlformats.org/officeDocument/2006/relationships" r:id="rId7"/>
          </a:graphicData>
        </a:graphic>
      </p:graphicFrame>
      <p:cxnSp>
        <p:nvCxnSpPr>
          <p:cNvPr id="19" name="直線コネクタ 18">
            <a:extLst>
              <a:ext uri="{FF2B5EF4-FFF2-40B4-BE49-F238E27FC236}">
                <a16:creationId xmlns:a16="http://schemas.microsoft.com/office/drawing/2014/main" id="{6CD59D28-083F-3BC4-469D-0A29CD6AED7A}"/>
              </a:ext>
            </a:extLst>
          </p:cNvPr>
          <p:cNvCxnSpPr>
            <a:cxnSpLocks/>
          </p:cNvCxnSpPr>
          <p:nvPr/>
        </p:nvCxnSpPr>
        <p:spPr>
          <a:xfrm>
            <a:off x="6864851" y="2577484"/>
            <a:ext cx="0" cy="16697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0EFFFE17-0B45-18AE-453B-FCCC8BBAFD73}"/>
              </a:ext>
            </a:extLst>
          </p:cNvPr>
          <p:cNvCxnSpPr>
            <a:cxnSpLocks/>
          </p:cNvCxnSpPr>
          <p:nvPr/>
        </p:nvCxnSpPr>
        <p:spPr>
          <a:xfrm>
            <a:off x="6864851" y="2707000"/>
            <a:ext cx="36004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206FB1D6-09F0-8959-3936-D998DFAB6D2B}"/>
              </a:ext>
            </a:extLst>
          </p:cNvPr>
          <p:cNvSpPr txBox="1"/>
          <p:nvPr/>
        </p:nvSpPr>
        <p:spPr>
          <a:xfrm>
            <a:off x="7224891" y="2537723"/>
            <a:ext cx="1762448" cy="338554"/>
          </a:xfrm>
          <a:prstGeom prst="rect">
            <a:avLst/>
          </a:prstGeom>
          <a:noFill/>
        </p:spPr>
        <p:txBody>
          <a:bodyPr wrap="square" rtlCol="0">
            <a:spAutoFit/>
          </a:bodyPr>
          <a:lstStyle/>
          <a:p>
            <a:r>
              <a:rPr kumimoji="1" lang="ja-JP" altLang="en-US" sz="1600" b="1" dirty="0">
                <a:latin typeface="Meiryo UI" panose="020B0604030504040204" pitchFamily="50" charset="-128"/>
                <a:ea typeface="Meiryo UI" panose="020B0604030504040204" pitchFamily="50" charset="-128"/>
              </a:rPr>
              <a:t>対策後</a:t>
            </a:r>
          </a:p>
        </p:txBody>
      </p:sp>
      <p:sp>
        <p:nvSpPr>
          <p:cNvPr id="29" name="テキスト ボックス 28">
            <a:extLst>
              <a:ext uri="{FF2B5EF4-FFF2-40B4-BE49-F238E27FC236}">
                <a16:creationId xmlns:a16="http://schemas.microsoft.com/office/drawing/2014/main" id="{EE903857-6CA2-A181-0B75-6F7CBFE13E4C}"/>
              </a:ext>
            </a:extLst>
          </p:cNvPr>
          <p:cNvSpPr txBox="1"/>
          <p:nvPr/>
        </p:nvSpPr>
        <p:spPr>
          <a:xfrm>
            <a:off x="7177767" y="2790094"/>
            <a:ext cx="2974594" cy="584775"/>
          </a:xfrm>
          <a:prstGeom prst="rect">
            <a:avLst/>
          </a:prstGeom>
          <a:noFill/>
        </p:spPr>
        <p:txBody>
          <a:bodyPr wrap="square" rtlCol="0">
            <a:spAutoFit/>
          </a:bodyPr>
          <a:lstStyle/>
          <a:p>
            <a:r>
              <a:rPr kumimoji="1" lang="ja-JP" altLang="en-US" sz="1600" b="1" dirty="0">
                <a:solidFill>
                  <a:srgbClr val="FF0000"/>
                </a:solidFill>
                <a:latin typeface="Meiryo UI" panose="020B0604030504040204" pitchFamily="50" charset="-128"/>
                <a:ea typeface="Meiryo UI" panose="020B0604030504040204" pitchFamily="50" charset="-128"/>
              </a:rPr>
              <a:t>月平均</a:t>
            </a:r>
            <a:r>
              <a:rPr kumimoji="1" lang="en-US" altLang="ja-JP" sz="1600" b="1" dirty="0">
                <a:solidFill>
                  <a:srgbClr val="FF0000"/>
                </a:solidFill>
                <a:latin typeface="Meiryo UI" panose="020B0604030504040204" pitchFamily="50" charset="-128"/>
                <a:ea typeface="Meiryo UI" panose="020B0604030504040204" pitchFamily="50" charset="-128"/>
              </a:rPr>
              <a:t>12.5H</a:t>
            </a:r>
          </a:p>
          <a:p>
            <a:r>
              <a:rPr kumimoji="1" lang="en-US" altLang="ja-JP" sz="1600" b="1" dirty="0">
                <a:solidFill>
                  <a:srgbClr val="FF0000"/>
                </a:solidFill>
                <a:latin typeface="Meiryo UI" panose="020B0604030504040204" pitchFamily="50" charset="-128"/>
                <a:ea typeface="Meiryo UI" panose="020B0604030504040204" pitchFamily="50" charset="-128"/>
              </a:rPr>
              <a:t>(</a:t>
            </a:r>
            <a:r>
              <a:rPr kumimoji="1" lang="ja-JP" altLang="en-US" sz="1600" b="1" dirty="0">
                <a:solidFill>
                  <a:srgbClr val="FF0000"/>
                </a:solidFill>
                <a:latin typeface="Meiryo UI" panose="020B0604030504040204" pitchFamily="50" charset="-128"/>
                <a:ea typeface="Meiryo UI" panose="020B0604030504040204" pitchFamily="50" charset="-128"/>
              </a:rPr>
              <a:t>下期平均より</a:t>
            </a:r>
            <a:r>
              <a:rPr kumimoji="1" lang="en-US" altLang="ja-JP" sz="1600" b="1" dirty="0">
                <a:solidFill>
                  <a:srgbClr val="FF0000"/>
                </a:solidFill>
                <a:latin typeface="Meiryo UI" panose="020B0604030504040204" pitchFamily="50" charset="-128"/>
                <a:ea typeface="Meiryo UI" panose="020B0604030504040204" pitchFamily="50" charset="-128"/>
              </a:rPr>
              <a:t>15.7H</a:t>
            </a:r>
            <a:r>
              <a:rPr kumimoji="1" lang="ja-JP" altLang="en-US" sz="1600" b="1" dirty="0">
                <a:solidFill>
                  <a:srgbClr val="FF0000"/>
                </a:solidFill>
                <a:latin typeface="Meiryo UI" panose="020B0604030504040204" pitchFamily="50" charset="-128"/>
                <a:ea typeface="Meiryo UI" panose="020B0604030504040204" pitchFamily="50" charset="-128"/>
              </a:rPr>
              <a:t>減少</a:t>
            </a:r>
            <a:r>
              <a:rPr kumimoji="1" lang="en-US" altLang="ja-JP" sz="1600" b="1" dirty="0">
                <a:solidFill>
                  <a:srgbClr val="FF0000"/>
                </a:solidFill>
                <a:latin typeface="Meiryo UI" panose="020B0604030504040204" pitchFamily="50" charset="-128"/>
                <a:ea typeface="Meiryo UI" panose="020B0604030504040204" pitchFamily="50" charset="-128"/>
              </a:rPr>
              <a:t>)</a:t>
            </a:r>
            <a:endParaRPr kumimoji="1" lang="ja-JP" altLang="en-US" sz="1600" b="1" dirty="0">
              <a:solidFill>
                <a:srgbClr val="FF0000"/>
              </a:solidFill>
              <a:latin typeface="Meiryo UI" panose="020B0604030504040204" pitchFamily="50" charset="-128"/>
              <a:ea typeface="Meiryo UI" panose="020B0604030504040204" pitchFamily="50" charset="-128"/>
            </a:endParaRPr>
          </a:p>
        </p:txBody>
      </p:sp>
      <p:cxnSp>
        <p:nvCxnSpPr>
          <p:cNvPr id="17" name="直線コネクタ 16">
            <a:extLst>
              <a:ext uri="{FF2B5EF4-FFF2-40B4-BE49-F238E27FC236}">
                <a16:creationId xmlns:a16="http://schemas.microsoft.com/office/drawing/2014/main" id="{B19F605D-DF88-C14C-7F2F-8449C50ABEFB}"/>
              </a:ext>
            </a:extLst>
          </p:cNvPr>
          <p:cNvCxnSpPr>
            <a:cxnSpLocks/>
          </p:cNvCxnSpPr>
          <p:nvPr/>
        </p:nvCxnSpPr>
        <p:spPr>
          <a:xfrm>
            <a:off x="5579706" y="3801532"/>
            <a:ext cx="47919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下矢印 33">
            <a:extLst>
              <a:ext uri="{FF2B5EF4-FFF2-40B4-BE49-F238E27FC236}">
                <a16:creationId xmlns:a16="http://schemas.microsoft.com/office/drawing/2014/main" id="{E6D238A3-A3FB-A2A1-E3A2-E253ADA5F146}"/>
              </a:ext>
            </a:extLst>
          </p:cNvPr>
          <p:cNvSpPr/>
          <p:nvPr/>
        </p:nvSpPr>
        <p:spPr>
          <a:xfrm rot="18125854">
            <a:off x="6744885" y="2796806"/>
            <a:ext cx="337082" cy="604690"/>
          </a:xfrm>
          <a:custGeom>
            <a:avLst/>
            <a:gdLst>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1209778 h 1530500"/>
              <a:gd name="connsiteX4" fmla="*/ 481297 w 481297"/>
              <a:gd name="connsiteY4" fmla="*/ 1209778 h 1530500"/>
              <a:gd name="connsiteX5" fmla="*/ 240649 w 481297"/>
              <a:gd name="connsiteY5" fmla="*/ 1530500 h 1530500"/>
              <a:gd name="connsiteX6" fmla="*/ 0 w 481297"/>
              <a:gd name="connsiteY6" fmla="*/ 1209778 h 1530500"/>
              <a:gd name="connsiteX0" fmla="*/ 0 w 481297"/>
              <a:gd name="connsiteY0" fmla="*/ 1293618 h 1614340"/>
              <a:gd name="connsiteX1" fmla="*/ 120324 w 481297"/>
              <a:gd name="connsiteY1" fmla="*/ 1293618 h 1614340"/>
              <a:gd name="connsiteX2" fmla="*/ 195690 w 481297"/>
              <a:gd name="connsiteY2" fmla="*/ 0 h 1614340"/>
              <a:gd name="connsiteX3" fmla="*/ 360973 w 481297"/>
              <a:gd name="connsiteY3" fmla="*/ 1293618 h 1614340"/>
              <a:gd name="connsiteX4" fmla="*/ 481297 w 481297"/>
              <a:gd name="connsiteY4" fmla="*/ 1293618 h 1614340"/>
              <a:gd name="connsiteX5" fmla="*/ 240649 w 481297"/>
              <a:gd name="connsiteY5" fmla="*/ 1614340 h 1614340"/>
              <a:gd name="connsiteX6" fmla="*/ 0 w 481297"/>
              <a:gd name="connsiteY6" fmla="*/ 1293618 h 161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297" h="1614340">
                <a:moveTo>
                  <a:pt x="0" y="1293618"/>
                </a:moveTo>
                <a:lnTo>
                  <a:pt x="120324" y="1293618"/>
                </a:lnTo>
                <a:lnTo>
                  <a:pt x="195690" y="0"/>
                </a:lnTo>
                <a:lnTo>
                  <a:pt x="360973" y="1293618"/>
                </a:lnTo>
                <a:lnTo>
                  <a:pt x="481297" y="1293618"/>
                </a:lnTo>
                <a:lnTo>
                  <a:pt x="240649" y="1614340"/>
                </a:lnTo>
                <a:lnTo>
                  <a:pt x="0" y="1293618"/>
                </a:lnTo>
                <a:close/>
              </a:path>
            </a:pathLst>
          </a:custGeom>
          <a:solidFill>
            <a:srgbClr val="FFFF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2" name="角丸四角形吹き出し 55">
            <a:extLst>
              <a:ext uri="{FF2B5EF4-FFF2-40B4-BE49-F238E27FC236}">
                <a16:creationId xmlns:a16="http://schemas.microsoft.com/office/drawing/2014/main" id="{59505582-5EF5-A155-213E-E901E16F45B3}"/>
              </a:ext>
            </a:extLst>
          </p:cNvPr>
          <p:cNvSpPr/>
          <p:nvPr/>
        </p:nvSpPr>
        <p:spPr>
          <a:xfrm>
            <a:off x="3296551" y="782167"/>
            <a:ext cx="7672716" cy="1114813"/>
          </a:xfrm>
          <a:prstGeom prst="wedgeRoundRectCallout">
            <a:avLst>
              <a:gd name="adj1" fmla="val -38170"/>
              <a:gd name="adj2" fmla="val 94589"/>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800" dirty="0">
                <a:solidFill>
                  <a:sysClr val="windowText" lastClr="000000"/>
                </a:solidFill>
                <a:latin typeface="Meiryo UI" panose="020B0604030504040204" pitchFamily="50" charset="-128"/>
                <a:ea typeface="Meiryo UI" panose="020B0604030504040204" pitchFamily="50" charset="-128"/>
              </a:rPr>
              <a:t>皆さんがいろいろ考えてくれて改善をしたおかげで、新規仕入先さんと</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うまく仕事が進めれています！残業時間がだいぶ減りました</a:t>
            </a:r>
            <a:r>
              <a:rPr lang="en-US" altLang="ja-JP" sz="1800" dirty="0">
                <a:solidFill>
                  <a:sysClr val="windowText" lastClr="000000"/>
                </a:solidFill>
                <a:latin typeface="Meiryo UI" panose="020B0604030504040204" pitchFamily="50" charset="-128"/>
                <a:ea typeface="Meiryo UI" panose="020B0604030504040204" pitchFamily="50" charset="-128"/>
              </a:rPr>
              <a:t>!</a:t>
            </a:r>
          </a:p>
          <a:p>
            <a:r>
              <a:rPr lang="ja-JP" altLang="en-US" sz="1800" dirty="0">
                <a:solidFill>
                  <a:sysClr val="windowText" lastClr="000000"/>
                </a:solidFill>
                <a:latin typeface="Meiryo UI" panose="020B0604030504040204" pitchFamily="50" charset="-128"/>
                <a:ea typeface="Meiryo UI" panose="020B0604030504040204" pitchFamily="50" charset="-128"/>
              </a:rPr>
              <a:t>カムリの生準の中で、資料提出遅れ・資料不備はありませんでした。</a:t>
            </a:r>
            <a:endParaRPr lang="ja-JP" altLang="ja-JP" sz="1800" dirty="0">
              <a:solidFill>
                <a:sysClr val="windowText" lastClr="000000"/>
              </a:solidFill>
              <a:latin typeface="Meiryo UI" panose="020B0604030504040204" pitchFamily="50" charset="-128"/>
              <a:ea typeface="Meiryo UI" panose="020B0604030504040204" pitchFamily="50" charset="-128"/>
            </a:endParaRPr>
          </a:p>
        </p:txBody>
      </p:sp>
      <p:pic>
        <p:nvPicPr>
          <p:cNvPr id="42" name="図 41" descr="アイコン&#10;&#10;AI によって生成されたコンテンツは間違っている可能性があります。">
            <a:extLst>
              <a:ext uri="{FF2B5EF4-FFF2-40B4-BE49-F238E27FC236}">
                <a16:creationId xmlns:a16="http://schemas.microsoft.com/office/drawing/2014/main" id="{B4636C26-7ECC-A122-FDFB-CDCF5E6EC3C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82649" y="1009459"/>
            <a:ext cx="799790" cy="701926"/>
          </a:xfrm>
          <a:prstGeom prst="rect">
            <a:avLst/>
          </a:prstGeom>
        </p:spPr>
      </p:pic>
      <p:grpSp>
        <p:nvGrpSpPr>
          <p:cNvPr id="54" name="グループ化 53">
            <a:extLst>
              <a:ext uri="{FF2B5EF4-FFF2-40B4-BE49-F238E27FC236}">
                <a16:creationId xmlns:a16="http://schemas.microsoft.com/office/drawing/2014/main" id="{5610B830-8C18-FBB3-6809-24855C20B870}"/>
              </a:ext>
            </a:extLst>
          </p:cNvPr>
          <p:cNvGrpSpPr/>
          <p:nvPr/>
        </p:nvGrpSpPr>
        <p:grpSpPr>
          <a:xfrm>
            <a:off x="3002626" y="2420498"/>
            <a:ext cx="2264165" cy="1558342"/>
            <a:chOff x="4984326" y="2068375"/>
            <a:chExt cx="2432981" cy="1748034"/>
          </a:xfrm>
        </p:grpSpPr>
        <p:pic>
          <p:nvPicPr>
            <p:cNvPr id="55" name="図 54">
              <a:extLst>
                <a:ext uri="{FF2B5EF4-FFF2-40B4-BE49-F238E27FC236}">
                  <a16:creationId xmlns:a16="http://schemas.microsoft.com/office/drawing/2014/main" id="{E217FA43-AB1B-C3A4-7F71-78EA372D68A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84326" y="2068375"/>
              <a:ext cx="1713795" cy="1552303"/>
            </a:xfrm>
            <a:prstGeom prst="rect">
              <a:avLst/>
            </a:prstGeom>
          </p:spPr>
        </p:pic>
        <p:sp>
          <p:nvSpPr>
            <p:cNvPr id="56" name="テキスト ボックス 55">
              <a:extLst>
                <a:ext uri="{FF2B5EF4-FFF2-40B4-BE49-F238E27FC236}">
                  <a16:creationId xmlns:a16="http://schemas.microsoft.com/office/drawing/2014/main" id="{A2D43542-2BDF-9FF3-74D6-0621791EAE30}"/>
                </a:ext>
              </a:extLst>
            </p:cNvPr>
            <p:cNvSpPr txBox="1"/>
            <p:nvPr/>
          </p:nvSpPr>
          <p:spPr>
            <a:xfrm>
              <a:off x="5289557" y="3477855"/>
              <a:ext cx="2127750" cy="338554"/>
            </a:xfrm>
            <a:prstGeom prst="rect">
              <a:avLst/>
            </a:prstGeom>
            <a:noFill/>
          </p:spPr>
          <p:txBody>
            <a:bodyPr wrap="square" rtlCol="0">
              <a:spAutoFit/>
            </a:bodyPr>
            <a:lstStyle/>
            <a:p>
              <a:r>
                <a:rPr kumimoji="1" lang="ja-JP" altLang="en-US" sz="1600" b="1" dirty="0">
                  <a:latin typeface="Meiryo UI" panose="020B0604030504040204" pitchFamily="50" charset="-128"/>
                  <a:ea typeface="Meiryo UI" panose="020B0604030504040204" pitchFamily="50" charset="-128"/>
                </a:rPr>
                <a:t>かおりちゃん</a:t>
              </a:r>
            </a:p>
          </p:txBody>
        </p:sp>
      </p:grpSp>
      <p:grpSp>
        <p:nvGrpSpPr>
          <p:cNvPr id="3" name="グループ化 2">
            <a:extLst>
              <a:ext uri="{FF2B5EF4-FFF2-40B4-BE49-F238E27FC236}">
                <a16:creationId xmlns:a16="http://schemas.microsoft.com/office/drawing/2014/main" id="{06AE7E80-F48D-C679-C361-283EEFE80CAC}"/>
              </a:ext>
            </a:extLst>
          </p:cNvPr>
          <p:cNvGrpSpPr/>
          <p:nvPr/>
        </p:nvGrpSpPr>
        <p:grpSpPr>
          <a:xfrm>
            <a:off x="2716971" y="2551661"/>
            <a:ext cx="2197239" cy="516331"/>
            <a:chOff x="2716971" y="2551661"/>
            <a:chExt cx="2197239" cy="516331"/>
          </a:xfrm>
        </p:grpSpPr>
        <p:grpSp>
          <p:nvGrpSpPr>
            <p:cNvPr id="11" name="グループ化 10">
              <a:extLst>
                <a:ext uri="{FF2B5EF4-FFF2-40B4-BE49-F238E27FC236}">
                  <a16:creationId xmlns:a16="http://schemas.microsoft.com/office/drawing/2014/main" id="{EA023E4C-5B8A-1821-E8B4-DB3A8C015892}"/>
                </a:ext>
              </a:extLst>
            </p:cNvPr>
            <p:cNvGrpSpPr/>
            <p:nvPr/>
          </p:nvGrpSpPr>
          <p:grpSpPr>
            <a:xfrm rot="20469850">
              <a:off x="2716971" y="2551661"/>
              <a:ext cx="557290" cy="511186"/>
              <a:chOff x="6982981" y="3962976"/>
              <a:chExt cx="676786" cy="639683"/>
            </a:xfrm>
            <a:solidFill>
              <a:srgbClr val="FF66CC"/>
            </a:solidFill>
          </p:grpSpPr>
          <p:sp>
            <p:nvSpPr>
              <p:cNvPr id="59" name="フローチャート: 端子 58">
                <a:extLst>
                  <a:ext uri="{FF2B5EF4-FFF2-40B4-BE49-F238E27FC236}">
                    <a16:creationId xmlns:a16="http://schemas.microsoft.com/office/drawing/2014/main" id="{1703C5CA-0C10-6A3A-1737-B3DB87E5366D}"/>
                  </a:ext>
                </a:extLst>
              </p:cNvPr>
              <p:cNvSpPr/>
              <p:nvPr/>
            </p:nvSpPr>
            <p:spPr>
              <a:xfrm rot="1267368">
                <a:off x="6982981" y="4534916"/>
                <a:ext cx="404972" cy="67743"/>
              </a:xfrm>
              <a:prstGeom prst="flowChartTerminator">
                <a:avLst/>
              </a:prstGeom>
              <a:grp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フローチャート: 端子 60">
                <a:extLst>
                  <a:ext uri="{FF2B5EF4-FFF2-40B4-BE49-F238E27FC236}">
                    <a16:creationId xmlns:a16="http://schemas.microsoft.com/office/drawing/2014/main" id="{0B693712-67A3-CEED-C6FF-E63B50A524B1}"/>
                  </a:ext>
                </a:extLst>
              </p:cNvPr>
              <p:cNvSpPr/>
              <p:nvPr/>
            </p:nvSpPr>
            <p:spPr>
              <a:xfrm rot="4854332">
                <a:off x="7423410" y="4131590"/>
                <a:ext cx="404972" cy="67743"/>
              </a:xfrm>
              <a:prstGeom prst="flowChartTerminator">
                <a:avLst/>
              </a:prstGeom>
              <a:grp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フローチャート: 端子 63">
                <a:extLst>
                  <a:ext uri="{FF2B5EF4-FFF2-40B4-BE49-F238E27FC236}">
                    <a16:creationId xmlns:a16="http://schemas.microsoft.com/office/drawing/2014/main" id="{821E2080-117B-5C23-57F4-E03A74EAABBA}"/>
                  </a:ext>
                </a:extLst>
              </p:cNvPr>
              <p:cNvSpPr/>
              <p:nvPr/>
            </p:nvSpPr>
            <p:spPr>
              <a:xfrm rot="2942052">
                <a:off x="7156247" y="4317424"/>
                <a:ext cx="404972" cy="67743"/>
              </a:xfrm>
              <a:prstGeom prst="flowChartTerminator">
                <a:avLst/>
              </a:prstGeom>
              <a:grp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3" name="グループ化 22">
              <a:extLst>
                <a:ext uri="{FF2B5EF4-FFF2-40B4-BE49-F238E27FC236}">
                  <a16:creationId xmlns:a16="http://schemas.microsoft.com/office/drawing/2014/main" id="{A2D65079-7F65-2330-A0D0-07E588FDA7CF}"/>
                </a:ext>
              </a:extLst>
            </p:cNvPr>
            <p:cNvGrpSpPr/>
            <p:nvPr/>
          </p:nvGrpSpPr>
          <p:grpSpPr>
            <a:xfrm rot="1516596">
              <a:off x="4262406" y="2590218"/>
              <a:ext cx="651804" cy="477774"/>
              <a:chOff x="10041985" y="3962981"/>
              <a:chExt cx="791567" cy="597872"/>
            </a:xfrm>
            <a:solidFill>
              <a:srgbClr val="FF66CC"/>
            </a:solidFill>
          </p:grpSpPr>
          <p:sp>
            <p:nvSpPr>
              <p:cNvPr id="60" name="フローチャート: 端子 59">
                <a:extLst>
                  <a:ext uri="{FF2B5EF4-FFF2-40B4-BE49-F238E27FC236}">
                    <a16:creationId xmlns:a16="http://schemas.microsoft.com/office/drawing/2014/main" id="{7D80ACC3-5E87-9926-9567-34B2E4BB4359}"/>
                  </a:ext>
                </a:extLst>
              </p:cNvPr>
              <p:cNvSpPr/>
              <p:nvPr/>
            </p:nvSpPr>
            <p:spPr>
              <a:xfrm rot="5975549">
                <a:off x="9873371" y="4131595"/>
                <a:ext cx="404972" cy="67743"/>
              </a:xfrm>
              <a:prstGeom prst="flowChartTerminator">
                <a:avLst/>
              </a:prstGeom>
              <a:grp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フローチャート: 端子 64">
                <a:extLst>
                  <a:ext uri="{FF2B5EF4-FFF2-40B4-BE49-F238E27FC236}">
                    <a16:creationId xmlns:a16="http://schemas.microsoft.com/office/drawing/2014/main" id="{62F330FE-AF65-33BB-4537-6D9D308E5789}"/>
                  </a:ext>
                </a:extLst>
              </p:cNvPr>
              <p:cNvSpPr/>
              <p:nvPr/>
            </p:nvSpPr>
            <p:spPr>
              <a:xfrm rot="8206613">
                <a:off x="10193000" y="4275610"/>
                <a:ext cx="404972" cy="67743"/>
              </a:xfrm>
              <a:prstGeom prst="flowChartTerminator">
                <a:avLst/>
              </a:prstGeom>
              <a:grp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フローチャート: 端子 11">
                <a:extLst>
                  <a:ext uri="{FF2B5EF4-FFF2-40B4-BE49-F238E27FC236}">
                    <a16:creationId xmlns:a16="http://schemas.microsoft.com/office/drawing/2014/main" id="{3A4487BE-74B9-9D46-C5E7-548382AE5746}"/>
                  </a:ext>
                </a:extLst>
              </p:cNvPr>
              <p:cNvSpPr/>
              <p:nvPr/>
            </p:nvSpPr>
            <p:spPr>
              <a:xfrm rot="8908043">
                <a:off x="10428580" y="4493110"/>
                <a:ext cx="404972" cy="67743"/>
              </a:xfrm>
              <a:prstGeom prst="flowChartTerminator">
                <a:avLst/>
              </a:prstGeom>
              <a:grp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0" name="グループ化 9">
            <a:extLst>
              <a:ext uri="{FF2B5EF4-FFF2-40B4-BE49-F238E27FC236}">
                <a16:creationId xmlns:a16="http://schemas.microsoft.com/office/drawing/2014/main" id="{17721E14-C808-5C9A-A849-45AA61664447}"/>
              </a:ext>
            </a:extLst>
          </p:cNvPr>
          <p:cNvGrpSpPr/>
          <p:nvPr/>
        </p:nvGrpSpPr>
        <p:grpSpPr>
          <a:xfrm>
            <a:off x="8842842" y="5532971"/>
            <a:ext cx="1046070" cy="847007"/>
            <a:chOff x="7093760" y="5357754"/>
            <a:chExt cx="1332360" cy="1105074"/>
          </a:xfrm>
        </p:grpSpPr>
        <p:pic>
          <p:nvPicPr>
            <p:cNvPr id="13" name="図 12">
              <a:extLst>
                <a:ext uri="{FF2B5EF4-FFF2-40B4-BE49-F238E27FC236}">
                  <a16:creationId xmlns:a16="http://schemas.microsoft.com/office/drawing/2014/main" id="{82403540-E04E-7BB1-BD5B-F095528F2499}"/>
                </a:ext>
              </a:extLst>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15" name="グループ化 14">
              <a:extLst>
                <a:ext uri="{FF2B5EF4-FFF2-40B4-BE49-F238E27FC236}">
                  <a16:creationId xmlns:a16="http://schemas.microsoft.com/office/drawing/2014/main" id="{874DED96-60B1-0280-5382-8324A380D6E4}"/>
                </a:ext>
              </a:extLst>
            </p:cNvPr>
            <p:cNvGrpSpPr/>
            <p:nvPr/>
          </p:nvGrpSpPr>
          <p:grpSpPr>
            <a:xfrm>
              <a:off x="7418993" y="5357754"/>
              <a:ext cx="727749" cy="402613"/>
              <a:chOff x="8597661" y="4223556"/>
              <a:chExt cx="1518312" cy="863354"/>
            </a:xfrm>
          </p:grpSpPr>
          <p:pic>
            <p:nvPicPr>
              <p:cNvPr id="18" name="Picture 17">
                <a:extLst>
                  <a:ext uri="{FF2B5EF4-FFF2-40B4-BE49-F238E27FC236}">
                    <a16:creationId xmlns:a16="http://schemas.microsoft.com/office/drawing/2014/main" id="{73AF645E-7E52-6712-C970-9901B2AD05F4}"/>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 descr="ロゴ">
                <a:extLst>
                  <a:ext uri="{FF2B5EF4-FFF2-40B4-BE49-F238E27FC236}">
                    <a16:creationId xmlns:a16="http://schemas.microsoft.com/office/drawing/2014/main" id="{E788C298-87EE-9383-76FC-B0C99A5041CE}"/>
                  </a:ext>
                </a:extLst>
              </p:cNvPr>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16" name="図 15">
              <a:extLst>
                <a:ext uri="{FF2B5EF4-FFF2-40B4-BE49-F238E27FC236}">
                  <a16:creationId xmlns:a16="http://schemas.microsoft.com/office/drawing/2014/main" id="{9AAF788E-F0E9-B002-344F-80C0B78FD6CE}"/>
                </a:ext>
              </a:extLst>
            </p:cNvPr>
            <p:cNvPicPr>
              <a:picLocks noChangeAspect="1"/>
            </p:cNvPicPr>
            <p:nvPr/>
          </p:nvPicPr>
          <p:blipFill rotWithShape="1">
            <a:blip r:embed="rId14"/>
            <a:srcRect l="2601" t="29310" r="-2601" b="51428"/>
            <a:stretch/>
          </p:blipFill>
          <p:spPr>
            <a:xfrm>
              <a:off x="7093760" y="5934097"/>
              <a:ext cx="1332360" cy="528731"/>
            </a:xfrm>
            <a:prstGeom prst="rect">
              <a:avLst/>
            </a:prstGeom>
          </p:spPr>
        </p:pic>
      </p:grpSp>
      <p:grpSp>
        <p:nvGrpSpPr>
          <p:cNvPr id="24" name="グループ化 23">
            <a:extLst>
              <a:ext uri="{FF2B5EF4-FFF2-40B4-BE49-F238E27FC236}">
                <a16:creationId xmlns:a16="http://schemas.microsoft.com/office/drawing/2014/main" id="{6E32FD1C-108B-7127-F67F-B6D3122B2B94}"/>
              </a:ext>
            </a:extLst>
          </p:cNvPr>
          <p:cNvGrpSpPr/>
          <p:nvPr/>
        </p:nvGrpSpPr>
        <p:grpSpPr>
          <a:xfrm>
            <a:off x="2176148" y="5383941"/>
            <a:ext cx="1063816" cy="962982"/>
            <a:chOff x="6124379" y="5227786"/>
            <a:chExt cx="1354964" cy="1256384"/>
          </a:xfrm>
        </p:grpSpPr>
        <p:pic>
          <p:nvPicPr>
            <p:cNvPr id="27" name="図 26">
              <a:extLst>
                <a:ext uri="{FF2B5EF4-FFF2-40B4-BE49-F238E27FC236}">
                  <a16:creationId xmlns:a16="http://schemas.microsoft.com/office/drawing/2014/main" id="{20A80756-613B-AAC7-9D43-A4615844EC35}"/>
                </a:ext>
              </a:extLst>
            </p:cNvPr>
            <p:cNvPicPr>
              <a:picLocks noChangeAspect="1"/>
            </p:cNvPicPr>
            <p:nvPr/>
          </p:nvPicPr>
          <p:blipFill>
            <a:blip r:embed="rId15" cstate="print">
              <a:extLst>
                <a:ext uri="{BEBA8EAE-BF5A-486C-A8C5-ECC9F3942E4B}">
                  <a14:imgProps xmlns:a14="http://schemas.microsoft.com/office/drawing/2010/main">
                    <a14:imgLayer r:embed="rId16">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30" name="グループ化 29">
              <a:extLst>
                <a:ext uri="{FF2B5EF4-FFF2-40B4-BE49-F238E27FC236}">
                  <a16:creationId xmlns:a16="http://schemas.microsoft.com/office/drawing/2014/main" id="{090A9A39-EA87-F9BF-AADB-B3DB2BAC2C3E}"/>
                </a:ext>
              </a:extLst>
            </p:cNvPr>
            <p:cNvGrpSpPr/>
            <p:nvPr/>
          </p:nvGrpSpPr>
          <p:grpSpPr>
            <a:xfrm>
              <a:off x="6475902" y="5227786"/>
              <a:ext cx="720092" cy="457780"/>
              <a:chOff x="8698492" y="4442526"/>
              <a:chExt cx="1621081" cy="863355"/>
            </a:xfrm>
          </p:grpSpPr>
          <p:pic>
            <p:nvPicPr>
              <p:cNvPr id="33" name="Picture 17">
                <a:extLst>
                  <a:ext uri="{FF2B5EF4-FFF2-40B4-BE49-F238E27FC236}">
                    <a16:creationId xmlns:a16="http://schemas.microsoft.com/office/drawing/2014/main" id="{02F0D4A8-88BC-7B83-4928-B276F3492408}"/>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descr="ロゴ">
                <a:extLst>
                  <a:ext uri="{FF2B5EF4-FFF2-40B4-BE49-F238E27FC236}">
                    <a16:creationId xmlns:a16="http://schemas.microsoft.com/office/drawing/2014/main" id="{D53CAD85-403C-A863-BA90-BC0A2F38CF15}"/>
                  </a:ext>
                </a:extLst>
              </p:cNvPr>
              <p:cNvPicPr>
                <a:picLocks noChangeAspect="1" noChangeArrowheads="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32" name="図 31">
              <a:extLst>
                <a:ext uri="{FF2B5EF4-FFF2-40B4-BE49-F238E27FC236}">
                  <a16:creationId xmlns:a16="http://schemas.microsoft.com/office/drawing/2014/main" id="{A7537A21-EA2B-F497-03EF-59F899DC7FA2}"/>
                </a:ext>
              </a:extLst>
            </p:cNvPr>
            <p:cNvPicPr>
              <a:picLocks noChangeAspect="1"/>
            </p:cNvPicPr>
            <p:nvPr/>
          </p:nvPicPr>
          <p:blipFill rotWithShape="1">
            <a:blip r:embed="rId14"/>
            <a:srcRect l="2601" t="29310" r="-2601" b="51428"/>
            <a:stretch/>
          </p:blipFill>
          <p:spPr>
            <a:xfrm>
              <a:off x="6124379" y="5941290"/>
              <a:ext cx="1310605" cy="542880"/>
            </a:xfrm>
            <a:prstGeom prst="rect">
              <a:avLst/>
            </a:prstGeom>
          </p:spPr>
        </p:pic>
      </p:grpSp>
      <p:grpSp>
        <p:nvGrpSpPr>
          <p:cNvPr id="37" name="グループ化 36">
            <a:extLst>
              <a:ext uri="{FF2B5EF4-FFF2-40B4-BE49-F238E27FC236}">
                <a16:creationId xmlns:a16="http://schemas.microsoft.com/office/drawing/2014/main" id="{C3EBD01C-2EC5-B042-AFCD-47712986C384}"/>
              </a:ext>
            </a:extLst>
          </p:cNvPr>
          <p:cNvGrpSpPr/>
          <p:nvPr/>
        </p:nvGrpSpPr>
        <p:grpSpPr>
          <a:xfrm>
            <a:off x="1546866" y="5411052"/>
            <a:ext cx="924715" cy="934489"/>
            <a:chOff x="5253126" y="5258575"/>
            <a:chExt cx="1177792" cy="1219210"/>
          </a:xfrm>
        </p:grpSpPr>
        <p:pic>
          <p:nvPicPr>
            <p:cNvPr id="44" name="図 43">
              <a:extLst>
                <a:ext uri="{FF2B5EF4-FFF2-40B4-BE49-F238E27FC236}">
                  <a16:creationId xmlns:a16="http://schemas.microsoft.com/office/drawing/2014/main" id="{39865602-99EB-C90F-0745-95C3E580D9CB}"/>
                </a:ext>
              </a:extLst>
            </p:cNvPr>
            <p:cNvPicPr>
              <a:picLocks noChangeAspect="1"/>
            </p:cNvPicPr>
            <p:nvPr/>
          </p:nvPicPr>
          <p:blipFill>
            <a:blip r:embed="rId19" cstate="print">
              <a:extLst>
                <a:ext uri="{BEBA8EAE-BF5A-486C-A8C5-ECC9F3942E4B}">
                  <a14:imgProps xmlns:a14="http://schemas.microsoft.com/office/drawing/2010/main">
                    <a14:imgLayer r:embed="rId20">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45" name="グループ化 44">
              <a:extLst>
                <a:ext uri="{FF2B5EF4-FFF2-40B4-BE49-F238E27FC236}">
                  <a16:creationId xmlns:a16="http://schemas.microsoft.com/office/drawing/2014/main" id="{8079C303-2EB0-2FAB-02E2-5F3650CC215E}"/>
                </a:ext>
              </a:extLst>
            </p:cNvPr>
            <p:cNvGrpSpPr/>
            <p:nvPr/>
          </p:nvGrpSpPr>
          <p:grpSpPr>
            <a:xfrm>
              <a:off x="5508854" y="5258575"/>
              <a:ext cx="703994" cy="427280"/>
              <a:chOff x="8647872" y="4313042"/>
              <a:chExt cx="1518312" cy="754475"/>
            </a:xfrm>
          </p:grpSpPr>
          <p:pic>
            <p:nvPicPr>
              <p:cNvPr id="48" name="Picture 17">
                <a:extLst>
                  <a:ext uri="{FF2B5EF4-FFF2-40B4-BE49-F238E27FC236}">
                    <a16:creationId xmlns:a16="http://schemas.microsoft.com/office/drawing/2014/main" id="{F7C72A05-F598-FF20-469E-EDFB9ABE43BD}"/>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 descr="ロゴ">
                <a:extLst>
                  <a:ext uri="{FF2B5EF4-FFF2-40B4-BE49-F238E27FC236}">
                    <a16:creationId xmlns:a16="http://schemas.microsoft.com/office/drawing/2014/main" id="{BF832F37-C906-F797-5A9F-3D1DD050D42C}"/>
                  </a:ext>
                </a:extLst>
              </p:cNvPr>
              <p:cNvPicPr>
                <a:picLocks noChangeAspect="1" noChangeArrowheads="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46" name="図 45">
              <a:extLst>
                <a:ext uri="{FF2B5EF4-FFF2-40B4-BE49-F238E27FC236}">
                  <a16:creationId xmlns:a16="http://schemas.microsoft.com/office/drawing/2014/main" id="{70E2AF79-4FCB-5236-2F43-80E94EC25126}"/>
                </a:ext>
              </a:extLst>
            </p:cNvPr>
            <p:cNvPicPr>
              <a:picLocks noChangeAspect="1"/>
            </p:cNvPicPr>
            <p:nvPr/>
          </p:nvPicPr>
          <p:blipFill rotWithShape="1">
            <a:blip r:embed="rId14"/>
            <a:srcRect l="2601" t="29310" r="-2601" b="51428"/>
            <a:stretch/>
          </p:blipFill>
          <p:spPr>
            <a:xfrm>
              <a:off x="5253126" y="5910940"/>
              <a:ext cx="1177792" cy="566845"/>
            </a:xfrm>
            <a:prstGeom prst="rect">
              <a:avLst/>
            </a:prstGeom>
          </p:spPr>
        </p:pic>
      </p:grpSp>
      <p:grpSp>
        <p:nvGrpSpPr>
          <p:cNvPr id="71" name="グループ化 70">
            <a:extLst>
              <a:ext uri="{FF2B5EF4-FFF2-40B4-BE49-F238E27FC236}">
                <a16:creationId xmlns:a16="http://schemas.microsoft.com/office/drawing/2014/main" id="{72405E0A-31AB-66D9-338D-A02B25201A0C}"/>
              </a:ext>
            </a:extLst>
          </p:cNvPr>
          <p:cNvGrpSpPr/>
          <p:nvPr/>
        </p:nvGrpSpPr>
        <p:grpSpPr>
          <a:xfrm>
            <a:off x="335061" y="5368161"/>
            <a:ext cx="1728581" cy="967810"/>
            <a:chOff x="1620327" y="5205192"/>
            <a:chExt cx="2201662" cy="1262683"/>
          </a:xfrm>
        </p:grpSpPr>
        <p:pic>
          <p:nvPicPr>
            <p:cNvPr id="72" name="図 71">
              <a:extLst>
                <a:ext uri="{FF2B5EF4-FFF2-40B4-BE49-F238E27FC236}">
                  <a16:creationId xmlns:a16="http://schemas.microsoft.com/office/drawing/2014/main" id="{FC5ABAF3-10E9-4479-7DA9-A26386B6E0DE}"/>
                </a:ext>
              </a:extLst>
            </p:cNvPr>
            <p:cNvPicPr>
              <a:picLocks noChangeAspect="1"/>
            </p:cNvPicPr>
            <p:nvPr/>
          </p:nvPicPr>
          <p:blipFill rotWithShape="1">
            <a:blip r:embed="rId23"/>
            <a:srcRect t="27114" b="53096"/>
            <a:stretch/>
          </p:blipFill>
          <p:spPr>
            <a:xfrm>
              <a:off x="1620327" y="5770191"/>
              <a:ext cx="2201662" cy="697684"/>
            </a:xfrm>
            <a:prstGeom prst="rect">
              <a:avLst/>
            </a:prstGeom>
          </p:spPr>
        </p:pic>
        <p:pic>
          <p:nvPicPr>
            <p:cNvPr id="73" name="図 72">
              <a:extLst>
                <a:ext uri="{FF2B5EF4-FFF2-40B4-BE49-F238E27FC236}">
                  <a16:creationId xmlns:a16="http://schemas.microsoft.com/office/drawing/2014/main" id="{0D1C61FE-0C97-6E81-3946-DEC50D092358}"/>
                </a:ext>
              </a:extLst>
            </p:cNvPr>
            <p:cNvPicPr>
              <a:picLocks noChangeAspect="1"/>
            </p:cNvPicPr>
            <p:nvPr/>
          </p:nvPicPr>
          <p:blipFill>
            <a:blip r:embed="rId24" cstate="print">
              <a:extLst>
                <a:ext uri="{BEBA8EAE-BF5A-486C-A8C5-ECC9F3942E4B}">
                  <a14:imgProps xmlns:a14="http://schemas.microsoft.com/office/drawing/2010/main">
                    <a14:imgLayer r:embed="rId25">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rot="469858">
              <a:off x="2382303" y="5218696"/>
              <a:ext cx="847055" cy="961342"/>
            </a:xfrm>
            <a:prstGeom prst="rect">
              <a:avLst/>
            </a:prstGeom>
          </p:spPr>
        </p:pic>
        <p:grpSp>
          <p:nvGrpSpPr>
            <p:cNvPr id="74" name="グループ化 73">
              <a:extLst>
                <a:ext uri="{FF2B5EF4-FFF2-40B4-BE49-F238E27FC236}">
                  <a16:creationId xmlns:a16="http://schemas.microsoft.com/office/drawing/2014/main" id="{400DFC2B-7814-F3AC-36A4-E207BD4433DF}"/>
                </a:ext>
              </a:extLst>
            </p:cNvPr>
            <p:cNvGrpSpPr/>
            <p:nvPr/>
          </p:nvGrpSpPr>
          <p:grpSpPr>
            <a:xfrm>
              <a:off x="2520276" y="5205192"/>
              <a:ext cx="728250" cy="388177"/>
              <a:chOff x="2520276" y="5205192"/>
              <a:chExt cx="728250" cy="388177"/>
            </a:xfrm>
          </p:grpSpPr>
          <p:pic>
            <p:nvPicPr>
              <p:cNvPr id="75" name="Picture 17">
                <a:extLst>
                  <a:ext uri="{FF2B5EF4-FFF2-40B4-BE49-F238E27FC236}">
                    <a16:creationId xmlns:a16="http://schemas.microsoft.com/office/drawing/2014/main" id="{8A94F4E0-D6DB-4A31-261D-854AEB4DE223}"/>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rot="847395">
                <a:off x="2520276" y="5205192"/>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2" descr="ロゴ">
                <a:extLst>
                  <a:ext uri="{FF2B5EF4-FFF2-40B4-BE49-F238E27FC236}">
                    <a16:creationId xmlns:a16="http://schemas.microsoft.com/office/drawing/2014/main" id="{310EEA60-916D-CC7F-4663-DB6EF424D792}"/>
                  </a:ext>
                </a:extLst>
              </p:cNvPr>
              <p:cNvPicPr>
                <a:picLocks noChangeAspect="1" noChangeArrowheads="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rot="842049">
                <a:off x="2689379" y="5286035"/>
                <a:ext cx="440741" cy="153095"/>
              </a:xfrm>
              <a:prstGeom prst="rect">
                <a:avLst/>
              </a:prstGeom>
              <a:solidFill>
                <a:schemeClr val="accent4">
                  <a:lumMod val="20000"/>
                  <a:lumOff val="80000"/>
                </a:schemeClr>
              </a:solidFill>
              <a:ln>
                <a:noFill/>
              </a:ln>
            </p:spPr>
          </p:pic>
        </p:grpSp>
      </p:grpSp>
      <p:grpSp>
        <p:nvGrpSpPr>
          <p:cNvPr id="77" name="グループ化 76">
            <a:extLst>
              <a:ext uri="{FF2B5EF4-FFF2-40B4-BE49-F238E27FC236}">
                <a16:creationId xmlns:a16="http://schemas.microsoft.com/office/drawing/2014/main" id="{DFBC1437-8612-0464-3436-1867BE5F6653}"/>
              </a:ext>
            </a:extLst>
          </p:cNvPr>
          <p:cNvGrpSpPr/>
          <p:nvPr/>
        </p:nvGrpSpPr>
        <p:grpSpPr>
          <a:xfrm>
            <a:off x="9549945" y="5437668"/>
            <a:ext cx="1019504" cy="929805"/>
            <a:chOff x="8009316" y="5252734"/>
            <a:chExt cx="1298524" cy="1213098"/>
          </a:xfrm>
        </p:grpSpPr>
        <p:pic>
          <p:nvPicPr>
            <p:cNvPr id="78" name="図 77">
              <a:extLst>
                <a:ext uri="{FF2B5EF4-FFF2-40B4-BE49-F238E27FC236}">
                  <a16:creationId xmlns:a16="http://schemas.microsoft.com/office/drawing/2014/main" id="{2E7C7A5A-AB42-EDC3-1323-89EB4E175A81}"/>
                </a:ext>
              </a:extLst>
            </p:cNvPr>
            <p:cNvPicPr>
              <a:picLocks noChangeAspect="1"/>
            </p:cNvPicPr>
            <p:nvPr/>
          </p:nvPicPr>
          <p:blipFill rotWithShape="1">
            <a:blip r:embed="rId14"/>
            <a:srcRect l="2601" t="29310" r="-2601" b="51428"/>
            <a:stretch/>
          </p:blipFill>
          <p:spPr>
            <a:xfrm>
              <a:off x="8009316" y="5848481"/>
              <a:ext cx="1298524" cy="617351"/>
            </a:xfrm>
            <a:prstGeom prst="rect">
              <a:avLst/>
            </a:prstGeom>
          </p:spPr>
        </p:pic>
        <p:pic>
          <p:nvPicPr>
            <p:cNvPr id="79" name="図 78">
              <a:extLst>
                <a:ext uri="{FF2B5EF4-FFF2-40B4-BE49-F238E27FC236}">
                  <a16:creationId xmlns:a16="http://schemas.microsoft.com/office/drawing/2014/main" id="{E2956D5A-2AA0-DAAB-47D3-9D029FF89163}"/>
                </a:ext>
              </a:extLst>
            </p:cNvPr>
            <p:cNvPicPr>
              <a:picLocks noChangeAspect="1"/>
            </p:cNvPicPr>
            <p:nvPr/>
          </p:nvPicPr>
          <p:blipFill>
            <a:blip r:embed="rId28" cstate="print">
              <a:extLst>
                <a:ext uri="{BEBA8EAE-BF5A-486C-A8C5-ECC9F3942E4B}">
                  <a14:imgProps xmlns:a14="http://schemas.microsoft.com/office/drawing/2010/main">
                    <a14:imgLayer r:embed="rId29">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80" name="グループ化 79">
              <a:extLst>
                <a:ext uri="{FF2B5EF4-FFF2-40B4-BE49-F238E27FC236}">
                  <a16:creationId xmlns:a16="http://schemas.microsoft.com/office/drawing/2014/main" id="{D71A67BF-0E74-B37B-47B5-5FB5F045C679}"/>
                </a:ext>
              </a:extLst>
            </p:cNvPr>
            <p:cNvGrpSpPr/>
            <p:nvPr/>
          </p:nvGrpSpPr>
          <p:grpSpPr>
            <a:xfrm>
              <a:off x="8358121" y="5252734"/>
              <a:ext cx="676277" cy="438686"/>
              <a:chOff x="8597356" y="4176189"/>
              <a:chExt cx="1568953" cy="907998"/>
            </a:xfrm>
          </p:grpSpPr>
          <p:pic>
            <p:nvPicPr>
              <p:cNvPr id="81" name="Picture 17">
                <a:extLst>
                  <a:ext uri="{FF2B5EF4-FFF2-40B4-BE49-F238E27FC236}">
                    <a16:creationId xmlns:a16="http://schemas.microsoft.com/office/drawing/2014/main" id="{0AE99F1F-D417-CD83-4B5C-360BDD8985B5}"/>
                  </a:ext>
                </a:extLst>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2" descr="ロゴ">
                <a:extLst>
                  <a:ext uri="{FF2B5EF4-FFF2-40B4-BE49-F238E27FC236}">
                    <a16:creationId xmlns:a16="http://schemas.microsoft.com/office/drawing/2014/main" id="{ABC20602-220D-1828-C382-B8F3DACBCBC6}"/>
                  </a:ext>
                </a:extLst>
              </p:cNvPr>
              <p:cNvPicPr>
                <a:picLocks noChangeAspect="1" noChangeArrowheads="1"/>
              </p:cNvPicPr>
              <p:nvPr/>
            </p:nvPicPr>
            <p:blipFill>
              <a:blip r:embed="rId3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grpSp>
        <p:nvGrpSpPr>
          <p:cNvPr id="83" name="グループ化 82">
            <a:extLst>
              <a:ext uri="{FF2B5EF4-FFF2-40B4-BE49-F238E27FC236}">
                <a16:creationId xmlns:a16="http://schemas.microsoft.com/office/drawing/2014/main" id="{C6C4D1FA-2DE6-18E9-EE3D-64892CE45D69}"/>
              </a:ext>
            </a:extLst>
          </p:cNvPr>
          <p:cNvGrpSpPr/>
          <p:nvPr/>
        </p:nvGrpSpPr>
        <p:grpSpPr>
          <a:xfrm>
            <a:off x="10288893" y="5403397"/>
            <a:ext cx="1025942" cy="963923"/>
            <a:chOff x="6453194" y="5486616"/>
            <a:chExt cx="1025942" cy="963923"/>
          </a:xfrm>
        </p:grpSpPr>
        <p:pic>
          <p:nvPicPr>
            <p:cNvPr id="84" name="図 83">
              <a:extLst>
                <a:ext uri="{FF2B5EF4-FFF2-40B4-BE49-F238E27FC236}">
                  <a16:creationId xmlns:a16="http://schemas.microsoft.com/office/drawing/2014/main" id="{3D845A9A-629C-AE39-8EF3-731CAB3733D7}"/>
                </a:ext>
              </a:extLst>
            </p:cNvPr>
            <p:cNvPicPr>
              <a:picLocks noChangeAspect="1"/>
            </p:cNvPicPr>
            <p:nvPr/>
          </p:nvPicPr>
          <p:blipFill rotWithShape="1">
            <a:blip r:embed="rId14"/>
            <a:srcRect l="2601" t="29310" r="-2601" b="51428"/>
            <a:stretch/>
          </p:blipFill>
          <p:spPr>
            <a:xfrm>
              <a:off x="6453194" y="5977357"/>
              <a:ext cx="1019504" cy="473182"/>
            </a:xfrm>
            <a:prstGeom prst="rect">
              <a:avLst/>
            </a:prstGeom>
          </p:spPr>
        </p:pic>
        <p:grpSp>
          <p:nvGrpSpPr>
            <p:cNvPr id="85" name="グループ化 84">
              <a:extLst>
                <a:ext uri="{FF2B5EF4-FFF2-40B4-BE49-F238E27FC236}">
                  <a16:creationId xmlns:a16="http://schemas.microsoft.com/office/drawing/2014/main" id="{83FD343D-D318-4D26-6F04-A7F6E55F0DE8}"/>
                </a:ext>
              </a:extLst>
            </p:cNvPr>
            <p:cNvGrpSpPr/>
            <p:nvPr/>
          </p:nvGrpSpPr>
          <p:grpSpPr>
            <a:xfrm>
              <a:off x="6474471" y="5486616"/>
              <a:ext cx="1004665" cy="772282"/>
              <a:chOff x="5087662" y="4656374"/>
              <a:chExt cx="1362355" cy="963328"/>
            </a:xfrm>
          </p:grpSpPr>
          <p:pic>
            <p:nvPicPr>
              <p:cNvPr id="86" name="図 85">
                <a:extLst>
                  <a:ext uri="{FF2B5EF4-FFF2-40B4-BE49-F238E27FC236}">
                    <a16:creationId xmlns:a16="http://schemas.microsoft.com/office/drawing/2014/main" id="{9680690F-A9B9-D851-D1DF-C71E75DD4D05}"/>
                  </a:ext>
                </a:extLst>
              </p:cNvPr>
              <p:cNvPicPr>
                <a:picLocks noChangeAspect="1"/>
              </p:cNvPicPr>
              <p:nvPr/>
            </p:nvPicPr>
            <p:blipFill>
              <a:blip r:embed="rId32" cstate="print">
                <a:extLst>
                  <a:ext uri="{BEBA8EAE-BF5A-486C-A8C5-ECC9F3942E4B}">
                    <a14:imgProps xmlns:a14="http://schemas.microsoft.com/office/drawing/2010/main">
                      <a14:imgLayer r:embed="rId33">
                        <a14:imgEffect>
                          <a14:backgroundRemoval t="9605" b="90960" l="9605" r="89831"/>
                        </a14:imgEffect>
                      </a14:imgLayer>
                    </a14:imgProps>
                  </a:ext>
                  <a:ext uri="{28A0092B-C50C-407E-A947-70E740481C1C}">
                    <a14:useLocalDpi xmlns:a14="http://schemas.microsoft.com/office/drawing/2010/main" val="0"/>
                  </a:ext>
                </a:extLst>
              </a:blip>
              <a:stretch>
                <a:fillRect/>
              </a:stretch>
            </p:blipFill>
            <p:spPr>
              <a:xfrm>
                <a:off x="5087662" y="4656374"/>
                <a:ext cx="1362355" cy="963328"/>
              </a:xfrm>
              <a:prstGeom prst="rect">
                <a:avLst/>
              </a:prstGeom>
            </p:spPr>
          </p:pic>
          <p:grpSp>
            <p:nvGrpSpPr>
              <p:cNvPr id="87" name="グループ化 86">
                <a:extLst>
                  <a:ext uri="{FF2B5EF4-FFF2-40B4-BE49-F238E27FC236}">
                    <a16:creationId xmlns:a16="http://schemas.microsoft.com/office/drawing/2014/main" id="{F6BD2948-5471-D6CE-8044-14889F337245}"/>
                  </a:ext>
                </a:extLst>
              </p:cNvPr>
              <p:cNvGrpSpPr/>
              <p:nvPr/>
            </p:nvGrpSpPr>
            <p:grpSpPr>
              <a:xfrm>
                <a:off x="5453632" y="4684194"/>
                <a:ext cx="678559" cy="392227"/>
                <a:chOff x="-3051684" y="1332083"/>
                <a:chExt cx="1620285" cy="913231"/>
              </a:xfrm>
            </p:grpSpPr>
            <p:pic>
              <p:nvPicPr>
                <p:cNvPr id="88" name="Picture 17">
                  <a:extLst>
                    <a:ext uri="{FF2B5EF4-FFF2-40B4-BE49-F238E27FC236}">
                      <a16:creationId xmlns:a16="http://schemas.microsoft.com/office/drawing/2014/main" id="{5CACB124-19F0-A044-F4FA-47777F66DAD3}"/>
                    </a:ext>
                  </a:extLst>
                </p:cNvPr>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rot="167860">
                  <a:off x="-3051684" y="1332083"/>
                  <a:ext cx="1620285" cy="91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2" descr="ロゴ">
                  <a:extLst>
                    <a:ext uri="{FF2B5EF4-FFF2-40B4-BE49-F238E27FC236}">
                      <a16:creationId xmlns:a16="http://schemas.microsoft.com/office/drawing/2014/main" id="{FAA357F8-B1F2-6E69-AE91-B77AA1D44C00}"/>
                    </a:ext>
                  </a:extLst>
                </p:cNvPr>
                <p:cNvPicPr>
                  <a:picLocks noChangeAspect="1" noChangeArrowheads="1"/>
                </p:cNvPicPr>
                <p:nvPr/>
              </p:nvPicPr>
              <p:blipFill>
                <a:blip r:embed="rId3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2735676" y="1524898"/>
                  <a:ext cx="1007981" cy="331715"/>
                </a:xfrm>
                <a:prstGeom prst="rect">
                  <a:avLst/>
                </a:prstGeom>
                <a:solidFill>
                  <a:schemeClr val="accent4">
                    <a:lumMod val="20000"/>
                    <a:lumOff val="80000"/>
                  </a:schemeClr>
                </a:solidFill>
                <a:ln>
                  <a:noFill/>
                </a:ln>
              </p:spPr>
            </p:pic>
          </p:grpSp>
        </p:grpSp>
      </p:grpSp>
      <p:pic>
        <p:nvPicPr>
          <p:cNvPr id="4" name="図 3">
            <a:extLst>
              <a:ext uri="{FF2B5EF4-FFF2-40B4-BE49-F238E27FC236}">
                <a16:creationId xmlns:a16="http://schemas.microsoft.com/office/drawing/2014/main" id="{60938F5D-7A29-857A-1FC9-03AA4E7A6AB5}"/>
              </a:ext>
            </a:extLst>
          </p:cNvPr>
          <p:cNvPicPr>
            <a:picLocks noChangeAspect="1"/>
          </p:cNvPicPr>
          <p:nvPr/>
        </p:nvPicPr>
        <p:blipFill>
          <a:blip r:embed="rId36"/>
          <a:stretch>
            <a:fillRect/>
          </a:stretch>
        </p:blipFill>
        <p:spPr>
          <a:xfrm>
            <a:off x="3193676" y="5623767"/>
            <a:ext cx="720174" cy="496570"/>
          </a:xfrm>
          <a:prstGeom prst="rect">
            <a:avLst/>
          </a:prstGeom>
        </p:spPr>
      </p:pic>
      <p:pic>
        <p:nvPicPr>
          <p:cNvPr id="5" name="図 4">
            <a:extLst>
              <a:ext uri="{FF2B5EF4-FFF2-40B4-BE49-F238E27FC236}">
                <a16:creationId xmlns:a16="http://schemas.microsoft.com/office/drawing/2014/main" id="{07CA8BFB-6746-B1E8-BB87-1A98D54A09D6}"/>
              </a:ext>
            </a:extLst>
          </p:cNvPr>
          <p:cNvPicPr>
            <a:picLocks noChangeAspect="1"/>
          </p:cNvPicPr>
          <p:nvPr/>
        </p:nvPicPr>
        <p:blipFill>
          <a:blip r:embed="rId36"/>
          <a:stretch>
            <a:fillRect/>
          </a:stretch>
        </p:blipFill>
        <p:spPr>
          <a:xfrm>
            <a:off x="8184062" y="5623767"/>
            <a:ext cx="720174" cy="496570"/>
          </a:xfrm>
          <a:prstGeom prst="rect">
            <a:avLst/>
          </a:prstGeom>
        </p:spPr>
      </p:pic>
    </p:spTree>
    <p:custDataLst>
      <p:tags r:id="rId1"/>
    </p:custDataLst>
    <p:extLst>
      <p:ext uri="{BB962C8B-B14F-4D97-AF65-F5344CB8AC3E}">
        <p14:creationId xmlns:p14="http://schemas.microsoft.com/office/powerpoint/2010/main" val="18685384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Vertical)">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par>
                          <p:cTn id="16" fill="hold">
                            <p:stCondLst>
                              <p:cond delay="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500"/>
                            </p:stCondLst>
                            <p:childTnLst>
                              <p:par>
                                <p:cTn id="21" presetID="26" presetClass="emph" presetSubtype="0" fill="hold" grpId="1" nodeType="afterEffect">
                                  <p:stCondLst>
                                    <p:cond delay="0"/>
                                  </p:stCondLst>
                                  <p:childTnLst>
                                    <p:animEffect transition="out" filter="fade">
                                      <p:cBhvr>
                                        <p:cTn id="22" dur="500" tmFilter="0, 0; .2, .5; .8, .5; 1, 0"/>
                                        <p:tgtEl>
                                          <p:spTgt spid="14"/>
                                        </p:tgtEl>
                                      </p:cBhvr>
                                    </p:animEffect>
                                    <p:animScale>
                                      <p:cBhvr>
                                        <p:cTn id="23" dur="250" autoRev="1" fill="hold"/>
                                        <p:tgtEl>
                                          <p:spTgt spid="14"/>
                                        </p:tgtEl>
                                      </p:cBhvr>
                                      <p:by x="105000" y="105000"/>
                                    </p:animScale>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par>
                          <p:cTn id="31" fill="hold">
                            <p:stCondLst>
                              <p:cond delay="1500"/>
                            </p:stCondLst>
                            <p:childTnLst>
                              <p:par>
                                <p:cTn id="32" presetID="26" presetClass="emph" presetSubtype="0" fill="hold" grpId="1" nodeType="afterEffect">
                                  <p:stCondLst>
                                    <p:cond delay="0"/>
                                  </p:stCondLst>
                                  <p:childTnLst>
                                    <p:animEffect transition="out" filter="fade">
                                      <p:cBhvr>
                                        <p:cTn id="33" dur="500" tmFilter="0, 0; .2, .5; .8, .5; 1, 0"/>
                                        <p:tgtEl>
                                          <p:spTgt spid="22"/>
                                        </p:tgtEl>
                                      </p:cBhvr>
                                    </p:animEffect>
                                    <p:animScale>
                                      <p:cBhvr>
                                        <p:cTn id="34" dur="250" autoRev="1" fill="hold"/>
                                        <p:tgtEl>
                                          <p:spTgt spid="22"/>
                                        </p:tgtEl>
                                      </p:cBhvr>
                                      <p:by x="105000" y="105000"/>
                                    </p:animScale>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2500"/>
                            </p:stCondLst>
                            <p:childTnLst>
                              <p:par>
                                <p:cTn id="40" presetID="26" presetClass="emph" presetSubtype="0" fill="hold" grpId="1" nodeType="afterEffect">
                                  <p:stCondLst>
                                    <p:cond delay="0"/>
                                  </p:stCondLst>
                                  <p:childTnLst>
                                    <p:animEffect transition="out" filter="fade">
                                      <p:cBhvr>
                                        <p:cTn id="41" dur="500" tmFilter="0, 0; .2, .5; .8, .5; 1, 0"/>
                                        <p:tgtEl>
                                          <p:spTgt spid="35"/>
                                        </p:tgtEl>
                                      </p:cBhvr>
                                    </p:animEffect>
                                    <p:animScale>
                                      <p:cBhvr>
                                        <p:cTn id="42" dur="250" autoRev="1" fill="hold"/>
                                        <p:tgtEl>
                                          <p:spTgt spid="35"/>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ppt_x"/>
                                          </p:val>
                                        </p:tav>
                                        <p:tav tm="100000">
                                          <p:val>
                                            <p:strVal val="#ppt_x"/>
                                          </p:val>
                                        </p:tav>
                                      </p:tavLst>
                                    </p:anim>
                                    <p:anim calcmode="lin" valueType="num">
                                      <p:cBhvr additive="base">
                                        <p:cTn id="52" dur="500" fill="hold"/>
                                        <p:tgtEl>
                                          <p:spTgt spid="7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ppt_x"/>
                                          </p:val>
                                        </p:tav>
                                        <p:tav tm="100000">
                                          <p:val>
                                            <p:strVal val="#ppt_x"/>
                                          </p:val>
                                        </p:tav>
                                      </p:tavLst>
                                    </p:anim>
                                    <p:anim calcmode="lin" valueType="num">
                                      <p:cBhvr additive="base">
                                        <p:cTn id="56" dur="500" fill="hold"/>
                                        <p:tgtEl>
                                          <p:spTgt spid="37"/>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ppt_x"/>
                                          </p:val>
                                        </p:tav>
                                        <p:tav tm="100000">
                                          <p:val>
                                            <p:strVal val="#ppt_x"/>
                                          </p:val>
                                        </p:tav>
                                      </p:tavLst>
                                    </p:anim>
                                    <p:anim calcmode="lin" valueType="num">
                                      <p:cBhvr additive="base">
                                        <p:cTn id="64" dur="500" fill="hold"/>
                                        <p:tgtEl>
                                          <p:spTgt spid="10"/>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500" fill="hold"/>
                                        <p:tgtEl>
                                          <p:spTgt spid="77"/>
                                        </p:tgtEl>
                                        <p:attrNameLst>
                                          <p:attrName>ppt_x</p:attrName>
                                        </p:attrNameLst>
                                      </p:cBhvr>
                                      <p:tavLst>
                                        <p:tav tm="0">
                                          <p:val>
                                            <p:strVal val="#ppt_x"/>
                                          </p:val>
                                        </p:tav>
                                        <p:tav tm="100000">
                                          <p:val>
                                            <p:strVal val="#ppt_x"/>
                                          </p:val>
                                        </p:tav>
                                      </p:tavLst>
                                    </p:anim>
                                    <p:anim calcmode="lin" valueType="num">
                                      <p:cBhvr additive="base">
                                        <p:cTn id="68" dur="500" fill="hold"/>
                                        <p:tgtEl>
                                          <p:spTgt spid="77"/>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83"/>
                                        </p:tgtEl>
                                        <p:attrNameLst>
                                          <p:attrName>style.visibility</p:attrName>
                                        </p:attrNameLst>
                                      </p:cBhvr>
                                      <p:to>
                                        <p:strVal val="visible"/>
                                      </p:to>
                                    </p:set>
                                    <p:anim calcmode="lin" valueType="num">
                                      <p:cBhvr additive="base">
                                        <p:cTn id="71" dur="500" fill="hold"/>
                                        <p:tgtEl>
                                          <p:spTgt spid="83"/>
                                        </p:tgtEl>
                                        <p:attrNameLst>
                                          <p:attrName>ppt_x</p:attrName>
                                        </p:attrNameLst>
                                      </p:cBhvr>
                                      <p:tavLst>
                                        <p:tav tm="0">
                                          <p:val>
                                            <p:strVal val="#ppt_x"/>
                                          </p:val>
                                        </p:tav>
                                        <p:tav tm="100000">
                                          <p:val>
                                            <p:strVal val="#ppt_x"/>
                                          </p:val>
                                        </p:tav>
                                      </p:tavLst>
                                    </p:anim>
                                    <p:anim calcmode="lin" valueType="num">
                                      <p:cBhvr additive="base">
                                        <p:cTn id="72" dur="500" fill="hold"/>
                                        <p:tgtEl>
                                          <p:spTgt spid="83"/>
                                        </p:tgtEl>
                                        <p:attrNameLst>
                                          <p:attrName>ppt_y</p:attrName>
                                        </p:attrNameLst>
                                      </p:cBhvr>
                                      <p:tavLst>
                                        <p:tav tm="0">
                                          <p:val>
                                            <p:strVal val="1+#ppt_h/2"/>
                                          </p:val>
                                        </p:tav>
                                        <p:tav tm="100000">
                                          <p:val>
                                            <p:strVal val="#ppt_y"/>
                                          </p:val>
                                        </p:tav>
                                      </p:tavLst>
                                    </p:anim>
                                  </p:childTnLst>
                                </p:cTn>
                              </p:par>
                            </p:childTnLst>
                          </p:cTn>
                        </p:par>
                        <p:par>
                          <p:cTn id="73" fill="hold">
                            <p:stCondLst>
                              <p:cond delay="500"/>
                            </p:stCondLst>
                            <p:childTnLst>
                              <p:par>
                                <p:cTn id="74" presetID="10" presetClass="entr" presetSubtype="0" fill="hold" nodeType="after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500"/>
                                        <p:tgtEl>
                                          <p:spTgt spid="4"/>
                                        </p:tgtEl>
                                      </p:cBhvr>
                                    </p:animEffect>
                                  </p:childTnLst>
                                </p:cTn>
                              </p:par>
                              <p:par>
                                <p:cTn id="77" presetID="32" presetClass="emph" presetSubtype="0" fill="hold" nodeType="withEffect">
                                  <p:stCondLst>
                                    <p:cond delay="0"/>
                                  </p:stCondLst>
                                  <p:childTnLst>
                                    <p:animRot by="120000">
                                      <p:cBhvr>
                                        <p:cTn id="78" dur="100" fill="hold">
                                          <p:stCondLst>
                                            <p:cond delay="0"/>
                                          </p:stCondLst>
                                        </p:cTn>
                                        <p:tgtEl>
                                          <p:spTgt spid="4"/>
                                        </p:tgtEl>
                                        <p:attrNameLst>
                                          <p:attrName>r</p:attrName>
                                        </p:attrNameLst>
                                      </p:cBhvr>
                                    </p:animRot>
                                    <p:animRot by="-240000">
                                      <p:cBhvr>
                                        <p:cTn id="79" dur="200" fill="hold">
                                          <p:stCondLst>
                                            <p:cond delay="200"/>
                                          </p:stCondLst>
                                        </p:cTn>
                                        <p:tgtEl>
                                          <p:spTgt spid="4"/>
                                        </p:tgtEl>
                                        <p:attrNameLst>
                                          <p:attrName>r</p:attrName>
                                        </p:attrNameLst>
                                      </p:cBhvr>
                                    </p:animRot>
                                    <p:animRot by="240000">
                                      <p:cBhvr>
                                        <p:cTn id="80" dur="200" fill="hold">
                                          <p:stCondLst>
                                            <p:cond delay="400"/>
                                          </p:stCondLst>
                                        </p:cTn>
                                        <p:tgtEl>
                                          <p:spTgt spid="4"/>
                                        </p:tgtEl>
                                        <p:attrNameLst>
                                          <p:attrName>r</p:attrName>
                                        </p:attrNameLst>
                                      </p:cBhvr>
                                    </p:animRot>
                                    <p:animRot by="-240000">
                                      <p:cBhvr>
                                        <p:cTn id="81" dur="200" fill="hold">
                                          <p:stCondLst>
                                            <p:cond delay="600"/>
                                          </p:stCondLst>
                                        </p:cTn>
                                        <p:tgtEl>
                                          <p:spTgt spid="4"/>
                                        </p:tgtEl>
                                        <p:attrNameLst>
                                          <p:attrName>r</p:attrName>
                                        </p:attrNameLst>
                                      </p:cBhvr>
                                    </p:animRot>
                                    <p:animRot by="120000">
                                      <p:cBhvr>
                                        <p:cTn id="82" dur="200" fill="hold">
                                          <p:stCondLst>
                                            <p:cond delay="800"/>
                                          </p:stCondLst>
                                        </p:cTn>
                                        <p:tgtEl>
                                          <p:spTgt spid="4"/>
                                        </p:tgtEl>
                                        <p:attrNameLst>
                                          <p:attrName>r</p:attrName>
                                        </p:attrNameLst>
                                      </p:cBhvr>
                                    </p:animRot>
                                  </p:childTnLst>
                                </p:cTn>
                              </p:par>
                              <p:par>
                                <p:cTn id="83" presetID="10" presetClass="entr" presetSubtype="0" fill="hold" nodeType="with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fade">
                                      <p:cBhvr>
                                        <p:cTn id="85" dur="500"/>
                                        <p:tgtEl>
                                          <p:spTgt spid="5"/>
                                        </p:tgtEl>
                                      </p:cBhvr>
                                    </p:animEffect>
                                  </p:childTnLst>
                                </p:cTn>
                              </p:par>
                              <p:par>
                                <p:cTn id="86" presetID="32" presetClass="emph" presetSubtype="0" fill="hold" nodeType="withEffect">
                                  <p:stCondLst>
                                    <p:cond delay="0"/>
                                  </p:stCondLst>
                                  <p:childTnLst>
                                    <p:animRot by="120000">
                                      <p:cBhvr>
                                        <p:cTn id="87" dur="100" fill="hold">
                                          <p:stCondLst>
                                            <p:cond delay="0"/>
                                          </p:stCondLst>
                                        </p:cTn>
                                        <p:tgtEl>
                                          <p:spTgt spid="5"/>
                                        </p:tgtEl>
                                        <p:attrNameLst>
                                          <p:attrName>r</p:attrName>
                                        </p:attrNameLst>
                                      </p:cBhvr>
                                    </p:animRot>
                                    <p:animRot by="-240000">
                                      <p:cBhvr>
                                        <p:cTn id="88" dur="200" fill="hold">
                                          <p:stCondLst>
                                            <p:cond delay="200"/>
                                          </p:stCondLst>
                                        </p:cTn>
                                        <p:tgtEl>
                                          <p:spTgt spid="5"/>
                                        </p:tgtEl>
                                        <p:attrNameLst>
                                          <p:attrName>r</p:attrName>
                                        </p:attrNameLst>
                                      </p:cBhvr>
                                    </p:animRot>
                                    <p:animRot by="240000">
                                      <p:cBhvr>
                                        <p:cTn id="89" dur="200" fill="hold">
                                          <p:stCondLst>
                                            <p:cond delay="400"/>
                                          </p:stCondLst>
                                        </p:cTn>
                                        <p:tgtEl>
                                          <p:spTgt spid="5"/>
                                        </p:tgtEl>
                                        <p:attrNameLst>
                                          <p:attrName>r</p:attrName>
                                        </p:attrNameLst>
                                      </p:cBhvr>
                                    </p:animRot>
                                    <p:animRot by="-240000">
                                      <p:cBhvr>
                                        <p:cTn id="90" dur="200" fill="hold">
                                          <p:stCondLst>
                                            <p:cond delay="600"/>
                                          </p:stCondLst>
                                        </p:cTn>
                                        <p:tgtEl>
                                          <p:spTgt spid="5"/>
                                        </p:tgtEl>
                                        <p:attrNameLst>
                                          <p:attrName>r</p:attrName>
                                        </p:attrNameLst>
                                      </p:cBhvr>
                                    </p:animRot>
                                    <p:animRot by="120000">
                                      <p:cBhvr>
                                        <p:cTn id="91" dur="200" fill="hold">
                                          <p:stCondLst>
                                            <p:cond delay="800"/>
                                          </p:stCondLst>
                                        </p:cTn>
                                        <p:tgtEl>
                                          <p:spTgt spid="5"/>
                                        </p:tgtEl>
                                        <p:attrNameLst>
                                          <p:attrName>r</p:attrName>
                                        </p:attrNameLst>
                                      </p:cBhvr>
                                    </p:animRot>
                                  </p:childTnLst>
                                </p:cTn>
                              </p:par>
                            </p:childTnLst>
                          </p:cTn>
                        </p:par>
                        <p:par>
                          <p:cTn id="92" fill="hold">
                            <p:stCondLst>
                              <p:cond delay="1500"/>
                            </p:stCondLst>
                            <p:childTnLst>
                              <p:par>
                                <p:cTn id="93" presetID="10" presetClass="entr" presetSubtype="0" fill="hold" nodeType="afterEffect">
                                  <p:stCondLst>
                                    <p:cond delay="0"/>
                                  </p:stCondLst>
                                  <p:childTnLst>
                                    <p:set>
                                      <p:cBhvr>
                                        <p:cTn id="94" dur="1" fill="hold">
                                          <p:stCondLst>
                                            <p:cond delay="0"/>
                                          </p:stCondLst>
                                        </p:cTn>
                                        <p:tgtEl>
                                          <p:spTgt spid="3"/>
                                        </p:tgtEl>
                                        <p:attrNameLst>
                                          <p:attrName>style.visibility</p:attrName>
                                        </p:attrNameLst>
                                      </p:cBhvr>
                                      <p:to>
                                        <p:strVal val="visible"/>
                                      </p:to>
                                    </p:set>
                                    <p:animEffect transition="in" filter="fade">
                                      <p:cBhvr>
                                        <p:cTn id="95" dur="500"/>
                                        <p:tgtEl>
                                          <p:spTgt spid="3"/>
                                        </p:tgtEl>
                                      </p:cBhvr>
                                    </p:animEffect>
                                  </p:childTnLst>
                                </p:cTn>
                              </p:par>
                            </p:childTnLst>
                          </p:cTn>
                        </p:par>
                        <p:par>
                          <p:cTn id="96" fill="hold">
                            <p:stCondLst>
                              <p:cond delay="2000"/>
                            </p:stCondLst>
                            <p:childTnLst>
                              <p:par>
                                <p:cTn id="97" presetID="26" presetClass="emph" presetSubtype="0" fill="hold" nodeType="afterEffect">
                                  <p:stCondLst>
                                    <p:cond delay="0"/>
                                  </p:stCondLst>
                                  <p:childTnLst>
                                    <p:animEffect transition="out" filter="fade">
                                      <p:cBhvr>
                                        <p:cTn id="98" dur="500" tmFilter="0, 0; .2, .5; .8, .5; 1, 0"/>
                                        <p:tgtEl>
                                          <p:spTgt spid="3"/>
                                        </p:tgtEl>
                                      </p:cBhvr>
                                    </p:animEffect>
                                    <p:animScale>
                                      <p:cBhvr>
                                        <p:cTn id="99"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14" grpId="0" animBg="1"/>
      <p:bldP spid="14" grpId="1" animBg="1"/>
      <p:bldP spid="35" grpId="0" animBg="1"/>
      <p:bldP spid="35" grpId="1" animBg="1"/>
      <p:bldP spid="29" grpId="0"/>
      <p:bldP spid="20" grpId="0" animBg="1"/>
      <p:bldP spid="22" grpId="0" animBg="1"/>
      <p:bldP spid="22"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00708-934D-F559-F779-919522FC99E8}"/>
            </a:ext>
          </a:extLst>
        </p:cNvPr>
        <p:cNvGrpSpPr/>
        <p:nvPr/>
      </p:nvGrpSpPr>
      <p:grpSpPr>
        <a:xfrm>
          <a:off x="0" y="0"/>
          <a:ext cx="0" cy="0"/>
          <a:chOff x="0" y="0"/>
          <a:chExt cx="0" cy="0"/>
        </a:xfrm>
      </p:grpSpPr>
      <p:sp>
        <p:nvSpPr>
          <p:cNvPr id="12309" name="フリーフォーム 75">
            <a:extLst>
              <a:ext uri="{FF2B5EF4-FFF2-40B4-BE49-F238E27FC236}">
                <a16:creationId xmlns:a16="http://schemas.microsoft.com/office/drawing/2014/main" id="{60CC200B-840D-E410-EB1E-CDBE8FD7A798}"/>
              </a:ext>
            </a:extLst>
          </p:cNvPr>
          <p:cNvSpPr/>
          <p:nvPr/>
        </p:nvSpPr>
        <p:spPr>
          <a:xfrm flipH="1" flipV="1">
            <a:off x="639360" y="1474903"/>
            <a:ext cx="982741" cy="2694733"/>
          </a:xfrm>
          <a:custGeom>
            <a:avLst/>
            <a:gdLst>
              <a:gd name="connsiteX0" fmla="*/ 0 w 2752725"/>
              <a:gd name="connsiteY0" fmla="*/ 0 h 3057525"/>
              <a:gd name="connsiteX1" fmla="*/ 2733675 w 2752725"/>
              <a:gd name="connsiteY1" fmla="*/ 9525 h 3057525"/>
              <a:gd name="connsiteX2" fmla="*/ 2752725 w 2752725"/>
              <a:gd name="connsiteY2" fmla="*/ 3057525 h 3057525"/>
              <a:gd name="connsiteX3" fmla="*/ 1019175 w 2752725"/>
              <a:gd name="connsiteY3" fmla="*/ 3057525 h 3057525"/>
              <a:gd name="connsiteX4" fmla="*/ 0 w 2752725"/>
              <a:gd name="connsiteY4" fmla="*/ 0 h 3057525"/>
              <a:gd name="connsiteX0" fmla="*/ 0 w 2752725"/>
              <a:gd name="connsiteY0" fmla="*/ 1136453 h 4193978"/>
              <a:gd name="connsiteX1" fmla="*/ 2460927 w 2752725"/>
              <a:gd name="connsiteY1" fmla="*/ 0 h 4193978"/>
              <a:gd name="connsiteX2" fmla="*/ 2752725 w 2752725"/>
              <a:gd name="connsiteY2" fmla="*/ 4193978 h 4193978"/>
              <a:gd name="connsiteX3" fmla="*/ 1019175 w 2752725"/>
              <a:gd name="connsiteY3" fmla="*/ 4193978 h 4193978"/>
              <a:gd name="connsiteX4" fmla="*/ 0 w 2752725"/>
              <a:gd name="connsiteY4" fmla="*/ 1136453 h 4193978"/>
              <a:gd name="connsiteX0" fmla="*/ 0 w 4596502"/>
              <a:gd name="connsiteY0" fmla="*/ 2156267 h 4193978"/>
              <a:gd name="connsiteX1" fmla="*/ 4304704 w 4596502"/>
              <a:gd name="connsiteY1" fmla="*/ 0 h 4193978"/>
              <a:gd name="connsiteX2" fmla="*/ 4596502 w 4596502"/>
              <a:gd name="connsiteY2" fmla="*/ 4193978 h 4193978"/>
              <a:gd name="connsiteX3" fmla="*/ 2862952 w 4596502"/>
              <a:gd name="connsiteY3" fmla="*/ 4193978 h 4193978"/>
              <a:gd name="connsiteX4" fmla="*/ 0 w 4596502"/>
              <a:gd name="connsiteY4" fmla="*/ 2156267 h 4193978"/>
              <a:gd name="connsiteX0" fmla="*/ 0 w 4411033"/>
              <a:gd name="connsiteY0" fmla="*/ 2156267 h 4193978"/>
              <a:gd name="connsiteX1" fmla="*/ 4304704 w 4411033"/>
              <a:gd name="connsiteY1" fmla="*/ 0 h 4193978"/>
              <a:gd name="connsiteX2" fmla="*/ 4411033 w 4411033"/>
              <a:gd name="connsiteY2" fmla="*/ 2774648 h 4193978"/>
              <a:gd name="connsiteX3" fmla="*/ 2862952 w 4411033"/>
              <a:gd name="connsiteY3" fmla="*/ 4193978 h 4193978"/>
              <a:gd name="connsiteX4" fmla="*/ 0 w 4411033"/>
              <a:gd name="connsiteY4" fmla="*/ 2156267 h 4193978"/>
              <a:gd name="connsiteX0" fmla="*/ 0 w 4479263"/>
              <a:gd name="connsiteY0" fmla="*/ 2240375 h 4278086"/>
              <a:gd name="connsiteX1" fmla="*/ 4479263 w 4479263"/>
              <a:gd name="connsiteY1" fmla="*/ 0 h 4278086"/>
              <a:gd name="connsiteX2" fmla="*/ 4411033 w 4479263"/>
              <a:gd name="connsiteY2" fmla="*/ 2858756 h 4278086"/>
              <a:gd name="connsiteX3" fmla="*/ 2862952 w 4479263"/>
              <a:gd name="connsiteY3" fmla="*/ 4278086 h 4278086"/>
              <a:gd name="connsiteX4" fmla="*/ 0 w 4479263"/>
              <a:gd name="connsiteY4" fmla="*/ 2240375 h 4278086"/>
              <a:gd name="connsiteX0" fmla="*/ 0 w 4424713"/>
              <a:gd name="connsiteY0" fmla="*/ 2240375 h 4278086"/>
              <a:gd name="connsiteX1" fmla="*/ 4424713 w 4424713"/>
              <a:gd name="connsiteY1" fmla="*/ 0 h 4278086"/>
              <a:gd name="connsiteX2" fmla="*/ 4411033 w 4424713"/>
              <a:gd name="connsiteY2" fmla="*/ 2858756 h 4278086"/>
              <a:gd name="connsiteX3" fmla="*/ 2862952 w 4424713"/>
              <a:gd name="connsiteY3" fmla="*/ 4278086 h 4278086"/>
              <a:gd name="connsiteX4" fmla="*/ 0 w 4424713"/>
              <a:gd name="connsiteY4" fmla="*/ 2240375 h 4278086"/>
              <a:gd name="connsiteX0" fmla="*/ 0 w 4443763"/>
              <a:gd name="connsiteY0" fmla="*/ 2240375 h 4278086"/>
              <a:gd name="connsiteX1" fmla="*/ 4424713 w 4443763"/>
              <a:gd name="connsiteY1" fmla="*/ 0 h 4278086"/>
              <a:gd name="connsiteX2" fmla="*/ 4443763 w 4443763"/>
              <a:gd name="connsiteY2" fmla="*/ 2869270 h 4278086"/>
              <a:gd name="connsiteX3" fmla="*/ 2862952 w 4443763"/>
              <a:gd name="connsiteY3" fmla="*/ 4278086 h 4278086"/>
              <a:gd name="connsiteX4" fmla="*/ 0 w 4443763"/>
              <a:gd name="connsiteY4" fmla="*/ 2240375 h 4278086"/>
              <a:gd name="connsiteX0" fmla="*/ 1130079 w 5573842"/>
              <a:gd name="connsiteY0" fmla="*/ 2240375 h 2869270"/>
              <a:gd name="connsiteX1" fmla="*/ 5554792 w 5573842"/>
              <a:gd name="connsiteY1" fmla="*/ 0 h 2869270"/>
              <a:gd name="connsiteX2" fmla="*/ 5573842 w 5573842"/>
              <a:gd name="connsiteY2" fmla="*/ 2869270 h 2869270"/>
              <a:gd name="connsiteX3" fmla="*/ 0 w 5573842"/>
              <a:gd name="connsiteY3" fmla="*/ 2858757 h 2869270"/>
              <a:gd name="connsiteX4" fmla="*/ 1130079 w 5573842"/>
              <a:gd name="connsiteY4" fmla="*/ 2240375 h 2869270"/>
              <a:gd name="connsiteX0" fmla="*/ 1130079 w 5609341"/>
              <a:gd name="connsiteY0" fmla="*/ 2324483 h 2953378"/>
              <a:gd name="connsiteX1" fmla="*/ 5609341 w 5609341"/>
              <a:gd name="connsiteY1" fmla="*/ 0 h 2953378"/>
              <a:gd name="connsiteX2" fmla="*/ 5573842 w 5609341"/>
              <a:gd name="connsiteY2" fmla="*/ 2953378 h 2953378"/>
              <a:gd name="connsiteX3" fmla="*/ 0 w 5609341"/>
              <a:gd name="connsiteY3" fmla="*/ 2942865 h 2953378"/>
              <a:gd name="connsiteX4" fmla="*/ 1130079 w 5609341"/>
              <a:gd name="connsiteY4" fmla="*/ 2324483 h 2953378"/>
              <a:gd name="connsiteX0" fmla="*/ 1130079 w 5617482"/>
              <a:gd name="connsiteY0" fmla="*/ 2324483 h 2953378"/>
              <a:gd name="connsiteX1" fmla="*/ 5609341 w 5617482"/>
              <a:gd name="connsiteY1" fmla="*/ 0 h 2953378"/>
              <a:gd name="connsiteX2" fmla="*/ 5617482 w 5617482"/>
              <a:gd name="connsiteY2" fmla="*/ 2953378 h 2953378"/>
              <a:gd name="connsiteX3" fmla="*/ 0 w 5617482"/>
              <a:gd name="connsiteY3" fmla="*/ 2942865 h 2953378"/>
              <a:gd name="connsiteX4" fmla="*/ 1130079 w 5617482"/>
              <a:gd name="connsiteY4" fmla="*/ 2324483 h 2953378"/>
              <a:gd name="connsiteX0" fmla="*/ 1130079 w 5663994"/>
              <a:gd name="connsiteY0" fmla="*/ 2334997 h 2963892"/>
              <a:gd name="connsiteX1" fmla="*/ 5663891 w 5663994"/>
              <a:gd name="connsiteY1" fmla="*/ 0 h 2963892"/>
              <a:gd name="connsiteX2" fmla="*/ 5617482 w 5663994"/>
              <a:gd name="connsiteY2" fmla="*/ 2963892 h 2963892"/>
              <a:gd name="connsiteX3" fmla="*/ 0 w 5663994"/>
              <a:gd name="connsiteY3" fmla="*/ 2953379 h 2963892"/>
              <a:gd name="connsiteX4" fmla="*/ 1130079 w 5663994"/>
              <a:gd name="connsiteY4" fmla="*/ 2334997 h 2963892"/>
              <a:gd name="connsiteX0" fmla="*/ 1130079 w 5664156"/>
              <a:gd name="connsiteY0" fmla="*/ 2334997 h 2974406"/>
              <a:gd name="connsiteX1" fmla="*/ 5663891 w 5664156"/>
              <a:gd name="connsiteY1" fmla="*/ 0 h 2974406"/>
              <a:gd name="connsiteX2" fmla="*/ 5650213 w 5664156"/>
              <a:gd name="connsiteY2" fmla="*/ 2974406 h 2974406"/>
              <a:gd name="connsiteX3" fmla="*/ 0 w 5664156"/>
              <a:gd name="connsiteY3" fmla="*/ 2953379 h 2974406"/>
              <a:gd name="connsiteX4" fmla="*/ 1130079 w 5664156"/>
              <a:gd name="connsiteY4" fmla="*/ 2334997 h 2974406"/>
              <a:gd name="connsiteX0" fmla="*/ 0 w 4534076"/>
              <a:gd name="connsiteY0" fmla="*/ 2334997 h 2974406"/>
              <a:gd name="connsiteX1" fmla="*/ 4533812 w 4534076"/>
              <a:gd name="connsiteY1" fmla="*/ 0 h 2974406"/>
              <a:gd name="connsiteX2" fmla="*/ 4520134 w 4534076"/>
              <a:gd name="connsiteY2" fmla="*/ 2974406 h 2974406"/>
              <a:gd name="connsiteX3" fmla="*/ 3495726 w 4534076"/>
              <a:gd name="connsiteY3" fmla="*/ 2753621 h 2974406"/>
              <a:gd name="connsiteX4" fmla="*/ 0 w 4534076"/>
              <a:gd name="connsiteY4" fmla="*/ 2334997 h 2974406"/>
              <a:gd name="connsiteX0" fmla="*/ 431844 w 1038350"/>
              <a:gd name="connsiteY0" fmla="*/ 1630590 h 2974406"/>
              <a:gd name="connsiteX1" fmla="*/ 1038086 w 1038350"/>
              <a:gd name="connsiteY1" fmla="*/ 0 h 2974406"/>
              <a:gd name="connsiteX2" fmla="*/ 1024408 w 1038350"/>
              <a:gd name="connsiteY2" fmla="*/ 2974406 h 2974406"/>
              <a:gd name="connsiteX3" fmla="*/ 0 w 1038350"/>
              <a:gd name="connsiteY3" fmla="*/ 2753621 h 2974406"/>
              <a:gd name="connsiteX4" fmla="*/ 431844 w 1038350"/>
              <a:gd name="connsiteY4" fmla="*/ 1630590 h 2974406"/>
              <a:gd name="connsiteX0" fmla="*/ 0 w 1097453"/>
              <a:gd name="connsiteY0" fmla="*/ 558207 h 2974406"/>
              <a:gd name="connsiteX1" fmla="*/ 1097189 w 1097453"/>
              <a:gd name="connsiteY1" fmla="*/ 0 h 2974406"/>
              <a:gd name="connsiteX2" fmla="*/ 1083511 w 1097453"/>
              <a:gd name="connsiteY2" fmla="*/ 2974406 h 2974406"/>
              <a:gd name="connsiteX3" fmla="*/ 59103 w 1097453"/>
              <a:gd name="connsiteY3" fmla="*/ 2753621 h 2974406"/>
              <a:gd name="connsiteX4" fmla="*/ 0 w 1097453"/>
              <a:gd name="connsiteY4" fmla="*/ 558207 h 2974406"/>
              <a:gd name="connsiteX0" fmla="*/ 28177 w 1125630"/>
              <a:gd name="connsiteY0" fmla="*/ 558207 h 2974406"/>
              <a:gd name="connsiteX1" fmla="*/ 1125366 w 1125630"/>
              <a:gd name="connsiteY1" fmla="*/ 0 h 2974406"/>
              <a:gd name="connsiteX2" fmla="*/ 1111688 w 1125630"/>
              <a:gd name="connsiteY2" fmla="*/ 2974406 h 2974406"/>
              <a:gd name="connsiteX3" fmla="*/ 0 w 1125630"/>
              <a:gd name="connsiteY3" fmla="*/ 2974406 h 2974406"/>
              <a:gd name="connsiteX4" fmla="*/ 28177 w 1125630"/>
              <a:gd name="connsiteY4" fmla="*/ 558207 h 2974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0" h="2974406">
                <a:moveTo>
                  <a:pt x="28177" y="558207"/>
                </a:moveTo>
                <a:lnTo>
                  <a:pt x="1125366" y="0"/>
                </a:lnTo>
                <a:cubicBezTo>
                  <a:pt x="1128080" y="984459"/>
                  <a:pt x="1108974" y="1989947"/>
                  <a:pt x="1111688" y="2974406"/>
                </a:cubicBezTo>
                <a:lnTo>
                  <a:pt x="0" y="2974406"/>
                </a:lnTo>
                <a:lnTo>
                  <a:pt x="28177" y="558207"/>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rgbClr val="002060"/>
              </a:solidFill>
            </a:endParaRPr>
          </a:p>
        </p:txBody>
      </p:sp>
      <p:sp>
        <p:nvSpPr>
          <p:cNvPr id="12310" name="フリーフォーム 70">
            <a:extLst>
              <a:ext uri="{FF2B5EF4-FFF2-40B4-BE49-F238E27FC236}">
                <a16:creationId xmlns:a16="http://schemas.microsoft.com/office/drawing/2014/main" id="{AA4BCC04-136C-8219-5BEC-85805AE40B22}"/>
              </a:ext>
            </a:extLst>
          </p:cNvPr>
          <p:cNvSpPr/>
          <p:nvPr/>
        </p:nvSpPr>
        <p:spPr>
          <a:xfrm flipH="1" flipV="1">
            <a:off x="644388" y="3639974"/>
            <a:ext cx="4939984" cy="578469"/>
          </a:xfrm>
          <a:custGeom>
            <a:avLst/>
            <a:gdLst>
              <a:gd name="connsiteX0" fmla="*/ 1590675 w 2609850"/>
              <a:gd name="connsiteY0" fmla="*/ 19050 h 3067050"/>
              <a:gd name="connsiteX1" fmla="*/ 0 w 2609850"/>
              <a:gd name="connsiteY1" fmla="*/ 0 h 3067050"/>
              <a:gd name="connsiteX2" fmla="*/ 0 w 2609850"/>
              <a:gd name="connsiteY2" fmla="*/ 3067050 h 3067050"/>
              <a:gd name="connsiteX3" fmla="*/ 2609850 w 2609850"/>
              <a:gd name="connsiteY3" fmla="*/ 3067050 h 3067050"/>
              <a:gd name="connsiteX4" fmla="*/ 1590675 w 2609850"/>
              <a:gd name="connsiteY4" fmla="*/ 19050 h 3067050"/>
              <a:gd name="connsiteX0" fmla="*/ 1590675 w 2609850"/>
              <a:gd name="connsiteY0" fmla="*/ 0 h 3048000"/>
              <a:gd name="connsiteX1" fmla="*/ 20448 w 2609850"/>
              <a:gd name="connsiteY1" fmla="*/ 717143 h 3048000"/>
              <a:gd name="connsiteX2" fmla="*/ 0 w 2609850"/>
              <a:gd name="connsiteY2" fmla="*/ 3048000 h 3048000"/>
              <a:gd name="connsiteX3" fmla="*/ 2609850 w 2609850"/>
              <a:gd name="connsiteY3" fmla="*/ 3048000 h 3048000"/>
              <a:gd name="connsiteX4" fmla="*/ 1590675 w 2609850"/>
              <a:gd name="connsiteY4" fmla="*/ 0 h 3048000"/>
              <a:gd name="connsiteX0" fmla="*/ 5169085 w 5169085"/>
              <a:gd name="connsiteY0" fmla="*/ 145254 h 2330857"/>
              <a:gd name="connsiteX1" fmla="*/ 20448 w 5169085"/>
              <a:gd name="connsiteY1" fmla="*/ 0 h 2330857"/>
              <a:gd name="connsiteX2" fmla="*/ 0 w 5169085"/>
              <a:gd name="connsiteY2" fmla="*/ 2330857 h 2330857"/>
              <a:gd name="connsiteX3" fmla="*/ 2609850 w 5169085"/>
              <a:gd name="connsiteY3" fmla="*/ 2330857 h 2330857"/>
              <a:gd name="connsiteX4" fmla="*/ 5169085 w 5169085"/>
              <a:gd name="connsiteY4" fmla="*/ 145254 h 2330857"/>
              <a:gd name="connsiteX0" fmla="*/ 5169085 w 5169085"/>
              <a:gd name="connsiteY0" fmla="*/ 145254 h 2330857"/>
              <a:gd name="connsiteX1" fmla="*/ 20448 w 5169085"/>
              <a:gd name="connsiteY1" fmla="*/ 0 h 2330857"/>
              <a:gd name="connsiteX2" fmla="*/ 0 w 5169085"/>
              <a:gd name="connsiteY2" fmla="*/ 2330857 h 2330857"/>
              <a:gd name="connsiteX3" fmla="*/ 1055797 w 5169085"/>
              <a:gd name="connsiteY3" fmla="*/ 2299306 h 2330857"/>
              <a:gd name="connsiteX4" fmla="*/ 5169085 w 5169085"/>
              <a:gd name="connsiteY4" fmla="*/ 145254 h 2330857"/>
              <a:gd name="connsiteX0" fmla="*/ 5169085 w 5169085"/>
              <a:gd name="connsiteY0" fmla="*/ 0 h 2332841"/>
              <a:gd name="connsiteX1" fmla="*/ 20448 w 5169085"/>
              <a:gd name="connsiteY1" fmla="*/ 1984 h 2332841"/>
              <a:gd name="connsiteX2" fmla="*/ 0 w 5169085"/>
              <a:gd name="connsiteY2" fmla="*/ 2332841 h 2332841"/>
              <a:gd name="connsiteX3" fmla="*/ 1055797 w 5169085"/>
              <a:gd name="connsiteY3" fmla="*/ 2301290 h 2332841"/>
              <a:gd name="connsiteX4" fmla="*/ 5169085 w 5169085"/>
              <a:gd name="connsiteY4" fmla="*/ 0 h 2332841"/>
              <a:gd name="connsiteX0" fmla="*/ 5189533 w 5189533"/>
              <a:gd name="connsiteY0" fmla="*/ 0 h 2332841"/>
              <a:gd name="connsiteX1" fmla="*/ 0 w 5189533"/>
              <a:gd name="connsiteY1" fmla="*/ 1984 h 2332841"/>
              <a:gd name="connsiteX2" fmla="*/ 20448 w 5189533"/>
              <a:gd name="connsiteY2" fmla="*/ 2332841 h 2332841"/>
              <a:gd name="connsiteX3" fmla="*/ 1076245 w 5189533"/>
              <a:gd name="connsiteY3" fmla="*/ 2301290 h 2332841"/>
              <a:gd name="connsiteX4" fmla="*/ 5189533 w 5189533"/>
              <a:gd name="connsiteY4" fmla="*/ 0 h 2332841"/>
              <a:gd name="connsiteX0" fmla="*/ 5209981 w 5209981"/>
              <a:gd name="connsiteY0" fmla="*/ 0 h 2332841"/>
              <a:gd name="connsiteX1" fmla="*/ 20448 w 5209981"/>
              <a:gd name="connsiteY1" fmla="*/ 1984 h 2332841"/>
              <a:gd name="connsiteX2" fmla="*/ 0 w 5209981"/>
              <a:gd name="connsiteY2" fmla="*/ 2332841 h 2332841"/>
              <a:gd name="connsiteX3" fmla="*/ 1096693 w 5209981"/>
              <a:gd name="connsiteY3" fmla="*/ 2301290 h 2332841"/>
              <a:gd name="connsiteX4" fmla="*/ 5209981 w 5209981"/>
              <a:gd name="connsiteY4" fmla="*/ 0 h 2332841"/>
              <a:gd name="connsiteX0" fmla="*/ 5209981 w 5209981"/>
              <a:gd name="connsiteY0" fmla="*/ 0 h 2332841"/>
              <a:gd name="connsiteX1" fmla="*/ 20448 w 5209981"/>
              <a:gd name="connsiteY1" fmla="*/ 1984 h 2332841"/>
              <a:gd name="connsiteX2" fmla="*/ 0 w 5209981"/>
              <a:gd name="connsiteY2" fmla="*/ 2332841 h 2332841"/>
              <a:gd name="connsiteX3" fmla="*/ 1096693 w 5209981"/>
              <a:gd name="connsiteY3" fmla="*/ 2301290 h 2332841"/>
              <a:gd name="connsiteX4" fmla="*/ 5190398 w 5209981"/>
              <a:gd name="connsiteY4" fmla="*/ 143746 h 2332841"/>
              <a:gd name="connsiteX5" fmla="*/ 5209981 w 5209981"/>
              <a:gd name="connsiteY5" fmla="*/ 0 h 2332841"/>
              <a:gd name="connsiteX0" fmla="*/ 5189533 w 5189533"/>
              <a:gd name="connsiteY0" fmla="*/ 0 h 2301290"/>
              <a:gd name="connsiteX1" fmla="*/ 0 w 5189533"/>
              <a:gd name="connsiteY1" fmla="*/ 1984 h 2301290"/>
              <a:gd name="connsiteX2" fmla="*/ 1076245 w 5189533"/>
              <a:gd name="connsiteY2" fmla="*/ 2301290 h 2301290"/>
              <a:gd name="connsiteX3" fmla="*/ 5169950 w 5189533"/>
              <a:gd name="connsiteY3" fmla="*/ 143746 h 2301290"/>
              <a:gd name="connsiteX4" fmla="*/ 5189533 w 5189533"/>
              <a:gd name="connsiteY4" fmla="*/ 0 h 2301290"/>
              <a:gd name="connsiteX0" fmla="*/ 5189533 w 5189533"/>
              <a:gd name="connsiteY0" fmla="*/ 0 h 2911278"/>
              <a:gd name="connsiteX1" fmla="*/ 0 w 5189533"/>
              <a:gd name="connsiteY1" fmla="*/ 1984 h 2911278"/>
              <a:gd name="connsiteX2" fmla="*/ 74290 w 5189533"/>
              <a:gd name="connsiteY2" fmla="*/ 2911278 h 2911278"/>
              <a:gd name="connsiteX3" fmla="*/ 5169950 w 5189533"/>
              <a:gd name="connsiteY3" fmla="*/ 143746 h 2911278"/>
              <a:gd name="connsiteX4" fmla="*/ 5189533 w 5189533"/>
              <a:gd name="connsiteY4" fmla="*/ 0 h 2911278"/>
              <a:gd name="connsiteX0" fmla="*/ 5189533 w 5189533"/>
              <a:gd name="connsiteY0" fmla="*/ 0 h 2911278"/>
              <a:gd name="connsiteX1" fmla="*/ 0 w 5189533"/>
              <a:gd name="connsiteY1" fmla="*/ 1984 h 2911278"/>
              <a:gd name="connsiteX2" fmla="*/ 74290 w 5189533"/>
              <a:gd name="connsiteY2" fmla="*/ 2911278 h 2911278"/>
              <a:gd name="connsiteX3" fmla="*/ 2635720 w 5189533"/>
              <a:gd name="connsiteY3" fmla="*/ 1510961 h 2911278"/>
              <a:gd name="connsiteX4" fmla="*/ 5189533 w 5189533"/>
              <a:gd name="connsiteY4" fmla="*/ 0 h 2911278"/>
              <a:gd name="connsiteX0" fmla="*/ 5199630 w 5199630"/>
              <a:gd name="connsiteY0" fmla="*/ 0 h 2911278"/>
              <a:gd name="connsiteX1" fmla="*/ 0 w 5199630"/>
              <a:gd name="connsiteY1" fmla="*/ 1984 h 2911278"/>
              <a:gd name="connsiteX2" fmla="*/ 74290 w 5199630"/>
              <a:gd name="connsiteY2" fmla="*/ 2911278 h 2911278"/>
              <a:gd name="connsiteX3" fmla="*/ 2635720 w 5199630"/>
              <a:gd name="connsiteY3" fmla="*/ 1510961 h 2911278"/>
              <a:gd name="connsiteX4" fmla="*/ 5199630 w 5199630"/>
              <a:gd name="connsiteY4" fmla="*/ 0 h 2911278"/>
              <a:gd name="connsiteX0" fmla="*/ 5189533 w 5189533"/>
              <a:gd name="connsiteY0" fmla="*/ 8533 h 2909294"/>
              <a:gd name="connsiteX1" fmla="*/ 0 w 5189533"/>
              <a:gd name="connsiteY1" fmla="*/ 0 h 2909294"/>
              <a:gd name="connsiteX2" fmla="*/ 74290 w 5189533"/>
              <a:gd name="connsiteY2" fmla="*/ 2909294 h 2909294"/>
              <a:gd name="connsiteX3" fmla="*/ 2635720 w 5189533"/>
              <a:gd name="connsiteY3" fmla="*/ 1508977 h 2909294"/>
              <a:gd name="connsiteX4" fmla="*/ 5189533 w 5189533"/>
              <a:gd name="connsiteY4" fmla="*/ 8533 h 2909294"/>
              <a:gd name="connsiteX0" fmla="*/ 5209726 w 5209726"/>
              <a:gd name="connsiteY0" fmla="*/ 8533 h 2909294"/>
              <a:gd name="connsiteX1" fmla="*/ 0 w 5209726"/>
              <a:gd name="connsiteY1" fmla="*/ 0 h 2909294"/>
              <a:gd name="connsiteX2" fmla="*/ 74290 w 5209726"/>
              <a:gd name="connsiteY2" fmla="*/ 2909294 h 2909294"/>
              <a:gd name="connsiteX3" fmla="*/ 2635720 w 5209726"/>
              <a:gd name="connsiteY3" fmla="*/ 1508977 h 2909294"/>
              <a:gd name="connsiteX4" fmla="*/ 5209726 w 5209726"/>
              <a:gd name="connsiteY4" fmla="*/ 8533 h 2909294"/>
              <a:gd name="connsiteX0" fmla="*/ 5209726 w 5209726"/>
              <a:gd name="connsiteY0" fmla="*/ 19050 h 2909294"/>
              <a:gd name="connsiteX1" fmla="*/ 0 w 5209726"/>
              <a:gd name="connsiteY1" fmla="*/ 0 h 2909294"/>
              <a:gd name="connsiteX2" fmla="*/ 74290 w 5209726"/>
              <a:gd name="connsiteY2" fmla="*/ 2909294 h 2909294"/>
              <a:gd name="connsiteX3" fmla="*/ 2635720 w 5209726"/>
              <a:gd name="connsiteY3" fmla="*/ 1508977 h 2909294"/>
              <a:gd name="connsiteX4" fmla="*/ 5209726 w 5209726"/>
              <a:gd name="connsiteY4" fmla="*/ 19050 h 2909294"/>
              <a:gd name="connsiteX0" fmla="*/ 5236401 w 5236401"/>
              <a:gd name="connsiteY0" fmla="*/ 19050 h 1646712"/>
              <a:gd name="connsiteX1" fmla="*/ 26675 w 5236401"/>
              <a:gd name="connsiteY1" fmla="*/ 0 h 1646712"/>
              <a:gd name="connsiteX2" fmla="*/ 0 w 5236401"/>
              <a:gd name="connsiteY2" fmla="*/ 616579 h 1646712"/>
              <a:gd name="connsiteX3" fmla="*/ 2662395 w 5236401"/>
              <a:gd name="connsiteY3" fmla="*/ 1508977 h 1646712"/>
              <a:gd name="connsiteX4" fmla="*/ 5236401 w 5236401"/>
              <a:gd name="connsiteY4" fmla="*/ 19050 h 1646712"/>
              <a:gd name="connsiteX0" fmla="*/ 5236401 w 5236401"/>
              <a:gd name="connsiteY0" fmla="*/ 19050 h 802215"/>
              <a:gd name="connsiteX1" fmla="*/ 26675 w 5236401"/>
              <a:gd name="connsiteY1" fmla="*/ 0 h 802215"/>
              <a:gd name="connsiteX2" fmla="*/ 0 w 5236401"/>
              <a:gd name="connsiteY2" fmla="*/ 616579 h 802215"/>
              <a:gd name="connsiteX3" fmla="*/ 2208051 w 5236401"/>
              <a:gd name="connsiteY3" fmla="*/ 593995 h 802215"/>
              <a:gd name="connsiteX4" fmla="*/ 5236401 w 5236401"/>
              <a:gd name="connsiteY4" fmla="*/ 19050 h 802215"/>
              <a:gd name="connsiteX0" fmla="*/ 5236401 w 5236401"/>
              <a:gd name="connsiteY0" fmla="*/ 19050 h 616594"/>
              <a:gd name="connsiteX1" fmla="*/ 26675 w 5236401"/>
              <a:gd name="connsiteY1" fmla="*/ 0 h 616594"/>
              <a:gd name="connsiteX2" fmla="*/ 0 w 5236401"/>
              <a:gd name="connsiteY2" fmla="*/ 616579 h 616594"/>
              <a:gd name="connsiteX3" fmla="*/ 5236401 w 5236401"/>
              <a:gd name="connsiteY3" fmla="*/ 19050 h 616594"/>
              <a:gd name="connsiteX0" fmla="*/ 5236401 w 5439299"/>
              <a:gd name="connsiteY0" fmla="*/ 19050 h 676670"/>
              <a:gd name="connsiteX1" fmla="*/ 26675 w 5439299"/>
              <a:gd name="connsiteY1" fmla="*/ 0 h 676670"/>
              <a:gd name="connsiteX2" fmla="*/ 0 w 5439299"/>
              <a:gd name="connsiteY2" fmla="*/ 616579 h 676670"/>
              <a:gd name="connsiteX3" fmla="*/ 4195613 w 5439299"/>
              <a:gd name="connsiteY3" fmla="*/ 621785 h 676670"/>
              <a:gd name="connsiteX4" fmla="*/ 5236401 w 5439299"/>
              <a:gd name="connsiteY4" fmla="*/ 19050 h 676670"/>
              <a:gd name="connsiteX0" fmla="*/ 5236401 w 5236401"/>
              <a:gd name="connsiteY0" fmla="*/ 19050 h 616594"/>
              <a:gd name="connsiteX1" fmla="*/ 26675 w 5236401"/>
              <a:gd name="connsiteY1" fmla="*/ 0 h 616594"/>
              <a:gd name="connsiteX2" fmla="*/ 0 w 5236401"/>
              <a:gd name="connsiteY2" fmla="*/ 616579 h 616594"/>
              <a:gd name="connsiteX3" fmla="*/ 5236401 w 5236401"/>
              <a:gd name="connsiteY3" fmla="*/ 19050 h 616594"/>
              <a:gd name="connsiteX0" fmla="*/ 5236401 w 5236401"/>
              <a:gd name="connsiteY0" fmla="*/ 19050 h 616579"/>
              <a:gd name="connsiteX1" fmla="*/ 26675 w 5236401"/>
              <a:gd name="connsiteY1" fmla="*/ 0 h 616579"/>
              <a:gd name="connsiteX2" fmla="*/ 0 w 5236401"/>
              <a:gd name="connsiteY2" fmla="*/ 616579 h 616579"/>
              <a:gd name="connsiteX3" fmla="*/ 5236401 w 5236401"/>
              <a:gd name="connsiteY3" fmla="*/ 19050 h 616579"/>
              <a:gd name="connsiteX0" fmla="*/ 5236401 w 5236401"/>
              <a:gd name="connsiteY0" fmla="*/ 19050 h 643774"/>
              <a:gd name="connsiteX1" fmla="*/ 26675 w 5236401"/>
              <a:gd name="connsiteY1" fmla="*/ 0 h 643774"/>
              <a:gd name="connsiteX2" fmla="*/ 0 w 5236401"/>
              <a:gd name="connsiteY2" fmla="*/ 616579 h 643774"/>
              <a:gd name="connsiteX3" fmla="*/ 4256192 w 5236401"/>
              <a:gd name="connsiteY3" fmla="*/ 611268 h 643774"/>
              <a:gd name="connsiteX4" fmla="*/ 5236401 w 5236401"/>
              <a:gd name="connsiteY4" fmla="*/ 19050 h 643774"/>
              <a:gd name="connsiteX0" fmla="*/ 5236401 w 5236401"/>
              <a:gd name="connsiteY0" fmla="*/ 19050 h 839427"/>
              <a:gd name="connsiteX1" fmla="*/ 26675 w 5236401"/>
              <a:gd name="connsiteY1" fmla="*/ 0 h 839427"/>
              <a:gd name="connsiteX2" fmla="*/ 0 w 5236401"/>
              <a:gd name="connsiteY2" fmla="*/ 616579 h 839427"/>
              <a:gd name="connsiteX3" fmla="*/ 4256192 w 5236401"/>
              <a:gd name="connsiteY3" fmla="*/ 611268 h 839427"/>
              <a:gd name="connsiteX4" fmla="*/ 5236401 w 5236401"/>
              <a:gd name="connsiteY4" fmla="*/ 19050 h 839427"/>
              <a:gd name="connsiteX0" fmla="*/ 5236401 w 5236401"/>
              <a:gd name="connsiteY0" fmla="*/ 19050 h 616594"/>
              <a:gd name="connsiteX1" fmla="*/ 26675 w 5236401"/>
              <a:gd name="connsiteY1" fmla="*/ 0 h 616594"/>
              <a:gd name="connsiteX2" fmla="*/ 0 w 5236401"/>
              <a:gd name="connsiteY2" fmla="*/ 616579 h 616594"/>
              <a:gd name="connsiteX3" fmla="*/ 5236401 w 5236401"/>
              <a:gd name="connsiteY3" fmla="*/ 19050 h 616594"/>
              <a:gd name="connsiteX0" fmla="*/ 5236401 w 5236401"/>
              <a:gd name="connsiteY0" fmla="*/ 19050 h 616579"/>
              <a:gd name="connsiteX1" fmla="*/ 26675 w 5236401"/>
              <a:gd name="connsiteY1" fmla="*/ 0 h 616579"/>
              <a:gd name="connsiteX2" fmla="*/ 0 w 5236401"/>
              <a:gd name="connsiteY2" fmla="*/ 616579 h 616579"/>
              <a:gd name="connsiteX3" fmla="*/ 5236401 w 5236401"/>
              <a:gd name="connsiteY3" fmla="*/ 19050 h 616579"/>
              <a:gd name="connsiteX0" fmla="*/ 5236401 w 5236401"/>
              <a:gd name="connsiteY0" fmla="*/ 19050 h 638717"/>
              <a:gd name="connsiteX1" fmla="*/ 26675 w 5236401"/>
              <a:gd name="connsiteY1" fmla="*/ 0 h 638717"/>
              <a:gd name="connsiteX2" fmla="*/ 0 w 5236401"/>
              <a:gd name="connsiteY2" fmla="*/ 616579 h 638717"/>
              <a:gd name="connsiteX3" fmla="*/ 4225903 w 5236401"/>
              <a:gd name="connsiteY3" fmla="*/ 611268 h 638717"/>
              <a:gd name="connsiteX4" fmla="*/ 5236401 w 5236401"/>
              <a:gd name="connsiteY4" fmla="*/ 19050 h 638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6401" h="638717">
                <a:moveTo>
                  <a:pt x="5236401" y="19050"/>
                </a:moveTo>
                <a:lnTo>
                  <a:pt x="26675" y="0"/>
                </a:lnTo>
                <a:lnTo>
                  <a:pt x="0" y="616579"/>
                </a:lnTo>
                <a:cubicBezTo>
                  <a:pt x="846594" y="523661"/>
                  <a:pt x="3379309" y="704186"/>
                  <a:pt x="4225903" y="611268"/>
                </a:cubicBezTo>
                <a:lnTo>
                  <a:pt x="5236401" y="19050"/>
                </a:ln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pic>
        <p:nvPicPr>
          <p:cNvPr id="11" name="図 10">
            <a:extLst>
              <a:ext uri="{FF2B5EF4-FFF2-40B4-BE49-F238E27FC236}">
                <a16:creationId xmlns:a16="http://schemas.microsoft.com/office/drawing/2014/main" id="{208CC54E-368E-9003-5B77-50E48477A63F}"/>
              </a:ext>
            </a:extLst>
          </p:cNvPr>
          <p:cNvPicPr>
            <a:picLocks noChangeAspect="1"/>
          </p:cNvPicPr>
          <p:nvPr/>
        </p:nvPicPr>
        <p:blipFill>
          <a:blip r:embed="rId4"/>
          <a:stretch>
            <a:fillRect/>
          </a:stretch>
        </p:blipFill>
        <p:spPr>
          <a:xfrm>
            <a:off x="575668" y="1640658"/>
            <a:ext cx="5006151" cy="2515674"/>
          </a:xfrm>
          <a:prstGeom prst="rect">
            <a:avLst/>
          </a:prstGeom>
        </p:spPr>
      </p:pic>
      <p:sp>
        <p:nvSpPr>
          <p:cNvPr id="2" name="角丸四角形 3">
            <a:extLst>
              <a:ext uri="{FF2B5EF4-FFF2-40B4-BE49-F238E27FC236}">
                <a16:creationId xmlns:a16="http://schemas.microsoft.com/office/drawing/2014/main" id="{7196B6FD-A4BA-25F7-A38D-F60D3474DEF9}"/>
              </a:ext>
            </a:extLst>
          </p:cNvPr>
          <p:cNvSpPr/>
          <p:nvPr/>
        </p:nvSpPr>
        <p:spPr>
          <a:xfrm>
            <a:off x="2649090" y="5544343"/>
            <a:ext cx="5710386" cy="871683"/>
          </a:xfrm>
          <a:prstGeom prst="roundRect">
            <a:avLst>
              <a:gd name="adj" fmla="val 12048"/>
            </a:avLst>
          </a:prstGeom>
          <a:solidFill>
            <a:srgbClr val="CCECFF"/>
          </a:solidFill>
          <a:ln>
            <a:solidFill>
              <a:schemeClr val="tx1"/>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umimoji="1" sz="2200" kern="1200">
                <a:solidFill>
                  <a:schemeClr val="lt1"/>
                </a:solidFill>
                <a:latin typeface="+mn-lt"/>
                <a:ea typeface="+mn-ea"/>
                <a:cs typeface="+mn-cs"/>
              </a:defRPr>
            </a:lvl1pPr>
            <a:lvl2pPr marL="411163" indent="46038" algn="l" rtl="0" eaLnBrk="0" fontAlgn="base" hangingPunct="0">
              <a:spcBef>
                <a:spcPct val="0"/>
              </a:spcBef>
              <a:spcAft>
                <a:spcPct val="0"/>
              </a:spcAft>
              <a:defRPr kumimoji="1" sz="2200" kern="1200">
                <a:solidFill>
                  <a:schemeClr val="lt1"/>
                </a:solidFill>
                <a:latin typeface="+mn-lt"/>
                <a:ea typeface="+mn-ea"/>
                <a:cs typeface="+mn-cs"/>
              </a:defRPr>
            </a:lvl2pPr>
            <a:lvl3pPr marL="823913" indent="90488" algn="l" rtl="0" eaLnBrk="0" fontAlgn="base" hangingPunct="0">
              <a:spcBef>
                <a:spcPct val="0"/>
              </a:spcBef>
              <a:spcAft>
                <a:spcPct val="0"/>
              </a:spcAft>
              <a:defRPr kumimoji="1" sz="2200" kern="1200">
                <a:solidFill>
                  <a:schemeClr val="lt1"/>
                </a:solidFill>
                <a:latin typeface="+mn-lt"/>
                <a:ea typeface="+mn-ea"/>
                <a:cs typeface="+mn-cs"/>
              </a:defRPr>
            </a:lvl3pPr>
            <a:lvl4pPr marL="1236663" indent="134938" algn="l" rtl="0" eaLnBrk="0" fontAlgn="base" hangingPunct="0">
              <a:spcBef>
                <a:spcPct val="0"/>
              </a:spcBef>
              <a:spcAft>
                <a:spcPct val="0"/>
              </a:spcAft>
              <a:defRPr kumimoji="1" sz="2200" kern="1200">
                <a:solidFill>
                  <a:schemeClr val="lt1"/>
                </a:solidFill>
                <a:latin typeface="+mn-lt"/>
                <a:ea typeface="+mn-ea"/>
                <a:cs typeface="+mn-cs"/>
              </a:defRPr>
            </a:lvl4pPr>
            <a:lvl5pPr marL="1649413" indent="179388" algn="l" rtl="0" eaLnBrk="0" fontAlgn="base" hangingPunct="0">
              <a:spcBef>
                <a:spcPct val="0"/>
              </a:spcBef>
              <a:spcAft>
                <a:spcPct val="0"/>
              </a:spcAft>
              <a:defRPr kumimoji="1" sz="2200" kern="1200">
                <a:solidFill>
                  <a:schemeClr val="lt1"/>
                </a:solidFill>
                <a:latin typeface="+mn-lt"/>
                <a:ea typeface="+mn-ea"/>
                <a:cs typeface="+mn-cs"/>
              </a:defRPr>
            </a:lvl5pPr>
            <a:lvl6pPr marL="2286000" algn="l" defTabSz="914400" rtl="0" eaLnBrk="1" latinLnBrk="0" hangingPunct="1">
              <a:defRPr kumimoji="1" sz="2200" kern="1200">
                <a:solidFill>
                  <a:schemeClr val="lt1"/>
                </a:solidFill>
                <a:latin typeface="+mn-lt"/>
                <a:ea typeface="+mn-ea"/>
                <a:cs typeface="+mn-cs"/>
              </a:defRPr>
            </a:lvl6pPr>
            <a:lvl7pPr marL="2743200" algn="l" defTabSz="914400" rtl="0" eaLnBrk="1" latinLnBrk="0" hangingPunct="1">
              <a:defRPr kumimoji="1" sz="2200" kern="1200">
                <a:solidFill>
                  <a:schemeClr val="lt1"/>
                </a:solidFill>
                <a:latin typeface="+mn-lt"/>
                <a:ea typeface="+mn-ea"/>
                <a:cs typeface="+mn-cs"/>
              </a:defRPr>
            </a:lvl7pPr>
            <a:lvl8pPr marL="3200400" algn="l" defTabSz="914400" rtl="0" eaLnBrk="1" latinLnBrk="0" hangingPunct="1">
              <a:defRPr kumimoji="1" sz="2200" kern="1200">
                <a:solidFill>
                  <a:schemeClr val="lt1"/>
                </a:solidFill>
                <a:latin typeface="+mn-lt"/>
                <a:ea typeface="+mn-ea"/>
                <a:cs typeface="+mn-cs"/>
              </a:defRPr>
            </a:lvl8pPr>
            <a:lvl9pPr marL="3657600" algn="l" defTabSz="914400" rtl="0" eaLnBrk="1" latinLnBrk="0" hangingPunct="1">
              <a:defRPr kumimoji="1" sz="2200" kern="1200">
                <a:solidFill>
                  <a:schemeClr val="lt1"/>
                </a:solidFill>
                <a:latin typeface="+mn-lt"/>
                <a:ea typeface="+mn-ea"/>
                <a:cs typeface="+mn-cs"/>
              </a:defRPr>
            </a:lvl9pPr>
          </a:lstStyle>
          <a:p>
            <a:pPr algn="ctr"/>
            <a:r>
              <a:rPr lang="ja-JP" altLang="en-US" sz="1800" dirty="0">
                <a:solidFill>
                  <a:schemeClr val="tx1"/>
                </a:solidFill>
                <a:latin typeface="Meiryo UI" panose="020B0604030504040204" pitchFamily="50" charset="-128"/>
                <a:ea typeface="Meiryo UI" panose="020B0604030504040204" pitchFamily="50" charset="-128"/>
              </a:rPr>
              <a:t>　新７つ道具</a:t>
            </a:r>
            <a:r>
              <a:rPr lang="ja-JP" altLang="en-US" sz="1800" b="1" dirty="0">
                <a:solidFill>
                  <a:schemeClr val="tx1"/>
                </a:solidFill>
                <a:latin typeface="Meiryo UI" panose="020B0604030504040204" pitchFamily="50" charset="-128"/>
                <a:ea typeface="Meiryo UI" panose="020B0604030504040204" pitchFamily="50" charset="-128"/>
              </a:rPr>
              <a:t>「系統図」</a:t>
            </a:r>
            <a:r>
              <a:rPr lang="ja-JP" altLang="en-US" sz="1800" dirty="0">
                <a:solidFill>
                  <a:schemeClr val="tx1"/>
                </a:solidFill>
                <a:latin typeface="Meiryo UI" panose="020B0604030504040204" pitchFamily="50" charset="-128"/>
                <a:ea typeface="Meiryo UI" panose="020B0604030504040204" pitchFamily="50" charset="-128"/>
              </a:rPr>
              <a:t>を使って問題解析ができました！</a:t>
            </a:r>
            <a:endParaRPr lang="en-US" altLang="ja-JP" sz="1800" dirty="0">
              <a:solidFill>
                <a:schemeClr val="tx1"/>
              </a:solidFill>
              <a:latin typeface="Meiryo UI" panose="020B0604030504040204" pitchFamily="50" charset="-128"/>
              <a:ea typeface="Meiryo UI" panose="020B0604030504040204" pitchFamily="50" charset="-128"/>
            </a:endParaRPr>
          </a:p>
          <a:p>
            <a:pPr algn="ctr"/>
            <a:r>
              <a:rPr lang="ja-JP" altLang="en-US" sz="1800" dirty="0">
                <a:solidFill>
                  <a:schemeClr val="tx1"/>
                </a:solidFill>
                <a:latin typeface="Meiryo UI" panose="020B0604030504040204" pitchFamily="50" charset="-128"/>
                <a:ea typeface="Meiryo UI" panose="020B0604030504040204" pitchFamily="50" charset="-128"/>
              </a:rPr>
              <a:t>下期テーマでも、さらに</a:t>
            </a:r>
            <a:r>
              <a:rPr lang="ja-JP" altLang="en-US" sz="1800" b="1" dirty="0">
                <a:solidFill>
                  <a:schemeClr val="tx1"/>
                </a:solidFill>
                <a:latin typeface="Meiryo UI" panose="020B0604030504040204" pitchFamily="50" charset="-128"/>
                <a:ea typeface="Meiryo UI" panose="020B0604030504040204" pitchFamily="50" charset="-128"/>
              </a:rPr>
              <a:t>レベルアップ</a:t>
            </a:r>
            <a:r>
              <a:rPr lang="ja-JP" altLang="en-US" sz="1800" dirty="0">
                <a:solidFill>
                  <a:schemeClr val="tx1"/>
                </a:solidFill>
                <a:latin typeface="Meiryo UI" panose="020B0604030504040204" pitchFamily="50" charset="-128"/>
                <a:ea typeface="Meiryo UI" panose="020B0604030504040204" pitchFamily="50" charset="-128"/>
              </a:rPr>
              <a:t>するぞ！</a:t>
            </a:r>
          </a:p>
        </p:txBody>
      </p:sp>
      <p:sp>
        <p:nvSpPr>
          <p:cNvPr id="12292" name="Line 3">
            <a:extLst>
              <a:ext uri="{FF2B5EF4-FFF2-40B4-BE49-F238E27FC236}">
                <a16:creationId xmlns:a16="http://schemas.microsoft.com/office/drawing/2014/main" id="{93C3D9EB-73C5-1334-E95B-83D391817A52}"/>
              </a:ext>
            </a:extLst>
          </p:cNvPr>
          <p:cNvSpPr>
            <a:spLocks noChangeShapeType="1"/>
          </p:cNvSpPr>
          <p:nvPr/>
        </p:nvSpPr>
        <p:spPr bwMode="auto">
          <a:xfrm>
            <a:off x="287636"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a:p>
        </p:txBody>
      </p:sp>
      <p:sp>
        <p:nvSpPr>
          <p:cNvPr id="12293" name="テキスト ボックス 9">
            <a:extLst>
              <a:ext uri="{FF2B5EF4-FFF2-40B4-BE49-F238E27FC236}">
                <a16:creationId xmlns:a16="http://schemas.microsoft.com/office/drawing/2014/main" id="{8E4B9802-D73C-1877-8539-66592BDCF4F8}"/>
              </a:ext>
            </a:extLst>
          </p:cNvPr>
          <p:cNvSpPr txBox="1">
            <a:spLocks noChangeArrowheads="1"/>
          </p:cNvSpPr>
          <p:nvPr/>
        </p:nvSpPr>
        <p:spPr bwMode="auto">
          <a:xfrm>
            <a:off x="359644" y="132150"/>
            <a:ext cx="13981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結果の確認</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12294" name="テキスト ボックス 9">
            <a:extLst>
              <a:ext uri="{FF2B5EF4-FFF2-40B4-BE49-F238E27FC236}">
                <a16:creationId xmlns:a16="http://schemas.microsoft.com/office/drawing/2014/main" id="{6513E029-FBF0-0BDD-07DA-5B60BBD2BE01}"/>
              </a:ext>
            </a:extLst>
          </p:cNvPr>
          <p:cNvSpPr txBox="1">
            <a:spLocks noChangeArrowheads="1"/>
          </p:cNvSpPr>
          <p:nvPr/>
        </p:nvSpPr>
        <p:spPr bwMode="auto">
          <a:xfrm>
            <a:off x="8890737" y="181652"/>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26/29</a:t>
            </a:r>
            <a:r>
              <a:rPr lang="ja-JP" altLang="en-US" sz="1400" dirty="0">
                <a:latin typeface="Meiryo UI" panose="020B0604030504040204" pitchFamily="50" charset="-128"/>
                <a:ea typeface="Meiryo UI" panose="020B0604030504040204" pitchFamily="50" charset="-128"/>
              </a:rPr>
              <a:t>）</a:t>
            </a:r>
          </a:p>
        </p:txBody>
      </p:sp>
      <p:sp>
        <p:nvSpPr>
          <p:cNvPr id="77" name="フレーム 76">
            <a:extLst>
              <a:ext uri="{FF2B5EF4-FFF2-40B4-BE49-F238E27FC236}">
                <a16:creationId xmlns:a16="http://schemas.microsoft.com/office/drawing/2014/main" id="{118ED32D-A9EB-57D7-EC24-E4F50DFB139D}"/>
              </a:ext>
            </a:extLst>
          </p:cNvPr>
          <p:cNvSpPr/>
          <p:nvPr/>
        </p:nvSpPr>
        <p:spPr>
          <a:xfrm>
            <a:off x="364189" y="581818"/>
            <a:ext cx="5557057" cy="4720545"/>
          </a:xfrm>
          <a:prstGeom prst="frame">
            <a:avLst>
              <a:gd name="adj1" fmla="val 2033"/>
            </a:avLst>
          </a:prstGeom>
          <a:solidFill>
            <a:schemeClr val="bg1">
              <a:lumMod val="6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solidFill>
                <a:schemeClr val="tx1"/>
              </a:solidFill>
            </a:endParaRPr>
          </a:p>
        </p:txBody>
      </p:sp>
      <p:sp>
        <p:nvSpPr>
          <p:cNvPr id="4" name="右矢印 3">
            <a:extLst>
              <a:ext uri="{FF2B5EF4-FFF2-40B4-BE49-F238E27FC236}">
                <a16:creationId xmlns:a16="http://schemas.microsoft.com/office/drawing/2014/main" id="{1E532460-F060-D904-4446-C1A9411D3C3E}"/>
              </a:ext>
            </a:extLst>
          </p:cNvPr>
          <p:cNvSpPr/>
          <p:nvPr/>
        </p:nvSpPr>
        <p:spPr>
          <a:xfrm rot="19638191">
            <a:off x="4032850" y="2282612"/>
            <a:ext cx="235335" cy="282437"/>
          </a:xfrm>
          <a:prstGeom prst="rightArrow">
            <a:avLst>
              <a:gd name="adj1" fmla="val 50000"/>
              <a:gd name="adj2" fmla="val 54653"/>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61" name="Picture 2" descr="ロゴ">
            <a:extLst>
              <a:ext uri="{FF2B5EF4-FFF2-40B4-BE49-F238E27FC236}">
                <a16:creationId xmlns:a16="http://schemas.microsoft.com/office/drawing/2014/main" id="{2170CE22-92F1-1996-DAD2-8AD9096C7447}"/>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9773615" y="173787"/>
            <a:ext cx="1316699" cy="318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フレーム 45">
            <a:extLst>
              <a:ext uri="{FF2B5EF4-FFF2-40B4-BE49-F238E27FC236}">
                <a16:creationId xmlns:a16="http://schemas.microsoft.com/office/drawing/2014/main" id="{BC20580C-D34B-B17C-EC64-0B1322B3E179}"/>
              </a:ext>
            </a:extLst>
          </p:cNvPr>
          <p:cNvSpPr/>
          <p:nvPr/>
        </p:nvSpPr>
        <p:spPr>
          <a:xfrm>
            <a:off x="6002461" y="599518"/>
            <a:ext cx="5441435" cy="4720544"/>
          </a:xfrm>
          <a:prstGeom prst="frame">
            <a:avLst>
              <a:gd name="adj1" fmla="val 1061"/>
            </a:avLst>
          </a:prstGeom>
          <a:solidFill>
            <a:schemeClr val="bg1">
              <a:lumMod val="6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dirty="0">
              <a:solidFill>
                <a:schemeClr val="tx1"/>
              </a:solidFill>
            </a:endParaRPr>
          </a:p>
        </p:txBody>
      </p:sp>
      <p:sp>
        <p:nvSpPr>
          <p:cNvPr id="62" name="Rectangle 15">
            <a:extLst>
              <a:ext uri="{FF2B5EF4-FFF2-40B4-BE49-F238E27FC236}">
                <a16:creationId xmlns:a16="http://schemas.microsoft.com/office/drawing/2014/main" id="{59688112-D4EC-876C-BAE3-EE37C3C99FDD}"/>
              </a:ext>
            </a:extLst>
          </p:cNvPr>
          <p:cNvSpPr>
            <a:spLocks noChangeArrowheads="1"/>
          </p:cNvSpPr>
          <p:nvPr/>
        </p:nvSpPr>
        <p:spPr bwMode="auto">
          <a:xfrm>
            <a:off x="7450390" y="1855028"/>
            <a:ext cx="249891" cy="35709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63" name="Rectangle 16">
            <a:extLst>
              <a:ext uri="{FF2B5EF4-FFF2-40B4-BE49-F238E27FC236}">
                <a16:creationId xmlns:a16="http://schemas.microsoft.com/office/drawing/2014/main" id="{EABC05A6-6180-9660-BD00-58A9D8619267}"/>
              </a:ext>
            </a:extLst>
          </p:cNvPr>
          <p:cNvSpPr>
            <a:spLocks noChangeArrowheads="1"/>
          </p:cNvSpPr>
          <p:nvPr/>
        </p:nvSpPr>
        <p:spPr bwMode="auto">
          <a:xfrm>
            <a:off x="7402765" y="2001638"/>
            <a:ext cx="249891" cy="283322"/>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64" name="Rectangle 17">
            <a:extLst>
              <a:ext uri="{FF2B5EF4-FFF2-40B4-BE49-F238E27FC236}">
                <a16:creationId xmlns:a16="http://schemas.microsoft.com/office/drawing/2014/main" id="{0A01F187-39B2-7DAF-0CC7-5CBF07E2E8CA}"/>
              </a:ext>
            </a:extLst>
          </p:cNvPr>
          <p:cNvSpPr>
            <a:spLocks noChangeArrowheads="1"/>
          </p:cNvSpPr>
          <p:nvPr/>
        </p:nvSpPr>
        <p:spPr bwMode="auto">
          <a:xfrm>
            <a:off x="7393239" y="2475833"/>
            <a:ext cx="254000" cy="268008"/>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112" name="Rectangle 15">
            <a:extLst>
              <a:ext uri="{FF2B5EF4-FFF2-40B4-BE49-F238E27FC236}">
                <a16:creationId xmlns:a16="http://schemas.microsoft.com/office/drawing/2014/main" id="{AAD92A5D-3B9B-0FE4-385D-01CBE33D0E20}"/>
              </a:ext>
            </a:extLst>
          </p:cNvPr>
          <p:cNvSpPr>
            <a:spLocks noChangeArrowheads="1"/>
          </p:cNvSpPr>
          <p:nvPr/>
        </p:nvSpPr>
        <p:spPr bwMode="auto">
          <a:xfrm>
            <a:off x="7402892" y="1873707"/>
            <a:ext cx="245994" cy="35514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113" name="Rectangle 16">
            <a:extLst>
              <a:ext uri="{FF2B5EF4-FFF2-40B4-BE49-F238E27FC236}">
                <a16:creationId xmlns:a16="http://schemas.microsoft.com/office/drawing/2014/main" id="{A58E9843-3403-E62B-BC21-E8736195F8A1}"/>
              </a:ext>
            </a:extLst>
          </p:cNvPr>
          <p:cNvSpPr>
            <a:spLocks noChangeArrowheads="1"/>
          </p:cNvSpPr>
          <p:nvPr/>
        </p:nvSpPr>
        <p:spPr bwMode="auto">
          <a:xfrm>
            <a:off x="7355267" y="2019341"/>
            <a:ext cx="245994" cy="282348"/>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114" name="Rectangle 17">
            <a:extLst>
              <a:ext uri="{FF2B5EF4-FFF2-40B4-BE49-F238E27FC236}">
                <a16:creationId xmlns:a16="http://schemas.microsoft.com/office/drawing/2014/main" id="{FFDF2696-4394-16EF-10B3-780F20CC325F}"/>
              </a:ext>
            </a:extLst>
          </p:cNvPr>
          <p:cNvSpPr>
            <a:spLocks noChangeArrowheads="1"/>
          </p:cNvSpPr>
          <p:nvPr/>
        </p:nvSpPr>
        <p:spPr bwMode="auto">
          <a:xfrm>
            <a:off x="7345742" y="2491589"/>
            <a:ext cx="254000" cy="266059"/>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364" name="フリーフォーム 70">
            <a:extLst>
              <a:ext uri="{FF2B5EF4-FFF2-40B4-BE49-F238E27FC236}">
                <a16:creationId xmlns:a16="http://schemas.microsoft.com/office/drawing/2014/main" id="{DE0F5D2B-E35E-2924-2AEA-B42800C51164}"/>
              </a:ext>
            </a:extLst>
          </p:cNvPr>
          <p:cNvSpPr/>
          <p:nvPr/>
        </p:nvSpPr>
        <p:spPr>
          <a:xfrm>
            <a:off x="6919299" y="1537398"/>
            <a:ext cx="2431411" cy="2777744"/>
          </a:xfrm>
          <a:custGeom>
            <a:avLst/>
            <a:gdLst>
              <a:gd name="connsiteX0" fmla="*/ 1590675 w 2609850"/>
              <a:gd name="connsiteY0" fmla="*/ 19050 h 3067050"/>
              <a:gd name="connsiteX1" fmla="*/ 0 w 2609850"/>
              <a:gd name="connsiteY1" fmla="*/ 0 h 3067050"/>
              <a:gd name="connsiteX2" fmla="*/ 0 w 2609850"/>
              <a:gd name="connsiteY2" fmla="*/ 3067050 h 3067050"/>
              <a:gd name="connsiteX3" fmla="*/ 2609850 w 2609850"/>
              <a:gd name="connsiteY3" fmla="*/ 3067050 h 3067050"/>
              <a:gd name="connsiteX4" fmla="*/ 1590675 w 2609850"/>
              <a:gd name="connsiteY4" fmla="*/ 1905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50" h="3067050">
                <a:moveTo>
                  <a:pt x="1590675" y="19050"/>
                </a:moveTo>
                <a:lnTo>
                  <a:pt x="0" y="0"/>
                </a:lnTo>
                <a:lnTo>
                  <a:pt x="0" y="3067050"/>
                </a:lnTo>
                <a:lnTo>
                  <a:pt x="2609850" y="3067050"/>
                </a:lnTo>
                <a:lnTo>
                  <a:pt x="1590675" y="19050"/>
                </a:ln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365" name="フリーフォーム 75">
            <a:extLst>
              <a:ext uri="{FF2B5EF4-FFF2-40B4-BE49-F238E27FC236}">
                <a16:creationId xmlns:a16="http://schemas.microsoft.com/office/drawing/2014/main" id="{EE68D047-5145-8FAC-C355-F256ED686BAF}"/>
              </a:ext>
            </a:extLst>
          </p:cNvPr>
          <p:cNvSpPr/>
          <p:nvPr/>
        </p:nvSpPr>
        <p:spPr>
          <a:xfrm>
            <a:off x="8379096" y="1526417"/>
            <a:ext cx="2403290" cy="2770037"/>
          </a:xfrm>
          <a:custGeom>
            <a:avLst/>
            <a:gdLst>
              <a:gd name="connsiteX0" fmla="*/ 0 w 2752725"/>
              <a:gd name="connsiteY0" fmla="*/ 0 h 3057525"/>
              <a:gd name="connsiteX1" fmla="*/ 2733675 w 2752725"/>
              <a:gd name="connsiteY1" fmla="*/ 9525 h 3057525"/>
              <a:gd name="connsiteX2" fmla="*/ 2752725 w 2752725"/>
              <a:gd name="connsiteY2" fmla="*/ 3057525 h 3057525"/>
              <a:gd name="connsiteX3" fmla="*/ 1019175 w 2752725"/>
              <a:gd name="connsiteY3" fmla="*/ 3057525 h 3057525"/>
              <a:gd name="connsiteX4" fmla="*/ 0 w 2752725"/>
              <a:gd name="connsiteY4" fmla="*/ 0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3057525">
                <a:moveTo>
                  <a:pt x="0" y="0"/>
                </a:moveTo>
                <a:lnTo>
                  <a:pt x="2733675" y="9525"/>
                </a:lnTo>
                <a:lnTo>
                  <a:pt x="2752725" y="3057525"/>
                </a:lnTo>
                <a:lnTo>
                  <a:pt x="1019175" y="3057525"/>
                </a:lnTo>
                <a:lnTo>
                  <a:pt x="0" y="0"/>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rgbClr val="002060"/>
              </a:solidFill>
            </a:endParaRPr>
          </a:p>
        </p:txBody>
      </p:sp>
      <p:cxnSp>
        <p:nvCxnSpPr>
          <p:cNvPr id="366" name="直線コネクタ 365">
            <a:extLst>
              <a:ext uri="{FF2B5EF4-FFF2-40B4-BE49-F238E27FC236}">
                <a16:creationId xmlns:a16="http://schemas.microsoft.com/office/drawing/2014/main" id="{5E925514-1721-CE2C-E46F-E7D8AF5EF3D9}"/>
              </a:ext>
            </a:extLst>
          </p:cNvPr>
          <p:cNvCxnSpPr/>
          <p:nvPr/>
        </p:nvCxnSpPr>
        <p:spPr>
          <a:xfrm>
            <a:off x="8808973" y="1405700"/>
            <a:ext cx="908358" cy="2812087"/>
          </a:xfrm>
          <a:prstGeom prst="line">
            <a:avLst/>
          </a:prstGeom>
          <a:ln w="9525">
            <a:noFill/>
          </a:ln>
        </p:spPr>
        <p:style>
          <a:lnRef idx="1">
            <a:schemeClr val="accent1"/>
          </a:lnRef>
          <a:fillRef idx="0">
            <a:schemeClr val="accent1"/>
          </a:fillRef>
          <a:effectRef idx="0">
            <a:schemeClr val="accent1"/>
          </a:effectRef>
          <a:fontRef idx="minor">
            <a:schemeClr val="tx1"/>
          </a:fontRef>
        </p:style>
      </p:cxnSp>
      <p:graphicFrame>
        <p:nvGraphicFramePr>
          <p:cNvPr id="370" name="グラフ 369">
            <a:extLst>
              <a:ext uri="{FF2B5EF4-FFF2-40B4-BE49-F238E27FC236}">
                <a16:creationId xmlns:a16="http://schemas.microsoft.com/office/drawing/2014/main" id="{36C4E545-11B9-B2A5-773B-6EA8CCAF52C2}"/>
              </a:ext>
            </a:extLst>
          </p:cNvPr>
          <p:cNvGraphicFramePr/>
          <p:nvPr>
            <p:extLst>
              <p:ext uri="{D42A27DB-BD31-4B8C-83A1-F6EECF244321}">
                <p14:modId xmlns:p14="http://schemas.microsoft.com/office/powerpoint/2010/main" val="270087690"/>
              </p:ext>
            </p:extLst>
          </p:nvPr>
        </p:nvGraphicFramePr>
        <p:xfrm>
          <a:off x="6973785" y="1525308"/>
          <a:ext cx="3832311" cy="2886410"/>
        </p:xfrm>
        <a:graphic>
          <a:graphicData uri="http://schemas.openxmlformats.org/drawingml/2006/chart">
            <c:chart xmlns:c="http://schemas.openxmlformats.org/drawingml/2006/chart" xmlns:r="http://schemas.openxmlformats.org/officeDocument/2006/relationships" r:id="rId6"/>
          </a:graphicData>
        </a:graphic>
      </p:graphicFrame>
      <p:cxnSp>
        <p:nvCxnSpPr>
          <p:cNvPr id="371" name="直線コネクタ 370">
            <a:extLst>
              <a:ext uri="{FF2B5EF4-FFF2-40B4-BE49-F238E27FC236}">
                <a16:creationId xmlns:a16="http://schemas.microsoft.com/office/drawing/2014/main" id="{7E5383AA-7236-57BE-7925-20C1DAB62001}"/>
              </a:ext>
            </a:extLst>
          </p:cNvPr>
          <p:cNvCxnSpPr/>
          <p:nvPr/>
        </p:nvCxnSpPr>
        <p:spPr>
          <a:xfrm>
            <a:off x="9246868" y="1605259"/>
            <a:ext cx="8716" cy="2360689"/>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72" name="直線コネクタ 371">
            <a:extLst>
              <a:ext uri="{FF2B5EF4-FFF2-40B4-BE49-F238E27FC236}">
                <a16:creationId xmlns:a16="http://schemas.microsoft.com/office/drawing/2014/main" id="{EECD4498-38D6-2ED3-AF5E-3EF375190FA5}"/>
              </a:ext>
            </a:extLst>
          </p:cNvPr>
          <p:cNvCxnSpPr/>
          <p:nvPr/>
        </p:nvCxnSpPr>
        <p:spPr>
          <a:xfrm>
            <a:off x="8014388" y="2410081"/>
            <a:ext cx="2231335" cy="727731"/>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73" name="直線コネクタ 372">
            <a:extLst>
              <a:ext uri="{FF2B5EF4-FFF2-40B4-BE49-F238E27FC236}">
                <a16:creationId xmlns:a16="http://schemas.microsoft.com/office/drawing/2014/main" id="{E150BD64-1274-A9A0-4F48-466E4ABDCEA6}"/>
              </a:ext>
            </a:extLst>
          </p:cNvPr>
          <p:cNvCxnSpPr/>
          <p:nvPr/>
        </p:nvCxnSpPr>
        <p:spPr>
          <a:xfrm>
            <a:off x="8601891" y="1923311"/>
            <a:ext cx="1333553" cy="1811893"/>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68" name="テキスト ボックス 26">
            <a:extLst>
              <a:ext uri="{FF2B5EF4-FFF2-40B4-BE49-F238E27FC236}">
                <a16:creationId xmlns:a16="http://schemas.microsoft.com/office/drawing/2014/main" id="{6E2C891C-2061-D98A-7788-50291361DFFA}"/>
              </a:ext>
            </a:extLst>
          </p:cNvPr>
          <p:cNvSpPr txBox="1"/>
          <p:nvPr/>
        </p:nvSpPr>
        <p:spPr>
          <a:xfrm>
            <a:off x="9768572" y="1286234"/>
            <a:ext cx="1144332" cy="769001"/>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400" b="1" dirty="0">
                <a:latin typeface="Meiryo UI" panose="020B0604030504040204" pitchFamily="50" charset="-128"/>
                <a:ea typeface="Meiryo UI" panose="020B0604030504040204" pitchFamily="50" charset="-128"/>
              </a:rPr>
              <a:t>Y</a:t>
            </a:r>
            <a:r>
              <a:rPr lang="ja-JP" altLang="en-US" sz="1400" b="1" dirty="0">
                <a:latin typeface="Meiryo UI" panose="020B0604030504040204" pitchFamily="50" charset="-128"/>
                <a:ea typeface="Meiryo UI" panose="020B0604030504040204" pitchFamily="50" charset="-128"/>
              </a:rPr>
              <a:t>軸</a:t>
            </a:r>
            <a:r>
              <a:rPr lang="en-US" altLang="ja-JP" sz="1400" b="1" dirty="0">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活気）</a:t>
            </a:r>
          </a:p>
        </p:txBody>
      </p:sp>
      <p:sp>
        <p:nvSpPr>
          <p:cNvPr id="369" name="テキスト ボックス 25">
            <a:extLst>
              <a:ext uri="{FF2B5EF4-FFF2-40B4-BE49-F238E27FC236}">
                <a16:creationId xmlns:a16="http://schemas.microsoft.com/office/drawing/2014/main" id="{B6BE078D-51F8-F4F8-9AB2-C61358C8A98B}"/>
              </a:ext>
            </a:extLst>
          </p:cNvPr>
          <p:cNvSpPr txBox="1"/>
          <p:nvPr/>
        </p:nvSpPr>
        <p:spPr>
          <a:xfrm>
            <a:off x="6700875" y="3863898"/>
            <a:ext cx="1500691" cy="7340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400" b="1" dirty="0">
                <a:latin typeface="Meiryo UI" panose="020B0604030504040204" pitchFamily="50" charset="-128"/>
                <a:ea typeface="Meiryo UI" panose="020B0604030504040204" pitchFamily="50" charset="-128"/>
              </a:rPr>
              <a:t>X</a:t>
            </a:r>
            <a:r>
              <a:rPr lang="ja-JP" altLang="en-US" sz="1400" b="1" dirty="0">
                <a:latin typeface="Meiryo UI" panose="020B0604030504040204" pitchFamily="50" charset="-128"/>
                <a:ea typeface="Meiryo UI" panose="020B0604030504040204" pitchFamily="50" charset="-128"/>
              </a:rPr>
              <a:t>軸</a:t>
            </a:r>
            <a:r>
              <a:rPr lang="en-US" altLang="ja-JP" sz="1400" b="1" dirty="0">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技能）</a:t>
            </a:r>
          </a:p>
        </p:txBody>
      </p:sp>
      <p:sp>
        <p:nvSpPr>
          <p:cNvPr id="379" name="フリーフォーム 16">
            <a:extLst>
              <a:ext uri="{FF2B5EF4-FFF2-40B4-BE49-F238E27FC236}">
                <a16:creationId xmlns:a16="http://schemas.microsoft.com/office/drawing/2014/main" id="{5FF7B829-E54B-4D28-8D66-2444017452A3}"/>
              </a:ext>
            </a:extLst>
          </p:cNvPr>
          <p:cNvSpPr/>
          <p:nvPr/>
        </p:nvSpPr>
        <p:spPr>
          <a:xfrm>
            <a:off x="7989586" y="1847379"/>
            <a:ext cx="862309" cy="840949"/>
          </a:xfrm>
          <a:custGeom>
            <a:avLst/>
            <a:gdLst>
              <a:gd name="connsiteX0" fmla="*/ 0 w 1304925"/>
              <a:gd name="connsiteY0" fmla="*/ 781050 h 781050"/>
              <a:gd name="connsiteX1" fmla="*/ 419100 w 1304925"/>
              <a:gd name="connsiteY1" fmla="*/ 523875 h 781050"/>
              <a:gd name="connsiteX2" fmla="*/ 819150 w 1304925"/>
              <a:gd name="connsiteY2" fmla="*/ 180975 h 781050"/>
              <a:gd name="connsiteX3" fmla="*/ 1304925 w 1304925"/>
              <a:gd name="connsiteY3" fmla="*/ 342900 h 781050"/>
              <a:gd name="connsiteX4" fmla="*/ 828675 w 1304925"/>
              <a:gd name="connsiteY4" fmla="*/ 0 h 781050"/>
              <a:gd name="connsiteX5" fmla="*/ 314325 w 1304925"/>
              <a:gd name="connsiteY5" fmla="*/ 361950 h 781050"/>
              <a:gd name="connsiteX6" fmla="*/ 0 w 1304925"/>
              <a:gd name="connsiteY6" fmla="*/ 781050 h 781050"/>
              <a:gd name="connsiteX0" fmla="*/ 0 w 828675"/>
              <a:gd name="connsiteY0" fmla="*/ 781050 h 781050"/>
              <a:gd name="connsiteX1" fmla="*/ 419100 w 828675"/>
              <a:gd name="connsiteY1" fmla="*/ 523875 h 781050"/>
              <a:gd name="connsiteX2" fmla="*/ 819150 w 828675"/>
              <a:gd name="connsiteY2" fmla="*/ 180975 h 781050"/>
              <a:gd name="connsiteX3" fmla="*/ 828675 w 828675"/>
              <a:gd name="connsiteY3" fmla="*/ 0 h 781050"/>
              <a:gd name="connsiteX4" fmla="*/ 314325 w 828675"/>
              <a:gd name="connsiteY4" fmla="*/ 361950 h 781050"/>
              <a:gd name="connsiteX5" fmla="*/ 0 w 828675"/>
              <a:gd name="connsiteY5" fmla="*/ 781050 h 781050"/>
              <a:gd name="connsiteX0" fmla="*/ 0 w 828675"/>
              <a:gd name="connsiteY0" fmla="*/ 781050 h 781050"/>
              <a:gd name="connsiteX1" fmla="*/ 423333 w 828675"/>
              <a:gd name="connsiteY1" fmla="*/ 561975 h 781050"/>
              <a:gd name="connsiteX2" fmla="*/ 819150 w 828675"/>
              <a:gd name="connsiteY2" fmla="*/ 180975 h 781050"/>
              <a:gd name="connsiteX3" fmla="*/ 828675 w 828675"/>
              <a:gd name="connsiteY3" fmla="*/ 0 h 781050"/>
              <a:gd name="connsiteX4" fmla="*/ 314325 w 828675"/>
              <a:gd name="connsiteY4" fmla="*/ 361950 h 781050"/>
              <a:gd name="connsiteX5" fmla="*/ 0 w 828675"/>
              <a:gd name="connsiteY5" fmla="*/ 781050 h 781050"/>
              <a:gd name="connsiteX0" fmla="*/ 0 w 824442"/>
              <a:gd name="connsiteY0" fmla="*/ 781050 h 781050"/>
              <a:gd name="connsiteX1" fmla="*/ 419100 w 824442"/>
              <a:gd name="connsiteY1" fmla="*/ 561975 h 781050"/>
              <a:gd name="connsiteX2" fmla="*/ 814917 w 824442"/>
              <a:gd name="connsiteY2" fmla="*/ 180975 h 781050"/>
              <a:gd name="connsiteX3" fmla="*/ 824442 w 824442"/>
              <a:gd name="connsiteY3" fmla="*/ 0 h 781050"/>
              <a:gd name="connsiteX4" fmla="*/ 310092 w 824442"/>
              <a:gd name="connsiteY4" fmla="*/ 361950 h 781050"/>
              <a:gd name="connsiteX5" fmla="*/ 0 w 824442"/>
              <a:gd name="connsiteY5" fmla="*/ 781050 h 781050"/>
              <a:gd name="connsiteX0" fmla="*/ 0 w 815975"/>
              <a:gd name="connsiteY0" fmla="*/ 789516 h 789516"/>
              <a:gd name="connsiteX1" fmla="*/ 410633 w 815975"/>
              <a:gd name="connsiteY1" fmla="*/ 561975 h 789516"/>
              <a:gd name="connsiteX2" fmla="*/ 806450 w 815975"/>
              <a:gd name="connsiteY2" fmla="*/ 180975 h 789516"/>
              <a:gd name="connsiteX3" fmla="*/ 815975 w 815975"/>
              <a:gd name="connsiteY3" fmla="*/ 0 h 789516"/>
              <a:gd name="connsiteX4" fmla="*/ 301625 w 815975"/>
              <a:gd name="connsiteY4" fmla="*/ 361950 h 789516"/>
              <a:gd name="connsiteX5" fmla="*/ 0 w 815975"/>
              <a:gd name="connsiteY5" fmla="*/ 789516 h 789516"/>
              <a:gd name="connsiteX0" fmla="*/ 0 w 837142"/>
              <a:gd name="connsiteY0" fmla="*/ 802216 h 802216"/>
              <a:gd name="connsiteX1" fmla="*/ 431800 w 837142"/>
              <a:gd name="connsiteY1" fmla="*/ 561975 h 802216"/>
              <a:gd name="connsiteX2" fmla="*/ 827617 w 837142"/>
              <a:gd name="connsiteY2" fmla="*/ 180975 h 802216"/>
              <a:gd name="connsiteX3" fmla="*/ 837142 w 837142"/>
              <a:gd name="connsiteY3" fmla="*/ 0 h 802216"/>
              <a:gd name="connsiteX4" fmla="*/ 322792 w 837142"/>
              <a:gd name="connsiteY4" fmla="*/ 361950 h 802216"/>
              <a:gd name="connsiteX5" fmla="*/ 0 w 837142"/>
              <a:gd name="connsiteY5" fmla="*/ 802216 h 802216"/>
              <a:gd name="connsiteX0" fmla="*/ 0 w 837142"/>
              <a:gd name="connsiteY0" fmla="*/ 802216 h 802216"/>
              <a:gd name="connsiteX1" fmla="*/ 431800 w 837142"/>
              <a:gd name="connsiteY1" fmla="*/ 561975 h 802216"/>
              <a:gd name="connsiteX2" fmla="*/ 827617 w 837142"/>
              <a:gd name="connsiteY2" fmla="*/ 180975 h 802216"/>
              <a:gd name="connsiteX3" fmla="*/ 837142 w 837142"/>
              <a:gd name="connsiteY3" fmla="*/ 0 h 802216"/>
              <a:gd name="connsiteX4" fmla="*/ 284692 w 837142"/>
              <a:gd name="connsiteY4" fmla="*/ 387350 h 802216"/>
              <a:gd name="connsiteX5" fmla="*/ 0 w 837142"/>
              <a:gd name="connsiteY5" fmla="*/ 802216 h 802216"/>
              <a:gd name="connsiteX0" fmla="*/ 0 w 837142"/>
              <a:gd name="connsiteY0" fmla="*/ 802216 h 802216"/>
              <a:gd name="connsiteX1" fmla="*/ 431800 w 837142"/>
              <a:gd name="connsiteY1" fmla="*/ 561975 h 802216"/>
              <a:gd name="connsiteX2" fmla="*/ 827617 w 837142"/>
              <a:gd name="connsiteY2" fmla="*/ 180975 h 802216"/>
              <a:gd name="connsiteX3" fmla="*/ 837142 w 837142"/>
              <a:gd name="connsiteY3" fmla="*/ 0 h 802216"/>
              <a:gd name="connsiteX4" fmla="*/ 0 w 837142"/>
              <a:gd name="connsiteY4" fmla="*/ 802216 h 802216"/>
              <a:gd name="connsiteX0" fmla="*/ 0 w 837142"/>
              <a:gd name="connsiteY0" fmla="*/ 802216 h 802216"/>
              <a:gd name="connsiteX1" fmla="*/ 431800 w 837142"/>
              <a:gd name="connsiteY1" fmla="*/ 561975 h 802216"/>
              <a:gd name="connsiteX2" fmla="*/ 827617 w 837142"/>
              <a:gd name="connsiteY2" fmla="*/ 180975 h 802216"/>
              <a:gd name="connsiteX3" fmla="*/ 837142 w 837142"/>
              <a:gd name="connsiteY3" fmla="*/ 0 h 802216"/>
              <a:gd name="connsiteX4" fmla="*/ 451911 w 837142"/>
              <a:gd name="connsiteY4" fmla="*/ 379353 h 802216"/>
              <a:gd name="connsiteX5" fmla="*/ 0 w 837142"/>
              <a:gd name="connsiteY5" fmla="*/ 802216 h 802216"/>
              <a:gd name="connsiteX0" fmla="*/ 0 w 837142"/>
              <a:gd name="connsiteY0" fmla="*/ 802216 h 802216"/>
              <a:gd name="connsiteX1" fmla="*/ 431800 w 837142"/>
              <a:gd name="connsiteY1" fmla="*/ 561975 h 802216"/>
              <a:gd name="connsiteX2" fmla="*/ 827617 w 837142"/>
              <a:gd name="connsiteY2" fmla="*/ 180975 h 802216"/>
              <a:gd name="connsiteX3" fmla="*/ 837142 w 837142"/>
              <a:gd name="connsiteY3" fmla="*/ 0 h 802216"/>
              <a:gd name="connsiteX4" fmla="*/ 312211 w 837142"/>
              <a:gd name="connsiteY4" fmla="*/ 379353 h 802216"/>
              <a:gd name="connsiteX5" fmla="*/ 0 w 837142"/>
              <a:gd name="connsiteY5" fmla="*/ 802216 h 802216"/>
              <a:gd name="connsiteX0" fmla="*/ 0 w 837142"/>
              <a:gd name="connsiteY0" fmla="*/ 802216 h 802216"/>
              <a:gd name="connsiteX1" fmla="*/ 431800 w 837142"/>
              <a:gd name="connsiteY1" fmla="*/ 561975 h 802216"/>
              <a:gd name="connsiteX2" fmla="*/ 827617 w 837142"/>
              <a:gd name="connsiteY2" fmla="*/ 180975 h 802216"/>
              <a:gd name="connsiteX3" fmla="*/ 837142 w 837142"/>
              <a:gd name="connsiteY3" fmla="*/ 0 h 802216"/>
              <a:gd name="connsiteX4" fmla="*/ 312211 w 837142"/>
              <a:gd name="connsiteY4" fmla="*/ 379353 h 802216"/>
              <a:gd name="connsiteX5" fmla="*/ 0 w 837142"/>
              <a:gd name="connsiteY5" fmla="*/ 802216 h 802216"/>
              <a:gd name="connsiteX0" fmla="*/ 0 w 845608"/>
              <a:gd name="connsiteY0" fmla="*/ 831850 h 831850"/>
              <a:gd name="connsiteX1" fmla="*/ 431800 w 845608"/>
              <a:gd name="connsiteY1" fmla="*/ 591609 h 831850"/>
              <a:gd name="connsiteX2" fmla="*/ 827617 w 845608"/>
              <a:gd name="connsiteY2" fmla="*/ 210609 h 831850"/>
              <a:gd name="connsiteX3" fmla="*/ 845608 w 845608"/>
              <a:gd name="connsiteY3" fmla="*/ 0 h 831850"/>
              <a:gd name="connsiteX4" fmla="*/ 312211 w 845608"/>
              <a:gd name="connsiteY4" fmla="*/ 408987 h 831850"/>
              <a:gd name="connsiteX5" fmla="*/ 0 w 845608"/>
              <a:gd name="connsiteY5" fmla="*/ 831850 h 831850"/>
              <a:gd name="connsiteX0" fmla="*/ 0 w 845608"/>
              <a:gd name="connsiteY0" fmla="*/ 831850 h 831850"/>
              <a:gd name="connsiteX1" fmla="*/ 431800 w 845608"/>
              <a:gd name="connsiteY1" fmla="*/ 591609 h 831850"/>
              <a:gd name="connsiteX2" fmla="*/ 823384 w 845608"/>
              <a:gd name="connsiteY2" fmla="*/ 240243 h 831850"/>
              <a:gd name="connsiteX3" fmla="*/ 845608 w 845608"/>
              <a:gd name="connsiteY3" fmla="*/ 0 h 831850"/>
              <a:gd name="connsiteX4" fmla="*/ 312211 w 845608"/>
              <a:gd name="connsiteY4" fmla="*/ 408987 h 831850"/>
              <a:gd name="connsiteX5" fmla="*/ 0 w 845608"/>
              <a:gd name="connsiteY5" fmla="*/ 831850 h 831850"/>
              <a:gd name="connsiteX0" fmla="*/ 0 w 845608"/>
              <a:gd name="connsiteY0" fmla="*/ 844550 h 844550"/>
              <a:gd name="connsiteX1" fmla="*/ 431800 w 845608"/>
              <a:gd name="connsiteY1" fmla="*/ 591609 h 844550"/>
              <a:gd name="connsiteX2" fmla="*/ 823384 w 845608"/>
              <a:gd name="connsiteY2" fmla="*/ 240243 h 844550"/>
              <a:gd name="connsiteX3" fmla="*/ 845608 w 845608"/>
              <a:gd name="connsiteY3" fmla="*/ 0 h 844550"/>
              <a:gd name="connsiteX4" fmla="*/ 312211 w 845608"/>
              <a:gd name="connsiteY4" fmla="*/ 408987 h 844550"/>
              <a:gd name="connsiteX5" fmla="*/ 0 w 845608"/>
              <a:gd name="connsiteY5" fmla="*/ 844550 h 844550"/>
              <a:gd name="connsiteX0" fmla="*/ 0 w 845608"/>
              <a:gd name="connsiteY0" fmla="*/ 844550 h 844550"/>
              <a:gd name="connsiteX1" fmla="*/ 431800 w 845608"/>
              <a:gd name="connsiteY1" fmla="*/ 591609 h 844550"/>
              <a:gd name="connsiteX2" fmla="*/ 814918 w 845608"/>
              <a:gd name="connsiteY2" fmla="*/ 244476 h 844550"/>
              <a:gd name="connsiteX3" fmla="*/ 845608 w 845608"/>
              <a:gd name="connsiteY3" fmla="*/ 0 h 844550"/>
              <a:gd name="connsiteX4" fmla="*/ 312211 w 845608"/>
              <a:gd name="connsiteY4" fmla="*/ 408987 h 844550"/>
              <a:gd name="connsiteX5" fmla="*/ 0 w 845608"/>
              <a:gd name="connsiteY5" fmla="*/ 844550 h 844550"/>
              <a:gd name="connsiteX0" fmla="*/ 0 w 845608"/>
              <a:gd name="connsiteY0" fmla="*/ 844550 h 844550"/>
              <a:gd name="connsiteX1" fmla="*/ 431800 w 845608"/>
              <a:gd name="connsiteY1" fmla="*/ 591609 h 844550"/>
              <a:gd name="connsiteX2" fmla="*/ 810685 w 845608"/>
              <a:gd name="connsiteY2" fmla="*/ 257176 h 844550"/>
              <a:gd name="connsiteX3" fmla="*/ 845608 w 845608"/>
              <a:gd name="connsiteY3" fmla="*/ 0 h 844550"/>
              <a:gd name="connsiteX4" fmla="*/ 312211 w 845608"/>
              <a:gd name="connsiteY4" fmla="*/ 408987 h 844550"/>
              <a:gd name="connsiteX5" fmla="*/ 0 w 845608"/>
              <a:gd name="connsiteY5" fmla="*/ 844550 h 844550"/>
              <a:gd name="connsiteX0" fmla="*/ 0 w 845608"/>
              <a:gd name="connsiteY0" fmla="*/ 844550 h 844550"/>
              <a:gd name="connsiteX1" fmla="*/ 427567 w 845608"/>
              <a:gd name="connsiteY1" fmla="*/ 591609 h 844550"/>
              <a:gd name="connsiteX2" fmla="*/ 810685 w 845608"/>
              <a:gd name="connsiteY2" fmla="*/ 257176 h 844550"/>
              <a:gd name="connsiteX3" fmla="*/ 845608 w 845608"/>
              <a:gd name="connsiteY3" fmla="*/ 0 h 844550"/>
              <a:gd name="connsiteX4" fmla="*/ 312211 w 845608"/>
              <a:gd name="connsiteY4" fmla="*/ 408987 h 844550"/>
              <a:gd name="connsiteX5" fmla="*/ 0 w 845608"/>
              <a:gd name="connsiteY5" fmla="*/ 844550 h 844550"/>
              <a:gd name="connsiteX0" fmla="*/ 12717 w 858325"/>
              <a:gd name="connsiteY0" fmla="*/ 844550 h 845156"/>
              <a:gd name="connsiteX1" fmla="*/ 440284 w 858325"/>
              <a:gd name="connsiteY1" fmla="*/ 591609 h 845156"/>
              <a:gd name="connsiteX2" fmla="*/ 823402 w 858325"/>
              <a:gd name="connsiteY2" fmla="*/ 257176 h 845156"/>
              <a:gd name="connsiteX3" fmla="*/ 858325 w 858325"/>
              <a:gd name="connsiteY3" fmla="*/ 0 h 845156"/>
              <a:gd name="connsiteX4" fmla="*/ 324928 w 858325"/>
              <a:gd name="connsiteY4" fmla="*/ 408987 h 845156"/>
              <a:gd name="connsiteX5" fmla="*/ 125961 w 858325"/>
              <a:gd name="connsiteY5" fmla="*/ 654520 h 845156"/>
              <a:gd name="connsiteX6" fmla="*/ 12717 w 858325"/>
              <a:gd name="connsiteY6" fmla="*/ 844550 h 845156"/>
              <a:gd name="connsiteX0" fmla="*/ 12376 w 862218"/>
              <a:gd name="connsiteY0" fmla="*/ 840317 h 840943"/>
              <a:gd name="connsiteX1" fmla="*/ 444177 w 862218"/>
              <a:gd name="connsiteY1" fmla="*/ 591609 h 840943"/>
              <a:gd name="connsiteX2" fmla="*/ 827295 w 862218"/>
              <a:gd name="connsiteY2" fmla="*/ 257176 h 840943"/>
              <a:gd name="connsiteX3" fmla="*/ 862218 w 862218"/>
              <a:gd name="connsiteY3" fmla="*/ 0 h 840943"/>
              <a:gd name="connsiteX4" fmla="*/ 328821 w 862218"/>
              <a:gd name="connsiteY4" fmla="*/ 408987 h 840943"/>
              <a:gd name="connsiteX5" fmla="*/ 129854 w 862218"/>
              <a:gd name="connsiteY5" fmla="*/ 654520 h 840943"/>
              <a:gd name="connsiteX6" fmla="*/ 12376 w 862218"/>
              <a:gd name="connsiteY6" fmla="*/ 840317 h 840943"/>
              <a:gd name="connsiteX0" fmla="*/ 12376 w 862218"/>
              <a:gd name="connsiteY0" fmla="*/ 840317 h 840943"/>
              <a:gd name="connsiteX1" fmla="*/ 444177 w 862218"/>
              <a:gd name="connsiteY1" fmla="*/ 591609 h 840943"/>
              <a:gd name="connsiteX2" fmla="*/ 827295 w 862218"/>
              <a:gd name="connsiteY2" fmla="*/ 257176 h 840943"/>
              <a:gd name="connsiteX3" fmla="*/ 862218 w 862218"/>
              <a:gd name="connsiteY3" fmla="*/ 0 h 840943"/>
              <a:gd name="connsiteX4" fmla="*/ 328821 w 862218"/>
              <a:gd name="connsiteY4" fmla="*/ 408987 h 840943"/>
              <a:gd name="connsiteX5" fmla="*/ 129854 w 862218"/>
              <a:gd name="connsiteY5" fmla="*/ 654520 h 840943"/>
              <a:gd name="connsiteX6" fmla="*/ 12376 w 862218"/>
              <a:gd name="connsiteY6" fmla="*/ 840317 h 840943"/>
              <a:gd name="connsiteX0" fmla="*/ 12376 w 862218"/>
              <a:gd name="connsiteY0" fmla="*/ 840317 h 840943"/>
              <a:gd name="connsiteX1" fmla="*/ 444177 w 862218"/>
              <a:gd name="connsiteY1" fmla="*/ 591609 h 840943"/>
              <a:gd name="connsiteX2" fmla="*/ 827295 w 862218"/>
              <a:gd name="connsiteY2" fmla="*/ 257176 h 840943"/>
              <a:gd name="connsiteX3" fmla="*/ 862218 w 862218"/>
              <a:gd name="connsiteY3" fmla="*/ 0 h 840943"/>
              <a:gd name="connsiteX4" fmla="*/ 328821 w 862218"/>
              <a:gd name="connsiteY4" fmla="*/ 408987 h 840943"/>
              <a:gd name="connsiteX5" fmla="*/ 129854 w 862218"/>
              <a:gd name="connsiteY5" fmla="*/ 654520 h 840943"/>
              <a:gd name="connsiteX6" fmla="*/ 12376 w 862218"/>
              <a:gd name="connsiteY6" fmla="*/ 840317 h 840943"/>
              <a:gd name="connsiteX0" fmla="*/ 12376 w 862218"/>
              <a:gd name="connsiteY0" fmla="*/ 840317 h 840943"/>
              <a:gd name="connsiteX1" fmla="*/ 444177 w 862218"/>
              <a:gd name="connsiteY1" fmla="*/ 591609 h 840943"/>
              <a:gd name="connsiteX2" fmla="*/ 827295 w 862218"/>
              <a:gd name="connsiteY2" fmla="*/ 252943 h 840943"/>
              <a:gd name="connsiteX3" fmla="*/ 862218 w 862218"/>
              <a:gd name="connsiteY3" fmla="*/ 0 h 840943"/>
              <a:gd name="connsiteX4" fmla="*/ 328821 w 862218"/>
              <a:gd name="connsiteY4" fmla="*/ 408987 h 840943"/>
              <a:gd name="connsiteX5" fmla="*/ 129854 w 862218"/>
              <a:gd name="connsiteY5" fmla="*/ 654520 h 840943"/>
              <a:gd name="connsiteX6" fmla="*/ 12376 w 862218"/>
              <a:gd name="connsiteY6" fmla="*/ 840317 h 840943"/>
              <a:gd name="connsiteX0" fmla="*/ 12376 w 862218"/>
              <a:gd name="connsiteY0" fmla="*/ 840317 h 840943"/>
              <a:gd name="connsiteX1" fmla="*/ 444177 w 862218"/>
              <a:gd name="connsiteY1" fmla="*/ 591609 h 840943"/>
              <a:gd name="connsiteX2" fmla="*/ 810362 w 862218"/>
              <a:gd name="connsiteY2" fmla="*/ 265643 h 840943"/>
              <a:gd name="connsiteX3" fmla="*/ 862218 w 862218"/>
              <a:gd name="connsiteY3" fmla="*/ 0 h 840943"/>
              <a:gd name="connsiteX4" fmla="*/ 328821 w 862218"/>
              <a:gd name="connsiteY4" fmla="*/ 408987 h 840943"/>
              <a:gd name="connsiteX5" fmla="*/ 129854 w 862218"/>
              <a:gd name="connsiteY5" fmla="*/ 654520 h 840943"/>
              <a:gd name="connsiteX6" fmla="*/ 12376 w 862218"/>
              <a:gd name="connsiteY6" fmla="*/ 840317 h 840943"/>
              <a:gd name="connsiteX0" fmla="*/ 12376 w 862218"/>
              <a:gd name="connsiteY0" fmla="*/ 840317 h 840943"/>
              <a:gd name="connsiteX1" fmla="*/ 452644 w 862218"/>
              <a:gd name="connsiteY1" fmla="*/ 595842 h 840943"/>
              <a:gd name="connsiteX2" fmla="*/ 810362 w 862218"/>
              <a:gd name="connsiteY2" fmla="*/ 265643 h 840943"/>
              <a:gd name="connsiteX3" fmla="*/ 862218 w 862218"/>
              <a:gd name="connsiteY3" fmla="*/ 0 h 840943"/>
              <a:gd name="connsiteX4" fmla="*/ 328821 w 862218"/>
              <a:gd name="connsiteY4" fmla="*/ 408987 h 840943"/>
              <a:gd name="connsiteX5" fmla="*/ 129854 w 862218"/>
              <a:gd name="connsiteY5" fmla="*/ 654520 h 840943"/>
              <a:gd name="connsiteX6" fmla="*/ 12376 w 862218"/>
              <a:gd name="connsiteY6" fmla="*/ 840317 h 840943"/>
              <a:gd name="connsiteX0" fmla="*/ 12376 w 862218"/>
              <a:gd name="connsiteY0" fmla="*/ 840317 h 840943"/>
              <a:gd name="connsiteX1" fmla="*/ 448410 w 862218"/>
              <a:gd name="connsiteY1" fmla="*/ 604309 h 840943"/>
              <a:gd name="connsiteX2" fmla="*/ 810362 w 862218"/>
              <a:gd name="connsiteY2" fmla="*/ 265643 h 840943"/>
              <a:gd name="connsiteX3" fmla="*/ 862218 w 862218"/>
              <a:gd name="connsiteY3" fmla="*/ 0 h 840943"/>
              <a:gd name="connsiteX4" fmla="*/ 328821 w 862218"/>
              <a:gd name="connsiteY4" fmla="*/ 408987 h 840943"/>
              <a:gd name="connsiteX5" fmla="*/ 129854 w 862218"/>
              <a:gd name="connsiteY5" fmla="*/ 654520 h 840943"/>
              <a:gd name="connsiteX6" fmla="*/ 12376 w 862218"/>
              <a:gd name="connsiteY6" fmla="*/ 840317 h 840943"/>
              <a:gd name="connsiteX0" fmla="*/ 12376 w 862218"/>
              <a:gd name="connsiteY0" fmla="*/ 840317 h 840943"/>
              <a:gd name="connsiteX1" fmla="*/ 448410 w 862218"/>
              <a:gd name="connsiteY1" fmla="*/ 604309 h 840943"/>
              <a:gd name="connsiteX2" fmla="*/ 835762 w 862218"/>
              <a:gd name="connsiteY2" fmla="*/ 244477 h 840943"/>
              <a:gd name="connsiteX3" fmla="*/ 862218 w 862218"/>
              <a:gd name="connsiteY3" fmla="*/ 0 h 840943"/>
              <a:gd name="connsiteX4" fmla="*/ 328821 w 862218"/>
              <a:gd name="connsiteY4" fmla="*/ 408987 h 840943"/>
              <a:gd name="connsiteX5" fmla="*/ 129854 w 862218"/>
              <a:gd name="connsiteY5" fmla="*/ 654520 h 840943"/>
              <a:gd name="connsiteX6" fmla="*/ 12376 w 862218"/>
              <a:gd name="connsiteY6" fmla="*/ 840317 h 840943"/>
              <a:gd name="connsiteX0" fmla="*/ 12467 w 862309"/>
              <a:gd name="connsiteY0" fmla="*/ 840317 h 840949"/>
              <a:gd name="connsiteX1" fmla="*/ 448501 w 862309"/>
              <a:gd name="connsiteY1" fmla="*/ 604309 h 840949"/>
              <a:gd name="connsiteX2" fmla="*/ 835853 w 862309"/>
              <a:gd name="connsiteY2" fmla="*/ 244477 h 840949"/>
              <a:gd name="connsiteX3" fmla="*/ 862309 w 862309"/>
              <a:gd name="connsiteY3" fmla="*/ 0 h 840949"/>
              <a:gd name="connsiteX4" fmla="*/ 332087 w 862309"/>
              <a:gd name="connsiteY4" fmla="*/ 396287 h 840949"/>
              <a:gd name="connsiteX5" fmla="*/ 129945 w 862309"/>
              <a:gd name="connsiteY5" fmla="*/ 654520 h 840949"/>
              <a:gd name="connsiteX6" fmla="*/ 12467 w 862309"/>
              <a:gd name="connsiteY6" fmla="*/ 840317 h 840949"/>
              <a:gd name="connsiteX0" fmla="*/ 12467 w 862309"/>
              <a:gd name="connsiteY0" fmla="*/ 840317 h 840949"/>
              <a:gd name="connsiteX1" fmla="*/ 416751 w 862309"/>
              <a:gd name="connsiteY1" fmla="*/ 588434 h 840949"/>
              <a:gd name="connsiteX2" fmla="*/ 835853 w 862309"/>
              <a:gd name="connsiteY2" fmla="*/ 244477 h 840949"/>
              <a:gd name="connsiteX3" fmla="*/ 862309 w 862309"/>
              <a:gd name="connsiteY3" fmla="*/ 0 h 840949"/>
              <a:gd name="connsiteX4" fmla="*/ 332087 w 862309"/>
              <a:gd name="connsiteY4" fmla="*/ 396287 h 840949"/>
              <a:gd name="connsiteX5" fmla="*/ 129945 w 862309"/>
              <a:gd name="connsiteY5" fmla="*/ 654520 h 840949"/>
              <a:gd name="connsiteX6" fmla="*/ 12467 w 862309"/>
              <a:gd name="connsiteY6" fmla="*/ 840317 h 840949"/>
              <a:gd name="connsiteX0" fmla="*/ 12467 w 862309"/>
              <a:gd name="connsiteY0" fmla="*/ 840317 h 840949"/>
              <a:gd name="connsiteX1" fmla="*/ 438976 w 862309"/>
              <a:gd name="connsiteY1" fmla="*/ 601134 h 840949"/>
              <a:gd name="connsiteX2" fmla="*/ 835853 w 862309"/>
              <a:gd name="connsiteY2" fmla="*/ 244477 h 840949"/>
              <a:gd name="connsiteX3" fmla="*/ 862309 w 862309"/>
              <a:gd name="connsiteY3" fmla="*/ 0 h 840949"/>
              <a:gd name="connsiteX4" fmla="*/ 332087 w 862309"/>
              <a:gd name="connsiteY4" fmla="*/ 396287 h 840949"/>
              <a:gd name="connsiteX5" fmla="*/ 129945 w 862309"/>
              <a:gd name="connsiteY5" fmla="*/ 654520 h 840949"/>
              <a:gd name="connsiteX6" fmla="*/ 12467 w 862309"/>
              <a:gd name="connsiteY6" fmla="*/ 840317 h 840949"/>
              <a:gd name="connsiteX0" fmla="*/ 12467 w 862309"/>
              <a:gd name="connsiteY0" fmla="*/ 840317 h 840949"/>
              <a:gd name="connsiteX1" fmla="*/ 438976 w 862309"/>
              <a:gd name="connsiteY1" fmla="*/ 601134 h 840949"/>
              <a:gd name="connsiteX2" fmla="*/ 835853 w 862309"/>
              <a:gd name="connsiteY2" fmla="*/ 247652 h 840949"/>
              <a:gd name="connsiteX3" fmla="*/ 862309 w 862309"/>
              <a:gd name="connsiteY3" fmla="*/ 0 h 840949"/>
              <a:gd name="connsiteX4" fmla="*/ 332087 w 862309"/>
              <a:gd name="connsiteY4" fmla="*/ 396287 h 840949"/>
              <a:gd name="connsiteX5" fmla="*/ 129945 w 862309"/>
              <a:gd name="connsiteY5" fmla="*/ 654520 h 840949"/>
              <a:gd name="connsiteX6" fmla="*/ 12467 w 862309"/>
              <a:gd name="connsiteY6" fmla="*/ 840317 h 840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2309" h="840949">
                <a:moveTo>
                  <a:pt x="12467" y="840317"/>
                </a:moveTo>
                <a:cubicBezTo>
                  <a:pt x="215668" y="736247"/>
                  <a:pt x="295042" y="684037"/>
                  <a:pt x="438976" y="601134"/>
                </a:cubicBezTo>
                <a:lnTo>
                  <a:pt x="835853" y="247652"/>
                </a:lnTo>
                <a:lnTo>
                  <a:pt x="862309" y="0"/>
                </a:lnTo>
                <a:cubicBezTo>
                  <a:pt x="684510" y="136329"/>
                  <a:pt x="509886" y="259958"/>
                  <a:pt x="332087" y="396287"/>
                </a:cubicBezTo>
                <a:cubicBezTo>
                  <a:pt x="212143" y="505374"/>
                  <a:pt x="183215" y="580515"/>
                  <a:pt x="129945" y="654520"/>
                </a:cubicBezTo>
                <a:cubicBezTo>
                  <a:pt x="76675" y="728525"/>
                  <a:pt x="-37803" y="850802"/>
                  <a:pt x="12467" y="840317"/>
                </a:cubicBezTo>
                <a:close/>
              </a:path>
            </a:pathLst>
          </a:cu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cxnSp>
        <p:nvCxnSpPr>
          <p:cNvPr id="381" name="直線コネクタ 380">
            <a:extLst>
              <a:ext uri="{FF2B5EF4-FFF2-40B4-BE49-F238E27FC236}">
                <a16:creationId xmlns:a16="http://schemas.microsoft.com/office/drawing/2014/main" id="{06BA886F-EA30-419E-401F-A85DAFDA4DAC}"/>
              </a:ext>
            </a:extLst>
          </p:cNvPr>
          <p:cNvCxnSpPr/>
          <p:nvPr/>
        </p:nvCxnSpPr>
        <p:spPr>
          <a:xfrm>
            <a:off x="7793760" y="2686089"/>
            <a:ext cx="2155695" cy="708990"/>
          </a:xfrm>
          <a:prstGeom prst="line">
            <a:avLst/>
          </a:prstGeom>
        </p:spPr>
        <p:style>
          <a:lnRef idx="1">
            <a:schemeClr val="dk1"/>
          </a:lnRef>
          <a:fillRef idx="0">
            <a:schemeClr val="dk1"/>
          </a:fillRef>
          <a:effectRef idx="0">
            <a:schemeClr val="dk1"/>
          </a:effectRef>
          <a:fontRef idx="minor">
            <a:schemeClr val="tx1"/>
          </a:fontRef>
        </p:style>
      </p:cxnSp>
      <p:sp>
        <p:nvSpPr>
          <p:cNvPr id="377" name="フリーフォーム 13">
            <a:extLst>
              <a:ext uri="{FF2B5EF4-FFF2-40B4-BE49-F238E27FC236}">
                <a16:creationId xmlns:a16="http://schemas.microsoft.com/office/drawing/2014/main" id="{2FC2BDB8-E52A-BC6B-7CB0-B2B356CAB142}"/>
              </a:ext>
            </a:extLst>
          </p:cNvPr>
          <p:cNvSpPr/>
          <p:nvPr/>
        </p:nvSpPr>
        <p:spPr>
          <a:xfrm>
            <a:off x="8839925" y="1852656"/>
            <a:ext cx="472574" cy="371776"/>
          </a:xfrm>
          <a:custGeom>
            <a:avLst/>
            <a:gdLst>
              <a:gd name="connsiteX0" fmla="*/ 0 w 1009650"/>
              <a:gd name="connsiteY0" fmla="*/ 371475 h 371475"/>
              <a:gd name="connsiteX1" fmla="*/ 495300 w 1009650"/>
              <a:gd name="connsiteY1" fmla="*/ 0 h 371475"/>
              <a:gd name="connsiteX2" fmla="*/ 1009650 w 1009650"/>
              <a:gd name="connsiteY2" fmla="*/ 361950 h 371475"/>
              <a:gd name="connsiteX0" fmla="*/ 0 w 961524"/>
              <a:gd name="connsiteY0" fmla="*/ 371475 h 390826"/>
              <a:gd name="connsiteX1" fmla="*/ 495300 w 961524"/>
              <a:gd name="connsiteY1" fmla="*/ 0 h 390826"/>
              <a:gd name="connsiteX2" fmla="*/ 961524 w 961524"/>
              <a:gd name="connsiteY2" fmla="*/ 390826 h 390826"/>
              <a:gd name="connsiteX0" fmla="*/ 0 w 995391"/>
              <a:gd name="connsiteY0" fmla="*/ 396875 h 396875"/>
              <a:gd name="connsiteX1" fmla="*/ 529167 w 995391"/>
              <a:gd name="connsiteY1" fmla="*/ 0 h 396875"/>
              <a:gd name="connsiteX2" fmla="*/ 995391 w 995391"/>
              <a:gd name="connsiteY2" fmla="*/ 390826 h 396875"/>
              <a:gd name="connsiteX0" fmla="*/ 0 w 1020791"/>
              <a:gd name="connsiteY0" fmla="*/ 418042 h 418042"/>
              <a:gd name="connsiteX1" fmla="*/ 554567 w 1020791"/>
              <a:gd name="connsiteY1" fmla="*/ 0 h 418042"/>
              <a:gd name="connsiteX2" fmla="*/ 1020791 w 1020791"/>
              <a:gd name="connsiteY2" fmla="*/ 390826 h 418042"/>
              <a:gd name="connsiteX0" fmla="*/ 0 w 466224"/>
              <a:gd name="connsiteY0" fmla="*/ 0 h 390826"/>
              <a:gd name="connsiteX1" fmla="*/ 466224 w 466224"/>
              <a:gd name="connsiteY1" fmla="*/ 390826 h 390826"/>
              <a:gd name="connsiteX0" fmla="*/ 0 w 482099"/>
              <a:gd name="connsiteY0" fmla="*/ 0 h 381301"/>
              <a:gd name="connsiteX1" fmla="*/ 482099 w 482099"/>
              <a:gd name="connsiteY1" fmla="*/ 381301 h 381301"/>
              <a:gd name="connsiteX0" fmla="*/ 0 w 472574"/>
              <a:gd name="connsiteY0" fmla="*/ 0 h 371776"/>
              <a:gd name="connsiteX1" fmla="*/ 472574 w 472574"/>
              <a:gd name="connsiteY1" fmla="*/ 371776 h 371776"/>
            </a:gdLst>
            <a:ahLst/>
            <a:cxnLst>
              <a:cxn ang="0">
                <a:pos x="connsiteX0" y="connsiteY0"/>
              </a:cxn>
              <a:cxn ang="0">
                <a:pos x="connsiteX1" y="connsiteY1"/>
              </a:cxn>
            </a:cxnLst>
            <a:rect l="l" t="t" r="r" b="b"/>
            <a:pathLst>
              <a:path w="472574" h="371776">
                <a:moveTo>
                  <a:pt x="0" y="0"/>
                </a:moveTo>
                <a:cubicBezTo>
                  <a:pt x="171450" y="120650"/>
                  <a:pt x="301124" y="251126"/>
                  <a:pt x="472574" y="371776"/>
                </a:cubicBez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378" name="フリーフォーム 15">
            <a:extLst>
              <a:ext uri="{FF2B5EF4-FFF2-40B4-BE49-F238E27FC236}">
                <a16:creationId xmlns:a16="http://schemas.microsoft.com/office/drawing/2014/main" id="{315E7B1C-7BF5-5A4C-5C4F-DC57440CD9C6}"/>
              </a:ext>
            </a:extLst>
          </p:cNvPr>
          <p:cNvSpPr/>
          <p:nvPr/>
        </p:nvSpPr>
        <p:spPr>
          <a:xfrm rot="21404073">
            <a:off x="7962655" y="1882340"/>
            <a:ext cx="885905" cy="777126"/>
          </a:xfrm>
          <a:custGeom>
            <a:avLst/>
            <a:gdLst>
              <a:gd name="connsiteX0" fmla="*/ 0 w 342900"/>
              <a:gd name="connsiteY0" fmla="*/ 438150 h 438150"/>
              <a:gd name="connsiteX1" fmla="*/ 342900 w 342900"/>
              <a:gd name="connsiteY1" fmla="*/ 0 h 438150"/>
              <a:gd name="connsiteX0" fmla="*/ 0 w 381662"/>
              <a:gd name="connsiteY0" fmla="*/ 448659 h 448659"/>
              <a:gd name="connsiteX1" fmla="*/ 381662 w 381662"/>
              <a:gd name="connsiteY1" fmla="*/ 0 h 448659"/>
              <a:gd name="connsiteX0" fmla="*/ 0 w 385888"/>
              <a:gd name="connsiteY0" fmla="*/ 448418 h 448418"/>
              <a:gd name="connsiteX1" fmla="*/ 385888 w 385888"/>
              <a:gd name="connsiteY1" fmla="*/ 0 h 448418"/>
              <a:gd name="connsiteX0" fmla="*/ 0 w 386370"/>
              <a:gd name="connsiteY0" fmla="*/ 456871 h 456871"/>
              <a:gd name="connsiteX1" fmla="*/ 386370 w 386370"/>
              <a:gd name="connsiteY1" fmla="*/ 0 h 456871"/>
              <a:gd name="connsiteX0" fmla="*/ 0 w 394098"/>
              <a:gd name="connsiteY0" fmla="*/ 443709 h 443709"/>
              <a:gd name="connsiteX1" fmla="*/ 394098 w 394098"/>
              <a:gd name="connsiteY1" fmla="*/ 0 h 443709"/>
              <a:gd name="connsiteX0" fmla="*/ 0 w 191838"/>
              <a:gd name="connsiteY0" fmla="*/ 391645 h 391645"/>
              <a:gd name="connsiteX1" fmla="*/ 191838 w 191838"/>
              <a:gd name="connsiteY1" fmla="*/ 0 h 391645"/>
              <a:gd name="connsiteX0" fmla="*/ 0 w 336743"/>
              <a:gd name="connsiteY0" fmla="*/ 404578 h 404578"/>
              <a:gd name="connsiteX1" fmla="*/ 336743 w 336743"/>
              <a:gd name="connsiteY1" fmla="*/ 0 h 404578"/>
              <a:gd name="connsiteX0" fmla="*/ 0 w 336743"/>
              <a:gd name="connsiteY0" fmla="*/ 404578 h 404578"/>
              <a:gd name="connsiteX1" fmla="*/ 336743 w 336743"/>
              <a:gd name="connsiteY1" fmla="*/ 0 h 404578"/>
              <a:gd name="connsiteX0" fmla="*/ 113646 w 450389"/>
              <a:gd name="connsiteY0" fmla="*/ 404578 h 404578"/>
              <a:gd name="connsiteX1" fmla="*/ 43687 w 450389"/>
              <a:gd name="connsiteY1" fmla="*/ 63356 h 404578"/>
              <a:gd name="connsiteX2" fmla="*/ 450389 w 450389"/>
              <a:gd name="connsiteY2" fmla="*/ 0 h 404578"/>
              <a:gd name="connsiteX0" fmla="*/ 0 w 336743"/>
              <a:gd name="connsiteY0" fmla="*/ 404578 h 404578"/>
              <a:gd name="connsiteX1" fmla="*/ 336743 w 336743"/>
              <a:gd name="connsiteY1" fmla="*/ 0 h 404578"/>
              <a:gd name="connsiteX0" fmla="*/ 0 w 340998"/>
              <a:gd name="connsiteY0" fmla="*/ 423416 h 423416"/>
              <a:gd name="connsiteX1" fmla="*/ 340998 w 340998"/>
              <a:gd name="connsiteY1" fmla="*/ 0 h 423416"/>
              <a:gd name="connsiteX0" fmla="*/ 0 w 885905"/>
              <a:gd name="connsiteY0" fmla="*/ 777126 h 777126"/>
              <a:gd name="connsiteX1" fmla="*/ 885905 w 885905"/>
              <a:gd name="connsiteY1" fmla="*/ 0 h 777126"/>
              <a:gd name="connsiteX0" fmla="*/ 0 w 885905"/>
              <a:gd name="connsiteY0" fmla="*/ 777126 h 777126"/>
              <a:gd name="connsiteX1" fmla="*/ 341628 w 885905"/>
              <a:gd name="connsiteY1" fmla="*/ 356561 h 777126"/>
              <a:gd name="connsiteX2" fmla="*/ 885905 w 885905"/>
              <a:gd name="connsiteY2" fmla="*/ 0 h 777126"/>
              <a:gd name="connsiteX0" fmla="*/ 0 w 885905"/>
              <a:gd name="connsiteY0" fmla="*/ 777126 h 777126"/>
              <a:gd name="connsiteX1" fmla="*/ 885905 w 885905"/>
              <a:gd name="connsiteY1" fmla="*/ 0 h 777126"/>
              <a:gd name="connsiteX0" fmla="*/ 0 w 885905"/>
              <a:gd name="connsiteY0" fmla="*/ 777126 h 777126"/>
              <a:gd name="connsiteX1" fmla="*/ 338278 w 885905"/>
              <a:gd name="connsiteY1" fmla="*/ 359550 h 777126"/>
              <a:gd name="connsiteX2" fmla="*/ 885905 w 885905"/>
              <a:gd name="connsiteY2" fmla="*/ 0 h 777126"/>
              <a:gd name="connsiteX0" fmla="*/ 0 w 885905"/>
              <a:gd name="connsiteY0" fmla="*/ 777126 h 777126"/>
              <a:gd name="connsiteX1" fmla="*/ 338278 w 885905"/>
              <a:gd name="connsiteY1" fmla="*/ 359550 h 777126"/>
              <a:gd name="connsiteX2" fmla="*/ 885905 w 885905"/>
              <a:gd name="connsiteY2" fmla="*/ 0 h 777126"/>
              <a:gd name="connsiteX0" fmla="*/ 0 w 885905"/>
              <a:gd name="connsiteY0" fmla="*/ 777126 h 777126"/>
              <a:gd name="connsiteX1" fmla="*/ 338278 w 885905"/>
              <a:gd name="connsiteY1" fmla="*/ 359550 h 777126"/>
              <a:gd name="connsiteX2" fmla="*/ 885905 w 885905"/>
              <a:gd name="connsiteY2" fmla="*/ 0 h 777126"/>
              <a:gd name="connsiteX0" fmla="*/ 0 w 885905"/>
              <a:gd name="connsiteY0" fmla="*/ 777126 h 777126"/>
              <a:gd name="connsiteX1" fmla="*/ 338278 w 885905"/>
              <a:gd name="connsiteY1" fmla="*/ 359550 h 777126"/>
              <a:gd name="connsiteX2" fmla="*/ 885905 w 885905"/>
              <a:gd name="connsiteY2" fmla="*/ 0 h 777126"/>
            </a:gdLst>
            <a:ahLst/>
            <a:cxnLst>
              <a:cxn ang="0">
                <a:pos x="connsiteX0" y="connsiteY0"/>
              </a:cxn>
              <a:cxn ang="0">
                <a:pos x="connsiteX1" y="connsiteY1"/>
              </a:cxn>
              <a:cxn ang="0">
                <a:pos x="connsiteX2" y="connsiteY2"/>
              </a:cxn>
            </a:cxnLst>
            <a:rect l="l" t="t" r="r" b="b"/>
            <a:pathLst>
              <a:path w="885905" h="777126">
                <a:moveTo>
                  <a:pt x="0" y="777126"/>
                </a:moveTo>
                <a:lnTo>
                  <a:pt x="338278" y="359550"/>
                </a:lnTo>
                <a:lnTo>
                  <a:pt x="885905" y="0"/>
                </a:ln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376" name="フリーフォーム 11">
            <a:extLst>
              <a:ext uri="{FF2B5EF4-FFF2-40B4-BE49-F238E27FC236}">
                <a16:creationId xmlns:a16="http://schemas.microsoft.com/office/drawing/2014/main" id="{E6A505A9-51B5-20D9-3E62-44E7F9A978B3}"/>
              </a:ext>
            </a:extLst>
          </p:cNvPr>
          <p:cNvSpPr/>
          <p:nvPr/>
        </p:nvSpPr>
        <p:spPr>
          <a:xfrm rot="21438052">
            <a:off x="7990343" y="3250805"/>
            <a:ext cx="1334934" cy="635761"/>
          </a:xfrm>
          <a:custGeom>
            <a:avLst/>
            <a:gdLst>
              <a:gd name="connsiteX0" fmla="*/ 0 w 1381125"/>
              <a:gd name="connsiteY0" fmla="*/ 0 h 619125"/>
              <a:gd name="connsiteX1" fmla="*/ 323850 w 1381125"/>
              <a:gd name="connsiteY1" fmla="*/ 457200 h 619125"/>
              <a:gd name="connsiteX2" fmla="*/ 876300 w 1381125"/>
              <a:gd name="connsiteY2" fmla="*/ 619125 h 619125"/>
              <a:gd name="connsiteX3" fmla="*/ 1381125 w 1381125"/>
              <a:gd name="connsiteY3" fmla="*/ 457200 h 619125"/>
              <a:gd name="connsiteX4" fmla="*/ 1381125 w 1381125"/>
              <a:gd name="connsiteY4" fmla="*/ 457200 h 619125"/>
              <a:gd name="connsiteX0" fmla="*/ 0 w 1381125"/>
              <a:gd name="connsiteY0" fmla="*/ 0 h 619125"/>
              <a:gd name="connsiteX1" fmla="*/ 241690 w 1381125"/>
              <a:gd name="connsiteY1" fmla="*/ 446970 h 619125"/>
              <a:gd name="connsiteX2" fmla="*/ 876300 w 1381125"/>
              <a:gd name="connsiteY2" fmla="*/ 619125 h 619125"/>
              <a:gd name="connsiteX3" fmla="*/ 1381125 w 1381125"/>
              <a:gd name="connsiteY3" fmla="*/ 457200 h 619125"/>
              <a:gd name="connsiteX4" fmla="*/ 1381125 w 1381125"/>
              <a:gd name="connsiteY4" fmla="*/ 457200 h 619125"/>
              <a:gd name="connsiteX0" fmla="*/ 0 w 1431869"/>
              <a:gd name="connsiteY0" fmla="*/ 0 h 621517"/>
              <a:gd name="connsiteX1" fmla="*/ 292434 w 1431869"/>
              <a:gd name="connsiteY1" fmla="*/ 449362 h 621517"/>
              <a:gd name="connsiteX2" fmla="*/ 927044 w 1431869"/>
              <a:gd name="connsiteY2" fmla="*/ 621517 h 621517"/>
              <a:gd name="connsiteX3" fmla="*/ 1431869 w 1431869"/>
              <a:gd name="connsiteY3" fmla="*/ 459592 h 621517"/>
              <a:gd name="connsiteX4" fmla="*/ 1431869 w 1431869"/>
              <a:gd name="connsiteY4" fmla="*/ 459592 h 621517"/>
              <a:gd name="connsiteX0" fmla="*/ 0 w 1431869"/>
              <a:gd name="connsiteY0" fmla="*/ 0 h 621517"/>
              <a:gd name="connsiteX1" fmla="*/ 350418 w 1431869"/>
              <a:gd name="connsiteY1" fmla="*/ 433024 h 621517"/>
              <a:gd name="connsiteX2" fmla="*/ 927044 w 1431869"/>
              <a:gd name="connsiteY2" fmla="*/ 621517 h 621517"/>
              <a:gd name="connsiteX3" fmla="*/ 1431869 w 1431869"/>
              <a:gd name="connsiteY3" fmla="*/ 459592 h 621517"/>
              <a:gd name="connsiteX4" fmla="*/ 1431869 w 1431869"/>
              <a:gd name="connsiteY4" fmla="*/ 459592 h 621517"/>
              <a:gd name="connsiteX0" fmla="*/ 0 w 1431869"/>
              <a:gd name="connsiteY0" fmla="*/ 0 h 621517"/>
              <a:gd name="connsiteX1" fmla="*/ 312061 w 1431869"/>
              <a:gd name="connsiteY1" fmla="*/ 437573 h 621517"/>
              <a:gd name="connsiteX2" fmla="*/ 927044 w 1431869"/>
              <a:gd name="connsiteY2" fmla="*/ 621517 h 621517"/>
              <a:gd name="connsiteX3" fmla="*/ 1431869 w 1431869"/>
              <a:gd name="connsiteY3" fmla="*/ 459592 h 621517"/>
              <a:gd name="connsiteX4" fmla="*/ 1431869 w 1431869"/>
              <a:gd name="connsiteY4" fmla="*/ 459592 h 621517"/>
              <a:gd name="connsiteX0" fmla="*/ 0 w 1426423"/>
              <a:gd name="connsiteY0" fmla="*/ 0 h 602189"/>
              <a:gd name="connsiteX1" fmla="*/ 306615 w 1426423"/>
              <a:gd name="connsiteY1" fmla="*/ 418245 h 602189"/>
              <a:gd name="connsiteX2" fmla="*/ 921598 w 1426423"/>
              <a:gd name="connsiteY2" fmla="*/ 602189 h 602189"/>
              <a:gd name="connsiteX3" fmla="*/ 1426423 w 1426423"/>
              <a:gd name="connsiteY3" fmla="*/ 440264 h 602189"/>
              <a:gd name="connsiteX4" fmla="*/ 1426423 w 1426423"/>
              <a:gd name="connsiteY4" fmla="*/ 440264 h 602189"/>
              <a:gd name="connsiteX0" fmla="*/ 0 w 1426423"/>
              <a:gd name="connsiteY0" fmla="*/ 0 h 602189"/>
              <a:gd name="connsiteX1" fmla="*/ 311164 w 1426423"/>
              <a:gd name="connsiteY1" fmla="*/ 456602 h 602189"/>
              <a:gd name="connsiteX2" fmla="*/ 921598 w 1426423"/>
              <a:gd name="connsiteY2" fmla="*/ 602189 h 602189"/>
              <a:gd name="connsiteX3" fmla="*/ 1426423 w 1426423"/>
              <a:gd name="connsiteY3" fmla="*/ 440264 h 602189"/>
              <a:gd name="connsiteX4" fmla="*/ 1426423 w 1426423"/>
              <a:gd name="connsiteY4" fmla="*/ 440264 h 602189"/>
              <a:gd name="connsiteX0" fmla="*/ 0 w 1426423"/>
              <a:gd name="connsiteY0" fmla="*/ 0 h 641506"/>
              <a:gd name="connsiteX1" fmla="*/ 311164 w 1426423"/>
              <a:gd name="connsiteY1" fmla="*/ 456602 h 641506"/>
              <a:gd name="connsiteX2" fmla="*/ 811674 w 1426423"/>
              <a:gd name="connsiteY2" fmla="*/ 641506 h 641506"/>
              <a:gd name="connsiteX3" fmla="*/ 1426423 w 1426423"/>
              <a:gd name="connsiteY3" fmla="*/ 440264 h 641506"/>
              <a:gd name="connsiteX4" fmla="*/ 1426423 w 1426423"/>
              <a:gd name="connsiteY4" fmla="*/ 440264 h 641506"/>
              <a:gd name="connsiteX0" fmla="*/ 0 w 1426423"/>
              <a:gd name="connsiteY0" fmla="*/ 0 h 641506"/>
              <a:gd name="connsiteX1" fmla="*/ 311164 w 1426423"/>
              <a:gd name="connsiteY1" fmla="*/ 456602 h 641506"/>
              <a:gd name="connsiteX2" fmla="*/ 811674 w 1426423"/>
              <a:gd name="connsiteY2" fmla="*/ 641506 h 641506"/>
              <a:gd name="connsiteX3" fmla="*/ 1426423 w 1426423"/>
              <a:gd name="connsiteY3" fmla="*/ 440264 h 641506"/>
              <a:gd name="connsiteX4" fmla="*/ 1302917 w 1426423"/>
              <a:gd name="connsiteY4" fmla="*/ 498012 h 641506"/>
              <a:gd name="connsiteX0" fmla="*/ 0 w 1302917"/>
              <a:gd name="connsiteY0" fmla="*/ 0 h 641506"/>
              <a:gd name="connsiteX1" fmla="*/ 311164 w 1302917"/>
              <a:gd name="connsiteY1" fmla="*/ 456602 h 641506"/>
              <a:gd name="connsiteX2" fmla="*/ 811674 w 1302917"/>
              <a:gd name="connsiteY2" fmla="*/ 641506 h 641506"/>
              <a:gd name="connsiteX3" fmla="*/ 1302917 w 1302917"/>
              <a:gd name="connsiteY3" fmla="*/ 498012 h 641506"/>
              <a:gd name="connsiteX0" fmla="*/ 0 w 1340975"/>
              <a:gd name="connsiteY0" fmla="*/ 0 h 641506"/>
              <a:gd name="connsiteX1" fmla="*/ 311164 w 1340975"/>
              <a:gd name="connsiteY1" fmla="*/ 456602 h 641506"/>
              <a:gd name="connsiteX2" fmla="*/ 811674 w 1340975"/>
              <a:gd name="connsiteY2" fmla="*/ 641506 h 641506"/>
              <a:gd name="connsiteX3" fmla="*/ 1340975 w 1340975"/>
              <a:gd name="connsiteY3" fmla="*/ 499806 h 641506"/>
              <a:gd name="connsiteX0" fmla="*/ 0 w 1340975"/>
              <a:gd name="connsiteY0" fmla="*/ 0 h 610389"/>
              <a:gd name="connsiteX1" fmla="*/ 311164 w 1340975"/>
              <a:gd name="connsiteY1" fmla="*/ 456602 h 610389"/>
              <a:gd name="connsiteX2" fmla="*/ 825855 w 1340975"/>
              <a:gd name="connsiteY2" fmla="*/ 610389 h 610389"/>
              <a:gd name="connsiteX3" fmla="*/ 1340975 w 1340975"/>
              <a:gd name="connsiteY3" fmla="*/ 499806 h 610389"/>
              <a:gd name="connsiteX0" fmla="*/ 0 w 1340975"/>
              <a:gd name="connsiteY0" fmla="*/ 0 h 629119"/>
              <a:gd name="connsiteX1" fmla="*/ 311164 w 1340975"/>
              <a:gd name="connsiteY1" fmla="*/ 456602 h 629119"/>
              <a:gd name="connsiteX2" fmla="*/ 818615 w 1340975"/>
              <a:gd name="connsiteY2" fmla="*/ 629119 h 629119"/>
              <a:gd name="connsiteX3" fmla="*/ 1340975 w 1340975"/>
              <a:gd name="connsiteY3" fmla="*/ 499806 h 629119"/>
              <a:gd name="connsiteX0" fmla="*/ 0 w 1328890"/>
              <a:gd name="connsiteY0" fmla="*/ 0 h 629119"/>
              <a:gd name="connsiteX1" fmla="*/ 311164 w 1328890"/>
              <a:gd name="connsiteY1" fmla="*/ 456602 h 629119"/>
              <a:gd name="connsiteX2" fmla="*/ 818615 w 1328890"/>
              <a:gd name="connsiteY2" fmla="*/ 629119 h 629119"/>
              <a:gd name="connsiteX3" fmla="*/ 1328890 w 1328890"/>
              <a:gd name="connsiteY3" fmla="*/ 486522 h 629119"/>
              <a:gd name="connsiteX0" fmla="*/ 0 w 1328890"/>
              <a:gd name="connsiteY0" fmla="*/ 0 h 629119"/>
              <a:gd name="connsiteX1" fmla="*/ 324149 w 1328890"/>
              <a:gd name="connsiteY1" fmla="*/ 450857 h 629119"/>
              <a:gd name="connsiteX2" fmla="*/ 818615 w 1328890"/>
              <a:gd name="connsiteY2" fmla="*/ 629119 h 629119"/>
              <a:gd name="connsiteX3" fmla="*/ 1328890 w 1328890"/>
              <a:gd name="connsiteY3" fmla="*/ 486522 h 629119"/>
              <a:gd name="connsiteX0" fmla="*/ 0 w 1328890"/>
              <a:gd name="connsiteY0" fmla="*/ 0 h 629119"/>
              <a:gd name="connsiteX1" fmla="*/ 141234 w 1328890"/>
              <a:gd name="connsiteY1" fmla="*/ 229516 h 629119"/>
              <a:gd name="connsiteX2" fmla="*/ 324149 w 1328890"/>
              <a:gd name="connsiteY2" fmla="*/ 450857 h 629119"/>
              <a:gd name="connsiteX3" fmla="*/ 818615 w 1328890"/>
              <a:gd name="connsiteY3" fmla="*/ 629119 h 629119"/>
              <a:gd name="connsiteX4" fmla="*/ 1328890 w 1328890"/>
              <a:gd name="connsiteY4" fmla="*/ 486522 h 629119"/>
              <a:gd name="connsiteX0" fmla="*/ 0 w 1334934"/>
              <a:gd name="connsiteY0" fmla="*/ 0 h 635761"/>
              <a:gd name="connsiteX1" fmla="*/ 147278 w 1334934"/>
              <a:gd name="connsiteY1" fmla="*/ 236158 h 635761"/>
              <a:gd name="connsiteX2" fmla="*/ 330193 w 1334934"/>
              <a:gd name="connsiteY2" fmla="*/ 457499 h 635761"/>
              <a:gd name="connsiteX3" fmla="*/ 824659 w 1334934"/>
              <a:gd name="connsiteY3" fmla="*/ 635761 h 635761"/>
              <a:gd name="connsiteX4" fmla="*/ 1334934 w 1334934"/>
              <a:gd name="connsiteY4" fmla="*/ 493164 h 635761"/>
              <a:gd name="connsiteX0" fmla="*/ 0 w 1334934"/>
              <a:gd name="connsiteY0" fmla="*/ 0 h 635761"/>
              <a:gd name="connsiteX1" fmla="*/ 154518 w 1334934"/>
              <a:gd name="connsiteY1" fmla="*/ 217428 h 635761"/>
              <a:gd name="connsiteX2" fmla="*/ 330193 w 1334934"/>
              <a:gd name="connsiteY2" fmla="*/ 457499 h 635761"/>
              <a:gd name="connsiteX3" fmla="*/ 824659 w 1334934"/>
              <a:gd name="connsiteY3" fmla="*/ 635761 h 635761"/>
              <a:gd name="connsiteX4" fmla="*/ 1334934 w 1334934"/>
              <a:gd name="connsiteY4" fmla="*/ 493164 h 635761"/>
              <a:gd name="connsiteX0" fmla="*/ 0 w 1334934"/>
              <a:gd name="connsiteY0" fmla="*/ 0 h 635761"/>
              <a:gd name="connsiteX1" fmla="*/ 154518 w 1334934"/>
              <a:gd name="connsiteY1" fmla="*/ 217428 h 635761"/>
              <a:gd name="connsiteX2" fmla="*/ 322654 w 1334934"/>
              <a:gd name="connsiteY2" fmla="*/ 482572 h 635761"/>
              <a:gd name="connsiteX3" fmla="*/ 824659 w 1334934"/>
              <a:gd name="connsiteY3" fmla="*/ 635761 h 635761"/>
              <a:gd name="connsiteX4" fmla="*/ 1334934 w 1334934"/>
              <a:gd name="connsiteY4" fmla="*/ 493164 h 635761"/>
              <a:gd name="connsiteX0" fmla="*/ 0 w 1334934"/>
              <a:gd name="connsiteY0" fmla="*/ 0 h 635761"/>
              <a:gd name="connsiteX1" fmla="*/ 154518 w 1334934"/>
              <a:gd name="connsiteY1" fmla="*/ 217428 h 635761"/>
              <a:gd name="connsiteX2" fmla="*/ 317806 w 1334934"/>
              <a:gd name="connsiteY2" fmla="*/ 450558 h 635761"/>
              <a:gd name="connsiteX3" fmla="*/ 824659 w 1334934"/>
              <a:gd name="connsiteY3" fmla="*/ 635761 h 635761"/>
              <a:gd name="connsiteX4" fmla="*/ 1334934 w 1334934"/>
              <a:gd name="connsiteY4" fmla="*/ 493164 h 63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4934" h="635761">
                <a:moveTo>
                  <a:pt x="0" y="0"/>
                </a:moveTo>
                <a:cubicBezTo>
                  <a:pt x="55535" y="76904"/>
                  <a:pt x="98983" y="140524"/>
                  <a:pt x="154518" y="217428"/>
                </a:cubicBezTo>
                <a:lnTo>
                  <a:pt x="317806" y="450558"/>
                </a:lnTo>
                <a:lnTo>
                  <a:pt x="824659" y="635761"/>
                </a:lnTo>
                <a:lnTo>
                  <a:pt x="1334934" y="493164"/>
                </a:lnTo>
              </a:path>
            </a:pathLst>
          </a:cu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7" name="グループ化 16">
            <a:extLst>
              <a:ext uri="{FF2B5EF4-FFF2-40B4-BE49-F238E27FC236}">
                <a16:creationId xmlns:a16="http://schemas.microsoft.com/office/drawing/2014/main" id="{56900805-3FD2-2A43-E55C-48F8BC1BFCB3}"/>
              </a:ext>
            </a:extLst>
          </p:cNvPr>
          <p:cNvGrpSpPr/>
          <p:nvPr/>
        </p:nvGrpSpPr>
        <p:grpSpPr>
          <a:xfrm>
            <a:off x="8869612" y="4402750"/>
            <a:ext cx="2439568" cy="785217"/>
            <a:chOff x="8496546" y="4288997"/>
            <a:chExt cx="2439570" cy="895306"/>
          </a:xfrm>
        </p:grpSpPr>
        <p:sp>
          <p:nvSpPr>
            <p:cNvPr id="12368" name="角丸四角形 284">
              <a:extLst>
                <a:ext uri="{FF2B5EF4-FFF2-40B4-BE49-F238E27FC236}">
                  <a16:creationId xmlns:a16="http://schemas.microsoft.com/office/drawing/2014/main" id="{9002F6EE-03E5-E5BC-6021-8D0DB2F87CE4}"/>
                </a:ext>
              </a:extLst>
            </p:cNvPr>
            <p:cNvSpPr/>
            <p:nvPr/>
          </p:nvSpPr>
          <p:spPr>
            <a:xfrm flipH="1">
              <a:off x="8496546" y="4288997"/>
              <a:ext cx="2439570" cy="895306"/>
            </a:xfrm>
            <a:prstGeom prst="round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00" dirty="0">
                <a:latin typeface="Meiryo UI" panose="020B0604030504040204" pitchFamily="50" charset="-128"/>
                <a:ea typeface="Meiryo UI" panose="020B0604030504040204" pitchFamily="50" charset="-128"/>
              </a:endParaRPr>
            </a:p>
          </p:txBody>
        </p:sp>
        <p:sp>
          <p:nvSpPr>
            <p:cNvPr id="12369" name="テキスト ボックス 12368">
              <a:extLst>
                <a:ext uri="{FF2B5EF4-FFF2-40B4-BE49-F238E27FC236}">
                  <a16:creationId xmlns:a16="http://schemas.microsoft.com/office/drawing/2014/main" id="{BAC6ECDA-3B33-0C18-2186-31294DF689D6}"/>
                </a:ext>
              </a:extLst>
            </p:cNvPr>
            <p:cNvSpPr txBox="1"/>
            <p:nvPr/>
          </p:nvSpPr>
          <p:spPr>
            <a:xfrm>
              <a:off x="8564807" y="4413197"/>
              <a:ext cx="2332159" cy="646331"/>
            </a:xfrm>
            <a:prstGeom prst="rect">
              <a:avLst/>
            </a:prstGeom>
            <a:noFill/>
          </p:spPr>
          <p:txBody>
            <a:bodyPr wrap="square" rtlCol="0">
              <a:spAutoFit/>
            </a:bodyPr>
            <a:lstStyle/>
            <a:p>
              <a:r>
                <a:rPr lang="ja-JP" altLang="en-US" sz="1200" dirty="0">
                  <a:latin typeface="Meiryo UI" panose="020B0604030504040204" pitchFamily="50" charset="-128"/>
                  <a:ea typeface="Meiryo UI" panose="020B0604030504040204" pitchFamily="50" charset="-128"/>
                </a:rPr>
                <a:t>・自分の役割に応じた行動ができる</a:t>
              </a:r>
            </a:p>
            <a:p>
              <a:r>
                <a:rPr lang="ja-JP" altLang="en-US" sz="1200" dirty="0">
                  <a:latin typeface="Meiryo UI" panose="020B0604030504040204" pitchFamily="50" charset="-128"/>
                  <a:ea typeface="Meiryo UI" panose="020B0604030504040204" pitchFamily="50" charset="-128"/>
                </a:rPr>
                <a:t>・自主的に問題解決に取り組む</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　ことができる</a:t>
              </a:r>
            </a:p>
          </p:txBody>
        </p:sp>
      </p:grpSp>
      <p:grpSp>
        <p:nvGrpSpPr>
          <p:cNvPr id="3" name="グループ化 2">
            <a:extLst>
              <a:ext uri="{FF2B5EF4-FFF2-40B4-BE49-F238E27FC236}">
                <a16:creationId xmlns:a16="http://schemas.microsoft.com/office/drawing/2014/main" id="{99D464AE-3C33-A0C0-EC41-AA00E5290BB4}"/>
              </a:ext>
            </a:extLst>
          </p:cNvPr>
          <p:cNvGrpSpPr/>
          <p:nvPr/>
        </p:nvGrpSpPr>
        <p:grpSpPr>
          <a:xfrm>
            <a:off x="6080239" y="4370467"/>
            <a:ext cx="2463831" cy="970890"/>
            <a:chOff x="7367013" y="1539805"/>
            <a:chExt cx="2463831" cy="970890"/>
          </a:xfrm>
        </p:grpSpPr>
        <p:sp>
          <p:nvSpPr>
            <p:cNvPr id="12373" name="角丸四角形 7">
              <a:extLst>
                <a:ext uri="{FF2B5EF4-FFF2-40B4-BE49-F238E27FC236}">
                  <a16:creationId xmlns:a16="http://schemas.microsoft.com/office/drawing/2014/main" id="{ABD3757F-204B-DAE4-6083-C70A433920E1}"/>
                </a:ext>
              </a:extLst>
            </p:cNvPr>
            <p:cNvSpPr/>
            <p:nvPr/>
          </p:nvSpPr>
          <p:spPr>
            <a:xfrm flipH="1">
              <a:off x="7367013" y="1539805"/>
              <a:ext cx="2308883" cy="817987"/>
            </a:xfrm>
            <a:prstGeom prst="round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3600" dirty="0">
                <a:latin typeface="Meiryo UI" panose="020B0604030504040204" pitchFamily="50" charset="-128"/>
                <a:ea typeface="Meiryo UI" panose="020B0604030504040204" pitchFamily="50" charset="-128"/>
              </a:endParaRPr>
            </a:p>
          </p:txBody>
        </p:sp>
        <p:sp>
          <p:nvSpPr>
            <p:cNvPr id="12374" name="テキスト ボックス 12373">
              <a:extLst>
                <a:ext uri="{FF2B5EF4-FFF2-40B4-BE49-F238E27FC236}">
                  <a16:creationId xmlns:a16="http://schemas.microsoft.com/office/drawing/2014/main" id="{FC43DBC2-7766-D2DC-CE7F-73F488BEBA5D}"/>
                </a:ext>
              </a:extLst>
            </p:cNvPr>
            <p:cNvSpPr txBox="1"/>
            <p:nvPr/>
          </p:nvSpPr>
          <p:spPr>
            <a:xfrm>
              <a:off x="7478164" y="1556588"/>
              <a:ext cx="2352680" cy="954107"/>
            </a:xfrm>
            <a:prstGeom prst="rect">
              <a:avLst/>
            </a:prstGeom>
            <a:noFill/>
          </p:spPr>
          <p:txBody>
            <a:bodyPr wrap="square" rtlCol="0">
              <a:spAutoFit/>
            </a:bodyPr>
            <a:lstStyle/>
            <a:p>
              <a:r>
                <a:rPr lang="ja-JP" altLang="en-US" sz="1200" dirty="0">
                  <a:latin typeface="Meiryo UI" panose="020B0604030504040204" pitchFamily="50" charset="-128"/>
                  <a:ea typeface="Meiryo UI" panose="020B0604030504040204" pitchFamily="50" charset="-128"/>
                </a:rPr>
                <a:t>・担当業務に必要な知識、</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　技能を指導できる</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・担当業務以外３つまで業務が</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　標準レベルで作業可能</a:t>
              </a:r>
            </a:p>
            <a:p>
              <a:endParaRPr lang="ja-JP" altLang="en-US" sz="800" b="1" dirty="0">
                <a:latin typeface="Meiryo UI" panose="020B0604030504040204" pitchFamily="50" charset="-128"/>
                <a:ea typeface="Meiryo UI" panose="020B0604030504040204" pitchFamily="50" charset="-128"/>
              </a:endParaRPr>
            </a:p>
          </p:txBody>
        </p:sp>
      </p:grpSp>
      <p:pic>
        <p:nvPicPr>
          <p:cNvPr id="275" name="図 274">
            <a:extLst>
              <a:ext uri="{FF2B5EF4-FFF2-40B4-BE49-F238E27FC236}">
                <a16:creationId xmlns:a16="http://schemas.microsoft.com/office/drawing/2014/main" id="{2ED7016E-1D70-DAD9-DE9C-FE0A0C82C285}"/>
              </a:ext>
            </a:extLst>
          </p:cNvPr>
          <p:cNvPicPr>
            <a:picLocks noChangeAspect="1"/>
          </p:cNvPicPr>
          <p:nvPr/>
        </p:nvPicPr>
        <p:blipFill rotWithShape="1">
          <a:blip r:embed="rId7"/>
          <a:srcRect t="51399" r="1321" b="4420"/>
          <a:stretch/>
        </p:blipFill>
        <p:spPr>
          <a:xfrm>
            <a:off x="4828909" y="1756503"/>
            <a:ext cx="1269266" cy="772173"/>
          </a:xfrm>
          <a:prstGeom prst="rect">
            <a:avLst/>
          </a:prstGeom>
        </p:spPr>
      </p:pic>
      <p:grpSp>
        <p:nvGrpSpPr>
          <p:cNvPr id="40" name="グループ化 39">
            <a:extLst>
              <a:ext uri="{FF2B5EF4-FFF2-40B4-BE49-F238E27FC236}">
                <a16:creationId xmlns:a16="http://schemas.microsoft.com/office/drawing/2014/main" id="{7EDE1A32-8171-0FFA-1045-EE38226919BD}"/>
              </a:ext>
            </a:extLst>
          </p:cNvPr>
          <p:cNvGrpSpPr/>
          <p:nvPr/>
        </p:nvGrpSpPr>
        <p:grpSpPr>
          <a:xfrm>
            <a:off x="9425495" y="725207"/>
            <a:ext cx="1856133" cy="797169"/>
            <a:chOff x="9425495" y="725207"/>
            <a:chExt cx="1856133" cy="797169"/>
          </a:xfrm>
        </p:grpSpPr>
        <p:sp>
          <p:nvSpPr>
            <p:cNvPr id="12360" name="角丸四角形 284">
              <a:extLst>
                <a:ext uri="{FF2B5EF4-FFF2-40B4-BE49-F238E27FC236}">
                  <a16:creationId xmlns:a16="http://schemas.microsoft.com/office/drawing/2014/main" id="{BA7B4997-516D-81DC-4E20-3362F757D459}"/>
                </a:ext>
              </a:extLst>
            </p:cNvPr>
            <p:cNvSpPr/>
            <p:nvPr/>
          </p:nvSpPr>
          <p:spPr>
            <a:xfrm flipH="1">
              <a:off x="9433026" y="725207"/>
              <a:ext cx="1842123" cy="752450"/>
            </a:xfrm>
            <a:prstGeom prst="roundRect">
              <a:avLst/>
            </a:prstGeom>
            <a:solidFill>
              <a:schemeClr val="accent1">
                <a:lumMod val="40000"/>
                <a:lumOff val="60000"/>
              </a:schemeClr>
            </a:solidFill>
            <a:ln w="28575">
              <a:solidFill>
                <a:schemeClr val="accent5">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latin typeface="Meiryo UI" panose="020B0604030504040204" pitchFamily="50" charset="-128"/>
                <a:ea typeface="Meiryo UI" panose="020B0604030504040204" pitchFamily="50" charset="-128"/>
              </a:endParaRPr>
            </a:p>
          </p:txBody>
        </p:sp>
        <p:sp>
          <p:nvSpPr>
            <p:cNvPr id="12361" name="テキスト ボックス 12360">
              <a:extLst>
                <a:ext uri="{FF2B5EF4-FFF2-40B4-BE49-F238E27FC236}">
                  <a16:creationId xmlns:a16="http://schemas.microsoft.com/office/drawing/2014/main" id="{544576A5-1474-1539-ADA4-662684C6B50D}"/>
                </a:ext>
              </a:extLst>
            </p:cNvPr>
            <p:cNvSpPr txBox="1"/>
            <p:nvPr/>
          </p:nvSpPr>
          <p:spPr>
            <a:xfrm>
              <a:off x="9425495" y="876045"/>
              <a:ext cx="1856133" cy="646331"/>
            </a:xfrm>
            <a:prstGeom prst="rect">
              <a:avLst/>
            </a:prstGeom>
            <a:noFill/>
            <a:ln>
              <a:noFill/>
            </a:ln>
          </p:spPr>
          <p:txBody>
            <a:bodyPr wrap="square" rtlCol="0">
              <a:spAutoFit/>
            </a:bodyPr>
            <a:lstStyle/>
            <a:p>
              <a:r>
                <a:rPr lang="ja-JP" altLang="en-US" sz="1200" dirty="0">
                  <a:latin typeface="Meiryo UI" panose="020B0604030504040204" pitchFamily="50" charset="-128"/>
                  <a:ea typeface="Meiryo UI" panose="020B0604030504040204" pitchFamily="50" charset="-128"/>
                </a:rPr>
                <a:t>・連携意識や協力意欲</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・結束を強め協力して困難</a:t>
              </a:r>
              <a:endParaRPr lang="en-US" altLang="ja-JP" sz="1200" dirty="0">
                <a:latin typeface="Meiryo UI" panose="020B0604030504040204" pitchFamily="50" charset="-128"/>
                <a:ea typeface="Meiryo UI" panose="020B0604030504040204" pitchFamily="50" charset="-128"/>
              </a:endParaRPr>
            </a:p>
            <a:p>
              <a:r>
                <a:rPr lang="en-US" altLang="ja-JP" sz="1200" dirty="0">
                  <a:latin typeface="Meiryo UI" panose="020B0604030504040204" pitchFamily="50" charset="-128"/>
                  <a:ea typeface="Meiryo UI" panose="020B0604030504040204" pitchFamily="50" charset="-128"/>
                </a:rPr>
                <a:t>  </a:t>
              </a:r>
              <a:r>
                <a:rPr lang="ja-JP" altLang="en-US" sz="1200" dirty="0">
                  <a:latin typeface="Meiryo UI" panose="020B0604030504040204" pitchFamily="50" charset="-128"/>
                  <a:ea typeface="Meiryo UI" panose="020B0604030504040204" pitchFamily="50" charset="-128"/>
                </a:rPr>
                <a:t>を乗り越える</a:t>
              </a:r>
            </a:p>
          </p:txBody>
        </p:sp>
      </p:grpSp>
      <p:sp>
        <p:nvSpPr>
          <p:cNvPr id="12359" name="爆発 2 283">
            <a:extLst>
              <a:ext uri="{FF2B5EF4-FFF2-40B4-BE49-F238E27FC236}">
                <a16:creationId xmlns:a16="http://schemas.microsoft.com/office/drawing/2014/main" id="{FC302A78-1494-2394-C006-F786CC910F90}"/>
              </a:ext>
            </a:extLst>
          </p:cNvPr>
          <p:cNvSpPr/>
          <p:nvPr/>
        </p:nvSpPr>
        <p:spPr bwMode="auto">
          <a:xfrm>
            <a:off x="8966007" y="536526"/>
            <a:ext cx="991097" cy="513016"/>
          </a:xfrm>
          <a:prstGeom prst="irregularSeal2">
            <a:avLst/>
          </a:prstGeom>
          <a:solidFill>
            <a:schemeClr val="accent1">
              <a:lumMod val="75000"/>
            </a:schemeClr>
          </a:solidFill>
          <a:ln w="19050">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600" b="1" dirty="0">
                <a:solidFill>
                  <a:schemeClr val="bg1"/>
                </a:solidFill>
                <a:latin typeface="Meiryo UI" panose="020B0604030504040204" pitchFamily="50" charset="-128"/>
                <a:ea typeface="Meiryo UI" panose="020B0604030504040204" pitchFamily="50" charset="-128"/>
              </a:rPr>
              <a:t>強化</a:t>
            </a:r>
          </a:p>
        </p:txBody>
      </p:sp>
      <p:sp>
        <p:nvSpPr>
          <p:cNvPr id="12367" name="爆発 2 52">
            <a:extLst>
              <a:ext uri="{FF2B5EF4-FFF2-40B4-BE49-F238E27FC236}">
                <a16:creationId xmlns:a16="http://schemas.microsoft.com/office/drawing/2014/main" id="{AAA60ACE-0B8F-D415-95C4-C7679C7E6702}"/>
              </a:ext>
            </a:extLst>
          </p:cNvPr>
          <p:cNvSpPr/>
          <p:nvPr/>
        </p:nvSpPr>
        <p:spPr bwMode="auto">
          <a:xfrm>
            <a:off x="10431964" y="4050175"/>
            <a:ext cx="979720" cy="460683"/>
          </a:xfrm>
          <a:prstGeom prst="irregularSeal2">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600" b="1" dirty="0">
                <a:solidFill>
                  <a:schemeClr val="tx1"/>
                </a:solidFill>
                <a:latin typeface="Meiryo UI" panose="020B0604030504040204" pitchFamily="50" charset="-128"/>
                <a:ea typeface="Meiryo UI" panose="020B0604030504040204" pitchFamily="50" charset="-128"/>
              </a:rPr>
              <a:t>弱点</a:t>
            </a:r>
          </a:p>
        </p:txBody>
      </p:sp>
      <p:grpSp>
        <p:nvGrpSpPr>
          <p:cNvPr id="24" name="グループ化 23">
            <a:extLst>
              <a:ext uri="{FF2B5EF4-FFF2-40B4-BE49-F238E27FC236}">
                <a16:creationId xmlns:a16="http://schemas.microsoft.com/office/drawing/2014/main" id="{2B85AE2E-BE93-9697-0031-F843EB7362BF}"/>
              </a:ext>
            </a:extLst>
          </p:cNvPr>
          <p:cNvGrpSpPr/>
          <p:nvPr/>
        </p:nvGrpSpPr>
        <p:grpSpPr>
          <a:xfrm>
            <a:off x="8410023" y="1465352"/>
            <a:ext cx="1087646" cy="308777"/>
            <a:chOff x="12559072" y="1688220"/>
            <a:chExt cx="1221460" cy="419280"/>
          </a:xfrm>
        </p:grpSpPr>
        <p:sp>
          <p:nvSpPr>
            <p:cNvPr id="22" name="四角形: 角を丸くする 21">
              <a:extLst>
                <a:ext uri="{FF2B5EF4-FFF2-40B4-BE49-F238E27FC236}">
                  <a16:creationId xmlns:a16="http://schemas.microsoft.com/office/drawing/2014/main" id="{32B01A7E-7288-D3E5-EACA-55FAB9841212}"/>
                </a:ext>
              </a:extLst>
            </p:cNvPr>
            <p:cNvSpPr/>
            <p:nvPr/>
          </p:nvSpPr>
          <p:spPr>
            <a:xfrm>
              <a:off x="12572628" y="1688220"/>
              <a:ext cx="1087646" cy="419280"/>
            </a:xfrm>
            <a:prstGeom prst="roundRect">
              <a:avLst/>
            </a:prstGeom>
            <a:solidFill>
              <a:schemeClr val="bg1"/>
            </a:solid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38100">
                  <a:solidFill>
                    <a:schemeClr val="tx1"/>
                  </a:solidFill>
                </a:ln>
              </a:endParaRPr>
            </a:p>
          </p:txBody>
        </p:sp>
        <p:sp>
          <p:nvSpPr>
            <p:cNvPr id="21" name="テキスト ボックス 20">
              <a:extLst>
                <a:ext uri="{FF2B5EF4-FFF2-40B4-BE49-F238E27FC236}">
                  <a16:creationId xmlns:a16="http://schemas.microsoft.com/office/drawing/2014/main" id="{801F1552-B9AA-2A21-6DF0-D4B450A85BCC}"/>
                </a:ext>
              </a:extLst>
            </p:cNvPr>
            <p:cNvSpPr txBox="1"/>
            <p:nvPr/>
          </p:nvSpPr>
          <p:spPr>
            <a:xfrm>
              <a:off x="12559072" y="1697164"/>
              <a:ext cx="1221460" cy="292387"/>
            </a:xfrm>
            <a:prstGeom prst="rect">
              <a:avLst/>
            </a:prstGeom>
            <a:noFill/>
          </p:spPr>
          <p:txBody>
            <a:bodyPr wrap="square" rtlCol="0">
              <a:spAutoFit/>
            </a:bodyPr>
            <a:lstStyle/>
            <a:p>
              <a:r>
                <a:rPr kumimoji="1" lang="ja-JP" altLang="en-US" sz="1300" b="1" dirty="0">
                  <a:latin typeface="Meiryo UI" panose="020B0604030504040204" pitchFamily="50" charset="-128"/>
                  <a:ea typeface="Meiryo UI" panose="020B0604030504040204" pitchFamily="50" charset="-128"/>
                </a:rPr>
                <a:t>チームワーク</a:t>
              </a:r>
            </a:p>
          </p:txBody>
        </p:sp>
      </p:grpSp>
      <p:grpSp>
        <p:nvGrpSpPr>
          <p:cNvPr id="25" name="グループ化 24">
            <a:extLst>
              <a:ext uri="{FF2B5EF4-FFF2-40B4-BE49-F238E27FC236}">
                <a16:creationId xmlns:a16="http://schemas.microsoft.com/office/drawing/2014/main" id="{7DBE267E-FC08-4F51-946B-D2B1E0514B3D}"/>
              </a:ext>
            </a:extLst>
          </p:cNvPr>
          <p:cNvGrpSpPr/>
          <p:nvPr/>
        </p:nvGrpSpPr>
        <p:grpSpPr>
          <a:xfrm>
            <a:off x="7190333" y="1923198"/>
            <a:ext cx="1087645" cy="308777"/>
            <a:chOff x="12530714" y="1773010"/>
            <a:chExt cx="1221460" cy="419280"/>
          </a:xfrm>
        </p:grpSpPr>
        <p:sp>
          <p:nvSpPr>
            <p:cNvPr id="28" name="四角形: 角を丸くする 27">
              <a:extLst>
                <a:ext uri="{FF2B5EF4-FFF2-40B4-BE49-F238E27FC236}">
                  <a16:creationId xmlns:a16="http://schemas.microsoft.com/office/drawing/2014/main" id="{73D0123C-F48F-5B0E-B338-5EFE23616A98}"/>
                </a:ext>
              </a:extLst>
            </p:cNvPr>
            <p:cNvSpPr/>
            <p:nvPr/>
          </p:nvSpPr>
          <p:spPr>
            <a:xfrm>
              <a:off x="12572628" y="1773010"/>
              <a:ext cx="1087646" cy="419280"/>
            </a:xfrm>
            <a:prstGeom prst="roundRect">
              <a:avLst/>
            </a:prstGeom>
            <a:solidFill>
              <a:schemeClr val="bg1"/>
            </a:solidFill>
            <a:ln w="38100">
              <a:solidFill>
                <a:srgbClr val="FFFF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38100">
                  <a:solidFill>
                    <a:schemeClr val="tx1"/>
                  </a:solidFill>
                </a:ln>
              </a:endParaRPr>
            </a:p>
          </p:txBody>
        </p:sp>
        <p:sp>
          <p:nvSpPr>
            <p:cNvPr id="29" name="テキスト ボックス 28">
              <a:extLst>
                <a:ext uri="{FF2B5EF4-FFF2-40B4-BE49-F238E27FC236}">
                  <a16:creationId xmlns:a16="http://schemas.microsoft.com/office/drawing/2014/main" id="{236D7D1D-5801-3F72-5A72-3EA7802B39FF}"/>
                </a:ext>
              </a:extLst>
            </p:cNvPr>
            <p:cNvSpPr txBox="1"/>
            <p:nvPr/>
          </p:nvSpPr>
          <p:spPr>
            <a:xfrm>
              <a:off x="12530714" y="1787754"/>
              <a:ext cx="1221460" cy="397027"/>
            </a:xfrm>
            <a:prstGeom prst="rect">
              <a:avLst/>
            </a:prstGeom>
            <a:noFill/>
          </p:spPr>
          <p:txBody>
            <a:bodyPr wrap="square" rtlCol="0">
              <a:spAutoFit/>
            </a:bodyPr>
            <a:lstStyle/>
            <a:p>
              <a:r>
                <a:rPr lang="ja-JP" altLang="en-US" sz="1300" b="1" dirty="0">
                  <a:latin typeface="Meiryo UI" panose="020B0604030504040204" pitchFamily="50" charset="-128"/>
                  <a:ea typeface="Meiryo UI" panose="020B0604030504040204" pitchFamily="50" charset="-128"/>
                </a:rPr>
                <a:t>基本ステップ</a:t>
              </a:r>
              <a:endParaRPr kumimoji="1" lang="ja-JP" altLang="en-US" sz="1300" b="1" dirty="0">
                <a:latin typeface="Meiryo UI" panose="020B0604030504040204" pitchFamily="50" charset="-128"/>
                <a:ea typeface="Meiryo UI" panose="020B0604030504040204" pitchFamily="50" charset="-128"/>
              </a:endParaRPr>
            </a:p>
          </p:txBody>
        </p:sp>
      </p:grpSp>
      <p:grpSp>
        <p:nvGrpSpPr>
          <p:cNvPr id="42" name="グループ化 41">
            <a:extLst>
              <a:ext uri="{FF2B5EF4-FFF2-40B4-BE49-F238E27FC236}">
                <a16:creationId xmlns:a16="http://schemas.microsoft.com/office/drawing/2014/main" id="{1D976ED2-A65D-3B59-19BF-4B436131A412}"/>
              </a:ext>
            </a:extLst>
          </p:cNvPr>
          <p:cNvGrpSpPr/>
          <p:nvPr/>
        </p:nvGrpSpPr>
        <p:grpSpPr>
          <a:xfrm>
            <a:off x="7246737" y="3826210"/>
            <a:ext cx="1155893" cy="308778"/>
            <a:chOff x="7246737" y="3826210"/>
            <a:chExt cx="1155893" cy="308778"/>
          </a:xfrm>
        </p:grpSpPr>
        <p:sp>
          <p:nvSpPr>
            <p:cNvPr id="31" name="四角形: 角を丸くする 30">
              <a:extLst>
                <a:ext uri="{FF2B5EF4-FFF2-40B4-BE49-F238E27FC236}">
                  <a16:creationId xmlns:a16="http://schemas.microsoft.com/office/drawing/2014/main" id="{2256795A-CB5B-7356-8EC7-3A09AF6004A3}"/>
                </a:ext>
              </a:extLst>
            </p:cNvPr>
            <p:cNvSpPr/>
            <p:nvPr/>
          </p:nvSpPr>
          <p:spPr>
            <a:xfrm>
              <a:off x="7246737" y="3826210"/>
              <a:ext cx="968492" cy="308778"/>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38100">
                  <a:solidFill>
                    <a:schemeClr val="tx1"/>
                  </a:solidFill>
                </a:ln>
              </a:endParaRPr>
            </a:p>
          </p:txBody>
        </p:sp>
        <p:sp>
          <p:nvSpPr>
            <p:cNvPr id="32" name="テキスト ボックス 31">
              <a:extLst>
                <a:ext uri="{FF2B5EF4-FFF2-40B4-BE49-F238E27FC236}">
                  <a16:creationId xmlns:a16="http://schemas.microsoft.com/office/drawing/2014/main" id="{7369A53B-058E-6A68-6881-9AAA66E04890}"/>
                </a:ext>
              </a:extLst>
            </p:cNvPr>
            <p:cNvSpPr txBox="1"/>
            <p:nvPr/>
          </p:nvSpPr>
          <p:spPr>
            <a:xfrm>
              <a:off x="7314984" y="3840017"/>
              <a:ext cx="1087646" cy="292389"/>
            </a:xfrm>
            <a:prstGeom prst="rect">
              <a:avLst/>
            </a:prstGeom>
            <a:noFill/>
          </p:spPr>
          <p:txBody>
            <a:bodyPr wrap="square" rtlCol="0">
              <a:spAutoFit/>
            </a:bodyPr>
            <a:lstStyle/>
            <a:p>
              <a:r>
                <a:rPr kumimoji="1" lang="ja-JP" altLang="en-US" sz="1300" dirty="0">
                  <a:latin typeface="Meiryo UI" panose="020B0604030504040204" pitchFamily="50" charset="-128"/>
                  <a:ea typeface="Meiryo UI" panose="020B0604030504040204" pitchFamily="50" charset="-128"/>
                </a:rPr>
                <a:t>多技能化</a:t>
              </a:r>
            </a:p>
          </p:txBody>
        </p:sp>
      </p:grpSp>
      <p:grpSp>
        <p:nvGrpSpPr>
          <p:cNvPr id="41" name="グループ化 40">
            <a:extLst>
              <a:ext uri="{FF2B5EF4-FFF2-40B4-BE49-F238E27FC236}">
                <a16:creationId xmlns:a16="http://schemas.microsoft.com/office/drawing/2014/main" id="{307A571F-1A05-E82F-E17E-DF275E281A13}"/>
              </a:ext>
            </a:extLst>
          </p:cNvPr>
          <p:cNvGrpSpPr/>
          <p:nvPr/>
        </p:nvGrpSpPr>
        <p:grpSpPr>
          <a:xfrm>
            <a:off x="8408648" y="4113452"/>
            <a:ext cx="1157865" cy="308778"/>
            <a:chOff x="8408648" y="4113452"/>
            <a:chExt cx="1157865" cy="308778"/>
          </a:xfrm>
        </p:grpSpPr>
        <p:sp>
          <p:nvSpPr>
            <p:cNvPr id="34" name="四角形: 角を丸くする 33">
              <a:extLst>
                <a:ext uri="{FF2B5EF4-FFF2-40B4-BE49-F238E27FC236}">
                  <a16:creationId xmlns:a16="http://schemas.microsoft.com/office/drawing/2014/main" id="{555E857F-FA56-C67B-18BD-1EC61FEE47CF}"/>
                </a:ext>
              </a:extLst>
            </p:cNvPr>
            <p:cNvSpPr/>
            <p:nvPr/>
          </p:nvSpPr>
          <p:spPr>
            <a:xfrm>
              <a:off x="8408648" y="4113452"/>
              <a:ext cx="968492" cy="308778"/>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38100">
                  <a:solidFill>
                    <a:schemeClr val="tx1"/>
                  </a:solidFill>
                </a:ln>
              </a:endParaRPr>
            </a:p>
          </p:txBody>
        </p:sp>
        <p:sp>
          <p:nvSpPr>
            <p:cNvPr id="35" name="テキスト ボックス 34">
              <a:extLst>
                <a:ext uri="{FF2B5EF4-FFF2-40B4-BE49-F238E27FC236}">
                  <a16:creationId xmlns:a16="http://schemas.microsoft.com/office/drawing/2014/main" id="{CC43ADDC-2176-FE04-E50A-E77387ADC8A7}"/>
                </a:ext>
              </a:extLst>
            </p:cNvPr>
            <p:cNvSpPr txBox="1"/>
            <p:nvPr/>
          </p:nvSpPr>
          <p:spPr>
            <a:xfrm>
              <a:off x="8478867" y="4120774"/>
              <a:ext cx="1087646" cy="292388"/>
            </a:xfrm>
            <a:prstGeom prst="rect">
              <a:avLst/>
            </a:prstGeom>
            <a:noFill/>
          </p:spPr>
          <p:txBody>
            <a:bodyPr wrap="square" rtlCol="0">
              <a:spAutoFit/>
            </a:bodyPr>
            <a:lstStyle/>
            <a:p>
              <a:r>
                <a:rPr kumimoji="1" lang="ja-JP" altLang="en-US" sz="1300" dirty="0">
                  <a:latin typeface="Meiryo UI" panose="020B0604030504040204" pitchFamily="50" charset="-128"/>
                  <a:ea typeface="Meiryo UI" panose="020B0604030504040204" pitchFamily="50" charset="-128"/>
                </a:rPr>
                <a:t>運営方法</a:t>
              </a:r>
            </a:p>
          </p:txBody>
        </p:sp>
      </p:grpSp>
      <p:sp>
        <p:nvSpPr>
          <p:cNvPr id="12372" name="爆発 2 51">
            <a:extLst>
              <a:ext uri="{FF2B5EF4-FFF2-40B4-BE49-F238E27FC236}">
                <a16:creationId xmlns:a16="http://schemas.microsoft.com/office/drawing/2014/main" id="{DE125153-176B-31DD-8B6C-A2B2E5649C72}"/>
              </a:ext>
            </a:extLst>
          </p:cNvPr>
          <p:cNvSpPr/>
          <p:nvPr/>
        </p:nvSpPr>
        <p:spPr bwMode="auto">
          <a:xfrm>
            <a:off x="5990424" y="3991250"/>
            <a:ext cx="1025774" cy="489244"/>
          </a:xfrm>
          <a:prstGeom prst="irregularSeal2">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600" b="1" dirty="0">
                <a:solidFill>
                  <a:schemeClr val="tx1"/>
                </a:solidFill>
                <a:latin typeface="Meiryo UI" panose="020B0604030504040204" pitchFamily="50" charset="-128"/>
                <a:ea typeface="Meiryo UI" panose="020B0604030504040204" pitchFamily="50" charset="-128"/>
              </a:rPr>
              <a:t>弱点</a:t>
            </a:r>
          </a:p>
        </p:txBody>
      </p:sp>
      <p:grpSp>
        <p:nvGrpSpPr>
          <p:cNvPr id="45" name="グループ化 44">
            <a:extLst>
              <a:ext uri="{FF2B5EF4-FFF2-40B4-BE49-F238E27FC236}">
                <a16:creationId xmlns:a16="http://schemas.microsoft.com/office/drawing/2014/main" id="{57A48694-B715-4C1A-1A99-E84BA1888EFD}"/>
              </a:ext>
            </a:extLst>
          </p:cNvPr>
          <p:cNvGrpSpPr/>
          <p:nvPr/>
        </p:nvGrpSpPr>
        <p:grpSpPr>
          <a:xfrm>
            <a:off x="9659571" y="5634218"/>
            <a:ext cx="1046070" cy="847007"/>
            <a:chOff x="7093760" y="5357754"/>
            <a:chExt cx="1332360" cy="1105074"/>
          </a:xfrm>
        </p:grpSpPr>
        <p:pic>
          <p:nvPicPr>
            <p:cNvPr id="47" name="図 46">
              <a:extLst>
                <a:ext uri="{FF2B5EF4-FFF2-40B4-BE49-F238E27FC236}">
                  <a16:creationId xmlns:a16="http://schemas.microsoft.com/office/drawing/2014/main" id="{078A8B3D-A1ED-6869-2BAA-04525F0219A4}"/>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49" name="グループ化 48">
              <a:extLst>
                <a:ext uri="{FF2B5EF4-FFF2-40B4-BE49-F238E27FC236}">
                  <a16:creationId xmlns:a16="http://schemas.microsoft.com/office/drawing/2014/main" id="{F1E7D03D-9F31-C29A-1058-2777C0A5BA7E}"/>
                </a:ext>
              </a:extLst>
            </p:cNvPr>
            <p:cNvGrpSpPr/>
            <p:nvPr/>
          </p:nvGrpSpPr>
          <p:grpSpPr>
            <a:xfrm>
              <a:off x="7418993" y="5357754"/>
              <a:ext cx="727749" cy="402613"/>
              <a:chOff x="8597661" y="4223556"/>
              <a:chExt cx="1518312" cy="863354"/>
            </a:xfrm>
          </p:grpSpPr>
          <p:pic>
            <p:nvPicPr>
              <p:cNvPr id="51" name="Picture 17">
                <a:extLst>
                  <a:ext uri="{FF2B5EF4-FFF2-40B4-BE49-F238E27FC236}">
                    <a16:creationId xmlns:a16="http://schemas.microsoft.com/office/drawing/2014/main" id="{C88BFF83-A221-910C-D985-75594CAC71FB}"/>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2" descr="ロゴ">
                <a:extLst>
                  <a:ext uri="{FF2B5EF4-FFF2-40B4-BE49-F238E27FC236}">
                    <a16:creationId xmlns:a16="http://schemas.microsoft.com/office/drawing/2014/main" id="{39EDD17B-0700-CB6A-40F4-91E49AEE5EB7}"/>
                  </a:ext>
                </a:extLst>
              </p:cNvPr>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50" name="図 49">
              <a:extLst>
                <a:ext uri="{FF2B5EF4-FFF2-40B4-BE49-F238E27FC236}">
                  <a16:creationId xmlns:a16="http://schemas.microsoft.com/office/drawing/2014/main" id="{7248D57F-8A06-7591-939C-E75084B697B3}"/>
                </a:ext>
              </a:extLst>
            </p:cNvPr>
            <p:cNvPicPr>
              <a:picLocks noChangeAspect="1"/>
            </p:cNvPicPr>
            <p:nvPr/>
          </p:nvPicPr>
          <p:blipFill rotWithShape="1">
            <a:blip r:embed="rId12"/>
            <a:srcRect l="2601" t="29310" r="-2601" b="51428"/>
            <a:stretch/>
          </p:blipFill>
          <p:spPr>
            <a:xfrm>
              <a:off x="7093760" y="5934097"/>
              <a:ext cx="1332360" cy="528731"/>
            </a:xfrm>
            <a:prstGeom prst="rect">
              <a:avLst/>
            </a:prstGeom>
          </p:spPr>
        </p:pic>
      </p:grpSp>
      <p:grpSp>
        <p:nvGrpSpPr>
          <p:cNvPr id="53" name="グループ化 52">
            <a:extLst>
              <a:ext uri="{FF2B5EF4-FFF2-40B4-BE49-F238E27FC236}">
                <a16:creationId xmlns:a16="http://schemas.microsoft.com/office/drawing/2014/main" id="{81A6E8E4-0AF6-863F-333B-6752E5E3F0F2}"/>
              </a:ext>
            </a:extLst>
          </p:cNvPr>
          <p:cNvGrpSpPr/>
          <p:nvPr/>
        </p:nvGrpSpPr>
        <p:grpSpPr>
          <a:xfrm>
            <a:off x="8916128" y="5502586"/>
            <a:ext cx="1063816" cy="962982"/>
            <a:chOff x="6124379" y="5227786"/>
            <a:chExt cx="1354964" cy="1256384"/>
          </a:xfrm>
        </p:grpSpPr>
        <p:pic>
          <p:nvPicPr>
            <p:cNvPr id="54" name="図 53">
              <a:extLst>
                <a:ext uri="{FF2B5EF4-FFF2-40B4-BE49-F238E27FC236}">
                  <a16:creationId xmlns:a16="http://schemas.microsoft.com/office/drawing/2014/main" id="{88241EB7-B345-824D-78CB-06AC2F610C4C}"/>
                </a:ext>
              </a:extLst>
            </p:cNvPr>
            <p:cNvPicPr>
              <a:picLocks noChangeAspect="1"/>
            </p:cNvPicPr>
            <p:nvPr/>
          </p:nvPicPr>
          <p:blipFill>
            <a:blip r:embed="rId13" cstate="print">
              <a:extLst>
                <a:ext uri="{BEBA8EAE-BF5A-486C-A8C5-ECC9F3942E4B}">
                  <a14:imgProps xmlns:a14="http://schemas.microsoft.com/office/drawing/2010/main">
                    <a14:imgLayer r:embed="rId14">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55" name="グループ化 54">
              <a:extLst>
                <a:ext uri="{FF2B5EF4-FFF2-40B4-BE49-F238E27FC236}">
                  <a16:creationId xmlns:a16="http://schemas.microsoft.com/office/drawing/2014/main" id="{EB81CDEE-8C7A-BE83-E564-77F86F49B2D8}"/>
                </a:ext>
              </a:extLst>
            </p:cNvPr>
            <p:cNvGrpSpPr/>
            <p:nvPr/>
          </p:nvGrpSpPr>
          <p:grpSpPr>
            <a:xfrm>
              <a:off x="6475902" y="5227786"/>
              <a:ext cx="720092" cy="457780"/>
              <a:chOff x="8698492" y="4442526"/>
              <a:chExt cx="1621081" cy="863355"/>
            </a:xfrm>
          </p:grpSpPr>
          <p:pic>
            <p:nvPicPr>
              <p:cNvPr id="57" name="Picture 17">
                <a:extLst>
                  <a:ext uri="{FF2B5EF4-FFF2-40B4-BE49-F238E27FC236}">
                    <a16:creationId xmlns:a16="http://schemas.microsoft.com/office/drawing/2014/main" id="{573AC8F2-17BB-2430-B189-D56B1A51E693}"/>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descr="ロゴ">
                <a:extLst>
                  <a:ext uri="{FF2B5EF4-FFF2-40B4-BE49-F238E27FC236}">
                    <a16:creationId xmlns:a16="http://schemas.microsoft.com/office/drawing/2014/main" id="{B0899821-4112-B96E-A8C3-7830BCC2DEEF}"/>
                  </a:ext>
                </a:extLst>
              </p:cNvPr>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56" name="図 55">
              <a:extLst>
                <a:ext uri="{FF2B5EF4-FFF2-40B4-BE49-F238E27FC236}">
                  <a16:creationId xmlns:a16="http://schemas.microsoft.com/office/drawing/2014/main" id="{FA5AFDDD-3077-D9DA-FACC-A72F9F021382}"/>
                </a:ext>
              </a:extLst>
            </p:cNvPr>
            <p:cNvPicPr>
              <a:picLocks noChangeAspect="1"/>
            </p:cNvPicPr>
            <p:nvPr/>
          </p:nvPicPr>
          <p:blipFill rotWithShape="1">
            <a:blip r:embed="rId12"/>
            <a:srcRect l="2601" t="29310" r="-2601" b="51428"/>
            <a:stretch/>
          </p:blipFill>
          <p:spPr>
            <a:xfrm>
              <a:off x="6124379" y="5941290"/>
              <a:ext cx="1310605" cy="542880"/>
            </a:xfrm>
            <a:prstGeom prst="rect">
              <a:avLst/>
            </a:prstGeom>
          </p:spPr>
        </p:pic>
      </p:grpSp>
      <p:grpSp>
        <p:nvGrpSpPr>
          <p:cNvPr id="59" name="グループ化 58">
            <a:extLst>
              <a:ext uri="{FF2B5EF4-FFF2-40B4-BE49-F238E27FC236}">
                <a16:creationId xmlns:a16="http://schemas.microsoft.com/office/drawing/2014/main" id="{78549BD5-1A6B-0255-EC6A-1EDF72A12072}"/>
              </a:ext>
            </a:extLst>
          </p:cNvPr>
          <p:cNvGrpSpPr/>
          <p:nvPr/>
        </p:nvGrpSpPr>
        <p:grpSpPr>
          <a:xfrm>
            <a:off x="8196157" y="5552112"/>
            <a:ext cx="924715" cy="934489"/>
            <a:chOff x="5253126" y="5258575"/>
            <a:chExt cx="1177792" cy="1219210"/>
          </a:xfrm>
        </p:grpSpPr>
        <p:pic>
          <p:nvPicPr>
            <p:cNvPr id="60" name="図 59">
              <a:extLst>
                <a:ext uri="{FF2B5EF4-FFF2-40B4-BE49-F238E27FC236}">
                  <a16:creationId xmlns:a16="http://schemas.microsoft.com/office/drawing/2014/main" id="{FCE43CEB-EF35-40CE-0A37-C28ED9992461}"/>
                </a:ext>
              </a:extLst>
            </p:cNvPr>
            <p:cNvPicPr>
              <a:picLocks noChangeAspect="1"/>
            </p:cNvPicPr>
            <p:nvPr/>
          </p:nvPicPr>
          <p:blipFill>
            <a:blip r:embed="rId17" cstate="print">
              <a:extLst>
                <a:ext uri="{BEBA8EAE-BF5A-486C-A8C5-ECC9F3942E4B}">
                  <a14:imgProps xmlns:a14="http://schemas.microsoft.com/office/drawing/2010/main">
                    <a14:imgLayer r:embed="rId18">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65" name="グループ化 64">
              <a:extLst>
                <a:ext uri="{FF2B5EF4-FFF2-40B4-BE49-F238E27FC236}">
                  <a16:creationId xmlns:a16="http://schemas.microsoft.com/office/drawing/2014/main" id="{24EE6DE1-CFA3-C5E6-7A16-5796219CFEE6}"/>
                </a:ext>
              </a:extLst>
            </p:cNvPr>
            <p:cNvGrpSpPr/>
            <p:nvPr/>
          </p:nvGrpSpPr>
          <p:grpSpPr>
            <a:xfrm>
              <a:off x="5508854" y="5258575"/>
              <a:ext cx="703994" cy="427280"/>
              <a:chOff x="8647872" y="4313042"/>
              <a:chExt cx="1518312" cy="754475"/>
            </a:xfrm>
          </p:grpSpPr>
          <p:pic>
            <p:nvPicPr>
              <p:cNvPr id="67" name="Picture 17">
                <a:extLst>
                  <a:ext uri="{FF2B5EF4-FFF2-40B4-BE49-F238E27FC236}">
                    <a16:creationId xmlns:a16="http://schemas.microsoft.com/office/drawing/2014/main" id="{472F8A3C-0992-6113-B313-22D115AB9C6B}"/>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2" descr="ロゴ">
                <a:extLst>
                  <a:ext uri="{FF2B5EF4-FFF2-40B4-BE49-F238E27FC236}">
                    <a16:creationId xmlns:a16="http://schemas.microsoft.com/office/drawing/2014/main" id="{B9648FB8-C8CD-0EB0-F9D1-CFC65BFFE3B9}"/>
                  </a:ext>
                </a:extLst>
              </p:cNvPr>
              <p:cNvPicPr>
                <a:picLocks noChangeAspect="1" noChangeArrowheads="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66" name="図 65">
              <a:extLst>
                <a:ext uri="{FF2B5EF4-FFF2-40B4-BE49-F238E27FC236}">
                  <a16:creationId xmlns:a16="http://schemas.microsoft.com/office/drawing/2014/main" id="{BE7529BD-0593-E38B-2156-995D6ACD170B}"/>
                </a:ext>
              </a:extLst>
            </p:cNvPr>
            <p:cNvPicPr>
              <a:picLocks noChangeAspect="1"/>
            </p:cNvPicPr>
            <p:nvPr/>
          </p:nvPicPr>
          <p:blipFill rotWithShape="1">
            <a:blip r:embed="rId12"/>
            <a:srcRect l="2601" t="29310" r="-2601" b="51428"/>
            <a:stretch/>
          </p:blipFill>
          <p:spPr>
            <a:xfrm>
              <a:off x="5253126" y="5910940"/>
              <a:ext cx="1177792" cy="566845"/>
            </a:xfrm>
            <a:prstGeom prst="rect">
              <a:avLst/>
            </a:prstGeom>
          </p:spPr>
        </p:pic>
      </p:grpSp>
      <p:grpSp>
        <p:nvGrpSpPr>
          <p:cNvPr id="69" name="グループ化 68">
            <a:extLst>
              <a:ext uri="{FF2B5EF4-FFF2-40B4-BE49-F238E27FC236}">
                <a16:creationId xmlns:a16="http://schemas.microsoft.com/office/drawing/2014/main" id="{05C4EB8C-44E9-D835-BD01-89E4FF16820B}"/>
              </a:ext>
            </a:extLst>
          </p:cNvPr>
          <p:cNvGrpSpPr/>
          <p:nvPr/>
        </p:nvGrpSpPr>
        <p:grpSpPr>
          <a:xfrm>
            <a:off x="1741275" y="5524116"/>
            <a:ext cx="1079286" cy="970703"/>
            <a:chOff x="4211338" y="5196625"/>
            <a:chExt cx="1374667" cy="1266457"/>
          </a:xfrm>
        </p:grpSpPr>
        <p:pic>
          <p:nvPicPr>
            <p:cNvPr id="70" name="図 69">
              <a:extLst>
                <a:ext uri="{FF2B5EF4-FFF2-40B4-BE49-F238E27FC236}">
                  <a16:creationId xmlns:a16="http://schemas.microsoft.com/office/drawing/2014/main" id="{5EC17573-783C-AC9E-14A1-C511EAF0780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211338" y="5254393"/>
              <a:ext cx="1374667" cy="991559"/>
            </a:xfrm>
            <a:prstGeom prst="rect">
              <a:avLst/>
            </a:prstGeom>
          </p:spPr>
        </p:pic>
        <p:grpSp>
          <p:nvGrpSpPr>
            <p:cNvPr id="71" name="グループ化 70">
              <a:extLst>
                <a:ext uri="{FF2B5EF4-FFF2-40B4-BE49-F238E27FC236}">
                  <a16:creationId xmlns:a16="http://schemas.microsoft.com/office/drawing/2014/main" id="{800A4C2C-0459-B4E6-9613-5C2416727FE3}"/>
                </a:ext>
              </a:extLst>
            </p:cNvPr>
            <p:cNvGrpSpPr/>
            <p:nvPr/>
          </p:nvGrpSpPr>
          <p:grpSpPr>
            <a:xfrm>
              <a:off x="4530862" y="5196625"/>
              <a:ext cx="777762" cy="488941"/>
              <a:chOff x="8779229" y="4204162"/>
              <a:chExt cx="1440306" cy="863354"/>
            </a:xfrm>
          </p:grpSpPr>
          <p:pic>
            <p:nvPicPr>
              <p:cNvPr id="73" name="Picture 17">
                <a:extLst>
                  <a:ext uri="{FF2B5EF4-FFF2-40B4-BE49-F238E27FC236}">
                    <a16:creationId xmlns:a16="http://schemas.microsoft.com/office/drawing/2014/main" id="{503E6AAF-76ED-DC97-4196-393EB922A1A7}"/>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779229" y="4204162"/>
                <a:ext cx="1440306"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2" descr="ロゴ">
                <a:extLst>
                  <a:ext uri="{FF2B5EF4-FFF2-40B4-BE49-F238E27FC236}">
                    <a16:creationId xmlns:a16="http://schemas.microsoft.com/office/drawing/2014/main" id="{6B48B958-2490-DA4C-EB4C-2F24CB8DA486}"/>
                  </a:ext>
                </a:extLst>
              </p:cNvPr>
              <p:cNvPicPr>
                <a:picLocks noChangeAspect="1" noChangeArrowheads="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99465" y="4441857"/>
                <a:ext cx="1009652" cy="245392"/>
              </a:xfrm>
              <a:prstGeom prst="rect">
                <a:avLst/>
              </a:prstGeom>
              <a:solidFill>
                <a:schemeClr val="accent4">
                  <a:lumMod val="20000"/>
                  <a:lumOff val="80000"/>
                </a:schemeClr>
              </a:solidFill>
              <a:ln>
                <a:noFill/>
              </a:ln>
            </p:spPr>
          </p:pic>
        </p:grpSp>
        <p:pic>
          <p:nvPicPr>
            <p:cNvPr id="72" name="図 71">
              <a:extLst>
                <a:ext uri="{FF2B5EF4-FFF2-40B4-BE49-F238E27FC236}">
                  <a16:creationId xmlns:a16="http://schemas.microsoft.com/office/drawing/2014/main" id="{DD37B9D8-24F9-9ACF-9485-FC6544B8DA63}"/>
                </a:ext>
              </a:extLst>
            </p:cNvPr>
            <p:cNvPicPr>
              <a:picLocks noChangeAspect="1"/>
            </p:cNvPicPr>
            <p:nvPr/>
          </p:nvPicPr>
          <p:blipFill rotWithShape="1">
            <a:blip r:embed="rId12"/>
            <a:srcRect l="2601" t="29310" r="-2601" b="51428"/>
            <a:stretch/>
          </p:blipFill>
          <p:spPr>
            <a:xfrm>
              <a:off x="4260906" y="5896237"/>
              <a:ext cx="1263655" cy="566845"/>
            </a:xfrm>
            <a:prstGeom prst="rect">
              <a:avLst/>
            </a:prstGeom>
          </p:spPr>
        </p:pic>
      </p:grpSp>
      <p:grpSp>
        <p:nvGrpSpPr>
          <p:cNvPr id="75" name="グループ化 74">
            <a:extLst>
              <a:ext uri="{FF2B5EF4-FFF2-40B4-BE49-F238E27FC236}">
                <a16:creationId xmlns:a16="http://schemas.microsoft.com/office/drawing/2014/main" id="{F43869C2-A07A-6038-BFB5-818DD58CD9A9}"/>
              </a:ext>
            </a:extLst>
          </p:cNvPr>
          <p:cNvGrpSpPr/>
          <p:nvPr/>
        </p:nvGrpSpPr>
        <p:grpSpPr>
          <a:xfrm>
            <a:off x="995922" y="5483698"/>
            <a:ext cx="1144867" cy="982406"/>
            <a:chOff x="3207805" y="5179520"/>
            <a:chExt cx="1458195" cy="1281727"/>
          </a:xfrm>
        </p:grpSpPr>
        <p:pic>
          <p:nvPicPr>
            <p:cNvPr id="76" name="図 75">
              <a:extLst>
                <a:ext uri="{FF2B5EF4-FFF2-40B4-BE49-F238E27FC236}">
                  <a16:creationId xmlns:a16="http://schemas.microsoft.com/office/drawing/2014/main" id="{F5E7316F-7BE5-6ECC-934C-0C4468E2E94F}"/>
                </a:ext>
              </a:extLst>
            </p:cNvPr>
            <p:cNvPicPr>
              <a:picLocks noChangeAspect="1"/>
            </p:cNvPicPr>
            <p:nvPr/>
          </p:nvPicPr>
          <p:blipFill>
            <a:blip r:embed="rId24" cstate="print">
              <a:extLst>
                <a:ext uri="{BEBA8EAE-BF5A-486C-A8C5-ECC9F3942E4B}">
                  <a14:imgProps xmlns:a14="http://schemas.microsoft.com/office/drawing/2010/main">
                    <a14:imgLayer r:embed="rId25">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78" name="グループ化 77">
              <a:extLst>
                <a:ext uri="{FF2B5EF4-FFF2-40B4-BE49-F238E27FC236}">
                  <a16:creationId xmlns:a16="http://schemas.microsoft.com/office/drawing/2014/main" id="{87B6361A-7986-0CD6-DE46-08C4FE6010D8}"/>
                </a:ext>
              </a:extLst>
            </p:cNvPr>
            <p:cNvGrpSpPr/>
            <p:nvPr/>
          </p:nvGrpSpPr>
          <p:grpSpPr>
            <a:xfrm>
              <a:off x="3590945" y="5199516"/>
              <a:ext cx="728250" cy="388177"/>
              <a:chOff x="3590945" y="5199516"/>
              <a:chExt cx="728250" cy="388177"/>
            </a:xfrm>
          </p:grpSpPr>
          <p:pic>
            <p:nvPicPr>
              <p:cNvPr id="80" name="Picture 17">
                <a:extLst>
                  <a:ext uri="{FF2B5EF4-FFF2-40B4-BE49-F238E27FC236}">
                    <a16:creationId xmlns:a16="http://schemas.microsoft.com/office/drawing/2014/main" id="{C2D24230-5876-4EC3-CA24-9BB5580F77BE}"/>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2" descr="ロゴ">
                <a:extLst>
                  <a:ext uri="{FF2B5EF4-FFF2-40B4-BE49-F238E27FC236}">
                    <a16:creationId xmlns:a16="http://schemas.microsoft.com/office/drawing/2014/main" id="{6430FE0E-9258-EE58-552E-8A22EE6DFF52}"/>
                  </a:ext>
                </a:extLst>
              </p:cNvPr>
              <p:cNvPicPr>
                <a:picLocks noChangeAspect="1" noChangeArrowheads="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79" name="図 78">
              <a:extLst>
                <a:ext uri="{FF2B5EF4-FFF2-40B4-BE49-F238E27FC236}">
                  <a16:creationId xmlns:a16="http://schemas.microsoft.com/office/drawing/2014/main" id="{9F97921C-27E6-73EF-355C-E25578DCC85F}"/>
                </a:ext>
              </a:extLst>
            </p:cNvPr>
            <p:cNvPicPr>
              <a:picLocks noChangeAspect="1"/>
            </p:cNvPicPr>
            <p:nvPr/>
          </p:nvPicPr>
          <p:blipFill rotWithShape="1">
            <a:blip r:embed="rId12"/>
            <a:srcRect l="2601" t="29310" r="-2601" b="51428"/>
            <a:stretch/>
          </p:blipFill>
          <p:spPr>
            <a:xfrm>
              <a:off x="3265482" y="5894402"/>
              <a:ext cx="1263655" cy="566845"/>
            </a:xfrm>
            <a:prstGeom prst="rect">
              <a:avLst/>
            </a:prstGeom>
          </p:spPr>
        </p:pic>
      </p:grpSp>
      <p:grpSp>
        <p:nvGrpSpPr>
          <p:cNvPr id="82" name="グループ化 81">
            <a:extLst>
              <a:ext uri="{FF2B5EF4-FFF2-40B4-BE49-F238E27FC236}">
                <a16:creationId xmlns:a16="http://schemas.microsoft.com/office/drawing/2014/main" id="{3893A61A-B683-D84C-5584-9568DF6299C3}"/>
              </a:ext>
            </a:extLst>
          </p:cNvPr>
          <p:cNvGrpSpPr/>
          <p:nvPr/>
        </p:nvGrpSpPr>
        <p:grpSpPr>
          <a:xfrm>
            <a:off x="-162116" y="5512365"/>
            <a:ext cx="1728581" cy="967810"/>
            <a:chOff x="1620327" y="5205192"/>
            <a:chExt cx="2201662" cy="1262683"/>
          </a:xfrm>
        </p:grpSpPr>
        <p:pic>
          <p:nvPicPr>
            <p:cNvPr id="83" name="図 82">
              <a:extLst>
                <a:ext uri="{FF2B5EF4-FFF2-40B4-BE49-F238E27FC236}">
                  <a16:creationId xmlns:a16="http://schemas.microsoft.com/office/drawing/2014/main" id="{6CFA0846-CDF5-424F-693D-A08EDA0FB5D8}"/>
                </a:ext>
              </a:extLst>
            </p:cNvPr>
            <p:cNvPicPr>
              <a:picLocks noChangeAspect="1"/>
            </p:cNvPicPr>
            <p:nvPr/>
          </p:nvPicPr>
          <p:blipFill rotWithShape="1">
            <a:blip r:embed="rId28"/>
            <a:srcRect t="27114" b="53096"/>
            <a:stretch/>
          </p:blipFill>
          <p:spPr>
            <a:xfrm>
              <a:off x="1620327" y="5770191"/>
              <a:ext cx="2201662" cy="697684"/>
            </a:xfrm>
            <a:prstGeom prst="rect">
              <a:avLst/>
            </a:prstGeom>
          </p:spPr>
        </p:pic>
        <p:pic>
          <p:nvPicPr>
            <p:cNvPr id="84" name="図 83">
              <a:extLst>
                <a:ext uri="{FF2B5EF4-FFF2-40B4-BE49-F238E27FC236}">
                  <a16:creationId xmlns:a16="http://schemas.microsoft.com/office/drawing/2014/main" id="{BCE03431-EA8B-DE4E-5290-5BE2F1E314D8}"/>
                </a:ext>
              </a:extLst>
            </p:cNvPr>
            <p:cNvPicPr>
              <a:picLocks noChangeAspect="1"/>
            </p:cNvPicPr>
            <p:nvPr/>
          </p:nvPicPr>
          <p:blipFill>
            <a:blip r:embed="rId29" cstate="print">
              <a:extLst>
                <a:ext uri="{BEBA8EAE-BF5A-486C-A8C5-ECC9F3942E4B}">
                  <a14:imgProps xmlns:a14="http://schemas.microsoft.com/office/drawing/2010/main">
                    <a14:imgLayer r:embed="rId30">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rot="469858">
              <a:off x="2382303" y="5218696"/>
              <a:ext cx="847055" cy="961342"/>
            </a:xfrm>
            <a:prstGeom prst="rect">
              <a:avLst/>
            </a:prstGeom>
          </p:spPr>
        </p:pic>
        <p:grpSp>
          <p:nvGrpSpPr>
            <p:cNvPr id="85" name="グループ化 84">
              <a:extLst>
                <a:ext uri="{FF2B5EF4-FFF2-40B4-BE49-F238E27FC236}">
                  <a16:creationId xmlns:a16="http://schemas.microsoft.com/office/drawing/2014/main" id="{3AC8515B-9548-A1C4-C7C1-FF89D926C538}"/>
                </a:ext>
              </a:extLst>
            </p:cNvPr>
            <p:cNvGrpSpPr/>
            <p:nvPr/>
          </p:nvGrpSpPr>
          <p:grpSpPr>
            <a:xfrm>
              <a:off x="2520276" y="5205192"/>
              <a:ext cx="728250" cy="388177"/>
              <a:chOff x="2520276" y="5205192"/>
              <a:chExt cx="728250" cy="388177"/>
            </a:xfrm>
          </p:grpSpPr>
          <p:pic>
            <p:nvPicPr>
              <p:cNvPr id="86" name="Picture 17">
                <a:extLst>
                  <a:ext uri="{FF2B5EF4-FFF2-40B4-BE49-F238E27FC236}">
                    <a16:creationId xmlns:a16="http://schemas.microsoft.com/office/drawing/2014/main" id="{7D7141F1-37E8-E604-25C5-9AE3A893D12E}"/>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rot="847395">
                <a:off x="2520276" y="5205192"/>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2" descr="ロゴ">
                <a:extLst>
                  <a:ext uri="{FF2B5EF4-FFF2-40B4-BE49-F238E27FC236}">
                    <a16:creationId xmlns:a16="http://schemas.microsoft.com/office/drawing/2014/main" id="{A753F041-2C9B-AF58-CD70-9C34FC13CAAF}"/>
                  </a:ext>
                </a:extLst>
              </p:cNvPr>
              <p:cNvPicPr>
                <a:picLocks noChangeAspect="1" noChangeArrowheads="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rot="842049">
                <a:off x="2689379" y="5286035"/>
                <a:ext cx="440741" cy="153095"/>
              </a:xfrm>
              <a:prstGeom prst="rect">
                <a:avLst/>
              </a:prstGeom>
              <a:solidFill>
                <a:schemeClr val="accent4">
                  <a:lumMod val="20000"/>
                  <a:lumOff val="80000"/>
                </a:schemeClr>
              </a:solidFill>
              <a:ln>
                <a:noFill/>
              </a:ln>
            </p:spPr>
          </p:pic>
        </p:grpSp>
      </p:grpSp>
      <p:grpSp>
        <p:nvGrpSpPr>
          <p:cNvPr id="88" name="グループ化 87">
            <a:extLst>
              <a:ext uri="{FF2B5EF4-FFF2-40B4-BE49-F238E27FC236}">
                <a16:creationId xmlns:a16="http://schemas.microsoft.com/office/drawing/2014/main" id="{5525D0CC-C976-1D3F-7FDD-B626BD9027F1}"/>
              </a:ext>
            </a:extLst>
          </p:cNvPr>
          <p:cNvGrpSpPr/>
          <p:nvPr/>
        </p:nvGrpSpPr>
        <p:grpSpPr>
          <a:xfrm>
            <a:off x="10453418" y="5552845"/>
            <a:ext cx="1019504" cy="929805"/>
            <a:chOff x="8009316" y="5252734"/>
            <a:chExt cx="1298524" cy="1213098"/>
          </a:xfrm>
        </p:grpSpPr>
        <p:pic>
          <p:nvPicPr>
            <p:cNvPr id="89" name="図 88">
              <a:extLst>
                <a:ext uri="{FF2B5EF4-FFF2-40B4-BE49-F238E27FC236}">
                  <a16:creationId xmlns:a16="http://schemas.microsoft.com/office/drawing/2014/main" id="{17494F5B-5D62-E9A1-78D5-F9C4CCF5A63B}"/>
                </a:ext>
              </a:extLst>
            </p:cNvPr>
            <p:cNvPicPr>
              <a:picLocks noChangeAspect="1"/>
            </p:cNvPicPr>
            <p:nvPr/>
          </p:nvPicPr>
          <p:blipFill rotWithShape="1">
            <a:blip r:embed="rId12"/>
            <a:srcRect l="2601" t="29310" r="-2601" b="51428"/>
            <a:stretch/>
          </p:blipFill>
          <p:spPr>
            <a:xfrm>
              <a:off x="8009316" y="5848481"/>
              <a:ext cx="1298524" cy="617351"/>
            </a:xfrm>
            <a:prstGeom prst="rect">
              <a:avLst/>
            </a:prstGeom>
          </p:spPr>
        </p:pic>
        <p:pic>
          <p:nvPicPr>
            <p:cNvPr id="90" name="図 89">
              <a:extLst>
                <a:ext uri="{FF2B5EF4-FFF2-40B4-BE49-F238E27FC236}">
                  <a16:creationId xmlns:a16="http://schemas.microsoft.com/office/drawing/2014/main" id="{642208DD-B73E-D76D-6DC0-7F0F1BE96186}"/>
                </a:ext>
              </a:extLst>
            </p:cNvPr>
            <p:cNvPicPr>
              <a:picLocks noChangeAspect="1"/>
            </p:cNvPicPr>
            <p:nvPr/>
          </p:nvPicPr>
          <p:blipFill>
            <a:blip r:embed="rId31" cstate="print">
              <a:extLst>
                <a:ext uri="{BEBA8EAE-BF5A-486C-A8C5-ECC9F3942E4B}">
                  <a14:imgProps xmlns:a14="http://schemas.microsoft.com/office/drawing/2010/main">
                    <a14:imgLayer r:embed="rId32">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91" name="グループ化 90">
              <a:extLst>
                <a:ext uri="{FF2B5EF4-FFF2-40B4-BE49-F238E27FC236}">
                  <a16:creationId xmlns:a16="http://schemas.microsoft.com/office/drawing/2014/main" id="{24FC69C6-8F20-38EA-9496-2914DFDC20AC}"/>
                </a:ext>
              </a:extLst>
            </p:cNvPr>
            <p:cNvGrpSpPr/>
            <p:nvPr/>
          </p:nvGrpSpPr>
          <p:grpSpPr>
            <a:xfrm>
              <a:off x="8358121" y="5252734"/>
              <a:ext cx="676277" cy="438686"/>
              <a:chOff x="8597356" y="4176189"/>
              <a:chExt cx="1568953" cy="907998"/>
            </a:xfrm>
          </p:grpSpPr>
          <p:pic>
            <p:nvPicPr>
              <p:cNvPr id="103" name="Picture 17">
                <a:extLst>
                  <a:ext uri="{FF2B5EF4-FFF2-40B4-BE49-F238E27FC236}">
                    <a16:creationId xmlns:a16="http://schemas.microsoft.com/office/drawing/2014/main" id="{9A3F317C-47AF-1F84-B365-A83464E6EF52}"/>
                  </a:ext>
                </a:extLst>
              </p:cNvPr>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 name="Picture 2" descr="ロゴ">
                <a:extLst>
                  <a:ext uri="{FF2B5EF4-FFF2-40B4-BE49-F238E27FC236}">
                    <a16:creationId xmlns:a16="http://schemas.microsoft.com/office/drawing/2014/main" id="{324EAAEA-D98B-D7A3-B1DE-D3659F9AC1EF}"/>
                  </a:ext>
                </a:extLst>
              </p:cNvPr>
              <p:cNvPicPr>
                <a:picLocks noChangeAspect="1" noChangeArrowheads="1"/>
              </p:cNvPicPr>
              <p:nvPr/>
            </p:nvPicPr>
            <p:blipFill>
              <a:blip r:embed="rId34"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pic>
        <p:nvPicPr>
          <p:cNvPr id="131" name="図 130">
            <a:extLst>
              <a:ext uri="{FF2B5EF4-FFF2-40B4-BE49-F238E27FC236}">
                <a16:creationId xmlns:a16="http://schemas.microsoft.com/office/drawing/2014/main" id="{2191DF35-743A-7932-0BE7-0AD6BDC68EF6}"/>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5009356" y="1137370"/>
            <a:ext cx="969441" cy="817133"/>
          </a:xfrm>
          <a:prstGeom prst="rect">
            <a:avLst/>
          </a:prstGeom>
        </p:spPr>
      </p:pic>
      <p:sp>
        <p:nvSpPr>
          <p:cNvPr id="12288" name="フリーフォーム: 図形 12287">
            <a:extLst>
              <a:ext uri="{FF2B5EF4-FFF2-40B4-BE49-F238E27FC236}">
                <a16:creationId xmlns:a16="http://schemas.microsoft.com/office/drawing/2014/main" id="{72A7AD04-BFB3-6B4C-FA97-91CC0078C51F}"/>
              </a:ext>
            </a:extLst>
          </p:cNvPr>
          <p:cNvSpPr/>
          <p:nvPr/>
        </p:nvSpPr>
        <p:spPr>
          <a:xfrm>
            <a:off x="8820471" y="1866257"/>
            <a:ext cx="502208" cy="386492"/>
          </a:xfrm>
          <a:custGeom>
            <a:avLst/>
            <a:gdLst>
              <a:gd name="connsiteX0" fmla="*/ 504825 w 504825"/>
              <a:gd name="connsiteY0" fmla="*/ 371475 h 371475"/>
              <a:gd name="connsiteX1" fmla="*/ 19050 w 504825"/>
              <a:gd name="connsiteY1" fmla="*/ 0 h 371475"/>
              <a:gd name="connsiteX2" fmla="*/ 0 w 504825"/>
              <a:gd name="connsiteY2" fmla="*/ 238125 h 371475"/>
              <a:gd name="connsiteX3" fmla="*/ 504825 w 504825"/>
              <a:gd name="connsiteY3" fmla="*/ 371475 h 371475"/>
              <a:gd name="connsiteX0" fmla="*/ 485574 w 485574"/>
              <a:gd name="connsiteY0" fmla="*/ 419601 h 419601"/>
              <a:gd name="connsiteX1" fmla="*/ 19050 w 485574"/>
              <a:gd name="connsiteY1" fmla="*/ 0 h 419601"/>
              <a:gd name="connsiteX2" fmla="*/ 0 w 485574"/>
              <a:gd name="connsiteY2" fmla="*/ 238125 h 419601"/>
              <a:gd name="connsiteX3" fmla="*/ 485574 w 485574"/>
              <a:gd name="connsiteY3" fmla="*/ 419601 h 419601"/>
              <a:gd name="connsiteX0" fmla="*/ 456698 w 456698"/>
              <a:gd name="connsiteY0" fmla="*/ 390725 h 390725"/>
              <a:gd name="connsiteX1" fmla="*/ 19050 w 456698"/>
              <a:gd name="connsiteY1" fmla="*/ 0 h 390725"/>
              <a:gd name="connsiteX2" fmla="*/ 0 w 456698"/>
              <a:gd name="connsiteY2" fmla="*/ 238125 h 390725"/>
              <a:gd name="connsiteX3" fmla="*/ 456698 w 456698"/>
              <a:gd name="connsiteY3" fmla="*/ 390725 h 390725"/>
              <a:gd name="connsiteX0" fmla="*/ 473632 w 473632"/>
              <a:gd name="connsiteY0" fmla="*/ 399191 h 399191"/>
              <a:gd name="connsiteX1" fmla="*/ 19050 w 473632"/>
              <a:gd name="connsiteY1" fmla="*/ 0 h 399191"/>
              <a:gd name="connsiteX2" fmla="*/ 0 w 473632"/>
              <a:gd name="connsiteY2" fmla="*/ 238125 h 399191"/>
              <a:gd name="connsiteX3" fmla="*/ 473632 w 473632"/>
              <a:gd name="connsiteY3" fmla="*/ 399191 h 399191"/>
              <a:gd name="connsiteX0" fmla="*/ 469399 w 469399"/>
              <a:gd name="connsiteY0" fmla="*/ 399191 h 399191"/>
              <a:gd name="connsiteX1" fmla="*/ 14817 w 469399"/>
              <a:gd name="connsiteY1" fmla="*/ 0 h 399191"/>
              <a:gd name="connsiteX2" fmla="*/ 0 w 469399"/>
              <a:gd name="connsiteY2" fmla="*/ 255058 h 399191"/>
              <a:gd name="connsiteX3" fmla="*/ 469399 w 469399"/>
              <a:gd name="connsiteY3" fmla="*/ 399191 h 399191"/>
              <a:gd name="connsiteX0" fmla="*/ 494799 w 494799"/>
              <a:gd name="connsiteY0" fmla="*/ 411891 h 411891"/>
              <a:gd name="connsiteX1" fmla="*/ 14817 w 494799"/>
              <a:gd name="connsiteY1" fmla="*/ 0 h 411891"/>
              <a:gd name="connsiteX2" fmla="*/ 0 w 494799"/>
              <a:gd name="connsiteY2" fmla="*/ 255058 h 411891"/>
              <a:gd name="connsiteX3" fmla="*/ 494799 w 494799"/>
              <a:gd name="connsiteY3" fmla="*/ 411891 h 411891"/>
              <a:gd name="connsiteX0" fmla="*/ 494799 w 494799"/>
              <a:gd name="connsiteY0" fmla="*/ 394958 h 394958"/>
              <a:gd name="connsiteX1" fmla="*/ 14817 w 494799"/>
              <a:gd name="connsiteY1" fmla="*/ 0 h 394958"/>
              <a:gd name="connsiteX2" fmla="*/ 0 w 494799"/>
              <a:gd name="connsiteY2" fmla="*/ 238125 h 394958"/>
              <a:gd name="connsiteX3" fmla="*/ 494799 w 494799"/>
              <a:gd name="connsiteY3" fmla="*/ 394958 h 394958"/>
              <a:gd name="connsiteX0" fmla="*/ 482099 w 482099"/>
              <a:gd name="connsiteY0" fmla="*/ 399192 h 399192"/>
              <a:gd name="connsiteX1" fmla="*/ 14817 w 482099"/>
              <a:gd name="connsiteY1" fmla="*/ 0 h 399192"/>
              <a:gd name="connsiteX2" fmla="*/ 0 w 482099"/>
              <a:gd name="connsiteY2" fmla="*/ 238125 h 399192"/>
              <a:gd name="connsiteX3" fmla="*/ 482099 w 482099"/>
              <a:gd name="connsiteY3" fmla="*/ 399192 h 399192"/>
              <a:gd name="connsiteX0" fmla="*/ 499033 w 499033"/>
              <a:gd name="connsiteY0" fmla="*/ 399192 h 399192"/>
              <a:gd name="connsiteX1" fmla="*/ 31751 w 499033"/>
              <a:gd name="connsiteY1" fmla="*/ 0 h 399192"/>
              <a:gd name="connsiteX2" fmla="*/ 0 w 499033"/>
              <a:gd name="connsiteY2" fmla="*/ 238125 h 399192"/>
              <a:gd name="connsiteX3" fmla="*/ 499033 w 499033"/>
              <a:gd name="connsiteY3" fmla="*/ 399192 h 399192"/>
              <a:gd name="connsiteX0" fmla="*/ 499033 w 499033"/>
              <a:gd name="connsiteY0" fmla="*/ 399192 h 399192"/>
              <a:gd name="connsiteX1" fmla="*/ 19051 w 499033"/>
              <a:gd name="connsiteY1" fmla="*/ 0 h 399192"/>
              <a:gd name="connsiteX2" fmla="*/ 0 w 499033"/>
              <a:gd name="connsiteY2" fmla="*/ 238125 h 399192"/>
              <a:gd name="connsiteX3" fmla="*/ 499033 w 499033"/>
              <a:gd name="connsiteY3" fmla="*/ 399192 h 399192"/>
              <a:gd name="connsiteX0" fmla="*/ 499033 w 499033"/>
              <a:gd name="connsiteY0" fmla="*/ 399192 h 399192"/>
              <a:gd name="connsiteX1" fmla="*/ 19051 w 499033"/>
              <a:gd name="connsiteY1" fmla="*/ 0 h 399192"/>
              <a:gd name="connsiteX2" fmla="*/ 0 w 499033"/>
              <a:gd name="connsiteY2" fmla="*/ 238125 h 399192"/>
              <a:gd name="connsiteX3" fmla="*/ 499033 w 499033"/>
              <a:gd name="connsiteY3" fmla="*/ 399192 h 399192"/>
              <a:gd name="connsiteX0" fmla="*/ 499033 w 499033"/>
              <a:gd name="connsiteY0" fmla="*/ 383317 h 383317"/>
              <a:gd name="connsiteX1" fmla="*/ 22226 w 499033"/>
              <a:gd name="connsiteY1" fmla="*/ 0 h 383317"/>
              <a:gd name="connsiteX2" fmla="*/ 0 w 499033"/>
              <a:gd name="connsiteY2" fmla="*/ 222250 h 383317"/>
              <a:gd name="connsiteX3" fmla="*/ 499033 w 499033"/>
              <a:gd name="connsiteY3" fmla="*/ 383317 h 383317"/>
              <a:gd name="connsiteX0" fmla="*/ 502208 w 502208"/>
              <a:gd name="connsiteY0" fmla="*/ 386492 h 386492"/>
              <a:gd name="connsiteX1" fmla="*/ 22226 w 502208"/>
              <a:gd name="connsiteY1" fmla="*/ 0 h 386492"/>
              <a:gd name="connsiteX2" fmla="*/ 0 w 502208"/>
              <a:gd name="connsiteY2" fmla="*/ 222250 h 386492"/>
              <a:gd name="connsiteX3" fmla="*/ 502208 w 502208"/>
              <a:gd name="connsiteY3" fmla="*/ 386492 h 386492"/>
            </a:gdLst>
            <a:ahLst/>
            <a:cxnLst>
              <a:cxn ang="0">
                <a:pos x="connsiteX0" y="connsiteY0"/>
              </a:cxn>
              <a:cxn ang="0">
                <a:pos x="connsiteX1" y="connsiteY1"/>
              </a:cxn>
              <a:cxn ang="0">
                <a:pos x="connsiteX2" y="connsiteY2"/>
              </a:cxn>
              <a:cxn ang="0">
                <a:pos x="connsiteX3" y="connsiteY3"/>
              </a:cxn>
            </a:cxnLst>
            <a:rect l="l" t="t" r="r" b="b"/>
            <a:pathLst>
              <a:path w="502208" h="386492">
                <a:moveTo>
                  <a:pt x="502208" y="386492"/>
                </a:moveTo>
                <a:cubicBezTo>
                  <a:pt x="342214" y="253428"/>
                  <a:pt x="182220" y="120364"/>
                  <a:pt x="22226" y="0"/>
                </a:cubicBezTo>
                <a:lnTo>
                  <a:pt x="0" y="222250"/>
                </a:lnTo>
                <a:lnTo>
                  <a:pt x="502208" y="386492"/>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128">
            <a:extLst>
              <a:ext uri="{FF2B5EF4-FFF2-40B4-BE49-F238E27FC236}">
                <a16:creationId xmlns:a16="http://schemas.microsoft.com/office/drawing/2014/main" id="{34C21E8F-043F-FC73-A4A5-424B9C0FBC37}"/>
              </a:ext>
            </a:extLst>
          </p:cNvPr>
          <p:cNvSpPr txBox="1"/>
          <p:nvPr/>
        </p:nvSpPr>
        <p:spPr>
          <a:xfrm>
            <a:off x="2784904" y="4235125"/>
            <a:ext cx="2955144" cy="923330"/>
          </a:xfrm>
          <a:prstGeom prst="rect">
            <a:avLst/>
          </a:prstGeom>
          <a:solidFill>
            <a:srgbClr val="FFFF66"/>
          </a:solidFill>
          <a:ln w="9525" cmpd="sng">
            <a:solidFill>
              <a:sysClr val="windowText" lastClr="000000"/>
            </a:solidFill>
          </a:ln>
        </p:spPr>
        <p:style>
          <a:lnRef idx="0">
            <a:scrgbClr r="0" g="0" b="0"/>
          </a:lnRef>
          <a:fillRef idx="0">
            <a:scrgbClr r="0" g="0" b="0"/>
          </a:fillRef>
          <a:effectRef idx="0">
            <a:scrgbClr r="0" g="0" b="0"/>
          </a:effectRef>
          <a:fontRef idx="minor">
            <a:schemeClr val="dk1"/>
          </a:fontRef>
        </p:style>
        <p:txBody>
          <a:bodyPr wrap="squar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800" dirty="0">
                <a:latin typeface="Meiryo UI" panose="020B0604030504040204" pitchFamily="50" charset="-128"/>
                <a:ea typeface="Meiryo UI" panose="020B0604030504040204" pitchFamily="50" charset="-128"/>
              </a:rPr>
              <a:t>●：年央</a:t>
            </a:r>
            <a:endParaRPr lang="en-US" altLang="ja-JP" sz="1800" dirty="0">
              <a:latin typeface="Meiryo UI" panose="020B0604030504040204" pitchFamily="50" charset="-128"/>
              <a:ea typeface="Meiryo UI" panose="020B0604030504040204" pitchFamily="50" charset="-128"/>
            </a:endParaRPr>
          </a:p>
          <a:p>
            <a:pPr algn="ctr"/>
            <a:r>
              <a:rPr lang="en-US" altLang="ja-JP" sz="1800" dirty="0">
                <a:latin typeface="Meiryo UI" panose="020B0604030504040204" pitchFamily="50" charset="-128"/>
                <a:ea typeface="Meiryo UI" panose="020B0604030504040204" pitchFamily="50" charset="-128"/>
              </a:rPr>
              <a:t>X</a:t>
            </a:r>
            <a:r>
              <a:rPr lang="ja-JP" altLang="en-US" sz="1800" dirty="0">
                <a:latin typeface="Meiryo UI" panose="020B0604030504040204" pitchFamily="50" charset="-128"/>
                <a:ea typeface="Meiryo UI" panose="020B0604030504040204" pitchFamily="50" charset="-128"/>
              </a:rPr>
              <a:t>軸：</a:t>
            </a:r>
            <a:r>
              <a:rPr lang="en-US" altLang="ja-JP" sz="1800" dirty="0">
                <a:latin typeface="Meiryo UI" panose="020B0604030504040204" pitchFamily="50" charset="-128"/>
                <a:ea typeface="Meiryo UI" panose="020B0604030504040204" pitchFamily="50" charset="-128"/>
              </a:rPr>
              <a:t>3.4</a:t>
            </a:r>
            <a:r>
              <a:rPr lang="ja-JP" altLang="en-US" sz="1800" dirty="0">
                <a:latin typeface="Meiryo UI" panose="020B0604030504040204" pitchFamily="50" charset="-128"/>
                <a:ea typeface="Meiryo UI" panose="020B0604030504040204" pitchFamily="50" charset="-128"/>
              </a:rPr>
              <a:t>→</a:t>
            </a:r>
            <a:r>
              <a:rPr lang="en-US" altLang="ja-JP" sz="1800" b="1" u="sng" dirty="0">
                <a:solidFill>
                  <a:srgbClr val="FF0000"/>
                </a:solidFill>
                <a:latin typeface="Meiryo UI" panose="020B0604030504040204" pitchFamily="50" charset="-128"/>
                <a:ea typeface="Meiryo UI" panose="020B0604030504040204" pitchFamily="50" charset="-128"/>
              </a:rPr>
              <a:t>3.6(+0.2Up)</a:t>
            </a:r>
          </a:p>
          <a:p>
            <a:pPr algn="ctr"/>
            <a:r>
              <a:rPr lang="en-US" altLang="ja-JP" sz="1800" dirty="0">
                <a:latin typeface="Meiryo UI" panose="020B0604030504040204" pitchFamily="50" charset="-128"/>
                <a:ea typeface="Meiryo UI" panose="020B0604030504040204" pitchFamily="50" charset="-128"/>
              </a:rPr>
              <a:t>Y</a:t>
            </a:r>
            <a:r>
              <a:rPr lang="ja-JP" altLang="en-US" sz="1800" dirty="0">
                <a:latin typeface="Meiryo UI" panose="020B0604030504040204" pitchFamily="50" charset="-128"/>
                <a:ea typeface="Meiryo UI" panose="020B0604030504040204" pitchFamily="50" charset="-128"/>
              </a:rPr>
              <a:t>軸：</a:t>
            </a:r>
            <a:r>
              <a:rPr lang="en-US" altLang="ja-JP" sz="1800" dirty="0">
                <a:latin typeface="Meiryo UI" panose="020B0604030504040204" pitchFamily="50" charset="-128"/>
                <a:ea typeface="Meiryo UI" panose="020B0604030504040204" pitchFamily="50" charset="-128"/>
              </a:rPr>
              <a:t>4.0</a:t>
            </a:r>
            <a:r>
              <a:rPr lang="ja-JP" altLang="en-US" sz="1800" dirty="0">
                <a:latin typeface="Meiryo UI" panose="020B0604030504040204" pitchFamily="50" charset="-128"/>
                <a:ea typeface="Meiryo UI" panose="020B0604030504040204" pitchFamily="50" charset="-128"/>
              </a:rPr>
              <a:t>→</a:t>
            </a:r>
            <a:r>
              <a:rPr lang="en-US" altLang="ja-JP" sz="1800" b="1" u="sng" dirty="0">
                <a:solidFill>
                  <a:srgbClr val="FF0000"/>
                </a:solidFill>
                <a:latin typeface="Meiryo UI" panose="020B0604030504040204" pitchFamily="50" charset="-128"/>
                <a:ea typeface="Meiryo UI" panose="020B0604030504040204" pitchFamily="50" charset="-128"/>
              </a:rPr>
              <a:t>4.2(+0.2Up)</a:t>
            </a:r>
            <a:endParaRPr lang="ja-JP" altLang="en-US" sz="1800" b="1" u="sng" dirty="0">
              <a:solidFill>
                <a:srgbClr val="FF0000"/>
              </a:solidFill>
              <a:latin typeface="Meiryo UI" panose="020B0604030504040204" pitchFamily="50" charset="-128"/>
              <a:ea typeface="Meiryo UI" panose="020B0604030504040204" pitchFamily="50" charset="-128"/>
            </a:endParaRPr>
          </a:p>
        </p:txBody>
      </p:sp>
      <p:grpSp>
        <p:nvGrpSpPr>
          <p:cNvPr id="18" name="グループ化 17">
            <a:extLst>
              <a:ext uri="{FF2B5EF4-FFF2-40B4-BE49-F238E27FC236}">
                <a16:creationId xmlns:a16="http://schemas.microsoft.com/office/drawing/2014/main" id="{DAE73AAF-1670-BBFD-38B6-A2DAEB358E0D}"/>
              </a:ext>
            </a:extLst>
          </p:cNvPr>
          <p:cNvGrpSpPr/>
          <p:nvPr/>
        </p:nvGrpSpPr>
        <p:grpSpPr>
          <a:xfrm>
            <a:off x="2771242" y="772112"/>
            <a:ext cx="2340152" cy="833147"/>
            <a:chOff x="5185042" y="5537065"/>
            <a:chExt cx="1656960" cy="668923"/>
          </a:xfrm>
          <a:solidFill>
            <a:srgbClr val="FFFF00"/>
          </a:solidFill>
        </p:grpSpPr>
        <p:sp>
          <p:nvSpPr>
            <p:cNvPr id="19" name="雲 18">
              <a:extLst>
                <a:ext uri="{FF2B5EF4-FFF2-40B4-BE49-F238E27FC236}">
                  <a16:creationId xmlns:a16="http://schemas.microsoft.com/office/drawing/2014/main" id="{166776D7-6C51-8254-B95A-D6C96428EF94}"/>
                </a:ext>
              </a:extLst>
            </p:cNvPr>
            <p:cNvSpPr/>
            <p:nvPr/>
          </p:nvSpPr>
          <p:spPr>
            <a:xfrm>
              <a:off x="5185042" y="5537065"/>
              <a:ext cx="1656960" cy="668923"/>
            </a:xfrm>
            <a:prstGeom prst="cloud">
              <a:avLst/>
            </a:prstGeom>
            <a:grp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0000"/>
                </a:solidFill>
              </a:endParaRPr>
            </a:p>
          </p:txBody>
        </p:sp>
        <p:sp>
          <p:nvSpPr>
            <p:cNvPr id="20" name="テキスト ボックス 19">
              <a:extLst>
                <a:ext uri="{FF2B5EF4-FFF2-40B4-BE49-F238E27FC236}">
                  <a16:creationId xmlns:a16="http://schemas.microsoft.com/office/drawing/2014/main" id="{774364BE-DDBD-D553-ED92-4068DDB0B843}"/>
                </a:ext>
              </a:extLst>
            </p:cNvPr>
            <p:cNvSpPr txBox="1"/>
            <p:nvPr/>
          </p:nvSpPr>
          <p:spPr>
            <a:xfrm>
              <a:off x="5410199" y="5718826"/>
              <a:ext cx="1194459" cy="271821"/>
            </a:xfrm>
            <a:prstGeom prst="rect">
              <a:avLst/>
            </a:prstGeom>
            <a:grpFill/>
            <a:ln>
              <a:noFill/>
            </a:ln>
            <a:effectLst/>
          </p:spPr>
          <p:txBody>
            <a:bodyPr wrap="square" rtlCol="0">
              <a:spAutoFit/>
            </a:bodyPr>
            <a:lstStyle/>
            <a:p>
              <a:pPr algn="dist"/>
              <a:r>
                <a:rPr lang="ja-JP" altLang="en-US" sz="1600" b="1" dirty="0">
                  <a:solidFill>
                    <a:srgbClr val="FF0000"/>
                  </a:solidFill>
                  <a:latin typeface="Meiryo UI" panose="020B0604030504040204" pitchFamily="50" charset="-128"/>
                  <a:ea typeface="Meiryo UI" panose="020B0604030504040204" pitchFamily="50" charset="-128"/>
                </a:rPr>
                <a:t>レベルアップ</a:t>
              </a:r>
              <a:r>
                <a:rPr lang="en-US" altLang="ja-JP" sz="1600" b="1" dirty="0">
                  <a:solidFill>
                    <a:srgbClr val="FF0000"/>
                  </a:solidFill>
                  <a:latin typeface="Meiryo UI" panose="020B0604030504040204" pitchFamily="50" charset="-128"/>
                  <a:ea typeface="Meiryo UI" panose="020B0604030504040204" pitchFamily="50" charset="-128"/>
                </a:rPr>
                <a:t>!!</a:t>
              </a:r>
              <a:endParaRPr lang="ja-JP" altLang="en-US" sz="1600" b="1" dirty="0">
                <a:solidFill>
                  <a:srgbClr val="FF0000"/>
                </a:solidFill>
                <a:latin typeface="Meiryo UI" panose="020B0604030504040204" pitchFamily="50" charset="-128"/>
                <a:ea typeface="Meiryo UI" panose="020B0604030504040204" pitchFamily="50" charset="-128"/>
              </a:endParaRPr>
            </a:p>
          </p:txBody>
        </p:sp>
      </p:grpSp>
      <p:pic>
        <p:nvPicPr>
          <p:cNvPr id="26" name="図 25" descr="テーブル&#10;&#10;AI によって生成されたコンテンツは間違っている可能性があります。">
            <a:extLst>
              <a:ext uri="{FF2B5EF4-FFF2-40B4-BE49-F238E27FC236}">
                <a16:creationId xmlns:a16="http://schemas.microsoft.com/office/drawing/2014/main" id="{04BCB3CD-D8B3-B190-295F-8A2BD857500F}"/>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499251" y="4227897"/>
            <a:ext cx="2271991" cy="756739"/>
          </a:xfrm>
          <a:prstGeom prst="rect">
            <a:avLst/>
          </a:prstGeom>
        </p:spPr>
      </p:pic>
      <p:grpSp>
        <p:nvGrpSpPr>
          <p:cNvPr id="10" name="グループ化 9">
            <a:extLst>
              <a:ext uri="{FF2B5EF4-FFF2-40B4-BE49-F238E27FC236}">
                <a16:creationId xmlns:a16="http://schemas.microsoft.com/office/drawing/2014/main" id="{DBF46D68-96FA-6076-8EF6-C9474A309F81}"/>
              </a:ext>
            </a:extLst>
          </p:cNvPr>
          <p:cNvGrpSpPr/>
          <p:nvPr/>
        </p:nvGrpSpPr>
        <p:grpSpPr>
          <a:xfrm>
            <a:off x="6497367" y="1151855"/>
            <a:ext cx="2056102" cy="713982"/>
            <a:chOff x="6497367" y="1238982"/>
            <a:chExt cx="2056102" cy="713982"/>
          </a:xfrm>
        </p:grpSpPr>
        <p:sp>
          <p:nvSpPr>
            <p:cNvPr id="12356" name="角丸四角形 65">
              <a:extLst>
                <a:ext uri="{FF2B5EF4-FFF2-40B4-BE49-F238E27FC236}">
                  <a16:creationId xmlns:a16="http://schemas.microsoft.com/office/drawing/2014/main" id="{FEEB3D56-A34F-E3C9-AFC1-F5A1D3ECF00B}"/>
                </a:ext>
              </a:extLst>
            </p:cNvPr>
            <p:cNvSpPr/>
            <p:nvPr/>
          </p:nvSpPr>
          <p:spPr>
            <a:xfrm>
              <a:off x="6532452" y="1238982"/>
              <a:ext cx="1863614" cy="696211"/>
            </a:xfrm>
            <a:prstGeom prst="roundRect">
              <a:avLst/>
            </a:prstGeom>
            <a:solidFill>
              <a:srgbClr val="FFFF66"/>
            </a:solidFill>
            <a:ln w="28575">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latin typeface="Meiryo UI" panose="020B0604030504040204" pitchFamily="50" charset="-128"/>
                <a:ea typeface="Meiryo UI" panose="020B0604030504040204" pitchFamily="50" charset="-128"/>
              </a:endParaRPr>
            </a:p>
          </p:txBody>
        </p:sp>
        <p:sp>
          <p:nvSpPr>
            <p:cNvPr id="12354" name="テキスト ボックス 12353">
              <a:extLst>
                <a:ext uri="{FF2B5EF4-FFF2-40B4-BE49-F238E27FC236}">
                  <a16:creationId xmlns:a16="http://schemas.microsoft.com/office/drawing/2014/main" id="{C505F6BE-B5BC-EAE5-51FB-A6607520F84F}"/>
                </a:ext>
              </a:extLst>
            </p:cNvPr>
            <p:cNvSpPr txBox="1"/>
            <p:nvPr/>
          </p:nvSpPr>
          <p:spPr>
            <a:xfrm>
              <a:off x="6497367" y="1491299"/>
              <a:ext cx="2056102" cy="461665"/>
            </a:xfrm>
            <a:prstGeom prst="rect">
              <a:avLst/>
            </a:prstGeom>
            <a:noFill/>
          </p:spPr>
          <p:txBody>
            <a:bodyPr wrap="square" rtlCol="0">
              <a:spAutoFit/>
            </a:bodyPr>
            <a:lstStyle/>
            <a:p>
              <a:r>
                <a:rPr lang="ja-JP" altLang="en-US" sz="1200" dirty="0">
                  <a:latin typeface="Meiryo UI" panose="020B0604030504040204" pitchFamily="50" charset="-128"/>
                  <a:ea typeface="Meiryo UI" panose="020B0604030504040204" pitchFamily="50" charset="-128"/>
                </a:rPr>
                <a:t>・「層別」の考え方での改善</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PDCA</a:t>
              </a:r>
              <a:r>
                <a:rPr lang="ja-JP" altLang="en-US" sz="1200" dirty="0">
                  <a:latin typeface="Meiryo UI" panose="020B0604030504040204" pitchFamily="50" charset="-128"/>
                  <a:ea typeface="Meiryo UI" panose="020B0604030504040204" pitchFamily="50" charset="-128"/>
                </a:rPr>
                <a:t>」が身についている</a:t>
              </a:r>
            </a:p>
          </p:txBody>
        </p:sp>
        <p:sp>
          <p:nvSpPr>
            <p:cNvPr id="43" name="テキスト ボックス 42">
              <a:extLst>
                <a:ext uri="{FF2B5EF4-FFF2-40B4-BE49-F238E27FC236}">
                  <a16:creationId xmlns:a16="http://schemas.microsoft.com/office/drawing/2014/main" id="{D4FAB2C0-765D-BFCD-D569-1CA31655C252}"/>
                </a:ext>
              </a:extLst>
            </p:cNvPr>
            <p:cNvSpPr txBox="1"/>
            <p:nvPr/>
          </p:nvSpPr>
          <p:spPr>
            <a:xfrm>
              <a:off x="7035125" y="1248449"/>
              <a:ext cx="977058" cy="261610"/>
            </a:xfrm>
            <a:prstGeom prst="rect">
              <a:avLst/>
            </a:prstGeom>
            <a:noFill/>
            <a:ln>
              <a:noFill/>
            </a:ln>
            <a:effectLst/>
          </p:spPr>
          <p:txBody>
            <a:bodyPr wrap="square" rtlCol="0">
              <a:spAutoFit/>
            </a:bodyPr>
            <a:lstStyle/>
            <a:p>
              <a:pPr algn="dist"/>
              <a:r>
                <a:rPr lang="ja-JP" altLang="en-US" sz="1100" b="1" dirty="0">
                  <a:solidFill>
                    <a:srgbClr val="FF0000"/>
                  </a:solidFill>
                  <a:latin typeface="Meiryo UI" panose="020B0604030504040204" pitchFamily="50" charset="-128"/>
                  <a:ea typeface="Meiryo UI" panose="020B0604030504040204" pitchFamily="50" charset="-128"/>
                </a:rPr>
                <a:t>レベルアップ</a:t>
              </a:r>
            </a:p>
          </p:txBody>
        </p:sp>
      </p:grpSp>
      <p:sp>
        <p:nvSpPr>
          <p:cNvPr id="44" name="テキスト ボックス 43">
            <a:extLst>
              <a:ext uri="{FF2B5EF4-FFF2-40B4-BE49-F238E27FC236}">
                <a16:creationId xmlns:a16="http://schemas.microsoft.com/office/drawing/2014/main" id="{2B70D109-9CBE-8FF0-4034-24F60440521A}"/>
              </a:ext>
            </a:extLst>
          </p:cNvPr>
          <p:cNvSpPr txBox="1"/>
          <p:nvPr/>
        </p:nvSpPr>
        <p:spPr>
          <a:xfrm>
            <a:off x="9943435" y="706206"/>
            <a:ext cx="977058" cy="261610"/>
          </a:xfrm>
          <a:prstGeom prst="rect">
            <a:avLst/>
          </a:prstGeom>
          <a:noFill/>
          <a:ln>
            <a:noFill/>
          </a:ln>
          <a:effectLst/>
        </p:spPr>
        <p:txBody>
          <a:bodyPr wrap="square" rtlCol="0">
            <a:spAutoFit/>
          </a:bodyPr>
          <a:lstStyle/>
          <a:p>
            <a:pPr algn="dist"/>
            <a:r>
              <a:rPr lang="ja-JP" altLang="en-US" sz="1100" b="1" dirty="0">
                <a:solidFill>
                  <a:srgbClr val="FF0000"/>
                </a:solidFill>
                <a:latin typeface="Meiryo UI" panose="020B0604030504040204" pitchFamily="50" charset="-128"/>
                <a:ea typeface="Meiryo UI" panose="020B0604030504040204" pitchFamily="50" charset="-128"/>
              </a:rPr>
              <a:t>レベルアップ</a:t>
            </a:r>
          </a:p>
        </p:txBody>
      </p:sp>
      <p:sp>
        <p:nvSpPr>
          <p:cNvPr id="6" name="横巻き 75">
            <a:extLst>
              <a:ext uri="{FF2B5EF4-FFF2-40B4-BE49-F238E27FC236}">
                <a16:creationId xmlns:a16="http://schemas.microsoft.com/office/drawing/2014/main" id="{61BAB5DB-F690-B200-D100-47F7A935ED3C}"/>
              </a:ext>
            </a:extLst>
          </p:cNvPr>
          <p:cNvSpPr/>
          <p:nvPr/>
        </p:nvSpPr>
        <p:spPr>
          <a:xfrm>
            <a:off x="459792" y="576193"/>
            <a:ext cx="2382196"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7" name="テキスト ボックス 6">
            <a:extLst>
              <a:ext uri="{FF2B5EF4-FFF2-40B4-BE49-F238E27FC236}">
                <a16:creationId xmlns:a16="http://schemas.microsoft.com/office/drawing/2014/main" id="{792E35A6-587E-ABB8-3C3A-9FD9408DEDB8}"/>
              </a:ext>
            </a:extLst>
          </p:cNvPr>
          <p:cNvSpPr txBox="1"/>
          <p:nvPr/>
        </p:nvSpPr>
        <p:spPr>
          <a:xfrm>
            <a:off x="599995" y="664536"/>
            <a:ext cx="2165482"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サークルレベル把握表</a:t>
            </a:r>
            <a:endParaRPr kumimoji="1" lang="ja-JP" altLang="en-US" sz="1800" dirty="0">
              <a:latin typeface="Meiryo UI" panose="020B0604030504040204" pitchFamily="50" charset="-128"/>
              <a:ea typeface="Meiryo UI" panose="020B0604030504040204" pitchFamily="50" charset="-128"/>
            </a:endParaRPr>
          </a:p>
        </p:txBody>
      </p:sp>
      <p:sp>
        <p:nvSpPr>
          <p:cNvPr id="8" name="横巻き 75">
            <a:extLst>
              <a:ext uri="{FF2B5EF4-FFF2-40B4-BE49-F238E27FC236}">
                <a16:creationId xmlns:a16="http://schemas.microsoft.com/office/drawing/2014/main" id="{E2D75875-0980-92BD-5769-90559C63BF59}"/>
              </a:ext>
            </a:extLst>
          </p:cNvPr>
          <p:cNvSpPr/>
          <p:nvPr/>
        </p:nvSpPr>
        <p:spPr>
          <a:xfrm>
            <a:off x="6067278" y="560654"/>
            <a:ext cx="1807697"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9" name="テキスト ボックス 8">
            <a:extLst>
              <a:ext uri="{FF2B5EF4-FFF2-40B4-BE49-F238E27FC236}">
                <a16:creationId xmlns:a16="http://schemas.microsoft.com/office/drawing/2014/main" id="{B78ABB94-145E-ED79-652B-40AC2977A79D}"/>
              </a:ext>
            </a:extLst>
          </p:cNvPr>
          <p:cNvSpPr txBox="1"/>
          <p:nvPr/>
        </p:nvSpPr>
        <p:spPr>
          <a:xfrm>
            <a:off x="6297236" y="649386"/>
            <a:ext cx="1538715"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サークルレベル</a:t>
            </a:r>
            <a:endParaRPr kumimoji="1" lang="ja-JP" altLang="en-US" sz="1800" dirty="0">
              <a:latin typeface="Meiryo UI" panose="020B0604030504040204" pitchFamily="50" charset="-128"/>
              <a:ea typeface="Meiryo UI" panose="020B0604030504040204" pitchFamily="50" charset="-128"/>
            </a:endParaRPr>
          </a:p>
        </p:txBody>
      </p:sp>
      <p:sp>
        <p:nvSpPr>
          <p:cNvPr id="12352" name="爆発 2 1">
            <a:extLst>
              <a:ext uri="{FF2B5EF4-FFF2-40B4-BE49-F238E27FC236}">
                <a16:creationId xmlns:a16="http://schemas.microsoft.com/office/drawing/2014/main" id="{4DF45EBA-2E55-B64B-9568-B48AE38BC335}"/>
              </a:ext>
            </a:extLst>
          </p:cNvPr>
          <p:cNvSpPr/>
          <p:nvPr/>
        </p:nvSpPr>
        <p:spPr bwMode="auto">
          <a:xfrm>
            <a:off x="6048276" y="1072960"/>
            <a:ext cx="991097" cy="438935"/>
          </a:xfrm>
          <a:prstGeom prst="irregularSeal2">
            <a:avLst/>
          </a:prstGeom>
          <a:solidFill>
            <a:srgbClr val="FFFF66"/>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600" b="1" dirty="0">
                <a:solidFill>
                  <a:srgbClr val="FF0000"/>
                </a:solidFill>
                <a:latin typeface="Meiryo UI" panose="020B0604030504040204" pitchFamily="50" charset="-128"/>
                <a:ea typeface="Meiryo UI" panose="020B0604030504040204" pitchFamily="50" charset="-128"/>
              </a:rPr>
              <a:t>弱点</a:t>
            </a:r>
          </a:p>
        </p:txBody>
      </p:sp>
    </p:spTree>
    <p:custDataLst>
      <p:tags r:id="rId1"/>
    </p:custDataLst>
    <p:extLst>
      <p:ext uri="{BB962C8B-B14F-4D97-AF65-F5344CB8AC3E}">
        <p14:creationId xmlns:p14="http://schemas.microsoft.com/office/powerpoint/2010/main" val="261781148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352"/>
                                        </p:tgtEl>
                                        <p:attrNameLst>
                                          <p:attrName>style.visibility</p:attrName>
                                        </p:attrNameLst>
                                      </p:cBhvr>
                                      <p:to>
                                        <p:strVal val="visible"/>
                                      </p:to>
                                    </p:set>
                                    <p:animEffect transition="in" filter="fade">
                                      <p:cBhvr>
                                        <p:cTn id="27" dur="500"/>
                                        <p:tgtEl>
                                          <p:spTgt spid="1235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9"/>
                                        </p:tgtEl>
                                        <p:attrNameLst>
                                          <p:attrName>style.visibility</p:attrName>
                                        </p:attrNameLst>
                                      </p:cBhvr>
                                      <p:to>
                                        <p:strVal val="visible"/>
                                      </p:to>
                                    </p:set>
                                    <p:animEffect transition="in" filter="fade">
                                      <p:cBhvr>
                                        <p:cTn id="30" dur="500"/>
                                        <p:tgtEl>
                                          <p:spTgt spid="37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78"/>
                                        </p:tgtEl>
                                        <p:attrNameLst>
                                          <p:attrName>style.visibility</p:attrName>
                                        </p:attrNameLst>
                                      </p:cBhvr>
                                      <p:to>
                                        <p:strVal val="visible"/>
                                      </p:to>
                                    </p:set>
                                    <p:animEffect transition="in" filter="fade">
                                      <p:cBhvr>
                                        <p:cTn id="33" dur="500"/>
                                        <p:tgtEl>
                                          <p:spTgt spid="378"/>
                                        </p:tgtEl>
                                      </p:cBhvr>
                                    </p:animEffect>
                                  </p:childTnLst>
                                </p:cTn>
                              </p:par>
                              <p:par>
                                <p:cTn id="34" presetID="10"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500"/>
                            </p:stCondLst>
                            <p:childTnLst>
                              <p:par>
                                <p:cTn id="38" presetID="26" presetClass="emph" presetSubtype="0" fill="hold" nodeType="afterEffect">
                                  <p:stCondLst>
                                    <p:cond delay="0"/>
                                  </p:stCondLst>
                                  <p:childTnLst>
                                    <p:animEffect transition="out" filter="fade">
                                      <p:cBhvr>
                                        <p:cTn id="39" dur="500" tmFilter="0, 0; .2, .5; .8, .5; 1, 0"/>
                                        <p:tgtEl>
                                          <p:spTgt spid="10"/>
                                        </p:tgtEl>
                                      </p:cBhvr>
                                    </p:animEffect>
                                    <p:animScale>
                                      <p:cBhvr>
                                        <p:cTn id="40" dur="250" autoRev="1" fill="hold"/>
                                        <p:tgtEl>
                                          <p:spTgt spid="10"/>
                                        </p:tgtEl>
                                      </p:cBhvr>
                                      <p:by x="105000" y="105000"/>
                                    </p:animScale>
                                  </p:childTnLst>
                                </p:cTn>
                              </p:par>
                              <p:par>
                                <p:cTn id="41" presetID="26" presetClass="emph" presetSubtype="0" fill="hold" grpId="1" nodeType="withEffect">
                                  <p:stCondLst>
                                    <p:cond delay="0"/>
                                  </p:stCondLst>
                                  <p:childTnLst>
                                    <p:animEffect transition="out" filter="fade">
                                      <p:cBhvr>
                                        <p:cTn id="42" dur="500" tmFilter="0, 0; .2, .5; .8, .5; 1, 0"/>
                                        <p:tgtEl>
                                          <p:spTgt spid="12352"/>
                                        </p:tgtEl>
                                      </p:cBhvr>
                                    </p:animEffect>
                                    <p:animScale>
                                      <p:cBhvr>
                                        <p:cTn id="43" dur="250" autoRev="1" fill="hold"/>
                                        <p:tgtEl>
                                          <p:spTgt spid="12352"/>
                                        </p:tgtEl>
                                      </p:cBhvr>
                                      <p:by x="105000" y="105000"/>
                                    </p:animScale>
                                  </p:childTnLst>
                                </p:cTn>
                              </p:par>
                            </p:childTnLst>
                          </p:cTn>
                        </p:par>
                        <p:par>
                          <p:cTn id="44" fill="hold">
                            <p:stCondLst>
                              <p:cond delay="1000"/>
                            </p:stCondLst>
                            <p:childTnLst>
                              <p:par>
                                <p:cTn id="45" presetID="10" presetClass="entr" presetSubtype="0" fill="hold" grpId="0" nodeType="afterEffect">
                                  <p:stCondLst>
                                    <p:cond delay="3000"/>
                                  </p:stCondLst>
                                  <p:childTnLst>
                                    <p:set>
                                      <p:cBhvr>
                                        <p:cTn id="46" dur="1" fill="hold">
                                          <p:stCondLst>
                                            <p:cond delay="0"/>
                                          </p:stCondLst>
                                        </p:cTn>
                                        <p:tgtEl>
                                          <p:spTgt spid="12359"/>
                                        </p:tgtEl>
                                        <p:attrNameLst>
                                          <p:attrName>style.visibility</p:attrName>
                                        </p:attrNameLst>
                                      </p:cBhvr>
                                      <p:to>
                                        <p:strVal val="visible"/>
                                      </p:to>
                                    </p:set>
                                    <p:animEffect transition="in" filter="fade">
                                      <p:cBhvr>
                                        <p:cTn id="47" dur="500"/>
                                        <p:tgtEl>
                                          <p:spTgt spid="12359"/>
                                        </p:tgtEl>
                                      </p:cBhvr>
                                    </p:animEffect>
                                  </p:childTnLst>
                                </p:cTn>
                              </p:par>
                              <p:par>
                                <p:cTn id="48" presetID="10" presetClass="entr" presetSubtype="0" fill="hold" grpId="0" nodeType="withEffect">
                                  <p:stCondLst>
                                    <p:cond delay="300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nodeType="withEffect">
                                  <p:stCondLst>
                                    <p:cond delay="300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par>
                                <p:cTn id="54" presetID="10" presetClass="entr" presetSubtype="0" fill="hold" grpId="0" nodeType="withEffect">
                                  <p:stCondLst>
                                    <p:cond delay="3000"/>
                                  </p:stCondLst>
                                  <p:childTnLst>
                                    <p:set>
                                      <p:cBhvr>
                                        <p:cTn id="55" dur="1" fill="hold">
                                          <p:stCondLst>
                                            <p:cond delay="0"/>
                                          </p:stCondLst>
                                        </p:cTn>
                                        <p:tgtEl>
                                          <p:spTgt spid="12288"/>
                                        </p:tgtEl>
                                        <p:attrNameLst>
                                          <p:attrName>style.visibility</p:attrName>
                                        </p:attrNameLst>
                                      </p:cBhvr>
                                      <p:to>
                                        <p:strVal val="visible"/>
                                      </p:to>
                                    </p:set>
                                    <p:animEffect transition="in" filter="fade">
                                      <p:cBhvr>
                                        <p:cTn id="56" dur="500"/>
                                        <p:tgtEl>
                                          <p:spTgt spid="12288"/>
                                        </p:tgtEl>
                                      </p:cBhvr>
                                    </p:animEffect>
                                  </p:childTnLst>
                                </p:cTn>
                              </p:par>
                              <p:par>
                                <p:cTn id="57" presetID="10" presetClass="entr" presetSubtype="0" fill="hold" grpId="0" nodeType="withEffect">
                                  <p:stCondLst>
                                    <p:cond delay="3000"/>
                                  </p:stCondLst>
                                  <p:childTnLst>
                                    <p:set>
                                      <p:cBhvr>
                                        <p:cTn id="58" dur="1" fill="hold">
                                          <p:stCondLst>
                                            <p:cond delay="0"/>
                                          </p:stCondLst>
                                        </p:cTn>
                                        <p:tgtEl>
                                          <p:spTgt spid="377"/>
                                        </p:tgtEl>
                                        <p:attrNameLst>
                                          <p:attrName>style.visibility</p:attrName>
                                        </p:attrNameLst>
                                      </p:cBhvr>
                                      <p:to>
                                        <p:strVal val="visible"/>
                                      </p:to>
                                    </p:set>
                                    <p:animEffect transition="in" filter="fade">
                                      <p:cBhvr>
                                        <p:cTn id="59" dur="500"/>
                                        <p:tgtEl>
                                          <p:spTgt spid="377"/>
                                        </p:tgtEl>
                                      </p:cBhvr>
                                    </p:animEffect>
                                  </p:childTnLst>
                                </p:cTn>
                              </p:par>
                              <p:par>
                                <p:cTn id="60" presetID="26" presetClass="emph" presetSubtype="0" fill="hold" nodeType="withEffect">
                                  <p:stCondLst>
                                    <p:cond delay="3000"/>
                                  </p:stCondLst>
                                  <p:childTnLst>
                                    <p:animEffect transition="out" filter="fade">
                                      <p:cBhvr>
                                        <p:cTn id="61" dur="500" tmFilter="0, 0; .2, .5; .8, .5; 1, 0"/>
                                        <p:tgtEl>
                                          <p:spTgt spid="40"/>
                                        </p:tgtEl>
                                      </p:cBhvr>
                                    </p:animEffect>
                                    <p:animScale>
                                      <p:cBhvr>
                                        <p:cTn id="62" dur="250" autoRev="1" fill="hold"/>
                                        <p:tgtEl>
                                          <p:spTgt spid="40"/>
                                        </p:tgtEl>
                                      </p:cBhvr>
                                      <p:by x="105000" y="105000"/>
                                    </p:animScale>
                                  </p:childTnLst>
                                </p:cTn>
                              </p:par>
                              <p:par>
                                <p:cTn id="63" presetID="10" presetClass="entr" presetSubtype="0" fill="hold" nodeType="withEffect">
                                  <p:stCondLst>
                                    <p:cond delay="300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32" presetClass="emph" presetSubtype="0" fill="hold" grpId="1" nodeType="withEffect">
                                  <p:stCondLst>
                                    <p:cond delay="3000"/>
                                  </p:stCondLst>
                                  <p:childTnLst>
                                    <p:animRot by="120000">
                                      <p:cBhvr>
                                        <p:cTn id="67" dur="100" fill="hold">
                                          <p:stCondLst>
                                            <p:cond delay="0"/>
                                          </p:stCondLst>
                                        </p:cTn>
                                        <p:tgtEl>
                                          <p:spTgt spid="12359"/>
                                        </p:tgtEl>
                                        <p:attrNameLst>
                                          <p:attrName>r</p:attrName>
                                        </p:attrNameLst>
                                      </p:cBhvr>
                                    </p:animRot>
                                    <p:animRot by="-240000">
                                      <p:cBhvr>
                                        <p:cTn id="68" dur="200" fill="hold">
                                          <p:stCondLst>
                                            <p:cond delay="200"/>
                                          </p:stCondLst>
                                        </p:cTn>
                                        <p:tgtEl>
                                          <p:spTgt spid="12359"/>
                                        </p:tgtEl>
                                        <p:attrNameLst>
                                          <p:attrName>r</p:attrName>
                                        </p:attrNameLst>
                                      </p:cBhvr>
                                    </p:animRot>
                                    <p:animRot by="240000">
                                      <p:cBhvr>
                                        <p:cTn id="69" dur="200" fill="hold">
                                          <p:stCondLst>
                                            <p:cond delay="400"/>
                                          </p:stCondLst>
                                        </p:cTn>
                                        <p:tgtEl>
                                          <p:spTgt spid="12359"/>
                                        </p:tgtEl>
                                        <p:attrNameLst>
                                          <p:attrName>r</p:attrName>
                                        </p:attrNameLst>
                                      </p:cBhvr>
                                    </p:animRot>
                                    <p:animRot by="-240000">
                                      <p:cBhvr>
                                        <p:cTn id="70" dur="200" fill="hold">
                                          <p:stCondLst>
                                            <p:cond delay="600"/>
                                          </p:stCondLst>
                                        </p:cTn>
                                        <p:tgtEl>
                                          <p:spTgt spid="12359"/>
                                        </p:tgtEl>
                                        <p:attrNameLst>
                                          <p:attrName>r</p:attrName>
                                        </p:attrNameLst>
                                      </p:cBhvr>
                                    </p:animRot>
                                    <p:animRot by="120000">
                                      <p:cBhvr>
                                        <p:cTn id="71" dur="200" fill="hold">
                                          <p:stCondLst>
                                            <p:cond delay="800"/>
                                          </p:stCondLst>
                                        </p:cTn>
                                        <p:tgtEl>
                                          <p:spTgt spid="12359"/>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82"/>
                                        </p:tgtEl>
                                        <p:attrNameLst>
                                          <p:attrName>style.visibility</p:attrName>
                                        </p:attrNameLst>
                                      </p:cBhvr>
                                      <p:to>
                                        <p:strVal val="visible"/>
                                      </p:to>
                                    </p:set>
                                    <p:anim calcmode="lin" valueType="num">
                                      <p:cBhvr additive="base">
                                        <p:cTn id="76" dur="1000" fill="hold"/>
                                        <p:tgtEl>
                                          <p:spTgt spid="82"/>
                                        </p:tgtEl>
                                        <p:attrNameLst>
                                          <p:attrName>ppt_x</p:attrName>
                                        </p:attrNameLst>
                                      </p:cBhvr>
                                      <p:tavLst>
                                        <p:tav tm="0">
                                          <p:val>
                                            <p:strVal val="#ppt_x"/>
                                          </p:val>
                                        </p:tav>
                                        <p:tav tm="100000">
                                          <p:val>
                                            <p:strVal val="#ppt_x"/>
                                          </p:val>
                                        </p:tav>
                                      </p:tavLst>
                                    </p:anim>
                                    <p:anim calcmode="lin" valueType="num">
                                      <p:cBhvr additive="base">
                                        <p:cTn id="77" dur="1000" fill="hold"/>
                                        <p:tgtEl>
                                          <p:spTgt spid="82"/>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1000" fill="hold"/>
                                        <p:tgtEl>
                                          <p:spTgt spid="75"/>
                                        </p:tgtEl>
                                        <p:attrNameLst>
                                          <p:attrName>ppt_x</p:attrName>
                                        </p:attrNameLst>
                                      </p:cBhvr>
                                      <p:tavLst>
                                        <p:tav tm="0">
                                          <p:val>
                                            <p:strVal val="#ppt_x"/>
                                          </p:val>
                                        </p:tav>
                                        <p:tav tm="100000">
                                          <p:val>
                                            <p:strVal val="#ppt_x"/>
                                          </p:val>
                                        </p:tav>
                                      </p:tavLst>
                                    </p:anim>
                                    <p:anim calcmode="lin" valueType="num">
                                      <p:cBhvr additive="base">
                                        <p:cTn id="81" dur="1000" fill="hold"/>
                                        <p:tgtEl>
                                          <p:spTgt spid="75"/>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additive="base">
                                        <p:cTn id="84" dur="1000" fill="hold"/>
                                        <p:tgtEl>
                                          <p:spTgt spid="69"/>
                                        </p:tgtEl>
                                        <p:attrNameLst>
                                          <p:attrName>ppt_x</p:attrName>
                                        </p:attrNameLst>
                                      </p:cBhvr>
                                      <p:tavLst>
                                        <p:tav tm="0">
                                          <p:val>
                                            <p:strVal val="#ppt_x"/>
                                          </p:val>
                                        </p:tav>
                                        <p:tav tm="100000">
                                          <p:val>
                                            <p:strVal val="#ppt_x"/>
                                          </p:val>
                                        </p:tav>
                                      </p:tavLst>
                                    </p:anim>
                                    <p:anim calcmode="lin" valueType="num">
                                      <p:cBhvr additive="base">
                                        <p:cTn id="85" dur="1000" fill="hold"/>
                                        <p:tgtEl>
                                          <p:spTgt spid="69"/>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59"/>
                                        </p:tgtEl>
                                        <p:attrNameLst>
                                          <p:attrName>style.visibility</p:attrName>
                                        </p:attrNameLst>
                                      </p:cBhvr>
                                      <p:to>
                                        <p:strVal val="visible"/>
                                      </p:to>
                                    </p:set>
                                    <p:anim calcmode="lin" valueType="num">
                                      <p:cBhvr additive="base">
                                        <p:cTn id="88" dur="1000" fill="hold"/>
                                        <p:tgtEl>
                                          <p:spTgt spid="59"/>
                                        </p:tgtEl>
                                        <p:attrNameLst>
                                          <p:attrName>ppt_x</p:attrName>
                                        </p:attrNameLst>
                                      </p:cBhvr>
                                      <p:tavLst>
                                        <p:tav tm="0">
                                          <p:val>
                                            <p:strVal val="#ppt_x"/>
                                          </p:val>
                                        </p:tav>
                                        <p:tav tm="100000">
                                          <p:val>
                                            <p:strVal val="#ppt_x"/>
                                          </p:val>
                                        </p:tav>
                                      </p:tavLst>
                                    </p:anim>
                                    <p:anim calcmode="lin" valueType="num">
                                      <p:cBhvr additive="base">
                                        <p:cTn id="89" dur="1000" fill="hold"/>
                                        <p:tgtEl>
                                          <p:spTgt spid="59"/>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additive="base">
                                        <p:cTn id="92" dur="1000" fill="hold"/>
                                        <p:tgtEl>
                                          <p:spTgt spid="53"/>
                                        </p:tgtEl>
                                        <p:attrNameLst>
                                          <p:attrName>ppt_x</p:attrName>
                                        </p:attrNameLst>
                                      </p:cBhvr>
                                      <p:tavLst>
                                        <p:tav tm="0">
                                          <p:val>
                                            <p:strVal val="#ppt_x"/>
                                          </p:val>
                                        </p:tav>
                                        <p:tav tm="100000">
                                          <p:val>
                                            <p:strVal val="#ppt_x"/>
                                          </p:val>
                                        </p:tav>
                                      </p:tavLst>
                                    </p:anim>
                                    <p:anim calcmode="lin" valueType="num">
                                      <p:cBhvr additive="base">
                                        <p:cTn id="93" dur="1000" fill="hold"/>
                                        <p:tgtEl>
                                          <p:spTgt spid="53"/>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45"/>
                                        </p:tgtEl>
                                        <p:attrNameLst>
                                          <p:attrName>style.visibility</p:attrName>
                                        </p:attrNameLst>
                                      </p:cBhvr>
                                      <p:to>
                                        <p:strVal val="visible"/>
                                      </p:to>
                                    </p:set>
                                    <p:anim calcmode="lin" valueType="num">
                                      <p:cBhvr additive="base">
                                        <p:cTn id="96" dur="1000" fill="hold"/>
                                        <p:tgtEl>
                                          <p:spTgt spid="45"/>
                                        </p:tgtEl>
                                        <p:attrNameLst>
                                          <p:attrName>ppt_x</p:attrName>
                                        </p:attrNameLst>
                                      </p:cBhvr>
                                      <p:tavLst>
                                        <p:tav tm="0">
                                          <p:val>
                                            <p:strVal val="#ppt_x"/>
                                          </p:val>
                                        </p:tav>
                                        <p:tav tm="100000">
                                          <p:val>
                                            <p:strVal val="#ppt_x"/>
                                          </p:val>
                                        </p:tav>
                                      </p:tavLst>
                                    </p:anim>
                                    <p:anim calcmode="lin" valueType="num">
                                      <p:cBhvr additive="base">
                                        <p:cTn id="97" dur="1000" fill="hold"/>
                                        <p:tgtEl>
                                          <p:spTgt spid="45"/>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88"/>
                                        </p:tgtEl>
                                        <p:attrNameLst>
                                          <p:attrName>style.visibility</p:attrName>
                                        </p:attrNameLst>
                                      </p:cBhvr>
                                      <p:to>
                                        <p:strVal val="visible"/>
                                      </p:to>
                                    </p:set>
                                    <p:anim calcmode="lin" valueType="num">
                                      <p:cBhvr additive="base">
                                        <p:cTn id="100" dur="1000" fill="hold"/>
                                        <p:tgtEl>
                                          <p:spTgt spid="88"/>
                                        </p:tgtEl>
                                        <p:attrNameLst>
                                          <p:attrName>ppt_x</p:attrName>
                                        </p:attrNameLst>
                                      </p:cBhvr>
                                      <p:tavLst>
                                        <p:tav tm="0">
                                          <p:val>
                                            <p:strVal val="#ppt_x"/>
                                          </p:val>
                                        </p:tav>
                                        <p:tav tm="100000">
                                          <p:val>
                                            <p:strVal val="#ppt_x"/>
                                          </p:val>
                                        </p:tav>
                                      </p:tavLst>
                                    </p:anim>
                                    <p:anim calcmode="lin" valueType="num">
                                      <p:cBhvr additive="base">
                                        <p:cTn id="101" dur="1000" fill="hold"/>
                                        <p:tgtEl>
                                          <p:spTgt spid="88"/>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2"/>
                                        </p:tgtEl>
                                        <p:attrNameLst>
                                          <p:attrName>style.visibility</p:attrName>
                                        </p:attrNameLst>
                                      </p:cBhvr>
                                      <p:to>
                                        <p:strVal val="visible"/>
                                      </p:to>
                                    </p:set>
                                    <p:anim calcmode="lin" valueType="num">
                                      <p:cBhvr additive="base">
                                        <p:cTn id="104" dur="1000" fill="hold"/>
                                        <p:tgtEl>
                                          <p:spTgt spid="2"/>
                                        </p:tgtEl>
                                        <p:attrNameLst>
                                          <p:attrName>ppt_x</p:attrName>
                                        </p:attrNameLst>
                                      </p:cBhvr>
                                      <p:tavLst>
                                        <p:tav tm="0">
                                          <p:val>
                                            <p:strVal val="#ppt_x"/>
                                          </p:val>
                                        </p:tav>
                                        <p:tav tm="100000">
                                          <p:val>
                                            <p:strVal val="#ppt_x"/>
                                          </p:val>
                                        </p:tav>
                                      </p:tavLst>
                                    </p:anim>
                                    <p:anim calcmode="lin" valueType="num">
                                      <p:cBhvr additive="base">
                                        <p:cTn id="105"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79" grpId="0" animBg="1"/>
      <p:bldP spid="377" grpId="0" animBg="1"/>
      <p:bldP spid="378" grpId="0" animBg="1"/>
      <p:bldP spid="12359" grpId="0" animBg="1"/>
      <p:bldP spid="12359" grpId="1" animBg="1"/>
      <p:bldP spid="12288" grpId="0" animBg="1"/>
      <p:bldP spid="5" grpId="0" animBg="1"/>
      <p:bldP spid="44" grpId="0"/>
      <p:bldP spid="12352" grpId="0" animBg="1"/>
      <p:bldP spid="1235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54">
            <a:extLst>
              <a:ext uri="{FF2B5EF4-FFF2-40B4-BE49-F238E27FC236}">
                <a16:creationId xmlns:a16="http://schemas.microsoft.com/office/drawing/2014/main" id="{7B3BE082-482A-107F-4086-36E3A435DD10}"/>
              </a:ext>
            </a:extLst>
          </p:cNvPr>
          <p:cNvSpPr/>
          <p:nvPr/>
        </p:nvSpPr>
        <p:spPr>
          <a:xfrm>
            <a:off x="431652" y="663926"/>
            <a:ext cx="10801200" cy="3552708"/>
          </a:xfrm>
          <a:prstGeom prst="roundRect">
            <a:avLst>
              <a:gd name="adj" fmla="val 4701"/>
            </a:avLst>
          </a:prstGeom>
          <a:solidFill>
            <a:schemeClr val="accent6">
              <a:lumMod val="40000"/>
              <a:lumOff val="60000"/>
              <a:alpha val="48000"/>
            </a:scheme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5" name="図 143" descr="背景③.png"/>
          <p:cNvPicPr>
            <a:picLocks noChangeAspect="1"/>
          </p:cNvPicPr>
          <p:nvPr/>
        </p:nvPicPr>
        <p:blipFill>
          <a:blip r:embed="rId4" cstate="print">
            <a:extLst>
              <a:ext uri="{28A0092B-C50C-407E-A947-70E740481C1C}">
                <a14:useLocalDpi xmlns:a14="http://schemas.microsoft.com/office/drawing/2010/main" val="0"/>
              </a:ext>
            </a:extLst>
          </a:blip>
          <a:srcRect b="25967"/>
          <a:stretch>
            <a:fillRect/>
          </a:stretch>
        </p:blipFill>
        <p:spPr bwMode="auto">
          <a:xfrm>
            <a:off x="719684" y="4320214"/>
            <a:ext cx="10441160" cy="21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Line 3"/>
          <p:cNvSpPr>
            <a:spLocks noChangeShapeType="1"/>
          </p:cNvSpPr>
          <p:nvPr/>
        </p:nvSpPr>
        <p:spPr bwMode="auto">
          <a:xfrm>
            <a:off x="215628"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43012" name="テキスト ボックス 9"/>
          <p:cNvSpPr txBox="1">
            <a:spLocks noChangeArrowheads="1"/>
          </p:cNvSpPr>
          <p:nvPr/>
        </p:nvSpPr>
        <p:spPr bwMode="auto">
          <a:xfrm>
            <a:off x="542695" y="121943"/>
            <a:ext cx="215956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標準化と管理の定着</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43013" name="テキスト ボックス 9"/>
          <p:cNvSpPr txBox="1">
            <a:spLocks noChangeArrowheads="1"/>
          </p:cNvSpPr>
          <p:nvPr/>
        </p:nvSpPr>
        <p:spPr bwMode="auto">
          <a:xfrm>
            <a:off x="8617206" y="154394"/>
            <a:ext cx="10675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27/29</a:t>
            </a:r>
            <a:r>
              <a:rPr lang="ja-JP" altLang="en-US" sz="1400" dirty="0">
                <a:latin typeface="Meiryo UI" panose="020B0604030504040204" pitchFamily="50" charset="-128"/>
                <a:ea typeface="Meiryo UI" panose="020B0604030504040204" pitchFamily="50" charset="-128"/>
              </a:rPr>
              <a:t>）</a:t>
            </a:r>
          </a:p>
        </p:txBody>
      </p:sp>
      <p:grpSp>
        <p:nvGrpSpPr>
          <p:cNvPr id="2" name="グループ化 1">
            <a:extLst>
              <a:ext uri="{FF2B5EF4-FFF2-40B4-BE49-F238E27FC236}">
                <a16:creationId xmlns:a16="http://schemas.microsoft.com/office/drawing/2014/main" id="{5E23E024-C73A-AF9B-1E6D-CC57CA2F4136}"/>
              </a:ext>
            </a:extLst>
          </p:cNvPr>
          <p:cNvGrpSpPr/>
          <p:nvPr/>
        </p:nvGrpSpPr>
        <p:grpSpPr>
          <a:xfrm>
            <a:off x="586800" y="739201"/>
            <a:ext cx="2770182" cy="628678"/>
            <a:chOff x="719684" y="552441"/>
            <a:chExt cx="2770182" cy="628678"/>
          </a:xfrm>
        </p:grpSpPr>
        <p:sp>
          <p:nvSpPr>
            <p:cNvPr id="20" name="横巻き 19"/>
            <p:cNvSpPr/>
            <p:nvPr/>
          </p:nvSpPr>
          <p:spPr>
            <a:xfrm>
              <a:off x="719684" y="552441"/>
              <a:ext cx="2618354" cy="628678"/>
            </a:xfrm>
            <a:prstGeom prst="horizontalScroll">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9" name="テキスト ボックス 58"/>
            <p:cNvSpPr txBox="1"/>
            <p:nvPr/>
          </p:nvSpPr>
          <p:spPr>
            <a:xfrm>
              <a:off x="935708" y="687143"/>
              <a:ext cx="2554158"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標準化と管理の定着</a:t>
              </a:r>
            </a:p>
          </p:txBody>
        </p:sp>
      </p:grpSp>
      <p:sp>
        <p:nvSpPr>
          <p:cNvPr id="60" name="角丸四角形吹き出し 59"/>
          <p:cNvSpPr/>
          <p:nvPr/>
        </p:nvSpPr>
        <p:spPr>
          <a:xfrm>
            <a:off x="3274931" y="4412638"/>
            <a:ext cx="4866253" cy="1009134"/>
          </a:xfrm>
          <a:prstGeom prst="wedgeRoundRectCallout">
            <a:avLst>
              <a:gd name="adj1" fmla="val -43978"/>
              <a:gd name="adj2" fmla="val 48024"/>
              <a:gd name="adj3" fmla="val 16667"/>
            </a:avLst>
          </a:prstGeom>
          <a:solidFill>
            <a:srgbClr val="CCECFF"/>
          </a:solidFill>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1800" b="1" dirty="0">
                <a:latin typeface="Meiryo UI" panose="020B0604030504040204" pitchFamily="50" charset="-128"/>
                <a:ea typeface="Meiryo UI" panose="020B0604030504040204" pitchFamily="50" charset="-128"/>
              </a:rPr>
              <a:t>S(</a:t>
            </a:r>
            <a:r>
              <a:rPr lang="ja-JP" altLang="en-US" sz="1800" b="1" dirty="0">
                <a:latin typeface="Meiryo UI" panose="020B0604030504040204" pitchFamily="50" charset="-128"/>
                <a:ea typeface="Meiryo UI" panose="020B0604030504040204" pitchFamily="50" charset="-128"/>
              </a:rPr>
              <a:t>標準化）</a:t>
            </a:r>
            <a:r>
              <a:rPr lang="en-US" altLang="ja-JP" sz="1800" b="1" dirty="0">
                <a:latin typeface="Meiryo UI" panose="020B0604030504040204" pitchFamily="50" charset="-128"/>
                <a:ea typeface="Meiryo UI" panose="020B0604030504040204" pitchFamily="50" charset="-128"/>
              </a:rPr>
              <a:t>D(</a:t>
            </a:r>
            <a:r>
              <a:rPr lang="ja-JP" altLang="en-US" sz="1800" b="1" dirty="0">
                <a:latin typeface="Meiryo UI" panose="020B0604030504040204" pitchFamily="50" charset="-128"/>
                <a:ea typeface="Meiryo UI" panose="020B0604030504040204" pitchFamily="50" charset="-128"/>
              </a:rPr>
              <a:t>実施）</a:t>
            </a:r>
            <a:r>
              <a:rPr lang="en-US" altLang="ja-JP" sz="1800" b="1" dirty="0">
                <a:latin typeface="Meiryo UI" panose="020B0604030504040204" pitchFamily="50" charset="-128"/>
                <a:ea typeface="Meiryo UI" panose="020B0604030504040204" pitchFamily="50" charset="-128"/>
              </a:rPr>
              <a:t>C(</a:t>
            </a:r>
            <a:r>
              <a:rPr lang="ja-JP" altLang="en-US" sz="1800" b="1" dirty="0">
                <a:latin typeface="Meiryo UI" panose="020B0604030504040204" pitchFamily="50" charset="-128"/>
                <a:ea typeface="Meiryo UI" panose="020B0604030504040204" pitchFamily="50" charset="-128"/>
              </a:rPr>
              <a:t>評価）</a:t>
            </a:r>
            <a:r>
              <a:rPr lang="en-US" altLang="ja-JP" sz="1800" b="1" dirty="0">
                <a:latin typeface="Meiryo UI" panose="020B0604030504040204" pitchFamily="50" charset="-128"/>
                <a:ea typeface="Meiryo UI" panose="020B0604030504040204" pitchFamily="50" charset="-128"/>
              </a:rPr>
              <a:t>A</a:t>
            </a:r>
            <a:r>
              <a:rPr lang="ja-JP" altLang="en-US" sz="1800" b="1" dirty="0">
                <a:latin typeface="Meiryo UI" panose="020B0604030504040204" pitchFamily="50" charset="-128"/>
                <a:ea typeface="Meiryo UI" panose="020B0604030504040204" pitchFamily="50" charset="-128"/>
              </a:rPr>
              <a:t>（処置）で　　　標準を維持、管理していきます</a:t>
            </a:r>
            <a:r>
              <a:rPr lang="en-US" altLang="ja-JP" sz="1800" b="1" dirty="0">
                <a:latin typeface="Meiryo UI" panose="020B0604030504040204" pitchFamily="50" charset="-128"/>
                <a:ea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endParaRPr>
          </a:p>
        </p:txBody>
      </p:sp>
      <p:grpSp>
        <p:nvGrpSpPr>
          <p:cNvPr id="3" name="グループ化 2"/>
          <p:cNvGrpSpPr/>
          <p:nvPr/>
        </p:nvGrpSpPr>
        <p:grpSpPr>
          <a:xfrm>
            <a:off x="7959176" y="4479253"/>
            <a:ext cx="1255087" cy="1985690"/>
            <a:chOff x="-1381447" y="4857141"/>
            <a:chExt cx="1255087" cy="1985690"/>
          </a:xfrm>
        </p:grpSpPr>
        <p:pic>
          <p:nvPicPr>
            <p:cNvPr id="33" name="Picture 1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0562" y="5098591"/>
              <a:ext cx="680014" cy="1744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図 37"/>
            <p:cNvPicPr>
              <a:picLocks noChangeAspect="1"/>
            </p:cNvPicPr>
            <p:nvPr/>
          </p:nvPicPr>
          <p:blipFill>
            <a:blip r:embed="rId6" cstate="print">
              <a:extLst>
                <a:ext uri="{BEBA8EAE-BF5A-486C-A8C5-ECC9F3942E4B}">
                  <a14:imgProps xmlns:a14="http://schemas.microsoft.com/office/drawing/2010/main">
                    <a14:imgLayer r:embed="rId7">
                      <a14:imgEffect>
                        <a14:backgroundRemoval t="3390" b="91525" l="9605" r="93785">
                          <a14:backgroundMark x1="69492" y1="87006" x2="69492" y2="87006"/>
                          <a14:backgroundMark x1="37288" y1="87006" x2="39548" y2="87006"/>
                          <a14:backgroundMark x1="44068" y1="92090" x2="44068" y2="92090"/>
                          <a14:backgroundMark x1="54237" y1="92655" x2="55367" y2="92655"/>
                          <a14:backgroundMark x1="62147" y1="90960" x2="62147" y2="90960"/>
                        </a14:backgroundRemoval>
                      </a14:imgEffect>
                    </a14:imgLayer>
                  </a14:imgProps>
                </a:ext>
                <a:ext uri="{28A0092B-C50C-407E-A947-70E740481C1C}">
                  <a14:useLocalDpi xmlns:a14="http://schemas.microsoft.com/office/drawing/2010/main" val="0"/>
                </a:ext>
              </a:extLst>
            </a:blip>
            <a:stretch>
              <a:fillRect/>
            </a:stretch>
          </p:blipFill>
          <p:spPr>
            <a:xfrm>
              <a:off x="-1381447" y="4857141"/>
              <a:ext cx="1255087" cy="1009134"/>
            </a:xfrm>
            <a:prstGeom prst="rect">
              <a:avLst/>
            </a:prstGeom>
          </p:spPr>
        </p:pic>
        <p:grpSp>
          <p:nvGrpSpPr>
            <p:cNvPr id="34" name="グループ化 33"/>
            <p:cNvGrpSpPr/>
            <p:nvPr/>
          </p:nvGrpSpPr>
          <p:grpSpPr>
            <a:xfrm>
              <a:off x="-1055084" y="4902728"/>
              <a:ext cx="624536" cy="405701"/>
              <a:chOff x="3730863" y="5607394"/>
              <a:chExt cx="647986" cy="426078"/>
            </a:xfrm>
          </p:grpSpPr>
          <p:pic>
            <p:nvPicPr>
              <p:cNvPr id="36" name="Picture 1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30863" y="5607394"/>
                <a:ext cx="647986" cy="426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2" descr="ロゴ"/>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43607" y="5734157"/>
                <a:ext cx="434986" cy="148088"/>
              </a:xfrm>
              <a:prstGeom prst="rect">
                <a:avLst/>
              </a:prstGeom>
              <a:solidFill>
                <a:schemeClr val="accent4">
                  <a:lumMod val="20000"/>
                  <a:lumOff val="80000"/>
                </a:schemeClr>
              </a:solidFill>
              <a:ln>
                <a:noFill/>
              </a:ln>
            </p:spPr>
          </p:pic>
        </p:grpSp>
      </p:grpSp>
      <p:pic>
        <p:nvPicPr>
          <p:cNvPr id="22" name="Picture 2" descr="ロゴ"/>
          <p:cNvPicPr>
            <a:picLocks noChangeAspect="1" noChangeArrowheads="1"/>
          </p:cNvPicPr>
          <p:nvPr/>
        </p:nvPicPr>
        <p:blipFill>
          <a:blip r:embed="rId10" cstate="print">
            <a:clrChange>
              <a:clrFrom>
                <a:srgbClr val="FFFFFF"/>
              </a:clrFrom>
              <a:clrTo>
                <a:srgbClr val="FFFFFF">
                  <a:alpha val="0"/>
                </a:srgbClr>
              </a:clrTo>
            </a:clrChange>
            <a:extLst>
              <a:ext uri="{BEBA8EAE-BF5A-486C-A8C5-ECC9F3942E4B}">
                <a14:imgProps xmlns:a14="http://schemas.microsoft.com/office/drawing/2010/main">
                  <a14:imgLayer r:embed="rId11">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667696" y="136831"/>
            <a:ext cx="1309397" cy="31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表 5">
            <a:extLst>
              <a:ext uri="{FF2B5EF4-FFF2-40B4-BE49-F238E27FC236}">
                <a16:creationId xmlns:a16="http://schemas.microsoft.com/office/drawing/2014/main" id="{1A4243DB-06D6-9AE2-E09F-4FE0902C3C12}"/>
              </a:ext>
            </a:extLst>
          </p:cNvPr>
          <p:cNvGraphicFramePr>
            <a:graphicFrameLocks noGrp="1"/>
          </p:cNvGraphicFramePr>
          <p:nvPr>
            <p:extLst>
              <p:ext uri="{D42A27DB-BD31-4B8C-83A1-F6EECF244321}">
                <p14:modId xmlns:p14="http://schemas.microsoft.com/office/powerpoint/2010/main" val="1528004091"/>
              </p:ext>
            </p:extLst>
          </p:nvPr>
        </p:nvGraphicFramePr>
        <p:xfrm>
          <a:off x="759419" y="1582419"/>
          <a:ext cx="10257409" cy="2449756"/>
        </p:xfrm>
        <a:graphic>
          <a:graphicData uri="http://schemas.openxmlformats.org/drawingml/2006/table">
            <a:tbl>
              <a:tblPr/>
              <a:tblGrid>
                <a:gridCol w="342259">
                  <a:extLst>
                    <a:ext uri="{9D8B030D-6E8A-4147-A177-3AD203B41FA5}">
                      <a16:colId xmlns:a16="http://schemas.microsoft.com/office/drawing/2014/main" val="3440902220"/>
                    </a:ext>
                  </a:extLst>
                </a:gridCol>
                <a:gridCol w="1514238">
                  <a:extLst>
                    <a:ext uri="{9D8B030D-6E8A-4147-A177-3AD203B41FA5}">
                      <a16:colId xmlns:a16="http://schemas.microsoft.com/office/drawing/2014/main" val="2933171186"/>
                    </a:ext>
                  </a:extLst>
                </a:gridCol>
                <a:gridCol w="1773525">
                  <a:extLst>
                    <a:ext uri="{9D8B030D-6E8A-4147-A177-3AD203B41FA5}">
                      <a16:colId xmlns:a16="http://schemas.microsoft.com/office/drawing/2014/main" val="3220103047"/>
                    </a:ext>
                  </a:extLst>
                </a:gridCol>
                <a:gridCol w="871206">
                  <a:extLst>
                    <a:ext uri="{9D8B030D-6E8A-4147-A177-3AD203B41FA5}">
                      <a16:colId xmlns:a16="http://schemas.microsoft.com/office/drawing/2014/main" val="2976138627"/>
                    </a:ext>
                  </a:extLst>
                </a:gridCol>
                <a:gridCol w="1700926">
                  <a:extLst>
                    <a:ext uri="{9D8B030D-6E8A-4147-A177-3AD203B41FA5}">
                      <a16:colId xmlns:a16="http://schemas.microsoft.com/office/drawing/2014/main" val="2201092330"/>
                    </a:ext>
                  </a:extLst>
                </a:gridCol>
                <a:gridCol w="4055255">
                  <a:extLst>
                    <a:ext uri="{9D8B030D-6E8A-4147-A177-3AD203B41FA5}">
                      <a16:colId xmlns:a16="http://schemas.microsoft.com/office/drawing/2014/main" val="2080528818"/>
                    </a:ext>
                  </a:extLst>
                </a:gridCol>
              </a:tblGrid>
              <a:tr h="446914">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　</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solidFill>
                      <a:srgbClr val="D9D9D9"/>
                    </a:solidFill>
                  </a:tcPr>
                </a:tc>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何で</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何を</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誰が</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いつ</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どうする</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057469220"/>
                  </a:ext>
                </a:extLst>
              </a:tr>
              <a:tr h="667614">
                <a:tc>
                  <a:txBody>
                    <a:bodyPr/>
                    <a:lstStyle/>
                    <a:p>
                      <a:pPr algn="ctr" fontAlgn="ctr"/>
                      <a:r>
                        <a:rPr lang="en-US" altLang="ja-JP" sz="1400" b="0" i="0" u="none" strike="noStrike">
                          <a:solidFill>
                            <a:srgbClr val="000000"/>
                          </a:solidFill>
                          <a:effectLst/>
                          <a:latin typeface="Meiryo UI" panose="020B0604030504040204" pitchFamily="50" charset="-128"/>
                          <a:ea typeface="Meiryo UI" panose="020B0604030504040204" pitchFamily="50" charset="-128"/>
                        </a:rPr>
                        <a:t>1</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zh-TW" altLang="en-US" sz="1400" b="0" i="0" u="none" strike="noStrike">
                          <a:solidFill>
                            <a:srgbClr val="000000"/>
                          </a:solidFill>
                          <a:effectLst/>
                          <a:latin typeface="Meiryo UI" panose="020B0604030504040204" pitchFamily="50" charset="-128"/>
                          <a:ea typeface="Meiryo UI" panose="020B0604030504040204" pitchFamily="50" charset="-128"/>
                        </a:rPr>
                        <a:t>重要工程監査</a:t>
                      </a:r>
                      <a:br>
                        <a:rPr lang="zh-TW" altLang="en-US" sz="1400" b="0" i="0" u="none" strike="noStrike">
                          <a:solidFill>
                            <a:srgbClr val="000000"/>
                          </a:solidFill>
                          <a:effectLst/>
                          <a:latin typeface="Meiryo UI" panose="020B0604030504040204" pitchFamily="50" charset="-128"/>
                          <a:ea typeface="Meiryo UI" panose="020B0604030504040204" pitchFamily="50" charset="-128"/>
                        </a:rPr>
                      </a:br>
                      <a:r>
                        <a:rPr lang="zh-TW" altLang="en-US" sz="1400" b="0" i="0" u="none" strike="noStrike">
                          <a:solidFill>
                            <a:srgbClr val="000000"/>
                          </a:solidFill>
                          <a:effectLst/>
                          <a:latin typeface="Meiryo UI" panose="020B0604030504040204" pitchFamily="50" charset="-128"/>
                          <a:ea typeface="Meiryo UI" panose="020B0604030504040204" pitchFamily="50" charset="-128"/>
                        </a:rPr>
                        <a:t>業務要領</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TW" altLang="en-US" sz="1400" b="0" i="0" u="none" strike="noStrike" dirty="0">
                          <a:solidFill>
                            <a:srgbClr val="000000"/>
                          </a:solidFill>
                          <a:effectLst/>
                          <a:latin typeface="Meiryo UI" panose="020B0604030504040204" pitchFamily="50" charset="-128"/>
                          <a:ea typeface="Meiryo UI" panose="020B0604030504040204" pitchFamily="50" charset="-128"/>
                        </a:rPr>
                        <a:t>監査指摘記録状況</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監査</a:t>
                      </a:r>
                      <a:r>
                        <a:rPr lang="en-US" sz="1400" b="0" i="0" u="none" strike="noStrike">
                          <a:solidFill>
                            <a:srgbClr val="000000"/>
                          </a:solidFill>
                          <a:effectLst/>
                          <a:latin typeface="Meiryo UI" panose="020B0604030504040204" pitchFamily="50" charset="-128"/>
                          <a:ea typeface="Meiryo UI" panose="020B0604030504040204" pitchFamily="50" charset="-128"/>
                        </a:rPr>
                        <a:t>G</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400" b="0" i="0" u="none" strike="noStrike">
                          <a:solidFill>
                            <a:srgbClr val="000000"/>
                          </a:solidFill>
                          <a:effectLst/>
                          <a:latin typeface="Meiryo UI" panose="020B0604030504040204" pitchFamily="50" charset="-128"/>
                          <a:ea typeface="Meiryo UI" panose="020B0604030504040204" pitchFamily="50" charset="-128"/>
                        </a:rPr>
                        <a:t>1</a:t>
                      </a:r>
                      <a:r>
                        <a:rPr lang="ja-JP" altLang="en-US" sz="1400" b="0" i="0" u="none" strike="noStrike">
                          <a:solidFill>
                            <a:srgbClr val="000000"/>
                          </a:solidFill>
                          <a:effectLst/>
                          <a:latin typeface="Meiryo UI" panose="020B0604030504040204" pitchFamily="50" charset="-128"/>
                          <a:ea typeface="Meiryo UI" panose="020B0604030504040204" pitchFamily="50" charset="-128"/>
                        </a:rPr>
                        <a:t>回</a:t>
                      </a:r>
                      <a:r>
                        <a:rPr lang="en-US" altLang="ja-JP" sz="1400" b="0" i="0" u="none" strike="noStrike">
                          <a:solidFill>
                            <a:srgbClr val="000000"/>
                          </a:solidFill>
                          <a:effectLst/>
                          <a:latin typeface="Meiryo UI" panose="020B0604030504040204" pitchFamily="50" charset="-128"/>
                          <a:ea typeface="Meiryo UI" panose="020B0604030504040204" pitchFamily="50" charset="-128"/>
                        </a:rPr>
                        <a:t>/</a:t>
                      </a:r>
                      <a:r>
                        <a:rPr lang="ja-JP" altLang="en-US" sz="1400" b="0" i="0" u="none" strike="noStrike">
                          <a:solidFill>
                            <a:srgbClr val="000000"/>
                          </a:solidFill>
                          <a:effectLst/>
                          <a:latin typeface="Meiryo UI" panose="020B0604030504040204" pitchFamily="50" charset="-128"/>
                          <a:ea typeface="Meiryo UI" panose="020B0604030504040204" pitchFamily="50" charset="-128"/>
                        </a:rPr>
                        <a:t>年</a:t>
                      </a:r>
                      <a:br>
                        <a:rPr lang="ja-JP" altLang="en-US" sz="1400" b="0" i="0" u="none" strike="noStrike">
                          <a:solidFill>
                            <a:srgbClr val="000000"/>
                          </a:solidFill>
                          <a:effectLst/>
                          <a:latin typeface="Meiryo UI" panose="020B0604030504040204" pitchFamily="50" charset="-128"/>
                          <a:ea typeface="Meiryo UI" panose="020B0604030504040204" pitchFamily="50" charset="-128"/>
                        </a:rPr>
                      </a:br>
                      <a:r>
                        <a:rPr lang="ja-JP" altLang="en-US" sz="1400" b="0" i="0" u="none" strike="noStrike">
                          <a:solidFill>
                            <a:srgbClr val="000000"/>
                          </a:solidFill>
                          <a:effectLst/>
                          <a:latin typeface="Meiryo UI" panose="020B0604030504040204" pitchFamily="50" charset="-128"/>
                          <a:ea typeface="Meiryo UI" panose="020B0604030504040204" pitchFamily="50" charset="-128"/>
                        </a:rPr>
                        <a:t>入社時</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業務要領書に沿って、</a:t>
                      </a:r>
                      <a:br>
                        <a:rPr lang="ja-JP" altLang="en-US" sz="1400" b="0" i="0" u="none" strike="noStrike">
                          <a:solidFill>
                            <a:srgbClr val="000000"/>
                          </a:solidFill>
                          <a:effectLst/>
                          <a:latin typeface="Meiryo UI" panose="020B0604030504040204" pitchFamily="50" charset="-128"/>
                          <a:ea typeface="Meiryo UI" panose="020B0604030504040204" pitchFamily="50" charset="-128"/>
                        </a:rPr>
                      </a:br>
                      <a:r>
                        <a:rPr lang="ja-JP" altLang="en-US" sz="1400" b="0" i="0" u="none" strike="noStrike">
                          <a:solidFill>
                            <a:srgbClr val="000000"/>
                          </a:solidFill>
                          <a:effectLst/>
                          <a:latin typeface="Meiryo UI" panose="020B0604030504040204" pitchFamily="50" charset="-128"/>
                          <a:ea typeface="Meiryo UI" panose="020B0604030504040204" pitchFamily="50" charset="-128"/>
                        </a:rPr>
                        <a:t>指摘に対し具体的に記入することの教育を実施</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02020690"/>
                  </a:ext>
                </a:extLst>
              </a:tr>
              <a:tr h="667614">
                <a:tc>
                  <a:txBody>
                    <a:bodyPr/>
                    <a:lstStyle/>
                    <a:p>
                      <a:pPr algn="ctr" fontAlgn="ctr"/>
                      <a:r>
                        <a:rPr lang="en-US" altLang="ja-JP" sz="1400" b="0" i="0" u="none" strike="noStrike">
                          <a:solidFill>
                            <a:srgbClr val="000000"/>
                          </a:solidFill>
                          <a:effectLst/>
                          <a:latin typeface="Meiryo UI" panose="020B0604030504040204" pitchFamily="50" charset="-128"/>
                          <a:ea typeface="Meiryo UI" panose="020B0604030504040204" pitchFamily="50" charset="-128"/>
                        </a:rPr>
                        <a:t>2</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zh-TW" altLang="en-US" sz="1400" b="0" i="0" u="none" strike="noStrike">
                          <a:solidFill>
                            <a:srgbClr val="000000"/>
                          </a:solidFill>
                          <a:effectLst/>
                          <a:latin typeface="Meiryo UI" panose="020B0604030504040204" pitchFamily="50" charset="-128"/>
                          <a:ea typeface="Meiryo UI" panose="020B0604030504040204" pitchFamily="50" charset="-128"/>
                        </a:rPr>
                        <a:t>生産準備計画書</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400" b="0" i="0" u="none" strike="noStrike" dirty="0">
                          <a:solidFill>
                            <a:srgbClr val="000000"/>
                          </a:solidFill>
                          <a:effectLst/>
                          <a:latin typeface="Meiryo UI" panose="020B0604030504040204" pitchFamily="50" charset="-128"/>
                          <a:ea typeface="Meiryo UI" panose="020B0604030504040204" pitchFamily="50" charset="-128"/>
                        </a:rPr>
                        <a:t>情報共有会の</a:t>
                      </a:r>
                      <a:br>
                        <a:rPr lang="ja-JP" altLang="en-US" sz="1400" b="0" i="0" u="none" strike="noStrike" dirty="0">
                          <a:solidFill>
                            <a:srgbClr val="000000"/>
                          </a:solidFill>
                          <a:effectLst/>
                          <a:latin typeface="Meiryo UI" panose="020B0604030504040204" pitchFamily="50" charset="-128"/>
                          <a:ea typeface="Meiryo UI" panose="020B0604030504040204" pitchFamily="50" charset="-128"/>
                        </a:rPr>
                      </a:br>
                      <a:r>
                        <a:rPr lang="ja-JP" altLang="en-US" sz="1400" b="0" i="0" u="none" strike="noStrike" dirty="0">
                          <a:solidFill>
                            <a:srgbClr val="000000"/>
                          </a:solidFill>
                          <a:effectLst/>
                          <a:latin typeface="Meiryo UI" panose="020B0604030504040204" pitchFamily="50" charset="-128"/>
                          <a:ea typeface="Meiryo UI" panose="020B0604030504040204" pitchFamily="50" charset="-128"/>
                        </a:rPr>
                        <a:t>実施</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400" b="0" i="0" u="none" strike="noStrike" dirty="0">
                          <a:solidFill>
                            <a:srgbClr val="000000"/>
                          </a:solidFill>
                          <a:effectLst/>
                          <a:latin typeface="Meiryo UI" panose="020B0604030504040204" pitchFamily="50" charset="-128"/>
                          <a:ea typeface="Meiryo UI" panose="020B0604030504040204" pitchFamily="50" charset="-128"/>
                        </a:rPr>
                        <a:t>監査</a:t>
                      </a:r>
                      <a:r>
                        <a:rPr lang="en-US" sz="1400" b="0" i="0" u="none" strike="noStrike" dirty="0">
                          <a:solidFill>
                            <a:srgbClr val="000000"/>
                          </a:solidFill>
                          <a:effectLst/>
                          <a:latin typeface="Meiryo UI" panose="020B0604030504040204" pitchFamily="50" charset="-128"/>
                          <a:ea typeface="Meiryo UI" panose="020B0604030504040204" pitchFamily="50" charset="-128"/>
                        </a:rPr>
                        <a:t>G</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400" b="0" i="0" u="none" strike="noStrike" dirty="0">
                          <a:solidFill>
                            <a:srgbClr val="000000"/>
                          </a:solidFill>
                          <a:effectLst/>
                          <a:latin typeface="Meiryo UI" panose="020B0604030504040204" pitchFamily="50" charset="-128"/>
                          <a:ea typeface="Meiryo UI" panose="020B0604030504040204" pitchFamily="50" charset="-128"/>
                        </a:rPr>
                        <a:t>各車種の生産準備</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p>
                      <a:pPr algn="ctr" fontAlgn="ctr"/>
                      <a:r>
                        <a:rPr lang="ja-JP" altLang="en-US" sz="1400" b="0" i="0" u="none" strike="noStrike" dirty="0">
                          <a:solidFill>
                            <a:srgbClr val="000000"/>
                          </a:solidFill>
                          <a:effectLst/>
                          <a:latin typeface="Meiryo UI" panose="020B0604030504040204" pitchFamily="50" charset="-128"/>
                          <a:ea typeface="Meiryo UI" panose="020B0604030504040204" pitchFamily="50" charset="-128"/>
                        </a:rPr>
                        <a:t>計画書の作成時</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400" b="0" i="0" u="none" strike="noStrike" dirty="0">
                          <a:solidFill>
                            <a:srgbClr val="000000"/>
                          </a:solidFill>
                          <a:effectLst/>
                          <a:latin typeface="Meiryo UI" panose="020B0604030504040204" pitchFamily="50" charset="-128"/>
                          <a:ea typeface="Meiryo UI" panose="020B0604030504040204" pitchFamily="50" charset="-128"/>
                        </a:rPr>
                        <a:t>頻度を決め実施</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93545073"/>
                  </a:ext>
                </a:extLst>
              </a:tr>
              <a:tr h="667614">
                <a:tc>
                  <a:txBody>
                    <a:bodyPr/>
                    <a:lstStyle/>
                    <a:p>
                      <a:pPr algn="ctr" fontAlgn="ct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3</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フォローマニュアル</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フォロー実施状況</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400" b="0" i="0" u="none" strike="noStrike">
                          <a:solidFill>
                            <a:srgbClr val="000000"/>
                          </a:solidFill>
                          <a:effectLst/>
                          <a:latin typeface="Meiryo UI" panose="020B0604030504040204" pitchFamily="50" charset="-128"/>
                          <a:ea typeface="Meiryo UI" panose="020B0604030504040204" pitchFamily="50" charset="-128"/>
                        </a:rPr>
                        <a:t>監査</a:t>
                      </a:r>
                      <a:r>
                        <a:rPr lang="en-US" sz="1400" b="0" i="0" u="none" strike="noStrike">
                          <a:solidFill>
                            <a:srgbClr val="000000"/>
                          </a:solidFill>
                          <a:effectLst/>
                          <a:latin typeface="Meiryo UI" panose="020B0604030504040204" pitchFamily="50" charset="-128"/>
                          <a:ea typeface="Meiryo UI" panose="020B0604030504040204" pitchFamily="50" charset="-128"/>
                        </a:rPr>
                        <a:t>G</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400" b="0" i="0" u="none" strike="noStrike">
                          <a:solidFill>
                            <a:srgbClr val="000000"/>
                          </a:solidFill>
                          <a:effectLst/>
                          <a:latin typeface="Meiryo UI" panose="020B0604030504040204" pitchFamily="50" charset="-128"/>
                          <a:ea typeface="Meiryo UI" panose="020B0604030504040204" pitchFamily="50" charset="-128"/>
                        </a:rPr>
                        <a:t>1</a:t>
                      </a:r>
                      <a:r>
                        <a:rPr lang="ja-JP" altLang="en-US" sz="1400" b="0" i="0" u="none" strike="noStrike">
                          <a:solidFill>
                            <a:srgbClr val="000000"/>
                          </a:solidFill>
                          <a:effectLst/>
                          <a:latin typeface="Meiryo UI" panose="020B0604030504040204" pitchFamily="50" charset="-128"/>
                          <a:ea typeface="Meiryo UI" panose="020B0604030504040204" pitchFamily="50" charset="-128"/>
                        </a:rPr>
                        <a:t>回</a:t>
                      </a:r>
                      <a:r>
                        <a:rPr lang="en-US" altLang="ja-JP" sz="1400" b="0" i="0" u="none" strike="noStrike">
                          <a:solidFill>
                            <a:srgbClr val="000000"/>
                          </a:solidFill>
                          <a:effectLst/>
                          <a:latin typeface="Meiryo UI" panose="020B0604030504040204" pitchFamily="50" charset="-128"/>
                          <a:ea typeface="Meiryo UI" panose="020B0604030504040204" pitchFamily="50" charset="-128"/>
                        </a:rPr>
                        <a:t>/</a:t>
                      </a:r>
                      <a:r>
                        <a:rPr lang="ja-JP" altLang="en-US" sz="1400" b="0" i="0" u="none" strike="noStrike">
                          <a:solidFill>
                            <a:srgbClr val="000000"/>
                          </a:solidFill>
                          <a:effectLst/>
                          <a:latin typeface="Meiryo UI" panose="020B0604030504040204" pitchFamily="50" charset="-128"/>
                          <a:ea typeface="Meiryo UI" panose="020B0604030504040204" pitchFamily="50" charset="-128"/>
                        </a:rPr>
                        <a:t>年</a:t>
                      </a:r>
                      <a:br>
                        <a:rPr lang="ja-JP" altLang="en-US" sz="1400" b="0" i="0" u="none" strike="noStrike">
                          <a:solidFill>
                            <a:srgbClr val="000000"/>
                          </a:solidFill>
                          <a:effectLst/>
                          <a:latin typeface="Meiryo UI" panose="020B0604030504040204" pitchFamily="50" charset="-128"/>
                          <a:ea typeface="Meiryo UI" panose="020B0604030504040204" pitchFamily="50" charset="-128"/>
                        </a:rPr>
                      </a:br>
                      <a:r>
                        <a:rPr lang="ja-JP" altLang="en-US" sz="1400" b="0" i="0" u="none" strike="noStrike">
                          <a:solidFill>
                            <a:srgbClr val="000000"/>
                          </a:solidFill>
                          <a:effectLst/>
                          <a:latin typeface="Meiryo UI" panose="020B0604030504040204" pitchFamily="50" charset="-128"/>
                          <a:ea typeface="Meiryo UI" panose="020B0604030504040204" pitchFamily="50" charset="-128"/>
                        </a:rPr>
                        <a:t>入社時</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400" b="0" i="0" u="none" strike="noStrike" dirty="0">
                          <a:solidFill>
                            <a:srgbClr val="000000"/>
                          </a:solidFill>
                          <a:effectLst/>
                          <a:latin typeface="Meiryo UI" panose="020B0604030504040204" pitchFamily="50" charset="-128"/>
                          <a:ea typeface="Meiryo UI" panose="020B0604030504040204" pitchFamily="50" charset="-128"/>
                        </a:rPr>
                        <a:t>マニュアルに沿って、</a:t>
                      </a:r>
                      <a:br>
                        <a:rPr lang="ja-JP" altLang="en-US" sz="1400" b="0" i="0" u="none" strike="noStrike" dirty="0">
                          <a:solidFill>
                            <a:srgbClr val="000000"/>
                          </a:solidFill>
                          <a:effectLst/>
                          <a:latin typeface="Meiryo UI" panose="020B0604030504040204" pitchFamily="50" charset="-128"/>
                          <a:ea typeface="Meiryo UI" panose="020B0604030504040204" pitchFamily="50" charset="-128"/>
                        </a:rPr>
                      </a:br>
                      <a:r>
                        <a:rPr lang="ja-JP" altLang="en-US" sz="1400" b="0" i="0" u="none" strike="noStrike" dirty="0">
                          <a:solidFill>
                            <a:srgbClr val="000000"/>
                          </a:solidFill>
                          <a:effectLst/>
                          <a:latin typeface="Meiryo UI" panose="020B0604030504040204" pitchFamily="50" charset="-128"/>
                          <a:ea typeface="Meiryo UI" panose="020B0604030504040204" pitchFamily="50" charset="-128"/>
                        </a:rPr>
                        <a:t>実施できているか教育を実施</a:t>
                      </a:r>
                    </a:p>
                  </a:txBody>
                  <a:tcPr marL="5023" marR="5023" marT="5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49591108"/>
                  </a:ext>
                </a:extLst>
              </a:tr>
            </a:tbl>
          </a:graphicData>
        </a:graphic>
      </p:graphicFrame>
      <p:grpSp>
        <p:nvGrpSpPr>
          <p:cNvPr id="4" name="グループ化 3">
            <a:extLst>
              <a:ext uri="{FF2B5EF4-FFF2-40B4-BE49-F238E27FC236}">
                <a16:creationId xmlns:a16="http://schemas.microsoft.com/office/drawing/2014/main" id="{E85D8581-76D5-DFE7-51B9-38E16B188160}"/>
              </a:ext>
            </a:extLst>
          </p:cNvPr>
          <p:cNvGrpSpPr/>
          <p:nvPr/>
        </p:nvGrpSpPr>
        <p:grpSpPr>
          <a:xfrm>
            <a:off x="6650722" y="5586658"/>
            <a:ext cx="1046070" cy="847007"/>
            <a:chOff x="7093760" y="5357754"/>
            <a:chExt cx="1332360" cy="1105074"/>
          </a:xfrm>
        </p:grpSpPr>
        <p:pic>
          <p:nvPicPr>
            <p:cNvPr id="5" name="図 4">
              <a:extLst>
                <a:ext uri="{FF2B5EF4-FFF2-40B4-BE49-F238E27FC236}">
                  <a16:creationId xmlns:a16="http://schemas.microsoft.com/office/drawing/2014/main" id="{C933EC27-F251-58E7-099A-3854F08A51EC}"/>
                </a:ext>
              </a:extLst>
            </p:cNvPr>
            <p:cNvPicPr>
              <a:picLocks noChangeAspect="1"/>
            </p:cNvPicPr>
            <p:nvPr/>
          </p:nvPicPr>
          <p:blipFill>
            <a:blip r:embed="rId12" cstate="print">
              <a:extLst>
                <a:ext uri="{BEBA8EAE-BF5A-486C-A8C5-ECC9F3942E4B}">
                  <a14:imgProps xmlns:a14="http://schemas.microsoft.com/office/drawing/2010/main">
                    <a14:imgLayer r:embed="rId13">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7" name="グループ化 6">
              <a:extLst>
                <a:ext uri="{FF2B5EF4-FFF2-40B4-BE49-F238E27FC236}">
                  <a16:creationId xmlns:a16="http://schemas.microsoft.com/office/drawing/2014/main" id="{88D55F18-AD4D-1BE5-1DD1-ED403B47E2D3}"/>
                </a:ext>
              </a:extLst>
            </p:cNvPr>
            <p:cNvGrpSpPr/>
            <p:nvPr/>
          </p:nvGrpSpPr>
          <p:grpSpPr>
            <a:xfrm>
              <a:off x="7418993" y="5357754"/>
              <a:ext cx="727749" cy="402613"/>
              <a:chOff x="8597661" y="4223556"/>
              <a:chExt cx="1518312" cy="863354"/>
            </a:xfrm>
          </p:grpSpPr>
          <p:pic>
            <p:nvPicPr>
              <p:cNvPr id="9" name="Picture 17">
                <a:extLst>
                  <a:ext uri="{FF2B5EF4-FFF2-40B4-BE49-F238E27FC236}">
                    <a16:creationId xmlns:a16="http://schemas.microsoft.com/office/drawing/2014/main" id="{42C77EAB-B4C4-3D24-4D4A-34559047725C}"/>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ロゴ">
                <a:extLst>
                  <a:ext uri="{FF2B5EF4-FFF2-40B4-BE49-F238E27FC236}">
                    <a16:creationId xmlns:a16="http://schemas.microsoft.com/office/drawing/2014/main" id="{B9859DA1-D556-F279-91ED-CD5CCB3CD8CE}"/>
                  </a:ext>
                </a:extLst>
              </p:cNvPr>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8" name="図 7">
              <a:extLst>
                <a:ext uri="{FF2B5EF4-FFF2-40B4-BE49-F238E27FC236}">
                  <a16:creationId xmlns:a16="http://schemas.microsoft.com/office/drawing/2014/main" id="{7760A6E3-BEAC-7A40-4968-B42C35F205F2}"/>
                </a:ext>
              </a:extLst>
            </p:cNvPr>
            <p:cNvPicPr>
              <a:picLocks noChangeAspect="1"/>
            </p:cNvPicPr>
            <p:nvPr/>
          </p:nvPicPr>
          <p:blipFill rotWithShape="1">
            <a:blip r:embed="rId16"/>
            <a:srcRect l="2601" t="29310" r="-2601" b="51428"/>
            <a:stretch/>
          </p:blipFill>
          <p:spPr>
            <a:xfrm>
              <a:off x="7093760" y="5934097"/>
              <a:ext cx="1332360" cy="528731"/>
            </a:xfrm>
            <a:prstGeom prst="rect">
              <a:avLst/>
            </a:prstGeom>
          </p:spPr>
        </p:pic>
      </p:grpSp>
      <p:grpSp>
        <p:nvGrpSpPr>
          <p:cNvPr id="11" name="グループ化 10">
            <a:extLst>
              <a:ext uri="{FF2B5EF4-FFF2-40B4-BE49-F238E27FC236}">
                <a16:creationId xmlns:a16="http://schemas.microsoft.com/office/drawing/2014/main" id="{FEA617A3-0CA0-F5E5-9569-CC0B5E0ED1C7}"/>
              </a:ext>
            </a:extLst>
          </p:cNvPr>
          <p:cNvGrpSpPr/>
          <p:nvPr/>
        </p:nvGrpSpPr>
        <p:grpSpPr>
          <a:xfrm>
            <a:off x="5912397" y="5478635"/>
            <a:ext cx="1063816" cy="962982"/>
            <a:chOff x="6124379" y="5227786"/>
            <a:chExt cx="1354964" cy="1256384"/>
          </a:xfrm>
        </p:grpSpPr>
        <p:pic>
          <p:nvPicPr>
            <p:cNvPr id="12" name="図 11">
              <a:extLst>
                <a:ext uri="{FF2B5EF4-FFF2-40B4-BE49-F238E27FC236}">
                  <a16:creationId xmlns:a16="http://schemas.microsoft.com/office/drawing/2014/main" id="{47C62E93-BA0F-65D5-C83D-4A68EDEEF496}"/>
                </a:ext>
              </a:extLst>
            </p:cNvPr>
            <p:cNvPicPr>
              <a:picLocks noChangeAspect="1"/>
            </p:cNvPicPr>
            <p:nvPr/>
          </p:nvPicPr>
          <p:blipFill>
            <a:blip r:embed="rId17" cstate="print">
              <a:extLst>
                <a:ext uri="{BEBA8EAE-BF5A-486C-A8C5-ECC9F3942E4B}">
                  <a14:imgProps xmlns:a14="http://schemas.microsoft.com/office/drawing/2010/main">
                    <a14:imgLayer r:embed="rId18">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13" name="グループ化 12">
              <a:extLst>
                <a:ext uri="{FF2B5EF4-FFF2-40B4-BE49-F238E27FC236}">
                  <a16:creationId xmlns:a16="http://schemas.microsoft.com/office/drawing/2014/main" id="{A59FE99E-3BFA-BF4E-A3CA-A2E0505776C3}"/>
                </a:ext>
              </a:extLst>
            </p:cNvPr>
            <p:cNvGrpSpPr/>
            <p:nvPr/>
          </p:nvGrpSpPr>
          <p:grpSpPr>
            <a:xfrm>
              <a:off x="6475902" y="5227786"/>
              <a:ext cx="720092" cy="457780"/>
              <a:chOff x="8698492" y="4442526"/>
              <a:chExt cx="1621081" cy="863355"/>
            </a:xfrm>
          </p:grpSpPr>
          <p:pic>
            <p:nvPicPr>
              <p:cNvPr id="15" name="Picture 17">
                <a:extLst>
                  <a:ext uri="{FF2B5EF4-FFF2-40B4-BE49-F238E27FC236}">
                    <a16:creationId xmlns:a16="http://schemas.microsoft.com/office/drawing/2014/main" id="{1E041EC2-58B1-9CBD-FC38-ACB82053B369}"/>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ロゴ">
                <a:extLst>
                  <a:ext uri="{FF2B5EF4-FFF2-40B4-BE49-F238E27FC236}">
                    <a16:creationId xmlns:a16="http://schemas.microsoft.com/office/drawing/2014/main" id="{BD033E2E-13AD-ECED-1013-84D0D301D829}"/>
                  </a:ext>
                </a:extLst>
              </p:cNvPr>
              <p:cNvPicPr>
                <a:picLocks noChangeAspect="1" noChangeArrowheads="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14" name="図 13">
              <a:extLst>
                <a:ext uri="{FF2B5EF4-FFF2-40B4-BE49-F238E27FC236}">
                  <a16:creationId xmlns:a16="http://schemas.microsoft.com/office/drawing/2014/main" id="{34884BAD-3993-AAA8-A8A6-8A9912BA0218}"/>
                </a:ext>
              </a:extLst>
            </p:cNvPr>
            <p:cNvPicPr>
              <a:picLocks noChangeAspect="1"/>
            </p:cNvPicPr>
            <p:nvPr/>
          </p:nvPicPr>
          <p:blipFill rotWithShape="1">
            <a:blip r:embed="rId16"/>
            <a:srcRect l="2601" t="29310" r="-2601" b="51428"/>
            <a:stretch/>
          </p:blipFill>
          <p:spPr>
            <a:xfrm>
              <a:off x="6124379" y="5941290"/>
              <a:ext cx="1310605" cy="542880"/>
            </a:xfrm>
            <a:prstGeom prst="rect">
              <a:avLst/>
            </a:prstGeom>
          </p:spPr>
        </p:pic>
      </p:grpSp>
      <p:grpSp>
        <p:nvGrpSpPr>
          <p:cNvPr id="17" name="グループ化 16">
            <a:extLst>
              <a:ext uri="{FF2B5EF4-FFF2-40B4-BE49-F238E27FC236}">
                <a16:creationId xmlns:a16="http://schemas.microsoft.com/office/drawing/2014/main" id="{9126F63C-DC7C-40C6-3FF5-ADC0EEDC9E01}"/>
              </a:ext>
            </a:extLst>
          </p:cNvPr>
          <p:cNvGrpSpPr/>
          <p:nvPr/>
        </p:nvGrpSpPr>
        <p:grpSpPr>
          <a:xfrm>
            <a:off x="5283115" y="5505746"/>
            <a:ext cx="924715" cy="934489"/>
            <a:chOff x="5253126" y="5258575"/>
            <a:chExt cx="1177792" cy="1219210"/>
          </a:xfrm>
        </p:grpSpPr>
        <p:pic>
          <p:nvPicPr>
            <p:cNvPr id="18" name="図 17">
              <a:extLst>
                <a:ext uri="{FF2B5EF4-FFF2-40B4-BE49-F238E27FC236}">
                  <a16:creationId xmlns:a16="http://schemas.microsoft.com/office/drawing/2014/main" id="{E0CF3BA0-4257-C79F-8972-85809D43542C}"/>
                </a:ext>
              </a:extLst>
            </p:cNvPr>
            <p:cNvPicPr>
              <a:picLocks noChangeAspect="1"/>
            </p:cNvPicPr>
            <p:nvPr/>
          </p:nvPicPr>
          <p:blipFill>
            <a:blip r:embed="rId21" cstate="print">
              <a:extLst>
                <a:ext uri="{BEBA8EAE-BF5A-486C-A8C5-ECC9F3942E4B}">
                  <a14:imgProps xmlns:a14="http://schemas.microsoft.com/office/drawing/2010/main">
                    <a14:imgLayer r:embed="rId22">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19" name="グループ化 18">
              <a:extLst>
                <a:ext uri="{FF2B5EF4-FFF2-40B4-BE49-F238E27FC236}">
                  <a16:creationId xmlns:a16="http://schemas.microsoft.com/office/drawing/2014/main" id="{9CA101A4-C01D-DC6D-FFBB-81BFCD129E2F}"/>
                </a:ext>
              </a:extLst>
            </p:cNvPr>
            <p:cNvGrpSpPr/>
            <p:nvPr/>
          </p:nvGrpSpPr>
          <p:grpSpPr>
            <a:xfrm>
              <a:off x="5508854" y="5258575"/>
              <a:ext cx="703994" cy="427280"/>
              <a:chOff x="8647872" y="4313042"/>
              <a:chExt cx="1518312" cy="754475"/>
            </a:xfrm>
          </p:grpSpPr>
          <p:pic>
            <p:nvPicPr>
              <p:cNvPr id="23" name="Picture 17">
                <a:extLst>
                  <a:ext uri="{FF2B5EF4-FFF2-40B4-BE49-F238E27FC236}">
                    <a16:creationId xmlns:a16="http://schemas.microsoft.com/office/drawing/2014/main" id="{B5F11AA0-B055-9BEE-46F5-F025348EB21E}"/>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ロゴ">
                <a:extLst>
                  <a:ext uri="{FF2B5EF4-FFF2-40B4-BE49-F238E27FC236}">
                    <a16:creationId xmlns:a16="http://schemas.microsoft.com/office/drawing/2014/main" id="{191565F7-B611-7A3C-BEED-18F05A278564}"/>
                  </a:ext>
                </a:extLst>
              </p:cNvPr>
              <p:cNvPicPr>
                <a:picLocks noChangeAspect="1" noChangeArrowheads="1"/>
              </p:cNvPicPr>
              <p:nvPr/>
            </p:nvPicPr>
            <p:blipFill>
              <a:blip r:embed="rId24"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21" name="図 20">
              <a:extLst>
                <a:ext uri="{FF2B5EF4-FFF2-40B4-BE49-F238E27FC236}">
                  <a16:creationId xmlns:a16="http://schemas.microsoft.com/office/drawing/2014/main" id="{7AE7C26E-3B9F-C681-FD36-0014DC9C2843}"/>
                </a:ext>
              </a:extLst>
            </p:cNvPr>
            <p:cNvPicPr>
              <a:picLocks noChangeAspect="1"/>
            </p:cNvPicPr>
            <p:nvPr/>
          </p:nvPicPr>
          <p:blipFill rotWithShape="1">
            <a:blip r:embed="rId16"/>
            <a:srcRect l="2601" t="29310" r="-2601" b="51428"/>
            <a:stretch/>
          </p:blipFill>
          <p:spPr>
            <a:xfrm>
              <a:off x="5253126" y="5910940"/>
              <a:ext cx="1177792" cy="566845"/>
            </a:xfrm>
            <a:prstGeom prst="rect">
              <a:avLst/>
            </a:prstGeom>
          </p:spPr>
        </p:pic>
      </p:grpSp>
      <p:grpSp>
        <p:nvGrpSpPr>
          <p:cNvPr id="25" name="グループ化 24">
            <a:extLst>
              <a:ext uri="{FF2B5EF4-FFF2-40B4-BE49-F238E27FC236}">
                <a16:creationId xmlns:a16="http://schemas.microsoft.com/office/drawing/2014/main" id="{95283C3F-9764-60C3-AB07-C661668A4BF4}"/>
              </a:ext>
            </a:extLst>
          </p:cNvPr>
          <p:cNvGrpSpPr/>
          <p:nvPr/>
        </p:nvGrpSpPr>
        <p:grpSpPr>
          <a:xfrm>
            <a:off x="4517510" y="5463130"/>
            <a:ext cx="1079286" cy="970703"/>
            <a:chOff x="4211338" y="5196625"/>
            <a:chExt cx="1374667" cy="1266457"/>
          </a:xfrm>
        </p:grpSpPr>
        <p:pic>
          <p:nvPicPr>
            <p:cNvPr id="27" name="図 26">
              <a:extLst>
                <a:ext uri="{FF2B5EF4-FFF2-40B4-BE49-F238E27FC236}">
                  <a16:creationId xmlns:a16="http://schemas.microsoft.com/office/drawing/2014/main" id="{06A3CAAD-E74D-8836-C9F3-41DCFA317B11}"/>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4211338" y="5254393"/>
              <a:ext cx="1374667" cy="991559"/>
            </a:xfrm>
            <a:prstGeom prst="rect">
              <a:avLst/>
            </a:prstGeom>
          </p:spPr>
        </p:pic>
        <p:grpSp>
          <p:nvGrpSpPr>
            <p:cNvPr id="28" name="グループ化 27">
              <a:extLst>
                <a:ext uri="{FF2B5EF4-FFF2-40B4-BE49-F238E27FC236}">
                  <a16:creationId xmlns:a16="http://schemas.microsoft.com/office/drawing/2014/main" id="{E1491245-8D39-1DFB-0A16-6BB2A1650559}"/>
                </a:ext>
              </a:extLst>
            </p:cNvPr>
            <p:cNvGrpSpPr/>
            <p:nvPr/>
          </p:nvGrpSpPr>
          <p:grpSpPr>
            <a:xfrm>
              <a:off x="4530862" y="5196625"/>
              <a:ext cx="777762" cy="488941"/>
              <a:chOff x="8779229" y="4204162"/>
              <a:chExt cx="1440306" cy="863354"/>
            </a:xfrm>
          </p:grpSpPr>
          <p:pic>
            <p:nvPicPr>
              <p:cNvPr id="30" name="Picture 17">
                <a:extLst>
                  <a:ext uri="{FF2B5EF4-FFF2-40B4-BE49-F238E27FC236}">
                    <a16:creationId xmlns:a16="http://schemas.microsoft.com/office/drawing/2014/main" id="{B53CC4E8-D2ED-ADC8-9A6B-170A75A134C8}"/>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8779229" y="4204162"/>
                <a:ext cx="1440306"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2" descr="ロゴ">
                <a:extLst>
                  <a:ext uri="{FF2B5EF4-FFF2-40B4-BE49-F238E27FC236}">
                    <a16:creationId xmlns:a16="http://schemas.microsoft.com/office/drawing/2014/main" id="{6FF02DF9-CA7C-8C3C-6FF3-D1C390855570}"/>
                  </a:ext>
                </a:extLst>
              </p:cNvPr>
              <p:cNvPicPr>
                <a:picLocks noChangeAspect="1" noChangeArrowheads="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99465" y="4441857"/>
                <a:ext cx="1009652" cy="245392"/>
              </a:xfrm>
              <a:prstGeom prst="rect">
                <a:avLst/>
              </a:prstGeom>
              <a:solidFill>
                <a:schemeClr val="accent4">
                  <a:lumMod val="20000"/>
                  <a:lumOff val="80000"/>
                </a:schemeClr>
              </a:solidFill>
              <a:ln>
                <a:noFill/>
              </a:ln>
            </p:spPr>
          </p:pic>
        </p:grpSp>
        <p:pic>
          <p:nvPicPr>
            <p:cNvPr id="29" name="図 28">
              <a:extLst>
                <a:ext uri="{FF2B5EF4-FFF2-40B4-BE49-F238E27FC236}">
                  <a16:creationId xmlns:a16="http://schemas.microsoft.com/office/drawing/2014/main" id="{A2558034-3D8E-AC76-55F7-28331DE21375}"/>
                </a:ext>
              </a:extLst>
            </p:cNvPr>
            <p:cNvPicPr>
              <a:picLocks noChangeAspect="1"/>
            </p:cNvPicPr>
            <p:nvPr/>
          </p:nvPicPr>
          <p:blipFill rotWithShape="1">
            <a:blip r:embed="rId16"/>
            <a:srcRect l="2601" t="29310" r="-2601" b="51428"/>
            <a:stretch/>
          </p:blipFill>
          <p:spPr>
            <a:xfrm>
              <a:off x="4260906" y="5896237"/>
              <a:ext cx="1263655" cy="566845"/>
            </a:xfrm>
            <a:prstGeom prst="rect">
              <a:avLst/>
            </a:prstGeom>
          </p:spPr>
        </p:pic>
      </p:grpSp>
      <p:grpSp>
        <p:nvGrpSpPr>
          <p:cNvPr id="32" name="グループ化 31">
            <a:extLst>
              <a:ext uri="{FF2B5EF4-FFF2-40B4-BE49-F238E27FC236}">
                <a16:creationId xmlns:a16="http://schemas.microsoft.com/office/drawing/2014/main" id="{68568E0C-EC4F-F3AA-0E56-73E93830E5B2}"/>
              </a:ext>
            </a:extLst>
          </p:cNvPr>
          <p:cNvGrpSpPr/>
          <p:nvPr/>
        </p:nvGrpSpPr>
        <p:grpSpPr>
          <a:xfrm>
            <a:off x="3764937" y="5433436"/>
            <a:ext cx="1144867" cy="982406"/>
            <a:chOff x="3207805" y="5179520"/>
            <a:chExt cx="1458195" cy="1281727"/>
          </a:xfrm>
        </p:grpSpPr>
        <p:pic>
          <p:nvPicPr>
            <p:cNvPr id="39" name="図 38">
              <a:extLst>
                <a:ext uri="{FF2B5EF4-FFF2-40B4-BE49-F238E27FC236}">
                  <a16:creationId xmlns:a16="http://schemas.microsoft.com/office/drawing/2014/main" id="{6AEF1236-C244-D5BA-85B4-BDDF26587A46}"/>
                </a:ext>
              </a:extLst>
            </p:cNvPr>
            <p:cNvPicPr>
              <a:picLocks noChangeAspect="1"/>
            </p:cNvPicPr>
            <p:nvPr/>
          </p:nvPicPr>
          <p:blipFill>
            <a:blip r:embed="rId28" cstate="print">
              <a:extLst>
                <a:ext uri="{BEBA8EAE-BF5A-486C-A8C5-ECC9F3942E4B}">
                  <a14:imgProps xmlns:a14="http://schemas.microsoft.com/office/drawing/2010/main">
                    <a14:imgLayer r:embed="rId29">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40" name="グループ化 39">
              <a:extLst>
                <a:ext uri="{FF2B5EF4-FFF2-40B4-BE49-F238E27FC236}">
                  <a16:creationId xmlns:a16="http://schemas.microsoft.com/office/drawing/2014/main" id="{FC363F65-4D6D-B5A0-878D-ED0EB8CD275D}"/>
                </a:ext>
              </a:extLst>
            </p:cNvPr>
            <p:cNvGrpSpPr/>
            <p:nvPr/>
          </p:nvGrpSpPr>
          <p:grpSpPr>
            <a:xfrm>
              <a:off x="3590945" y="5199516"/>
              <a:ext cx="728250" cy="388177"/>
              <a:chOff x="3590945" y="5199516"/>
              <a:chExt cx="728250" cy="388177"/>
            </a:xfrm>
          </p:grpSpPr>
          <p:pic>
            <p:nvPicPr>
              <p:cNvPr id="42" name="Picture 17">
                <a:extLst>
                  <a:ext uri="{FF2B5EF4-FFF2-40B4-BE49-F238E27FC236}">
                    <a16:creationId xmlns:a16="http://schemas.microsoft.com/office/drawing/2014/main" id="{75A5B3F0-7E94-E3D8-8EED-BCF5FEC6D37A}"/>
                  </a:ext>
                </a:extLst>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 descr="ロゴ">
                <a:extLst>
                  <a:ext uri="{FF2B5EF4-FFF2-40B4-BE49-F238E27FC236}">
                    <a16:creationId xmlns:a16="http://schemas.microsoft.com/office/drawing/2014/main" id="{582CC147-9C2B-B0C9-4976-34080C5531D0}"/>
                  </a:ext>
                </a:extLst>
              </p:cNvPr>
              <p:cNvPicPr>
                <a:picLocks noChangeAspect="1" noChangeArrowheads="1"/>
              </p:cNvPicPr>
              <p:nvPr/>
            </p:nvPicPr>
            <p:blipFill>
              <a:blip r:embed="rId3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41" name="図 40">
              <a:extLst>
                <a:ext uri="{FF2B5EF4-FFF2-40B4-BE49-F238E27FC236}">
                  <a16:creationId xmlns:a16="http://schemas.microsoft.com/office/drawing/2014/main" id="{8EAFA862-D531-E392-916B-E75F0340B6E7}"/>
                </a:ext>
              </a:extLst>
            </p:cNvPr>
            <p:cNvPicPr>
              <a:picLocks noChangeAspect="1"/>
            </p:cNvPicPr>
            <p:nvPr/>
          </p:nvPicPr>
          <p:blipFill rotWithShape="1">
            <a:blip r:embed="rId16"/>
            <a:srcRect l="2601" t="29310" r="-2601" b="51428"/>
            <a:stretch/>
          </p:blipFill>
          <p:spPr>
            <a:xfrm>
              <a:off x="3265482" y="5894402"/>
              <a:ext cx="1263655" cy="566845"/>
            </a:xfrm>
            <a:prstGeom prst="rect">
              <a:avLst/>
            </a:prstGeom>
          </p:spPr>
        </p:pic>
      </p:grpSp>
      <p:grpSp>
        <p:nvGrpSpPr>
          <p:cNvPr id="44" name="グループ化 43">
            <a:extLst>
              <a:ext uri="{FF2B5EF4-FFF2-40B4-BE49-F238E27FC236}">
                <a16:creationId xmlns:a16="http://schemas.microsoft.com/office/drawing/2014/main" id="{2D19A660-8479-36C3-DEB9-7AB37CD9B3F6}"/>
              </a:ext>
            </a:extLst>
          </p:cNvPr>
          <p:cNvGrpSpPr/>
          <p:nvPr/>
        </p:nvGrpSpPr>
        <p:grpSpPr>
          <a:xfrm>
            <a:off x="2678068" y="5466023"/>
            <a:ext cx="1728581" cy="967810"/>
            <a:chOff x="1620327" y="5205192"/>
            <a:chExt cx="2201662" cy="1262683"/>
          </a:xfrm>
        </p:grpSpPr>
        <p:pic>
          <p:nvPicPr>
            <p:cNvPr id="45" name="図 44">
              <a:extLst>
                <a:ext uri="{FF2B5EF4-FFF2-40B4-BE49-F238E27FC236}">
                  <a16:creationId xmlns:a16="http://schemas.microsoft.com/office/drawing/2014/main" id="{A8E60A8E-C969-EB55-0A7B-3882D84123FA}"/>
                </a:ext>
              </a:extLst>
            </p:cNvPr>
            <p:cNvPicPr>
              <a:picLocks noChangeAspect="1"/>
            </p:cNvPicPr>
            <p:nvPr/>
          </p:nvPicPr>
          <p:blipFill rotWithShape="1">
            <a:blip r:embed="rId32"/>
            <a:srcRect t="27114" b="53096"/>
            <a:stretch/>
          </p:blipFill>
          <p:spPr>
            <a:xfrm>
              <a:off x="1620327" y="5770191"/>
              <a:ext cx="2201662" cy="697684"/>
            </a:xfrm>
            <a:prstGeom prst="rect">
              <a:avLst/>
            </a:prstGeom>
          </p:spPr>
        </p:pic>
        <p:pic>
          <p:nvPicPr>
            <p:cNvPr id="46" name="図 45">
              <a:extLst>
                <a:ext uri="{FF2B5EF4-FFF2-40B4-BE49-F238E27FC236}">
                  <a16:creationId xmlns:a16="http://schemas.microsoft.com/office/drawing/2014/main" id="{52478013-7AC7-0C34-2701-FE94F56B16A5}"/>
                </a:ext>
              </a:extLst>
            </p:cNvPr>
            <p:cNvPicPr>
              <a:picLocks noChangeAspect="1"/>
            </p:cNvPicPr>
            <p:nvPr/>
          </p:nvPicPr>
          <p:blipFill>
            <a:blip r:embed="rId33" cstate="print">
              <a:extLst>
                <a:ext uri="{BEBA8EAE-BF5A-486C-A8C5-ECC9F3942E4B}">
                  <a14:imgProps xmlns:a14="http://schemas.microsoft.com/office/drawing/2010/main">
                    <a14:imgLayer r:embed="rId34">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rot="469858">
              <a:off x="2382303" y="5218696"/>
              <a:ext cx="847055" cy="961342"/>
            </a:xfrm>
            <a:prstGeom prst="rect">
              <a:avLst/>
            </a:prstGeom>
          </p:spPr>
        </p:pic>
        <p:grpSp>
          <p:nvGrpSpPr>
            <p:cNvPr id="47" name="グループ化 46">
              <a:extLst>
                <a:ext uri="{FF2B5EF4-FFF2-40B4-BE49-F238E27FC236}">
                  <a16:creationId xmlns:a16="http://schemas.microsoft.com/office/drawing/2014/main" id="{9A916C80-9A18-146D-7A20-887A5221826B}"/>
                </a:ext>
              </a:extLst>
            </p:cNvPr>
            <p:cNvGrpSpPr/>
            <p:nvPr/>
          </p:nvGrpSpPr>
          <p:grpSpPr>
            <a:xfrm>
              <a:off x="2520276" y="5205192"/>
              <a:ext cx="728250" cy="388177"/>
              <a:chOff x="2520276" y="5205192"/>
              <a:chExt cx="728250" cy="388177"/>
            </a:xfrm>
          </p:grpSpPr>
          <p:pic>
            <p:nvPicPr>
              <p:cNvPr id="48" name="Picture 17">
                <a:extLst>
                  <a:ext uri="{FF2B5EF4-FFF2-40B4-BE49-F238E27FC236}">
                    <a16:creationId xmlns:a16="http://schemas.microsoft.com/office/drawing/2014/main" id="{3B6E463D-804C-CCB6-E5BD-2B8DF77A6C3B}"/>
                  </a:ext>
                </a:extLst>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847395">
                <a:off x="2520276" y="5205192"/>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 descr="ロゴ">
                <a:extLst>
                  <a:ext uri="{FF2B5EF4-FFF2-40B4-BE49-F238E27FC236}">
                    <a16:creationId xmlns:a16="http://schemas.microsoft.com/office/drawing/2014/main" id="{39C895FD-3A92-18C1-66C1-29DE49C13713}"/>
                  </a:ext>
                </a:extLst>
              </p:cNvPr>
              <p:cNvPicPr>
                <a:picLocks noChangeAspect="1" noChangeArrowheads="1"/>
              </p:cNvPicPr>
              <p:nvPr/>
            </p:nvPicPr>
            <p:blipFill>
              <a:blip r:embed="rId31"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rot="842049">
                <a:off x="2689379" y="5286035"/>
                <a:ext cx="440741" cy="153095"/>
              </a:xfrm>
              <a:prstGeom prst="rect">
                <a:avLst/>
              </a:prstGeom>
              <a:solidFill>
                <a:schemeClr val="accent4">
                  <a:lumMod val="20000"/>
                  <a:lumOff val="80000"/>
                </a:schemeClr>
              </a:solidFill>
              <a:ln>
                <a:noFill/>
              </a:ln>
            </p:spPr>
          </p:pic>
        </p:grpSp>
      </p:grpSp>
      <p:grpSp>
        <p:nvGrpSpPr>
          <p:cNvPr id="50" name="グループ化 49">
            <a:extLst>
              <a:ext uri="{FF2B5EF4-FFF2-40B4-BE49-F238E27FC236}">
                <a16:creationId xmlns:a16="http://schemas.microsoft.com/office/drawing/2014/main" id="{CABAD997-B45C-968D-CA5E-1FADDCFD55ED}"/>
              </a:ext>
            </a:extLst>
          </p:cNvPr>
          <p:cNvGrpSpPr/>
          <p:nvPr/>
        </p:nvGrpSpPr>
        <p:grpSpPr>
          <a:xfrm>
            <a:off x="7357825" y="5491355"/>
            <a:ext cx="1019504" cy="929805"/>
            <a:chOff x="8009316" y="5252734"/>
            <a:chExt cx="1298524" cy="1213098"/>
          </a:xfrm>
        </p:grpSpPr>
        <p:pic>
          <p:nvPicPr>
            <p:cNvPr id="51" name="図 50">
              <a:extLst>
                <a:ext uri="{FF2B5EF4-FFF2-40B4-BE49-F238E27FC236}">
                  <a16:creationId xmlns:a16="http://schemas.microsoft.com/office/drawing/2014/main" id="{0042172E-D9B5-AD15-DD8E-CED67EDD43B6}"/>
                </a:ext>
              </a:extLst>
            </p:cNvPr>
            <p:cNvPicPr>
              <a:picLocks noChangeAspect="1"/>
            </p:cNvPicPr>
            <p:nvPr/>
          </p:nvPicPr>
          <p:blipFill rotWithShape="1">
            <a:blip r:embed="rId16"/>
            <a:srcRect l="2601" t="29310" r="-2601" b="51428"/>
            <a:stretch/>
          </p:blipFill>
          <p:spPr>
            <a:xfrm>
              <a:off x="8009316" y="5848481"/>
              <a:ext cx="1298524" cy="617351"/>
            </a:xfrm>
            <a:prstGeom prst="rect">
              <a:avLst/>
            </a:prstGeom>
          </p:spPr>
        </p:pic>
        <p:pic>
          <p:nvPicPr>
            <p:cNvPr id="52" name="図 51">
              <a:extLst>
                <a:ext uri="{FF2B5EF4-FFF2-40B4-BE49-F238E27FC236}">
                  <a16:creationId xmlns:a16="http://schemas.microsoft.com/office/drawing/2014/main" id="{963D07A2-78F2-26D1-F678-49CA4C832E7C}"/>
                </a:ext>
              </a:extLst>
            </p:cNvPr>
            <p:cNvPicPr>
              <a:picLocks noChangeAspect="1"/>
            </p:cNvPicPr>
            <p:nvPr/>
          </p:nvPicPr>
          <p:blipFill>
            <a:blip r:embed="rId35" cstate="print">
              <a:extLst>
                <a:ext uri="{BEBA8EAE-BF5A-486C-A8C5-ECC9F3942E4B}">
                  <a14:imgProps xmlns:a14="http://schemas.microsoft.com/office/drawing/2010/main">
                    <a14:imgLayer r:embed="rId36">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53" name="グループ化 52">
              <a:extLst>
                <a:ext uri="{FF2B5EF4-FFF2-40B4-BE49-F238E27FC236}">
                  <a16:creationId xmlns:a16="http://schemas.microsoft.com/office/drawing/2014/main" id="{FAD3FA99-706D-8E4D-0ED1-B385BA2CCAFC}"/>
                </a:ext>
              </a:extLst>
            </p:cNvPr>
            <p:cNvGrpSpPr/>
            <p:nvPr/>
          </p:nvGrpSpPr>
          <p:grpSpPr>
            <a:xfrm>
              <a:off x="8358121" y="5252734"/>
              <a:ext cx="676277" cy="438686"/>
              <a:chOff x="8597356" y="4176189"/>
              <a:chExt cx="1568953" cy="907998"/>
            </a:xfrm>
          </p:grpSpPr>
          <p:pic>
            <p:nvPicPr>
              <p:cNvPr id="54" name="Picture 17">
                <a:extLst>
                  <a:ext uri="{FF2B5EF4-FFF2-40B4-BE49-F238E27FC236}">
                    <a16:creationId xmlns:a16="http://schemas.microsoft.com/office/drawing/2014/main" id="{4E434259-2678-E6E4-5B02-5543FB49DA91}"/>
                  </a:ext>
                </a:extLst>
              </p:cNvPr>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 descr="ロゴ">
                <a:extLst>
                  <a:ext uri="{FF2B5EF4-FFF2-40B4-BE49-F238E27FC236}">
                    <a16:creationId xmlns:a16="http://schemas.microsoft.com/office/drawing/2014/main" id="{2BED2DB7-F21B-F8CF-F84B-0A24E9A6F00E}"/>
                  </a:ext>
                </a:extLst>
              </p:cNvPr>
              <p:cNvPicPr>
                <a:picLocks noChangeAspect="1" noChangeArrowheads="1"/>
              </p:cNvPicPr>
              <p:nvPr/>
            </p:nvPicPr>
            <p:blipFill>
              <a:blip r:embed="rId3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sp>
        <p:nvSpPr>
          <p:cNvPr id="56" name="正方形/長方形 55">
            <a:extLst>
              <a:ext uri="{FF2B5EF4-FFF2-40B4-BE49-F238E27FC236}">
                <a16:creationId xmlns:a16="http://schemas.microsoft.com/office/drawing/2014/main" id="{AFACF1CD-E160-B2FA-89DF-CBBDBBA5935E}"/>
              </a:ext>
            </a:extLst>
          </p:cNvPr>
          <p:cNvSpPr/>
          <p:nvPr/>
        </p:nvSpPr>
        <p:spPr>
          <a:xfrm>
            <a:off x="759419" y="2015951"/>
            <a:ext cx="10257409" cy="64807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CA689289-4CC7-1962-33C0-888CB0E39F7F}"/>
              </a:ext>
            </a:extLst>
          </p:cNvPr>
          <p:cNvSpPr/>
          <p:nvPr/>
        </p:nvSpPr>
        <p:spPr>
          <a:xfrm>
            <a:off x="759419" y="2700027"/>
            <a:ext cx="10257409" cy="64807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正方形/長方形 57">
            <a:extLst>
              <a:ext uri="{FF2B5EF4-FFF2-40B4-BE49-F238E27FC236}">
                <a16:creationId xmlns:a16="http://schemas.microsoft.com/office/drawing/2014/main" id="{6794E4B2-EDC3-4A84-7216-55789F89746D}"/>
              </a:ext>
            </a:extLst>
          </p:cNvPr>
          <p:cNvSpPr/>
          <p:nvPr/>
        </p:nvSpPr>
        <p:spPr>
          <a:xfrm>
            <a:off x="759419" y="3364292"/>
            <a:ext cx="10257409" cy="64807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ustDataLst>
      <p:tags r:id="rId1"/>
    </p:custDataLst>
    <p:extLst>
      <p:ext uri="{BB962C8B-B14F-4D97-AF65-F5344CB8AC3E}">
        <p14:creationId xmlns:p14="http://schemas.microsoft.com/office/powerpoint/2010/main" val="6785782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childTnLst>
                                </p:cTn>
                              </p:par>
                              <p:par>
                                <p:cTn id="8" presetID="26" presetClass="emph" presetSubtype="0" fill="hold" grpId="1" nodeType="withEffect">
                                  <p:stCondLst>
                                    <p:cond delay="0"/>
                                  </p:stCondLst>
                                  <p:childTnLst>
                                    <p:animEffect transition="out" filter="fade">
                                      <p:cBhvr>
                                        <p:cTn id="9" dur="1000" tmFilter="0, 0; .2, .5; .8, .5; 1, 0"/>
                                        <p:tgtEl>
                                          <p:spTgt spid="56"/>
                                        </p:tgtEl>
                                      </p:cBhvr>
                                    </p:animEffect>
                                    <p:animScale>
                                      <p:cBhvr>
                                        <p:cTn id="10" dur="500" autoRev="1" fill="hold"/>
                                        <p:tgtEl>
                                          <p:spTgt spid="56"/>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2" nodeType="clickEffect">
                                  <p:stCondLst>
                                    <p:cond delay="0"/>
                                  </p:stCondLst>
                                  <p:childTnLst>
                                    <p:set>
                                      <p:cBhvr>
                                        <p:cTn id="14" dur="1" fill="hold">
                                          <p:stCondLst>
                                            <p:cond delay="0"/>
                                          </p:stCondLst>
                                        </p:cTn>
                                        <p:tgtEl>
                                          <p:spTgt spid="56"/>
                                        </p:tgtEl>
                                        <p:attrNameLst>
                                          <p:attrName>style.visibility</p:attrName>
                                        </p:attrNameLst>
                                      </p:cBhvr>
                                      <p:to>
                                        <p:strVal val="hidden"/>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1000"/>
                                        <p:tgtEl>
                                          <p:spTgt spid="57"/>
                                        </p:tgtEl>
                                      </p:cBhvr>
                                    </p:animEffect>
                                  </p:childTnLst>
                                </p:cTn>
                              </p:par>
                              <p:par>
                                <p:cTn id="19" presetID="26" presetClass="emph" presetSubtype="0" fill="hold" grpId="1" nodeType="withEffect">
                                  <p:stCondLst>
                                    <p:cond delay="0"/>
                                  </p:stCondLst>
                                  <p:childTnLst>
                                    <p:animEffect transition="out" filter="fade">
                                      <p:cBhvr>
                                        <p:cTn id="20" dur="1000" tmFilter="0, 0; .2, .5; .8, .5; 1, 0"/>
                                        <p:tgtEl>
                                          <p:spTgt spid="57"/>
                                        </p:tgtEl>
                                      </p:cBhvr>
                                    </p:animEffect>
                                    <p:animScale>
                                      <p:cBhvr>
                                        <p:cTn id="21" dur="500" autoRev="1" fill="hold"/>
                                        <p:tgtEl>
                                          <p:spTgt spid="57"/>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2" nodeType="clickEffect">
                                  <p:stCondLst>
                                    <p:cond delay="0"/>
                                  </p:stCondLst>
                                  <p:childTnLst>
                                    <p:set>
                                      <p:cBhvr>
                                        <p:cTn id="25" dur="1" fill="hold">
                                          <p:stCondLst>
                                            <p:cond delay="0"/>
                                          </p:stCondLst>
                                        </p:cTn>
                                        <p:tgtEl>
                                          <p:spTgt spid="57"/>
                                        </p:tgtEl>
                                        <p:attrNameLst>
                                          <p:attrName>style.visibility</p:attrName>
                                        </p:attrNameLst>
                                      </p:cBhvr>
                                      <p:to>
                                        <p:strVal val="hidden"/>
                                      </p:to>
                                    </p:se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childTnLst>
                                </p:cTn>
                              </p:par>
                              <p:par>
                                <p:cTn id="30" presetID="26" presetClass="emph" presetSubtype="0" fill="hold" grpId="1" nodeType="withEffect">
                                  <p:stCondLst>
                                    <p:cond delay="0"/>
                                  </p:stCondLst>
                                  <p:childTnLst>
                                    <p:animEffect transition="out" filter="fade">
                                      <p:cBhvr>
                                        <p:cTn id="31" dur="1000" tmFilter="0, 0; .2, .5; .8, .5; 1, 0"/>
                                        <p:tgtEl>
                                          <p:spTgt spid="58"/>
                                        </p:tgtEl>
                                      </p:cBhvr>
                                    </p:animEffect>
                                    <p:animScale>
                                      <p:cBhvr>
                                        <p:cTn id="32" dur="500" autoRev="1" fill="hold"/>
                                        <p:tgtEl>
                                          <p:spTgt spid="58"/>
                                        </p:tgtEl>
                                      </p:cBhvr>
                                      <p:by x="105000" y="105000"/>
                                    </p:animScale>
                                  </p:childTnLst>
                                </p:cTn>
                              </p:par>
                            </p:childTnLst>
                          </p:cTn>
                        </p:par>
                        <p:par>
                          <p:cTn id="33" fill="hold">
                            <p:stCondLst>
                              <p:cond delay="1000"/>
                            </p:stCondLst>
                            <p:childTnLst>
                              <p:par>
                                <p:cTn id="34" presetID="2" presetClass="entr" presetSubtype="2" fill="hold" nodeType="afterEffect">
                                  <p:stCondLst>
                                    <p:cond delay="100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1500" fill="hold"/>
                                        <p:tgtEl>
                                          <p:spTgt spid="3"/>
                                        </p:tgtEl>
                                        <p:attrNameLst>
                                          <p:attrName>ppt_x</p:attrName>
                                        </p:attrNameLst>
                                      </p:cBhvr>
                                      <p:tavLst>
                                        <p:tav tm="0">
                                          <p:val>
                                            <p:strVal val="1+#ppt_w/2"/>
                                          </p:val>
                                        </p:tav>
                                        <p:tav tm="100000">
                                          <p:val>
                                            <p:strVal val="#ppt_x"/>
                                          </p:val>
                                        </p:tav>
                                      </p:tavLst>
                                    </p:anim>
                                    <p:anim calcmode="lin" valueType="num">
                                      <p:cBhvr additive="base">
                                        <p:cTn id="37" dur="1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6" presetClass="entr" presetSubtype="37"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barn(outVertical)">
                                      <p:cBhvr>
                                        <p:cTn id="41" dur="2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56" grpId="0" animBg="1"/>
      <p:bldP spid="56" grpId="1" animBg="1"/>
      <p:bldP spid="56" grpId="2" animBg="1"/>
      <p:bldP spid="57" grpId="0" animBg="1"/>
      <p:bldP spid="57" grpId="1" animBg="1"/>
      <p:bldP spid="57" grpId="2" animBg="1"/>
      <p:bldP spid="58" grpId="0" animBg="1"/>
      <p:bldP spid="5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Line 3"/>
          <p:cNvSpPr>
            <a:spLocks noChangeShapeType="1"/>
          </p:cNvSpPr>
          <p:nvPr/>
        </p:nvSpPr>
        <p:spPr bwMode="auto">
          <a:xfrm>
            <a:off x="287636"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43012" name="テキスト ボックス 9"/>
          <p:cNvSpPr txBox="1">
            <a:spLocks noChangeArrowheads="1"/>
          </p:cNvSpPr>
          <p:nvPr/>
        </p:nvSpPr>
        <p:spPr bwMode="auto">
          <a:xfrm>
            <a:off x="503660" y="146109"/>
            <a:ext cx="26164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良かった点、今後の進め方</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43013" name="テキスト ボックス 9"/>
          <p:cNvSpPr txBox="1">
            <a:spLocks noChangeArrowheads="1"/>
          </p:cNvSpPr>
          <p:nvPr/>
        </p:nvSpPr>
        <p:spPr bwMode="auto">
          <a:xfrm>
            <a:off x="8626305" y="164461"/>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28/29</a:t>
            </a:r>
            <a:r>
              <a:rPr lang="ja-JP" altLang="en-US" sz="1400" dirty="0">
                <a:latin typeface="Meiryo UI" panose="020B0604030504040204" pitchFamily="50" charset="-128"/>
                <a:ea typeface="Meiryo UI" panose="020B0604030504040204" pitchFamily="50" charset="-128"/>
              </a:rPr>
              <a:t>）</a:t>
            </a:r>
          </a:p>
        </p:txBody>
      </p:sp>
      <p:grpSp>
        <p:nvGrpSpPr>
          <p:cNvPr id="3" name="グループ化 2">
            <a:extLst>
              <a:ext uri="{FF2B5EF4-FFF2-40B4-BE49-F238E27FC236}">
                <a16:creationId xmlns:a16="http://schemas.microsoft.com/office/drawing/2014/main" id="{6658F1B4-B638-CDA3-0D34-C2FD2D350C4A}"/>
              </a:ext>
            </a:extLst>
          </p:cNvPr>
          <p:cNvGrpSpPr/>
          <p:nvPr/>
        </p:nvGrpSpPr>
        <p:grpSpPr>
          <a:xfrm>
            <a:off x="636890" y="647799"/>
            <a:ext cx="10299572" cy="2276129"/>
            <a:chOff x="617605" y="639050"/>
            <a:chExt cx="10299572" cy="2076748"/>
          </a:xfrm>
        </p:grpSpPr>
        <p:sp>
          <p:nvSpPr>
            <p:cNvPr id="6" name="テキスト ボックス 199"/>
            <p:cNvSpPr txBox="1"/>
            <p:nvPr/>
          </p:nvSpPr>
          <p:spPr>
            <a:xfrm>
              <a:off x="1063125" y="1367879"/>
              <a:ext cx="9854052" cy="1347919"/>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800" dirty="0">
                  <a:latin typeface="Meiryo UI" panose="020B0604030504040204" pitchFamily="50" charset="-128"/>
                  <a:ea typeface="Meiryo UI" panose="020B0604030504040204" pitchFamily="50" charset="-128"/>
                </a:rPr>
                <a:t>・問題のブレイクダウンで新規仕入先・既存仕入先に層別し、問題点を発見することで</a:t>
              </a:r>
              <a:endParaRPr lang="en-US" altLang="ja-JP" sz="1800" dirty="0">
                <a:latin typeface="Meiryo UI" panose="020B0604030504040204" pitchFamily="50" charset="-128"/>
                <a:ea typeface="Meiryo UI" panose="020B0604030504040204" pitchFamily="50" charset="-128"/>
              </a:endParaRPr>
            </a:p>
            <a:p>
              <a:r>
                <a:rPr lang="ja-JP" altLang="en-US" sz="1800" dirty="0">
                  <a:latin typeface="Meiryo UI" panose="020B0604030504040204" pitchFamily="50" charset="-128"/>
                  <a:ea typeface="Meiryo UI" panose="020B0604030504040204" pitchFamily="50" charset="-128"/>
                </a:rPr>
                <a:t>　メンバーの弱点を克服することができた。</a:t>
              </a:r>
              <a:endParaRPr lang="en-US" altLang="ja-JP" sz="1800" dirty="0">
                <a:latin typeface="Meiryo UI" panose="020B0604030504040204" pitchFamily="50" charset="-128"/>
                <a:ea typeface="Meiryo UI" panose="020B0604030504040204" pitchFamily="50" charset="-128"/>
              </a:endParaRPr>
            </a:p>
            <a:p>
              <a:r>
                <a:rPr lang="ja-JP" altLang="en-US" sz="1800" dirty="0">
                  <a:latin typeface="Meiryo UI" panose="020B0604030504040204" pitchFamily="50" charset="-128"/>
                  <a:ea typeface="Meiryo UI" panose="020B0604030504040204" pitchFamily="50" charset="-128"/>
                </a:rPr>
                <a:t>　</a:t>
              </a:r>
              <a:r>
                <a:rPr lang="ja-JP" altLang="en-US" sz="1600" dirty="0">
                  <a:latin typeface="Meiryo UI" panose="020B0604030504040204" pitchFamily="50" charset="-128"/>
                  <a:ea typeface="Meiryo UI" panose="020B0604030504040204" pitchFamily="50" charset="-128"/>
                </a:rPr>
                <a:t>　　　　</a:t>
              </a:r>
              <a:endParaRPr lang="en-US" altLang="ja-JP" sz="1600" dirty="0">
                <a:latin typeface="Meiryo UI" panose="020B0604030504040204" pitchFamily="50" charset="-128"/>
                <a:ea typeface="Meiryo UI" panose="020B0604030504040204" pitchFamily="50" charset="-128"/>
              </a:endParaRPr>
            </a:p>
            <a:p>
              <a:r>
                <a:rPr lang="ja-JP" altLang="en-US" sz="1800" dirty="0">
                  <a:latin typeface="Meiryo UI" panose="020B0604030504040204" pitchFamily="50" charset="-128"/>
                  <a:ea typeface="Meiryo UI" panose="020B0604030504040204" pitchFamily="50" charset="-128"/>
                </a:rPr>
                <a:t>・新規仕入先へヒヤリングをし、業務内容を改めて見直す事で、</a:t>
              </a:r>
              <a:r>
                <a:rPr lang="ja-JP" altLang="en-US" sz="1800" b="1" dirty="0">
                  <a:solidFill>
                    <a:srgbClr val="FF0000"/>
                  </a:solidFill>
                  <a:latin typeface="Meiryo UI" panose="020B0604030504040204" pitchFamily="50" charset="-128"/>
                  <a:ea typeface="Meiryo UI" panose="020B0604030504040204" pitchFamily="50" charset="-128"/>
                </a:rPr>
                <a:t>新しい考え方・知識・方法</a:t>
              </a:r>
              <a:endParaRPr lang="en-US" altLang="ja-JP" sz="1800" b="1" dirty="0">
                <a:solidFill>
                  <a:srgbClr val="FF0000"/>
                </a:solidFill>
                <a:latin typeface="Meiryo UI" panose="020B0604030504040204" pitchFamily="50" charset="-128"/>
                <a:ea typeface="Meiryo UI" panose="020B0604030504040204" pitchFamily="50" charset="-128"/>
              </a:endParaRPr>
            </a:p>
            <a:p>
              <a:r>
                <a:rPr lang="ja-JP" altLang="en-US" sz="1800" b="1" dirty="0">
                  <a:solidFill>
                    <a:srgbClr val="FF0000"/>
                  </a:solidFill>
                  <a:latin typeface="Meiryo UI" panose="020B0604030504040204" pitchFamily="50" charset="-128"/>
                  <a:ea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rPr>
                <a:t>を学ぶことができた。</a:t>
              </a:r>
              <a:endParaRPr lang="en-US" altLang="ja-JP" sz="1800" dirty="0">
                <a:latin typeface="Meiryo UI" panose="020B0604030504040204" pitchFamily="50" charset="-128"/>
                <a:ea typeface="Meiryo UI" panose="020B0604030504040204" pitchFamily="50" charset="-128"/>
              </a:endParaRPr>
            </a:p>
          </p:txBody>
        </p:sp>
        <p:grpSp>
          <p:nvGrpSpPr>
            <p:cNvPr id="109" name="グループ化 108"/>
            <p:cNvGrpSpPr/>
            <p:nvPr/>
          </p:nvGrpSpPr>
          <p:grpSpPr>
            <a:xfrm>
              <a:off x="617605" y="639050"/>
              <a:ext cx="2038123" cy="596888"/>
              <a:chOff x="-259199" y="517330"/>
              <a:chExt cx="2571499" cy="491431"/>
            </a:xfrm>
          </p:grpSpPr>
          <p:sp>
            <p:nvSpPr>
              <p:cNvPr id="110" name="横巻き 109"/>
              <p:cNvSpPr/>
              <p:nvPr/>
            </p:nvSpPr>
            <p:spPr>
              <a:xfrm>
                <a:off x="-259199" y="517330"/>
                <a:ext cx="2225528" cy="491431"/>
              </a:xfrm>
              <a:prstGeom prst="horizontalScroll">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1" name="テキスト ボックス 110"/>
              <p:cNvSpPr txBox="1"/>
              <p:nvPr/>
            </p:nvSpPr>
            <p:spPr>
              <a:xfrm>
                <a:off x="141336" y="607308"/>
                <a:ext cx="2170964" cy="304079"/>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良かった点</a:t>
                </a:r>
              </a:p>
            </p:txBody>
          </p:sp>
        </p:grpSp>
      </p:grpSp>
      <p:grpSp>
        <p:nvGrpSpPr>
          <p:cNvPr id="7" name="グループ化 6">
            <a:extLst>
              <a:ext uri="{FF2B5EF4-FFF2-40B4-BE49-F238E27FC236}">
                <a16:creationId xmlns:a16="http://schemas.microsoft.com/office/drawing/2014/main" id="{581023B3-78C9-D307-8224-6775E2F241EF}"/>
              </a:ext>
            </a:extLst>
          </p:cNvPr>
          <p:cNvGrpSpPr/>
          <p:nvPr/>
        </p:nvGrpSpPr>
        <p:grpSpPr>
          <a:xfrm>
            <a:off x="636890" y="3030836"/>
            <a:ext cx="10262444" cy="1083962"/>
            <a:chOff x="636890" y="3030836"/>
            <a:chExt cx="10262444" cy="1083962"/>
          </a:xfrm>
        </p:grpSpPr>
        <p:sp>
          <p:nvSpPr>
            <p:cNvPr id="85" name="テキスト ボックス 84"/>
            <p:cNvSpPr txBox="1"/>
            <p:nvPr/>
          </p:nvSpPr>
          <p:spPr>
            <a:xfrm>
              <a:off x="1059450" y="3745466"/>
              <a:ext cx="9839884"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・今後も各仕入先との連携を深め、</a:t>
              </a:r>
              <a:r>
                <a:rPr lang="ja-JP" altLang="en-US" sz="1800" b="1" dirty="0">
                  <a:solidFill>
                    <a:srgbClr val="FF0000"/>
                  </a:solidFill>
                  <a:latin typeface="Meiryo UI" panose="020B0604030504040204" pitchFamily="50" charset="-128"/>
                  <a:ea typeface="Meiryo UI" panose="020B0604030504040204" pitchFamily="50" charset="-128"/>
                </a:rPr>
                <a:t>相乗効果</a:t>
              </a:r>
              <a:r>
                <a:rPr lang="ja-JP" altLang="en-US" sz="1800" dirty="0">
                  <a:latin typeface="Meiryo UI" panose="020B0604030504040204" pitchFamily="50" charset="-128"/>
                  <a:ea typeface="Meiryo UI" panose="020B0604030504040204" pitchFamily="50" charset="-128"/>
                </a:rPr>
                <a:t>を発揮し、</a:t>
              </a:r>
              <a:r>
                <a:rPr lang="ja-JP" altLang="en-US" sz="1800" b="1" dirty="0">
                  <a:solidFill>
                    <a:srgbClr val="FF0000"/>
                  </a:solidFill>
                  <a:latin typeface="Meiryo UI" panose="020B0604030504040204" pitchFamily="50" charset="-128"/>
                  <a:ea typeface="Meiryo UI" panose="020B0604030504040204" pitchFamily="50" charset="-128"/>
                </a:rPr>
                <a:t>品質の造り込み</a:t>
              </a:r>
              <a:r>
                <a:rPr lang="ja-JP" altLang="en-US" sz="1800" dirty="0">
                  <a:latin typeface="Meiryo UI" panose="020B0604030504040204" pitchFamily="50" charset="-128"/>
                  <a:ea typeface="Meiryo UI" panose="020B0604030504040204" pitchFamily="50" charset="-128"/>
                </a:rPr>
                <a:t>ができるよう活動していきます。</a:t>
              </a:r>
              <a:endParaRPr lang="en-US" altLang="ja-JP" sz="1800" dirty="0">
                <a:latin typeface="Meiryo UI" panose="020B0604030504040204" pitchFamily="50" charset="-128"/>
                <a:ea typeface="Meiryo UI" panose="020B0604030504040204" pitchFamily="50" charset="-128"/>
              </a:endParaRPr>
            </a:p>
          </p:txBody>
        </p:sp>
        <p:grpSp>
          <p:nvGrpSpPr>
            <p:cNvPr id="112" name="グループ化 111"/>
            <p:cNvGrpSpPr/>
            <p:nvPr/>
          </p:nvGrpSpPr>
          <p:grpSpPr>
            <a:xfrm>
              <a:off x="636890" y="3030836"/>
              <a:ext cx="2006858" cy="590766"/>
              <a:chOff x="-126444" y="499867"/>
              <a:chExt cx="2404038" cy="491431"/>
            </a:xfrm>
          </p:grpSpPr>
          <p:sp>
            <p:nvSpPr>
              <p:cNvPr id="113" name="横巻き 112"/>
              <p:cNvSpPr/>
              <p:nvPr/>
            </p:nvSpPr>
            <p:spPr>
              <a:xfrm>
                <a:off x="-126444" y="499867"/>
                <a:ext cx="2225528" cy="491431"/>
              </a:xfrm>
              <a:prstGeom prst="horizontalScroll">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4" name="テキスト ボックス 113"/>
              <p:cNvSpPr txBox="1"/>
              <p:nvPr/>
            </p:nvSpPr>
            <p:spPr>
              <a:xfrm>
                <a:off x="106630" y="584305"/>
                <a:ext cx="2170964" cy="318950"/>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今後の進め方</a:t>
                </a:r>
              </a:p>
            </p:txBody>
          </p:sp>
        </p:grpSp>
      </p:grpSp>
      <p:grpSp>
        <p:nvGrpSpPr>
          <p:cNvPr id="5" name="グループ化 4"/>
          <p:cNvGrpSpPr/>
          <p:nvPr/>
        </p:nvGrpSpPr>
        <p:grpSpPr>
          <a:xfrm>
            <a:off x="1335210" y="4392215"/>
            <a:ext cx="8568951" cy="850744"/>
            <a:chOff x="1804606" y="4674167"/>
            <a:chExt cx="4760271" cy="550976"/>
          </a:xfrm>
          <a:solidFill>
            <a:srgbClr val="BFD8EF"/>
          </a:solidFill>
        </p:grpSpPr>
        <p:sp>
          <p:nvSpPr>
            <p:cNvPr id="90" name="角丸四角形吹き出し 89"/>
            <p:cNvSpPr/>
            <p:nvPr/>
          </p:nvSpPr>
          <p:spPr>
            <a:xfrm>
              <a:off x="1804606" y="4674167"/>
              <a:ext cx="4760271" cy="550976"/>
            </a:xfrm>
            <a:prstGeom prst="wedgeRoundRectCallout">
              <a:avLst>
                <a:gd name="adj1" fmla="val -43978"/>
                <a:gd name="adj2" fmla="val 48024"/>
                <a:gd name="adj3" fmla="val 16667"/>
              </a:avLst>
            </a:prstGeom>
            <a:solidFill>
              <a:srgbClr val="CCECFF"/>
            </a:solidFill>
            <a:ln>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sz="1600" b="1"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858066" y="4835937"/>
              <a:ext cx="4653349" cy="318403"/>
            </a:xfrm>
            <a:prstGeom prst="rect">
              <a:avLst/>
            </a:prstGeom>
            <a:noFill/>
          </p:spPr>
          <p:txBody>
            <a:bodyPr wrap="square" rtlCol="0">
              <a:spAutoFit/>
            </a:bodyPr>
            <a:lstStyle/>
            <a:p>
              <a:pPr algn="ctr"/>
              <a:r>
                <a:rPr lang="ja-JP" altLang="en-US" sz="1800" b="1" dirty="0">
                  <a:latin typeface="Meiryo UI" panose="020B0604030504040204" pitchFamily="50" charset="-128"/>
                  <a:ea typeface="Meiryo UI" panose="020B0604030504040204" pitchFamily="50" charset="-128"/>
                </a:rPr>
                <a:t>アラコの</a:t>
              </a:r>
              <a:r>
                <a:rPr lang="en-US" altLang="ja-JP" sz="1800" b="1" dirty="0">
                  <a:latin typeface="Meiryo UI" panose="020B0604030504040204" pitchFamily="50" charset="-128"/>
                  <a:ea typeface="Meiryo UI" panose="020B0604030504040204" pitchFamily="50" charset="-128"/>
                </a:rPr>
                <a:t>Tier1</a:t>
              </a:r>
              <a:r>
                <a:rPr lang="ja-JP" altLang="en-US" sz="1800" b="1" dirty="0">
                  <a:latin typeface="Meiryo UI" panose="020B0604030504040204" pitchFamily="50" charset="-128"/>
                  <a:ea typeface="Meiryo UI" panose="020B0604030504040204" pitchFamily="50" charset="-128"/>
                </a:rPr>
                <a:t>として新たに加わった仕入先の皆さん、ご協力ありがとうございました</a:t>
              </a:r>
              <a:r>
                <a:rPr lang="en-US" altLang="ja-JP" sz="1800" b="1" dirty="0">
                  <a:latin typeface="Meiryo UI" panose="020B0604030504040204" pitchFamily="50" charset="-128"/>
                  <a:ea typeface="Meiryo UI" panose="020B0604030504040204" pitchFamily="50" charset="-128"/>
                </a:rPr>
                <a:t>!!</a:t>
              </a:r>
              <a:endParaRPr lang="ja-JP" altLang="en-US" sz="1800" dirty="0">
                <a:latin typeface="メイリオ" panose="020B0604030504040204" pitchFamily="50" charset="-128"/>
                <a:ea typeface="メイリオ" panose="020B0604030504040204" pitchFamily="50" charset="-128"/>
              </a:endParaRPr>
            </a:p>
          </p:txBody>
        </p:sp>
      </p:grpSp>
      <p:pic>
        <p:nvPicPr>
          <p:cNvPr id="83" name="Picture 2" descr="ロゴ"/>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685662" y="132198"/>
            <a:ext cx="1326983" cy="32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グループ化 13"/>
          <p:cNvGrpSpPr/>
          <p:nvPr/>
        </p:nvGrpSpPr>
        <p:grpSpPr>
          <a:xfrm>
            <a:off x="2935849" y="5294563"/>
            <a:ext cx="6328071" cy="1182048"/>
            <a:chOff x="2935849" y="5294563"/>
            <a:chExt cx="6328071" cy="1182048"/>
          </a:xfrm>
        </p:grpSpPr>
        <p:sp>
          <p:nvSpPr>
            <p:cNvPr id="46" name="星 5 45"/>
            <p:cNvSpPr/>
            <p:nvPr/>
          </p:nvSpPr>
          <p:spPr>
            <a:xfrm>
              <a:off x="6344672" y="5294563"/>
              <a:ext cx="233436" cy="204895"/>
            </a:xfrm>
            <a:prstGeom prst="star5">
              <a:avLst/>
            </a:prstGeom>
            <a:solidFill>
              <a:schemeClr val="accent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p:cNvGrpSpPr/>
            <p:nvPr/>
          </p:nvGrpSpPr>
          <p:grpSpPr>
            <a:xfrm>
              <a:off x="2935849" y="5301111"/>
              <a:ext cx="6328071" cy="1175500"/>
              <a:chOff x="2935849" y="5301111"/>
              <a:chExt cx="6328071" cy="1175500"/>
            </a:xfrm>
          </p:grpSpPr>
          <p:sp>
            <p:nvSpPr>
              <p:cNvPr id="12" name="テキスト ボックス 11"/>
              <p:cNvSpPr txBox="1"/>
              <p:nvPr/>
            </p:nvSpPr>
            <p:spPr>
              <a:xfrm>
                <a:off x="6351698" y="5301111"/>
                <a:ext cx="2720914" cy="276999"/>
              </a:xfrm>
              <a:prstGeom prst="rect">
                <a:avLst/>
              </a:prstGeom>
              <a:noFill/>
            </p:spPr>
            <p:txBody>
              <a:bodyPr wrap="square" rtlCol="0">
                <a:spAutoFit/>
              </a:bodyPr>
              <a:lstStyle/>
              <a:p>
                <a:pPr algn="ctr"/>
                <a:r>
                  <a:rPr kumimoji="1" lang="en-US" altLang="ja-JP" sz="1200" b="1" dirty="0">
                    <a:latin typeface="Meiryo UI" panose="020B0604030504040204" pitchFamily="50" charset="-128"/>
                    <a:ea typeface="Meiryo UI" panose="020B0604030504040204" pitchFamily="50" charset="-128"/>
                  </a:rPr>
                  <a:t>…2024</a:t>
                </a:r>
                <a:r>
                  <a:rPr kumimoji="1" lang="ja-JP" altLang="en-US" sz="1200" b="1" dirty="0">
                    <a:latin typeface="Meiryo UI" panose="020B0604030504040204" pitchFamily="50" charset="-128"/>
                    <a:ea typeface="Meiryo UI" panose="020B0604030504040204" pitchFamily="50" charset="-128"/>
                  </a:rPr>
                  <a:t>年</a:t>
                </a:r>
                <a:r>
                  <a:rPr kumimoji="1" lang="en-US" altLang="ja-JP" sz="1200" b="1" dirty="0">
                    <a:latin typeface="Meiryo UI" panose="020B0604030504040204" pitchFamily="50" charset="-128"/>
                    <a:ea typeface="Meiryo UI" panose="020B0604030504040204" pitchFamily="50" charset="-128"/>
                  </a:rPr>
                  <a:t>4</a:t>
                </a:r>
                <a:r>
                  <a:rPr kumimoji="1" lang="ja-JP" altLang="en-US" sz="1200" b="1" dirty="0">
                    <a:latin typeface="Meiryo UI" panose="020B0604030504040204" pitchFamily="50" charset="-128"/>
                    <a:ea typeface="Meiryo UI" panose="020B0604030504040204" pitchFamily="50" charset="-128"/>
                  </a:rPr>
                  <a:t>月からの新メンバー</a:t>
                </a:r>
              </a:p>
            </p:txBody>
          </p:sp>
          <p:grpSp>
            <p:nvGrpSpPr>
              <p:cNvPr id="11" name="グループ化 10"/>
              <p:cNvGrpSpPr/>
              <p:nvPr/>
            </p:nvGrpSpPr>
            <p:grpSpPr>
              <a:xfrm>
                <a:off x="2935849" y="5351328"/>
                <a:ext cx="6328071" cy="1125283"/>
                <a:chOff x="2935849" y="5351328"/>
                <a:chExt cx="6328071" cy="1125283"/>
              </a:xfrm>
            </p:grpSpPr>
            <p:grpSp>
              <p:nvGrpSpPr>
                <p:cNvPr id="2" name="グループ化 1"/>
                <p:cNvGrpSpPr/>
                <p:nvPr/>
              </p:nvGrpSpPr>
              <p:grpSpPr>
                <a:xfrm>
                  <a:off x="2935849" y="5351328"/>
                  <a:ext cx="6328071" cy="1125283"/>
                  <a:chOff x="2935849" y="5351328"/>
                  <a:chExt cx="6328071" cy="1125283"/>
                </a:xfrm>
              </p:grpSpPr>
              <p:pic>
                <p:nvPicPr>
                  <p:cNvPr id="97" name="図 96"/>
                  <p:cNvPicPr>
                    <a:picLocks noChangeAspect="1"/>
                  </p:cNvPicPr>
                  <p:nvPr/>
                </p:nvPicPr>
                <p:blipFill rotWithShape="1">
                  <a:blip r:embed="rId6"/>
                  <a:srcRect t="27114" b="53096"/>
                  <a:stretch/>
                </p:blipFill>
                <p:spPr>
                  <a:xfrm>
                    <a:off x="7865165" y="5744741"/>
                    <a:ext cx="1398755" cy="710812"/>
                  </a:xfrm>
                  <a:prstGeom prst="rect">
                    <a:avLst/>
                  </a:prstGeom>
                </p:spPr>
              </p:pic>
              <p:grpSp>
                <p:nvGrpSpPr>
                  <p:cNvPr id="8" name="グループ化 7"/>
                  <p:cNvGrpSpPr/>
                  <p:nvPr/>
                </p:nvGrpSpPr>
                <p:grpSpPr>
                  <a:xfrm>
                    <a:off x="2935849" y="5351328"/>
                    <a:ext cx="5952170" cy="1125283"/>
                    <a:chOff x="1631691" y="5356672"/>
                    <a:chExt cx="5831223" cy="1125283"/>
                  </a:xfrm>
                </p:grpSpPr>
                <p:pic>
                  <p:nvPicPr>
                    <p:cNvPr id="95" name="図 94"/>
                    <p:cNvPicPr>
                      <a:picLocks noChangeAspect="1"/>
                    </p:cNvPicPr>
                    <p:nvPr/>
                  </p:nvPicPr>
                  <p:blipFill rotWithShape="1">
                    <a:blip r:embed="rId7"/>
                    <a:srcRect l="2601" t="29310" r="-2601" b="51428"/>
                    <a:stretch/>
                  </p:blipFill>
                  <p:spPr>
                    <a:xfrm>
                      <a:off x="5789324" y="6008070"/>
                      <a:ext cx="915849" cy="454388"/>
                    </a:xfrm>
                    <a:prstGeom prst="rect">
                      <a:avLst/>
                    </a:prstGeom>
                  </p:spPr>
                </p:pic>
                <p:pic>
                  <p:nvPicPr>
                    <p:cNvPr id="94" name="図 93"/>
                    <p:cNvPicPr>
                      <a:picLocks noChangeAspect="1"/>
                    </p:cNvPicPr>
                    <p:nvPr/>
                  </p:nvPicPr>
                  <p:blipFill rotWithShape="1">
                    <a:blip r:embed="rId7"/>
                    <a:srcRect l="2601" t="29310" r="-2601" b="51428"/>
                    <a:stretch/>
                  </p:blipFill>
                  <p:spPr>
                    <a:xfrm>
                      <a:off x="5016883" y="5828772"/>
                      <a:ext cx="915849" cy="653183"/>
                    </a:xfrm>
                    <a:prstGeom prst="rect">
                      <a:avLst/>
                    </a:prstGeom>
                  </p:spPr>
                </p:pic>
                <p:pic>
                  <p:nvPicPr>
                    <p:cNvPr id="93" name="図 92"/>
                    <p:cNvPicPr>
                      <a:picLocks noChangeAspect="1"/>
                    </p:cNvPicPr>
                    <p:nvPr/>
                  </p:nvPicPr>
                  <p:blipFill rotWithShape="1">
                    <a:blip r:embed="rId7"/>
                    <a:srcRect l="2601" t="29310" r="-2601" b="51428"/>
                    <a:stretch/>
                  </p:blipFill>
                  <p:spPr>
                    <a:xfrm>
                      <a:off x="4223752" y="5801238"/>
                      <a:ext cx="935233" cy="667008"/>
                    </a:xfrm>
                    <a:prstGeom prst="rect">
                      <a:avLst/>
                    </a:prstGeom>
                  </p:spPr>
                </p:pic>
                <p:pic>
                  <p:nvPicPr>
                    <p:cNvPr id="88" name="図 87"/>
                    <p:cNvPicPr>
                      <a:picLocks noChangeAspect="1"/>
                    </p:cNvPicPr>
                    <p:nvPr/>
                  </p:nvPicPr>
                  <p:blipFill rotWithShape="1">
                    <a:blip r:embed="rId7"/>
                    <a:srcRect l="2601" t="29310" r="-2601" b="51428"/>
                    <a:stretch/>
                  </p:blipFill>
                  <p:spPr>
                    <a:xfrm>
                      <a:off x="2423760" y="5883400"/>
                      <a:ext cx="965277" cy="571594"/>
                    </a:xfrm>
                    <a:prstGeom prst="rect">
                      <a:avLst/>
                    </a:prstGeom>
                  </p:spPr>
                </p:pic>
                <p:pic>
                  <p:nvPicPr>
                    <p:cNvPr id="92" name="図 91"/>
                    <p:cNvPicPr>
                      <a:picLocks noChangeAspect="1"/>
                    </p:cNvPicPr>
                    <p:nvPr/>
                  </p:nvPicPr>
                  <p:blipFill rotWithShape="1">
                    <a:blip r:embed="rId8"/>
                    <a:srcRect l="-2557" t="27777" r="2557" b="37175"/>
                    <a:stretch/>
                  </p:blipFill>
                  <p:spPr>
                    <a:xfrm>
                      <a:off x="3082093" y="5782648"/>
                      <a:ext cx="1223211" cy="699307"/>
                    </a:xfrm>
                    <a:prstGeom prst="rect">
                      <a:avLst/>
                    </a:prstGeom>
                  </p:spPr>
                </p:pic>
                <p:pic>
                  <p:nvPicPr>
                    <p:cNvPr id="86" name="図 85"/>
                    <p:cNvPicPr>
                      <a:picLocks noChangeAspect="1"/>
                    </p:cNvPicPr>
                    <p:nvPr/>
                  </p:nvPicPr>
                  <p:blipFill rotWithShape="1">
                    <a:blip r:embed="rId7"/>
                    <a:srcRect l="2601" t="29310" r="-2601" b="51428"/>
                    <a:stretch/>
                  </p:blipFill>
                  <p:spPr>
                    <a:xfrm>
                      <a:off x="1631691" y="5772052"/>
                      <a:ext cx="973809" cy="694520"/>
                    </a:xfrm>
                    <a:prstGeom prst="rect">
                      <a:avLst/>
                    </a:prstGeom>
                  </p:spPr>
                </p:pic>
                <p:grpSp>
                  <p:nvGrpSpPr>
                    <p:cNvPr id="9" name="グループ化 8"/>
                    <p:cNvGrpSpPr/>
                    <p:nvPr/>
                  </p:nvGrpSpPr>
                  <p:grpSpPr>
                    <a:xfrm>
                      <a:off x="1759089" y="5356672"/>
                      <a:ext cx="5703825" cy="878688"/>
                      <a:chOff x="1224616" y="5346907"/>
                      <a:chExt cx="6023354" cy="820590"/>
                    </a:xfrm>
                  </p:grpSpPr>
                  <p:pic>
                    <p:nvPicPr>
                      <p:cNvPr id="78" name="図 77"/>
                      <p:cNvPicPr>
                        <a:picLocks noChangeAspect="1"/>
                      </p:cNvPicPr>
                      <p:nvPr/>
                    </p:nvPicPr>
                    <p:blipFill>
                      <a:blip r:embed="rId9" cstate="print">
                        <a:extLst>
                          <a:ext uri="{BEBA8EAE-BF5A-486C-A8C5-ECC9F3942E4B}">
                            <a14:imgProps xmlns:a14="http://schemas.microsoft.com/office/drawing/2010/main">
                              <a14:imgLayer r:embed="rId10">
                                <a14:imgEffect>
                                  <a14:backgroundRemoval t="9884" b="94186" l="9639" r="89157">
                                    <a14:backgroundMark x1="36747" y1="86628" x2="36747" y2="86628"/>
                                    <a14:backgroundMark x1="36747" y1="86628" x2="49398" y2="94186"/>
                                    <a14:backgroundMark x1="60241" y1="93023" x2="60241" y2="93023"/>
                                    <a14:backgroundMark x1="60241" y1="93023" x2="65060" y2="88372"/>
                                    <a14:backgroundMark x1="68675" y1="85465" x2="68675" y2="85465"/>
                                    <a14:backgroundMark x1="68675" y1="85465" x2="78916" y2="95349"/>
                                  </a14:backgroundRemoval>
                                </a14:imgEffect>
                              </a14:imgLayer>
                            </a14:imgProps>
                          </a:ext>
                          <a:ext uri="{28A0092B-C50C-407E-A947-70E740481C1C}">
                            <a14:useLocalDpi xmlns:a14="http://schemas.microsoft.com/office/drawing/2010/main" val="0"/>
                          </a:ext>
                        </a:extLst>
                      </a:blip>
                      <a:stretch>
                        <a:fillRect/>
                      </a:stretch>
                    </p:blipFill>
                    <p:spPr>
                      <a:xfrm>
                        <a:off x="3025004" y="5346907"/>
                        <a:ext cx="790936" cy="734800"/>
                      </a:xfrm>
                      <a:prstGeom prst="rect">
                        <a:avLst/>
                      </a:prstGeom>
                    </p:spPr>
                  </p:pic>
                  <p:pic>
                    <p:nvPicPr>
                      <p:cNvPr id="81" name="図 80"/>
                      <p:cNvPicPr>
                        <a:picLocks noChangeAspect="1"/>
                      </p:cNvPicPr>
                      <p:nvPr/>
                    </p:nvPicPr>
                    <p:blipFill>
                      <a:blip r:embed="rId11" cstate="print">
                        <a:extLst>
                          <a:ext uri="{BEBA8EAE-BF5A-486C-A8C5-ECC9F3942E4B}">
                            <a14:imgProps xmlns:a14="http://schemas.microsoft.com/office/drawing/2010/main">
                              <a14:imgLayer r:embed="rId12">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1997760" y="5408091"/>
                        <a:ext cx="892743" cy="759406"/>
                      </a:xfrm>
                      <a:prstGeom prst="rect">
                        <a:avLst/>
                      </a:prstGeom>
                    </p:spPr>
                  </p:pic>
                  <p:pic>
                    <p:nvPicPr>
                      <p:cNvPr id="72" name="図 71"/>
                      <p:cNvPicPr>
                        <a:picLocks noChangeAspect="1"/>
                      </p:cNvPicPr>
                      <p:nvPr/>
                    </p:nvPicPr>
                    <p:blipFill>
                      <a:blip r:embed="rId13" cstate="print">
                        <a:extLst>
                          <a:ext uri="{BEBA8EAE-BF5A-486C-A8C5-ECC9F3942E4B}">
                            <a14:imgProps xmlns:a14="http://schemas.microsoft.com/office/drawing/2010/main">
                              <a14:imgLayer r:embed="rId14">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rot="718942">
                        <a:off x="6713778" y="5466667"/>
                        <a:ext cx="534192" cy="624105"/>
                      </a:xfrm>
                      <a:prstGeom prst="rect">
                        <a:avLst/>
                      </a:prstGeom>
                    </p:spPr>
                  </p:pic>
                  <p:pic>
                    <p:nvPicPr>
                      <p:cNvPr id="82" name="図 81"/>
                      <p:cNvPicPr>
                        <a:picLocks noChangeAspect="1"/>
                      </p:cNvPicPr>
                      <p:nvPr/>
                    </p:nvPicPr>
                    <p:blipFill>
                      <a:blip r:embed="rId15" cstate="print">
                        <a:extLst>
                          <a:ext uri="{BEBA8EAE-BF5A-486C-A8C5-ECC9F3942E4B}">
                            <a14:imgProps xmlns:a14="http://schemas.microsoft.com/office/drawing/2010/main">
                              <a14:imgLayer r:embed="rId16">
                                <a14:imgEffect>
                                  <a14:backgroundRemoval t="3268" b="95425" l="9804" r="96078">
                                    <a14:backgroundMark x1="35294" y1="83660" x2="35294" y2="83660"/>
                                    <a14:backgroundMark x1="35294" y1="83660" x2="49020" y2="90850"/>
                                    <a14:backgroundMark x1="70588" y1="83007" x2="70588" y2="83007"/>
                                    <a14:backgroundMark x1="70588" y1="83007" x2="74510" y2="88235"/>
                                  </a14:backgroundRemoval>
                                </a14:imgEffect>
                              </a14:imgLayer>
                            </a14:imgProps>
                          </a:ext>
                          <a:ext uri="{28A0092B-C50C-407E-A947-70E740481C1C}">
                            <a14:useLocalDpi xmlns:a14="http://schemas.microsoft.com/office/drawing/2010/main" val="0"/>
                          </a:ext>
                        </a:extLst>
                      </a:blip>
                      <a:stretch>
                        <a:fillRect/>
                      </a:stretch>
                    </p:blipFill>
                    <p:spPr>
                      <a:xfrm>
                        <a:off x="1224616" y="5424290"/>
                        <a:ext cx="784492" cy="681420"/>
                      </a:xfrm>
                      <a:prstGeom prst="rect">
                        <a:avLst/>
                      </a:prstGeom>
                    </p:spPr>
                  </p:pic>
                </p:grpSp>
              </p:grpSp>
            </p:grpSp>
            <p:pic>
              <p:nvPicPr>
                <p:cNvPr id="40" name="図 39">
                  <a:extLst>
                    <a:ext uri="{FF2B5EF4-FFF2-40B4-BE49-F238E27FC236}">
                      <a16:creationId xmlns:a16="http://schemas.microsoft.com/office/drawing/2014/main" id="{F2EDF21B-A58E-EB39-970C-DEF63BBC23F2}"/>
                    </a:ext>
                  </a:extLst>
                </p:cNvPr>
                <p:cNvPicPr>
                  <a:picLocks noChangeAspect="1"/>
                </p:cNvPicPr>
                <p:nvPr/>
              </p:nvPicPr>
              <p:blipFill>
                <a:blip r:embed="rId17">
                  <a:extLst>
                    <a:ext uri="{BEBA8EAE-BF5A-486C-A8C5-ECC9F3942E4B}">
                      <a14:imgProps xmlns:a14="http://schemas.microsoft.com/office/drawing/2010/main">
                        <a14:imgLayer r:embed="rId18">
                          <a14:imgEffect>
                            <a14:backgroundRemoval t="3081" b="87204" l="9657" r="88627">
                              <a14:foregroundMark x1="46781" y1="64218" x2="46781" y2="64218"/>
                              <a14:backgroundMark x1="39056" y1="73934" x2="39056" y2="73934"/>
                              <a14:backgroundMark x1="39056" y1="73934" x2="50000" y2="79147"/>
                              <a14:backgroundMark x1="49571" y1="79147" x2="48283" y2="86730"/>
                              <a14:backgroundMark x1="46781" y1="79621" x2="47210" y2="79621"/>
                              <a14:backgroundMark x1="47210" y1="79621" x2="57940" y2="79147"/>
                            </a14:backgroundRemoval>
                          </a14:imgEffect>
                        </a14:imgLayer>
                      </a14:imgProps>
                    </a:ext>
                  </a:extLst>
                </a:blip>
                <a:stretch>
                  <a:fillRect/>
                </a:stretch>
              </p:blipFill>
              <p:spPr>
                <a:xfrm>
                  <a:off x="5619686" y="5487364"/>
                  <a:ext cx="902591" cy="750516"/>
                </a:xfrm>
                <a:prstGeom prst="rect">
                  <a:avLst/>
                </a:prstGeom>
              </p:spPr>
            </p:pic>
            <p:pic>
              <p:nvPicPr>
                <p:cNvPr id="41" name="図 40">
                  <a:extLst>
                    <a:ext uri="{FF2B5EF4-FFF2-40B4-BE49-F238E27FC236}">
                      <a16:creationId xmlns:a16="http://schemas.microsoft.com/office/drawing/2014/main" id="{BA20A241-7E4E-6894-5C81-96D5E4133ACD}"/>
                    </a:ext>
                  </a:extLst>
                </p:cNvPr>
                <p:cNvPicPr>
                  <a:picLocks noChangeAspect="1"/>
                </p:cNvPicPr>
                <p:nvPr/>
              </p:nvPicPr>
              <p:blipFill>
                <a:blip r:embed="rId19">
                  <a:extLst>
                    <a:ext uri="{BEBA8EAE-BF5A-486C-A8C5-ECC9F3942E4B}">
                      <a14:imgProps xmlns:a14="http://schemas.microsoft.com/office/drawing/2010/main">
                        <a14:imgLayer r:embed="rId20">
                          <a14:imgEffect>
                            <a14:backgroundRemoval t="4923" b="82138" l="6897" r="94764">
                              <a14:foregroundMark x1="33078" y1="54571" x2="33078" y2="54571"/>
                              <a14:backgroundMark x1="37676" y1="75387" x2="37676" y2="75387"/>
                              <a14:backgroundMark x1="36271" y1="73840" x2="15709" y2="73840"/>
                              <a14:backgroundMark x1="67561" y1="66104" x2="67561" y2="66104"/>
                              <a14:backgroundMark x1="67561" y1="66104" x2="58238" y2="75105"/>
                              <a14:backgroundMark x1="40741" y1="72152" x2="40741" y2="72152"/>
                              <a14:backgroundMark x1="41635" y1="72152" x2="52618" y2="76090"/>
                            </a14:backgroundRemoval>
                          </a14:imgEffect>
                        </a14:imgLayer>
                      </a14:imgProps>
                    </a:ext>
                  </a:extLst>
                </a:blip>
                <a:stretch>
                  <a:fillRect/>
                </a:stretch>
              </p:blipFill>
              <p:spPr>
                <a:xfrm>
                  <a:off x="7213590" y="5614129"/>
                  <a:ext cx="912896" cy="777193"/>
                </a:xfrm>
                <a:prstGeom prst="rect">
                  <a:avLst/>
                </a:prstGeom>
              </p:spPr>
            </p:pic>
            <p:pic>
              <p:nvPicPr>
                <p:cNvPr id="42" name="図 41">
                  <a:extLst>
                    <a:ext uri="{FF2B5EF4-FFF2-40B4-BE49-F238E27FC236}">
                      <a16:creationId xmlns:a16="http://schemas.microsoft.com/office/drawing/2014/main" id="{76C3674D-5FD5-6B27-E669-8186E711DF33}"/>
                    </a:ext>
                  </a:extLst>
                </p:cNvPr>
                <p:cNvPicPr>
                  <a:picLocks noChangeAspect="1"/>
                </p:cNvPicPr>
                <p:nvPr/>
              </p:nvPicPr>
              <p:blipFill>
                <a:blip r:embed="rId21">
                  <a:extLst>
                    <a:ext uri="{BEBA8EAE-BF5A-486C-A8C5-ECC9F3942E4B}">
                      <a14:imgProps xmlns:a14="http://schemas.microsoft.com/office/drawing/2010/main">
                        <a14:imgLayer r:embed="rId22">
                          <a14:imgEffect>
                            <a14:backgroundRemoval t="1429" b="75857" l="9792" r="89841">
                              <a14:backgroundMark x1="36475" y1="63571" x2="36475" y2="63571"/>
                              <a14:backgroundMark x1="36475" y1="63571" x2="46512" y2="71000"/>
                              <a14:backgroundMark x1="57772" y1="71429" x2="57772" y2="71429"/>
                              <a14:backgroundMark x1="57772" y1="71429" x2="62546" y2="71429"/>
                              <a14:backgroundMark x1="56916" y1="72000" x2="56916" y2="72000"/>
                              <a14:backgroundMark x1="56916" y1="72000" x2="65973" y2="62000"/>
                            </a14:backgroundRemoval>
                          </a14:imgEffect>
                        </a14:imgLayer>
                      </a14:imgProps>
                    </a:ext>
                  </a:extLst>
                </a:blip>
                <a:stretch>
                  <a:fillRect/>
                </a:stretch>
              </p:blipFill>
              <p:spPr>
                <a:xfrm>
                  <a:off x="6384355" y="5541823"/>
                  <a:ext cx="957057" cy="766646"/>
                </a:xfrm>
                <a:prstGeom prst="rect">
                  <a:avLst/>
                </a:prstGeom>
              </p:spPr>
            </p:pic>
          </p:grpSp>
          <p:sp>
            <p:nvSpPr>
              <p:cNvPr id="43" name="星 5 42"/>
              <p:cNvSpPr/>
              <p:nvPr/>
            </p:nvSpPr>
            <p:spPr>
              <a:xfrm>
                <a:off x="6946282" y="6230017"/>
                <a:ext cx="233436" cy="204895"/>
              </a:xfrm>
              <a:prstGeom prst="star5">
                <a:avLst/>
              </a:prstGeom>
              <a:solidFill>
                <a:schemeClr val="accent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星 5 43"/>
              <p:cNvSpPr/>
              <p:nvPr/>
            </p:nvSpPr>
            <p:spPr>
              <a:xfrm>
                <a:off x="7764409" y="6243654"/>
                <a:ext cx="233436" cy="204895"/>
              </a:xfrm>
              <a:prstGeom prst="star5">
                <a:avLst/>
              </a:prstGeom>
              <a:solidFill>
                <a:schemeClr val="accent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星 5 44"/>
              <p:cNvSpPr/>
              <p:nvPr/>
            </p:nvSpPr>
            <p:spPr>
              <a:xfrm>
                <a:off x="6143788" y="6214499"/>
                <a:ext cx="233436" cy="204895"/>
              </a:xfrm>
              <a:prstGeom prst="star5">
                <a:avLst/>
              </a:prstGeom>
              <a:solidFill>
                <a:schemeClr val="accent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custDataLst>
      <p:tags r:id="rId1"/>
    </p:custDataLst>
    <p:extLst>
      <p:ext uri="{BB962C8B-B14F-4D97-AF65-F5344CB8AC3E}">
        <p14:creationId xmlns:p14="http://schemas.microsoft.com/office/powerpoint/2010/main" val="18474342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40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6000"/>
                            </p:stCondLst>
                            <p:childTnLst>
                              <p:par>
                                <p:cTn id="24" presetID="16" presetClass="entr" presetSubtype="37"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Vertical)">
                                      <p:cBhvr>
                                        <p:cTn id="26"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C3E9D-6B22-A50B-DF01-B71F6941E8A9}"/>
            </a:ext>
          </a:extLst>
        </p:cNvPr>
        <p:cNvGrpSpPr/>
        <p:nvPr/>
      </p:nvGrpSpPr>
      <p:grpSpPr>
        <a:xfrm>
          <a:off x="0" y="0"/>
          <a:ext cx="0" cy="0"/>
          <a:chOff x="0" y="0"/>
          <a:chExt cx="0" cy="0"/>
        </a:xfrm>
      </p:grpSpPr>
      <p:pic>
        <p:nvPicPr>
          <p:cNvPr id="162" name="図 161" descr="[フリーイラスト] 9種類の虹のセットでアハ体験 | GAHAG | 著作権フリー写真・イラスト素材集 - GAHAG | 著作権フリー写真 ...">
            <a:extLst>
              <a:ext uri="{FF2B5EF4-FFF2-40B4-BE49-F238E27FC236}">
                <a16:creationId xmlns:a16="http://schemas.microsoft.com/office/drawing/2014/main" id="{A91DBEAB-80E6-D816-C6E6-C975018EC3B0}"/>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32353" b="56046" l="35333" r="65222"/>
                    </a14:imgEffect>
                  </a14:imgLayer>
                </a14:imgProps>
              </a:ext>
              <a:ext uri="{28A0092B-C50C-407E-A947-70E740481C1C}">
                <a14:useLocalDpi xmlns:a14="http://schemas.microsoft.com/office/drawing/2010/main" val="0"/>
              </a:ext>
            </a:extLst>
          </a:blip>
          <a:srcRect l="34135" t="29412" r="33383" b="40955"/>
          <a:stretch/>
        </p:blipFill>
        <p:spPr>
          <a:xfrm>
            <a:off x="365292" y="-238026"/>
            <a:ext cx="11159229" cy="5382227"/>
          </a:xfrm>
          <a:prstGeom prst="rect">
            <a:avLst/>
          </a:prstGeom>
        </p:spPr>
      </p:pic>
      <p:sp>
        <p:nvSpPr>
          <p:cNvPr id="55305" name="Line 3">
            <a:extLst>
              <a:ext uri="{FF2B5EF4-FFF2-40B4-BE49-F238E27FC236}">
                <a16:creationId xmlns:a16="http://schemas.microsoft.com/office/drawing/2014/main" id="{77086D36-8EFC-68A3-A0D0-A4E8BE2AA730}"/>
              </a:ext>
            </a:extLst>
          </p:cNvPr>
          <p:cNvSpPr>
            <a:spLocks noChangeShapeType="1"/>
          </p:cNvSpPr>
          <p:nvPr/>
        </p:nvSpPr>
        <p:spPr bwMode="auto">
          <a:xfrm>
            <a:off x="287636" y="503238"/>
            <a:ext cx="10873208"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3" name="正方形/長方形 2">
            <a:extLst>
              <a:ext uri="{FF2B5EF4-FFF2-40B4-BE49-F238E27FC236}">
                <a16:creationId xmlns:a16="http://schemas.microsoft.com/office/drawing/2014/main" id="{F7CF6C88-03B9-B82F-74A4-1AEB1D105014}"/>
              </a:ext>
            </a:extLst>
          </p:cNvPr>
          <p:cNvSpPr/>
          <p:nvPr/>
        </p:nvSpPr>
        <p:spPr>
          <a:xfrm>
            <a:off x="1480294" y="921986"/>
            <a:ext cx="8863211" cy="923330"/>
          </a:xfrm>
          <a:prstGeom prst="rect">
            <a:avLst/>
          </a:prstGeom>
          <a:noFill/>
          <a:ln>
            <a:noFill/>
          </a:ln>
        </p:spPr>
        <p:txBody>
          <a:bodyPr wrap="square">
            <a:spAutoFit/>
          </a:bodyPr>
          <a:lstStyle/>
          <a:p>
            <a:pPr algn="ctr">
              <a:defRPr/>
            </a:pPr>
            <a:r>
              <a:rPr lang="ja-JP" altLang="en-US" sz="5400" b="1" dirty="0">
                <a:ln w="22225" cmpd="dbl">
                  <a:solidFill>
                    <a:srgbClr val="FF0000"/>
                  </a:solidFill>
                  <a:prstDash val="solid"/>
                </a:ln>
                <a:solidFill>
                  <a:srgbClr val="FFDA65"/>
                </a:solidFill>
                <a:effectLst>
                  <a:outerShdw blurRad="50800" dist="101600" dir="5400000" algn="ctr" rotWithShape="0">
                    <a:srgbClr val="000000">
                      <a:alpha val="37000"/>
                    </a:srgbClr>
                  </a:outerShdw>
                </a:effectLst>
                <a:latin typeface="Meiryo UI" panose="020B0604030504040204" pitchFamily="50" charset="-128"/>
                <a:ea typeface="Meiryo UI" panose="020B0604030504040204" pitchFamily="50" charset="-128"/>
              </a:rPr>
              <a:t>ご清聴ありがとうございました。</a:t>
            </a:r>
          </a:p>
        </p:txBody>
      </p:sp>
      <p:sp>
        <p:nvSpPr>
          <p:cNvPr id="9" name="フリーフォーム 8">
            <a:extLst>
              <a:ext uri="{FF2B5EF4-FFF2-40B4-BE49-F238E27FC236}">
                <a16:creationId xmlns:a16="http://schemas.microsoft.com/office/drawing/2014/main" id="{E1426578-B84D-AFBD-3F24-7DD19FA4E835}"/>
              </a:ext>
            </a:extLst>
          </p:cNvPr>
          <p:cNvSpPr/>
          <p:nvPr/>
        </p:nvSpPr>
        <p:spPr>
          <a:xfrm>
            <a:off x="2713473" y="3609829"/>
            <a:ext cx="54769" cy="54768"/>
          </a:xfrm>
          <a:custGeom>
            <a:avLst/>
            <a:gdLst>
              <a:gd name="connsiteX0" fmla="*/ 54769 w 54769"/>
              <a:gd name="connsiteY0" fmla="*/ 40481 h 54768"/>
              <a:gd name="connsiteX1" fmla="*/ 0 w 54769"/>
              <a:gd name="connsiteY1" fmla="*/ 54768 h 54768"/>
              <a:gd name="connsiteX2" fmla="*/ 23812 w 54769"/>
              <a:gd name="connsiteY2" fmla="*/ 0 h 54768"/>
              <a:gd name="connsiteX3" fmla="*/ 54769 w 54769"/>
              <a:gd name="connsiteY3" fmla="*/ 40481 h 54768"/>
            </a:gdLst>
            <a:ahLst/>
            <a:cxnLst>
              <a:cxn ang="0">
                <a:pos x="connsiteX0" y="connsiteY0"/>
              </a:cxn>
              <a:cxn ang="0">
                <a:pos x="connsiteX1" y="connsiteY1"/>
              </a:cxn>
              <a:cxn ang="0">
                <a:pos x="connsiteX2" y="connsiteY2"/>
              </a:cxn>
              <a:cxn ang="0">
                <a:pos x="connsiteX3" y="connsiteY3"/>
              </a:cxn>
            </a:cxnLst>
            <a:rect l="l" t="t" r="r" b="b"/>
            <a:pathLst>
              <a:path w="54769" h="54768">
                <a:moveTo>
                  <a:pt x="54769" y="40481"/>
                </a:moveTo>
                <a:lnTo>
                  <a:pt x="0" y="54768"/>
                </a:lnTo>
                <a:lnTo>
                  <a:pt x="23812" y="0"/>
                </a:lnTo>
                <a:lnTo>
                  <a:pt x="54769" y="40481"/>
                </a:lnTo>
                <a:close/>
              </a:path>
            </a:pathLst>
          </a:cu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6" name="フリーフォーム 5">
            <a:extLst>
              <a:ext uri="{FF2B5EF4-FFF2-40B4-BE49-F238E27FC236}">
                <a16:creationId xmlns:a16="http://schemas.microsoft.com/office/drawing/2014/main" id="{2D31037F-944B-843F-6228-0735C5C3688A}"/>
              </a:ext>
            </a:extLst>
          </p:cNvPr>
          <p:cNvSpPr/>
          <p:nvPr/>
        </p:nvSpPr>
        <p:spPr>
          <a:xfrm>
            <a:off x="3293705" y="4346575"/>
            <a:ext cx="82908" cy="44450"/>
          </a:xfrm>
          <a:custGeom>
            <a:avLst/>
            <a:gdLst>
              <a:gd name="connsiteX0" fmla="*/ 67033 w 82908"/>
              <a:gd name="connsiteY0" fmla="*/ 0 h 44450"/>
              <a:gd name="connsiteX1" fmla="*/ 67033 w 82908"/>
              <a:gd name="connsiteY1" fmla="*/ 0 h 44450"/>
              <a:gd name="connsiteX2" fmla="*/ 47983 w 82908"/>
              <a:gd name="connsiteY2" fmla="*/ 22225 h 44450"/>
              <a:gd name="connsiteX3" fmla="*/ 38458 w 82908"/>
              <a:gd name="connsiteY3" fmla="*/ 25400 h 44450"/>
              <a:gd name="connsiteX4" fmla="*/ 19408 w 82908"/>
              <a:gd name="connsiteY4" fmla="*/ 28575 h 44450"/>
              <a:gd name="connsiteX5" fmla="*/ 3533 w 82908"/>
              <a:gd name="connsiteY5" fmla="*/ 31750 h 44450"/>
              <a:gd name="connsiteX6" fmla="*/ 358 w 82908"/>
              <a:gd name="connsiteY6" fmla="*/ 41275 h 44450"/>
              <a:gd name="connsiteX7" fmla="*/ 9883 w 82908"/>
              <a:gd name="connsiteY7" fmla="*/ 44450 h 44450"/>
              <a:gd name="connsiteX8" fmla="*/ 63858 w 82908"/>
              <a:gd name="connsiteY8" fmla="*/ 41275 h 44450"/>
              <a:gd name="connsiteX9" fmla="*/ 73383 w 82908"/>
              <a:gd name="connsiteY9" fmla="*/ 34925 h 44450"/>
              <a:gd name="connsiteX10" fmla="*/ 82908 w 82908"/>
              <a:gd name="connsiteY10" fmla="*/ 31750 h 44450"/>
              <a:gd name="connsiteX11" fmla="*/ 73383 w 82908"/>
              <a:gd name="connsiteY11" fmla="*/ 22225 h 44450"/>
              <a:gd name="connsiteX12" fmla="*/ 67033 w 82908"/>
              <a:gd name="connsiteY12" fmla="*/ 0 h 4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908" h="44450">
                <a:moveTo>
                  <a:pt x="67033" y="0"/>
                </a:moveTo>
                <a:lnTo>
                  <a:pt x="67033" y="0"/>
                </a:lnTo>
                <a:cubicBezTo>
                  <a:pt x="60683" y="7408"/>
                  <a:pt x="55276" y="15743"/>
                  <a:pt x="47983" y="22225"/>
                </a:cubicBezTo>
                <a:cubicBezTo>
                  <a:pt x="45482" y="24448"/>
                  <a:pt x="41725" y="24674"/>
                  <a:pt x="38458" y="25400"/>
                </a:cubicBezTo>
                <a:cubicBezTo>
                  <a:pt x="32174" y="26797"/>
                  <a:pt x="25742" y="27423"/>
                  <a:pt x="19408" y="28575"/>
                </a:cubicBezTo>
                <a:cubicBezTo>
                  <a:pt x="14099" y="29540"/>
                  <a:pt x="8825" y="30692"/>
                  <a:pt x="3533" y="31750"/>
                </a:cubicBezTo>
                <a:cubicBezTo>
                  <a:pt x="2475" y="34925"/>
                  <a:pt x="-1139" y="38282"/>
                  <a:pt x="358" y="41275"/>
                </a:cubicBezTo>
                <a:cubicBezTo>
                  <a:pt x="1855" y="44268"/>
                  <a:pt x="6536" y="44450"/>
                  <a:pt x="9883" y="44450"/>
                </a:cubicBezTo>
                <a:cubicBezTo>
                  <a:pt x="27906" y="44450"/>
                  <a:pt x="45866" y="42333"/>
                  <a:pt x="63858" y="41275"/>
                </a:cubicBezTo>
                <a:cubicBezTo>
                  <a:pt x="67033" y="39158"/>
                  <a:pt x="69970" y="36632"/>
                  <a:pt x="73383" y="34925"/>
                </a:cubicBezTo>
                <a:cubicBezTo>
                  <a:pt x="76376" y="33428"/>
                  <a:pt x="82908" y="35097"/>
                  <a:pt x="82908" y="31750"/>
                </a:cubicBezTo>
                <a:cubicBezTo>
                  <a:pt x="82908" y="27260"/>
                  <a:pt x="75693" y="26075"/>
                  <a:pt x="73383" y="22225"/>
                </a:cubicBezTo>
                <a:cubicBezTo>
                  <a:pt x="72294" y="20410"/>
                  <a:pt x="68091" y="3704"/>
                  <a:pt x="67033"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161" name="Picture 2" descr="ロゴ">
            <a:extLst>
              <a:ext uri="{FF2B5EF4-FFF2-40B4-BE49-F238E27FC236}">
                <a16:creationId xmlns:a16="http://schemas.microsoft.com/office/drawing/2014/main" id="{031FC4FC-F1AD-0235-1451-240F2FBC1CCB}"/>
              </a:ext>
            </a:extLst>
          </p:cNvPr>
          <p:cNvPicPr>
            <a:picLocks noChangeAspect="1" noChangeArrowheads="1"/>
          </p:cNvPicPr>
          <p:nvPr/>
        </p:nvPicPr>
        <p:blipFill>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777151" y="163884"/>
            <a:ext cx="1194264" cy="289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 name="テキスト ボックス 9">
            <a:extLst>
              <a:ext uri="{FF2B5EF4-FFF2-40B4-BE49-F238E27FC236}">
                <a16:creationId xmlns:a16="http://schemas.microsoft.com/office/drawing/2014/main" id="{5B70617E-EAAF-48D9-781F-0F54B34B33B8}"/>
              </a:ext>
            </a:extLst>
          </p:cNvPr>
          <p:cNvSpPr txBox="1">
            <a:spLocks noChangeArrowheads="1"/>
          </p:cNvSpPr>
          <p:nvPr/>
        </p:nvSpPr>
        <p:spPr bwMode="auto">
          <a:xfrm>
            <a:off x="8824887" y="154652"/>
            <a:ext cx="1072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29/29</a:t>
            </a:r>
            <a:r>
              <a:rPr lang="ja-JP" altLang="en-US" sz="1400" dirty="0">
                <a:latin typeface="Meiryo UI" panose="020B0604030504040204" pitchFamily="50" charset="-128"/>
                <a:ea typeface="Meiryo UI" panose="020B0604030504040204" pitchFamily="50" charset="-128"/>
              </a:rPr>
              <a:t>）</a:t>
            </a:r>
          </a:p>
        </p:txBody>
      </p:sp>
      <p:sp>
        <p:nvSpPr>
          <p:cNvPr id="20" name="正方形/長方形 19">
            <a:extLst>
              <a:ext uri="{FF2B5EF4-FFF2-40B4-BE49-F238E27FC236}">
                <a16:creationId xmlns:a16="http://schemas.microsoft.com/office/drawing/2014/main" id="{3255B0E6-109A-D092-24C5-1CEAB8FFED51}"/>
              </a:ext>
            </a:extLst>
          </p:cNvPr>
          <p:cNvSpPr/>
          <p:nvPr/>
        </p:nvSpPr>
        <p:spPr>
          <a:xfrm>
            <a:off x="4122244" y="2312153"/>
            <a:ext cx="2730239" cy="3498213"/>
          </a:xfrm>
          <a:prstGeom prst="rect">
            <a:avLst/>
          </a:prstGeom>
          <a:blipFill>
            <a:blip r:embed="rId8"/>
            <a:tile tx="0" ty="0" sx="100000" sy="100000" flip="none" algn="tl"/>
          </a:blip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CAB0078A-4DBA-1698-5D3E-1B327892662F}"/>
              </a:ext>
            </a:extLst>
          </p:cNvPr>
          <p:cNvSpPr txBox="1"/>
          <p:nvPr/>
        </p:nvSpPr>
        <p:spPr>
          <a:xfrm>
            <a:off x="4681120" y="2499761"/>
            <a:ext cx="1661993" cy="3116519"/>
          </a:xfrm>
          <a:prstGeom prst="rect">
            <a:avLst/>
          </a:prstGeom>
          <a:noFill/>
        </p:spPr>
        <p:txBody>
          <a:bodyPr vert="eaVert" wrap="square" rtlCol="0">
            <a:spAutoFit/>
          </a:bodyPr>
          <a:lstStyle/>
          <a:p>
            <a:pPr algn="ctr"/>
            <a:r>
              <a:rPr kumimoji="1" lang="ja-JP" altLang="en-US" sz="9600" b="1" dirty="0">
                <a:latin typeface="HG行書体" panose="03000609000000000000" pitchFamily="65" charset="-128"/>
                <a:ea typeface="HG行書体" panose="03000609000000000000" pitchFamily="65" charset="-128"/>
              </a:rPr>
              <a:t>協力</a:t>
            </a:r>
          </a:p>
        </p:txBody>
      </p:sp>
      <p:grpSp>
        <p:nvGrpSpPr>
          <p:cNvPr id="17" name="グループ化 16">
            <a:extLst>
              <a:ext uri="{FF2B5EF4-FFF2-40B4-BE49-F238E27FC236}">
                <a16:creationId xmlns:a16="http://schemas.microsoft.com/office/drawing/2014/main" id="{4D88113C-618F-080C-C1D9-392F5476AE6C}"/>
              </a:ext>
            </a:extLst>
          </p:cNvPr>
          <p:cNvGrpSpPr/>
          <p:nvPr/>
        </p:nvGrpSpPr>
        <p:grpSpPr>
          <a:xfrm>
            <a:off x="6121444" y="1779452"/>
            <a:ext cx="2928672" cy="3450075"/>
            <a:chOff x="6079117" y="3494229"/>
            <a:chExt cx="3085992" cy="3090035"/>
          </a:xfrm>
        </p:grpSpPr>
        <p:grpSp>
          <p:nvGrpSpPr>
            <p:cNvPr id="11" name="グループ化 10">
              <a:extLst>
                <a:ext uri="{FF2B5EF4-FFF2-40B4-BE49-F238E27FC236}">
                  <a16:creationId xmlns:a16="http://schemas.microsoft.com/office/drawing/2014/main" id="{8C7A718B-6ED4-29D9-331C-CF207C09ED83}"/>
                </a:ext>
              </a:extLst>
            </p:cNvPr>
            <p:cNvGrpSpPr/>
            <p:nvPr/>
          </p:nvGrpSpPr>
          <p:grpSpPr>
            <a:xfrm>
              <a:off x="6182424" y="3494229"/>
              <a:ext cx="2982685" cy="3090035"/>
              <a:chOff x="-2768499" y="2013789"/>
              <a:chExt cx="1996906" cy="2116137"/>
            </a:xfrm>
          </p:grpSpPr>
          <p:pic>
            <p:nvPicPr>
              <p:cNvPr id="12" name="Picture 3">
                <a:extLst>
                  <a:ext uri="{FF2B5EF4-FFF2-40B4-BE49-F238E27FC236}">
                    <a16:creationId xmlns:a16="http://schemas.microsoft.com/office/drawing/2014/main" id="{1093A722-E9BF-EC22-22EB-6D75F3073D4D}"/>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31027" b="100000" l="0" r="96627">
                            <a14:foregroundMark x1="26265" y1="42138" x2="27229" y2="42138"/>
                            <a14:foregroundMark x1="88916" y1="88889" x2="88916" y2="88889"/>
                            <a14:foregroundMark x1="35904" y1="72117" x2="35904" y2="72117"/>
                            <a14:backgroundMark x1="42410" y1="35220" x2="42410" y2="35220"/>
                            <a14:backgroundMark x1="43133" y1="35849" x2="47952" y2="53878"/>
                            <a14:backgroundMark x1="54458" y1="58910" x2="54458" y2="58910"/>
                            <a14:backgroundMark x1="54458" y1="58910" x2="63133" y2="63103"/>
                            <a14:backgroundMark x1="70361" y1="62264" x2="70361" y2="62264"/>
                            <a14:backgroundMark x1="79277" y1="57442" x2="90361" y2="33753"/>
                            <a14:backgroundMark x1="43373" y1="40671" x2="43373" y2="40671"/>
                            <a14:backgroundMark x1="43373" y1="40461" x2="58072" y2="44235"/>
                            <a14:backgroundMark x1="62651" y1="24319" x2="82410" y2="58281"/>
                          </a14:backgroundRemoval>
                        </a14:imgEffect>
                      </a14:imgLayer>
                    </a14:imgProps>
                  </a:ext>
                  <a:ext uri="{28A0092B-C50C-407E-A947-70E740481C1C}">
                    <a14:useLocalDpi xmlns:a14="http://schemas.microsoft.com/office/drawing/2010/main" val="0"/>
                  </a:ext>
                </a:extLst>
              </a:blip>
              <a:srcRect/>
              <a:stretch>
                <a:fillRect/>
              </a:stretch>
            </p:blipFill>
            <p:spPr bwMode="auto">
              <a:xfrm>
                <a:off x="-2768499" y="2013789"/>
                <a:ext cx="1951144" cy="211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図 13">
                <a:extLst>
                  <a:ext uri="{FF2B5EF4-FFF2-40B4-BE49-F238E27FC236}">
                    <a16:creationId xmlns:a16="http://schemas.microsoft.com/office/drawing/2014/main" id="{DD089538-4205-68CA-FB43-235FAB17D05C}"/>
                  </a:ext>
                </a:extLst>
              </p:cNvPr>
              <p:cNvPicPr>
                <a:picLocks noChangeAspect="1"/>
              </p:cNvPicPr>
              <p:nvPr/>
            </p:nvPicPr>
            <p:blipFill>
              <a:blip r:embed="rId11" cstate="print">
                <a:extLst>
                  <a:ext uri="{BEBA8EAE-BF5A-486C-A8C5-ECC9F3942E4B}">
                    <a14:imgProps xmlns:a14="http://schemas.microsoft.com/office/drawing/2010/main">
                      <a14:imgLayer r:embed="rId12">
                        <a14:imgEffect>
                          <a14:backgroundRemoval t="9961" b="91406" l="9961" r="89844">
                            <a14:backgroundMark x1="36723" y1="84746" x2="42938" y2="90960"/>
                            <a14:backgroundMark x1="55367" y1="93785" x2="55367" y2="93785"/>
                            <a14:backgroundMark x1="55367" y1="93220" x2="68362" y2="83616"/>
                            <a14:backgroundMark x1="63277" y1="85876" x2="63277" y2="85876"/>
                          </a14:backgroundRemoval>
                        </a14:imgEffect>
                      </a14:imgLayer>
                    </a14:imgProps>
                  </a:ext>
                  <a:ext uri="{28A0092B-C50C-407E-A947-70E740481C1C}">
                    <a14:useLocalDpi xmlns:a14="http://schemas.microsoft.com/office/drawing/2010/main" val="0"/>
                  </a:ext>
                </a:extLst>
              </a:blip>
              <a:stretch>
                <a:fillRect/>
              </a:stretch>
            </p:blipFill>
            <p:spPr>
              <a:xfrm>
                <a:off x="-2209915" y="2239020"/>
                <a:ext cx="1438322" cy="1279046"/>
              </a:xfrm>
              <a:prstGeom prst="rect">
                <a:avLst/>
              </a:prstGeom>
            </p:spPr>
          </p:pic>
        </p:grpSp>
        <p:pic>
          <p:nvPicPr>
            <p:cNvPr id="16" name="図 15" descr="光 が含まれている画像&#10;&#10;自動的に生成された説明">
              <a:extLst>
                <a:ext uri="{FF2B5EF4-FFF2-40B4-BE49-F238E27FC236}">
                  <a16:creationId xmlns:a16="http://schemas.microsoft.com/office/drawing/2014/main" id="{FF157DD9-46F4-7A44-0C27-61DCE300F731}"/>
                </a:ext>
              </a:extLst>
            </p:cNvPr>
            <p:cNvPicPr>
              <a:picLocks noChangeAspect="1"/>
            </p:cNvPicPr>
            <p:nvPr/>
          </p:nvPicPr>
          <p:blipFill>
            <a:blip r:embed="rId13" cstate="print">
              <a:extLst>
                <a:ext uri="{28A0092B-C50C-407E-A947-70E740481C1C}">
                  <a14:useLocalDpi xmlns:a14="http://schemas.microsoft.com/office/drawing/2010/main" val="0"/>
                </a:ext>
                <a:ext uri="{837473B0-CC2E-450A-ABE3-18F120FF3D39}">
                  <a1611:picAttrSrcUrl xmlns:a1611="http://schemas.microsoft.com/office/drawing/2016/11/main" r:id="rId14"/>
                </a:ext>
              </a:extLst>
            </a:blip>
            <a:stretch>
              <a:fillRect/>
            </a:stretch>
          </p:blipFill>
          <p:spPr>
            <a:xfrm rot="2100683">
              <a:off x="6079117" y="4001189"/>
              <a:ext cx="1055752" cy="1674297"/>
            </a:xfrm>
            <a:prstGeom prst="rect">
              <a:avLst/>
            </a:prstGeom>
          </p:spPr>
        </p:pic>
      </p:grpSp>
      <p:grpSp>
        <p:nvGrpSpPr>
          <p:cNvPr id="2" name="グループ化 1">
            <a:extLst>
              <a:ext uri="{FF2B5EF4-FFF2-40B4-BE49-F238E27FC236}">
                <a16:creationId xmlns:a16="http://schemas.microsoft.com/office/drawing/2014/main" id="{5E95EF72-A037-F27C-36FD-9C54667F4B51}"/>
              </a:ext>
            </a:extLst>
          </p:cNvPr>
          <p:cNvGrpSpPr/>
          <p:nvPr/>
        </p:nvGrpSpPr>
        <p:grpSpPr>
          <a:xfrm>
            <a:off x="3007306" y="1616536"/>
            <a:ext cx="4937471" cy="4872426"/>
            <a:chOff x="3007306" y="1616536"/>
            <a:chExt cx="4937471" cy="4872426"/>
          </a:xfrm>
        </p:grpSpPr>
        <p:grpSp>
          <p:nvGrpSpPr>
            <p:cNvPr id="4" name="グループ化 3">
              <a:extLst>
                <a:ext uri="{FF2B5EF4-FFF2-40B4-BE49-F238E27FC236}">
                  <a16:creationId xmlns:a16="http://schemas.microsoft.com/office/drawing/2014/main" id="{05F9ECF3-E775-970C-56B9-FB403ACA4801}"/>
                </a:ext>
              </a:extLst>
            </p:cNvPr>
            <p:cNvGrpSpPr/>
            <p:nvPr/>
          </p:nvGrpSpPr>
          <p:grpSpPr>
            <a:xfrm>
              <a:off x="4997110" y="1616536"/>
              <a:ext cx="1009596" cy="1119676"/>
              <a:chOff x="8316209" y="4520764"/>
              <a:chExt cx="1181752" cy="1668372"/>
            </a:xfrm>
          </p:grpSpPr>
          <p:pic>
            <p:nvPicPr>
              <p:cNvPr id="38" name="図 37" descr="熱気球クリップアート 無料画像 - Public Domain Pictures">
                <a:extLst>
                  <a:ext uri="{FF2B5EF4-FFF2-40B4-BE49-F238E27FC236}">
                    <a16:creationId xmlns:a16="http://schemas.microsoft.com/office/drawing/2014/main" id="{FDA41943-52EF-21FB-8913-61A615347FBE}"/>
                  </a:ext>
                </a:extLst>
              </p:cNvPr>
              <p:cNvPicPr>
                <a:picLocks noChangeAspect="1"/>
              </p:cNvPicPr>
              <p:nvPr/>
            </p:nvPicPr>
            <p:blipFill rotWithShape="1">
              <a:blip r:embed="rId15">
                <a:extLst>
                  <a:ext uri="{BEBA8EAE-BF5A-486C-A8C5-ECC9F3942E4B}">
                    <a14:imgProps xmlns:a14="http://schemas.microsoft.com/office/drawing/2010/main">
                      <a14:imgLayer r:embed="rId16">
                        <a14:imgEffect>
                          <a14:backgroundRemoval t="625" b="45000" l="66667" r="100000">
                            <a14:foregroundMark x1="80000" y1="31250" x2="80667" y2="40625"/>
                          </a14:backgroundRemoval>
                        </a14:imgEffect>
                      </a14:imgLayer>
                    </a14:imgProps>
                  </a:ext>
                  <a:ext uri="{28A0092B-C50C-407E-A947-70E740481C1C}">
                    <a14:useLocalDpi xmlns:a14="http://schemas.microsoft.com/office/drawing/2010/main" val="0"/>
                  </a:ext>
                </a:extLst>
              </a:blip>
              <a:srcRect l="65386" b="54186"/>
              <a:stretch/>
            </p:blipFill>
            <p:spPr>
              <a:xfrm>
                <a:off x="8316209" y="4520764"/>
                <a:ext cx="1181752" cy="1668372"/>
              </a:xfrm>
              <a:prstGeom prst="rect">
                <a:avLst/>
              </a:prstGeom>
            </p:spPr>
          </p:pic>
          <p:pic>
            <p:nvPicPr>
              <p:cNvPr id="39" name="図 38">
                <a:extLst>
                  <a:ext uri="{FF2B5EF4-FFF2-40B4-BE49-F238E27FC236}">
                    <a16:creationId xmlns:a16="http://schemas.microsoft.com/office/drawing/2014/main" id="{2C8618C7-701F-320B-204C-2EEAACC90A1B}"/>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442177" y="5046039"/>
                <a:ext cx="977247" cy="894123"/>
              </a:xfrm>
              <a:prstGeom prst="rect">
                <a:avLst/>
              </a:prstGeom>
            </p:spPr>
          </p:pic>
        </p:grpSp>
        <p:grpSp>
          <p:nvGrpSpPr>
            <p:cNvPr id="5" name="グループ化 4">
              <a:extLst>
                <a:ext uri="{FF2B5EF4-FFF2-40B4-BE49-F238E27FC236}">
                  <a16:creationId xmlns:a16="http://schemas.microsoft.com/office/drawing/2014/main" id="{1808B3F9-01E3-DE04-3F3B-30C211096329}"/>
                </a:ext>
              </a:extLst>
            </p:cNvPr>
            <p:cNvGrpSpPr/>
            <p:nvPr/>
          </p:nvGrpSpPr>
          <p:grpSpPr>
            <a:xfrm>
              <a:off x="6332265" y="1881125"/>
              <a:ext cx="1063876" cy="1223435"/>
              <a:chOff x="11580649" y="4321127"/>
              <a:chExt cx="1122610" cy="1799280"/>
            </a:xfrm>
          </p:grpSpPr>
          <p:pic>
            <p:nvPicPr>
              <p:cNvPr id="36" name="図 35" descr="熱気球クリップアート 無料画像 - Public Domain Pictures">
                <a:extLst>
                  <a:ext uri="{FF2B5EF4-FFF2-40B4-BE49-F238E27FC236}">
                    <a16:creationId xmlns:a16="http://schemas.microsoft.com/office/drawing/2014/main" id="{F285741F-1FE0-F3F3-C144-851699BD4536}"/>
                  </a:ext>
                </a:extLst>
              </p:cNvPr>
              <p:cNvPicPr>
                <a:picLocks noChangeAspect="1"/>
              </p:cNvPicPr>
              <p:nvPr/>
            </p:nvPicPr>
            <p:blipFill rotWithShape="1">
              <a:blip r:embed="rId18">
                <a:extLst>
                  <a:ext uri="{BEBA8EAE-BF5A-486C-A8C5-ECC9F3942E4B}">
                    <a14:imgProps xmlns:a14="http://schemas.microsoft.com/office/drawing/2010/main">
                      <a14:imgLayer r:embed="rId16">
                        <a14:imgEffect>
                          <a14:backgroundRemoval t="43750" b="93750" l="66000" r="100000">
                            <a14:foregroundMark x1="82000" y1="75625" x2="82667" y2="75625"/>
                            <a14:foregroundMark x1="80667" y1="76250" x2="82000" y2="84375"/>
                            <a14:foregroundMark x1="86000" y1="76875" x2="86000" y2="76875"/>
                          </a14:backgroundRemoval>
                        </a14:imgEffect>
                      </a14:imgLayer>
                    </a14:imgProps>
                  </a:ext>
                  <a:ext uri="{28A0092B-C50C-407E-A947-70E740481C1C}">
                    <a14:useLocalDpi xmlns:a14="http://schemas.microsoft.com/office/drawing/2010/main" val="0"/>
                  </a:ext>
                </a:extLst>
              </a:blip>
              <a:srcRect l="67250" t="41681" r="-1216" b="9195"/>
              <a:stretch/>
            </p:blipFill>
            <p:spPr>
              <a:xfrm>
                <a:off x="11580649" y="4321127"/>
                <a:ext cx="1122610" cy="1799280"/>
              </a:xfrm>
              <a:prstGeom prst="rect">
                <a:avLst/>
              </a:prstGeom>
            </p:spPr>
          </p:pic>
          <p:pic>
            <p:nvPicPr>
              <p:cNvPr id="37" name="図 36">
                <a:extLst>
                  <a:ext uri="{FF2B5EF4-FFF2-40B4-BE49-F238E27FC236}">
                    <a16:creationId xmlns:a16="http://schemas.microsoft.com/office/drawing/2014/main" id="{F3513980-33E1-49A3-DEB2-5EACAA50462B}"/>
                  </a:ext>
                </a:extLst>
              </p:cNvPr>
              <p:cNvPicPr>
                <a:picLocks noChangeAspect="1"/>
              </p:cNvPicPr>
              <p:nvPr/>
            </p:nvPicPr>
            <p:blipFill>
              <a:blip r:embed="rId19" cstate="print">
                <a:extLst>
                  <a:ext uri="{BEBA8EAE-BF5A-486C-A8C5-ECC9F3942E4B}">
                    <a14:imgProps xmlns:a14="http://schemas.microsoft.com/office/drawing/2010/main">
                      <a14:imgLayer r:embed="rId20">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11718006" y="5100659"/>
                <a:ext cx="904305" cy="762666"/>
              </a:xfrm>
              <a:prstGeom prst="rect">
                <a:avLst/>
              </a:prstGeom>
            </p:spPr>
          </p:pic>
        </p:grpSp>
        <p:grpSp>
          <p:nvGrpSpPr>
            <p:cNvPr id="7" name="グループ化 6">
              <a:extLst>
                <a:ext uri="{FF2B5EF4-FFF2-40B4-BE49-F238E27FC236}">
                  <a16:creationId xmlns:a16="http://schemas.microsoft.com/office/drawing/2014/main" id="{508AD409-1A1B-226D-CF54-58F1FFC0C0F6}"/>
                </a:ext>
              </a:extLst>
            </p:cNvPr>
            <p:cNvGrpSpPr/>
            <p:nvPr/>
          </p:nvGrpSpPr>
          <p:grpSpPr>
            <a:xfrm>
              <a:off x="6839465" y="3599470"/>
              <a:ext cx="1105312" cy="1223434"/>
              <a:chOff x="11503353" y="4361303"/>
              <a:chExt cx="1101588" cy="1555564"/>
            </a:xfrm>
          </p:grpSpPr>
          <p:pic>
            <p:nvPicPr>
              <p:cNvPr id="34" name="図 33" descr="熱気球クリップアート 無料画像 - Public Domain Pictures">
                <a:extLst>
                  <a:ext uri="{FF2B5EF4-FFF2-40B4-BE49-F238E27FC236}">
                    <a16:creationId xmlns:a16="http://schemas.microsoft.com/office/drawing/2014/main" id="{D739725A-999B-FF53-889E-78825FAB1782}"/>
                  </a:ext>
                </a:extLst>
              </p:cNvPr>
              <p:cNvPicPr>
                <a:picLocks noChangeAspect="1"/>
              </p:cNvPicPr>
              <p:nvPr/>
            </p:nvPicPr>
            <p:blipFill rotWithShape="1">
              <a:blip r:embed="rId21">
                <a:extLst>
                  <a:ext uri="{BEBA8EAE-BF5A-486C-A8C5-ECC9F3942E4B}">
                    <a14:imgProps xmlns:a14="http://schemas.microsoft.com/office/drawing/2010/main">
                      <a14:imgLayer r:embed="rId16">
                        <a14:imgEffect>
                          <a14:backgroundRemoval t="0" b="46250" l="0" r="33333">
                            <a14:foregroundMark x1="13333" y1="32500" x2="13333" y2="32500"/>
                            <a14:foregroundMark x1="14667" y1="41250" x2="14667" y2="41250"/>
                            <a14:foregroundMark x1="18667" y1="33750" x2="18667" y2="33750"/>
                          </a14:backgroundRemoval>
                        </a14:imgEffect>
                      </a14:imgLayer>
                    </a14:imgProps>
                  </a:ext>
                  <a:ext uri="{28A0092B-C50C-407E-A947-70E740481C1C}">
                    <a14:useLocalDpi xmlns:a14="http://schemas.microsoft.com/office/drawing/2010/main" val="0"/>
                  </a:ext>
                </a:extLst>
              </a:blip>
              <a:srcRect r="65547" b="54389"/>
              <a:stretch/>
            </p:blipFill>
            <p:spPr>
              <a:xfrm>
                <a:off x="11503353" y="4361303"/>
                <a:ext cx="1101588" cy="1555564"/>
              </a:xfrm>
              <a:prstGeom prst="rect">
                <a:avLst/>
              </a:prstGeom>
            </p:spPr>
          </p:pic>
          <p:pic>
            <p:nvPicPr>
              <p:cNvPr id="35" name="図 34">
                <a:extLst>
                  <a:ext uri="{FF2B5EF4-FFF2-40B4-BE49-F238E27FC236}">
                    <a16:creationId xmlns:a16="http://schemas.microsoft.com/office/drawing/2014/main" id="{A564C65F-E788-EAC8-D315-C7237ECDAD3E}"/>
                  </a:ext>
                </a:extLst>
              </p:cNvPr>
              <p:cNvPicPr>
                <a:picLocks noChangeAspect="1"/>
              </p:cNvPicPr>
              <p:nvPr/>
            </p:nvPicPr>
            <p:blipFill>
              <a:blip r:embed="rId22" cstate="print">
                <a:extLst>
                  <a:ext uri="{BEBA8EAE-BF5A-486C-A8C5-ECC9F3942E4B}">
                    <a14:imgProps xmlns:a14="http://schemas.microsoft.com/office/drawing/2010/main">
                      <a14:imgLayer r:embed="rId23">
                        <a14:imgEffect>
                          <a14:backgroundRemoval t="9961" b="86914" l="9961" r="89844"/>
                        </a14:imgEffect>
                      </a14:imgLayer>
                    </a14:imgProps>
                  </a:ext>
                  <a:ext uri="{28A0092B-C50C-407E-A947-70E740481C1C}">
                    <a14:useLocalDpi xmlns:a14="http://schemas.microsoft.com/office/drawing/2010/main" val="0"/>
                  </a:ext>
                </a:extLst>
              </a:blip>
              <a:stretch>
                <a:fillRect/>
              </a:stretch>
            </p:blipFill>
            <p:spPr>
              <a:xfrm>
                <a:off x="11561176" y="4909334"/>
                <a:ext cx="948175" cy="803786"/>
              </a:xfrm>
              <a:prstGeom prst="rect">
                <a:avLst/>
              </a:prstGeom>
            </p:spPr>
          </p:pic>
        </p:grpSp>
        <p:grpSp>
          <p:nvGrpSpPr>
            <p:cNvPr id="8" name="グループ化 7">
              <a:extLst>
                <a:ext uri="{FF2B5EF4-FFF2-40B4-BE49-F238E27FC236}">
                  <a16:creationId xmlns:a16="http://schemas.microsoft.com/office/drawing/2014/main" id="{CF028B59-2553-69E5-FDC0-609E50BB6167}"/>
                </a:ext>
              </a:extLst>
            </p:cNvPr>
            <p:cNvGrpSpPr/>
            <p:nvPr/>
          </p:nvGrpSpPr>
          <p:grpSpPr>
            <a:xfrm>
              <a:off x="3412264" y="1927184"/>
              <a:ext cx="1189456" cy="1243835"/>
              <a:chOff x="1294905" y="2989647"/>
              <a:chExt cx="1152783" cy="1461909"/>
            </a:xfrm>
          </p:grpSpPr>
          <p:pic>
            <p:nvPicPr>
              <p:cNvPr id="32" name="図 31" descr="熱気球クリップアート 無料画像 - Public Domain Pictures">
                <a:extLst>
                  <a:ext uri="{FF2B5EF4-FFF2-40B4-BE49-F238E27FC236}">
                    <a16:creationId xmlns:a16="http://schemas.microsoft.com/office/drawing/2014/main" id="{D9D68FE5-5CAA-4A0F-3199-3E2BB40FCADD}"/>
                  </a:ext>
                </a:extLst>
              </p:cNvPr>
              <p:cNvPicPr>
                <a:picLocks noChangeAspect="1"/>
              </p:cNvPicPr>
              <p:nvPr/>
            </p:nvPicPr>
            <p:blipFill rotWithShape="1">
              <a:blip r:embed="rId24">
                <a:extLst>
                  <a:ext uri="{BEBA8EAE-BF5A-486C-A8C5-ECC9F3942E4B}">
                    <a14:imgProps xmlns:a14="http://schemas.microsoft.com/office/drawing/2010/main">
                      <a14:imgLayer r:embed="rId16">
                        <a14:imgEffect>
                          <a14:backgroundRemoval t="0" b="45000" l="32000" r="68667">
                            <a14:foregroundMark x1="46667" y1="32500" x2="46667" y2="32500"/>
                            <a14:foregroundMark x1="46667" y1="33125" x2="47333" y2="40625"/>
                            <a14:foregroundMark x1="47333" y1="40625" x2="53333" y2="40625"/>
                            <a14:foregroundMark x1="52000" y1="40625" x2="52667" y2="30625"/>
                          </a14:backgroundRemoval>
                        </a14:imgEffect>
                      </a14:imgLayer>
                    </a14:imgProps>
                  </a:ext>
                  <a:ext uri="{28A0092B-C50C-407E-A947-70E740481C1C}">
                    <a14:useLocalDpi xmlns:a14="http://schemas.microsoft.com/office/drawing/2010/main" val="0"/>
                  </a:ext>
                </a:extLst>
              </a:blip>
              <a:srcRect l="32009" r="30628" b="55580"/>
              <a:stretch/>
            </p:blipFill>
            <p:spPr>
              <a:xfrm>
                <a:off x="1294905" y="2989647"/>
                <a:ext cx="1152783" cy="1461909"/>
              </a:xfrm>
              <a:prstGeom prst="rect">
                <a:avLst/>
              </a:prstGeom>
            </p:spPr>
          </p:pic>
          <p:pic>
            <p:nvPicPr>
              <p:cNvPr id="33" name="図 32">
                <a:extLst>
                  <a:ext uri="{FF2B5EF4-FFF2-40B4-BE49-F238E27FC236}">
                    <a16:creationId xmlns:a16="http://schemas.microsoft.com/office/drawing/2014/main" id="{9597A20A-4C5F-D40B-44D8-508BB0D15750}"/>
                  </a:ext>
                </a:extLst>
              </p:cNvPr>
              <p:cNvPicPr>
                <a:picLocks noChangeAspect="1"/>
              </p:cNvPicPr>
              <p:nvPr/>
            </p:nvPicPr>
            <p:blipFill>
              <a:blip r:embed="rId25" cstate="print">
                <a:extLst>
                  <a:ext uri="{BEBA8EAE-BF5A-486C-A8C5-ECC9F3942E4B}">
                    <a14:imgProps xmlns:a14="http://schemas.microsoft.com/office/drawing/2010/main">
                      <a14:imgLayer r:embed="rId26">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1436242" y="3496020"/>
                <a:ext cx="838853" cy="803622"/>
              </a:xfrm>
              <a:prstGeom prst="rect">
                <a:avLst/>
              </a:prstGeom>
            </p:spPr>
          </p:pic>
        </p:grpSp>
        <p:grpSp>
          <p:nvGrpSpPr>
            <p:cNvPr id="15" name="グループ化 14">
              <a:extLst>
                <a:ext uri="{FF2B5EF4-FFF2-40B4-BE49-F238E27FC236}">
                  <a16:creationId xmlns:a16="http://schemas.microsoft.com/office/drawing/2014/main" id="{1E3D48E0-80C6-72A9-A180-5A9A796D4873}"/>
                </a:ext>
              </a:extLst>
            </p:cNvPr>
            <p:cNvGrpSpPr/>
            <p:nvPr/>
          </p:nvGrpSpPr>
          <p:grpSpPr>
            <a:xfrm>
              <a:off x="3488189" y="4976383"/>
              <a:ext cx="1099752" cy="1312425"/>
              <a:chOff x="897424" y="3038263"/>
              <a:chExt cx="1214325" cy="1655896"/>
            </a:xfrm>
          </p:grpSpPr>
          <p:pic>
            <p:nvPicPr>
              <p:cNvPr id="30" name="図 29" descr="熱気球クリップアート 無料画像 - Public Domain Pictures">
                <a:extLst>
                  <a:ext uri="{FF2B5EF4-FFF2-40B4-BE49-F238E27FC236}">
                    <a16:creationId xmlns:a16="http://schemas.microsoft.com/office/drawing/2014/main" id="{6179E6EF-E98F-DCDB-1CB9-64F33EFB3ACE}"/>
                  </a:ext>
                </a:extLst>
              </p:cNvPr>
              <p:cNvPicPr>
                <a:picLocks noChangeAspect="1"/>
              </p:cNvPicPr>
              <p:nvPr/>
            </p:nvPicPr>
            <p:blipFill rotWithShape="1">
              <a:blip r:embed="rId27">
                <a:extLst>
                  <a:ext uri="{BEBA8EAE-BF5A-486C-A8C5-ECC9F3942E4B}">
                    <a14:imgProps xmlns:a14="http://schemas.microsoft.com/office/drawing/2010/main">
                      <a14:imgLayer r:embed="rId16">
                        <a14:imgEffect>
                          <a14:backgroundRemoval t="43125" b="89375" l="30000" r="70667">
                            <a14:foregroundMark x1="49333" y1="76250" x2="49333" y2="76250"/>
                            <a14:foregroundMark x1="49333" y1="76250" x2="48000" y2="85000"/>
                            <a14:foregroundMark x1="52667" y1="83750" x2="52667" y2="83750"/>
                            <a14:foregroundMark x1="52000" y1="77500" x2="52000" y2="77500"/>
                          </a14:backgroundRemoval>
                        </a14:imgEffect>
                      </a14:imgLayer>
                    </a14:imgProps>
                  </a:ext>
                  <a:ext uri="{28A0092B-C50C-407E-A947-70E740481C1C}">
                    <a14:useLocalDpi xmlns:a14="http://schemas.microsoft.com/office/drawing/2010/main" val="0"/>
                  </a:ext>
                </a:extLst>
              </a:blip>
              <a:srcRect l="32008" t="42091" r="30629" b="10144"/>
              <a:stretch/>
            </p:blipFill>
            <p:spPr>
              <a:xfrm>
                <a:off x="897424" y="3038263"/>
                <a:ext cx="1214325" cy="1655896"/>
              </a:xfrm>
              <a:prstGeom prst="rect">
                <a:avLst/>
              </a:prstGeom>
            </p:spPr>
          </p:pic>
          <p:pic>
            <p:nvPicPr>
              <p:cNvPr id="31" name="図 30">
                <a:extLst>
                  <a:ext uri="{FF2B5EF4-FFF2-40B4-BE49-F238E27FC236}">
                    <a16:creationId xmlns:a16="http://schemas.microsoft.com/office/drawing/2014/main" id="{34F0766C-4B18-9D8A-BAAC-587E3183452A}"/>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114720" y="3668283"/>
                <a:ext cx="767222" cy="747922"/>
              </a:xfrm>
              <a:prstGeom prst="rect">
                <a:avLst/>
              </a:prstGeom>
            </p:spPr>
          </p:pic>
        </p:grpSp>
        <p:grpSp>
          <p:nvGrpSpPr>
            <p:cNvPr id="19" name="グループ化 18">
              <a:extLst>
                <a:ext uri="{FF2B5EF4-FFF2-40B4-BE49-F238E27FC236}">
                  <a16:creationId xmlns:a16="http://schemas.microsoft.com/office/drawing/2014/main" id="{AE36991E-459A-8D8F-9519-1D5ED58FD1C5}"/>
                </a:ext>
              </a:extLst>
            </p:cNvPr>
            <p:cNvGrpSpPr/>
            <p:nvPr/>
          </p:nvGrpSpPr>
          <p:grpSpPr>
            <a:xfrm>
              <a:off x="3007306" y="3617057"/>
              <a:ext cx="1075238" cy="1189068"/>
              <a:chOff x="2324400" y="4550464"/>
              <a:chExt cx="1029315" cy="1578635"/>
            </a:xfrm>
          </p:grpSpPr>
          <p:pic>
            <p:nvPicPr>
              <p:cNvPr id="28" name="図 27" descr="熱気球クリップアート 無料画像 - Public Domain Pictures">
                <a:extLst>
                  <a:ext uri="{FF2B5EF4-FFF2-40B4-BE49-F238E27FC236}">
                    <a16:creationId xmlns:a16="http://schemas.microsoft.com/office/drawing/2014/main" id="{A79092E9-DB0F-7303-A1C9-DF98EAFE594F}"/>
                  </a:ext>
                </a:extLst>
              </p:cNvPr>
              <p:cNvPicPr>
                <a:picLocks noChangeAspect="1"/>
              </p:cNvPicPr>
              <p:nvPr/>
            </p:nvPicPr>
            <p:blipFill rotWithShape="1">
              <a:blip r:embed="rId29">
                <a:extLst>
                  <a:ext uri="{BEBA8EAE-BF5A-486C-A8C5-ECC9F3942E4B}">
                    <a14:imgProps xmlns:a14="http://schemas.microsoft.com/office/drawing/2010/main">
                      <a14:imgLayer r:embed="rId16">
                        <a14:imgEffect>
                          <a14:backgroundRemoval t="44375" b="95000" l="2667" r="32667">
                            <a14:foregroundMark x1="14667" y1="76250" x2="14667" y2="76250"/>
                            <a14:foregroundMark x1="13333" y1="76875" x2="13333" y2="85000"/>
                            <a14:foregroundMark x1="18000" y1="80000" x2="18000" y2="80000"/>
                          </a14:backgroundRemoval>
                        </a14:imgEffect>
                      </a14:imgLayer>
                    </a14:imgProps>
                  </a:ext>
                  <a:ext uri="{28A0092B-C50C-407E-A947-70E740481C1C}">
                    <a14:useLocalDpi xmlns:a14="http://schemas.microsoft.com/office/drawing/2010/main" val="0"/>
                  </a:ext>
                </a:extLst>
              </a:blip>
              <a:srcRect t="44224" r="66780" b="8012"/>
              <a:stretch/>
            </p:blipFill>
            <p:spPr>
              <a:xfrm>
                <a:off x="2324400" y="4550464"/>
                <a:ext cx="1029315" cy="1578635"/>
              </a:xfrm>
              <a:prstGeom prst="rect">
                <a:avLst/>
              </a:prstGeom>
            </p:spPr>
          </p:pic>
          <p:pic>
            <p:nvPicPr>
              <p:cNvPr id="29" name="図 28">
                <a:extLst>
                  <a:ext uri="{FF2B5EF4-FFF2-40B4-BE49-F238E27FC236}">
                    <a16:creationId xmlns:a16="http://schemas.microsoft.com/office/drawing/2014/main" id="{D04F2D49-26F9-CF91-A8AA-52B1BD9E192B}"/>
                  </a:ext>
                </a:extLst>
              </p:cNvPr>
              <p:cNvPicPr>
                <a:picLocks noChangeAspect="1"/>
              </p:cNvPicPr>
              <p:nvPr/>
            </p:nvPicPr>
            <p:blipFill>
              <a:blip r:embed="rId30" cstate="print">
                <a:extLst>
                  <a:ext uri="{BEBA8EAE-BF5A-486C-A8C5-ECC9F3942E4B}">
                    <a14:imgProps xmlns:a14="http://schemas.microsoft.com/office/drawing/2010/main">
                      <a14:imgLayer r:embed="rId31">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a:off x="2572573" y="5170221"/>
                <a:ext cx="549915" cy="590388"/>
              </a:xfrm>
              <a:prstGeom prst="rect">
                <a:avLst/>
              </a:prstGeom>
            </p:spPr>
          </p:pic>
        </p:grpSp>
        <p:grpSp>
          <p:nvGrpSpPr>
            <p:cNvPr id="22" name="グループ化 21">
              <a:extLst>
                <a:ext uri="{FF2B5EF4-FFF2-40B4-BE49-F238E27FC236}">
                  <a16:creationId xmlns:a16="http://schemas.microsoft.com/office/drawing/2014/main" id="{052E1C85-F5A7-39D0-92BC-B6FCA819364B}"/>
                </a:ext>
              </a:extLst>
            </p:cNvPr>
            <p:cNvGrpSpPr/>
            <p:nvPr/>
          </p:nvGrpSpPr>
          <p:grpSpPr>
            <a:xfrm>
              <a:off x="4859768" y="5288591"/>
              <a:ext cx="1124571" cy="1200371"/>
              <a:chOff x="1481465" y="4555269"/>
              <a:chExt cx="1152783" cy="1461909"/>
            </a:xfrm>
          </p:grpSpPr>
          <p:pic>
            <p:nvPicPr>
              <p:cNvPr id="26" name="図 25" descr="熱気球クリップアート 無料画像 - Public Domain Pictures">
                <a:extLst>
                  <a:ext uri="{FF2B5EF4-FFF2-40B4-BE49-F238E27FC236}">
                    <a16:creationId xmlns:a16="http://schemas.microsoft.com/office/drawing/2014/main" id="{A7DE71CE-700B-3101-858C-38D9900436DB}"/>
                  </a:ext>
                </a:extLst>
              </p:cNvPr>
              <p:cNvPicPr>
                <a:picLocks noChangeAspect="1"/>
              </p:cNvPicPr>
              <p:nvPr/>
            </p:nvPicPr>
            <p:blipFill rotWithShape="1">
              <a:blip r:embed="rId24">
                <a:extLst>
                  <a:ext uri="{BEBA8EAE-BF5A-486C-A8C5-ECC9F3942E4B}">
                    <a14:imgProps xmlns:a14="http://schemas.microsoft.com/office/drawing/2010/main">
                      <a14:imgLayer r:embed="rId16">
                        <a14:imgEffect>
                          <a14:backgroundRemoval t="0" b="45000" l="32000" r="68667">
                            <a14:foregroundMark x1="46667" y1="32500" x2="46667" y2="32500"/>
                            <a14:foregroundMark x1="46667" y1="33125" x2="47333" y2="40625"/>
                            <a14:foregroundMark x1="47333" y1="40625" x2="53333" y2="40625"/>
                            <a14:foregroundMark x1="52000" y1="40625" x2="52667" y2="30625"/>
                          </a14:backgroundRemoval>
                        </a14:imgEffect>
                      </a14:imgLayer>
                    </a14:imgProps>
                  </a:ext>
                  <a:ext uri="{28A0092B-C50C-407E-A947-70E740481C1C}">
                    <a14:useLocalDpi xmlns:a14="http://schemas.microsoft.com/office/drawing/2010/main" val="0"/>
                  </a:ext>
                </a:extLst>
              </a:blip>
              <a:srcRect l="32009" r="30628" b="55580"/>
              <a:stretch/>
            </p:blipFill>
            <p:spPr>
              <a:xfrm>
                <a:off x="1481465" y="4555269"/>
                <a:ext cx="1152783" cy="1461909"/>
              </a:xfrm>
              <a:prstGeom prst="rect">
                <a:avLst/>
              </a:prstGeom>
            </p:spPr>
          </p:pic>
          <p:pic>
            <p:nvPicPr>
              <p:cNvPr id="27" name="図 26">
                <a:extLst>
                  <a:ext uri="{FF2B5EF4-FFF2-40B4-BE49-F238E27FC236}">
                    <a16:creationId xmlns:a16="http://schemas.microsoft.com/office/drawing/2014/main" id="{B2071B08-59E8-7E8D-74A3-45C260D54A46}"/>
                  </a:ext>
                </a:extLst>
              </p:cNvPr>
              <p:cNvPicPr>
                <a:picLocks noChangeAspect="1"/>
              </p:cNvPicPr>
              <p:nvPr/>
            </p:nvPicPr>
            <p:blipFill>
              <a:blip r:embed="rId32" cstate="print">
                <a:extLst>
                  <a:ext uri="{BEBA8EAE-BF5A-486C-A8C5-ECC9F3942E4B}">
                    <a14:imgProps xmlns:a14="http://schemas.microsoft.com/office/drawing/2010/main">
                      <a14:imgLayer r:embed="rId33">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1700126" y="5144643"/>
                <a:ext cx="690842" cy="674857"/>
              </a:xfrm>
              <a:prstGeom prst="rect">
                <a:avLst/>
              </a:prstGeom>
            </p:spPr>
          </p:pic>
        </p:grpSp>
        <p:grpSp>
          <p:nvGrpSpPr>
            <p:cNvPr id="23" name="グループ化 22">
              <a:extLst>
                <a:ext uri="{FF2B5EF4-FFF2-40B4-BE49-F238E27FC236}">
                  <a16:creationId xmlns:a16="http://schemas.microsoft.com/office/drawing/2014/main" id="{55946C55-D131-4875-C4CA-47EE103082BB}"/>
                </a:ext>
              </a:extLst>
            </p:cNvPr>
            <p:cNvGrpSpPr/>
            <p:nvPr/>
          </p:nvGrpSpPr>
          <p:grpSpPr>
            <a:xfrm>
              <a:off x="6238316" y="5026401"/>
              <a:ext cx="1048239" cy="1168934"/>
              <a:chOff x="7144524" y="2728613"/>
              <a:chExt cx="1181752" cy="1668372"/>
            </a:xfrm>
          </p:grpSpPr>
          <p:pic>
            <p:nvPicPr>
              <p:cNvPr id="24" name="図 23" descr="熱気球クリップアート 無料画像 - Public Domain Pictures">
                <a:extLst>
                  <a:ext uri="{FF2B5EF4-FFF2-40B4-BE49-F238E27FC236}">
                    <a16:creationId xmlns:a16="http://schemas.microsoft.com/office/drawing/2014/main" id="{F4F44D82-0771-6C67-7207-1841A97076B0}"/>
                  </a:ext>
                </a:extLst>
              </p:cNvPr>
              <p:cNvPicPr>
                <a:picLocks noChangeAspect="1"/>
              </p:cNvPicPr>
              <p:nvPr/>
            </p:nvPicPr>
            <p:blipFill rotWithShape="1">
              <a:blip r:embed="rId15">
                <a:extLst>
                  <a:ext uri="{BEBA8EAE-BF5A-486C-A8C5-ECC9F3942E4B}">
                    <a14:imgProps xmlns:a14="http://schemas.microsoft.com/office/drawing/2010/main">
                      <a14:imgLayer r:embed="rId16">
                        <a14:imgEffect>
                          <a14:backgroundRemoval t="625" b="45000" l="66667" r="100000">
                            <a14:foregroundMark x1="80000" y1="31250" x2="80667" y2="40625"/>
                          </a14:backgroundRemoval>
                        </a14:imgEffect>
                      </a14:imgLayer>
                    </a14:imgProps>
                  </a:ext>
                  <a:ext uri="{28A0092B-C50C-407E-A947-70E740481C1C}">
                    <a14:useLocalDpi xmlns:a14="http://schemas.microsoft.com/office/drawing/2010/main" val="0"/>
                  </a:ext>
                </a:extLst>
              </a:blip>
              <a:srcRect l="65386" b="54186"/>
              <a:stretch/>
            </p:blipFill>
            <p:spPr>
              <a:xfrm>
                <a:off x="7144524" y="2728613"/>
                <a:ext cx="1181752" cy="1668372"/>
              </a:xfrm>
              <a:prstGeom prst="rect">
                <a:avLst/>
              </a:prstGeom>
            </p:spPr>
          </p:pic>
          <p:pic>
            <p:nvPicPr>
              <p:cNvPr id="25" name="図 24">
                <a:extLst>
                  <a:ext uri="{FF2B5EF4-FFF2-40B4-BE49-F238E27FC236}">
                    <a16:creationId xmlns:a16="http://schemas.microsoft.com/office/drawing/2014/main" id="{9DDF74A7-D2F2-E425-0454-B7EAE612FCBA}"/>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7331141" y="3369911"/>
                <a:ext cx="940168" cy="764232"/>
              </a:xfrm>
              <a:prstGeom prst="rect">
                <a:avLst/>
              </a:prstGeom>
            </p:spPr>
          </p:pic>
        </p:grpSp>
      </p:grpSp>
    </p:spTree>
    <p:custDataLst>
      <p:tags r:id="rId1"/>
    </p:custDataLst>
    <p:extLst>
      <p:ext uri="{BB962C8B-B14F-4D97-AF65-F5344CB8AC3E}">
        <p14:creationId xmlns:p14="http://schemas.microsoft.com/office/powerpoint/2010/main" val="7798136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150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2000"/>
                            </p:stCondLst>
                            <p:childTnLst>
                              <p:par>
                                <p:cTn id="9" presetID="40" presetClass="path" presetSubtype="0" accel="50000" decel="50000" fill="hold" nodeType="afterEffect">
                                  <p:stCondLst>
                                    <p:cond delay="0"/>
                                  </p:stCondLst>
                                  <p:childTnLst>
                                    <p:animMotion origin="layout" path="M -3.1914E-6 1.58746E-6 C -0.01061 0.00539 -0.02025 0.01151 -0.0197 0.01862 C -0.01901 0.0267 -0.00882 0.02719 0.00207 0.02719 C 0.0142 0.02793 0.02591 0.02793 0.0266 0.0365 C 0.02715 0.04483 0.01599 0.05046 0.00441 0.05708 C -0.00592 0.06173 -0.01584 0.06786 -0.01529 0.0757 C -0.0146 0.08354 -0.00427 0.08427 0.00662 0.08427 C 0.01861 0.08403 0.03032 0.08525 0.03101 0.09309 C 0.0317 0.10166 0.00896 0.11367 0.0091 0.11367 C -0.00151 0.11906 -0.0113 0.12469 -0.01075 0.13253 C -0.01006 0.14086 0.00028 0.14086 0.01116 0.14086 C 0.02315 0.1416 0.03487 0.14135 0.03556 0.15066 C 0.03624 0.15874 0.02494 0.16438 0.01351 0.17026 C 0.0029 0.17663 -0.00675 0.18177 -0.0062 0.18986 C -0.00565 0.19696 0.00483 0.19819 0.01571 0.19819 C 0.02756 0.19819 0.03941 0.19917 0.03996 0.207 C 0.04065 0.21509 0.02935 0.22097 0.01805 0.22783 " pathEditMode="relative" rAng="4920000" ptsTypes="AAAAAAAAAAAAAAAAA">
                                      <p:cBhvr>
                                        <p:cTn id="10" dur="1750" fill="hold"/>
                                        <p:tgtEl>
                                          <p:spTgt spid="17"/>
                                        </p:tgtEl>
                                        <p:attrNameLst>
                                          <p:attrName>ppt_x</p:attrName>
                                          <p:attrName>ppt_y</p:attrName>
                                        </p:attrNameLst>
                                      </p:cBhvr>
                                      <p:rCtr x="1020" y="11342"/>
                                    </p:animMotion>
                                  </p:childTnLst>
                                </p:cTn>
                              </p:par>
                            </p:childTnLst>
                          </p:cTn>
                        </p:par>
                        <p:par>
                          <p:cTn id="11" fill="hold">
                            <p:stCondLst>
                              <p:cond delay="3750"/>
                            </p:stCondLst>
                            <p:childTnLst>
                              <p:par>
                                <p:cTn id="12" presetID="14" presetClass="entr" presetSubtype="1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2250"/>
                                        <p:tgtEl>
                                          <p:spTgt spid="10"/>
                                        </p:tgtEl>
                                      </p:cBhvr>
                                    </p:animEffect>
                                  </p:childTnLst>
                                </p:cTn>
                              </p:par>
                            </p:childTnLst>
                          </p:cTn>
                        </p:par>
                        <p:par>
                          <p:cTn id="15" fill="hold">
                            <p:stCondLst>
                              <p:cond delay="6000"/>
                            </p:stCondLst>
                            <p:childTnLst>
                              <p:par>
                                <p:cTn id="16" presetID="2" presetClass="entr" presetSubtype="4" fill="hold" nodeType="after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2000" fill="hold"/>
                                        <p:tgtEl>
                                          <p:spTgt spid="2"/>
                                        </p:tgtEl>
                                        <p:attrNameLst>
                                          <p:attrName>ppt_x</p:attrName>
                                        </p:attrNameLst>
                                      </p:cBhvr>
                                      <p:tavLst>
                                        <p:tav tm="0">
                                          <p:val>
                                            <p:strVal val="#ppt_x"/>
                                          </p:val>
                                        </p:tav>
                                        <p:tav tm="100000">
                                          <p:val>
                                            <p:strVal val="#ppt_x"/>
                                          </p:val>
                                        </p:tav>
                                      </p:tavLst>
                                    </p:anim>
                                    <p:anim calcmode="lin" valueType="num">
                                      <p:cBhvr additive="base">
                                        <p:cTn id="19" dur="2000" fill="hold"/>
                                        <p:tgtEl>
                                          <p:spTgt spid="2"/>
                                        </p:tgtEl>
                                        <p:attrNameLst>
                                          <p:attrName>ppt_y</p:attrName>
                                        </p:attrNameLst>
                                      </p:cBhvr>
                                      <p:tavLst>
                                        <p:tav tm="0">
                                          <p:val>
                                            <p:strVal val="1+#ppt_h/2"/>
                                          </p:val>
                                        </p:tav>
                                        <p:tav tm="100000">
                                          <p:val>
                                            <p:strVal val="#ppt_y"/>
                                          </p:val>
                                        </p:tav>
                                      </p:tavLst>
                                    </p:anim>
                                  </p:childTnLst>
                                </p:cTn>
                              </p:par>
                            </p:childTnLst>
                          </p:cTn>
                        </p:par>
                        <p:par>
                          <p:cTn id="20" fill="hold">
                            <p:stCondLst>
                              <p:cond delay="8500"/>
                            </p:stCondLst>
                            <p:childTnLst>
                              <p:par>
                                <p:cTn id="21" presetID="8" presetClass="emph" presetSubtype="0" fill="hold" nodeType="afterEffect">
                                  <p:stCondLst>
                                    <p:cond delay="500"/>
                                  </p:stCondLst>
                                  <p:childTnLst>
                                    <p:animRot by="21600000">
                                      <p:cBhvr>
                                        <p:cTn id="22" dur="2000" fill="hold"/>
                                        <p:tgtEl>
                                          <p:spTgt spid="2"/>
                                        </p:tgtEl>
                                        <p:attrNameLst>
                                          <p:attrName>r</p:attrName>
                                        </p:attrNameLst>
                                      </p:cBhvr>
                                    </p:animRot>
                                  </p:childTnLst>
                                </p:cTn>
                              </p:par>
                            </p:childTnLst>
                          </p:cTn>
                        </p:par>
                        <p:par>
                          <p:cTn id="23" fill="hold">
                            <p:stCondLst>
                              <p:cond delay="11000"/>
                            </p:stCondLst>
                            <p:childTnLst>
                              <p:par>
                                <p:cTn id="24" presetID="16" presetClass="entr" presetSubtype="21" fill="hold" nodeType="afterEffect">
                                  <p:stCondLst>
                                    <p:cond delay="500"/>
                                  </p:stCondLst>
                                  <p:childTnLst>
                                    <p:set>
                                      <p:cBhvr>
                                        <p:cTn id="25" dur="1" fill="hold">
                                          <p:stCondLst>
                                            <p:cond delay="0"/>
                                          </p:stCondLst>
                                        </p:cTn>
                                        <p:tgtEl>
                                          <p:spTgt spid="162"/>
                                        </p:tgtEl>
                                        <p:attrNameLst>
                                          <p:attrName>style.visibility</p:attrName>
                                        </p:attrNameLst>
                                      </p:cBhvr>
                                      <p:to>
                                        <p:strVal val="visible"/>
                                      </p:to>
                                    </p:set>
                                    <p:animEffect transition="in" filter="barn(inVertical)">
                                      <p:cBhvr>
                                        <p:cTn id="26" dur="1750"/>
                                        <p:tgtEl>
                                          <p:spTgt spid="162"/>
                                        </p:tgtEl>
                                      </p:cBhvr>
                                    </p:animEffect>
                                  </p:childTnLst>
                                </p:cTn>
                              </p:par>
                            </p:childTnLst>
                          </p:cTn>
                        </p:par>
                        <p:par>
                          <p:cTn id="27" fill="hold">
                            <p:stCondLst>
                              <p:cond delay="13250"/>
                            </p:stCondLst>
                            <p:childTnLst>
                              <p:par>
                                <p:cTn id="28" presetID="47"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B8ACC-31B7-5C4F-212E-AA41359F9810}"/>
            </a:ext>
          </a:extLst>
        </p:cNvPr>
        <p:cNvGrpSpPr/>
        <p:nvPr/>
      </p:nvGrpSpPr>
      <p:grpSpPr>
        <a:xfrm>
          <a:off x="0" y="0"/>
          <a:ext cx="0" cy="0"/>
          <a:chOff x="0" y="0"/>
          <a:chExt cx="0" cy="0"/>
        </a:xfrm>
      </p:grpSpPr>
      <p:sp>
        <p:nvSpPr>
          <p:cNvPr id="18" name="正方形/長方形 17">
            <a:extLst>
              <a:ext uri="{FF2B5EF4-FFF2-40B4-BE49-F238E27FC236}">
                <a16:creationId xmlns:a16="http://schemas.microsoft.com/office/drawing/2014/main" id="{17D825AA-E817-CF72-551A-5BB871C187AB}"/>
              </a:ext>
            </a:extLst>
          </p:cNvPr>
          <p:cNvSpPr/>
          <p:nvPr/>
        </p:nvSpPr>
        <p:spPr>
          <a:xfrm>
            <a:off x="1454903" y="2191137"/>
            <a:ext cx="3441245" cy="1655105"/>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eiryo UI" panose="020B0604030504040204" pitchFamily="50" charset="-128"/>
                <a:ea typeface="Meiryo UI" panose="020B0604030504040204" pitchFamily="50" charset="-128"/>
              </a:rPr>
              <a:t>縫製</a:t>
            </a:r>
          </a:p>
        </p:txBody>
      </p:sp>
      <p:pic>
        <p:nvPicPr>
          <p:cNvPr id="43" name="図 42" descr="座る, バイク, テーブル, 部屋 が含まれている画像&#10;&#10;AI によって生成されたコンテンツは間違っている可能性があります。">
            <a:extLst>
              <a:ext uri="{FF2B5EF4-FFF2-40B4-BE49-F238E27FC236}">
                <a16:creationId xmlns:a16="http://schemas.microsoft.com/office/drawing/2014/main" id="{DA50D76F-9712-8AD1-1D17-358B51683C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1981" y="3047533"/>
            <a:ext cx="1092159" cy="761310"/>
          </a:xfrm>
          <a:prstGeom prst="rect">
            <a:avLst/>
          </a:prstGeom>
        </p:spPr>
      </p:pic>
      <p:sp>
        <p:nvSpPr>
          <p:cNvPr id="10252" name="Line 3">
            <a:extLst>
              <a:ext uri="{FF2B5EF4-FFF2-40B4-BE49-F238E27FC236}">
                <a16:creationId xmlns:a16="http://schemas.microsoft.com/office/drawing/2014/main" id="{C4A38F00-4B6D-C4F5-92B1-EA1D62F7B3D2}"/>
              </a:ext>
            </a:extLst>
          </p:cNvPr>
          <p:cNvSpPr>
            <a:spLocks noChangeShapeType="1"/>
          </p:cNvSpPr>
          <p:nvPr/>
        </p:nvSpPr>
        <p:spPr bwMode="auto">
          <a:xfrm>
            <a:off x="287636" y="503238"/>
            <a:ext cx="11017224"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dirty="0"/>
          </a:p>
        </p:txBody>
      </p:sp>
      <p:sp>
        <p:nvSpPr>
          <p:cNvPr id="10253" name="テキスト ボックス 9">
            <a:extLst>
              <a:ext uri="{FF2B5EF4-FFF2-40B4-BE49-F238E27FC236}">
                <a16:creationId xmlns:a16="http://schemas.microsoft.com/office/drawing/2014/main" id="{18B0458B-BCC7-83A7-0838-B700E027A1C4}"/>
              </a:ext>
            </a:extLst>
          </p:cNvPr>
          <p:cNvSpPr txBox="1">
            <a:spLocks noChangeArrowheads="1"/>
          </p:cNvSpPr>
          <p:nvPr/>
        </p:nvSpPr>
        <p:spPr bwMode="auto">
          <a:xfrm>
            <a:off x="354117" y="150346"/>
            <a:ext cx="19242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ja-JP" sz="14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会社紹介</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10254" name="テキスト ボックス 9">
            <a:extLst>
              <a:ext uri="{FF2B5EF4-FFF2-40B4-BE49-F238E27FC236}">
                <a16:creationId xmlns:a16="http://schemas.microsoft.com/office/drawing/2014/main" id="{3148022A-5000-E2F9-B196-45FF3BBFD588}"/>
              </a:ext>
            </a:extLst>
          </p:cNvPr>
          <p:cNvSpPr txBox="1">
            <a:spLocks noChangeArrowheads="1"/>
          </p:cNvSpPr>
          <p:nvPr/>
        </p:nvSpPr>
        <p:spPr bwMode="auto">
          <a:xfrm>
            <a:off x="8960600" y="161916"/>
            <a:ext cx="9605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3/29</a:t>
            </a:r>
            <a:r>
              <a:rPr lang="ja-JP" altLang="en-US" sz="1400" dirty="0">
                <a:latin typeface="Meiryo UI" panose="020B0604030504040204" pitchFamily="50" charset="-128"/>
                <a:ea typeface="Meiryo UI" panose="020B0604030504040204" pitchFamily="50" charset="-128"/>
              </a:rPr>
              <a:t>）</a:t>
            </a:r>
          </a:p>
        </p:txBody>
      </p:sp>
      <p:sp>
        <p:nvSpPr>
          <p:cNvPr id="34" name="フレーム 33">
            <a:extLst>
              <a:ext uri="{FF2B5EF4-FFF2-40B4-BE49-F238E27FC236}">
                <a16:creationId xmlns:a16="http://schemas.microsoft.com/office/drawing/2014/main" id="{9C42F5F1-0A87-36DA-010A-240F9759445F}"/>
              </a:ext>
            </a:extLst>
          </p:cNvPr>
          <p:cNvSpPr/>
          <p:nvPr/>
        </p:nvSpPr>
        <p:spPr bwMode="auto">
          <a:xfrm>
            <a:off x="493071" y="566843"/>
            <a:ext cx="10626813" cy="5554271"/>
          </a:xfrm>
          <a:prstGeom prst="frame">
            <a:avLst>
              <a:gd name="adj1" fmla="val 2147"/>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tx1"/>
              </a:solidFill>
            </a:endParaRPr>
          </a:p>
        </p:txBody>
      </p:sp>
      <p:pic>
        <p:nvPicPr>
          <p:cNvPr id="143" name="Picture 2" descr="ロゴ">
            <a:extLst>
              <a:ext uri="{FF2B5EF4-FFF2-40B4-BE49-F238E27FC236}">
                <a16:creationId xmlns:a16="http://schemas.microsoft.com/office/drawing/2014/main" id="{D5054B8B-CFD3-32E2-D477-8876E828E551}"/>
              </a:ext>
            </a:extLst>
          </p:cNvPr>
          <p:cNvPicPr>
            <a:picLocks noChangeAspect="1" noChangeArrowheads="1"/>
          </p:cNvPicPr>
          <p:nvPr/>
        </p:nvPicPr>
        <p:blipFill>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937751" y="167901"/>
            <a:ext cx="1153170" cy="27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図 9" descr="文字が書かれている&#10;&#10;AI によって生成されたコンテンツは間違っている可能性があります。">
            <a:extLst>
              <a:ext uri="{FF2B5EF4-FFF2-40B4-BE49-F238E27FC236}">
                <a16:creationId xmlns:a16="http://schemas.microsoft.com/office/drawing/2014/main" id="{61BF8CDD-C7BD-2BCC-E723-BBEB467C3C71}"/>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871" b="88710" l="6326" r="92701">
                        <a14:foregroundMark x1="22628" y1="47581" x2="22628" y2="47581"/>
                        <a14:foregroundMark x1="66667" y1="59677" x2="66667" y2="59677"/>
                        <a14:foregroundMark x1="81265" y1="75806" x2="81265" y2="75806"/>
                        <a14:foregroundMark x1="92701" y1="62097" x2="92701" y2="62097"/>
                        <a14:foregroundMark x1="6326" y1="78226" x2="6326" y2="78226"/>
                      </a14:backgroundRemoval>
                    </a14:imgEffect>
                  </a14:imgLayer>
                </a14:imgProps>
              </a:ext>
              <a:ext uri="{28A0092B-C50C-407E-A947-70E740481C1C}">
                <a14:useLocalDpi xmlns:a14="http://schemas.microsoft.com/office/drawing/2010/main" val="0"/>
              </a:ext>
            </a:extLst>
          </a:blip>
          <a:stretch>
            <a:fillRect/>
          </a:stretch>
        </p:blipFill>
        <p:spPr>
          <a:xfrm>
            <a:off x="1482900" y="672520"/>
            <a:ext cx="2609984" cy="787440"/>
          </a:xfrm>
          <a:prstGeom prst="rect">
            <a:avLst/>
          </a:prstGeom>
        </p:spPr>
      </p:pic>
      <p:sp>
        <p:nvSpPr>
          <p:cNvPr id="16" name="テキスト ボックス 17">
            <a:extLst>
              <a:ext uri="{FF2B5EF4-FFF2-40B4-BE49-F238E27FC236}">
                <a16:creationId xmlns:a16="http://schemas.microsoft.com/office/drawing/2014/main" id="{52718B8B-8EF4-8BA7-9CAA-0E7870FB2CDE}"/>
              </a:ext>
            </a:extLst>
          </p:cNvPr>
          <p:cNvSpPr txBox="1">
            <a:spLocks noChangeArrowheads="1"/>
          </p:cNvSpPr>
          <p:nvPr/>
        </p:nvSpPr>
        <p:spPr bwMode="auto">
          <a:xfrm>
            <a:off x="4145651" y="946412"/>
            <a:ext cx="5809746" cy="45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1" u="sng" dirty="0">
                <a:latin typeface="Meiryo UI" panose="020B0604030504040204" pitchFamily="50" charset="-128"/>
                <a:ea typeface="Meiryo UI" panose="020B0604030504040204" pitchFamily="50" charset="-128"/>
              </a:rPr>
              <a:t>トヨタ紡織グループのシートサプライヤー</a:t>
            </a:r>
          </a:p>
        </p:txBody>
      </p:sp>
      <p:sp>
        <p:nvSpPr>
          <p:cNvPr id="26" name="正方形/長方形 25">
            <a:extLst>
              <a:ext uri="{FF2B5EF4-FFF2-40B4-BE49-F238E27FC236}">
                <a16:creationId xmlns:a16="http://schemas.microsoft.com/office/drawing/2014/main" id="{46C0733C-9DCD-4707-944A-0D0DE040AEA6}"/>
              </a:ext>
            </a:extLst>
          </p:cNvPr>
          <p:cNvSpPr/>
          <p:nvPr/>
        </p:nvSpPr>
        <p:spPr>
          <a:xfrm>
            <a:off x="1520803" y="4166772"/>
            <a:ext cx="3375345" cy="1640884"/>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eiryo UI" panose="020B0604030504040204" pitchFamily="50" charset="-128"/>
                <a:ea typeface="Meiryo UI" panose="020B0604030504040204" pitchFamily="50" charset="-128"/>
              </a:rPr>
              <a:t>縫製</a:t>
            </a:r>
          </a:p>
        </p:txBody>
      </p:sp>
      <p:sp>
        <p:nvSpPr>
          <p:cNvPr id="28" name="正方形/長方形 27">
            <a:extLst>
              <a:ext uri="{FF2B5EF4-FFF2-40B4-BE49-F238E27FC236}">
                <a16:creationId xmlns:a16="http://schemas.microsoft.com/office/drawing/2014/main" id="{649A1ABC-F1EA-3EFC-D289-361380C9C185}"/>
              </a:ext>
            </a:extLst>
          </p:cNvPr>
          <p:cNvSpPr/>
          <p:nvPr/>
        </p:nvSpPr>
        <p:spPr>
          <a:xfrm>
            <a:off x="1352074" y="1867878"/>
            <a:ext cx="1669036"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spAutoFit/>
          </a:bodyPr>
          <a:lstStyle/>
          <a:p>
            <a:pPr>
              <a:defRPr/>
            </a:pPr>
            <a:r>
              <a:rPr lang="ja-JP" altLang="en-US" sz="1400" b="1" dirty="0">
                <a:solidFill>
                  <a:schemeClr val="tx1"/>
                </a:solidFill>
                <a:latin typeface="Meiryo UI" panose="020B0604030504040204" pitchFamily="50" charset="-128"/>
                <a:ea typeface="Meiryo UI" panose="020B0604030504040204" pitchFamily="50" charset="-128"/>
              </a:rPr>
              <a:t>■シート　</a:t>
            </a:r>
            <a:r>
              <a:rPr lang="en-US" altLang="ja-JP" sz="1400" b="1" dirty="0">
                <a:solidFill>
                  <a:schemeClr val="tx1"/>
                </a:solidFill>
                <a:latin typeface="Meiryo UI" panose="020B0604030504040204" pitchFamily="50" charset="-128"/>
                <a:ea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rPr>
              <a:t>組立</a:t>
            </a:r>
            <a:r>
              <a:rPr lang="en-US" altLang="ja-JP" sz="1400" b="1" dirty="0">
                <a:solidFill>
                  <a:schemeClr val="tx1"/>
                </a:solidFill>
                <a:latin typeface="Meiryo UI" panose="020B0604030504040204" pitchFamily="50" charset="-128"/>
                <a:ea typeface="Meiryo UI" panose="020B0604030504040204" pitchFamily="50" charset="-128"/>
              </a:rPr>
              <a:t>)</a:t>
            </a:r>
            <a:endParaRPr lang="ja-JP" altLang="en-US" sz="1400" b="1" dirty="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81517F29-93EA-DC0B-3A94-4B729958FAA0}"/>
              </a:ext>
            </a:extLst>
          </p:cNvPr>
          <p:cNvSpPr/>
          <p:nvPr/>
        </p:nvSpPr>
        <p:spPr>
          <a:xfrm>
            <a:off x="1365878" y="3867493"/>
            <a:ext cx="2435200"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spAutoFit/>
          </a:bodyPr>
          <a:lstStyle/>
          <a:p>
            <a:pPr>
              <a:defRPr/>
            </a:pPr>
            <a:r>
              <a:rPr lang="ja-JP" altLang="en-US" sz="1400" b="1" dirty="0">
                <a:solidFill>
                  <a:schemeClr val="tx1"/>
                </a:solidFill>
                <a:latin typeface="Meiryo UI" panose="020B0604030504040204" pitchFamily="50" charset="-128"/>
                <a:ea typeface="Meiryo UI" panose="020B0604030504040204" pitchFamily="50" charset="-128"/>
              </a:rPr>
              <a:t>■シートカバー（縫製）</a:t>
            </a:r>
          </a:p>
        </p:txBody>
      </p:sp>
      <p:pic>
        <p:nvPicPr>
          <p:cNvPr id="44" name="図 43">
            <a:extLst>
              <a:ext uri="{FF2B5EF4-FFF2-40B4-BE49-F238E27FC236}">
                <a16:creationId xmlns:a16="http://schemas.microsoft.com/office/drawing/2014/main" id="{6EDBF641-13B7-74A0-C7BA-CD351BC96F6A}"/>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1274" t="6948" r="4116" b="10249"/>
          <a:stretch/>
        </p:blipFill>
        <p:spPr>
          <a:xfrm>
            <a:off x="1567380" y="4205226"/>
            <a:ext cx="2133921" cy="1541559"/>
          </a:xfrm>
          <a:prstGeom prst="rect">
            <a:avLst/>
          </a:prstGeom>
        </p:spPr>
      </p:pic>
      <p:pic>
        <p:nvPicPr>
          <p:cNvPr id="21" name="Picture 2" descr="52624284-bbdf-44bf-84ca-8df33013bbdc@apcprd01">
            <a:extLst>
              <a:ext uri="{FF2B5EF4-FFF2-40B4-BE49-F238E27FC236}">
                <a16:creationId xmlns:a16="http://schemas.microsoft.com/office/drawing/2014/main" id="{0E2D5DD2-278E-C465-5B44-5E25F1D8E8C6}"/>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318" t="10387" r="5809" b="1664"/>
          <a:stretch/>
        </p:blipFill>
        <p:spPr bwMode="auto">
          <a:xfrm>
            <a:off x="1500595" y="2244228"/>
            <a:ext cx="2171083" cy="1494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12" name="グループ化 10311">
            <a:extLst>
              <a:ext uri="{FF2B5EF4-FFF2-40B4-BE49-F238E27FC236}">
                <a16:creationId xmlns:a16="http://schemas.microsoft.com/office/drawing/2014/main" id="{DEF6A694-7DB9-1BF6-DB3E-029124BE0BBD}"/>
              </a:ext>
            </a:extLst>
          </p:cNvPr>
          <p:cNvGrpSpPr/>
          <p:nvPr/>
        </p:nvGrpSpPr>
        <p:grpSpPr>
          <a:xfrm>
            <a:off x="1046133" y="1377004"/>
            <a:ext cx="1764871" cy="546019"/>
            <a:chOff x="5557548" y="4343291"/>
            <a:chExt cx="1691327" cy="480971"/>
          </a:xfrm>
        </p:grpSpPr>
        <p:sp>
          <p:nvSpPr>
            <p:cNvPr id="10310" name="横巻き 75">
              <a:extLst>
                <a:ext uri="{FF2B5EF4-FFF2-40B4-BE49-F238E27FC236}">
                  <a16:creationId xmlns:a16="http://schemas.microsoft.com/office/drawing/2014/main" id="{915B37C0-7DAC-46F2-C649-6E41D0D3F06D}"/>
                </a:ext>
              </a:extLst>
            </p:cNvPr>
            <p:cNvSpPr/>
            <p:nvPr/>
          </p:nvSpPr>
          <p:spPr>
            <a:xfrm>
              <a:off x="5557548" y="4343291"/>
              <a:ext cx="1440692" cy="480971"/>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0311" name="テキスト ボックス 10310">
              <a:extLst>
                <a:ext uri="{FF2B5EF4-FFF2-40B4-BE49-F238E27FC236}">
                  <a16:creationId xmlns:a16="http://schemas.microsoft.com/office/drawing/2014/main" id="{027D7EF9-C56B-BB89-26E8-432F09075896}"/>
                </a:ext>
              </a:extLst>
            </p:cNvPr>
            <p:cNvSpPr txBox="1"/>
            <p:nvPr/>
          </p:nvSpPr>
          <p:spPr>
            <a:xfrm>
              <a:off x="5742901" y="4426971"/>
              <a:ext cx="1505974" cy="325333"/>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事業内容</a:t>
              </a:r>
            </a:p>
          </p:txBody>
        </p:sp>
      </p:grpSp>
      <p:grpSp>
        <p:nvGrpSpPr>
          <p:cNvPr id="40" name="グループ化 39">
            <a:extLst>
              <a:ext uri="{FF2B5EF4-FFF2-40B4-BE49-F238E27FC236}">
                <a16:creationId xmlns:a16="http://schemas.microsoft.com/office/drawing/2014/main" id="{31DA3C5B-2EEF-4613-F74E-ED0AE187D2D8}"/>
              </a:ext>
            </a:extLst>
          </p:cNvPr>
          <p:cNvGrpSpPr/>
          <p:nvPr/>
        </p:nvGrpSpPr>
        <p:grpSpPr>
          <a:xfrm>
            <a:off x="5193010" y="1462627"/>
            <a:ext cx="5834407" cy="1763879"/>
            <a:chOff x="5187090" y="1428800"/>
            <a:chExt cx="5834407" cy="1763879"/>
          </a:xfrm>
        </p:grpSpPr>
        <p:grpSp>
          <p:nvGrpSpPr>
            <p:cNvPr id="10320" name="グループ化 10319">
              <a:extLst>
                <a:ext uri="{FF2B5EF4-FFF2-40B4-BE49-F238E27FC236}">
                  <a16:creationId xmlns:a16="http://schemas.microsoft.com/office/drawing/2014/main" id="{9B5333BB-5AF0-4146-8726-A0C059425BF2}"/>
                </a:ext>
              </a:extLst>
            </p:cNvPr>
            <p:cNvGrpSpPr/>
            <p:nvPr/>
          </p:nvGrpSpPr>
          <p:grpSpPr>
            <a:xfrm>
              <a:off x="5187090" y="1428800"/>
              <a:ext cx="1801415" cy="546019"/>
              <a:chOff x="5557548" y="4343291"/>
              <a:chExt cx="1726348" cy="480971"/>
            </a:xfrm>
          </p:grpSpPr>
          <p:sp>
            <p:nvSpPr>
              <p:cNvPr id="10321" name="横巻き 75">
                <a:extLst>
                  <a:ext uri="{FF2B5EF4-FFF2-40B4-BE49-F238E27FC236}">
                    <a16:creationId xmlns:a16="http://schemas.microsoft.com/office/drawing/2014/main" id="{2F737B32-1FA9-5F9A-39AA-6B898630DFFE}"/>
                  </a:ext>
                </a:extLst>
              </p:cNvPr>
              <p:cNvSpPr/>
              <p:nvPr/>
            </p:nvSpPr>
            <p:spPr>
              <a:xfrm>
                <a:off x="5557548" y="4343291"/>
                <a:ext cx="1440692" cy="480971"/>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0323" name="テキスト ボックス 10322">
                <a:extLst>
                  <a:ext uri="{FF2B5EF4-FFF2-40B4-BE49-F238E27FC236}">
                    <a16:creationId xmlns:a16="http://schemas.microsoft.com/office/drawing/2014/main" id="{2FEBF15F-CD05-7F87-74D4-F762FD255ADF}"/>
                  </a:ext>
                </a:extLst>
              </p:cNvPr>
              <p:cNvSpPr txBox="1"/>
              <p:nvPr/>
            </p:nvSpPr>
            <p:spPr>
              <a:xfrm>
                <a:off x="5777922" y="4421452"/>
                <a:ext cx="1505974" cy="325333"/>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企業理念</a:t>
                </a:r>
                <a:endParaRPr kumimoji="1" lang="ja-JP" altLang="en-US" sz="1800" dirty="0">
                  <a:latin typeface="Meiryo UI" panose="020B0604030504040204" pitchFamily="50" charset="-128"/>
                  <a:ea typeface="Meiryo UI" panose="020B0604030504040204" pitchFamily="50" charset="-128"/>
                </a:endParaRPr>
              </a:p>
            </p:txBody>
          </p:sp>
        </p:grpSp>
        <p:sp>
          <p:nvSpPr>
            <p:cNvPr id="2" name="テキスト ボックス 1">
              <a:extLst>
                <a:ext uri="{FF2B5EF4-FFF2-40B4-BE49-F238E27FC236}">
                  <a16:creationId xmlns:a16="http://schemas.microsoft.com/office/drawing/2014/main" id="{039C3607-05C7-F370-F54D-5577922F3CA1}"/>
                </a:ext>
              </a:extLst>
            </p:cNvPr>
            <p:cNvSpPr txBox="1"/>
            <p:nvPr/>
          </p:nvSpPr>
          <p:spPr>
            <a:xfrm>
              <a:off x="5692905" y="2177016"/>
              <a:ext cx="5328592" cy="1015663"/>
            </a:xfrm>
            <a:prstGeom prst="rect">
              <a:avLst/>
            </a:prstGeom>
            <a:noFill/>
          </p:spPr>
          <p:txBody>
            <a:bodyPr wrap="square" rtlCol="0">
              <a:spAutoFit/>
            </a:bodyPr>
            <a:lstStyle/>
            <a:p>
              <a:r>
                <a:rPr lang="ja-JP" altLang="en-US" sz="2000" b="0" i="0" dirty="0">
                  <a:solidFill>
                    <a:srgbClr val="333333"/>
                  </a:solidFill>
                  <a:effectLst/>
                  <a:latin typeface="Meiryo UI" panose="020B0604030504040204" pitchFamily="50" charset="-128"/>
                  <a:ea typeface="Meiryo UI" panose="020B0604030504040204" pitchFamily="50" charset="-128"/>
                </a:rPr>
                <a:t>「世界に愛される製品づくり」を追求し、</a:t>
              </a:r>
              <a:endParaRPr lang="en-US" altLang="ja-JP" sz="2000" b="0" i="0" dirty="0">
                <a:solidFill>
                  <a:srgbClr val="333333"/>
                </a:solidFill>
                <a:effectLst/>
                <a:latin typeface="Meiryo UI" panose="020B0604030504040204" pitchFamily="50" charset="-128"/>
                <a:ea typeface="Meiryo UI" panose="020B0604030504040204" pitchFamily="50" charset="-128"/>
              </a:endParaRPr>
            </a:p>
            <a:p>
              <a:r>
                <a:rPr kumimoji="1" lang="ja-JP" altLang="en-US" sz="2000" dirty="0">
                  <a:solidFill>
                    <a:srgbClr val="333333"/>
                  </a:solidFill>
                  <a:latin typeface="Meiryo UI" panose="020B0604030504040204" pitchFamily="50" charset="-128"/>
                  <a:ea typeface="Meiryo UI" panose="020B0604030504040204" pitchFamily="50" charset="-128"/>
                </a:rPr>
                <a:t>お客様から信頼され、期待され、</a:t>
              </a:r>
              <a:endParaRPr kumimoji="1" lang="en-US" altLang="ja-JP" sz="2000" dirty="0">
                <a:solidFill>
                  <a:srgbClr val="333333"/>
                </a:solidFill>
                <a:latin typeface="Meiryo UI" panose="020B0604030504040204" pitchFamily="50" charset="-128"/>
                <a:ea typeface="Meiryo UI" panose="020B0604030504040204" pitchFamily="50" charset="-128"/>
              </a:endParaRPr>
            </a:p>
            <a:p>
              <a:r>
                <a:rPr kumimoji="1" lang="ja-JP" altLang="en-US" sz="2000" dirty="0">
                  <a:solidFill>
                    <a:srgbClr val="333333"/>
                  </a:solidFill>
                  <a:latin typeface="Meiryo UI" panose="020B0604030504040204" pitchFamily="50" charset="-128"/>
                  <a:ea typeface="Meiryo UI" panose="020B0604030504040204" pitchFamily="50" charset="-128"/>
                </a:rPr>
                <a:t>必要とされ続ける会社</a:t>
              </a:r>
              <a:endParaRPr kumimoji="1" lang="ja-JP" altLang="en-US" sz="2000" dirty="0">
                <a:latin typeface="Meiryo UI" panose="020B0604030504040204" pitchFamily="50" charset="-128"/>
                <a:ea typeface="Meiryo UI" panose="020B0604030504040204" pitchFamily="50" charset="-128"/>
              </a:endParaRPr>
            </a:p>
          </p:txBody>
        </p:sp>
      </p:grpSp>
      <p:grpSp>
        <p:nvGrpSpPr>
          <p:cNvPr id="41" name="グループ化 40">
            <a:extLst>
              <a:ext uri="{FF2B5EF4-FFF2-40B4-BE49-F238E27FC236}">
                <a16:creationId xmlns:a16="http://schemas.microsoft.com/office/drawing/2014/main" id="{345B8360-55D4-2F0C-E692-A2B1D9912FAB}"/>
              </a:ext>
            </a:extLst>
          </p:cNvPr>
          <p:cNvGrpSpPr/>
          <p:nvPr/>
        </p:nvGrpSpPr>
        <p:grpSpPr>
          <a:xfrm>
            <a:off x="5193012" y="3799209"/>
            <a:ext cx="5607792" cy="1803312"/>
            <a:chOff x="5193012" y="3824117"/>
            <a:chExt cx="5072037" cy="1803312"/>
          </a:xfrm>
        </p:grpSpPr>
        <p:sp>
          <p:nvSpPr>
            <p:cNvPr id="6" name="テキスト ボックス 5">
              <a:extLst>
                <a:ext uri="{FF2B5EF4-FFF2-40B4-BE49-F238E27FC236}">
                  <a16:creationId xmlns:a16="http://schemas.microsoft.com/office/drawing/2014/main" id="{DDDB78A1-F020-2A15-A069-D5331DCA9E36}"/>
                </a:ext>
              </a:extLst>
            </p:cNvPr>
            <p:cNvSpPr txBox="1"/>
            <p:nvPr/>
          </p:nvSpPr>
          <p:spPr>
            <a:xfrm>
              <a:off x="5675047" y="4424868"/>
              <a:ext cx="2396030" cy="1200329"/>
            </a:xfrm>
            <a:prstGeom prst="rect">
              <a:avLst/>
            </a:prstGeom>
            <a:noFill/>
          </p:spPr>
          <p:txBody>
            <a:bodyPr wrap="square" rtlCol="0">
              <a:spAutoFit/>
            </a:bodyPr>
            <a:lstStyle/>
            <a:p>
              <a:r>
                <a:rPr lang="ja-JP" altLang="en-US" sz="7200" dirty="0">
                  <a:latin typeface="HG行書体" panose="03000609000000000000" pitchFamily="65" charset="-128"/>
                  <a:ea typeface="HG行書体" panose="03000609000000000000" pitchFamily="65" charset="-128"/>
                </a:rPr>
                <a:t>協力</a:t>
              </a:r>
            </a:p>
          </p:txBody>
        </p:sp>
        <p:grpSp>
          <p:nvGrpSpPr>
            <p:cNvPr id="10317" name="グループ化 10316">
              <a:extLst>
                <a:ext uri="{FF2B5EF4-FFF2-40B4-BE49-F238E27FC236}">
                  <a16:creationId xmlns:a16="http://schemas.microsoft.com/office/drawing/2014/main" id="{3F8B51DB-3BB7-9198-E527-739EE3B728E9}"/>
                </a:ext>
              </a:extLst>
            </p:cNvPr>
            <p:cNvGrpSpPr/>
            <p:nvPr/>
          </p:nvGrpSpPr>
          <p:grpSpPr>
            <a:xfrm>
              <a:off x="5193012" y="3824117"/>
              <a:ext cx="1254896" cy="546019"/>
              <a:chOff x="5557548" y="4343291"/>
              <a:chExt cx="1202603" cy="480971"/>
            </a:xfrm>
          </p:grpSpPr>
          <p:sp>
            <p:nvSpPr>
              <p:cNvPr id="10318" name="横巻き 75">
                <a:extLst>
                  <a:ext uri="{FF2B5EF4-FFF2-40B4-BE49-F238E27FC236}">
                    <a16:creationId xmlns:a16="http://schemas.microsoft.com/office/drawing/2014/main" id="{8D82B63F-6F97-CB61-41E5-38C7160DAF12}"/>
                  </a:ext>
                </a:extLst>
              </p:cNvPr>
              <p:cNvSpPr/>
              <p:nvPr/>
            </p:nvSpPr>
            <p:spPr>
              <a:xfrm>
                <a:off x="5557548" y="4343291"/>
                <a:ext cx="1202603" cy="480971"/>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0319" name="テキスト ボックス 10318">
                <a:extLst>
                  <a:ext uri="{FF2B5EF4-FFF2-40B4-BE49-F238E27FC236}">
                    <a16:creationId xmlns:a16="http://schemas.microsoft.com/office/drawing/2014/main" id="{3EFF8B89-1908-3BDD-A80C-665548EAD7BF}"/>
                  </a:ext>
                </a:extLst>
              </p:cNvPr>
              <p:cNvSpPr txBox="1"/>
              <p:nvPr/>
            </p:nvSpPr>
            <p:spPr>
              <a:xfrm>
                <a:off x="5894131" y="4421110"/>
                <a:ext cx="685601" cy="325333"/>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社是</a:t>
                </a:r>
                <a:endParaRPr kumimoji="1" lang="ja-JP" altLang="en-US" sz="1800" dirty="0">
                  <a:latin typeface="Meiryo UI" panose="020B0604030504040204" pitchFamily="50" charset="-128"/>
                  <a:ea typeface="Meiryo UI" panose="020B0604030504040204" pitchFamily="50" charset="-128"/>
                </a:endParaRPr>
              </a:p>
            </p:txBody>
          </p:sp>
        </p:grpSp>
        <p:sp>
          <p:nvSpPr>
            <p:cNvPr id="3" name="テキスト ボックス 2">
              <a:extLst>
                <a:ext uri="{FF2B5EF4-FFF2-40B4-BE49-F238E27FC236}">
                  <a16:creationId xmlns:a16="http://schemas.microsoft.com/office/drawing/2014/main" id="{ADDB3C87-FADC-3F88-6C2F-8660FFBEA025}"/>
                </a:ext>
              </a:extLst>
            </p:cNvPr>
            <p:cNvSpPr txBox="1"/>
            <p:nvPr/>
          </p:nvSpPr>
          <p:spPr>
            <a:xfrm>
              <a:off x="7594779" y="4427100"/>
              <a:ext cx="2670270" cy="1200329"/>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「力</a:t>
              </a:r>
              <a:r>
                <a:rPr kumimoji="1" lang="en-US" altLang="ja-JP" sz="1800" dirty="0">
                  <a:latin typeface="Meiryo UI" panose="020B0604030504040204" pitchFamily="50" charset="-128"/>
                  <a:ea typeface="Meiryo UI" panose="020B0604030504040204" pitchFamily="50" charset="-128"/>
                </a:rPr>
                <a:t>×</a:t>
              </a:r>
              <a:r>
                <a:rPr kumimoji="1" lang="ja-JP" altLang="en-US" sz="1800" dirty="0">
                  <a:latin typeface="Meiryo UI" panose="020B0604030504040204" pitchFamily="50" charset="-128"/>
                  <a:ea typeface="Meiryo UI" panose="020B0604030504040204" pitchFamily="50" charset="-128"/>
                </a:rPr>
                <a:t>３」で、多くの力を集めて</a:t>
              </a:r>
              <a:endParaRPr kumimoji="1" lang="en-US" altLang="ja-JP" sz="1800" dirty="0">
                <a:latin typeface="Meiryo UI" panose="020B0604030504040204" pitchFamily="50" charset="-128"/>
                <a:ea typeface="Meiryo UI" panose="020B0604030504040204" pitchFamily="50" charset="-128"/>
              </a:endParaRPr>
            </a:p>
            <a:p>
              <a:r>
                <a:rPr kumimoji="1" lang="ja-JP" altLang="en-US" sz="1800" dirty="0">
                  <a:latin typeface="Meiryo UI" panose="020B0604030504040204" pitchFamily="50" charset="-128"/>
                  <a:ea typeface="Meiryo UI" panose="020B0604030504040204" pitchFamily="50" charset="-128"/>
                </a:rPr>
                <a:t>一本に合わせ</a:t>
              </a:r>
              <a:endParaRPr kumimoji="1" lang="en-US" altLang="ja-JP" sz="1800" dirty="0">
                <a:latin typeface="Meiryo UI" panose="020B0604030504040204" pitchFamily="50" charset="-128"/>
                <a:ea typeface="Meiryo UI" panose="020B0604030504040204" pitchFamily="50" charset="-128"/>
              </a:endParaRPr>
            </a:p>
            <a:p>
              <a:r>
                <a:rPr kumimoji="1" lang="ja-JP" altLang="en-US" sz="1800" dirty="0">
                  <a:latin typeface="Meiryo UI" panose="020B0604030504040204" pitchFamily="50" charset="-128"/>
                  <a:ea typeface="Meiryo UI" panose="020B0604030504040204" pitchFamily="50" charset="-128"/>
                </a:rPr>
                <a:t>助け合い「夢」を叶わせる</a:t>
              </a:r>
              <a:endParaRPr kumimoji="1" lang="en-US" altLang="ja-JP" sz="1800" dirty="0">
                <a:latin typeface="Meiryo UI" panose="020B0604030504040204" pitchFamily="50" charset="-128"/>
                <a:ea typeface="Meiryo UI" panose="020B0604030504040204" pitchFamily="50" charset="-128"/>
              </a:endParaRPr>
            </a:p>
            <a:p>
              <a:r>
                <a:rPr lang="ja-JP" altLang="en-US" sz="1800" dirty="0">
                  <a:latin typeface="Meiryo UI" panose="020B0604030504040204" pitchFamily="50" charset="-128"/>
                  <a:ea typeface="Meiryo UI" panose="020B0604030504040204" pitchFamily="50" charset="-128"/>
                </a:rPr>
                <a:t>成し遂げるエネルギー</a:t>
              </a:r>
              <a:endParaRPr kumimoji="1" lang="ja-JP" altLang="en-US" sz="1800" dirty="0">
                <a:latin typeface="Meiryo UI" panose="020B0604030504040204" pitchFamily="50" charset="-128"/>
                <a:ea typeface="Meiryo UI" panose="020B0604030504040204" pitchFamily="50" charset="-128"/>
              </a:endParaRPr>
            </a:p>
          </p:txBody>
        </p:sp>
      </p:grpSp>
      <p:pic>
        <p:nvPicPr>
          <p:cNvPr id="14" name="図 13" descr="車の座席に座っている&#10;&#10;AI によって生成されたコンテンツは間違っている可能性があります。">
            <a:extLst>
              <a:ext uri="{FF2B5EF4-FFF2-40B4-BE49-F238E27FC236}">
                <a16:creationId xmlns:a16="http://schemas.microsoft.com/office/drawing/2014/main" id="{DA6A3E7C-1291-D735-1704-FEE5F0465B1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31981" y="2250631"/>
            <a:ext cx="1119486" cy="744455"/>
          </a:xfrm>
          <a:prstGeom prst="rect">
            <a:avLst/>
          </a:prstGeom>
        </p:spPr>
      </p:pic>
      <p:pic>
        <p:nvPicPr>
          <p:cNvPr id="24" name="図 23" descr="車, 座る, 座席, 小さい が含まれている画像&#10;&#10;AI によって生成されたコンテンツは間違っている可能性があります。">
            <a:extLst>
              <a:ext uri="{FF2B5EF4-FFF2-40B4-BE49-F238E27FC236}">
                <a16:creationId xmlns:a16="http://schemas.microsoft.com/office/drawing/2014/main" id="{0520BE2D-414D-193A-55B8-D1CE2D757B3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789315" y="4216456"/>
            <a:ext cx="1062151" cy="751708"/>
          </a:xfrm>
          <a:prstGeom prst="rect">
            <a:avLst/>
          </a:prstGeom>
        </p:spPr>
      </p:pic>
      <p:pic>
        <p:nvPicPr>
          <p:cNvPr id="29" name="図 28" descr="屋内, 車, 椅子, 部屋 が含まれている画像&#10;&#10;AI によって生成されたコンテンツは間違っている可能性があります。">
            <a:extLst>
              <a:ext uri="{FF2B5EF4-FFF2-40B4-BE49-F238E27FC236}">
                <a16:creationId xmlns:a16="http://schemas.microsoft.com/office/drawing/2014/main" id="{A0E2DBBF-FBBF-ACBC-770F-B739F9D9550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771823" y="4993433"/>
            <a:ext cx="1062150" cy="774806"/>
          </a:xfrm>
          <a:prstGeom prst="rect">
            <a:avLst/>
          </a:prstGeom>
        </p:spPr>
      </p:pic>
      <p:sp>
        <p:nvSpPr>
          <p:cNvPr id="36" name="テキスト ボックス 17">
            <a:extLst>
              <a:ext uri="{FF2B5EF4-FFF2-40B4-BE49-F238E27FC236}">
                <a16:creationId xmlns:a16="http://schemas.microsoft.com/office/drawing/2014/main" id="{A64F7EAB-1BD1-8369-CB7C-8FFE6A023537}"/>
              </a:ext>
            </a:extLst>
          </p:cNvPr>
          <p:cNvSpPr txBox="1">
            <a:spLocks noChangeArrowheads="1"/>
          </p:cNvSpPr>
          <p:nvPr/>
        </p:nvSpPr>
        <p:spPr bwMode="auto">
          <a:xfrm>
            <a:off x="3791509" y="2804820"/>
            <a:ext cx="971848" cy="221779"/>
          </a:xfrm>
          <a:prstGeom prst="rect">
            <a:avLst/>
          </a:prstGeom>
          <a:solidFill>
            <a:schemeClr val="tx1"/>
          </a:solidFill>
          <a:ln>
            <a:noFill/>
          </a:ln>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900" b="1" dirty="0">
                <a:solidFill>
                  <a:schemeClr val="bg1"/>
                </a:solidFill>
                <a:latin typeface="Meiryo UI" panose="020B0604030504040204" pitchFamily="50" charset="-128"/>
                <a:ea typeface="Meiryo UI" panose="020B0604030504040204" pitchFamily="50" charset="-128"/>
              </a:rPr>
              <a:t>ランクル</a:t>
            </a:r>
            <a:r>
              <a:rPr lang="en-US" altLang="ja-JP" sz="900" b="1" dirty="0">
                <a:solidFill>
                  <a:schemeClr val="bg1"/>
                </a:solidFill>
                <a:latin typeface="Meiryo UI" panose="020B0604030504040204" pitchFamily="50" charset="-128"/>
                <a:ea typeface="Meiryo UI" panose="020B0604030504040204" pitchFamily="50" charset="-128"/>
              </a:rPr>
              <a:t>300</a:t>
            </a:r>
            <a:endParaRPr lang="ja-JP" altLang="en-US" sz="900" b="1" dirty="0">
              <a:solidFill>
                <a:schemeClr val="bg1"/>
              </a:solidFill>
              <a:latin typeface="Meiryo UI" panose="020B0604030504040204" pitchFamily="50" charset="-128"/>
              <a:ea typeface="Meiryo UI" panose="020B0604030504040204" pitchFamily="50" charset="-128"/>
            </a:endParaRPr>
          </a:p>
        </p:txBody>
      </p:sp>
      <p:sp>
        <p:nvSpPr>
          <p:cNvPr id="37" name="テキスト ボックス 17">
            <a:extLst>
              <a:ext uri="{FF2B5EF4-FFF2-40B4-BE49-F238E27FC236}">
                <a16:creationId xmlns:a16="http://schemas.microsoft.com/office/drawing/2014/main" id="{B5ECCBF8-9A7F-6AB0-59D5-1C1768782F88}"/>
              </a:ext>
            </a:extLst>
          </p:cNvPr>
          <p:cNvSpPr txBox="1">
            <a:spLocks noChangeArrowheads="1"/>
          </p:cNvSpPr>
          <p:nvPr/>
        </p:nvSpPr>
        <p:spPr bwMode="auto">
          <a:xfrm>
            <a:off x="3795764" y="3602338"/>
            <a:ext cx="971848" cy="221779"/>
          </a:xfrm>
          <a:prstGeom prst="rect">
            <a:avLst/>
          </a:prstGeom>
          <a:solidFill>
            <a:schemeClr val="tx1"/>
          </a:solidFill>
          <a:ln>
            <a:noFill/>
          </a:ln>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900" b="1" dirty="0">
                <a:solidFill>
                  <a:schemeClr val="bg1"/>
                </a:solidFill>
                <a:latin typeface="Meiryo UI" panose="020B0604030504040204" pitchFamily="50" charset="-128"/>
                <a:ea typeface="Meiryo UI" panose="020B0604030504040204" pitchFamily="50" charset="-128"/>
              </a:rPr>
              <a:t>LX</a:t>
            </a:r>
            <a:endParaRPr lang="ja-JP" altLang="en-US" sz="900" b="1" dirty="0">
              <a:solidFill>
                <a:schemeClr val="bg1"/>
              </a:solidFill>
              <a:latin typeface="Meiryo UI" panose="020B0604030504040204" pitchFamily="50" charset="-128"/>
              <a:ea typeface="Meiryo UI" panose="020B0604030504040204" pitchFamily="50" charset="-128"/>
            </a:endParaRPr>
          </a:p>
        </p:txBody>
      </p:sp>
      <p:sp>
        <p:nvSpPr>
          <p:cNvPr id="38" name="テキスト ボックス 17">
            <a:extLst>
              <a:ext uri="{FF2B5EF4-FFF2-40B4-BE49-F238E27FC236}">
                <a16:creationId xmlns:a16="http://schemas.microsoft.com/office/drawing/2014/main" id="{CDAF51A7-82E4-509D-574F-8B21CD83105A}"/>
              </a:ext>
            </a:extLst>
          </p:cNvPr>
          <p:cNvSpPr txBox="1">
            <a:spLocks noChangeArrowheads="1"/>
          </p:cNvSpPr>
          <p:nvPr/>
        </p:nvSpPr>
        <p:spPr bwMode="auto">
          <a:xfrm>
            <a:off x="3737014" y="5571729"/>
            <a:ext cx="1109420" cy="221779"/>
          </a:xfrm>
          <a:prstGeom prst="rect">
            <a:avLst/>
          </a:prstGeom>
          <a:solidFill>
            <a:schemeClr val="tx1"/>
          </a:solidFill>
          <a:ln>
            <a:noFill/>
          </a:ln>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900" b="1" dirty="0">
                <a:solidFill>
                  <a:schemeClr val="bg1"/>
                </a:solidFill>
                <a:latin typeface="Meiryo UI" panose="020B0604030504040204" pitchFamily="50" charset="-128"/>
                <a:ea typeface="Meiryo UI" panose="020B0604030504040204" pitchFamily="50" charset="-128"/>
              </a:rPr>
              <a:t>ﾗﾝﾄﾞｸﾙｰｻﾞｰﾌﾟﾗﾄﾞ</a:t>
            </a:r>
          </a:p>
        </p:txBody>
      </p:sp>
      <p:sp>
        <p:nvSpPr>
          <p:cNvPr id="39" name="テキスト ボックス 17">
            <a:extLst>
              <a:ext uri="{FF2B5EF4-FFF2-40B4-BE49-F238E27FC236}">
                <a16:creationId xmlns:a16="http://schemas.microsoft.com/office/drawing/2014/main" id="{94CD1C10-E1FC-8AAA-E5F1-79A044C15346}"/>
              </a:ext>
            </a:extLst>
          </p:cNvPr>
          <p:cNvSpPr txBox="1">
            <a:spLocks noChangeArrowheads="1"/>
          </p:cNvSpPr>
          <p:nvPr/>
        </p:nvSpPr>
        <p:spPr bwMode="auto">
          <a:xfrm>
            <a:off x="3808576" y="4754226"/>
            <a:ext cx="974042" cy="221779"/>
          </a:xfrm>
          <a:prstGeom prst="rect">
            <a:avLst/>
          </a:prstGeom>
          <a:solidFill>
            <a:schemeClr val="tx1"/>
          </a:solidFill>
          <a:ln>
            <a:noFill/>
          </a:ln>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900" b="1" dirty="0">
                <a:solidFill>
                  <a:schemeClr val="bg1"/>
                </a:solidFill>
                <a:latin typeface="Meiryo UI" panose="020B0604030504040204" pitchFamily="50" charset="-128"/>
                <a:ea typeface="Meiryo UI" panose="020B0604030504040204" pitchFamily="50" charset="-128"/>
              </a:rPr>
              <a:t>LS</a:t>
            </a:r>
            <a:endParaRPr lang="ja-JP" altLang="en-US" sz="900" b="1" dirty="0">
              <a:solidFill>
                <a:schemeClr val="bg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8737881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10312"/>
                                        </p:tgtEl>
                                        <p:attrNameLst>
                                          <p:attrName>style.visibility</p:attrName>
                                        </p:attrNameLst>
                                      </p:cBhvr>
                                      <p:to>
                                        <p:strVal val="visible"/>
                                      </p:to>
                                    </p:set>
                                    <p:animEffect transition="in" filter="fade">
                                      <p:cBhvr>
                                        <p:cTn id="28" dur="500"/>
                                        <p:tgtEl>
                                          <p:spTgt spid="10312"/>
                                        </p:tgtEl>
                                      </p:cBhvr>
                                    </p:animEffect>
                                  </p:childTnLst>
                                </p:cTn>
                              </p:par>
                              <p:par>
                                <p:cTn id="29" presetID="10"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10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6" grpId="0" animBg="1"/>
      <p:bldP spid="28" grpId="0"/>
      <p:bldP spid="31" grpId="0"/>
      <p:bldP spid="36" grpId="0" animBg="1"/>
      <p:bldP spid="37" grpId="0" animBg="1"/>
      <p:bldP spid="38"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B8ACC-31B7-5C4F-212E-AA41359F9810}"/>
            </a:ext>
          </a:extLst>
        </p:cNvPr>
        <p:cNvGrpSpPr/>
        <p:nvPr/>
      </p:nvGrpSpPr>
      <p:grpSpPr>
        <a:xfrm>
          <a:off x="0" y="0"/>
          <a:ext cx="0" cy="0"/>
          <a:chOff x="0" y="0"/>
          <a:chExt cx="0" cy="0"/>
        </a:xfrm>
      </p:grpSpPr>
      <p:pic>
        <p:nvPicPr>
          <p:cNvPr id="30" name="Picture 2" descr="愛知県　地図　イラスト　モノクロ に対する画像結果">
            <a:extLst>
              <a:ext uri="{FF2B5EF4-FFF2-40B4-BE49-F238E27FC236}">
                <a16:creationId xmlns:a16="http://schemas.microsoft.com/office/drawing/2014/main" id="{882173EE-C08D-5FBA-91B2-283F7281510A}"/>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21404" y1="35439" x2="58947" y2="37895"/>
                        <a14:foregroundMark x1="56140" y1="54737" x2="32632" y2="45965"/>
                        <a14:foregroundMark x1="32632" y1="45965" x2="51930" y2="46316"/>
                        <a14:foregroundMark x1="61053" y1="61053" x2="60351" y2="79298"/>
                        <a14:foregroundMark x1="60351" y1="79298" x2="50877" y2="82807"/>
                        <a14:foregroundMark x1="61754" y1="70526" x2="71930" y2="41404"/>
                        <a14:foregroundMark x1="71930" y1="41404" x2="32982" y2="29474"/>
                        <a14:foregroundMark x1="32982" y1="29474" x2="31579" y2="50526"/>
                        <a14:foregroundMark x1="31579" y1="50526" x2="24912" y2="68421"/>
                        <a14:foregroundMark x1="24912" y1="68421" x2="32281" y2="50877"/>
                        <a14:foregroundMark x1="32281" y1="50877" x2="56842" y2="78596"/>
                        <a14:foregroundMark x1="56842" y1="78596" x2="67018" y2="75088"/>
                        <a14:foregroundMark x1="70175" y1="64211" x2="83860" y2="52632"/>
                        <a14:foregroundMark x1="83860" y1="52632" x2="85965" y2="34737"/>
                        <a14:foregroundMark x1="85965" y1="34737" x2="64561" y2="35088"/>
                        <a14:foregroundMark x1="64561" y1="35088" x2="63860" y2="37193"/>
                        <a14:foregroundMark x1="25965" y1="45614" x2="10175" y2="33684"/>
                        <a14:foregroundMark x1="10175" y1="33684" x2="21404" y2="16491"/>
                        <a14:foregroundMark x1="21404" y1="16491" x2="38947" y2="18596"/>
                        <a14:foregroundMark x1="38947" y1="18596" x2="41404" y2="22807"/>
                      </a14:backgroundRemoval>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257166" y="914231"/>
            <a:ext cx="5330996" cy="4154785"/>
          </a:xfrm>
          <a:prstGeom prst="rect">
            <a:avLst/>
          </a:prstGeom>
          <a:noFill/>
          <a:extLst>
            <a:ext uri="{909E8E84-426E-40DD-AFC4-6F175D3DCCD1}">
              <a14:hiddenFill xmlns:a14="http://schemas.microsoft.com/office/drawing/2010/main">
                <a:solidFill>
                  <a:srgbClr val="FFFFFF"/>
                </a:solidFill>
              </a14:hiddenFill>
            </a:ext>
          </a:extLst>
        </p:spPr>
      </p:pic>
      <p:sp>
        <p:nvSpPr>
          <p:cNvPr id="2" name="フリーフォーム 39">
            <a:extLst>
              <a:ext uri="{FF2B5EF4-FFF2-40B4-BE49-F238E27FC236}">
                <a16:creationId xmlns:a16="http://schemas.microsoft.com/office/drawing/2014/main" id="{4E3A232C-0609-D4F9-7BF8-FAA953B32B5A}"/>
              </a:ext>
            </a:extLst>
          </p:cNvPr>
          <p:cNvSpPr/>
          <p:nvPr/>
        </p:nvSpPr>
        <p:spPr bwMode="auto">
          <a:xfrm>
            <a:off x="676100" y="4759291"/>
            <a:ext cx="10340728" cy="1254382"/>
          </a:xfrm>
          <a:prstGeom prst="roundRect">
            <a:avLst>
              <a:gd name="adj" fmla="val 7295"/>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252" name="Line 3">
            <a:extLst>
              <a:ext uri="{FF2B5EF4-FFF2-40B4-BE49-F238E27FC236}">
                <a16:creationId xmlns:a16="http://schemas.microsoft.com/office/drawing/2014/main" id="{C4A38F00-4B6D-C4F5-92B1-EA1D62F7B3D2}"/>
              </a:ext>
            </a:extLst>
          </p:cNvPr>
          <p:cNvSpPr>
            <a:spLocks noChangeShapeType="1"/>
          </p:cNvSpPr>
          <p:nvPr/>
        </p:nvSpPr>
        <p:spPr bwMode="auto">
          <a:xfrm>
            <a:off x="287636" y="503238"/>
            <a:ext cx="11017224"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dirty="0"/>
          </a:p>
        </p:txBody>
      </p:sp>
      <p:sp>
        <p:nvSpPr>
          <p:cNvPr id="10253" name="テキスト ボックス 9">
            <a:extLst>
              <a:ext uri="{FF2B5EF4-FFF2-40B4-BE49-F238E27FC236}">
                <a16:creationId xmlns:a16="http://schemas.microsoft.com/office/drawing/2014/main" id="{18B0458B-BCC7-83A7-0838-B700E027A1C4}"/>
              </a:ext>
            </a:extLst>
          </p:cNvPr>
          <p:cNvSpPr txBox="1">
            <a:spLocks noChangeArrowheads="1"/>
          </p:cNvSpPr>
          <p:nvPr/>
        </p:nvSpPr>
        <p:spPr bwMode="auto">
          <a:xfrm>
            <a:off x="354117" y="150346"/>
            <a:ext cx="19242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ja-JP" sz="14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会社紹介</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10254" name="テキスト ボックス 9">
            <a:extLst>
              <a:ext uri="{FF2B5EF4-FFF2-40B4-BE49-F238E27FC236}">
                <a16:creationId xmlns:a16="http://schemas.microsoft.com/office/drawing/2014/main" id="{3148022A-5000-E2F9-B196-45FF3BBFD588}"/>
              </a:ext>
            </a:extLst>
          </p:cNvPr>
          <p:cNvSpPr txBox="1">
            <a:spLocks noChangeArrowheads="1"/>
          </p:cNvSpPr>
          <p:nvPr/>
        </p:nvSpPr>
        <p:spPr bwMode="auto">
          <a:xfrm>
            <a:off x="8960600" y="161916"/>
            <a:ext cx="9605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4/29</a:t>
            </a:r>
            <a:r>
              <a:rPr lang="ja-JP" altLang="en-US" sz="1400" dirty="0">
                <a:latin typeface="Meiryo UI" panose="020B0604030504040204" pitchFamily="50" charset="-128"/>
                <a:ea typeface="Meiryo UI" panose="020B0604030504040204" pitchFamily="50" charset="-128"/>
              </a:rPr>
              <a:t>）</a:t>
            </a:r>
          </a:p>
        </p:txBody>
      </p:sp>
      <p:sp>
        <p:nvSpPr>
          <p:cNvPr id="34" name="フレーム 33">
            <a:extLst>
              <a:ext uri="{FF2B5EF4-FFF2-40B4-BE49-F238E27FC236}">
                <a16:creationId xmlns:a16="http://schemas.microsoft.com/office/drawing/2014/main" id="{9C42F5F1-0A87-36DA-010A-240F9759445F}"/>
              </a:ext>
            </a:extLst>
          </p:cNvPr>
          <p:cNvSpPr/>
          <p:nvPr/>
        </p:nvSpPr>
        <p:spPr bwMode="auto">
          <a:xfrm>
            <a:off x="335741" y="559218"/>
            <a:ext cx="11017224" cy="5789862"/>
          </a:xfrm>
          <a:prstGeom prst="frame">
            <a:avLst>
              <a:gd name="adj1" fmla="val 2147"/>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tx1"/>
              </a:solidFill>
            </a:endParaRPr>
          </a:p>
        </p:txBody>
      </p:sp>
      <p:pic>
        <p:nvPicPr>
          <p:cNvPr id="143" name="Picture 2" descr="ロゴ">
            <a:extLst>
              <a:ext uri="{FF2B5EF4-FFF2-40B4-BE49-F238E27FC236}">
                <a16:creationId xmlns:a16="http://schemas.microsoft.com/office/drawing/2014/main" id="{D5054B8B-CFD3-32E2-D477-8876E828E551}"/>
              </a:ext>
            </a:extLst>
          </p:cNvPr>
          <p:cNvPicPr>
            <a:picLocks noChangeAspect="1" noChangeArrowheads="1"/>
          </p:cNvPicPr>
          <p:nvPr/>
        </p:nvPicPr>
        <p:blipFill>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937751" y="167901"/>
            <a:ext cx="1153170" cy="27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円/楕円 51">
            <a:extLst>
              <a:ext uri="{FF2B5EF4-FFF2-40B4-BE49-F238E27FC236}">
                <a16:creationId xmlns:a16="http://schemas.microsoft.com/office/drawing/2014/main" id="{A73C4E5B-3042-75AA-EA82-D8DCDB238E18}"/>
              </a:ext>
            </a:extLst>
          </p:cNvPr>
          <p:cNvSpPr/>
          <p:nvPr/>
        </p:nvSpPr>
        <p:spPr bwMode="auto">
          <a:xfrm>
            <a:off x="5296957" y="2940957"/>
            <a:ext cx="121078" cy="110558"/>
          </a:xfrm>
          <a:prstGeom prst="ellipse">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7" name="円/楕円 62">
            <a:extLst>
              <a:ext uri="{FF2B5EF4-FFF2-40B4-BE49-F238E27FC236}">
                <a16:creationId xmlns:a16="http://schemas.microsoft.com/office/drawing/2014/main" id="{B8F05633-A826-0E97-F01F-5CE16547AF06}"/>
              </a:ext>
            </a:extLst>
          </p:cNvPr>
          <p:cNvSpPr/>
          <p:nvPr/>
        </p:nvSpPr>
        <p:spPr bwMode="auto">
          <a:xfrm>
            <a:off x="5357496" y="3058980"/>
            <a:ext cx="121078" cy="117775"/>
          </a:xfrm>
          <a:prstGeom prst="ellipse">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8" name="円/楕円 63">
            <a:extLst>
              <a:ext uri="{FF2B5EF4-FFF2-40B4-BE49-F238E27FC236}">
                <a16:creationId xmlns:a16="http://schemas.microsoft.com/office/drawing/2014/main" id="{4F0C2482-0D6A-CE53-4967-68BA8417C0D9}"/>
              </a:ext>
            </a:extLst>
          </p:cNvPr>
          <p:cNvSpPr/>
          <p:nvPr/>
        </p:nvSpPr>
        <p:spPr bwMode="auto">
          <a:xfrm>
            <a:off x="5834145" y="3991001"/>
            <a:ext cx="188554" cy="183921"/>
          </a:xfrm>
          <a:prstGeom prst="ellipse">
            <a:avLst/>
          </a:prstGeom>
          <a:solidFill>
            <a:srgbClr val="0070C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9" name="フリーフォーム 48">
            <a:extLst>
              <a:ext uri="{FF2B5EF4-FFF2-40B4-BE49-F238E27FC236}">
                <a16:creationId xmlns:a16="http://schemas.microsoft.com/office/drawing/2014/main" id="{2CF0062D-4154-55B3-7A6E-15241C3C74FA}"/>
              </a:ext>
            </a:extLst>
          </p:cNvPr>
          <p:cNvSpPr/>
          <p:nvPr/>
        </p:nvSpPr>
        <p:spPr bwMode="auto">
          <a:xfrm>
            <a:off x="5067195" y="2737373"/>
            <a:ext cx="728008" cy="677633"/>
          </a:xfrm>
          <a:custGeom>
            <a:avLst/>
            <a:gdLst>
              <a:gd name="connsiteX0" fmla="*/ 1917700 w 1917700"/>
              <a:gd name="connsiteY0" fmla="*/ 1930400 h 1930400"/>
              <a:gd name="connsiteX1" fmla="*/ 0 w 1917700"/>
              <a:gd name="connsiteY1" fmla="*/ 1930400 h 1930400"/>
              <a:gd name="connsiteX2" fmla="*/ 0 w 1917700"/>
              <a:gd name="connsiteY2" fmla="*/ 0 h 1930400"/>
              <a:gd name="connsiteX3" fmla="*/ 1917700 w 1917700"/>
              <a:gd name="connsiteY3" fmla="*/ 0 h 1930400"/>
              <a:gd name="connsiteX4" fmla="*/ 1917700 w 1917700"/>
              <a:gd name="connsiteY4" fmla="*/ 1930400 h 193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700" h="1930400">
                <a:moveTo>
                  <a:pt x="1917700" y="1930400"/>
                </a:moveTo>
                <a:lnTo>
                  <a:pt x="0" y="1930400"/>
                </a:lnTo>
                <a:lnTo>
                  <a:pt x="0" y="0"/>
                </a:lnTo>
                <a:lnTo>
                  <a:pt x="1917700" y="0"/>
                </a:lnTo>
                <a:lnTo>
                  <a:pt x="1917700" y="1930400"/>
                </a:lnTo>
                <a:close/>
              </a:path>
            </a:pathLst>
          </a:cu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50" name="フリーフォーム 49">
            <a:extLst>
              <a:ext uri="{FF2B5EF4-FFF2-40B4-BE49-F238E27FC236}">
                <a16:creationId xmlns:a16="http://schemas.microsoft.com/office/drawing/2014/main" id="{3DBAC799-6390-32D5-C04A-000708A74A23}"/>
              </a:ext>
            </a:extLst>
          </p:cNvPr>
          <p:cNvSpPr/>
          <p:nvPr/>
        </p:nvSpPr>
        <p:spPr bwMode="auto">
          <a:xfrm>
            <a:off x="5540573" y="3840443"/>
            <a:ext cx="794852" cy="528853"/>
          </a:xfrm>
          <a:custGeom>
            <a:avLst/>
            <a:gdLst>
              <a:gd name="connsiteX0" fmla="*/ 1917700 w 1917700"/>
              <a:gd name="connsiteY0" fmla="*/ 1930400 h 1930400"/>
              <a:gd name="connsiteX1" fmla="*/ 0 w 1917700"/>
              <a:gd name="connsiteY1" fmla="*/ 1930400 h 1930400"/>
              <a:gd name="connsiteX2" fmla="*/ 0 w 1917700"/>
              <a:gd name="connsiteY2" fmla="*/ 0 h 1930400"/>
              <a:gd name="connsiteX3" fmla="*/ 1917700 w 1917700"/>
              <a:gd name="connsiteY3" fmla="*/ 0 h 1930400"/>
              <a:gd name="connsiteX4" fmla="*/ 1917700 w 1917700"/>
              <a:gd name="connsiteY4" fmla="*/ 1930400 h 193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700" h="1930400">
                <a:moveTo>
                  <a:pt x="1917700" y="1930400"/>
                </a:moveTo>
                <a:lnTo>
                  <a:pt x="0" y="1930400"/>
                </a:lnTo>
                <a:lnTo>
                  <a:pt x="0" y="0"/>
                </a:lnTo>
                <a:lnTo>
                  <a:pt x="1917700" y="0"/>
                </a:lnTo>
                <a:lnTo>
                  <a:pt x="1917700" y="1930400"/>
                </a:lnTo>
                <a:close/>
              </a:path>
            </a:pathLst>
          </a:cu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 name="円/楕円 51">
            <a:extLst>
              <a:ext uri="{FF2B5EF4-FFF2-40B4-BE49-F238E27FC236}">
                <a16:creationId xmlns:a16="http://schemas.microsoft.com/office/drawing/2014/main" id="{DB210AE4-7F0D-2CA2-72D9-DE0B8212AA8F}"/>
              </a:ext>
            </a:extLst>
          </p:cNvPr>
          <p:cNvSpPr/>
          <p:nvPr/>
        </p:nvSpPr>
        <p:spPr bwMode="auto">
          <a:xfrm>
            <a:off x="5429391" y="2956262"/>
            <a:ext cx="118218" cy="110558"/>
          </a:xfrm>
          <a:prstGeom prst="ellipse">
            <a:avLst/>
          </a:prstGeom>
          <a:solidFill>
            <a:srgbClr val="21FF85"/>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9" name="グループ化 8">
            <a:extLst>
              <a:ext uri="{FF2B5EF4-FFF2-40B4-BE49-F238E27FC236}">
                <a16:creationId xmlns:a16="http://schemas.microsoft.com/office/drawing/2014/main" id="{FCA4B2B4-26D7-5F37-58A0-705744FC900E}"/>
              </a:ext>
            </a:extLst>
          </p:cNvPr>
          <p:cNvGrpSpPr/>
          <p:nvPr/>
        </p:nvGrpSpPr>
        <p:grpSpPr>
          <a:xfrm>
            <a:off x="8007387" y="975019"/>
            <a:ext cx="3106600" cy="5106837"/>
            <a:chOff x="8007387" y="974481"/>
            <a:chExt cx="3106600" cy="5073915"/>
          </a:xfrm>
        </p:grpSpPr>
        <p:sp>
          <p:nvSpPr>
            <p:cNvPr id="32" name="テキスト ボックス 17">
              <a:extLst>
                <a:ext uri="{FF2B5EF4-FFF2-40B4-BE49-F238E27FC236}">
                  <a16:creationId xmlns:a16="http://schemas.microsoft.com/office/drawing/2014/main" id="{5857B585-9842-A202-A0EA-B1A916518B7A}"/>
                </a:ext>
              </a:extLst>
            </p:cNvPr>
            <p:cNvSpPr txBox="1">
              <a:spLocks noChangeArrowheads="1"/>
            </p:cNvSpPr>
            <p:nvPr/>
          </p:nvSpPr>
          <p:spPr bwMode="auto">
            <a:xfrm>
              <a:off x="9756874" y="1112896"/>
              <a:ext cx="1196925" cy="32950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dirty="0">
                  <a:latin typeface="Meiryo UI" panose="020B0604030504040204" pitchFamily="50" charset="-128"/>
                  <a:ea typeface="Meiryo UI" panose="020B0604030504040204" pitchFamily="50" charset="-128"/>
                </a:rPr>
                <a:t>◇明海工場　</a:t>
              </a:r>
            </a:p>
          </p:txBody>
        </p:sp>
        <p:sp>
          <p:nvSpPr>
            <p:cNvPr id="42" name="フリーフォーム 41">
              <a:extLst>
                <a:ext uri="{FF2B5EF4-FFF2-40B4-BE49-F238E27FC236}">
                  <a16:creationId xmlns:a16="http://schemas.microsoft.com/office/drawing/2014/main" id="{71D28FEC-F095-E770-23C3-F432D973B6C6}"/>
                </a:ext>
              </a:extLst>
            </p:cNvPr>
            <p:cNvSpPr/>
            <p:nvPr/>
          </p:nvSpPr>
          <p:spPr bwMode="auto">
            <a:xfrm>
              <a:off x="8235781" y="1112896"/>
              <a:ext cx="2878206" cy="4935500"/>
            </a:xfrm>
            <a:prstGeom prst="rect">
              <a:avLst/>
            </a:prstGeom>
            <a:no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63" name="図 62">
              <a:extLst>
                <a:ext uri="{FF2B5EF4-FFF2-40B4-BE49-F238E27FC236}">
                  <a16:creationId xmlns:a16="http://schemas.microsoft.com/office/drawing/2014/main" id="{C754BCA7-EB52-720A-79F0-B9147F16B386}"/>
                </a:ext>
              </a:extLst>
            </p:cNvPr>
            <p:cNvPicPr>
              <a:picLocks noChangeAspect="1"/>
            </p:cNvPicPr>
            <p:nvPr/>
          </p:nvPicPr>
          <p:blipFill rotWithShape="1">
            <a:blip r:embed="rId8">
              <a:extLst>
                <a:ext uri="{28A0092B-C50C-407E-A947-70E740481C1C}">
                  <a14:useLocalDpi xmlns:a14="http://schemas.microsoft.com/office/drawing/2010/main" val="0"/>
                </a:ext>
              </a:extLst>
            </a:blip>
            <a:srcRect t="9903" b="11770"/>
            <a:stretch/>
          </p:blipFill>
          <p:spPr>
            <a:xfrm>
              <a:off x="8463754" y="1480345"/>
              <a:ext cx="2464365" cy="1413533"/>
            </a:xfrm>
            <a:prstGeom prst="rect">
              <a:avLst/>
            </a:prstGeom>
            <a:ln w="9525">
              <a:solidFill>
                <a:schemeClr val="tx1"/>
              </a:solidFill>
            </a:ln>
          </p:spPr>
        </p:pic>
        <p:sp>
          <p:nvSpPr>
            <p:cNvPr id="43" name="テキスト ボックス 17">
              <a:extLst>
                <a:ext uri="{FF2B5EF4-FFF2-40B4-BE49-F238E27FC236}">
                  <a16:creationId xmlns:a16="http://schemas.microsoft.com/office/drawing/2014/main" id="{7598832E-6D5A-DD37-BAFF-ECF741B10328}"/>
                </a:ext>
              </a:extLst>
            </p:cNvPr>
            <p:cNvSpPr txBox="1">
              <a:spLocks noChangeArrowheads="1"/>
            </p:cNvSpPr>
            <p:nvPr/>
          </p:nvSpPr>
          <p:spPr bwMode="auto">
            <a:xfrm>
              <a:off x="8007387" y="974481"/>
              <a:ext cx="1275012" cy="329502"/>
            </a:xfrm>
            <a:prstGeom prst="rect">
              <a:avLst/>
            </a:prstGeom>
            <a:solidFill>
              <a:schemeClr val="bg1"/>
            </a:solidFill>
            <a:ln w="28575" cmpd="dbl">
              <a:solidFill>
                <a:schemeClr val="accent1"/>
              </a:solidFill>
              <a:miter lim="800000"/>
              <a:headEnd/>
              <a:tailEnd/>
            </a:ln>
          </p:spPr>
          <p:txBody>
            <a:bodyPr wrap="square" lIns="82473" tIns="41237" rIns="82473" bIns="41237" anchor="ctr">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1" dirty="0">
                  <a:latin typeface="Meiryo UI" panose="020B0604030504040204" pitchFamily="50" charset="-128"/>
                  <a:ea typeface="Meiryo UI" panose="020B0604030504040204" pitchFamily="50" charset="-128"/>
                </a:rPr>
                <a:t>豊橋地区</a:t>
              </a:r>
            </a:p>
          </p:txBody>
        </p:sp>
        <p:cxnSp>
          <p:nvCxnSpPr>
            <p:cNvPr id="159" name="直線コネクタ 158">
              <a:extLst>
                <a:ext uri="{FF2B5EF4-FFF2-40B4-BE49-F238E27FC236}">
                  <a16:creationId xmlns:a16="http://schemas.microsoft.com/office/drawing/2014/main" id="{B8F71D40-0BA7-42C2-EBAF-53924F7AC4D3}"/>
                </a:ext>
              </a:extLst>
            </p:cNvPr>
            <p:cNvCxnSpPr/>
            <p:nvPr/>
          </p:nvCxnSpPr>
          <p:spPr>
            <a:xfrm>
              <a:off x="9932049" y="1391464"/>
              <a:ext cx="942284" cy="6735"/>
            </a:xfrm>
            <a:prstGeom prst="line">
              <a:avLst/>
            </a:prstGeom>
            <a:ln w="12700"/>
          </p:spPr>
          <p:style>
            <a:lnRef idx="1">
              <a:schemeClr val="accent1"/>
            </a:lnRef>
            <a:fillRef idx="0">
              <a:schemeClr val="accent1"/>
            </a:fillRef>
            <a:effectRef idx="0">
              <a:schemeClr val="accent1"/>
            </a:effectRef>
            <a:fontRef idx="minor">
              <a:schemeClr val="tx1"/>
            </a:fontRef>
          </p:style>
        </p:cxnSp>
      </p:grpSp>
      <p:cxnSp>
        <p:nvCxnSpPr>
          <p:cNvPr id="59" name="直線コネクタ 58">
            <a:extLst>
              <a:ext uri="{FF2B5EF4-FFF2-40B4-BE49-F238E27FC236}">
                <a16:creationId xmlns:a16="http://schemas.microsoft.com/office/drawing/2014/main" id="{6CFE8F07-9229-1C76-8CA8-D075AC2202E1}"/>
              </a:ext>
            </a:extLst>
          </p:cNvPr>
          <p:cNvCxnSpPr>
            <a:cxnSpLocks/>
            <a:stCxn id="50" idx="3"/>
            <a:endCxn id="43" idx="1"/>
          </p:cNvCxnSpPr>
          <p:nvPr/>
        </p:nvCxnSpPr>
        <p:spPr>
          <a:xfrm flipV="1">
            <a:off x="6335425" y="1140839"/>
            <a:ext cx="1671962" cy="26996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308" name="円/楕円 51">
            <a:extLst>
              <a:ext uri="{FF2B5EF4-FFF2-40B4-BE49-F238E27FC236}">
                <a16:creationId xmlns:a16="http://schemas.microsoft.com/office/drawing/2014/main" id="{41C80792-0D50-8419-28A1-1C742056939F}"/>
              </a:ext>
            </a:extLst>
          </p:cNvPr>
          <p:cNvSpPr/>
          <p:nvPr/>
        </p:nvSpPr>
        <p:spPr bwMode="auto">
          <a:xfrm>
            <a:off x="5255205" y="3019667"/>
            <a:ext cx="118218" cy="110558"/>
          </a:xfrm>
          <a:prstGeom prst="ellipse">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314" name="円/楕円 51">
            <a:extLst>
              <a:ext uri="{FF2B5EF4-FFF2-40B4-BE49-F238E27FC236}">
                <a16:creationId xmlns:a16="http://schemas.microsoft.com/office/drawing/2014/main" id="{A10A79EF-EEF9-549B-9D29-96376DC7C166}"/>
              </a:ext>
            </a:extLst>
          </p:cNvPr>
          <p:cNvSpPr/>
          <p:nvPr/>
        </p:nvSpPr>
        <p:spPr bwMode="auto">
          <a:xfrm>
            <a:off x="5314314" y="3130225"/>
            <a:ext cx="118218" cy="110558"/>
          </a:xfrm>
          <a:prstGeom prst="ellipse">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5" name="テキスト ボックス 17">
            <a:extLst>
              <a:ext uri="{FF2B5EF4-FFF2-40B4-BE49-F238E27FC236}">
                <a16:creationId xmlns:a16="http://schemas.microsoft.com/office/drawing/2014/main" id="{301CD1B1-97B2-8169-000E-97F330B491A3}"/>
              </a:ext>
            </a:extLst>
          </p:cNvPr>
          <p:cNvSpPr txBox="1">
            <a:spLocks noChangeArrowheads="1"/>
          </p:cNvSpPr>
          <p:nvPr/>
        </p:nvSpPr>
        <p:spPr bwMode="auto">
          <a:xfrm>
            <a:off x="503660" y="1100503"/>
            <a:ext cx="2159263" cy="32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dirty="0">
                <a:latin typeface="Meiryo UI" panose="020B0604030504040204" pitchFamily="50" charset="-128"/>
                <a:ea typeface="Meiryo UI" panose="020B0604030504040204" pitchFamily="50" charset="-128"/>
              </a:rPr>
              <a:t>◇東栄工場（本社）</a:t>
            </a:r>
          </a:p>
        </p:txBody>
      </p:sp>
      <p:sp>
        <p:nvSpPr>
          <p:cNvPr id="40" name="フリーフォーム 39">
            <a:extLst>
              <a:ext uri="{FF2B5EF4-FFF2-40B4-BE49-F238E27FC236}">
                <a16:creationId xmlns:a16="http://schemas.microsoft.com/office/drawing/2014/main" id="{1250075C-C129-1DD8-9C5B-89CFBA8A3B94}"/>
              </a:ext>
            </a:extLst>
          </p:cNvPr>
          <p:cNvSpPr/>
          <p:nvPr/>
        </p:nvSpPr>
        <p:spPr bwMode="auto">
          <a:xfrm>
            <a:off x="539811" y="1130988"/>
            <a:ext cx="3008398" cy="4950868"/>
          </a:xfrm>
          <a:custGeom>
            <a:avLst/>
            <a:gdLst>
              <a:gd name="connsiteX0" fmla="*/ 1917700 w 1917700"/>
              <a:gd name="connsiteY0" fmla="*/ 1930400 h 1930400"/>
              <a:gd name="connsiteX1" fmla="*/ 0 w 1917700"/>
              <a:gd name="connsiteY1" fmla="*/ 1930400 h 1930400"/>
              <a:gd name="connsiteX2" fmla="*/ 0 w 1917700"/>
              <a:gd name="connsiteY2" fmla="*/ 0 h 1930400"/>
              <a:gd name="connsiteX3" fmla="*/ 1917700 w 1917700"/>
              <a:gd name="connsiteY3" fmla="*/ 0 h 1930400"/>
              <a:gd name="connsiteX4" fmla="*/ 1917700 w 1917700"/>
              <a:gd name="connsiteY4" fmla="*/ 1930400 h 193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700" h="1930400">
                <a:moveTo>
                  <a:pt x="1917700" y="1930400"/>
                </a:moveTo>
                <a:lnTo>
                  <a:pt x="0" y="1930400"/>
                </a:lnTo>
                <a:lnTo>
                  <a:pt x="0" y="0"/>
                </a:lnTo>
                <a:lnTo>
                  <a:pt x="1917700" y="0"/>
                </a:lnTo>
                <a:lnTo>
                  <a:pt x="1917700" y="1930400"/>
                </a:lnTo>
                <a:close/>
              </a:path>
            </a:pathLst>
          </a:cu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52" name="Picture 23">
            <a:extLst>
              <a:ext uri="{FF2B5EF4-FFF2-40B4-BE49-F238E27FC236}">
                <a16:creationId xmlns:a16="http://schemas.microsoft.com/office/drawing/2014/main" id="{51B10396-2F26-23DB-781C-68A32A85B35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31845" t="37038" r="47900" b="35922"/>
          <a:stretch>
            <a:fillRect/>
          </a:stretch>
        </p:blipFill>
        <p:spPr bwMode="auto">
          <a:xfrm>
            <a:off x="827605" y="1464490"/>
            <a:ext cx="2537317" cy="1270850"/>
          </a:xfrm>
          <a:prstGeom prst="rect">
            <a:avLst/>
          </a:prstGeom>
          <a:solidFill>
            <a:schemeClr val="bg1"/>
          </a:solidFill>
          <a:ln w="9525">
            <a:solidFill>
              <a:schemeClr val="tx1"/>
            </a:solidFill>
            <a:miter lim="800000"/>
            <a:headEnd/>
            <a:tailEnd/>
          </a:ln>
        </p:spPr>
      </p:pic>
      <p:sp>
        <p:nvSpPr>
          <p:cNvPr id="29" name="テキスト ボックス 17">
            <a:extLst>
              <a:ext uri="{FF2B5EF4-FFF2-40B4-BE49-F238E27FC236}">
                <a16:creationId xmlns:a16="http://schemas.microsoft.com/office/drawing/2014/main" id="{D2644B10-7C02-D02B-CF08-4F76D6887743}"/>
              </a:ext>
            </a:extLst>
          </p:cNvPr>
          <p:cNvSpPr txBox="1">
            <a:spLocks noChangeArrowheads="1"/>
          </p:cNvSpPr>
          <p:nvPr/>
        </p:nvSpPr>
        <p:spPr bwMode="auto">
          <a:xfrm>
            <a:off x="501716" y="4468663"/>
            <a:ext cx="1207092" cy="32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dirty="0">
                <a:latin typeface="Meiryo UI" panose="020B0604030504040204" pitchFamily="50" charset="-128"/>
                <a:ea typeface="Meiryo UI" panose="020B0604030504040204" pitchFamily="50" charset="-128"/>
                <a:cs typeface="Malgun Gothic Semilight" panose="020B0502040204020203" pitchFamily="50" charset="-128"/>
              </a:rPr>
              <a:t>◇平子工場　</a:t>
            </a:r>
          </a:p>
        </p:txBody>
      </p:sp>
      <p:cxnSp>
        <p:nvCxnSpPr>
          <p:cNvPr id="37" name="直線コネクタ 36">
            <a:extLst>
              <a:ext uri="{FF2B5EF4-FFF2-40B4-BE49-F238E27FC236}">
                <a16:creationId xmlns:a16="http://schemas.microsoft.com/office/drawing/2014/main" id="{2556F19A-E5DB-E9CC-2EA0-9D91ADACC048}"/>
              </a:ext>
            </a:extLst>
          </p:cNvPr>
          <p:cNvCxnSpPr>
            <a:cxnSpLocks/>
          </p:cNvCxnSpPr>
          <p:nvPr/>
        </p:nvCxnSpPr>
        <p:spPr bwMode="auto">
          <a:xfrm flipV="1">
            <a:off x="575668" y="1382724"/>
            <a:ext cx="1601699" cy="12612"/>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テキスト ボックス 17">
            <a:extLst>
              <a:ext uri="{FF2B5EF4-FFF2-40B4-BE49-F238E27FC236}">
                <a16:creationId xmlns:a16="http://schemas.microsoft.com/office/drawing/2014/main" id="{87213C93-E102-8184-F041-8566F6346D50}"/>
              </a:ext>
            </a:extLst>
          </p:cNvPr>
          <p:cNvSpPr txBox="1">
            <a:spLocks noChangeArrowheads="1"/>
          </p:cNvSpPr>
          <p:nvPr/>
        </p:nvSpPr>
        <p:spPr bwMode="auto">
          <a:xfrm>
            <a:off x="2657643" y="957781"/>
            <a:ext cx="1186359" cy="329501"/>
          </a:xfrm>
          <a:prstGeom prst="rect">
            <a:avLst/>
          </a:prstGeom>
          <a:solidFill>
            <a:schemeClr val="bg1"/>
          </a:solidFill>
          <a:ln w="38100" cmpd="dbl">
            <a:solidFill>
              <a:srgbClr val="FF0000"/>
            </a:solidFill>
            <a:miter lim="800000"/>
            <a:headEnd/>
            <a:tailEnd/>
          </a:ln>
        </p:spPr>
        <p:txBody>
          <a:bodyPr wrap="square" lIns="82473" tIns="41237" rIns="82473" bIns="41237" anchor="ctr">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1" dirty="0">
                <a:latin typeface="Meiryo UI" panose="020B0604030504040204" pitchFamily="50" charset="-128"/>
                <a:ea typeface="Meiryo UI" panose="020B0604030504040204" pitchFamily="50" charset="-128"/>
              </a:rPr>
              <a:t>豊田地区</a:t>
            </a:r>
          </a:p>
        </p:txBody>
      </p:sp>
      <p:sp>
        <p:nvSpPr>
          <p:cNvPr id="130" name="テキスト ボックス 17">
            <a:extLst>
              <a:ext uri="{FF2B5EF4-FFF2-40B4-BE49-F238E27FC236}">
                <a16:creationId xmlns:a16="http://schemas.microsoft.com/office/drawing/2014/main" id="{F93458E2-D550-8F1B-A368-064659FCA2E9}"/>
              </a:ext>
            </a:extLst>
          </p:cNvPr>
          <p:cNvSpPr txBox="1">
            <a:spLocks noChangeArrowheads="1"/>
          </p:cNvSpPr>
          <p:nvPr/>
        </p:nvSpPr>
        <p:spPr bwMode="auto">
          <a:xfrm>
            <a:off x="1509828" y="4463083"/>
            <a:ext cx="1207092" cy="32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dirty="0">
                <a:latin typeface="Meiryo UI" panose="020B0604030504040204" pitchFamily="50" charset="-128"/>
                <a:ea typeface="Meiryo UI" panose="020B0604030504040204" pitchFamily="50" charset="-128"/>
              </a:rPr>
              <a:t>◇本町工場　</a:t>
            </a:r>
          </a:p>
        </p:txBody>
      </p:sp>
      <p:sp>
        <p:nvSpPr>
          <p:cNvPr id="131" name="テキスト ボックス 17">
            <a:extLst>
              <a:ext uri="{FF2B5EF4-FFF2-40B4-BE49-F238E27FC236}">
                <a16:creationId xmlns:a16="http://schemas.microsoft.com/office/drawing/2014/main" id="{009E29B5-F305-DCA5-FBE5-AD5085E6507D}"/>
              </a:ext>
            </a:extLst>
          </p:cNvPr>
          <p:cNvSpPr txBox="1">
            <a:spLocks noChangeArrowheads="1"/>
          </p:cNvSpPr>
          <p:nvPr/>
        </p:nvSpPr>
        <p:spPr bwMode="auto">
          <a:xfrm>
            <a:off x="2589948" y="4466101"/>
            <a:ext cx="1090698" cy="32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dirty="0">
                <a:latin typeface="Meiryo UI" panose="020B0604030504040204" pitchFamily="50" charset="-128"/>
                <a:ea typeface="Meiryo UI" panose="020B0604030504040204" pitchFamily="50" charset="-128"/>
              </a:rPr>
              <a:t>◇堤工場　</a:t>
            </a:r>
          </a:p>
        </p:txBody>
      </p:sp>
      <p:cxnSp>
        <p:nvCxnSpPr>
          <p:cNvPr id="36" name="直線コネクタ 35">
            <a:extLst>
              <a:ext uri="{FF2B5EF4-FFF2-40B4-BE49-F238E27FC236}">
                <a16:creationId xmlns:a16="http://schemas.microsoft.com/office/drawing/2014/main" id="{59BBB18E-358A-1350-2FE6-73429A87B50C}"/>
              </a:ext>
            </a:extLst>
          </p:cNvPr>
          <p:cNvCxnSpPr>
            <a:cxnSpLocks/>
            <a:endCxn id="49" idx="2"/>
          </p:cNvCxnSpPr>
          <p:nvPr/>
        </p:nvCxnSpPr>
        <p:spPr bwMode="auto">
          <a:xfrm>
            <a:off x="3604940" y="1257262"/>
            <a:ext cx="1462255" cy="148011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334" name="図 10333" descr="車, 屋内, 椅子, コンピュータ が含まれている画像&#10;&#10;自動的に生成された説明">
            <a:extLst>
              <a:ext uri="{FF2B5EF4-FFF2-40B4-BE49-F238E27FC236}">
                <a16:creationId xmlns:a16="http://schemas.microsoft.com/office/drawing/2014/main" id="{788C71D8-4DD9-1F4B-F114-C65A032C105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55860" y="4743006"/>
            <a:ext cx="1443774" cy="1133923"/>
          </a:xfrm>
          <a:prstGeom prst="rect">
            <a:avLst/>
          </a:prstGeom>
          <a:ln>
            <a:noFill/>
          </a:ln>
          <a:effectLst>
            <a:softEdge rad="112500"/>
          </a:effectLst>
        </p:spPr>
      </p:pic>
      <p:pic>
        <p:nvPicPr>
          <p:cNvPr id="10340" name="図 10339" descr="車, 座る, 座席, 小さい が含まれている画像&#10;&#10;自動的に生成された説明">
            <a:extLst>
              <a:ext uri="{FF2B5EF4-FFF2-40B4-BE49-F238E27FC236}">
                <a16:creationId xmlns:a16="http://schemas.microsoft.com/office/drawing/2014/main" id="{4D2E7184-E1EC-C6B2-3BA7-3015A26516A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505155" y="3130225"/>
            <a:ext cx="1422964" cy="1117579"/>
          </a:xfrm>
          <a:prstGeom prst="rect">
            <a:avLst/>
          </a:prstGeom>
          <a:ln>
            <a:noFill/>
          </a:ln>
          <a:effectLst>
            <a:softEdge rad="112500"/>
          </a:effectLst>
        </p:spPr>
      </p:pic>
      <p:pic>
        <p:nvPicPr>
          <p:cNvPr id="10342" name="図 10341" descr="屋内, 部屋, 車, 座る が含まれている画像&#10;&#10;自動的に生成された説明">
            <a:extLst>
              <a:ext uri="{FF2B5EF4-FFF2-40B4-BE49-F238E27FC236}">
                <a16:creationId xmlns:a16="http://schemas.microsoft.com/office/drawing/2014/main" id="{BE8E5689-0DDE-2962-64D2-0DDB7CE07C0A}"/>
              </a:ext>
            </a:extLst>
          </p:cNvPr>
          <p:cNvPicPr>
            <a:picLocks noChangeAspect="1"/>
          </p:cNvPicPr>
          <p:nvPr/>
        </p:nvPicPr>
        <p:blipFill>
          <a:blip r:embed="rId12">
            <a:extLst>
              <a:ext uri="{28A0092B-C50C-407E-A947-70E740481C1C}">
                <a14:useLocalDpi xmlns:a14="http://schemas.microsoft.com/office/drawing/2010/main" val="0"/>
              </a:ext>
            </a:extLst>
          </a:blip>
          <a:srcRect l="10303" r="11299"/>
          <a:stretch/>
        </p:blipFill>
        <p:spPr>
          <a:xfrm>
            <a:off x="2028561" y="2767163"/>
            <a:ext cx="1358582" cy="917402"/>
          </a:xfrm>
          <a:prstGeom prst="rect">
            <a:avLst/>
          </a:prstGeom>
          <a:ln>
            <a:noFill/>
          </a:ln>
          <a:effectLst>
            <a:softEdge rad="112500"/>
          </a:effectLst>
        </p:spPr>
      </p:pic>
      <p:pic>
        <p:nvPicPr>
          <p:cNvPr id="10345" name="図 10344" descr="車の後部座席&#10;&#10;中程度の精度で自動的に生成された説明">
            <a:extLst>
              <a:ext uri="{FF2B5EF4-FFF2-40B4-BE49-F238E27FC236}">
                <a16:creationId xmlns:a16="http://schemas.microsoft.com/office/drawing/2014/main" id="{6B42A39F-0851-4167-E4DF-00F5F3342EE3}"/>
              </a:ext>
            </a:extLst>
          </p:cNvPr>
          <p:cNvPicPr>
            <a:picLocks noChangeAspect="1"/>
          </p:cNvPicPr>
          <p:nvPr/>
        </p:nvPicPr>
        <p:blipFill>
          <a:blip r:embed="rId13">
            <a:extLst>
              <a:ext uri="{28A0092B-C50C-407E-A947-70E740481C1C}">
                <a14:useLocalDpi xmlns:a14="http://schemas.microsoft.com/office/drawing/2010/main" val="0"/>
              </a:ext>
            </a:extLst>
          </a:blip>
          <a:srcRect l="9341" r="12153"/>
          <a:stretch/>
        </p:blipFill>
        <p:spPr>
          <a:xfrm>
            <a:off x="4924737" y="4888233"/>
            <a:ext cx="1552082" cy="1029829"/>
          </a:xfrm>
          <a:prstGeom prst="rect">
            <a:avLst/>
          </a:prstGeom>
          <a:ln>
            <a:noFill/>
          </a:ln>
          <a:effectLst>
            <a:softEdge rad="112500"/>
          </a:effectLst>
        </p:spPr>
      </p:pic>
      <p:grpSp>
        <p:nvGrpSpPr>
          <p:cNvPr id="5" name="グループ化 4">
            <a:extLst>
              <a:ext uri="{FF2B5EF4-FFF2-40B4-BE49-F238E27FC236}">
                <a16:creationId xmlns:a16="http://schemas.microsoft.com/office/drawing/2014/main" id="{80A4B225-7762-2F3A-3A07-FC115ECF7B6C}"/>
              </a:ext>
            </a:extLst>
          </p:cNvPr>
          <p:cNvGrpSpPr/>
          <p:nvPr/>
        </p:nvGrpSpPr>
        <p:grpSpPr>
          <a:xfrm>
            <a:off x="6488391" y="5033977"/>
            <a:ext cx="1600214" cy="514260"/>
            <a:chOff x="-178526" y="3161023"/>
            <a:chExt cx="2509779" cy="558100"/>
          </a:xfrm>
        </p:grpSpPr>
        <p:pic>
          <p:nvPicPr>
            <p:cNvPr id="10304" name="図 111">
              <a:extLst>
                <a:ext uri="{FF2B5EF4-FFF2-40B4-BE49-F238E27FC236}">
                  <a16:creationId xmlns:a16="http://schemas.microsoft.com/office/drawing/2014/main" id="{C1295599-5DD0-C92D-87FE-1EE6100690C3}"/>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l="71053" t="69177"/>
            <a:stretch>
              <a:fillRect/>
            </a:stretch>
          </p:blipFill>
          <p:spPr bwMode="auto">
            <a:xfrm>
              <a:off x="-178526" y="3161023"/>
              <a:ext cx="805306" cy="53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8" name="図 111">
              <a:extLst>
                <a:ext uri="{FF2B5EF4-FFF2-40B4-BE49-F238E27FC236}">
                  <a16:creationId xmlns:a16="http://schemas.microsoft.com/office/drawing/2014/main" id="{222740FA-495C-336B-8FA0-70FD96559E62}"/>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l="71053" t="69177"/>
            <a:stretch>
              <a:fillRect/>
            </a:stretch>
          </p:blipFill>
          <p:spPr bwMode="auto">
            <a:xfrm>
              <a:off x="614983" y="3181502"/>
              <a:ext cx="864287" cy="50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0" name="図 109">
              <a:extLst>
                <a:ext uri="{FF2B5EF4-FFF2-40B4-BE49-F238E27FC236}">
                  <a16:creationId xmlns:a16="http://schemas.microsoft.com/office/drawing/2014/main" id="{156B3D57-3F56-D2D8-0062-24BBA57D32C7}"/>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l="71053" t="69177"/>
            <a:stretch>
              <a:fillRect/>
            </a:stretch>
          </p:blipFill>
          <p:spPr bwMode="auto">
            <a:xfrm>
              <a:off x="1415168" y="3180790"/>
              <a:ext cx="916085" cy="53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332" name="テキスト ボックス 17">
            <a:extLst>
              <a:ext uri="{FF2B5EF4-FFF2-40B4-BE49-F238E27FC236}">
                <a16:creationId xmlns:a16="http://schemas.microsoft.com/office/drawing/2014/main" id="{CF7A627F-415E-74CC-547E-47FCF93AE290}"/>
              </a:ext>
            </a:extLst>
          </p:cNvPr>
          <p:cNvSpPr txBox="1">
            <a:spLocks noChangeArrowheads="1"/>
          </p:cNvSpPr>
          <p:nvPr/>
        </p:nvSpPr>
        <p:spPr bwMode="auto">
          <a:xfrm>
            <a:off x="623530" y="3356791"/>
            <a:ext cx="1742715" cy="26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1" dirty="0">
                <a:latin typeface="Meiryo UI" panose="020B0604030504040204" pitchFamily="50" charset="-128"/>
                <a:ea typeface="Meiryo UI" panose="020B0604030504040204" pitchFamily="50" charset="-128"/>
              </a:rPr>
              <a:t>ランクル３００シート</a:t>
            </a:r>
          </a:p>
        </p:txBody>
      </p:sp>
      <p:sp>
        <p:nvSpPr>
          <p:cNvPr id="10333" name="テキスト ボックス 17">
            <a:extLst>
              <a:ext uri="{FF2B5EF4-FFF2-40B4-BE49-F238E27FC236}">
                <a16:creationId xmlns:a16="http://schemas.microsoft.com/office/drawing/2014/main" id="{C690068B-4111-4D24-392F-902BD4AC3A04}"/>
              </a:ext>
            </a:extLst>
          </p:cNvPr>
          <p:cNvSpPr txBox="1">
            <a:spLocks noChangeArrowheads="1"/>
          </p:cNvSpPr>
          <p:nvPr/>
        </p:nvSpPr>
        <p:spPr bwMode="auto">
          <a:xfrm>
            <a:off x="945953" y="4266221"/>
            <a:ext cx="1539989" cy="26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200" b="1" dirty="0">
                <a:latin typeface="Meiryo UI" panose="020B0604030504040204" pitchFamily="50" charset="-128"/>
                <a:ea typeface="Meiryo UI" panose="020B0604030504040204" pitchFamily="50" charset="-128"/>
              </a:rPr>
              <a:t>LX600</a:t>
            </a:r>
            <a:r>
              <a:rPr lang="ja-JP" altLang="en-US" sz="1200" b="1" dirty="0">
                <a:latin typeface="Meiryo UI" panose="020B0604030504040204" pitchFamily="50" charset="-128"/>
                <a:ea typeface="Meiryo UI" panose="020B0604030504040204" pitchFamily="50" charset="-128"/>
              </a:rPr>
              <a:t>シート</a:t>
            </a:r>
          </a:p>
        </p:txBody>
      </p:sp>
      <p:sp>
        <p:nvSpPr>
          <p:cNvPr id="10335" name="テキスト ボックス 17">
            <a:extLst>
              <a:ext uri="{FF2B5EF4-FFF2-40B4-BE49-F238E27FC236}">
                <a16:creationId xmlns:a16="http://schemas.microsoft.com/office/drawing/2014/main" id="{C11A8215-2D89-6C13-9A77-CDB55E3BC263}"/>
              </a:ext>
            </a:extLst>
          </p:cNvPr>
          <p:cNvSpPr txBox="1">
            <a:spLocks noChangeArrowheads="1"/>
          </p:cNvSpPr>
          <p:nvPr/>
        </p:nvSpPr>
        <p:spPr bwMode="auto">
          <a:xfrm>
            <a:off x="715125" y="5768082"/>
            <a:ext cx="2823609" cy="26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1" dirty="0">
                <a:latin typeface="Meiryo UI" panose="020B0604030504040204" pitchFamily="50" charset="-128"/>
                <a:ea typeface="Meiryo UI" panose="020B0604030504040204" pitchFamily="50" charset="-128"/>
              </a:rPr>
              <a:t>アルファード・ヴェルファイアシートカバー</a:t>
            </a:r>
          </a:p>
        </p:txBody>
      </p:sp>
      <p:sp>
        <p:nvSpPr>
          <p:cNvPr id="10337" name="テキスト ボックス 17">
            <a:extLst>
              <a:ext uri="{FF2B5EF4-FFF2-40B4-BE49-F238E27FC236}">
                <a16:creationId xmlns:a16="http://schemas.microsoft.com/office/drawing/2014/main" id="{763EEE28-09EB-EC1A-71D7-D7C020CCB82E}"/>
              </a:ext>
            </a:extLst>
          </p:cNvPr>
          <p:cNvSpPr txBox="1">
            <a:spLocks noChangeArrowheads="1"/>
          </p:cNvSpPr>
          <p:nvPr/>
        </p:nvSpPr>
        <p:spPr bwMode="auto">
          <a:xfrm>
            <a:off x="3735977" y="5763073"/>
            <a:ext cx="1724066" cy="26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1" dirty="0">
                <a:latin typeface="Meiryo UI" panose="020B0604030504040204" pitchFamily="50" charset="-128"/>
                <a:ea typeface="Meiryo UI" panose="020B0604030504040204" pitchFamily="50" charset="-128"/>
              </a:rPr>
              <a:t>カムリシートカバー</a:t>
            </a:r>
          </a:p>
        </p:txBody>
      </p:sp>
      <p:sp>
        <p:nvSpPr>
          <p:cNvPr id="10338" name="テキスト ボックス 17">
            <a:extLst>
              <a:ext uri="{FF2B5EF4-FFF2-40B4-BE49-F238E27FC236}">
                <a16:creationId xmlns:a16="http://schemas.microsoft.com/office/drawing/2014/main" id="{04D2A712-D0EE-FA70-C4F9-BE0F3482D168}"/>
              </a:ext>
            </a:extLst>
          </p:cNvPr>
          <p:cNvSpPr txBox="1">
            <a:spLocks noChangeArrowheads="1"/>
          </p:cNvSpPr>
          <p:nvPr/>
        </p:nvSpPr>
        <p:spPr bwMode="auto">
          <a:xfrm>
            <a:off x="8291853" y="4292151"/>
            <a:ext cx="1988080" cy="26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1" dirty="0">
                <a:latin typeface="Meiryo UI" panose="020B0604030504040204" pitchFamily="50" charset="-128"/>
                <a:ea typeface="Meiryo UI" panose="020B0604030504040204" pitchFamily="50" charset="-128"/>
              </a:rPr>
              <a:t>レクサスシートカバー</a:t>
            </a:r>
            <a:endParaRPr lang="ja-JP" altLang="en-US" sz="1400" b="1" dirty="0">
              <a:latin typeface="Meiryo UI" panose="020B0604030504040204" pitchFamily="50" charset="-128"/>
              <a:ea typeface="Meiryo UI" panose="020B0604030504040204" pitchFamily="50" charset="-128"/>
            </a:endParaRPr>
          </a:p>
        </p:txBody>
      </p:sp>
      <p:sp>
        <p:nvSpPr>
          <p:cNvPr id="10339" name="テキスト ボックス 17">
            <a:extLst>
              <a:ext uri="{FF2B5EF4-FFF2-40B4-BE49-F238E27FC236}">
                <a16:creationId xmlns:a16="http://schemas.microsoft.com/office/drawing/2014/main" id="{F227A33B-983A-D7C5-B11A-681D17BE579C}"/>
              </a:ext>
            </a:extLst>
          </p:cNvPr>
          <p:cNvSpPr txBox="1">
            <a:spLocks noChangeArrowheads="1"/>
          </p:cNvSpPr>
          <p:nvPr/>
        </p:nvSpPr>
        <p:spPr bwMode="auto">
          <a:xfrm>
            <a:off x="8231957" y="5720650"/>
            <a:ext cx="2447564" cy="26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1" dirty="0">
                <a:latin typeface="Meiryo UI" panose="020B0604030504040204" pitchFamily="50" charset="-128"/>
                <a:ea typeface="Meiryo UI" panose="020B0604030504040204" pitchFamily="50" charset="-128"/>
              </a:rPr>
              <a:t>ランクルプラドシートカバー</a:t>
            </a:r>
          </a:p>
        </p:txBody>
      </p:sp>
      <p:sp>
        <p:nvSpPr>
          <p:cNvPr id="10343" name="テキスト ボックス 17">
            <a:extLst>
              <a:ext uri="{FF2B5EF4-FFF2-40B4-BE49-F238E27FC236}">
                <a16:creationId xmlns:a16="http://schemas.microsoft.com/office/drawing/2014/main" id="{6D510685-6F21-3519-900E-4A15A62C3C55}"/>
              </a:ext>
            </a:extLst>
          </p:cNvPr>
          <p:cNvSpPr txBox="1">
            <a:spLocks noChangeArrowheads="1"/>
          </p:cNvSpPr>
          <p:nvPr/>
        </p:nvSpPr>
        <p:spPr bwMode="auto">
          <a:xfrm>
            <a:off x="6486294" y="5590204"/>
            <a:ext cx="2925861" cy="45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473" tIns="41237" rIns="82473" bIns="41237">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1" dirty="0">
                <a:latin typeface="Meiryo UI" panose="020B0604030504040204" pitchFamily="50" charset="-128"/>
                <a:ea typeface="Meiryo UI" panose="020B0604030504040204" pitchFamily="50" charset="-128"/>
              </a:rPr>
              <a:t>コースター・４ランナー他</a:t>
            </a:r>
            <a:endParaRPr lang="en-US" altLang="ja-JP" sz="1200" b="1" dirty="0">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b="1" dirty="0">
                <a:latin typeface="Meiryo UI" panose="020B0604030504040204" pitchFamily="50" charset="-128"/>
                <a:ea typeface="Meiryo UI" panose="020B0604030504040204" pitchFamily="50" charset="-128"/>
              </a:rPr>
              <a:t>シートカバー</a:t>
            </a:r>
          </a:p>
        </p:txBody>
      </p:sp>
      <p:sp>
        <p:nvSpPr>
          <p:cNvPr id="10331" name="テキスト ボックス 17">
            <a:extLst>
              <a:ext uri="{FF2B5EF4-FFF2-40B4-BE49-F238E27FC236}">
                <a16:creationId xmlns:a16="http://schemas.microsoft.com/office/drawing/2014/main" id="{366F1328-5A6D-D37E-8F71-2682C4E0559B}"/>
              </a:ext>
            </a:extLst>
          </p:cNvPr>
          <p:cNvSpPr txBox="1">
            <a:spLocks noChangeArrowheads="1"/>
          </p:cNvSpPr>
          <p:nvPr/>
        </p:nvSpPr>
        <p:spPr bwMode="auto">
          <a:xfrm>
            <a:off x="5149200" y="4592693"/>
            <a:ext cx="1607420" cy="329501"/>
          </a:xfrm>
          <a:prstGeom prst="rect">
            <a:avLst/>
          </a:prstGeom>
          <a:solidFill>
            <a:schemeClr val="bg1"/>
          </a:solidFill>
          <a:ln w="38100" cmpd="dbl">
            <a:solidFill>
              <a:srgbClr val="00B050"/>
            </a:solidFill>
            <a:miter lim="800000"/>
            <a:headEnd/>
            <a:tailEnd/>
          </a:ln>
        </p:spPr>
        <p:txBody>
          <a:bodyPr wrap="square" lIns="82473" tIns="41237" rIns="82473" bIns="41237" anchor="ctr">
            <a:spAutoFit/>
          </a:bodyPr>
          <a:lstStyle>
            <a:lvl1pPr>
              <a:spcBef>
                <a:spcPct val="20000"/>
              </a:spcBef>
              <a:buChar char="•"/>
              <a:defRPr kumimoji="1" sz="29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5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1" dirty="0">
                <a:latin typeface="Meiryo UI" panose="020B0604030504040204" pitchFamily="50" charset="-128"/>
                <a:ea typeface="Meiryo UI" panose="020B0604030504040204" pitchFamily="50" charset="-128"/>
              </a:rPr>
              <a:t>仕入先</a:t>
            </a:r>
          </a:p>
        </p:txBody>
      </p:sp>
      <p:grpSp>
        <p:nvGrpSpPr>
          <p:cNvPr id="18" name="グループ化 17">
            <a:extLst>
              <a:ext uri="{FF2B5EF4-FFF2-40B4-BE49-F238E27FC236}">
                <a16:creationId xmlns:a16="http://schemas.microsoft.com/office/drawing/2014/main" id="{61F134BA-BAEA-F0C6-4910-34FB1DC765DD}"/>
              </a:ext>
            </a:extLst>
          </p:cNvPr>
          <p:cNvGrpSpPr/>
          <p:nvPr/>
        </p:nvGrpSpPr>
        <p:grpSpPr>
          <a:xfrm>
            <a:off x="512715" y="1646997"/>
            <a:ext cx="878171" cy="1081329"/>
            <a:chOff x="485885" y="1642870"/>
            <a:chExt cx="878171" cy="1081329"/>
          </a:xfrm>
        </p:grpSpPr>
        <p:grpSp>
          <p:nvGrpSpPr>
            <p:cNvPr id="105" name="グループ化 104">
              <a:extLst>
                <a:ext uri="{FF2B5EF4-FFF2-40B4-BE49-F238E27FC236}">
                  <a16:creationId xmlns:a16="http://schemas.microsoft.com/office/drawing/2014/main" id="{EDF03B82-827D-5B08-8E31-A16578D700F7}"/>
                </a:ext>
              </a:extLst>
            </p:cNvPr>
            <p:cNvGrpSpPr/>
            <p:nvPr/>
          </p:nvGrpSpPr>
          <p:grpSpPr>
            <a:xfrm>
              <a:off x="485885" y="1961009"/>
              <a:ext cx="878171" cy="763190"/>
              <a:chOff x="17873" y="31632"/>
              <a:chExt cx="817810" cy="1078366"/>
            </a:xfrm>
          </p:grpSpPr>
          <p:grpSp>
            <p:nvGrpSpPr>
              <p:cNvPr id="106" name="グループ化 105">
                <a:extLst>
                  <a:ext uri="{FF2B5EF4-FFF2-40B4-BE49-F238E27FC236}">
                    <a16:creationId xmlns:a16="http://schemas.microsoft.com/office/drawing/2014/main" id="{F09897B4-BFA6-0448-22AC-47A6C720B295}"/>
                  </a:ext>
                </a:extLst>
              </p:cNvPr>
              <p:cNvGrpSpPr/>
              <p:nvPr/>
            </p:nvGrpSpPr>
            <p:grpSpPr>
              <a:xfrm>
                <a:off x="17873" y="31632"/>
                <a:ext cx="817810" cy="1078366"/>
                <a:chOff x="17873" y="31632"/>
                <a:chExt cx="817810" cy="1078366"/>
              </a:xfrm>
            </p:grpSpPr>
            <p:pic>
              <p:nvPicPr>
                <p:cNvPr id="109" name="図 108">
                  <a:extLst>
                    <a:ext uri="{FF2B5EF4-FFF2-40B4-BE49-F238E27FC236}">
                      <a16:creationId xmlns:a16="http://schemas.microsoft.com/office/drawing/2014/main" id="{50F5A968-202F-C329-4209-B31A512C589C}"/>
                    </a:ext>
                  </a:extLst>
                </p:cNvPr>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4408" t="41901" r="52611"/>
                <a:stretch/>
              </p:blipFill>
              <p:spPr bwMode="auto">
                <a:xfrm>
                  <a:off x="17873" y="31632"/>
                  <a:ext cx="817810" cy="1078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フリーフォーム 109" hidden="1">
                  <a:extLst>
                    <a:ext uri="{FF2B5EF4-FFF2-40B4-BE49-F238E27FC236}">
                      <a16:creationId xmlns:a16="http://schemas.microsoft.com/office/drawing/2014/main" id="{E9598445-2415-89CC-BF7F-23852C122360}"/>
                    </a:ext>
                  </a:extLst>
                </p:cNvPr>
                <p:cNvSpPr/>
                <p:nvPr/>
              </p:nvSpPr>
              <p:spPr bwMode="auto">
                <a:xfrm>
                  <a:off x="78869" y="398973"/>
                  <a:ext cx="677881" cy="622024"/>
                </a:xfrm>
                <a:custGeom>
                  <a:avLst/>
                  <a:gdLst>
                    <a:gd name="connsiteX0" fmla="*/ 390525 w 946150"/>
                    <a:gd name="connsiteY0" fmla="*/ 15875 h 603250"/>
                    <a:gd name="connsiteX1" fmla="*/ 285750 w 946150"/>
                    <a:gd name="connsiteY1" fmla="*/ 98425 h 603250"/>
                    <a:gd name="connsiteX2" fmla="*/ 174625 w 946150"/>
                    <a:gd name="connsiteY2" fmla="*/ 177800 h 603250"/>
                    <a:gd name="connsiteX3" fmla="*/ 120650 w 946150"/>
                    <a:gd name="connsiteY3" fmla="*/ 28575 h 603250"/>
                    <a:gd name="connsiteX4" fmla="*/ 0 w 946150"/>
                    <a:gd name="connsiteY4" fmla="*/ 50800 h 603250"/>
                    <a:gd name="connsiteX5" fmla="*/ 25400 w 946150"/>
                    <a:gd name="connsiteY5" fmla="*/ 174625 h 603250"/>
                    <a:gd name="connsiteX6" fmla="*/ 76200 w 946150"/>
                    <a:gd name="connsiteY6" fmla="*/ 301625 h 603250"/>
                    <a:gd name="connsiteX7" fmla="*/ 123825 w 946150"/>
                    <a:gd name="connsiteY7" fmla="*/ 346075 h 603250"/>
                    <a:gd name="connsiteX8" fmla="*/ 254000 w 946150"/>
                    <a:gd name="connsiteY8" fmla="*/ 307975 h 603250"/>
                    <a:gd name="connsiteX9" fmla="*/ 333375 w 946150"/>
                    <a:gd name="connsiteY9" fmla="*/ 241300 h 603250"/>
                    <a:gd name="connsiteX10" fmla="*/ 377825 w 946150"/>
                    <a:gd name="connsiteY10" fmla="*/ 603250 h 603250"/>
                    <a:gd name="connsiteX11" fmla="*/ 800100 w 946150"/>
                    <a:gd name="connsiteY11" fmla="*/ 600075 h 603250"/>
                    <a:gd name="connsiteX12" fmla="*/ 841375 w 946150"/>
                    <a:gd name="connsiteY12" fmla="*/ 241300 h 603250"/>
                    <a:gd name="connsiteX13" fmla="*/ 860425 w 946150"/>
                    <a:gd name="connsiteY13" fmla="*/ 244475 h 603250"/>
                    <a:gd name="connsiteX14" fmla="*/ 844550 w 946150"/>
                    <a:gd name="connsiteY14" fmla="*/ 495300 h 603250"/>
                    <a:gd name="connsiteX15" fmla="*/ 908050 w 946150"/>
                    <a:gd name="connsiteY15" fmla="*/ 444500 h 603250"/>
                    <a:gd name="connsiteX16" fmla="*/ 946150 w 946150"/>
                    <a:gd name="connsiteY16" fmla="*/ 355600 h 603250"/>
                    <a:gd name="connsiteX17" fmla="*/ 942975 w 946150"/>
                    <a:gd name="connsiteY17" fmla="*/ 241300 h 603250"/>
                    <a:gd name="connsiteX18" fmla="*/ 908050 w 946150"/>
                    <a:gd name="connsiteY18" fmla="*/ 142875 h 603250"/>
                    <a:gd name="connsiteX19" fmla="*/ 831850 w 946150"/>
                    <a:gd name="connsiteY19" fmla="*/ 31750 h 603250"/>
                    <a:gd name="connsiteX20" fmla="*/ 768350 w 946150"/>
                    <a:gd name="connsiteY20" fmla="*/ 0 h 603250"/>
                    <a:gd name="connsiteX21" fmla="*/ 838200 w 946150"/>
                    <a:gd name="connsiteY21" fmla="*/ 85725 h 603250"/>
                    <a:gd name="connsiteX22" fmla="*/ 828675 w 946150"/>
                    <a:gd name="connsiteY22" fmla="*/ 101600 h 603250"/>
                    <a:gd name="connsiteX23" fmla="*/ 755650 w 946150"/>
                    <a:gd name="connsiteY23" fmla="*/ 120650 h 603250"/>
                    <a:gd name="connsiteX24" fmla="*/ 590550 w 946150"/>
                    <a:gd name="connsiteY24" fmla="*/ 206375 h 603250"/>
                    <a:gd name="connsiteX25" fmla="*/ 457200 w 946150"/>
                    <a:gd name="connsiteY25" fmla="*/ 139700 h 603250"/>
                    <a:gd name="connsiteX26" fmla="*/ 342900 w 946150"/>
                    <a:gd name="connsiteY26" fmla="*/ 92075 h 603250"/>
                    <a:gd name="connsiteX27" fmla="*/ 390525 w 946150"/>
                    <a:gd name="connsiteY27" fmla="*/ 15875 h 60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46150" h="603250">
                      <a:moveTo>
                        <a:pt x="390525" y="15875"/>
                      </a:moveTo>
                      <a:lnTo>
                        <a:pt x="285750" y="98425"/>
                      </a:lnTo>
                      <a:lnTo>
                        <a:pt x="174625" y="177800"/>
                      </a:lnTo>
                      <a:lnTo>
                        <a:pt x="120650" y="28575"/>
                      </a:lnTo>
                      <a:lnTo>
                        <a:pt x="0" y="50800"/>
                      </a:lnTo>
                      <a:lnTo>
                        <a:pt x="25400" y="174625"/>
                      </a:lnTo>
                      <a:lnTo>
                        <a:pt x="76200" y="301625"/>
                      </a:lnTo>
                      <a:lnTo>
                        <a:pt x="123825" y="346075"/>
                      </a:lnTo>
                      <a:lnTo>
                        <a:pt x="254000" y="307975"/>
                      </a:lnTo>
                      <a:lnTo>
                        <a:pt x="333375" y="241300"/>
                      </a:lnTo>
                      <a:lnTo>
                        <a:pt x="377825" y="603250"/>
                      </a:lnTo>
                      <a:lnTo>
                        <a:pt x="800100" y="600075"/>
                      </a:lnTo>
                      <a:lnTo>
                        <a:pt x="841375" y="241300"/>
                      </a:lnTo>
                      <a:lnTo>
                        <a:pt x="860425" y="244475"/>
                      </a:lnTo>
                      <a:lnTo>
                        <a:pt x="844550" y="495300"/>
                      </a:lnTo>
                      <a:lnTo>
                        <a:pt x="908050" y="444500"/>
                      </a:lnTo>
                      <a:lnTo>
                        <a:pt x="946150" y="355600"/>
                      </a:lnTo>
                      <a:cubicBezTo>
                        <a:pt x="945092" y="317500"/>
                        <a:pt x="944033" y="279400"/>
                        <a:pt x="942975" y="241300"/>
                      </a:cubicBezTo>
                      <a:lnTo>
                        <a:pt x="908050" y="142875"/>
                      </a:lnTo>
                      <a:lnTo>
                        <a:pt x="831850" y="31750"/>
                      </a:lnTo>
                      <a:lnTo>
                        <a:pt x="768350" y="0"/>
                      </a:lnTo>
                      <a:lnTo>
                        <a:pt x="838200" y="85725"/>
                      </a:lnTo>
                      <a:lnTo>
                        <a:pt x="828675" y="101600"/>
                      </a:lnTo>
                      <a:lnTo>
                        <a:pt x="755650" y="120650"/>
                      </a:lnTo>
                      <a:lnTo>
                        <a:pt x="590550" y="206375"/>
                      </a:lnTo>
                      <a:lnTo>
                        <a:pt x="457200" y="139700"/>
                      </a:lnTo>
                      <a:lnTo>
                        <a:pt x="342900" y="92075"/>
                      </a:lnTo>
                      <a:lnTo>
                        <a:pt x="390525" y="15875"/>
                      </a:lnTo>
                      <a:close/>
                    </a:path>
                  </a:pathLst>
                </a:custGeom>
                <a:solidFill>
                  <a:srgbClr val="FFDA65">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ja-JP" altLang="en-US"/>
                </a:p>
              </p:txBody>
            </p:sp>
          </p:grpSp>
          <p:cxnSp>
            <p:nvCxnSpPr>
              <p:cNvPr id="107" name="直線コネクタ 106">
                <a:extLst>
                  <a:ext uri="{FF2B5EF4-FFF2-40B4-BE49-F238E27FC236}">
                    <a16:creationId xmlns:a16="http://schemas.microsoft.com/office/drawing/2014/main" id="{D0DD2831-2A52-CBBE-811C-48D818291EDE}"/>
                  </a:ext>
                </a:extLst>
              </p:cNvPr>
              <p:cNvCxnSpPr/>
              <p:nvPr/>
            </p:nvCxnSpPr>
            <p:spPr bwMode="auto">
              <a:xfrm>
                <a:off x="317669" y="710572"/>
                <a:ext cx="363963" cy="2580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8" name="図 107">
                <a:extLst>
                  <a:ext uri="{FF2B5EF4-FFF2-40B4-BE49-F238E27FC236}">
                    <a16:creationId xmlns:a16="http://schemas.microsoft.com/office/drawing/2014/main" id="{0BD57F29-1FEC-F4B6-7610-8EC27FA93557}"/>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l="41451" t="48508" r="52199" b="43555"/>
              <a:stretch>
                <a:fillRect/>
              </a:stretch>
            </p:blipFill>
            <p:spPr bwMode="auto">
              <a:xfrm>
                <a:off x="343674" y="501528"/>
                <a:ext cx="124239" cy="18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グループ化 16">
              <a:extLst>
                <a:ext uri="{FF2B5EF4-FFF2-40B4-BE49-F238E27FC236}">
                  <a16:creationId xmlns:a16="http://schemas.microsoft.com/office/drawing/2014/main" id="{67D09246-B772-8A75-75A4-3334507AC545}"/>
                </a:ext>
              </a:extLst>
            </p:cNvPr>
            <p:cNvGrpSpPr/>
            <p:nvPr/>
          </p:nvGrpSpPr>
          <p:grpSpPr>
            <a:xfrm>
              <a:off x="540193" y="1642870"/>
              <a:ext cx="794928" cy="1014755"/>
              <a:chOff x="540193" y="1642870"/>
              <a:chExt cx="794928" cy="1014755"/>
            </a:xfrm>
          </p:grpSpPr>
          <p:pic>
            <p:nvPicPr>
              <p:cNvPr id="129" name="図 128">
                <a:extLst>
                  <a:ext uri="{FF2B5EF4-FFF2-40B4-BE49-F238E27FC236}">
                    <a16:creationId xmlns:a16="http://schemas.microsoft.com/office/drawing/2014/main" id="{05EE384D-CA45-1266-6CC3-439E27435DC9}"/>
                  </a:ext>
                </a:extLst>
              </p:cNvPr>
              <p:cNvPicPr>
                <a:picLocks noChangeAspect="1"/>
              </p:cNvPicPr>
              <p:nvPr/>
            </p:nvPicPr>
            <p:blipFill>
              <a:blip r:embed="rId19" cstate="print">
                <a:extLst>
                  <a:ext uri="{BEBA8EAE-BF5A-486C-A8C5-ECC9F3942E4B}">
                    <a14:imgProps xmlns:a14="http://schemas.microsoft.com/office/drawing/2010/main">
                      <a14:imgLayer r:embed="rId20">
                        <a14:imgEffect>
                          <a14:backgroundRemoval t="9961" b="91406" l="9961" r="89844"/>
                        </a14:imgEffect>
                      </a14:imgLayer>
                    </a14:imgProps>
                  </a:ext>
                  <a:ext uri="{28A0092B-C50C-407E-A947-70E740481C1C}">
                    <a14:useLocalDpi xmlns:a14="http://schemas.microsoft.com/office/drawing/2010/main" val="0"/>
                  </a:ext>
                </a:extLst>
              </a:blip>
              <a:stretch>
                <a:fillRect/>
              </a:stretch>
            </p:blipFill>
            <p:spPr>
              <a:xfrm>
                <a:off x="670224" y="1642870"/>
                <a:ext cx="664897" cy="726575"/>
              </a:xfrm>
              <a:prstGeom prst="rect">
                <a:avLst/>
              </a:prstGeom>
            </p:spPr>
          </p:pic>
          <p:sp>
            <p:nvSpPr>
              <p:cNvPr id="4" name="フリーフォーム 109">
                <a:extLst>
                  <a:ext uri="{FF2B5EF4-FFF2-40B4-BE49-F238E27FC236}">
                    <a16:creationId xmlns:a16="http://schemas.microsoft.com/office/drawing/2014/main" id="{8442A10F-15F7-61EF-72CB-7615A29EFC91}"/>
                  </a:ext>
                </a:extLst>
              </p:cNvPr>
              <p:cNvSpPr/>
              <p:nvPr/>
            </p:nvSpPr>
            <p:spPr bwMode="auto">
              <a:xfrm>
                <a:off x="540193" y="2223645"/>
                <a:ext cx="724488" cy="433980"/>
              </a:xfrm>
              <a:custGeom>
                <a:avLst/>
                <a:gdLst>
                  <a:gd name="connsiteX0" fmla="*/ 390525 w 946150"/>
                  <a:gd name="connsiteY0" fmla="*/ 15875 h 603250"/>
                  <a:gd name="connsiteX1" fmla="*/ 285750 w 946150"/>
                  <a:gd name="connsiteY1" fmla="*/ 98425 h 603250"/>
                  <a:gd name="connsiteX2" fmla="*/ 174625 w 946150"/>
                  <a:gd name="connsiteY2" fmla="*/ 177800 h 603250"/>
                  <a:gd name="connsiteX3" fmla="*/ 120650 w 946150"/>
                  <a:gd name="connsiteY3" fmla="*/ 28575 h 603250"/>
                  <a:gd name="connsiteX4" fmla="*/ 0 w 946150"/>
                  <a:gd name="connsiteY4" fmla="*/ 50800 h 603250"/>
                  <a:gd name="connsiteX5" fmla="*/ 25400 w 946150"/>
                  <a:gd name="connsiteY5" fmla="*/ 174625 h 603250"/>
                  <a:gd name="connsiteX6" fmla="*/ 76200 w 946150"/>
                  <a:gd name="connsiteY6" fmla="*/ 301625 h 603250"/>
                  <a:gd name="connsiteX7" fmla="*/ 123825 w 946150"/>
                  <a:gd name="connsiteY7" fmla="*/ 346075 h 603250"/>
                  <a:gd name="connsiteX8" fmla="*/ 254000 w 946150"/>
                  <a:gd name="connsiteY8" fmla="*/ 307975 h 603250"/>
                  <a:gd name="connsiteX9" fmla="*/ 333375 w 946150"/>
                  <a:gd name="connsiteY9" fmla="*/ 241300 h 603250"/>
                  <a:gd name="connsiteX10" fmla="*/ 377825 w 946150"/>
                  <a:gd name="connsiteY10" fmla="*/ 603250 h 603250"/>
                  <a:gd name="connsiteX11" fmla="*/ 800100 w 946150"/>
                  <a:gd name="connsiteY11" fmla="*/ 600075 h 603250"/>
                  <a:gd name="connsiteX12" fmla="*/ 841375 w 946150"/>
                  <a:gd name="connsiteY12" fmla="*/ 241300 h 603250"/>
                  <a:gd name="connsiteX13" fmla="*/ 860425 w 946150"/>
                  <a:gd name="connsiteY13" fmla="*/ 244475 h 603250"/>
                  <a:gd name="connsiteX14" fmla="*/ 844550 w 946150"/>
                  <a:gd name="connsiteY14" fmla="*/ 495300 h 603250"/>
                  <a:gd name="connsiteX15" fmla="*/ 908050 w 946150"/>
                  <a:gd name="connsiteY15" fmla="*/ 444500 h 603250"/>
                  <a:gd name="connsiteX16" fmla="*/ 946150 w 946150"/>
                  <a:gd name="connsiteY16" fmla="*/ 355600 h 603250"/>
                  <a:gd name="connsiteX17" fmla="*/ 942975 w 946150"/>
                  <a:gd name="connsiteY17" fmla="*/ 241300 h 603250"/>
                  <a:gd name="connsiteX18" fmla="*/ 908050 w 946150"/>
                  <a:gd name="connsiteY18" fmla="*/ 142875 h 603250"/>
                  <a:gd name="connsiteX19" fmla="*/ 831850 w 946150"/>
                  <a:gd name="connsiteY19" fmla="*/ 31750 h 603250"/>
                  <a:gd name="connsiteX20" fmla="*/ 768350 w 946150"/>
                  <a:gd name="connsiteY20" fmla="*/ 0 h 603250"/>
                  <a:gd name="connsiteX21" fmla="*/ 838200 w 946150"/>
                  <a:gd name="connsiteY21" fmla="*/ 85725 h 603250"/>
                  <a:gd name="connsiteX22" fmla="*/ 828675 w 946150"/>
                  <a:gd name="connsiteY22" fmla="*/ 101600 h 603250"/>
                  <a:gd name="connsiteX23" fmla="*/ 755650 w 946150"/>
                  <a:gd name="connsiteY23" fmla="*/ 120650 h 603250"/>
                  <a:gd name="connsiteX24" fmla="*/ 590550 w 946150"/>
                  <a:gd name="connsiteY24" fmla="*/ 206375 h 603250"/>
                  <a:gd name="connsiteX25" fmla="*/ 457200 w 946150"/>
                  <a:gd name="connsiteY25" fmla="*/ 139700 h 603250"/>
                  <a:gd name="connsiteX26" fmla="*/ 342900 w 946150"/>
                  <a:gd name="connsiteY26" fmla="*/ 92075 h 603250"/>
                  <a:gd name="connsiteX27" fmla="*/ 390525 w 946150"/>
                  <a:gd name="connsiteY27" fmla="*/ 15875 h 60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46150" h="603250">
                    <a:moveTo>
                      <a:pt x="390525" y="15875"/>
                    </a:moveTo>
                    <a:lnTo>
                      <a:pt x="285750" y="98425"/>
                    </a:lnTo>
                    <a:lnTo>
                      <a:pt x="174625" y="177800"/>
                    </a:lnTo>
                    <a:lnTo>
                      <a:pt x="120650" y="28575"/>
                    </a:lnTo>
                    <a:lnTo>
                      <a:pt x="0" y="50800"/>
                    </a:lnTo>
                    <a:lnTo>
                      <a:pt x="25400" y="174625"/>
                    </a:lnTo>
                    <a:lnTo>
                      <a:pt x="76200" y="301625"/>
                    </a:lnTo>
                    <a:lnTo>
                      <a:pt x="123825" y="346075"/>
                    </a:lnTo>
                    <a:lnTo>
                      <a:pt x="254000" y="307975"/>
                    </a:lnTo>
                    <a:lnTo>
                      <a:pt x="333375" y="241300"/>
                    </a:lnTo>
                    <a:lnTo>
                      <a:pt x="377825" y="603250"/>
                    </a:lnTo>
                    <a:lnTo>
                      <a:pt x="800100" y="600075"/>
                    </a:lnTo>
                    <a:lnTo>
                      <a:pt x="841375" y="241300"/>
                    </a:lnTo>
                    <a:lnTo>
                      <a:pt x="860425" y="244475"/>
                    </a:lnTo>
                    <a:lnTo>
                      <a:pt x="844550" y="495300"/>
                    </a:lnTo>
                    <a:lnTo>
                      <a:pt x="908050" y="444500"/>
                    </a:lnTo>
                    <a:lnTo>
                      <a:pt x="946150" y="355600"/>
                    </a:lnTo>
                    <a:cubicBezTo>
                      <a:pt x="945092" y="317500"/>
                      <a:pt x="944033" y="279400"/>
                      <a:pt x="942975" y="241300"/>
                    </a:cubicBezTo>
                    <a:lnTo>
                      <a:pt x="908050" y="142875"/>
                    </a:lnTo>
                    <a:lnTo>
                      <a:pt x="831850" y="31750"/>
                    </a:lnTo>
                    <a:lnTo>
                      <a:pt x="768350" y="0"/>
                    </a:lnTo>
                    <a:lnTo>
                      <a:pt x="838200" y="85725"/>
                    </a:lnTo>
                    <a:lnTo>
                      <a:pt x="828675" y="101600"/>
                    </a:lnTo>
                    <a:lnTo>
                      <a:pt x="755650" y="120650"/>
                    </a:lnTo>
                    <a:lnTo>
                      <a:pt x="590550" y="206375"/>
                    </a:lnTo>
                    <a:lnTo>
                      <a:pt x="457200" y="139700"/>
                    </a:lnTo>
                    <a:lnTo>
                      <a:pt x="342900" y="92075"/>
                    </a:lnTo>
                    <a:lnTo>
                      <a:pt x="390525" y="15875"/>
                    </a:lnTo>
                    <a:close/>
                  </a:path>
                </a:pathLst>
              </a:custGeom>
              <a:solidFill>
                <a:srgbClr val="FFDA65">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ja-JP" altLang="en-US" dirty="0"/>
              </a:p>
            </p:txBody>
          </p:sp>
        </p:grpSp>
      </p:grpSp>
      <p:sp>
        <p:nvSpPr>
          <p:cNvPr id="6" name="円/楕円 51">
            <a:extLst>
              <a:ext uri="{FF2B5EF4-FFF2-40B4-BE49-F238E27FC236}">
                <a16:creationId xmlns:a16="http://schemas.microsoft.com/office/drawing/2014/main" id="{3EB5EF73-6248-A388-C3D6-BCEBBAFFD962}"/>
              </a:ext>
            </a:extLst>
          </p:cNvPr>
          <p:cNvSpPr/>
          <p:nvPr/>
        </p:nvSpPr>
        <p:spPr bwMode="auto">
          <a:xfrm>
            <a:off x="5469956" y="3426881"/>
            <a:ext cx="118218" cy="110558"/>
          </a:xfrm>
          <a:prstGeom prst="ellipse">
            <a:avLst/>
          </a:prstGeom>
          <a:solidFill>
            <a:srgbClr val="21FF85"/>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 name="円/楕円 51">
            <a:extLst>
              <a:ext uri="{FF2B5EF4-FFF2-40B4-BE49-F238E27FC236}">
                <a16:creationId xmlns:a16="http://schemas.microsoft.com/office/drawing/2014/main" id="{D6986578-6C21-DC27-A549-4887E782D64F}"/>
              </a:ext>
            </a:extLst>
          </p:cNvPr>
          <p:cNvSpPr/>
          <p:nvPr/>
        </p:nvSpPr>
        <p:spPr bwMode="auto">
          <a:xfrm>
            <a:off x="5129202" y="2893518"/>
            <a:ext cx="118218" cy="110558"/>
          </a:xfrm>
          <a:prstGeom prst="ellipse">
            <a:avLst/>
          </a:prstGeom>
          <a:solidFill>
            <a:srgbClr val="21FF85"/>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20" name="グループ化 19">
            <a:extLst>
              <a:ext uri="{FF2B5EF4-FFF2-40B4-BE49-F238E27FC236}">
                <a16:creationId xmlns:a16="http://schemas.microsoft.com/office/drawing/2014/main" id="{2E6131CA-46FC-1755-8047-3D2582953298}"/>
              </a:ext>
            </a:extLst>
          </p:cNvPr>
          <p:cNvGrpSpPr/>
          <p:nvPr/>
        </p:nvGrpSpPr>
        <p:grpSpPr>
          <a:xfrm>
            <a:off x="5124582" y="780608"/>
            <a:ext cx="2763675" cy="1186257"/>
            <a:chOff x="5086016" y="711060"/>
            <a:chExt cx="2763675" cy="1186257"/>
          </a:xfrm>
        </p:grpSpPr>
        <p:sp>
          <p:nvSpPr>
            <p:cNvPr id="24" name="正方形/長方形 23">
              <a:extLst>
                <a:ext uri="{FF2B5EF4-FFF2-40B4-BE49-F238E27FC236}">
                  <a16:creationId xmlns:a16="http://schemas.microsoft.com/office/drawing/2014/main" id="{F8B20927-F8D2-F781-43D2-EEFCF15B5655}"/>
                </a:ext>
              </a:extLst>
            </p:cNvPr>
            <p:cNvSpPr/>
            <p:nvPr/>
          </p:nvSpPr>
          <p:spPr bwMode="auto">
            <a:xfrm>
              <a:off x="5086016" y="711060"/>
              <a:ext cx="2763675" cy="11862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ja-JP" altLang="en-US" sz="1400" b="1" dirty="0">
                  <a:solidFill>
                    <a:schemeClr val="tx1"/>
                  </a:solidFill>
                  <a:latin typeface="Meiryo UI" panose="020B0604030504040204" pitchFamily="50" charset="-128"/>
                  <a:ea typeface="Meiryo UI" panose="020B0604030504040204" pitchFamily="50" charset="-128"/>
                </a:rPr>
                <a:t>（愛知県内　</a:t>
              </a:r>
              <a:r>
                <a:rPr lang="en-US" altLang="ja-JP" sz="1400" b="1" dirty="0">
                  <a:solidFill>
                    <a:schemeClr val="tx1"/>
                  </a:solidFill>
                  <a:latin typeface="Meiryo UI" panose="020B0604030504040204" pitchFamily="50" charset="-128"/>
                  <a:ea typeface="Meiryo UI" panose="020B0604030504040204" pitchFamily="50" charset="-128"/>
                </a:rPr>
                <a:t>5</a:t>
              </a:r>
              <a:r>
                <a:rPr lang="ja-JP" altLang="en-US" sz="1400" b="1" dirty="0">
                  <a:solidFill>
                    <a:schemeClr val="tx1"/>
                  </a:solidFill>
                  <a:latin typeface="Meiryo UI" panose="020B0604030504040204" pitchFamily="50" charset="-128"/>
                  <a:ea typeface="Meiryo UI" panose="020B0604030504040204" pitchFamily="50" charset="-128"/>
                </a:rPr>
                <a:t>工場）</a:t>
              </a:r>
            </a:p>
            <a:p>
              <a:pPr algn="ctr" eaLnBrk="1" hangingPunct="1">
                <a:defRPr/>
              </a:pPr>
              <a:r>
                <a:rPr lang="ja-JP" altLang="en-US" sz="1400" b="1" dirty="0">
                  <a:solidFill>
                    <a:schemeClr val="tx1"/>
                  </a:solidFill>
                  <a:latin typeface="Meiryo UI" panose="020B0604030504040204" pitchFamily="50" charset="-128"/>
                  <a:ea typeface="Meiryo UI" panose="020B0604030504040204" pitchFamily="50" charset="-128"/>
                </a:rPr>
                <a:t>：豊田地区 ： ４工場　</a:t>
              </a:r>
              <a:endParaRPr lang="en-US" altLang="ja-JP" sz="1400" b="1" dirty="0">
                <a:solidFill>
                  <a:schemeClr val="tx1"/>
                </a:solidFill>
                <a:latin typeface="Meiryo UI" panose="020B0604030504040204" pitchFamily="50" charset="-128"/>
                <a:ea typeface="Meiryo UI" panose="020B0604030504040204" pitchFamily="50" charset="-128"/>
              </a:endParaRPr>
            </a:p>
            <a:p>
              <a:pPr algn="ctr" eaLnBrk="1" hangingPunct="1">
                <a:defRPr/>
              </a:pPr>
              <a:r>
                <a:rPr lang="ja-JP" altLang="en-US" sz="1400" b="1" dirty="0">
                  <a:solidFill>
                    <a:schemeClr val="tx1"/>
                  </a:solidFill>
                  <a:latin typeface="Meiryo UI" panose="020B0604030504040204" pitchFamily="50" charset="-128"/>
                  <a:ea typeface="Meiryo UI" panose="020B0604030504040204" pitchFamily="50" charset="-128"/>
                </a:rPr>
                <a:t>：豊橋地区 ： １工場</a:t>
              </a:r>
              <a:endParaRPr lang="en-US" altLang="ja-JP" sz="1400" b="1" dirty="0">
                <a:solidFill>
                  <a:schemeClr val="tx1"/>
                </a:solidFill>
                <a:latin typeface="Meiryo UI" panose="020B0604030504040204" pitchFamily="50" charset="-128"/>
                <a:ea typeface="Meiryo UI" panose="020B0604030504040204" pitchFamily="50" charset="-128"/>
              </a:endParaRPr>
            </a:p>
            <a:p>
              <a:pPr eaLnBrk="1" hangingPunct="1">
                <a:defRPr/>
              </a:pPr>
              <a:r>
                <a:rPr lang="ja-JP" altLang="en-US" sz="1400" b="1" dirty="0">
                  <a:solidFill>
                    <a:schemeClr val="tx1"/>
                  </a:solidFill>
                  <a:latin typeface="Meiryo UI" panose="020B0604030504040204" pitchFamily="50" charset="-128"/>
                  <a:ea typeface="Meiryo UI" panose="020B0604030504040204" pitchFamily="50" charset="-128"/>
                </a:rPr>
                <a:t>　　 　：仕入先　　：　</a:t>
              </a:r>
              <a:r>
                <a:rPr lang="en-US" altLang="ja-JP" sz="1400" b="1" dirty="0">
                  <a:solidFill>
                    <a:schemeClr val="tx1"/>
                  </a:solidFill>
                  <a:latin typeface="Meiryo UI" panose="020B0604030504040204" pitchFamily="50" charset="-128"/>
                  <a:ea typeface="Meiryo UI" panose="020B0604030504040204" pitchFamily="50" charset="-128"/>
                </a:rPr>
                <a:t>7</a:t>
              </a:r>
              <a:r>
                <a:rPr lang="ja-JP" altLang="en-US" sz="1400" b="1" dirty="0">
                  <a:solidFill>
                    <a:schemeClr val="tx1"/>
                  </a:solidFill>
                  <a:latin typeface="Meiryo UI" panose="020B0604030504040204" pitchFamily="50" charset="-128"/>
                  <a:ea typeface="Meiryo UI" panose="020B0604030504040204" pitchFamily="50" charset="-128"/>
                </a:rPr>
                <a:t>社    </a:t>
              </a:r>
              <a:endParaRPr lang="en-US" altLang="ja-JP" sz="1400" b="1" dirty="0">
                <a:solidFill>
                  <a:schemeClr val="tx1"/>
                </a:solidFill>
                <a:latin typeface="Meiryo UI" panose="020B0604030504040204" pitchFamily="50" charset="-128"/>
                <a:ea typeface="Meiryo UI" panose="020B0604030504040204" pitchFamily="50" charset="-128"/>
              </a:endParaRPr>
            </a:p>
            <a:p>
              <a:pPr eaLnBrk="1" hangingPunct="1">
                <a:defRPr/>
              </a:pPr>
              <a:r>
                <a:rPr lang="en-US" altLang="ja-JP" sz="1400" b="1" dirty="0">
                  <a:solidFill>
                    <a:schemeClr val="tx1"/>
                  </a:solidFill>
                  <a:latin typeface="Meiryo UI" panose="020B0604030504040204" pitchFamily="50" charset="-128"/>
                  <a:ea typeface="Meiryo UI" panose="020B0604030504040204" pitchFamily="50" charset="-128"/>
                </a:rPr>
                <a:t>        </a:t>
              </a:r>
              <a:r>
                <a:rPr lang="ja-JP" altLang="en-US" sz="1400" b="1" dirty="0">
                  <a:solidFill>
                    <a:schemeClr val="tx1"/>
                  </a:solidFill>
                  <a:latin typeface="Meiryo UI" panose="020B0604030504040204" pitchFamily="50" charset="-128"/>
                  <a:ea typeface="Meiryo UI" panose="020B0604030504040204" pitchFamily="50" charset="-128"/>
                </a:rPr>
                <a:t>　</a:t>
              </a:r>
              <a:r>
                <a:rPr lang="en-US" altLang="ja-JP" sz="1400" b="1" dirty="0">
                  <a:solidFill>
                    <a:schemeClr val="tx1"/>
                  </a:solidFill>
                  <a:latin typeface="Meiryo UI" panose="020B0604030504040204" pitchFamily="50" charset="-128"/>
                  <a:ea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rPr>
                <a:t>県外</a:t>
              </a:r>
              <a:r>
                <a:rPr lang="en-US" altLang="ja-JP" sz="1400" b="1" dirty="0">
                  <a:solidFill>
                    <a:schemeClr val="tx1"/>
                  </a:solidFill>
                  <a:latin typeface="Meiryo UI" panose="020B0604030504040204" pitchFamily="50" charset="-128"/>
                  <a:ea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rPr>
                <a:t>２社 海外</a:t>
              </a:r>
              <a:r>
                <a:rPr lang="en-US" altLang="ja-JP" sz="1400" b="1" dirty="0">
                  <a:solidFill>
                    <a:schemeClr val="tx1"/>
                  </a:solidFill>
                  <a:latin typeface="Meiryo UI" panose="020B0604030504040204" pitchFamily="50" charset="-128"/>
                  <a:ea typeface="Meiryo UI" panose="020B0604030504040204" pitchFamily="50" charset="-128"/>
                </a:rPr>
                <a:t>:1</a:t>
              </a:r>
              <a:r>
                <a:rPr lang="ja-JP" altLang="en-US" sz="1400" b="1" dirty="0">
                  <a:solidFill>
                    <a:schemeClr val="tx1"/>
                  </a:solidFill>
                  <a:latin typeface="Meiryo UI" panose="020B0604030504040204" pitchFamily="50" charset="-128"/>
                  <a:ea typeface="Meiryo UI" panose="020B0604030504040204" pitchFamily="50" charset="-128"/>
                </a:rPr>
                <a:t>社</a:t>
              </a:r>
              <a:r>
                <a:rPr lang="en-US" altLang="ja-JP" sz="1400" b="1" dirty="0">
                  <a:solidFill>
                    <a:schemeClr val="tx1"/>
                  </a:solidFill>
                  <a:latin typeface="Meiryo UI" panose="020B0604030504040204" pitchFamily="50" charset="-128"/>
                  <a:ea typeface="Meiryo UI" panose="020B0604030504040204" pitchFamily="50" charset="-128"/>
                </a:rPr>
                <a:t>)</a:t>
              </a:r>
            </a:p>
          </p:txBody>
        </p:sp>
        <p:sp>
          <p:nvSpPr>
            <p:cNvPr id="38" name="円/楕円 65">
              <a:extLst>
                <a:ext uri="{FF2B5EF4-FFF2-40B4-BE49-F238E27FC236}">
                  <a16:creationId xmlns:a16="http://schemas.microsoft.com/office/drawing/2014/main" id="{FE50FB5F-F3F9-E0F7-2A40-0EA4176874DF}"/>
                </a:ext>
              </a:extLst>
            </p:cNvPr>
            <p:cNvSpPr/>
            <p:nvPr/>
          </p:nvSpPr>
          <p:spPr bwMode="auto">
            <a:xfrm>
              <a:off x="5443910" y="1082266"/>
              <a:ext cx="108821" cy="129674"/>
            </a:xfrm>
            <a:prstGeom prst="ellipse">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400"/>
            </a:p>
          </p:txBody>
        </p:sp>
        <p:sp>
          <p:nvSpPr>
            <p:cNvPr id="39" name="円/楕円 66">
              <a:extLst>
                <a:ext uri="{FF2B5EF4-FFF2-40B4-BE49-F238E27FC236}">
                  <a16:creationId xmlns:a16="http://schemas.microsoft.com/office/drawing/2014/main" id="{E878503D-C73F-0A49-C3A8-B8AFA5791380}"/>
                </a:ext>
              </a:extLst>
            </p:cNvPr>
            <p:cNvSpPr/>
            <p:nvPr/>
          </p:nvSpPr>
          <p:spPr bwMode="auto">
            <a:xfrm>
              <a:off x="5453757" y="1294973"/>
              <a:ext cx="106456" cy="124272"/>
            </a:xfrm>
            <a:prstGeom prst="ellipse">
              <a:avLst/>
            </a:prstGeom>
            <a:solidFill>
              <a:srgbClr val="0070C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400"/>
            </a:p>
          </p:txBody>
        </p:sp>
        <p:sp>
          <p:nvSpPr>
            <p:cNvPr id="3" name="円/楕円 65">
              <a:extLst>
                <a:ext uri="{FF2B5EF4-FFF2-40B4-BE49-F238E27FC236}">
                  <a16:creationId xmlns:a16="http://schemas.microsoft.com/office/drawing/2014/main" id="{D29FA1C5-0611-411D-1F56-17F2796A5546}"/>
                </a:ext>
              </a:extLst>
            </p:cNvPr>
            <p:cNvSpPr/>
            <p:nvPr/>
          </p:nvSpPr>
          <p:spPr bwMode="auto">
            <a:xfrm>
              <a:off x="5453757" y="1509005"/>
              <a:ext cx="108821" cy="129674"/>
            </a:xfrm>
            <a:prstGeom prst="ellipse">
              <a:avLst/>
            </a:prstGeom>
            <a:solidFill>
              <a:srgbClr val="21FF85"/>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400"/>
            </a:p>
          </p:txBody>
        </p:sp>
      </p:grpSp>
      <p:sp>
        <p:nvSpPr>
          <p:cNvPr id="10" name="円/楕円 51">
            <a:extLst>
              <a:ext uri="{FF2B5EF4-FFF2-40B4-BE49-F238E27FC236}">
                <a16:creationId xmlns:a16="http://schemas.microsoft.com/office/drawing/2014/main" id="{F19E96CE-00A0-CA46-B857-A8F3D6FCC35D}"/>
              </a:ext>
            </a:extLst>
          </p:cNvPr>
          <p:cNvSpPr/>
          <p:nvPr/>
        </p:nvSpPr>
        <p:spPr bwMode="auto">
          <a:xfrm>
            <a:off x="5654486" y="2623518"/>
            <a:ext cx="118218" cy="110558"/>
          </a:xfrm>
          <a:prstGeom prst="ellipse">
            <a:avLst/>
          </a:prstGeom>
          <a:solidFill>
            <a:srgbClr val="21FF85"/>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26" name="直線コネクタ 25">
            <a:extLst>
              <a:ext uri="{FF2B5EF4-FFF2-40B4-BE49-F238E27FC236}">
                <a16:creationId xmlns:a16="http://schemas.microsoft.com/office/drawing/2014/main" id="{712EB147-C714-CD06-5BE1-967DAB9A1608}"/>
              </a:ext>
            </a:extLst>
          </p:cNvPr>
          <p:cNvCxnSpPr>
            <a:endCxn id="6" idx="4"/>
          </p:cNvCxnSpPr>
          <p:nvPr/>
        </p:nvCxnSpPr>
        <p:spPr>
          <a:xfrm flipV="1">
            <a:off x="5424181" y="3537439"/>
            <a:ext cx="104884" cy="1101420"/>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28" name="直線コネクタ 27">
            <a:extLst>
              <a:ext uri="{FF2B5EF4-FFF2-40B4-BE49-F238E27FC236}">
                <a16:creationId xmlns:a16="http://schemas.microsoft.com/office/drawing/2014/main" id="{DE8C6750-A317-7861-0EA8-4AE282E73F9E}"/>
              </a:ext>
            </a:extLst>
          </p:cNvPr>
          <p:cNvCxnSpPr>
            <a:cxnSpLocks/>
            <a:endCxn id="12" idx="4"/>
          </p:cNvCxnSpPr>
          <p:nvPr/>
        </p:nvCxnSpPr>
        <p:spPr>
          <a:xfrm flipV="1">
            <a:off x="5419015" y="3066820"/>
            <a:ext cx="69485" cy="1519570"/>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8" name="直線コネクタ 7">
            <a:extLst>
              <a:ext uri="{FF2B5EF4-FFF2-40B4-BE49-F238E27FC236}">
                <a16:creationId xmlns:a16="http://schemas.microsoft.com/office/drawing/2014/main" id="{AE846AC5-EF81-8A2B-3D30-BA2B71580C99}"/>
              </a:ext>
            </a:extLst>
          </p:cNvPr>
          <p:cNvCxnSpPr>
            <a:cxnSpLocks/>
          </p:cNvCxnSpPr>
          <p:nvPr/>
        </p:nvCxnSpPr>
        <p:spPr>
          <a:xfrm flipH="1" flipV="1">
            <a:off x="5190383" y="3016859"/>
            <a:ext cx="240945" cy="1555376"/>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16" name="直線コネクタ 15">
            <a:extLst>
              <a:ext uri="{FF2B5EF4-FFF2-40B4-BE49-F238E27FC236}">
                <a16:creationId xmlns:a16="http://schemas.microsoft.com/office/drawing/2014/main" id="{FCBE2B65-250A-C33B-3FCD-2565418A09D6}"/>
              </a:ext>
            </a:extLst>
          </p:cNvPr>
          <p:cNvCxnSpPr>
            <a:cxnSpLocks/>
          </p:cNvCxnSpPr>
          <p:nvPr/>
        </p:nvCxnSpPr>
        <p:spPr>
          <a:xfrm flipV="1">
            <a:off x="5429045" y="2743252"/>
            <a:ext cx="291125" cy="1874673"/>
          </a:xfrm>
          <a:prstGeom prst="line">
            <a:avLst/>
          </a:prstGeom>
          <a:ln w="19050"/>
        </p:spPr>
        <p:style>
          <a:lnRef idx="1">
            <a:schemeClr val="accent6"/>
          </a:lnRef>
          <a:fillRef idx="0">
            <a:schemeClr val="accent6"/>
          </a:fillRef>
          <a:effectRef idx="0">
            <a:schemeClr val="accent6"/>
          </a:effectRef>
          <a:fontRef idx="minor">
            <a:schemeClr val="tx1"/>
          </a:fontRef>
        </p:style>
      </p:cxnSp>
      <p:pic>
        <p:nvPicPr>
          <p:cNvPr id="13" name="図 12" descr="車の座席に座っている&#10;&#10;AI によって生成されたコンテンツは間違っている可能性があります。">
            <a:extLst>
              <a:ext uri="{FF2B5EF4-FFF2-40B4-BE49-F238E27FC236}">
                <a16:creationId xmlns:a16="http://schemas.microsoft.com/office/drawing/2014/main" id="{7569A970-3B51-94BA-244C-2DF28102C043}"/>
              </a:ext>
            </a:extLst>
          </p:cNvPr>
          <p:cNvPicPr>
            <a:picLocks noChangeAspect="1"/>
          </p:cNvPicPr>
          <p:nvPr/>
        </p:nvPicPr>
        <p:blipFill>
          <a:blip r:embed="rId21" cstate="print">
            <a:extLst>
              <a:ext uri="{28A0092B-C50C-407E-A947-70E740481C1C}">
                <a14:useLocalDpi xmlns:a14="http://schemas.microsoft.com/office/drawing/2010/main" val="0"/>
              </a:ext>
            </a:extLst>
          </a:blip>
          <a:srcRect l="14790" t="-839" r="1255" b="3864"/>
          <a:stretch/>
        </p:blipFill>
        <p:spPr>
          <a:xfrm>
            <a:off x="2038924" y="4842380"/>
            <a:ext cx="1376090" cy="1046274"/>
          </a:xfrm>
          <a:prstGeom prst="rect">
            <a:avLst/>
          </a:prstGeom>
          <a:ln>
            <a:noFill/>
          </a:ln>
          <a:effectLst>
            <a:softEdge rad="112500"/>
          </a:effectLst>
        </p:spPr>
      </p:pic>
      <p:pic>
        <p:nvPicPr>
          <p:cNvPr id="19" name="図 18">
            <a:extLst>
              <a:ext uri="{FF2B5EF4-FFF2-40B4-BE49-F238E27FC236}">
                <a16:creationId xmlns:a16="http://schemas.microsoft.com/office/drawing/2014/main" id="{E77DC0F5-E302-4E51-CED4-7FB9389C3B59}"/>
              </a:ext>
            </a:extLst>
          </p:cNvPr>
          <p:cNvPicPr>
            <a:picLocks noChangeAspect="1"/>
          </p:cNvPicPr>
          <p:nvPr/>
        </p:nvPicPr>
        <p:blipFill>
          <a:blip r:embed="rId22">
            <a:extLst>
              <a:ext uri="{BEBA8EAE-BF5A-486C-A8C5-ECC9F3942E4B}">
                <a14:imgProps xmlns:a14="http://schemas.microsoft.com/office/drawing/2010/main">
                  <a14:imgLayer r:embed="rId23">
                    <a14:imgEffect>
                      <a14:backgroundRemoval t="5106" b="45950" l="51857" r="94651">
                        <a14:foregroundMark x1="51688" y1="20301" x2="52532" y2="38346"/>
                        <a14:foregroundMark x1="52532" y1="38346" x2="63080" y2="39474"/>
                        <a14:foregroundMark x1="63080" y1="39474" x2="72152" y2="45865"/>
                        <a14:foregroundMark x1="72152" y1="45865" x2="76371" y2="42105"/>
                        <a14:foregroundMark x1="55274" y1="32707" x2="57806" y2="32707"/>
                        <a14:foregroundMark x1="59494" y1="15038" x2="60549" y2="13534"/>
                      </a14:backgroundRemoval>
                    </a14:imgEffect>
                  </a14:imgLayer>
                </a14:imgProps>
              </a:ext>
            </a:extLst>
          </a:blip>
          <a:srcRect l="46508" b="48944"/>
          <a:stretch/>
        </p:blipFill>
        <p:spPr>
          <a:xfrm>
            <a:off x="8206669" y="4992002"/>
            <a:ext cx="1424738" cy="763125"/>
          </a:xfrm>
          <a:prstGeom prst="rect">
            <a:avLst/>
          </a:prstGeom>
        </p:spPr>
      </p:pic>
      <p:pic>
        <p:nvPicPr>
          <p:cNvPr id="21" name="図 20">
            <a:extLst>
              <a:ext uri="{FF2B5EF4-FFF2-40B4-BE49-F238E27FC236}">
                <a16:creationId xmlns:a16="http://schemas.microsoft.com/office/drawing/2014/main" id="{730D5C71-2BD1-D63A-CBE9-F0B93E47FAE5}"/>
              </a:ext>
            </a:extLst>
          </p:cNvPr>
          <p:cNvPicPr>
            <a:picLocks noChangeAspect="1"/>
          </p:cNvPicPr>
          <p:nvPr/>
        </p:nvPicPr>
        <p:blipFill>
          <a:blip r:embed="rId24">
            <a:extLst>
              <a:ext uri="{BEBA8EAE-BF5A-486C-A8C5-ECC9F3942E4B}">
                <a14:imgProps xmlns:a14="http://schemas.microsoft.com/office/drawing/2010/main">
                  <a14:imgLayer r:embed="rId25">
                    <a14:imgEffect>
                      <a14:backgroundRemoval t="10000" b="90000" l="2891" r="96016">
                        <a14:foregroundMark x1="38672" y1="52188" x2="38672" y2="52188"/>
                        <a14:foregroundMark x1="24297" y1="43021" x2="7319" y2="50692"/>
                        <a14:foregroundMark x1="5192" y1="52551" x2="3096" y2="57844"/>
                        <a14:foregroundMark x1="3165" y1="62829" x2="6641" y2="68854"/>
                        <a14:foregroundMark x1="6641" y1="68854" x2="13672" y2="70625"/>
                        <a14:foregroundMark x1="26641" y1="41875" x2="35829" y2="34757"/>
                        <a14:foregroundMark x1="45483" y1="31545" x2="52734" y2="32604"/>
                        <a14:foregroundMark x1="52734" y1="32604" x2="71797" y2="30000"/>
                        <a14:foregroundMark x1="66250" y1="30312" x2="74922" y2="31458"/>
                        <a14:foregroundMark x1="89141" y1="39688" x2="95313" y2="46979"/>
                        <a14:foregroundMark x1="95313" y1="46979" x2="96016" y2="57917"/>
                        <a14:foregroundMark x1="96016" y1="57917" x2="88516" y2="69896"/>
                        <a14:foregroundMark x1="96016" y1="46354" x2="83594" y2="34063"/>
                        <a14:foregroundMark x1="95313" y1="46042" x2="91016" y2="40729"/>
                        <a14:foregroundMark x1="45175" y1="31625" x2="47678" y2="31368"/>
                        <a14:foregroundMark x1="73828" y1="30521" x2="69765" y2="30109"/>
                        <a14:foregroundMark x1="65871" y1="30331" x2="79141" y2="32188"/>
                        <a14:foregroundMark x1="79141" y1="32188" x2="85234" y2="35313"/>
                        <a14:foregroundMark x1="25938" y1="43229" x2="36067" y2="35690"/>
                        <a14:foregroundMark x1="2891" y1="68229" x2="3828" y2="65417"/>
                        <a14:foregroundMark x1="5313" y1="54792" x2="7187" y2="51667"/>
                        <a14:backgroundMark x1="2578" y1="57708" x2="1797" y2="62917"/>
                        <a14:backgroundMark x1="5547" y1="52083" x2="6094" y2="51354"/>
                        <a14:backgroundMark x1="6484" y1="49896" x2="4922" y2="52292"/>
                        <a14:backgroundMark x1="44141" y1="30104" x2="82500" y2="27917"/>
                        <a14:backgroundMark x1="51328" y1="28021" x2="55937" y2="28021"/>
                        <a14:backgroundMark x1="50625" y1="28750" x2="51875" y2="28646"/>
                        <a14:backgroundMark x1="38906" y1="31875" x2="49375" y2="29167"/>
                        <a14:backgroundMark x1="35938" y1="34479" x2="49219" y2="28021"/>
                      </a14:backgroundRemoval>
                    </a14:imgEffect>
                  </a14:imgLayer>
                </a14:imgProps>
              </a:ext>
            </a:extLst>
          </a:blip>
          <a:stretch>
            <a:fillRect/>
          </a:stretch>
        </p:blipFill>
        <p:spPr>
          <a:xfrm flipH="1">
            <a:off x="3600570" y="4879519"/>
            <a:ext cx="1334610" cy="1000958"/>
          </a:xfrm>
          <a:prstGeom prst="rect">
            <a:avLst/>
          </a:prstGeom>
        </p:spPr>
      </p:pic>
      <p:pic>
        <p:nvPicPr>
          <p:cNvPr id="27" name="図 26">
            <a:extLst>
              <a:ext uri="{FF2B5EF4-FFF2-40B4-BE49-F238E27FC236}">
                <a16:creationId xmlns:a16="http://schemas.microsoft.com/office/drawing/2014/main" id="{01041F02-77F4-015E-D446-674F4FE128ED}"/>
              </a:ext>
            </a:extLst>
          </p:cNvPr>
          <p:cNvPicPr>
            <a:picLocks noChangeAspect="1"/>
          </p:cNvPicPr>
          <p:nvPr/>
        </p:nvPicPr>
        <p:blipFill>
          <a:blip r:embed="rId26">
            <a:extLst>
              <a:ext uri="{BEBA8EAE-BF5A-486C-A8C5-ECC9F3942E4B}">
                <a14:imgProps xmlns:a14="http://schemas.microsoft.com/office/drawing/2010/main">
                  <a14:imgLayer r:embed="rId27">
                    <a14:imgEffect>
                      <a14:backgroundRemoval t="10000" b="90000" l="10000" r="90000">
                        <a14:foregroundMark x1="16328" y1="54167" x2="15156" y2="62639"/>
                        <a14:foregroundMark x1="15625" y1="68194" x2="16875" y2="71667"/>
                        <a14:foregroundMark x1="15469" y1="70694" x2="16094" y2="71250"/>
                        <a14:foregroundMark x1="86641" y1="41944" x2="85781" y2="48611"/>
                        <a14:foregroundMark x1="86719" y1="44722" x2="86563" y2="52917"/>
                        <a14:foregroundMark x1="86563" y1="52917" x2="85625" y2="56944"/>
                        <a14:foregroundMark x1="72344" y1="27222" x2="75000" y2="30833"/>
                        <a14:foregroundMark x1="68906" y1="34722" x2="64375" y2="30694"/>
                        <a14:foregroundMark x1="64375" y1="30694" x2="51094" y2="26806"/>
                        <a14:foregroundMark x1="33828" y1="35278" x2="34141" y2="37083"/>
                        <a14:foregroundMark x1="17813" y1="79583" x2="34766" y2="83194"/>
                        <a14:foregroundMark x1="33672" y1="81250" x2="36641" y2="82083"/>
                      </a14:backgroundRemoval>
                    </a14:imgEffect>
                  </a14:imgLayer>
                </a14:imgProps>
              </a:ext>
            </a:extLst>
          </a:blip>
          <a:stretch>
            <a:fillRect/>
          </a:stretch>
        </p:blipFill>
        <p:spPr>
          <a:xfrm>
            <a:off x="8052200" y="3305553"/>
            <a:ext cx="1709816" cy="961772"/>
          </a:xfrm>
          <a:prstGeom prst="rect">
            <a:avLst/>
          </a:prstGeom>
        </p:spPr>
      </p:pic>
      <p:pic>
        <p:nvPicPr>
          <p:cNvPr id="1026" name="Picture 2" descr="アルファード | 車種ギャラリー | トヨタブランド | モビリティ | トヨタ自動車株式会社 公式企業サイト">
            <a:extLst>
              <a:ext uri="{FF2B5EF4-FFF2-40B4-BE49-F238E27FC236}">
                <a16:creationId xmlns:a16="http://schemas.microsoft.com/office/drawing/2014/main" id="{B812203B-A3F8-7C67-BE57-0F14C378AA97}"/>
              </a:ext>
            </a:extLst>
          </p:cNvPr>
          <p:cNvPicPr>
            <a:picLocks noChangeAspect="1" noChangeArrowheads="1"/>
          </p:cNvPicPr>
          <p:nvPr/>
        </p:nvPicPr>
        <p:blipFill>
          <a:blip r:embed="rId28" cstate="print">
            <a:extLst>
              <a:ext uri="{BEBA8EAE-BF5A-486C-A8C5-ECC9F3942E4B}">
                <a14:imgProps xmlns:a14="http://schemas.microsoft.com/office/drawing/2010/main">
                  <a14:imgLayer r:embed="rId29">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603185" y="4937772"/>
            <a:ext cx="1658420" cy="867697"/>
          </a:xfrm>
          <a:prstGeom prst="rect">
            <a:avLst/>
          </a:prstGeom>
          <a:noFill/>
          <a:extLst>
            <a:ext uri="{909E8E84-426E-40DD-AFC4-6F175D3DCCD1}">
              <a14:hiddenFill xmlns:a14="http://schemas.microsoft.com/office/drawing/2010/main">
                <a:solidFill>
                  <a:srgbClr val="FFFFFF"/>
                </a:solidFill>
              </a14:hiddenFill>
            </a:ext>
          </a:extLst>
        </p:spPr>
      </p:pic>
      <p:pic>
        <p:nvPicPr>
          <p:cNvPr id="44" name="図 43">
            <a:extLst>
              <a:ext uri="{FF2B5EF4-FFF2-40B4-BE49-F238E27FC236}">
                <a16:creationId xmlns:a16="http://schemas.microsoft.com/office/drawing/2014/main" id="{EA41AEC6-B6CC-A3F9-C1CE-F70C6F2AF362}"/>
              </a:ext>
            </a:extLst>
          </p:cNvPr>
          <p:cNvPicPr>
            <a:picLocks noChangeAspect="1"/>
          </p:cNvPicPr>
          <p:nvPr/>
        </p:nvPicPr>
        <p:blipFill>
          <a:blip r:embed="rId30">
            <a:extLst>
              <a:ext uri="{BEBA8EAE-BF5A-486C-A8C5-ECC9F3942E4B}">
                <a14:imgProps xmlns:a14="http://schemas.microsoft.com/office/drawing/2010/main">
                  <a14:imgLayer r:embed="rId31">
                    <a14:imgEffect>
                      <a14:backgroundRemoval t="9284" b="89390" l="4948" r="91004">
                        <a14:foregroundMark x1="14543" y1="41910" x2="33283" y2="40584"/>
                        <a14:foregroundMark x1="33283" y1="40584" x2="43328" y2="41114"/>
                        <a14:foregroundMark x1="21589" y1="33156" x2="37481" y2="33952"/>
                        <a14:foregroundMark x1="37481" y1="33952" x2="47826" y2="46950"/>
                        <a14:foregroundMark x1="47826" y1="46950" x2="33883" y2="55438"/>
                        <a14:foregroundMark x1="33883" y1="55438" x2="22939" y2="42971"/>
                        <a14:foregroundMark x1="22939" y1="42971" x2="27436" y2="33687"/>
                        <a14:foregroundMark x1="16492" y1="35279" x2="25637" y2="50398"/>
                        <a14:foregroundMark x1="25637" y1="50398" x2="10345" y2="60477"/>
                        <a14:foregroundMark x1="10945" y1="34748" x2="5847" y2="49867"/>
                        <a14:foregroundMark x1="5847" y1="49867" x2="6147" y2="64191"/>
                        <a14:foregroundMark x1="6147" y1="64191" x2="13343" y2="73475"/>
                        <a14:foregroundMark x1="13343" y1="73475" x2="14993" y2="72414"/>
                        <a14:foregroundMark x1="17841" y1="68435" x2="19190" y2="72944"/>
                        <a14:foregroundMark x1="18141" y1="57294" x2="5397" y2="48011"/>
                        <a14:foregroundMark x1="5397" y1="48011" x2="20690" y2="42971"/>
                        <a14:foregroundMark x1="20690" y1="42971" x2="24288" y2="54907"/>
                        <a14:foregroundMark x1="24288" y1="54907" x2="15892" y2="57560"/>
                        <a14:foregroundMark x1="15892" y1="57560" x2="14693" y2="56233"/>
                        <a14:foregroundMark x1="6147" y1="48276" x2="12144" y2="33422"/>
                        <a14:foregroundMark x1="12144" y1="33422" x2="31634" y2="26790"/>
                        <a14:foregroundMark x1="12594" y1="33687" x2="5697" y2="44562"/>
                        <a14:foregroundMark x1="5697" y1="44562" x2="4948" y2="49602"/>
                        <a14:foregroundMark x1="7346" y1="38462" x2="13343" y2="33156"/>
                        <a14:foregroundMark x1="26687" y1="39788" x2="26687" y2="39788"/>
                        <a14:foregroundMark x1="19040" y1="58355" x2="6897" y2="50928"/>
                        <a14:foregroundMark x1="6897" y1="50928" x2="16642" y2="41910"/>
                        <a14:foregroundMark x1="16642" y1="41910" x2="23838" y2="47215"/>
                        <a14:foregroundMark x1="23838" y1="47215" x2="17991" y2="55968"/>
                        <a14:foregroundMark x1="25187" y1="57825" x2="10195" y2="54907"/>
                        <a14:foregroundMark x1="10195" y1="54907" x2="19190" y2="52520"/>
                        <a14:foregroundMark x1="19190" y1="52520" x2="11544" y2="62865"/>
                        <a14:foregroundMark x1="11544" y1="62865" x2="10795" y2="62865"/>
                        <a14:foregroundMark x1="11694" y1="49867" x2="23238" y2="51194"/>
                        <a14:foregroundMark x1="10045" y1="49072" x2="32834" y2="44562"/>
                        <a14:foregroundMark x1="5847" y1="48276" x2="5397" y2="65252"/>
                        <a14:foregroundMark x1="5397" y1="65252" x2="7646" y2="71883"/>
                        <a14:foregroundMark x1="86207" y1="14589" x2="93853" y2="39788"/>
                        <a14:foregroundMark x1="93853" y1="39788" x2="94153" y2="58621"/>
                        <a14:foregroundMark x1="94153" y1="58621" x2="91004" y2="70557"/>
                        <a14:foregroundMark x1="91004" y1="70557" x2="87256" y2="73740"/>
                        <a14:foregroundMark x1="38381" y1="12997" x2="73313" y2="9814"/>
                        <a14:foregroundMark x1="44228" y1="11406" x2="52474" y2="11671"/>
                        <a14:foregroundMark x1="52474" y1="11671" x2="67916" y2="9814"/>
                        <a14:foregroundMark x1="44678" y1="11936" x2="65667" y2="10345"/>
                        <a14:foregroundMark x1="43628" y1="12202" x2="69565" y2="9814"/>
                        <a14:foregroundMark x1="69565" y1="9814" x2="75562" y2="10345"/>
                        <a14:foregroundMark x1="45427" y1="11141" x2="61019" y2="11141"/>
                        <a14:foregroundMark x1="76162" y1="74536" x2="79460" y2="74271"/>
                      </a14:backgroundRemoval>
                    </a14:imgEffect>
                  </a14:imgLayer>
                </a14:imgProps>
              </a:ext>
            </a:extLst>
          </a:blip>
          <a:stretch>
            <a:fillRect/>
          </a:stretch>
        </p:blipFill>
        <p:spPr>
          <a:xfrm>
            <a:off x="761899" y="2769689"/>
            <a:ext cx="1229439" cy="694900"/>
          </a:xfrm>
          <a:prstGeom prst="rect">
            <a:avLst/>
          </a:prstGeom>
        </p:spPr>
      </p:pic>
      <p:pic>
        <p:nvPicPr>
          <p:cNvPr id="11" name="図 10" descr="座る, バイク, テーブル, 部屋 が含まれている画像&#10;&#10;AI によって生成されたコンテンツは間違っている可能性があります。">
            <a:extLst>
              <a:ext uri="{FF2B5EF4-FFF2-40B4-BE49-F238E27FC236}">
                <a16:creationId xmlns:a16="http://schemas.microsoft.com/office/drawing/2014/main" id="{26B6F0B3-8E99-020A-9033-FBF932514231}"/>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2073055" y="3610480"/>
            <a:ext cx="1237164" cy="862388"/>
          </a:xfrm>
          <a:prstGeom prst="rect">
            <a:avLst/>
          </a:prstGeom>
          <a:ln>
            <a:noFill/>
          </a:ln>
          <a:effectLst>
            <a:softEdge rad="112500"/>
          </a:effectLst>
        </p:spPr>
      </p:pic>
      <p:pic>
        <p:nvPicPr>
          <p:cNvPr id="15" name="図 14">
            <a:extLst>
              <a:ext uri="{FF2B5EF4-FFF2-40B4-BE49-F238E27FC236}">
                <a16:creationId xmlns:a16="http://schemas.microsoft.com/office/drawing/2014/main" id="{34EF6796-0A5F-31E2-1BA2-4A94502B00D0}"/>
              </a:ext>
            </a:extLst>
          </p:cNvPr>
          <p:cNvPicPr>
            <a:picLocks noChangeAspect="1"/>
          </p:cNvPicPr>
          <p:nvPr/>
        </p:nvPicPr>
        <p:blipFill>
          <a:blip r:embed="rId33">
            <a:extLst>
              <a:ext uri="{BEBA8EAE-BF5A-486C-A8C5-ECC9F3942E4B}">
                <a14:imgProps xmlns:a14="http://schemas.microsoft.com/office/drawing/2010/main">
                  <a14:imgLayer r:embed="rId34">
                    <a14:imgEffect>
                      <a14:backgroundRemoval t="9885" b="90610" l="9868" r="91996">
                        <a14:foregroundMark x1="33553" y1="41021" x2="19956" y2="43987"/>
                        <a14:foregroundMark x1="19956" y1="43987" x2="14803" y2="51565"/>
                        <a14:foregroundMark x1="14803" y1="51565" x2="12610" y2="68863"/>
                        <a14:foregroundMark x1="12610" y1="68863" x2="14364" y2="76771"/>
                        <a14:foregroundMark x1="14364" y1="76771" x2="19408" y2="83855"/>
                        <a14:foregroundMark x1="19408" y1="83855" x2="26754" y2="86985"/>
                        <a14:foregroundMark x1="26754" y1="86985" x2="31798" y2="79077"/>
                        <a14:foregroundMark x1="31798" y1="79077" x2="48246" y2="82537"/>
                        <a14:foregroundMark x1="40789" y1="27677" x2="65351" y2="23723"/>
                        <a14:foregroundMark x1="65351" y1="23723" x2="83224" y2="26030"/>
                        <a14:foregroundMark x1="83224" y1="26030" x2="88706" y2="29654"/>
                        <a14:foregroundMark x1="88706" y1="29654" x2="92434" y2="37562"/>
                        <a14:foregroundMark x1="92434" y1="37562" x2="94846" y2="61450"/>
                        <a14:foregroundMark x1="94846" y1="61450" x2="91996" y2="79077"/>
                        <a14:foregroundMark x1="91996" y1="79077" x2="78618" y2="74465"/>
                        <a14:foregroundMark x1="78618" y1="74465" x2="66667" y2="78254"/>
                        <a14:foregroundMark x1="66667" y1="78254" x2="60526" y2="89292"/>
                        <a14:foregroundMark x1="60526" y1="89292" x2="53618" y2="80560"/>
                        <a14:foregroundMark x1="53618" y1="80560" x2="48465" y2="80395"/>
                        <a14:foregroundMark x1="45066" y1="57990" x2="33333" y2="57990"/>
                        <a14:foregroundMark x1="33333" y1="57990" x2="17544" y2="48600"/>
                        <a14:foregroundMark x1="17544" y1="48600" x2="31031" y2="44152"/>
                        <a14:foregroundMark x1="31031" y1="44152" x2="58553" y2="48435"/>
                        <a14:foregroundMark x1="58553" y1="48435" x2="49342" y2="56178"/>
                        <a14:foregroundMark x1="49342" y1="56178" x2="40351" y2="56672"/>
                        <a14:foregroundMark x1="27632" y1="58814" x2="36404" y2="49259"/>
                        <a14:foregroundMark x1="25658" y1="66063" x2="28289" y2="63097"/>
                        <a14:foregroundMark x1="75110" y1="77265" x2="68750" y2="77924"/>
                        <a14:foregroundMark x1="68750" y1="77924" x2="65680" y2="87150"/>
                        <a14:foregroundMark x1="65680" y1="87150" x2="58004" y2="90610"/>
                        <a14:foregroundMark x1="58004" y1="90610" x2="55154" y2="82702"/>
                        <a14:foregroundMark x1="55154" y1="82702" x2="49561" y2="80560"/>
                        <a14:foregroundMark x1="33882" y1="71829" x2="23684" y2="69522"/>
                        <a14:foregroundMark x1="23684" y1="69522" x2="27412" y2="55684"/>
                        <a14:foregroundMark x1="27412" y1="55684" x2="46930" y2="63097"/>
                        <a14:foregroundMark x1="46930" y1="63097" x2="42544" y2="67216"/>
                        <a14:foregroundMark x1="47697" y1="81054" x2="52193" y2="81713"/>
                      </a14:backgroundRemoval>
                    </a14:imgEffect>
                  </a14:imgLayer>
                </a14:imgProps>
              </a:ext>
            </a:extLst>
          </a:blip>
          <a:stretch>
            <a:fillRect/>
          </a:stretch>
        </p:blipFill>
        <p:spPr>
          <a:xfrm flipH="1">
            <a:off x="792697" y="3442285"/>
            <a:ext cx="1281658" cy="916798"/>
          </a:xfrm>
          <a:prstGeom prst="rect">
            <a:avLst/>
          </a:prstGeom>
        </p:spPr>
      </p:pic>
      <p:sp>
        <p:nvSpPr>
          <p:cNvPr id="14" name="横巻き 75">
            <a:extLst>
              <a:ext uri="{FF2B5EF4-FFF2-40B4-BE49-F238E27FC236}">
                <a16:creationId xmlns:a16="http://schemas.microsoft.com/office/drawing/2014/main" id="{A11B1C34-4B36-E247-60BE-6673D53DDD26}"/>
              </a:ext>
            </a:extLst>
          </p:cNvPr>
          <p:cNvSpPr/>
          <p:nvPr/>
        </p:nvSpPr>
        <p:spPr>
          <a:xfrm>
            <a:off x="431652" y="559953"/>
            <a:ext cx="2130404"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22" name="テキスト ボックス 21">
            <a:extLst>
              <a:ext uri="{FF2B5EF4-FFF2-40B4-BE49-F238E27FC236}">
                <a16:creationId xmlns:a16="http://schemas.microsoft.com/office/drawing/2014/main" id="{4E96A92D-C32F-D0A3-CD17-1DEC146FA0BE}"/>
              </a:ext>
            </a:extLst>
          </p:cNvPr>
          <p:cNvSpPr txBox="1"/>
          <p:nvPr/>
        </p:nvSpPr>
        <p:spPr>
          <a:xfrm>
            <a:off x="661608" y="648685"/>
            <a:ext cx="1943455"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生産拠点・製品</a:t>
            </a:r>
          </a:p>
        </p:txBody>
      </p:sp>
    </p:spTree>
    <p:custDataLst>
      <p:tags r:id="rId1"/>
    </p:custDataLst>
    <p:extLst>
      <p:ext uri="{BB962C8B-B14F-4D97-AF65-F5344CB8AC3E}">
        <p14:creationId xmlns:p14="http://schemas.microsoft.com/office/powerpoint/2010/main" val="26438614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1000"/>
                                        <p:tgtEl>
                                          <p:spTgt spid="40"/>
                                        </p:tgtEl>
                                      </p:cBhvr>
                                    </p:animEffect>
                                  </p:childTnLst>
                                </p:cTn>
                              </p:par>
                              <p:par>
                                <p:cTn id="11" presetID="10"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0"/>
                                        </p:tgtEl>
                                        <p:attrNameLst>
                                          <p:attrName>style.visibility</p:attrName>
                                        </p:attrNameLst>
                                      </p:cBhvr>
                                      <p:to>
                                        <p:strVal val="visible"/>
                                      </p:to>
                                    </p:set>
                                    <p:animEffect transition="in" filter="fade">
                                      <p:cBhvr>
                                        <p:cTn id="25" dur="1000"/>
                                        <p:tgtEl>
                                          <p:spTgt spid="1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1"/>
                                        </p:tgtEl>
                                        <p:attrNameLst>
                                          <p:attrName>style.visibility</p:attrName>
                                        </p:attrNameLst>
                                      </p:cBhvr>
                                      <p:to>
                                        <p:strVal val="visible"/>
                                      </p:to>
                                    </p:set>
                                    <p:animEffect transition="in" filter="fade">
                                      <p:cBhvr>
                                        <p:cTn id="28" dur="1000"/>
                                        <p:tgtEl>
                                          <p:spTgt spid="131"/>
                                        </p:tgtEl>
                                      </p:cBhvr>
                                    </p:animEffect>
                                  </p:childTnLst>
                                </p:cTn>
                              </p:par>
                              <p:par>
                                <p:cTn id="29" presetID="10" presetClass="entr" presetSubtype="0" fill="hold" nodeType="withEffect">
                                  <p:stCondLst>
                                    <p:cond delay="0"/>
                                  </p:stCondLst>
                                  <p:childTnLst>
                                    <p:set>
                                      <p:cBhvr>
                                        <p:cTn id="30" dur="1" fill="hold">
                                          <p:stCondLst>
                                            <p:cond delay="0"/>
                                          </p:stCondLst>
                                        </p:cTn>
                                        <p:tgtEl>
                                          <p:spTgt spid="10342"/>
                                        </p:tgtEl>
                                        <p:attrNameLst>
                                          <p:attrName>style.visibility</p:attrName>
                                        </p:attrNameLst>
                                      </p:cBhvr>
                                      <p:to>
                                        <p:strVal val="visible"/>
                                      </p:to>
                                    </p:set>
                                    <p:animEffect transition="in" filter="fade">
                                      <p:cBhvr>
                                        <p:cTn id="31" dur="1000"/>
                                        <p:tgtEl>
                                          <p:spTgt spid="1034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332"/>
                                        </p:tgtEl>
                                        <p:attrNameLst>
                                          <p:attrName>style.visibility</p:attrName>
                                        </p:attrNameLst>
                                      </p:cBhvr>
                                      <p:to>
                                        <p:strVal val="visible"/>
                                      </p:to>
                                    </p:set>
                                    <p:animEffect transition="in" filter="fade">
                                      <p:cBhvr>
                                        <p:cTn id="34" dur="1000"/>
                                        <p:tgtEl>
                                          <p:spTgt spid="103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333"/>
                                        </p:tgtEl>
                                        <p:attrNameLst>
                                          <p:attrName>style.visibility</p:attrName>
                                        </p:attrNameLst>
                                      </p:cBhvr>
                                      <p:to>
                                        <p:strVal val="visible"/>
                                      </p:to>
                                    </p:set>
                                    <p:animEffect transition="in" filter="fade">
                                      <p:cBhvr>
                                        <p:cTn id="37" dur="1000"/>
                                        <p:tgtEl>
                                          <p:spTgt spid="103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335"/>
                                        </p:tgtEl>
                                        <p:attrNameLst>
                                          <p:attrName>style.visibility</p:attrName>
                                        </p:attrNameLst>
                                      </p:cBhvr>
                                      <p:to>
                                        <p:strVal val="visible"/>
                                      </p:to>
                                    </p:set>
                                    <p:animEffect transition="in" filter="fade">
                                      <p:cBhvr>
                                        <p:cTn id="40" dur="1000"/>
                                        <p:tgtEl>
                                          <p:spTgt spid="10335"/>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childTnLst>
                                </p:cTn>
                              </p:par>
                              <p:par>
                                <p:cTn id="44" presetID="10"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1026"/>
                                        </p:tgtEl>
                                        <p:attrNameLst>
                                          <p:attrName>style.visibility</p:attrName>
                                        </p:attrNameLst>
                                      </p:cBhvr>
                                      <p:to>
                                        <p:strVal val="visible"/>
                                      </p:to>
                                    </p:set>
                                    <p:animEffect transition="in" filter="fade">
                                      <p:cBhvr>
                                        <p:cTn id="49" dur="1000"/>
                                        <p:tgtEl>
                                          <p:spTgt spid="1026"/>
                                        </p:tgtEl>
                                      </p:cBhvr>
                                    </p:animEffect>
                                  </p:childTnLst>
                                </p:cTn>
                              </p:par>
                              <p:par>
                                <p:cTn id="50" presetID="10" presetClass="entr" presetSubtype="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1000"/>
                                        <p:tgtEl>
                                          <p:spTgt spid="44"/>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childTnLst>
                                </p:cTn>
                              </p:par>
                              <p:par>
                                <p:cTn id="56" presetID="10" presetClass="entr" presetSubtype="0"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childTnLst>
                                </p:cTn>
                              </p:par>
                            </p:childTnLst>
                          </p:cTn>
                        </p:par>
                        <p:par>
                          <p:cTn id="59" fill="hold">
                            <p:stCondLst>
                              <p:cond delay="1000"/>
                            </p:stCondLst>
                            <p:childTnLst>
                              <p:par>
                                <p:cTn id="60" presetID="22" presetClass="entr" presetSubtype="4" fill="hold"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down)">
                                      <p:cBhvr>
                                        <p:cTn id="62" dur="1000"/>
                                        <p:tgtEl>
                                          <p:spTgt spid="36"/>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wipe(down)">
                                      <p:cBhvr>
                                        <p:cTn id="65" dur="1000"/>
                                        <p:tgtEl>
                                          <p:spTgt spid="49"/>
                                        </p:tgtEl>
                                      </p:cBhvr>
                                    </p:animEffect>
                                  </p:childTnLst>
                                </p:cTn>
                              </p:par>
                            </p:childTnLst>
                          </p:cTn>
                        </p:par>
                        <p:par>
                          <p:cTn id="66" fill="hold">
                            <p:stCondLst>
                              <p:cond delay="2000"/>
                            </p:stCondLst>
                            <p:childTnLst>
                              <p:par>
                                <p:cTn id="67" presetID="10" presetClass="entr" presetSubtype="0" fill="hold" nodeType="afterEffect">
                                  <p:stCondLst>
                                    <p:cond delay="0"/>
                                  </p:stCondLst>
                                  <p:childTnLst>
                                    <p:set>
                                      <p:cBhvr>
                                        <p:cTn id="68" dur="1" fill="hold">
                                          <p:stCondLst>
                                            <p:cond delay="0"/>
                                          </p:stCondLst>
                                        </p:cTn>
                                        <p:tgtEl>
                                          <p:spTgt spid="10334"/>
                                        </p:tgtEl>
                                        <p:attrNameLst>
                                          <p:attrName>style.visibility</p:attrName>
                                        </p:attrNameLst>
                                      </p:cBhvr>
                                      <p:to>
                                        <p:strVal val="visible"/>
                                      </p:to>
                                    </p:set>
                                    <p:animEffect transition="in" filter="fade">
                                      <p:cBhvr>
                                        <p:cTn id="69" dur="1000"/>
                                        <p:tgtEl>
                                          <p:spTgt spid="10334"/>
                                        </p:tgtEl>
                                      </p:cBhvr>
                                    </p:animEffect>
                                  </p:childTnLst>
                                </p:cTn>
                              </p:par>
                              <p:par>
                                <p:cTn id="70" presetID="10" presetClass="entr" presetSubtype="0" fill="hold" nodeType="withEffect">
                                  <p:stCondLst>
                                    <p:cond delay="0"/>
                                  </p:stCondLst>
                                  <p:childTnLst>
                                    <p:set>
                                      <p:cBhvr>
                                        <p:cTn id="71" dur="1" fill="hold">
                                          <p:stCondLst>
                                            <p:cond delay="0"/>
                                          </p:stCondLst>
                                        </p:cTn>
                                        <p:tgtEl>
                                          <p:spTgt spid="10340"/>
                                        </p:tgtEl>
                                        <p:attrNameLst>
                                          <p:attrName>style.visibility</p:attrName>
                                        </p:attrNameLst>
                                      </p:cBhvr>
                                      <p:to>
                                        <p:strVal val="visible"/>
                                      </p:to>
                                    </p:set>
                                    <p:animEffect transition="in" filter="fade">
                                      <p:cBhvr>
                                        <p:cTn id="72" dur="1000"/>
                                        <p:tgtEl>
                                          <p:spTgt spid="1034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0338"/>
                                        </p:tgtEl>
                                        <p:attrNameLst>
                                          <p:attrName>style.visibility</p:attrName>
                                        </p:attrNameLst>
                                      </p:cBhvr>
                                      <p:to>
                                        <p:strVal val="visible"/>
                                      </p:to>
                                    </p:set>
                                    <p:animEffect transition="in" filter="fade">
                                      <p:cBhvr>
                                        <p:cTn id="75" dur="1000"/>
                                        <p:tgtEl>
                                          <p:spTgt spid="1033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0339"/>
                                        </p:tgtEl>
                                        <p:attrNameLst>
                                          <p:attrName>style.visibility</p:attrName>
                                        </p:attrNameLst>
                                      </p:cBhvr>
                                      <p:to>
                                        <p:strVal val="visible"/>
                                      </p:to>
                                    </p:set>
                                    <p:animEffect transition="in" filter="fade">
                                      <p:cBhvr>
                                        <p:cTn id="78" dur="1000"/>
                                        <p:tgtEl>
                                          <p:spTgt spid="10339"/>
                                        </p:tgtEl>
                                      </p:cBhvr>
                                    </p:animEffect>
                                  </p:childTnLst>
                                </p:cTn>
                              </p:par>
                              <p:par>
                                <p:cTn id="79" presetID="10" presetClass="entr" presetSubtype="0" fill="hold"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childTnLst>
                                </p:cTn>
                              </p:par>
                              <p:par>
                                <p:cTn id="82" presetID="10" presetClass="entr" presetSubtype="0" fill="hold"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1000"/>
                                        <p:tgtEl>
                                          <p:spTgt spid="27"/>
                                        </p:tgtEl>
                                      </p:cBhvr>
                                    </p:animEffect>
                                  </p:childTnLst>
                                </p:cTn>
                              </p:par>
                              <p:par>
                                <p:cTn id="85" presetID="10" presetClass="entr" presetSubtype="0" fill="hold" nodeType="with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fade">
                                      <p:cBhvr>
                                        <p:cTn id="87" dur="1000"/>
                                        <p:tgtEl>
                                          <p:spTgt spid="9"/>
                                        </p:tgtEl>
                                      </p:cBhvr>
                                    </p:animEffect>
                                  </p:childTnLst>
                                </p:cTn>
                              </p:par>
                            </p:childTnLst>
                          </p:cTn>
                        </p:par>
                        <p:par>
                          <p:cTn id="88" fill="hold">
                            <p:stCondLst>
                              <p:cond delay="3000"/>
                            </p:stCondLst>
                            <p:childTnLst>
                              <p:par>
                                <p:cTn id="89" presetID="22" presetClass="entr" presetSubtype="4"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down)">
                                      <p:cBhvr>
                                        <p:cTn id="91" dur="1000"/>
                                        <p:tgtEl>
                                          <p:spTgt spid="59"/>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wipe(down)">
                                      <p:cBhvr>
                                        <p:cTn id="94" dur="1000"/>
                                        <p:tgtEl>
                                          <p:spTgt spid="50"/>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2"/>
                                        </p:tgtEl>
                                        <p:attrNameLst>
                                          <p:attrName>style.visibility</p:attrName>
                                        </p:attrNameLst>
                                      </p:cBhvr>
                                      <p:to>
                                        <p:strVal val="visible"/>
                                      </p:to>
                                    </p:set>
                                    <p:animEffect transition="in" filter="fade">
                                      <p:cBhvr>
                                        <p:cTn id="99" dur="1000"/>
                                        <p:tgtEl>
                                          <p:spTgt spid="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0331"/>
                                        </p:tgtEl>
                                        <p:attrNameLst>
                                          <p:attrName>style.visibility</p:attrName>
                                        </p:attrNameLst>
                                      </p:cBhvr>
                                      <p:to>
                                        <p:strVal val="visible"/>
                                      </p:to>
                                    </p:set>
                                    <p:animEffect transition="in" filter="fade">
                                      <p:cBhvr>
                                        <p:cTn id="102" dur="1000"/>
                                        <p:tgtEl>
                                          <p:spTgt spid="10331"/>
                                        </p:tgtEl>
                                      </p:cBhvr>
                                    </p:animEffect>
                                  </p:childTnLst>
                                </p:cTn>
                              </p:par>
                              <p:par>
                                <p:cTn id="103" presetID="10" presetClass="entr" presetSubtype="0" fill="hold"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1000"/>
                                        <p:tgtEl>
                                          <p:spTgt spid="21"/>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0337"/>
                                        </p:tgtEl>
                                        <p:attrNameLst>
                                          <p:attrName>style.visibility</p:attrName>
                                        </p:attrNameLst>
                                      </p:cBhvr>
                                      <p:to>
                                        <p:strVal val="visible"/>
                                      </p:to>
                                    </p:set>
                                    <p:animEffect transition="in" filter="fade">
                                      <p:cBhvr>
                                        <p:cTn id="108" dur="1000"/>
                                        <p:tgtEl>
                                          <p:spTgt spid="10337"/>
                                        </p:tgtEl>
                                      </p:cBhvr>
                                    </p:animEffect>
                                  </p:childTnLst>
                                </p:cTn>
                              </p:par>
                              <p:par>
                                <p:cTn id="109" presetID="10" presetClass="entr" presetSubtype="0" fill="hold" nodeType="withEffect">
                                  <p:stCondLst>
                                    <p:cond delay="0"/>
                                  </p:stCondLst>
                                  <p:childTnLst>
                                    <p:set>
                                      <p:cBhvr>
                                        <p:cTn id="110" dur="1" fill="hold">
                                          <p:stCondLst>
                                            <p:cond delay="0"/>
                                          </p:stCondLst>
                                        </p:cTn>
                                        <p:tgtEl>
                                          <p:spTgt spid="10345"/>
                                        </p:tgtEl>
                                        <p:attrNameLst>
                                          <p:attrName>style.visibility</p:attrName>
                                        </p:attrNameLst>
                                      </p:cBhvr>
                                      <p:to>
                                        <p:strVal val="visible"/>
                                      </p:to>
                                    </p:set>
                                    <p:animEffect transition="in" filter="fade">
                                      <p:cBhvr>
                                        <p:cTn id="111" dur="1000"/>
                                        <p:tgtEl>
                                          <p:spTgt spid="10345"/>
                                        </p:tgtEl>
                                      </p:cBhvr>
                                    </p:animEffect>
                                  </p:childTnLst>
                                </p:cTn>
                              </p:par>
                              <p:par>
                                <p:cTn id="112" presetID="10" presetClass="entr" presetSubtype="0" fill="hold" nodeType="withEffect">
                                  <p:stCondLst>
                                    <p:cond delay="0"/>
                                  </p:stCondLst>
                                  <p:childTnLst>
                                    <p:set>
                                      <p:cBhvr>
                                        <p:cTn id="113" dur="1" fill="hold">
                                          <p:stCondLst>
                                            <p:cond delay="0"/>
                                          </p:stCondLst>
                                        </p:cTn>
                                        <p:tgtEl>
                                          <p:spTgt spid="5"/>
                                        </p:tgtEl>
                                        <p:attrNameLst>
                                          <p:attrName>style.visibility</p:attrName>
                                        </p:attrNameLst>
                                      </p:cBhvr>
                                      <p:to>
                                        <p:strVal val="visible"/>
                                      </p:to>
                                    </p:set>
                                    <p:animEffect transition="in" filter="fade">
                                      <p:cBhvr>
                                        <p:cTn id="114" dur="1000"/>
                                        <p:tgtEl>
                                          <p:spTgt spid="5"/>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0343"/>
                                        </p:tgtEl>
                                        <p:attrNameLst>
                                          <p:attrName>style.visibility</p:attrName>
                                        </p:attrNameLst>
                                      </p:cBhvr>
                                      <p:to>
                                        <p:strVal val="visible"/>
                                      </p:to>
                                    </p:set>
                                    <p:animEffect transition="in" filter="fade">
                                      <p:cBhvr>
                                        <p:cTn id="117" dur="1000"/>
                                        <p:tgtEl>
                                          <p:spTgt spid="10343"/>
                                        </p:tgtEl>
                                      </p:cBhvr>
                                    </p:animEffect>
                                  </p:childTnLst>
                                </p:cTn>
                              </p:par>
                            </p:childTnLst>
                          </p:cTn>
                        </p:par>
                        <p:par>
                          <p:cTn id="118" fill="hold">
                            <p:stCondLst>
                              <p:cond delay="1000"/>
                            </p:stCondLst>
                            <p:childTnLst>
                              <p:par>
                                <p:cTn id="119" presetID="22" presetClass="entr" presetSubtype="4" fill="hold" nodeType="afterEffect">
                                  <p:stCondLst>
                                    <p:cond delay="0"/>
                                  </p:stCondLst>
                                  <p:childTnLst>
                                    <p:set>
                                      <p:cBhvr>
                                        <p:cTn id="120" dur="1" fill="hold">
                                          <p:stCondLst>
                                            <p:cond delay="0"/>
                                          </p:stCondLst>
                                        </p:cTn>
                                        <p:tgtEl>
                                          <p:spTgt spid="8"/>
                                        </p:tgtEl>
                                        <p:attrNameLst>
                                          <p:attrName>style.visibility</p:attrName>
                                        </p:attrNameLst>
                                      </p:cBhvr>
                                      <p:to>
                                        <p:strVal val="visible"/>
                                      </p:to>
                                    </p:set>
                                    <p:animEffect transition="in" filter="wipe(down)">
                                      <p:cBhvr>
                                        <p:cTn id="121" dur="700"/>
                                        <p:tgtEl>
                                          <p:spTgt spid="8"/>
                                        </p:tgtEl>
                                      </p:cBhvr>
                                    </p:animEffect>
                                  </p:childTnLst>
                                </p:cTn>
                              </p:par>
                              <p:par>
                                <p:cTn id="122" presetID="22" presetClass="entr" presetSubtype="4" fill="hold" nodeType="withEffect">
                                  <p:stCondLst>
                                    <p:cond delay="0"/>
                                  </p:stCondLst>
                                  <p:childTnLst>
                                    <p:set>
                                      <p:cBhvr>
                                        <p:cTn id="123" dur="1" fill="hold">
                                          <p:stCondLst>
                                            <p:cond delay="0"/>
                                          </p:stCondLst>
                                        </p:cTn>
                                        <p:tgtEl>
                                          <p:spTgt spid="28"/>
                                        </p:tgtEl>
                                        <p:attrNameLst>
                                          <p:attrName>style.visibility</p:attrName>
                                        </p:attrNameLst>
                                      </p:cBhvr>
                                      <p:to>
                                        <p:strVal val="visible"/>
                                      </p:to>
                                    </p:set>
                                    <p:animEffect transition="in" filter="wipe(down)">
                                      <p:cBhvr>
                                        <p:cTn id="124" dur="700"/>
                                        <p:tgtEl>
                                          <p:spTgt spid="28"/>
                                        </p:tgtEl>
                                      </p:cBhvr>
                                    </p:animEffect>
                                  </p:childTnLst>
                                </p:cTn>
                              </p:par>
                              <p:par>
                                <p:cTn id="125" presetID="22" presetClass="entr" presetSubtype="4" fill="hold" nodeType="withEffect">
                                  <p:stCondLst>
                                    <p:cond delay="0"/>
                                  </p:stCondLst>
                                  <p:childTnLst>
                                    <p:set>
                                      <p:cBhvr>
                                        <p:cTn id="126" dur="1" fill="hold">
                                          <p:stCondLst>
                                            <p:cond delay="0"/>
                                          </p:stCondLst>
                                        </p:cTn>
                                        <p:tgtEl>
                                          <p:spTgt spid="16"/>
                                        </p:tgtEl>
                                        <p:attrNameLst>
                                          <p:attrName>style.visibility</p:attrName>
                                        </p:attrNameLst>
                                      </p:cBhvr>
                                      <p:to>
                                        <p:strVal val="visible"/>
                                      </p:to>
                                    </p:set>
                                    <p:animEffect transition="in" filter="wipe(down)">
                                      <p:cBhvr>
                                        <p:cTn id="127" dur="700"/>
                                        <p:tgtEl>
                                          <p:spTgt spid="16"/>
                                        </p:tgtEl>
                                      </p:cBhvr>
                                    </p:animEffect>
                                  </p:childTnLst>
                                </p:cTn>
                              </p:par>
                              <p:par>
                                <p:cTn id="128" presetID="22" presetClass="entr" presetSubtype="4" fill="hold" nodeType="withEffect">
                                  <p:stCondLst>
                                    <p:cond delay="0"/>
                                  </p:stCondLst>
                                  <p:childTnLst>
                                    <p:set>
                                      <p:cBhvr>
                                        <p:cTn id="129" dur="1" fill="hold">
                                          <p:stCondLst>
                                            <p:cond delay="0"/>
                                          </p:stCondLst>
                                        </p:cTn>
                                        <p:tgtEl>
                                          <p:spTgt spid="26"/>
                                        </p:tgtEl>
                                        <p:attrNameLst>
                                          <p:attrName>style.visibility</p:attrName>
                                        </p:attrNameLst>
                                      </p:cBhvr>
                                      <p:to>
                                        <p:strVal val="visible"/>
                                      </p:to>
                                    </p:set>
                                    <p:animEffect transition="in" filter="wipe(down)">
                                      <p:cBhvr>
                                        <p:cTn id="130" dur="7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9" grpId="0" animBg="1"/>
      <p:bldP spid="50" grpId="0" animBg="1"/>
      <p:bldP spid="25" grpId="0"/>
      <p:bldP spid="40" grpId="0" animBg="1"/>
      <p:bldP spid="29" grpId="0"/>
      <p:bldP spid="41" grpId="0" animBg="1"/>
      <p:bldP spid="130" grpId="0"/>
      <p:bldP spid="131" grpId="0"/>
      <p:bldP spid="10332" grpId="0"/>
      <p:bldP spid="10333" grpId="0"/>
      <p:bldP spid="10335" grpId="0"/>
      <p:bldP spid="10337" grpId="0"/>
      <p:bldP spid="10338" grpId="0"/>
      <p:bldP spid="10339" grpId="0"/>
      <p:bldP spid="10343" grpId="0"/>
      <p:bldP spid="103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9E55FD0F-9BA2-D7C9-AFD8-F3C19F5649C7}"/>
              </a:ext>
            </a:extLst>
          </p:cNvPr>
          <p:cNvGrpSpPr/>
          <p:nvPr/>
        </p:nvGrpSpPr>
        <p:grpSpPr>
          <a:xfrm>
            <a:off x="5604407" y="1452787"/>
            <a:ext cx="2253467" cy="2177938"/>
            <a:chOff x="5604407" y="1452787"/>
            <a:chExt cx="2253467" cy="2177938"/>
          </a:xfrm>
        </p:grpSpPr>
        <p:sp>
          <p:nvSpPr>
            <p:cNvPr id="10317" name="正方形/長方形 10316"/>
            <p:cNvSpPr/>
            <p:nvPr/>
          </p:nvSpPr>
          <p:spPr>
            <a:xfrm>
              <a:off x="5604407" y="3112588"/>
              <a:ext cx="165543" cy="129647"/>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ja-JP" altLang="en-US"/>
            </a:p>
          </p:txBody>
        </p:sp>
        <p:sp>
          <p:nvSpPr>
            <p:cNvPr id="10307" name="正方形/長方形 10306"/>
            <p:cNvSpPr/>
            <p:nvPr/>
          </p:nvSpPr>
          <p:spPr>
            <a:xfrm>
              <a:off x="5604408" y="1825773"/>
              <a:ext cx="2039176" cy="20762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a:lstStyle/>
            <a:p>
              <a:endParaRPr lang="ja-JP" altLang="en-US"/>
            </a:p>
          </p:txBody>
        </p:sp>
        <p:sp>
          <p:nvSpPr>
            <p:cNvPr id="10309" name="フリーフォーム 10308"/>
            <p:cNvSpPr/>
            <p:nvPr/>
          </p:nvSpPr>
          <p:spPr>
            <a:xfrm>
              <a:off x="5604407" y="1452787"/>
              <a:ext cx="2253467" cy="372986"/>
            </a:xfrm>
            <a:custGeom>
              <a:avLst/>
              <a:gdLst>
                <a:gd name="connsiteX0" fmla="*/ 0 w 1742708"/>
                <a:gd name="connsiteY0" fmla="*/ 0 h 368310"/>
                <a:gd name="connsiteX1" fmla="*/ 1742708 w 1742708"/>
                <a:gd name="connsiteY1" fmla="*/ 0 h 368310"/>
                <a:gd name="connsiteX2" fmla="*/ 1742708 w 1742708"/>
                <a:gd name="connsiteY2" fmla="*/ 368310 h 368310"/>
                <a:gd name="connsiteX3" fmla="*/ 0 w 1742708"/>
                <a:gd name="connsiteY3" fmla="*/ 368310 h 368310"/>
                <a:gd name="connsiteX4" fmla="*/ 0 w 1742708"/>
                <a:gd name="connsiteY4" fmla="*/ 0 h 368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708" h="368310">
                  <a:moveTo>
                    <a:pt x="0" y="0"/>
                  </a:moveTo>
                  <a:lnTo>
                    <a:pt x="1742708" y="0"/>
                  </a:lnTo>
                  <a:lnTo>
                    <a:pt x="1742708" y="368310"/>
                  </a:lnTo>
                  <a:lnTo>
                    <a:pt x="0" y="36831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955" tIns="13970" rIns="20955" bIns="13970" numCol="1" spcCol="1270" anchor="ctr" anchorCtr="0">
              <a:noAutofit/>
            </a:bodyPr>
            <a:lstStyle/>
            <a:p>
              <a:pPr defTabSz="488950">
                <a:lnSpc>
                  <a:spcPct val="90000"/>
                </a:lnSpc>
                <a:spcAft>
                  <a:spcPct val="35000"/>
                </a:spcAft>
              </a:pPr>
              <a:r>
                <a:rPr lang="ja-JP" altLang="en-US" sz="1800" b="1" dirty="0">
                  <a:latin typeface="Meiryo UI" panose="020B0604030504040204" pitchFamily="50" charset="-128"/>
                  <a:ea typeface="Meiryo UI" panose="020B0604030504040204" pitchFamily="50" charset="-128"/>
                </a:rPr>
                <a:t>監査</a:t>
              </a:r>
              <a:r>
                <a:rPr lang="en-US" altLang="ja-JP" sz="1800" b="1" dirty="0">
                  <a:latin typeface="Meiryo UI" panose="020B0604030504040204" pitchFamily="50" charset="-128"/>
                  <a:ea typeface="Meiryo UI" panose="020B0604030504040204" pitchFamily="50" charset="-128"/>
                </a:rPr>
                <a:t>G</a:t>
              </a:r>
              <a:endParaRPr lang="ja-JP" altLang="en-US" sz="1800" b="1" dirty="0">
                <a:latin typeface="Meiryo UI" panose="020B0604030504040204" pitchFamily="50" charset="-128"/>
                <a:ea typeface="Meiryo UI" panose="020B0604030504040204" pitchFamily="50" charset="-128"/>
              </a:endParaRPr>
            </a:p>
          </p:txBody>
        </p:sp>
        <p:sp>
          <p:nvSpPr>
            <p:cNvPr id="10310" name="正方形/長方形 10309"/>
            <p:cNvSpPr/>
            <p:nvPr/>
          </p:nvSpPr>
          <p:spPr>
            <a:xfrm>
              <a:off x="5604407" y="2205961"/>
              <a:ext cx="165543" cy="129647"/>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ja-JP" altLang="en-US"/>
            </a:p>
          </p:txBody>
        </p:sp>
        <p:sp>
          <p:nvSpPr>
            <p:cNvPr id="10311" name="フリーフォーム 10310"/>
            <p:cNvSpPr/>
            <p:nvPr/>
          </p:nvSpPr>
          <p:spPr>
            <a:xfrm>
              <a:off x="5762150" y="2119680"/>
              <a:ext cx="2095723" cy="302208"/>
            </a:xfrm>
            <a:custGeom>
              <a:avLst/>
              <a:gdLst>
                <a:gd name="connsiteX0" fmla="*/ 0 w 1620718"/>
                <a:gd name="connsiteY0" fmla="*/ 0 h 298420"/>
                <a:gd name="connsiteX1" fmla="*/ 1620718 w 1620718"/>
                <a:gd name="connsiteY1" fmla="*/ 0 h 298420"/>
                <a:gd name="connsiteX2" fmla="*/ 1620718 w 1620718"/>
                <a:gd name="connsiteY2" fmla="*/ 298420 h 298420"/>
                <a:gd name="connsiteX3" fmla="*/ 0 w 1620718"/>
                <a:gd name="connsiteY3" fmla="*/ 298420 h 298420"/>
                <a:gd name="connsiteX4" fmla="*/ 0 w 1620718"/>
                <a:gd name="connsiteY4" fmla="*/ 0 h 29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718" h="298420">
                  <a:moveTo>
                    <a:pt x="0" y="0"/>
                  </a:moveTo>
                  <a:lnTo>
                    <a:pt x="1620718" y="0"/>
                  </a:lnTo>
                  <a:lnTo>
                    <a:pt x="1620718" y="298420"/>
                  </a:lnTo>
                  <a:lnTo>
                    <a:pt x="0" y="2984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8232" tIns="78232" rIns="78232" bIns="78232" numCol="1" spcCol="1270" anchor="ctr" anchorCtr="0">
              <a:noAutofit/>
            </a:bodyPr>
            <a:lstStyle/>
            <a:p>
              <a:pPr defTabSz="488950">
                <a:lnSpc>
                  <a:spcPct val="90000"/>
                </a:lnSpc>
                <a:spcAft>
                  <a:spcPct val="35000"/>
                </a:spcAft>
              </a:pPr>
              <a:r>
                <a:rPr lang="ja-JP" altLang="en-US" sz="1400" dirty="0">
                  <a:latin typeface="Meiryo UI" panose="020B0604030504040204" pitchFamily="50" charset="-128"/>
                  <a:ea typeface="Meiryo UI" panose="020B0604030504040204" pitchFamily="50" charset="-128"/>
                </a:rPr>
                <a:t>工程監査</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内製・仕入先</a:t>
              </a:r>
              <a:r>
                <a:rPr lang="en-US" altLang="ja-JP" sz="1400" dirty="0">
                  <a:latin typeface="Meiryo UI" panose="020B0604030504040204" pitchFamily="50" charset="-128"/>
                  <a:ea typeface="Meiryo UI" panose="020B0604030504040204" pitchFamily="50" charset="-128"/>
                </a:rPr>
                <a:t>)</a:t>
              </a:r>
              <a:endParaRPr lang="ja-JP" altLang="en-US" sz="1400" dirty="0">
                <a:latin typeface="Meiryo UI" panose="020B0604030504040204" pitchFamily="50" charset="-128"/>
                <a:ea typeface="Meiryo UI" panose="020B0604030504040204" pitchFamily="50" charset="-128"/>
              </a:endParaRPr>
            </a:p>
          </p:txBody>
        </p:sp>
        <p:sp>
          <p:nvSpPr>
            <p:cNvPr id="10312" name="正方形/長方形 10311"/>
            <p:cNvSpPr/>
            <p:nvPr/>
          </p:nvSpPr>
          <p:spPr>
            <a:xfrm>
              <a:off x="5604407" y="2508170"/>
              <a:ext cx="165543" cy="129647"/>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ja-JP" altLang="en-US"/>
            </a:p>
          </p:txBody>
        </p:sp>
        <p:sp>
          <p:nvSpPr>
            <p:cNvPr id="10313" name="フリーフォーム 10312"/>
            <p:cNvSpPr/>
            <p:nvPr/>
          </p:nvSpPr>
          <p:spPr>
            <a:xfrm>
              <a:off x="5762150" y="2421889"/>
              <a:ext cx="2095723" cy="302208"/>
            </a:xfrm>
            <a:custGeom>
              <a:avLst/>
              <a:gdLst>
                <a:gd name="connsiteX0" fmla="*/ 0 w 1620718"/>
                <a:gd name="connsiteY0" fmla="*/ 0 h 298420"/>
                <a:gd name="connsiteX1" fmla="*/ 1620718 w 1620718"/>
                <a:gd name="connsiteY1" fmla="*/ 0 h 298420"/>
                <a:gd name="connsiteX2" fmla="*/ 1620718 w 1620718"/>
                <a:gd name="connsiteY2" fmla="*/ 298420 h 298420"/>
                <a:gd name="connsiteX3" fmla="*/ 0 w 1620718"/>
                <a:gd name="connsiteY3" fmla="*/ 298420 h 298420"/>
                <a:gd name="connsiteX4" fmla="*/ 0 w 1620718"/>
                <a:gd name="connsiteY4" fmla="*/ 0 h 29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718" h="298420">
                  <a:moveTo>
                    <a:pt x="0" y="0"/>
                  </a:moveTo>
                  <a:lnTo>
                    <a:pt x="1620718" y="0"/>
                  </a:lnTo>
                  <a:lnTo>
                    <a:pt x="1620718" y="298420"/>
                  </a:lnTo>
                  <a:lnTo>
                    <a:pt x="0" y="2984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8232" tIns="78232" rIns="78232" bIns="78232" numCol="1" spcCol="1270" anchor="ctr" anchorCtr="0">
              <a:noAutofit/>
            </a:bodyPr>
            <a:lstStyle/>
            <a:p>
              <a:pPr defTabSz="488950">
                <a:lnSpc>
                  <a:spcPct val="90000"/>
                </a:lnSpc>
                <a:spcAft>
                  <a:spcPct val="35000"/>
                </a:spcAft>
              </a:pPr>
              <a:r>
                <a:rPr lang="ja-JP" altLang="en-US" sz="1400" dirty="0">
                  <a:latin typeface="Meiryo UI" panose="020B0604030504040204" pitchFamily="50" charset="-128"/>
                  <a:ea typeface="Meiryo UI" panose="020B0604030504040204" pitchFamily="50" charset="-128"/>
                </a:rPr>
                <a:t>品質会議事務局</a:t>
              </a:r>
            </a:p>
          </p:txBody>
        </p:sp>
        <p:sp>
          <p:nvSpPr>
            <p:cNvPr id="10315" name="正方形/長方形 10314"/>
            <p:cNvSpPr/>
            <p:nvPr/>
          </p:nvSpPr>
          <p:spPr>
            <a:xfrm>
              <a:off x="5604407" y="2810380"/>
              <a:ext cx="165543" cy="129647"/>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ja-JP" altLang="en-US"/>
            </a:p>
          </p:txBody>
        </p:sp>
        <p:sp>
          <p:nvSpPr>
            <p:cNvPr id="10316" name="フリーフォーム 10315"/>
            <p:cNvSpPr/>
            <p:nvPr/>
          </p:nvSpPr>
          <p:spPr>
            <a:xfrm>
              <a:off x="5762150" y="2724099"/>
              <a:ext cx="2095723" cy="302208"/>
            </a:xfrm>
            <a:custGeom>
              <a:avLst/>
              <a:gdLst>
                <a:gd name="connsiteX0" fmla="*/ 0 w 1620718"/>
                <a:gd name="connsiteY0" fmla="*/ 0 h 298420"/>
                <a:gd name="connsiteX1" fmla="*/ 1620718 w 1620718"/>
                <a:gd name="connsiteY1" fmla="*/ 0 h 298420"/>
                <a:gd name="connsiteX2" fmla="*/ 1620718 w 1620718"/>
                <a:gd name="connsiteY2" fmla="*/ 298420 h 298420"/>
                <a:gd name="connsiteX3" fmla="*/ 0 w 1620718"/>
                <a:gd name="connsiteY3" fmla="*/ 298420 h 298420"/>
                <a:gd name="connsiteX4" fmla="*/ 0 w 1620718"/>
                <a:gd name="connsiteY4" fmla="*/ 0 h 29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718" h="298420">
                  <a:moveTo>
                    <a:pt x="0" y="0"/>
                  </a:moveTo>
                  <a:lnTo>
                    <a:pt x="1620718" y="0"/>
                  </a:lnTo>
                  <a:lnTo>
                    <a:pt x="1620718" y="298420"/>
                  </a:lnTo>
                  <a:lnTo>
                    <a:pt x="0" y="2984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8232" tIns="78232" rIns="78232" bIns="78232" numCol="1" spcCol="1270" anchor="ctr" anchorCtr="0">
              <a:noAutofit/>
            </a:bodyPr>
            <a:lstStyle/>
            <a:p>
              <a:pPr defTabSz="488950">
                <a:lnSpc>
                  <a:spcPct val="90000"/>
                </a:lnSpc>
                <a:spcAft>
                  <a:spcPct val="35000"/>
                </a:spcAft>
              </a:pPr>
              <a:r>
                <a:rPr lang="en-US" altLang="ja-JP" sz="1400" dirty="0">
                  <a:latin typeface="Meiryo UI" panose="020B0604030504040204" pitchFamily="50" charset="-128"/>
                  <a:ea typeface="Meiryo UI" panose="020B0604030504040204" pitchFamily="50" charset="-128"/>
                </a:rPr>
                <a:t>ISO9001</a:t>
              </a:r>
              <a:r>
                <a:rPr lang="ja-JP" altLang="en-US" sz="1400" dirty="0">
                  <a:latin typeface="Meiryo UI" panose="020B0604030504040204" pitchFamily="50" charset="-128"/>
                  <a:ea typeface="Meiryo UI" panose="020B0604030504040204" pitchFamily="50" charset="-128"/>
                </a:rPr>
                <a:t>事務局</a:t>
              </a:r>
            </a:p>
          </p:txBody>
        </p:sp>
        <p:sp>
          <p:nvSpPr>
            <p:cNvPr id="10318" name="フリーフォーム 10317"/>
            <p:cNvSpPr/>
            <p:nvPr/>
          </p:nvSpPr>
          <p:spPr>
            <a:xfrm>
              <a:off x="5762150" y="3026307"/>
              <a:ext cx="2095723" cy="302208"/>
            </a:xfrm>
            <a:custGeom>
              <a:avLst/>
              <a:gdLst>
                <a:gd name="connsiteX0" fmla="*/ 0 w 1620718"/>
                <a:gd name="connsiteY0" fmla="*/ 0 h 298420"/>
                <a:gd name="connsiteX1" fmla="*/ 1620718 w 1620718"/>
                <a:gd name="connsiteY1" fmla="*/ 0 h 298420"/>
                <a:gd name="connsiteX2" fmla="*/ 1620718 w 1620718"/>
                <a:gd name="connsiteY2" fmla="*/ 298420 h 298420"/>
                <a:gd name="connsiteX3" fmla="*/ 0 w 1620718"/>
                <a:gd name="connsiteY3" fmla="*/ 298420 h 298420"/>
                <a:gd name="connsiteX4" fmla="*/ 0 w 1620718"/>
                <a:gd name="connsiteY4" fmla="*/ 0 h 29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718" h="298420">
                  <a:moveTo>
                    <a:pt x="0" y="0"/>
                  </a:moveTo>
                  <a:lnTo>
                    <a:pt x="1620718" y="0"/>
                  </a:lnTo>
                  <a:lnTo>
                    <a:pt x="1620718" y="298420"/>
                  </a:lnTo>
                  <a:lnTo>
                    <a:pt x="0" y="2984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8232" tIns="78232" rIns="78232" bIns="78232" numCol="1" spcCol="1270" anchor="ctr" anchorCtr="0">
              <a:noAutofit/>
            </a:bodyPr>
            <a:lstStyle/>
            <a:p>
              <a:pPr defTabSz="488950">
                <a:lnSpc>
                  <a:spcPct val="90000"/>
                </a:lnSpc>
                <a:spcAft>
                  <a:spcPct val="35000"/>
                </a:spcAft>
              </a:pPr>
              <a:r>
                <a:rPr lang="en-US" altLang="ja-JP" sz="1400" dirty="0">
                  <a:latin typeface="Meiryo UI" panose="020B0604030504040204" pitchFamily="50" charset="-128"/>
                  <a:ea typeface="Meiryo UI" panose="020B0604030504040204" pitchFamily="50" charset="-128"/>
                </a:rPr>
                <a:t>QC</a:t>
              </a:r>
              <a:r>
                <a:rPr lang="ja-JP" altLang="en-US" sz="1400" dirty="0">
                  <a:latin typeface="Meiryo UI" panose="020B0604030504040204" pitchFamily="50" charset="-128"/>
                  <a:ea typeface="Meiryo UI" panose="020B0604030504040204" pitchFamily="50" charset="-128"/>
                </a:rPr>
                <a:t>サークル全社事務局</a:t>
              </a:r>
            </a:p>
          </p:txBody>
        </p:sp>
        <p:sp>
          <p:nvSpPr>
            <p:cNvPr id="10319" name="正方形/長方形 10318"/>
            <p:cNvSpPr/>
            <p:nvPr/>
          </p:nvSpPr>
          <p:spPr>
            <a:xfrm>
              <a:off x="5604407" y="3414797"/>
              <a:ext cx="165543" cy="129647"/>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ja-JP" altLang="en-US"/>
            </a:p>
          </p:txBody>
        </p:sp>
        <p:sp>
          <p:nvSpPr>
            <p:cNvPr id="10320" name="フリーフォーム 10319"/>
            <p:cNvSpPr/>
            <p:nvPr/>
          </p:nvSpPr>
          <p:spPr>
            <a:xfrm>
              <a:off x="5762150" y="3328517"/>
              <a:ext cx="2095723" cy="302208"/>
            </a:xfrm>
            <a:custGeom>
              <a:avLst/>
              <a:gdLst>
                <a:gd name="connsiteX0" fmla="*/ 0 w 1620718"/>
                <a:gd name="connsiteY0" fmla="*/ 0 h 298420"/>
                <a:gd name="connsiteX1" fmla="*/ 1620718 w 1620718"/>
                <a:gd name="connsiteY1" fmla="*/ 0 h 298420"/>
                <a:gd name="connsiteX2" fmla="*/ 1620718 w 1620718"/>
                <a:gd name="connsiteY2" fmla="*/ 298420 h 298420"/>
                <a:gd name="connsiteX3" fmla="*/ 0 w 1620718"/>
                <a:gd name="connsiteY3" fmla="*/ 298420 h 298420"/>
                <a:gd name="connsiteX4" fmla="*/ 0 w 1620718"/>
                <a:gd name="connsiteY4" fmla="*/ 0 h 29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718" h="298420">
                  <a:moveTo>
                    <a:pt x="0" y="0"/>
                  </a:moveTo>
                  <a:lnTo>
                    <a:pt x="1620718" y="0"/>
                  </a:lnTo>
                  <a:lnTo>
                    <a:pt x="1620718" y="298420"/>
                  </a:lnTo>
                  <a:lnTo>
                    <a:pt x="0" y="2984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8232" tIns="78232" rIns="78232" bIns="78232" numCol="1" spcCol="1270" anchor="ctr" anchorCtr="0">
              <a:noAutofit/>
            </a:bodyPr>
            <a:lstStyle/>
            <a:p>
              <a:pPr defTabSz="488950">
                <a:lnSpc>
                  <a:spcPct val="90000"/>
                </a:lnSpc>
                <a:spcAft>
                  <a:spcPct val="35000"/>
                </a:spcAft>
              </a:pPr>
              <a:r>
                <a:rPr lang="ja-JP" altLang="en-US" sz="1400" dirty="0">
                  <a:latin typeface="Meiryo UI" panose="020B0604030504040204" pitchFamily="50" charset="-128"/>
                  <a:ea typeface="Meiryo UI" panose="020B0604030504040204" pitchFamily="50" charset="-128"/>
                </a:rPr>
                <a:t>品質状況管理</a:t>
              </a:r>
            </a:p>
          </p:txBody>
        </p:sp>
      </p:gr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0515" y="4039224"/>
            <a:ext cx="1924231" cy="1265035"/>
          </a:xfrm>
          <a:prstGeom prst="ellipse">
            <a:avLst/>
          </a:prstGeom>
          <a:ln>
            <a:noFill/>
          </a:ln>
          <a:effectLst>
            <a:softEdge rad="112500"/>
          </a:effectLst>
        </p:spPr>
      </p:pic>
      <p:sp>
        <p:nvSpPr>
          <p:cNvPr id="10252" name="Line 3"/>
          <p:cNvSpPr>
            <a:spLocks noChangeShapeType="1"/>
          </p:cNvSpPr>
          <p:nvPr/>
        </p:nvSpPr>
        <p:spPr bwMode="auto">
          <a:xfrm>
            <a:off x="287636" y="503238"/>
            <a:ext cx="11017224"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dirty="0"/>
          </a:p>
        </p:txBody>
      </p:sp>
      <p:sp>
        <p:nvSpPr>
          <p:cNvPr id="10253" name="テキスト ボックス 9"/>
          <p:cNvSpPr txBox="1">
            <a:spLocks noChangeArrowheads="1"/>
          </p:cNvSpPr>
          <p:nvPr/>
        </p:nvSpPr>
        <p:spPr bwMode="auto">
          <a:xfrm>
            <a:off x="354117" y="150346"/>
            <a:ext cx="19242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ja-JP" sz="14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業務紹介</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10254" name="テキスト ボックス 9"/>
          <p:cNvSpPr txBox="1">
            <a:spLocks noChangeArrowheads="1"/>
          </p:cNvSpPr>
          <p:nvPr/>
        </p:nvSpPr>
        <p:spPr bwMode="auto">
          <a:xfrm>
            <a:off x="8960600" y="161916"/>
            <a:ext cx="9605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5/29</a:t>
            </a:r>
            <a:r>
              <a:rPr lang="ja-JP" altLang="en-US" sz="1400" dirty="0">
                <a:latin typeface="Meiryo UI" panose="020B0604030504040204" pitchFamily="50" charset="-128"/>
                <a:ea typeface="Meiryo UI" panose="020B0604030504040204" pitchFamily="50" charset="-128"/>
              </a:rPr>
              <a:t>）</a:t>
            </a:r>
          </a:p>
        </p:txBody>
      </p:sp>
      <p:sp>
        <p:nvSpPr>
          <p:cNvPr id="87" name="フレーム 86"/>
          <p:cNvSpPr/>
          <p:nvPr/>
        </p:nvSpPr>
        <p:spPr>
          <a:xfrm>
            <a:off x="354117" y="658910"/>
            <a:ext cx="10945215" cy="5681165"/>
          </a:xfrm>
          <a:prstGeom prst="frame">
            <a:avLst>
              <a:gd name="adj1" fmla="val 993"/>
            </a:avLst>
          </a:prstGeom>
          <a:solidFill>
            <a:schemeClr val="bg1">
              <a:lumMod val="6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solidFill>
                <a:schemeClr val="tx1"/>
              </a:solidFill>
            </a:endParaRPr>
          </a:p>
        </p:txBody>
      </p:sp>
      <p:sp>
        <p:nvSpPr>
          <p:cNvPr id="150" name="角丸四角形 149"/>
          <p:cNvSpPr/>
          <p:nvPr/>
        </p:nvSpPr>
        <p:spPr>
          <a:xfrm>
            <a:off x="553466" y="1161986"/>
            <a:ext cx="4754364" cy="5023178"/>
          </a:xfrm>
          <a:prstGeom prst="roundRect">
            <a:avLst>
              <a:gd name="adj" fmla="val 4930"/>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p>
        </p:txBody>
      </p:sp>
      <p:sp>
        <p:nvSpPr>
          <p:cNvPr id="115" name="正方形/長方形 114"/>
          <p:cNvSpPr/>
          <p:nvPr/>
        </p:nvSpPr>
        <p:spPr>
          <a:xfrm>
            <a:off x="2240670" y="995182"/>
            <a:ext cx="1193115" cy="426190"/>
          </a:xfrm>
          <a:prstGeom prst="rect">
            <a:avLst/>
          </a:prstGeom>
          <a:solidFill>
            <a:schemeClr val="bg1"/>
          </a:solidFill>
          <a:ln w="254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r>
              <a:rPr lang="ja-JP" altLang="en-US" sz="1600" b="1" dirty="0">
                <a:solidFill>
                  <a:schemeClr val="tx1"/>
                </a:solidFill>
                <a:latin typeface="Meiryo UI" panose="020B0604030504040204" pitchFamily="50" charset="-128"/>
                <a:ea typeface="Meiryo UI" panose="020B0604030504040204" pitchFamily="50" charset="-128"/>
              </a:rPr>
              <a:t>品質部門</a:t>
            </a:r>
            <a:endParaRPr lang="en-US" altLang="ja-JP" sz="1600" b="1" dirty="0">
              <a:solidFill>
                <a:schemeClr val="tx1"/>
              </a:solidFill>
              <a:latin typeface="Meiryo UI" panose="020B0604030504040204" pitchFamily="50" charset="-128"/>
              <a:ea typeface="Meiryo UI" panose="020B0604030504040204" pitchFamily="50" charset="-128"/>
            </a:endParaRPr>
          </a:p>
        </p:txBody>
      </p:sp>
      <p:sp>
        <p:nvSpPr>
          <p:cNvPr id="10306" name="正方形/長方形 10305"/>
          <p:cNvSpPr/>
          <p:nvPr/>
        </p:nvSpPr>
        <p:spPr>
          <a:xfrm>
            <a:off x="6032536" y="1043109"/>
            <a:ext cx="4840276" cy="2181827"/>
          </a:xfrm>
          <a:prstGeom prst="rect">
            <a:avLst/>
          </a:prstGeom>
          <a:noFill/>
        </p:spPr>
        <p:txBody>
          <a:bodyPr/>
          <a:lstStyle/>
          <a:p>
            <a:endParaRPr lang="ja-JP" altLang="en-US"/>
          </a:p>
        </p:txBody>
      </p:sp>
      <p:pic>
        <p:nvPicPr>
          <p:cNvPr id="21" name="図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67540" y="2455337"/>
            <a:ext cx="1848460" cy="1294746"/>
          </a:xfrm>
          <a:prstGeom prst="ellipse">
            <a:avLst/>
          </a:prstGeom>
          <a:ln>
            <a:noFill/>
          </a:ln>
          <a:effectLst>
            <a:softEdge rad="112500"/>
          </a:effectLst>
        </p:spPr>
      </p:pic>
      <p:pic>
        <p:nvPicPr>
          <p:cNvPr id="26" name="図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40576" y="1283137"/>
            <a:ext cx="1801488" cy="1294045"/>
          </a:xfrm>
          <a:prstGeom prst="ellipse">
            <a:avLst/>
          </a:prstGeom>
          <a:ln>
            <a:noFill/>
          </a:ln>
          <a:effectLst>
            <a:softEdge rad="112500"/>
          </a:effectLst>
        </p:spPr>
      </p:pic>
      <p:grpSp>
        <p:nvGrpSpPr>
          <p:cNvPr id="45" name="グループ化 44"/>
          <p:cNvGrpSpPr/>
          <p:nvPr/>
        </p:nvGrpSpPr>
        <p:grpSpPr>
          <a:xfrm>
            <a:off x="9463645" y="1952985"/>
            <a:ext cx="575596" cy="617105"/>
            <a:chOff x="4421145" y="5419214"/>
            <a:chExt cx="575596" cy="617105"/>
          </a:xfrm>
        </p:grpSpPr>
        <p:grpSp>
          <p:nvGrpSpPr>
            <p:cNvPr id="33" name="グループ化 32"/>
            <p:cNvGrpSpPr/>
            <p:nvPr/>
          </p:nvGrpSpPr>
          <p:grpSpPr>
            <a:xfrm>
              <a:off x="4421145" y="5608908"/>
              <a:ext cx="575596" cy="427411"/>
              <a:chOff x="4333787" y="6003544"/>
              <a:chExt cx="1046968" cy="935831"/>
            </a:xfrm>
          </p:grpSpPr>
          <p:pic>
            <p:nvPicPr>
              <p:cNvPr id="238" name="図 95"/>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5715" t="41901" r="5809"/>
              <a:stretch/>
            </p:blipFill>
            <p:spPr bwMode="auto">
              <a:xfrm>
                <a:off x="4333787" y="6003544"/>
                <a:ext cx="1046968" cy="9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0" name="フリーフォーム 239"/>
              <p:cNvSpPr/>
              <p:nvPr/>
            </p:nvSpPr>
            <p:spPr bwMode="auto">
              <a:xfrm>
                <a:off x="4435891" y="6264731"/>
                <a:ext cx="892602" cy="576253"/>
              </a:xfrm>
              <a:custGeom>
                <a:avLst/>
                <a:gdLst>
                  <a:gd name="connsiteX0" fmla="*/ 304800 w 1123950"/>
                  <a:gd name="connsiteY0" fmla="*/ 66675 h 738188"/>
                  <a:gd name="connsiteX1" fmla="*/ 266700 w 1123950"/>
                  <a:gd name="connsiteY1" fmla="*/ 28575 h 738188"/>
                  <a:gd name="connsiteX2" fmla="*/ 104775 w 1123950"/>
                  <a:gd name="connsiteY2" fmla="*/ 166688 h 738188"/>
                  <a:gd name="connsiteX3" fmla="*/ 0 w 1123950"/>
                  <a:gd name="connsiteY3" fmla="*/ 333375 h 738188"/>
                  <a:gd name="connsiteX4" fmla="*/ 0 w 1123950"/>
                  <a:gd name="connsiteY4" fmla="*/ 371475 h 738188"/>
                  <a:gd name="connsiteX5" fmla="*/ 42862 w 1123950"/>
                  <a:gd name="connsiteY5" fmla="*/ 466725 h 738188"/>
                  <a:gd name="connsiteX6" fmla="*/ 176212 w 1123950"/>
                  <a:gd name="connsiteY6" fmla="*/ 561975 h 738188"/>
                  <a:gd name="connsiteX7" fmla="*/ 247650 w 1123950"/>
                  <a:gd name="connsiteY7" fmla="*/ 461963 h 738188"/>
                  <a:gd name="connsiteX8" fmla="*/ 185737 w 1123950"/>
                  <a:gd name="connsiteY8" fmla="*/ 371475 h 738188"/>
                  <a:gd name="connsiteX9" fmla="*/ 271462 w 1123950"/>
                  <a:gd name="connsiteY9" fmla="*/ 319088 h 738188"/>
                  <a:gd name="connsiteX10" fmla="*/ 242887 w 1123950"/>
                  <a:gd name="connsiteY10" fmla="*/ 738188 h 738188"/>
                  <a:gd name="connsiteX11" fmla="*/ 752475 w 1123950"/>
                  <a:gd name="connsiteY11" fmla="*/ 733425 h 738188"/>
                  <a:gd name="connsiteX12" fmla="*/ 728662 w 1123950"/>
                  <a:gd name="connsiteY12" fmla="*/ 323850 h 738188"/>
                  <a:gd name="connsiteX13" fmla="*/ 866775 w 1123950"/>
                  <a:gd name="connsiteY13" fmla="*/ 366713 h 738188"/>
                  <a:gd name="connsiteX14" fmla="*/ 933450 w 1123950"/>
                  <a:gd name="connsiteY14" fmla="*/ 381000 h 738188"/>
                  <a:gd name="connsiteX15" fmla="*/ 1033462 w 1123950"/>
                  <a:gd name="connsiteY15" fmla="*/ 328613 h 738188"/>
                  <a:gd name="connsiteX16" fmla="*/ 1090612 w 1123950"/>
                  <a:gd name="connsiteY16" fmla="*/ 200025 h 738188"/>
                  <a:gd name="connsiteX17" fmla="*/ 1123950 w 1123950"/>
                  <a:gd name="connsiteY17" fmla="*/ 38100 h 738188"/>
                  <a:gd name="connsiteX18" fmla="*/ 971550 w 1123950"/>
                  <a:gd name="connsiteY18" fmla="*/ 0 h 738188"/>
                  <a:gd name="connsiteX19" fmla="*/ 909637 w 1123950"/>
                  <a:gd name="connsiteY19" fmla="*/ 180975 h 738188"/>
                  <a:gd name="connsiteX20" fmla="*/ 728662 w 1123950"/>
                  <a:gd name="connsiteY20" fmla="*/ 19050 h 738188"/>
                  <a:gd name="connsiteX21" fmla="*/ 671512 w 1123950"/>
                  <a:gd name="connsiteY21" fmla="*/ 52388 h 738188"/>
                  <a:gd name="connsiteX22" fmla="*/ 728662 w 1123950"/>
                  <a:gd name="connsiteY22" fmla="*/ 157163 h 738188"/>
                  <a:gd name="connsiteX23" fmla="*/ 652462 w 1123950"/>
                  <a:gd name="connsiteY23" fmla="*/ 166688 h 738188"/>
                  <a:gd name="connsiteX24" fmla="*/ 485775 w 1123950"/>
                  <a:gd name="connsiteY24" fmla="*/ 266700 h 738188"/>
                  <a:gd name="connsiteX25" fmla="*/ 338137 w 1123950"/>
                  <a:gd name="connsiteY25" fmla="*/ 176213 h 738188"/>
                  <a:gd name="connsiteX26" fmla="*/ 261937 w 1123950"/>
                  <a:gd name="connsiteY26" fmla="*/ 147638 h 738188"/>
                  <a:gd name="connsiteX27" fmla="*/ 304800 w 1123950"/>
                  <a:gd name="connsiteY27" fmla="*/ 66675 h 73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23950" h="738188">
                    <a:moveTo>
                      <a:pt x="304800" y="66675"/>
                    </a:moveTo>
                    <a:lnTo>
                      <a:pt x="266700" y="28575"/>
                    </a:lnTo>
                    <a:lnTo>
                      <a:pt x="104775" y="166688"/>
                    </a:lnTo>
                    <a:lnTo>
                      <a:pt x="0" y="333375"/>
                    </a:lnTo>
                    <a:lnTo>
                      <a:pt x="0" y="371475"/>
                    </a:lnTo>
                    <a:lnTo>
                      <a:pt x="42862" y="466725"/>
                    </a:lnTo>
                    <a:lnTo>
                      <a:pt x="176212" y="561975"/>
                    </a:lnTo>
                    <a:lnTo>
                      <a:pt x="247650" y="461963"/>
                    </a:lnTo>
                    <a:lnTo>
                      <a:pt x="185737" y="371475"/>
                    </a:lnTo>
                    <a:lnTo>
                      <a:pt x="271462" y="319088"/>
                    </a:lnTo>
                    <a:lnTo>
                      <a:pt x="242887" y="738188"/>
                    </a:lnTo>
                    <a:lnTo>
                      <a:pt x="752475" y="733425"/>
                    </a:lnTo>
                    <a:lnTo>
                      <a:pt x="728662" y="323850"/>
                    </a:lnTo>
                    <a:lnTo>
                      <a:pt x="866775" y="366713"/>
                    </a:lnTo>
                    <a:lnTo>
                      <a:pt x="933450" y="381000"/>
                    </a:lnTo>
                    <a:lnTo>
                      <a:pt x="1033462" y="328613"/>
                    </a:lnTo>
                    <a:lnTo>
                      <a:pt x="1090612" y="200025"/>
                    </a:lnTo>
                    <a:lnTo>
                      <a:pt x="1123950" y="38100"/>
                    </a:lnTo>
                    <a:lnTo>
                      <a:pt x="971550" y="0"/>
                    </a:lnTo>
                    <a:lnTo>
                      <a:pt x="909637" y="180975"/>
                    </a:lnTo>
                    <a:lnTo>
                      <a:pt x="728662" y="19050"/>
                    </a:lnTo>
                    <a:lnTo>
                      <a:pt x="671512" y="52388"/>
                    </a:lnTo>
                    <a:lnTo>
                      <a:pt x="728662" y="157163"/>
                    </a:lnTo>
                    <a:lnTo>
                      <a:pt x="652462" y="166688"/>
                    </a:lnTo>
                    <a:lnTo>
                      <a:pt x="485775" y="266700"/>
                    </a:lnTo>
                    <a:lnTo>
                      <a:pt x="338137" y="176213"/>
                    </a:lnTo>
                    <a:lnTo>
                      <a:pt x="261937" y="147638"/>
                    </a:lnTo>
                    <a:lnTo>
                      <a:pt x="304800" y="66675"/>
                    </a:lnTo>
                    <a:close/>
                  </a:path>
                </a:pathLst>
              </a:custGeom>
              <a:solidFill>
                <a:srgbClr val="FFDA65">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243" name="直線コネクタ 242"/>
              <p:cNvCxnSpPr/>
              <p:nvPr/>
            </p:nvCxnSpPr>
            <p:spPr bwMode="auto">
              <a:xfrm>
                <a:off x="4659241" y="6547232"/>
                <a:ext cx="316665" cy="354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44" name="図 101"/>
              <p:cNvPicPr>
                <a:picLocks noChangeAspect="1" noChangeArrowheads="1"/>
              </p:cNvPicPr>
              <p:nvPr/>
            </p:nvPicPr>
            <p:blipFill>
              <a:blip r:embed="rId8" cstate="print">
                <a:extLst>
                  <a:ext uri="{28A0092B-C50C-407E-A947-70E740481C1C}">
                    <a14:useLocalDpi xmlns:a14="http://schemas.microsoft.com/office/drawing/2010/main" val="0"/>
                  </a:ext>
                </a:extLst>
              </a:blip>
              <a:srcRect l="41451" t="48508" r="52199" b="43555"/>
              <a:stretch>
                <a:fillRect/>
              </a:stretch>
            </p:blipFill>
            <p:spPr bwMode="auto">
              <a:xfrm>
                <a:off x="4661752" y="6393277"/>
                <a:ext cx="98311" cy="159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1" name="図 190"/>
            <p:cNvPicPr>
              <a:picLocks noChangeAspect="1"/>
            </p:cNvPicPr>
            <p:nvPr/>
          </p:nvPicPr>
          <p:blipFill>
            <a:blip r:embed="rId9" cstate="print">
              <a:extLst>
                <a:ext uri="{BEBA8EAE-BF5A-486C-A8C5-ECC9F3942E4B}">
                  <a14:imgProps xmlns:a14="http://schemas.microsoft.com/office/drawing/2010/main">
                    <a14:imgLayer r:embed="rId10">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4440152" y="5419214"/>
              <a:ext cx="477004" cy="405760"/>
            </a:xfrm>
            <a:prstGeom prst="rect">
              <a:avLst/>
            </a:prstGeom>
          </p:spPr>
        </p:pic>
      </p:grpSp>
      <p:sp>
        <p:nvSpPr>
          <p:cNvPr id="125" name="横巻き 124"/>
          <p:cNvSpPr/>
          <p:nvPr/>
        </p:nvSpPr>
        <p:spPr>
          <a:xfrm>
            <a:off x="9748788" y="2363669"/>
            <a:ext cx="1032274" cy="345441"/>
          </a:xfrm>
          <a:prstGeom prst="horizontalScroll">
            <a:avLst/>
          </a:prstGeom>
          <a:solidFill>
            <a:schemeClr val="accent1"/>
          </a:solidFill>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100" b="1" dirty="0">
                <a:solidFill>
                  <a:schemeClr val="bg1"/>
                </a:solidFill>
                <a:latin typeface="Meiryo UI" panose="020B0604030504040204" pitchFamily="50" charset="-128"/>
                <a:ea typeface="Meiryo UI" panose="020B0604030504040204" pitchFamily="50" charset="-128"/>
              </a:rPr>
              <a:t>品質会議</a:t>
            </a:r>
          </a:p>
        </p:txBody>
      </p:sp>
      <p:pic>
        <p:nvPicPr>
          <p:cNvPr id="143" name="Picture 2" descr="ロゴ"/>
          <p:cNvPicPr>
            <a:picLocks noChangeAspect="1" noChangeArrowheads="1"/>
          </p:cNvPicPr>
          <p:nvPr/>
        </p:nvPicPr>
        <p:blipFill>
          <a:blip r:embed="rId11" cstate="print">
            <a:clrChange>
              <a:clrFrom>
                <a:srgbClr val="FFFFFF"/>
              </a:clrFrom>
              <a:clrTo>
                <a:srgbClr val="FFFFFF">
                  <a:alpha val="0"/>
                </a:srgbClr>
              </a:clrTo>
            </a:clrChange>
            <a:extLst>
              <a:ext uri="{BEBA8EAE-BF5A-486C-A8C5-ECC9F3942E4B}">
                <a14:imgProps xmlns:a14="http://schemas.microsoft.com/office/drawing/2010/main">
                  <a14:imgLayer r:embed="rId12">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937751" y="167901"/>
            <a:ext cx="1153170" cy="27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3">
            <a:extLst>
              <a:ext uri="{FF2B5EF4-FFF2-40B4-BE49-F238E27FC236}">
                <a16:creationId xmlns:a16="http://schemas.microsoft.com/office/drawing/2014/main" id="{84244E02-7878-184B-6FFE-BBA5134BF9E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31845" t="37038" r="47900" b="35922"/>
          <a:stretch>
            <a:fillRect/>
          </a:stretch>
        </p:blipFill>
        <p:spPr bwMode="auto">
          <a:xfrm>
            <a:off x="883638" y="1479380"/>
            <a:ext cx="2114292" cy="1048890"/>
          </a:xfrm>
          <a:prstGeom prst="rect">
            <a:avLst/>
          </a:prstGeom>
          <a:solidFill>
            <a:schemeClr val="bg1"/>
          </a:solidFill>
          <a:ln w="9525">
            <a:solidFill>
              <a:schemeClr val="tx1"/>
            </a:solidFill>
            <a:miter lim="800000"/>
            <a:headEnd/>
            <a:tailEnd/>
          </a:ln>
          <a:effectLst>
            <a:softEdge rad="114300"/>
          </a:effectLst>
        </p:spPr>
      </p:pic>
      <p:pic>
        <p:nvPicPr>
          <p:cNvPr id="9" name="図 8">
            <a:extLst>
              <a:ext uri="{FF2B5EF4-FFF2-40B4-BE49-F238E27FC236}">
                <a16:creationId xmlns:a16="http://schemas.microsoft.com/office/drawing/2014/main" id="{05BA380B-D30C-B473-19B1-FF7146317BD0}"/>
              </a:ext>
            </a:extLst>
          </p:cNvPr>
          <p:cNvPicPr>
            <a:picLocks noChangeAspect="1"/>
          </p:cNvPicPr>
          <p:nvPr/>
        </p:nvPicPr>
        <p:blipFill rotWithShape="1">
          <a:blip r:embed="rId14">
            <a:extLst>
              <a:ext uri="{28A0092B-C50C-407E-A947-70E740481C1C}">
                <a14:useLocalDpi xmlns:a14="http://schemas.microsoft.com/office/drawing/2010/main" val="0"/>
              </a:ext>
            </a:extLst>
          </a:blip>
          <a:srcRect t="9903" b="11770"/>
          <a:stretch/>
        </p:blipFill>
        <p:spPr>
          <a:xfrm>
            <a:off x="3054445" y="1537312"/>
            <a:ext cx="1885563" cy="922093"/>
          </a:xfrm>
          <a:prstGeom prst="rect">
            <a:avLst/>
          </a:prstGeom>
          <a:ln>
            <a:solidFill>
              <a:schemeClr val="tx1"/>
            </a:solidFill>
          </a:ln>
          <a:effectLst>
            <a:outerShdw blurRad="50800" dist="38100" dir="2700000" algn="tl" rotWithShape="0">
              <a:prstClr val="black">
                <a:alpha val="40000"/>
              </a:prstClr>
            </a:outerShdw>
            <a:softEdge rad="63500"/>
          </a:effectLst>
        </p:spPr>
      </p:pic>
      <p:sp>
        <p:nvSpPr>
          <p:cNvPr id="43" name="角丸四角形 149">
            <a:extLst>
              <a:ext uri="{FF2B5EF4-FFF2-40B4-BE49-F238E27FC236}">
                <a16:creationId xmlns:a16="http://schemas.microsoft.com/office/drawing/2014/main" id="{830EF112-209E-EC83-7C4B-6DB02B41F9B3}"/>
              </a:ext>
            </a:extLst>
          </p:cNvPr>
          <p:cNvSpPr/>
          <p:nvPr/>
        </p:nvSpPr>
        <p:spPr>
          <a:xfrm>
            <a:off x="5421399" y="4017263"/>
            <a:ext cx="5669522" cy="2181827"/>
          </a:xfrm>
          <a:prstGeom prst="roundRect">
            <a:avLst>
              <a:gd name="adj" fmla="val 4930"/>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dirty="0"/>
          </a:p>
        </p:txBody>
      </p:sp>
      <p:sp>
        <p:nvSpPr>
          <p:cNvPr id="46" name="角丸四角形 149">
            <a:extLst>
              <a:ext uri="{FF2B5EF4-FFF2-40B4-BE49-F238E27FC236}">
                <a16:creationId xmlns:a16="http://schemas.microsoft.com/office/drawing/2014/main" id="{337ABA59-5968-F628-A88D-CACFD7586583}"/>
              </a:ext>
            </a:extLst>
          </p:cNvPr>
          <p:cNvSpPr/>
          <p:nvPr/>
        </p:nvSpPr>
        <p:spPr>
          <a:xfrm>
            <a:off x="5428500" y="1192535"/>
            <a:ext cx="5669522" cy="2723856"/>
          </a:xfrm>
          <a:prstGeom prst="roundRect">
            <a:avLst>
              <a:gd name="adj" fmla="val 4930"/>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p>
        </p:txBody>
      </p:sp>
      <p:pic>
        <p:nvPicPr>
          <p:cNvPr id="158" name="図 15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633571" y="4813179"/>
            <a:ext cx="1895755" cy="1229138"/>
          </a:xfrm>
          <a:prstGeom prst="ellipse">
            <a:avLst/>
          </a:prstGeom>
          <a:ln>
            <a:noFill/>
          </a:ln>
          <a:effectLst>
            <a:softEdge rad="112500"/>
          </a:effectLst>
        </p:spPr>
      </p:pic>
      <p:grpSp>
        <p:nvGrpSpPr>
          <p:cNvPr id="12" name="グループ化 11">
            <a:extLst>
              <a:ext uri="{FF2B5EF4-FFF2-40B4-BE49-F238E27FC236}">
                <a16:creationId xmlns:a16="http://schemas.microsoft.com/office/drawing/2014/main" id="{E1CF5265-CEA6-D43B-2FFB-8170373CB5E1}"/>
              </a:ext>
            </a:extLst>
          </p:cNvPr>
          <p:cNvGrpSpPr/>
          <p:nvPr/>
        </p:nvGrpSpPr>
        <p:grpSpPr>
          <a:xfrm>
            <a:off x="5554586" y="4226160"/>
            <a:ext cx="3359628" cy="1603668"/>
            <a:chOff x="5554586" y="4226160"/>
            <a:chExt cx="3359628" cy="1603668"/>
          </a:xfrm>
        </p:grpSpPr>
        <p:sp>
          <p:nvSpPr>
            <p:cNvPr id="10321" name="正方形/長方形 10320"/>
            <p:cNvSpPr/>
            <p:nvPr/>
          </p:nvSpPr>
          <p:spPr>
            <a:xfrm>
              <a:off x="5554586" y="4592315"/>
              <a:ext cx="2121282" cy="195610"/>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a:lstStyle/>
            <a:p>
              <a:endParaRPr lang="ja-JP" altLang="en-US"/>
            </a:p>
          </p:txBody>
        </p:sp>
        <p:sp>
          <p:nvSpPr>
            <p:cNvPr id="10323" name="フリーフォーム 10322"/>
            <p:cNvSpPr/>
            <p:nvPr/>
          </p:nvSpPr>
          <p:spPr>
            <a:xfrm>
              <a:off x="5582509" y="4226160"/>
              <a:ext cx="3331705" cy="372986"/>
            </a:xfrm>
            <a:custGeom>
              <a:avLst/>
              <a:gdLst>
                <a:gd name="connsiteX0" fmla="*/ 0 w 1742708"/>
                <a:gd name="connsiteY0" fmla="*/ 0 h 368310"/>
                <a:gd name="connsiteX1" fmla="*/ 1742708 w 1742708"/>
                <a:gd name="connsiteY1" fmla="*/ 0 h 368310"/>
                <a:gd name="connsiteX2" fmla="*/ 1742708 w 1742708"/>
                <a:gd name="connsiteY2" fmla="*/ 368310 h 368310"/>
                <a:gd name="connsiteX3" fmla="*/ 0 w 1742708"/>
                <a:gd name="connsiteY3" fmla="*/ 368310 h 368310"/>
                <a:gd name="connsiteX4" fmla="*/ 0 w 1742708"/>
                <a:gd name="connsiteY4" fmla="*/ 0 h 368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708" h="368310">
                  <a:moveTo>
                    <a:pt x="0" y="0"/>
                  </a:moveTo>
                  <a:lnTo>
                    <a:pt x="1742708" y="0"/>
                  </a:lnTo>
                  <a:lnTo>
                    <a:pt x="1742708" y="368310"/>
                  </a:lnTo>
                  <a:lnTo>
                    <a:pt x="0" y="36831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955" tIns="13970" rIns="20955" bIns="13970" numCol="1" spcCol="1270" anchor="ctr" anchorCtr="0">
              <a:noAutofit/>
            </a:bodyPr>
            <a:lstStyle/>
            <a:p>
              <a:pPr defTabSz="488950">
                <a:lnSpc>
                  <a:spcPct val="90000"/>
                </a:lnSpc>
                <a:spcAft>
                  <a:spcPct val="35000"/>
                </a:spcAft>
              </a:pPr>
              <a:r>
                <a:rPr lang="ja-JP" altLang="en-US" sz="1800" b="1" dirty="0">
                  <a:latin typeface="Meiryo UI" panose="020B0604030504040204" pitchFamily="50" charset="-128"/>
                  <a:ea typeface="Meiryo UI" panose="020B0604030504040204" pitchFamily="50" charset="-128"/>
                </a:rPr>
                <a:t>外製品質</a:t>
              </a:r>
              <a:r>
                <a:rPr lang="en-US" altLang="ja-JP" sz="1800" b="1" dirty="0">
                  <a:latin typeface="Meiryo UI" panose="020B0604030504040204" pitchFamily="50" charset="-128"/>
                  <a:ea typeface="Meiryo UI" panose="020B0604030504040204" pitchFamily="50" charset="-128"/>
                </a:rPr>
                <a:t>G(</a:t>
              </a:r>
              <a:r>
                <a:rPr lang="ja-JP" altLang="en-US" sz="1800" b="1" dirty="0">
                  <a:latin typeface="Meiryo UI" panose="020B0604030504040204" pitchFamily="50" charset="-128"/>
                  <a:ea typeface="Meiryo UI" panose="020B0604030504040204" pitchFamily="50" charset="-128"/>
                </a:rPr>
                <a:t>外製：シートカバー</a:t>
              </a:r>
              <a:r>
                <a:rPr lang="en-US" altLang="ja-JP" sz="1800" b="1" dirty="0">
                  <a:latin typeface="Meiryo UI" panose="020B0604030504040204" pitchFamily="50" charset="-128"/>
                  <a:ea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endParaRPr>
            </a:p>
          </p:txBody>
        </p:sp>
        <p:sp>
          <p:nvSpPr>
            <p:cNvPr id="10324" name="正方形/長方形 10323"/>
            <p:cNvSpPr/>
            <p:nvPr/>
          </p:nvSpPr>
          <p:spPr>
            <a:xfrm>
              <a:off x="5574851" y="4995144"/>
              <a:ext cx="165543" cy="129647"/>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ja-JP" altLang="en-US"/>
            </a:p>
          </p:txBody>
        </p:sp>
        <p:sp>
          <p:nvSpPr>
            <p:cNvPr id="10325" name="フリーフォーム 10324"/>
            <p:cNvSpPr/>
            <p:nvPr/>
          </p:nvSpPr>
          <p:spPr>
            <a:xfrm>
              <a:off x="5741764" y="4908863"/>
              <a:ext cx="2095723" cy="302208"/>
            </a:xfrm>
            <a:custGeom>
              <a:avLst/>
              <a:gdLst>
                <a:gd name="connsiteX0" fmla="*/ 0 w 1620718"/>
                <a:gd name="connsiteY0" fmla="*/ 0 h 298420"/>
                <a:gd name="connsiteX1" fmla="*/ 1620718 w 1620718"/>
                <a:gd name="connsiteY1" fmla="*/ 0 h 298420"/>
                <a:gd name="connsiteX2" fmla="*/ 1620718 w 1620718"/>
                <a:gd name="connsiteY2" fmla="*/ 298420 h 298420"/>
                <a:gd name="connsiteX3" fmla="*/ 0 w 1620718"/>
                <a:gd name="connsiteY3" fmla="*/ 298420 h 298420"/>
                <a:gd name="connsiteX4" fmla="*/ 0 w 1620718"/>
                <a:gd name="connsiteY4" fmla="*/ 0 h 29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718" h="298420">
                  <a:moveTo>
                    <a:pt x="0" y="0"/>
                  </a:moveTo>
                  <a:lnTo>
                    <a:pt x="1620718" y="0"/>
                  </a:lnTo>
                  <a:lnTo>
                    <a:pt x="1620718" y="298420"/>
                  </a:lnTo>
                  <a:lnTo>
                    <a:pt x="0" y="2984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8232" tIns="78232" rIns="78232" bIns="78232" numCol="1" spcCol="1270" anchor="ctr" anchorCtr="0">
              <a:noAutofit/>
            </a:bodyPr>
            <a:lstStyle/>
            <a:p>
              <a:pPr defTabSz="488950">
                <a:lnSpc>
                  <a:spcPct val="90000"/>
                </a:lnSpc>
                <a:spcAft>
                  <a:spcPct val="35000"/>
                </a:spcAft>
              </a:pPr>
              <a:r>
                <a:rPr lang="ja-JP" altLang="en-US" sz="1400" dirty="0">
                  <a:latin typeface="Meiryo UI" panose="020B0604030504040204" pitchFamily="50" charset="-128"/>
                  <a:ea typeface="Meiryo UI" panose="020B0604030504040204" pitchFamily="50" charset="-128"/>
                </a:rPr>
                <a:t>仕入先生準活動</a:t>
              </a:r>
            </a:p>
          </p:txBody>
        </p:sp>
        <p:sp>
          <p:nvSpPr>
            <p:cNvPr id="10326" name="正方形/長方形 10325"/>
            <p:cNvSpPr/>
            <p:nvPr/>
          </p:nvSpPr>
          <p:spPr>
            <a:xfrm>
              <a:off x="5574851" y="5297353"/>
              <a:ext cx="165543" cy="129647"/>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ja-JP" altLang="en-US" dirty="0"/>
            </a:p>
          </p:txBody>
        </p:sp>
        <p:sp>
          <p:nvSpPr>
            <p:cNvPr id="10327" name="フリーフォーム 10326"/>
            <p:cNvSpPr/>
            <p:nvPr/>
          </p:nvSpPr>
          <p:spPr>
            <a:xfrm>
              <a:off x="5752809" y="5527620"/>
              <a:ext cx="2095723" cy="302208"/>
            </a:xfrm>
            <a:custGeom>
              <a:avLst/>
              <a:gdLst>
                <a:gd name="connsiteX0" fmla="*/ 0 w 1620718"/>
                <a:gd name="connsiteY0" fmla="*/ 0 h 298420"/>
                <a:gd name="connsiteX1" fmla="*/ 1620718 w 1620718"/>
                <a:gd name="connsiteY1" fmla="*/ 0 h 298420"/>
                <a:gd name="connsiteX2" fmla="*/ 1620718 w 1620718"/>
                <a:gd name="connsiteY2" fmla="*/ 298420 h 298420"/>
                <a:gd name="connsiteX3" fmla="*/ 0 w 1620718"/>
                <a:gd name="connsiteY3" fmla="*/ 298420 h 298420"/>
                <a:gd name="connsiteX4" fmla="*/ 0 w 1620718"/>
                <a:gd name="connsiteY4" fmla="*/ 0 h 29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718" h="298420">
                  <a:moveTo>
                    <a:pt x="0" y="0"/>
                  </a:moveTo>
                  <a:lnTo>
                    <a:pt x="1620718" y="0"/>
                  </a:lnTo>
                  <a:lnTo>
                    <a:pt x="1620718" y="298420"/>
                  </a:lnTo>
                  <a:lnTo>
                    <a:pt x="0" y="2984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8232" tIns="78232" rIns="78232" bIns="78232" numCol="1" spcCol="1270" anchor="ctr" anchorCtr="0">
              <a:noAutofit/>
            </a:bodyPr>
            <a:lstStyle/>
            <a:p>
              <a:pPr defTabSz="488950">
                <a:lnSpc>
                  <a:spcPct val="90000"/>
                </a:lnSpc>
                <a:spcAft>
                  <a:spcPct val="35000"/>
                </a:spcAft>
              </a:pPr>
              <a:r>
                <a:rPr lang="ja-JP" altLang="en-US" sz="1400" dirty="0">
                  <a:latin typeface="Meiryo UI" panose="020B0604030504040204" pitchFamily="50" charset="-128"/>
                  <a:ea typeface="Meiryo UI" panose="020B0604030504040204" pitchFamily="50" charset="-128"/>
                </a:rPr>
                <a:t>品質不具合解析</a:t>
              </a:r>
            </a:p>
          </p:txBody>
        </p:sp>
        <p:sp>
          <p:nvSpPr>
            <p:cNvPr id="10329" name="フリーフォーム 10328"/>
            <p:cNvSpPr/>
            <p:nvPr/>
          </p:nvSpPr>
          <p:spPr>
            <a:xfrm>
              <a:off x="5771153" y="5230219"/>
              <a:ext cx="2095723" cy="302208"/>
            </a:xfrm>
            <a:custGeom>
              <a:avLst/>
              <a:gdLst>
                <a:gd name="connsiteX0" fmla="*/ 0 w 1620718"/>
                <a:gd name="connsiteY0" fmla="*/ 0 h 298420"/>
                <a:gd name="connsiteX1" fmla="*/ 1620718 w 1620718"/>
                <a:gd name="connsiteY1" fmla="*/ 0 h 298420"/>
                <a:gd name="connsiteX2" fmla="*/ 1620718 w 1620718"/>
                <a:gd name="connsiteY2" fmla="*/ 298420 h 298420"/>
                <a:gd name="connsiteX3" fmla="*/ 0 w 1620718"/>
                <a:gd name="connsiteY3" fmla="*/ 298420 h 298420"/>
                <a:gd name="connsiteX4" fmla="*/ 0 w 1620718"/>
                <a:gd name="connsiteY4" fmla="*/ 0 h 29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718" h="298420">
                  <a:moveTo>
                    <a:pt x="0" y="0"/>
                  </a:moveTo>
                  <a:lnTo>
                    <a:pt x="1620718" y="0"/>
                  </a:lnTo>
                  <a:lnTo>
                    <a:pt x="1620718" y="298420"/>
                  </a:lnTo>
                  <a:lnTo>
                    <a:pt x="0" y="2984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8232" tIns="78232" rIns="78232" bIns="78232" numCol="1" spcCol="1270" anchor="ctr" anchorCtr="0">
              <a:noAutofit/>
            </a:bodyPr>
            <a:lstStyle/>
            <a:p>
              <a:pPr defTabSz="488950">
                <a:lnSpc>
                  <a:spcPct val="90000"/>
                </a:lnSpc>
                <a:spcAft>
                  <a:spcPct val="35000"/>
                </a:spcAft>
              </a:pPr>
              <a:r>
                <a:rPr lang="ja-JP" altLang="en-US" sz="1400" dirty="0">
                  <a:solidFill>
                    <a:schemeClr val="tx1"/>
                  </a:solidFill>
                  <a:latin typeface="Meiryo UI" panose="020B0604030504040204" pitchFamily="50" charset="-128"/>
                  <a:ea typeface="Meiryo UI" panose="020B0604030504040204" pitchFamily="50" charset="-128"/>
                </a:rPr>
                <a:t>仕入先品質向上活動</a:t>
              </a:r>
            </a:p>
          </p:txBody>
        </p:sp>
        <p:sp>
          <p:nvSpPr>
            <p:cNvPr id="155" name="正方形/長方形 154"/>
            <p:cNvSpPr/>
            <p:nvPr/>
          </p:nvSpPr>
          <p:spPr>
            <a:xfrm>
              <a:off x="5582509" y="5597609"/>
              <a:ext cx="170299" cy="131601"/>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ja-JP" altLang="en-US"/>
            </a:p>
          </p:txBody>
        </p:sp>
      </p:grpSp>
      <p:grpSp>
        <p:nvGrpSpPr>
          <p:cNvPr id="44" name="グループ化 43"/>
          <p:cNvGrpSpPr/>
          <p:nvPr/>
        </p:nvGrpSpPr>
        <p:grpSpPr>
          <a:xfrm>
            <a:off x="7595259" y="5447698"/>
            <a:ext cx="546646" cy="590127"/>
            <a:chOff x="6528089" y="5371417"/>
            <a:chExt cx="546646" cy="590127"/>
          </a:xfrm>
        </p:grpSpPr>
        <p:grpSp>
          <p:nvGrpSpPr>
            <p:cNvPr id="178" name="グループ化 177"/>
            <p:cNvGrpSpPr/>
            <p:nvPr/>
          </p:nvGrpSpPr>
          <p:grpSpPr>
            <a:xfrm>
              <a:off x="6528089" y="5544587"/>
              <a:ext cx="541837" cy="416957"/>
              <a:chOff x="2376165" y="8976846"/>
              <a:chExt cx="1449650" cy="1371233"/>
            </a:xfrm>
          </p:grpSpPr>
          <p:sp>
            <p:nvSpPr>
              <p:cNvPr id="208" name="楕円 207"/>
              <p:cNvSpPr/>
              <p:nvPr/>
            </p:nvSpPr>
            <p:spPr>
              <a:xfrm>
                <a:off x="3081467" y="9083718"/>
                <a:ext cx="338092" cy="376977"/>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grpSp>
            <p:nvGrpSpPr>
              <p:cNvPr id="209" name="グループ化 208"/>
              <p:cNvGrpSpPr/>
              <p:nvPr/>
            </p:nvGrpSpPr>
            <p:grpSpPr>
              <a:xfrm>
                <a:off x="2376165" y="8976846"/>
                <a:ext cx="1449650" cy="1371233"/>
                <a:chOff x="0" y="-8"/>
                <a:chExt cx="989133" cy="1121017"/>
              </a:xfrm>
            </p:grpSpPr>
            <p:grpSp>
              <p:nvGrpSpPr>
                <p:cNvPr id="210" name="グループ化 209"/>
                <p:cNvGrpSpPr/>
                <p:nvPr/>
              </p:nvGrpSpPr>
              <p:grpSpPr>
                <a:xfrm>
                  <a:off x="0" y="-8"/>
                  <a:ext cx="989133" cy="1121017"/>
                  <a:chOff x="0" y="-8"/>
                  <a:chExt cx="989133" cy="1121017"/>
                </a:xfrm>
              </p:grpSpPr>
              <p:pic>
                <p:nvPicPr>
                  <p:cNvPr id="214" name="図 213"/>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4408" t="41901" r="52611"/>
                  <a:stretch/>
                </p:blipFill>
                <p:spPr bwMode="auto">
                  <a:xfrm>
                    <a:off x="0" y="-8"/>
                    <a:ext cx="989133" cy="112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 name="フリーフォーム 214"/>
                  <p:cNvSpPr/>
                  <p:nvPr/>
                </p:nvSpPr>
                <p:spPr bwMode="auto">
                  <a:xfrm>
                    <a:off x="78869" y="398973"/>
                    <a:ext cx="808499" cy="622024"/>
                  </a:xfrm>
                  <a:custGeom>
                    <a:avLst/>
                    <a:gdLst>
                      <a:gd name="connsiteX0" fmla="*/ 390525 w 946150"/>
                      <a:gd name="connsiteY0" fmla="*/ 15875 h 603250"/>
                      <a:gd name="connsiteX1" fmla="*/ 285750 w 946150"/>
                      <a:gd name="connsiteY1" fmla="*/ 98425 h 603250"/>
                      <a:gd name="connsiteX2" fmla="*/ 174625 w 946150"/>
                      <a:gd name="connsiteY2" fmla="*/ 177800 h 603250"/>
                      <a:gd name="connsiteX3" fmla="*/ 120650 w 946150"/>
                      <a:gd name="connsiteY3" fmla="*/ 28575 h 603250"/>
                      <a:gd name="connsiteX4" fmla="*/ 0 w 946150"/>
                      <a:gd name="connsiteY4" fmla="*/ 50800 h 603250"/>
                      <a:gd name="connsiteX5" fmla="*/ 25400 w 946150"/>
                      <a:gd name="connsiteY5" fmla="*/ 174625 h 603250"/>
                      <a:gd name="connsiteX6" fmla="*/ 76200 w 946150"/>
                      <a:gd name="connsiteY6" fmla="*/ 301625 h 603250"/>
                      <a:gd name="connsiteX7" fmla="*/ 123825 w 946150"/>
                      <a:gd name="connsiteY7" fmla="*/ 346075 h 603250"/>
                      <a:gd name="connsiteX8" fmla="*/ 254000 w 946150"/>
                      <a:gd name="connsiteY8" fmla="*/ 307975 h 603250"/>
                      <a:gd name="connsiteX9" fmla="*/ 333375 w 946150"/>
                      <a:gd name="connsiteY9" fmla="*/ 241300 h 603250"/>
                      <a:gd name="connsiteX10" fmla="*/ 377825 w 946150"/>
                      <a:gd name="connsiteY10" fmla="*/ 603250 h 603250"/>
                      <a:gd name="connsiteX11" fmla="*/ 800100 w 946150"/>
                      <a:gd name="connsiteY11" fmla="*/ 600075 h 603250"/>
                      <a:gd name="connsiteX12" fmla="*/ 841375 w 946150"/>
                      <a:gd name="connsiteY12" fmla="*/ 241300 h 603250"/>
                      <a:gd name="connsiteX13" fmla="*/ 860425 w 946150"/>
                      <a:gd name="connsiteY13" fmla="*/ 244475 h 603250"/>
                      <a:gd name="connsiteX14" fmla="*/ 844550 w 946150"/>
                      <a:gd name="connsiteY14" fmla="*/ 495300 h 603250"/>
                      <a:gd name="connsiteX15" fmla="*/ 908050 w 946150"/>
                      <a:gd name="connsiteY15" fmla="*/ 444500 h 603250"/>
                      <a:gd name="connsiteX16" fmla="*/ 946150 w 946150"/>
                      <a:gd name="connsiteY16" fmla="*/ 355600 h 603250"/>
                      <a:gd name="connsiteX17" fmla="*/ 942975 w 946150"/>
                      <a:gd name="connsiteY17" fmla="*/ 241300 h 603250"/>
                      <a:gd name="connsiteX18" fmla="*/ 908050 w 946150"/>
                      <a:gd name="connsiteY18" fmla="*/ 142875 h 603250"/>
                      <a:gd name="connsiteX19" fmla="*/ 831850 w 946150"/>
                      <a:gd name="connsiteY19" fmla="*/ 31750 h 603250"/>
                      <a:gd name="connsiteX20" fmla="*/ 768350 w 946150"/>
                      <a:gd name="connsiteY20" fmla="*/ 0 h 603250"/>
                      <a:gd name="connsiteX21" fmla="*/ 838200 w 946150"/>
                      <a:gd name="connsiteY21" fmla="*/ 85725 h 603250"/>
                      <a:gd name="connsiteX22" fmla="*/ 828675 w 946150"/>
                      <a:gd name="connsiteY22" fmla="*/ 101600 h 603250"/>
                      <a:gd name="connsiteX23" fmla="*/ 755650 w 946150"/>
                      <a:gd name="connsiteY23" fmla="*/ 120650 h 603250"/>
                      <a:gd name="connsiteX24" fmla="*/ 590550 w 946150"/>
                      <a:gd name="connsiteY24" fmla="*/ 206375 h 603250"/>
                      <a:gd name="connsiteX25" fmla="*/ 457200 w 946150"/>
                      <a:gd name="connsiteY25" fmla="*/ 139700 h 603250"/>
                      <a:gd name="connsiteX26" fmla="*/ 342900 w 946150"/>
                      <a:gd name="connsiteY26" fmla="*/ 92075 h 603250"/>
                      <a:gd name="connsiteX27" fmla="*/ 390525 w 946150"/>
                      <a:gd name="connsiteY27" fmla="*/ 15875 h 60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46150" h="603250">
                        <a:moveTo>
                          <a:pt x="390525" y="15875"/>
                        </a:moveTo>
                        <a:lnTo>
                          <a:pt x="285750" y="98425"/>
                        </a:lnTo>
                        <a:lnTo>
                          <a:pt x="174625" y="177800"/>
                        </a:lnTo>
                        <a:lnTo>
                          <a:pt x="120650" y="28575"/>
                        </a:lnTo>
                        <a:lnTo>
                          <a:pt x="0" y="50800"/>
                        </a:lnTo>
                        <a:lnTo>
                          <a:pt x="25400" y="174625"/>
                        </a:lnTo>
                        <a:lnTo>
                          <a:pt x="76200" y="301625"/>
                        </a:lnTo>
                        <a:lnTo>
                          <a:pt x="123825" y="346075"/>
                        </a:lnTo>
                        <a:lnTo>
                          <a:pt x="254000" y="307975"/>
                        </a:lnTo>
                        <a:lnTo>
                          <a:pt x="333375" y="241300"/>
                        </a:lnTo>
                        <a:lnTo>
                          <a:pt x="377825" y="603250"/>
                        </a:lnTo>
                        <a:lnTo>
                          <a:pt x="800100" y="600075"/>
                        </a:lnTo>
                        <a:lnTo>
                          <a:pt x="841375" y="241300"/>
                        </a:lnTo>
                        <a:lnTo>
                          <a:pt x="860425" y="244475"/>
                        </a:lnTo>
                        <a:lnTo>
                          <a:pt x="844550" y="495300"/>
                        </a:lnTo>
                        <a:lnTo>
                          <a:pt x="908050" y="444500"/>
                        </a:lnTo>
                        <a:lnTo>
                          <a:pt x="946150" y="355600"/>
                        </a:lnTo>
                        <a:cubicBezTo>
                          <a:pt x="945092" y="317500"/>
                          <a:pt x="944033" y="279400"/>
                          <a:pt x="942975" y="241300"/>
                        </a:cubicBezTo>
                        <a:lnTo>
                          <a:pt x="908050" y="142875"/>
                        </a:lnTo>
                        <a:lnTo>
                          <a:pt x="831850" y="31750"/>
                        </a:lnTo>
                        <a:lnTo>
                          <a:pt x="768350" y="0"/>
                        </a:lnTo>
                        <a:lnTo>
                          <a:pt x="838200" y="85725"/>
                        </a:lnTo>
                        <a:lnTo>
                          <a:pt x="828675" y="101600"/>
                        </a:lnTo>
                        <a:lnTo>
                          <a:pt x="755650" y="120650"/>
                        </a:lnTo>
                        <a:lnTo>
                          <a:pt x="590550" y="206375"/>
                        </a:lnTo>
                        <a:lnTo>
                          <a:pt x="457200" y="139700"/>
                        </a:lnTo>
                        <a:lnTo>
                          <a:pt x="342900" y="92075"/>
                        </a:lnTo>
                        <a:lnTo>
                          <a:pt x="390525" y="15875"/>
                        </a:lnTo>
                        <a:close/>
                      </a:path>
                    </a:pathLst>
                  </a:custGeom>
                  <a:solidFill>
                    <a:srgbClr val="FFFF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ja-JP" altLang="en-US"/>
                  </a:p>
                </p:txBody>
              </p:sp>
            </p:grpSp>
            <p:cxnSp>
              <p:nvCxnSpPr>
                <p:cNvPr id="211" name="直線コネクタ 210"/>
                <p:cNvCxnSpPr/>
                <p:nvPr/>
              </p:nvCxnSpPr>
              <p:spPr bwMode="auto">
                <a:xfrm>
                  <a:off x="388160" y="696908"/>
                  <a:ext cx="400179" cy="415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13" name="図 212"/>
                <p:cNvPicPr>
                  <a:picLocks noChangeAspect="1" noChangeArrowheads="1"/>
                </p:cNvPicPr>
                <p:nvPr/>
              </p:nvPicPr>
              <p:blipFill>
                <a:blip r:embed="rId17" cstate="print">
                  <a:extLst>
                    <a:ext uri="{28A0092B-C50C-407E-A947-70E740481C1C}">
                      <a14:useLocalDpi xmlns:a14="http://schemas.microsoft.com/office/drawing/2010/main" val="0"/>
                    </a:ext>
                  </a:extLst>
                </a:blip>
                <a:srcRect l="41451" t="48508" r="52199" b="43555"/>
                <a:stretch>
                  <a:fillRect/>
                </a:stretch>
              </p:blipFill>
              <p:spPr bwMode="auto">
                <a:xfrm>
                  <a:off x="370397" y="524952"/>
                  <a:ext cx="124239" cy="18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42" name="図 141"/>
            <p:cNvPicPr>
              <a:picLocks noChangeAspect="1"/>
            </p:cNvPicPr>
            <p:nvPr/>
          </p:nvPicPr>
          <p:blipFill>
            <a:blip r:embed="rId18" cstate="print">
              <a:extLst>
                <a:ext uri="{BEBA8EAE-BF5A-486C-A8C5-ECC9F3942E4B}">
                  <a14:imgProps xmlns:a14="http://schemas.microsoft.com/office/drawing/2010/main">
                    <a14:imgLayer r:embed="rId19">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6658234" y="5371417"/>
              <a:ext cx="416501" cy="416501"/>
            </a:xfrm>
            <a:prstGeom prst="rect">
              <a:avLst/>
            </a:prstGeom>
          </p:spPr>
        </p:pic>
      </p:grpSp>
      <p:sp>
        <p:nvSpPr>
          <p:cNvPr id="127" name="横巻き 126"/>
          <p:cNvSpPr/>
          <p:nvPr/>
        </p:nvSpPr>
        <p:spPr>
          <a:xfrm>
            <a:off x="7801070" y="5860541"/>
            <a:ext cx="1546495" cy="318175"/>
          </a:xfrm>
          <a:prstGeom prst="horizontalScroll">
            <a:avLst/>
          </a:prstGeom>
          <a:solidFill>
            <a:schemeClr val="accent1"/>
          </a:solidFill>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100" b="1" dirty="0">
                <a:solidFill>
                  <a:schemeClr val="bg1"/>
                </a:solidFill>
                <a:latin typeface="Meiryo UI" panose="020B0604030504040204" pitchFamily="50" charset="-128"/>
                <a:ea typeface="Meiryo UI" panose="020B0604030504040204" pitchFamily="50" charset="-128"/>
              </a:rPr>
              <a:t>仕入先品質向上活動</a:t>
            </a:r>
          </a:p>
        </p:txBody>
      </p:sp>
      <p:grpSp>
        <p:nvGrpSpPr>
          <p:cNvPr id="14" name="グループ化 13">
            <a:extLst>
              <a:ext uri="{FF2B5EF4-FFF2-40B4-BE49-F238E27FC236}">
                <a16:creationId xmlns:a16="http://schemas.microsoft.com/office/drawing/2014/main" id="{0DDD4731-6D07-7205-21FF-E0EEB5F1A12B}"/>
              </a:ext>
            </a:extLst>
          </p:cNvPr>
          <p:cNvGrpSpPr/>
          <p:nvPr/>
        </p:nvGrpSpPr>
        <p:grpSpPr>
          <a:xfrm>
            <a:off x="9065746" y="4713490"/>
            <a:ext cx="630414" cy="616845"/>
            <a:chOff x="9065746" y="4713490"/>
            <a:chExt cx="630414" cy="616845"/>
          </a:xfrm>
        </p:grpSpPr>
        <p:grpSp>
          <p:nvGrpSpPr>
            <p:cNvPr id="184" name="グループ化 183"/>
            <p:cNvGrpSpPr/>
            <p:nvPr/>
          </p:nvGrpSpPr>
          <p:grpSpPr>
            <a:xfrm>
              <a:off x="9065746" y="4909694"/>
              <a:ext cx="630414" cy="420641"/>
              <a:chOff x="0" y="0"/>
              <a:chExt cx="989133" cy="1121019"/>
            </a:xfrm>
          </p:grpSpPr>
          <p:grpSp>
            <p:nvGrpSpPr>
              <p:cNvPr id="185" name="グループ化 184"/>
              <p:cNvGrpSpPr/>
              <p:nvPr/>
            </p:nvGrpSpPr>
            <p:grpSpPr>
              <a:xfrm>
                <a:off x="0" y="0"/>
                <a:ext cx="989133" cy="1121019"/>
                <a:chOff x="0" y="0"/>
                <a:chExt cx="989133" cy="1121019"/>
              </a:xfrm>
            </p:grpSpPr>
            <p:pic>
              <p:nvPicPr>
                <p:cNvPr id="188" name="図 187"/>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l="4408" t="41901" r="52611"/>
                <a:stretch/>
              </p:blipFill>
              <p:spPr bwMode="auto">
                <a:xfrm>
                  <a:off x="0" y="0"/>
                  <a:ext cx="989133" cy="112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9" name="フリーフォーム 188"/>
                <p:cNvSpPr/>
                <p:nvPr/>
              </p:nvSpPr>
              <p:spPr bwMode="auto">
                <a:xfrm>
                  <a:off x="78869" y="398973"/>
                  <a:ext cx="808498" cy="622024"/>
                </a:xfrm>
                <a:custGeom>
                  <a:avLst/>
                  <a:gdLst>
                    <a:gd name="connsiteX0" fmla="*/ 390525 w 946150"/>
                    <a:gd name="connsiteY0" fmla="*/ 15875 h 603250"/>
                    <a:gd name="connsiteX1" fmla="*/ 285750 w 946150"/>
                    <a:gd name="connsiteY1" fmla="*/ 98425 h 603250"/>
                    <a:gd name="connsiteX2" fmla="*/ 174625 w 946150"/>
                    <a:gd name="connsiteY2" fmla="*/ 177800 h 603250"/>
                    <a:gd name="connsiteX3" fmla="*/ 120650 w 946150"/>
                    <a:gd name="connsiteY3" fmla="*/ 28575 h 603250"/>
                    <a:gd name="connsiteX4" fmla="*/ 0 w 946150"/>
                    <a:gd name="connsiteY4" fmla="*/ 50800 h 603250"/>
                    <a:gd name="connsiteX5" fmla="*/ 25400 w 946150"/>
                    <a:gd name="connsiteY5" fmla="*/ 174625 h 603250"/>
                    <a:gd name="connsiteX6" fmla="*/ 76200 w 946150"/>
                    <a:gd name="connsiteY6" fmla="*/ 301625 h 603250"/>
                    <a:gd name="connsiteX7" fmla="*/ 123825 w 946150"/>
                    <a:gd name="connsiteY7" fmla="*/ 346075 h 603250"/>
                    <a:gd name="connsiteX8" fmla="*/ 254000 w 946150"/>
                    <a:gd name="connsiteY8" fmla="*/ 307975 h 603250"/>
                    <a:gd name="connsiteX9" fmla="*/ 333375 w 946150"/>
                    <a:gd name="connsiteY9" fmla="*/ 241300 h 603250"/>
                    <a:gd name="connsiteX10" fmla="*/ 377825 w 946150"/>
                    <a:gd name="connsiteY10" fmla="*/ 603250 h 603250"/>
                    <a:gd name="connsiteX11" fmla="*/ 800100 w 946150"/>
                    <a:gd name="connsiteY11" fmla="*/ 600075 h 603250"/>
                    <a:gd name="connsiteX12" fmla="*/ 841375 w 946150"/>
                    <a:gd name="connsiteY12" fmla="*/ 241300 h 603250"/>
                    <a:gd name="connsiteX13" fmla="*/ 860425 w 946150"/>
                    <a:gd name="connsiteY13" fmla="*/ 244475 h 603250"/>
                    <a:gd name="connsiteX14" fmla="*/ 844550 w 946150"/>
                    <a:gd name="connsiteY14" fmla="*/ 495300 h 603250"/>
                    <a:gd name="connsiteX15" fmla="*/ 908050 w 946150"/>
                    <a:gd name="connsiteY15" fmla="*/ 444500 h 603250"/>
                    <a:gd name="connsiteX16" fmla="*/ 946150 w 946150"/>
                    <a:gd name="connsiteY16" fmla="*/ 355600 h 603250"/>
                    <a:gd name="connsiteX17" fmla="*/ 942975 w 946150"/>
                    <a:gd name="connsiteY17" fmla="*/ 241300 h 603250"/>
                    <a:gd name="connsiteX18" fmla="*/ 908050 w 946150"/>
                    <a:gd name="connsiteY18" fmla="*/ 142875 h 603250"/>
                    <a:gd name="connsiteX19" fmla="*/ 831850 w 946150"/>
                    <a:gd name="connsiteY19" fmla="*/ 31750 h 603250"/>
                    <a:gd name="connsiteX20" fmla="*/ 768350 w 946150"/>
                    <a:gd name="connsiteY20" fmla="*/ 0 h 603250"/>
                    <a:gd name="connsiteX21" fmla="*/ 838200 w 946150"/>
                    <a:gd name="connsiteY21" fmla="*/ 85725 h 603250"/>
                    <a:gd name="connsiteX22" fmla="*/ 828675 w 946150"/>
                    <a:gd name="connsiteY22" fmla="*/ 101600 h 603250"/>
                    <a:gd name="connsiteX23" fmla="*/ 755650 w 946150"/>
                    <a:gd name="connsiteY23" fmla="*/ 120650 h 603250"/>
                    <a:gd name="connsiteX24" fmla="*/ 590550 w 946150"/>
                    <a:gd name="connsiteY24" fmla="*/ 206375 h 603250"/>
                    <a:gd name="connsiteX25" fmla="*/ 457200 w 946150"/>
                    <a:gd name="connsiteY25" fmla="*/ 139700 h 603250"/>
                    <a:gd name="connsiteX26" fmla="*/ 342900 w 946150"/>
                    <a:gd name="connsiteY26" fmla="*/ 92075 h 603250"/>
                    <a:gd name="connsiteX27" fmla="*/ 390525 w 946150"/>
                    <a:gd name="connsiteY27" fmla="*/ 15875 h 60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46150" h="603250">
                      <a:moveTo>
                        <a:pt x="390525" y="15875"/>
                      </a:moveTo>
                      <a:lnTo>
                        <a:pt x="285750" y="98425"/>
                      </a:lnTo>
                      <a:lnTo>
                        <a:pt x="174625" y="177800"/>
                      </a:lnTo>
                      <a:lnTo>
                        <a:pt x="120650" y="28575"/>
                      </a:lnTo>
                      <a:lnTo>
                        <a:pt x="0" y="50800"/>
                      </a:lnTo>
                      <a:lnTo>
                        <a:pt x="25400" y="174625"/>
                      </a:lnTo>
                      <a:lnTo>
                        <a:pt x="76200" y="301625"/>
                      </a:lnTo>
                      <a:lnTo>
                        <a:pt x="123825" y="346075"/>
                      </a:lnTo>
                      <a:lnTo>
                        <a:pt x="254000" y="307975"/>
                      </a:lnTo>
                      <a:lnTo>
                        <a:pt x="333375" y="241300"/>
                      </a:lnTo>
                      <a:lnTo>
                        <a:pt x="377825" y="603250"/>
                      </a:lnTo>
                      <a:lnTo>
                        <a:pt x="800100" y="600075"/>
                      </a:lnTo>
                      <a:lnTo>
                        <a:pt x="841375" y="241300"/>
                      </a:lnTo>
                      <a:lnTo>
                        <a:pt x="860425" y="244475"/>
                      </a:lnTo>
                      <a:lnTo>
                        <a:pt x="844550" y="495300"/>
                      </a:lnTo>
                      <a:lnTo>
                        <a:pt x="908050" y="444500"/>
                      </a:lnTo>
                      <a:lnTo>
                        <a:pt x="946150" y="355600"/>
                      </a:lnTo>
                      <a:cubicBezTo>
                        <a:pt x="945092" y="317500"/>
                        <a:pt x="944033" y="279400"/>
                        <a:pt x="942975" y="241300"/>
                      </a:cubicBezTo>
                      <a:lnTo>
                        <a:pt x="908050" y="142875"/>
                      </a:lnTo>
                      <a:lnTo>
                        <a:pt x="831850" y="31750"/>
                      </a:lnTo>
                      <a:lnTo>
                        <a:pt x="768350" y="0"/>
                      </a:lnTo>
                      <a:lnTo>
                        <a:pt x="838200" y="85725"/>
                      </a:lnTo>
                      <a:lnTo>
                        <a:pt x="828675" y="101600"/>
                      </a:lnTo>
                      <a:lnTo>
                        <a:pt x="755650" y="120650"/>
                      </a:lnTo>
                      <a:lnTo>
                        <a:pt x="590550" y="206375"/>
                      </a:lnTo>
                      <a:lnTo>
                        <a:pt x="457200" y="139700"/>
                      </a:lnTo>
                      <a:lnTo>
                        <a:pt x="342900" y="92075"/>
                      </a:lnTo>
                      <a:lnTo>
                        <a:pt x="390525" y="15875"/>
                      </a:lnTo>
                      <a:close/>
                    </a:path>
                  </a:pathLst>
                </a:custGeom>
                <a:solidFill>
                  <a:srgbClr val="FFDA65">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ja-JP" altLang="en-US"/>
                </a:p>
              </p:txBody>
            </p:sp>
          </p:grpSp>
          <p:cxnSp>
            <p:nvCxnSpPr>
              <p:cNvPr id="186" name="直線コネクタ 185"/>
              <p:cNvCxnSpPr/>
              <p:nvPr/>
            </p:nvCxnSpPr>
            <p:spPr bwMode="auto">
              <a:xfrm>
                <a:off x="388160" y="696908"/>
                <a:ext cx="400179" cy="415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87" name="図 186"/>
              <p:cNvPicPr>
                <a:picLocks noChangeAspect="1" noChangeArrowheads="1"/>
              </p:cNvPicPr>
              <p:nvPr/>
            </p:nvPicPr>
            <p:blipFill>
              <a:blip r:embed="rId21" cstate="print">
                <a:extLst>
                  <a:ext uri="{28A0092B-C50C-407E-A947-70E740481C1C}">
                    <a14:useLocalDpi xmlns:a14="http://schemas.microsoft.com/office/drawing/2010/main" val="0"/>
                  </a:ext>
                </a:extLst>
              </a:blip>
              <a:srcRect l="41451" t="48508" r="52199" b="43555"/>
              <a:stretch>
                <a:fillRect/>
              </a:stretch>
            </p:blipFill>
            <p:spPr bwMode="auto">
              <a:xfrm>
                <a:off x="370397" y="524952"/>
                <a:ext cx="124239" cy="18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2" name="図 131"/>
            <p:cNvPicPr>
              <a:picLocks noChangeAspect="1"/>
            </p:cNvPicPr>
            <p:nvPr/>
          </p:nvPicPr>
          <p:blipFill>
            <a:blip r:embed="rId22" cstate="print">
              <a:extLst>
                <a:ext uri="{BEBA8EAE-BF5A-486C-A8C5-ECC9F3942E4B}">
                  <a14:imgProps xmlns:a14="http://schemas.microsoft.com/office/drawing/2010/main">
                    <a14:imgLayer r:embed="rId23">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a:off x="9289757" y="4713490"/>
              <a:ext cx="313932" cy="366772"/>
            </a:xfrm>
            <a:prstGeom prst="rect">
              <a:avLst/>
            </a:prstGeom>
          </p:spPr>
        </p:pic>
      </p:grpSp>
      <p:sp>
        <p:nvSpPr>
          <p:cNvPr id="128" name="横巻き 127"/>
          <p:cNvSpPr/>
          <p:nvPr/>
        </p:nvSpPr>
        <p:spPr>
          <a:xfrm>
            <a:off x="9498663" y="5088591"/>
            <a:ext cx="1282399" cy="345441"/>
          </a:xfrm>
          <a:prstGeom prst="horizontalScroll">
            <a:avLst/>
          </a:prstGeom>
          <a:solidFill>
            <a:schemeClr val="accent1"/>
          </a:solidFill>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100" b="1" dirty="0">
                <a:solidFill>
                  <a:schemeClr val="bg1"/>
                </a:solidFill>
                <a:latin typeface="Meiryo UI" panose="020B0604030504040204" pitchFamily="50" charset="-128"/>
                <a:ea typeface="Meiryo UI" panose="020B0604030504040204" pitchFamily="50" charset="-128"/>
              </a:rPr>
              <a:t>仕入先生準活動</a:t>
            </a:r>
          </a:p>
        </p:txBody>
      </p:sp>
      <p:pic>
        <p:nvPicPr>
          <p:cNvPr id="3" name="図 2"/>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643583" y="1326688"/>
            <a:ext cx="1699738" cy="1242640"/>
          </a:xfrm>
          <a:prstGeom prst="ellipse">
            <a:avLst/>
          </a:prstGeom>
          <a:ln>
            <a:noFill/>
          </a:ln>
          <a:effectLst>
            <a:softEdge rad="112500"/>
          </a:effectLst>
        </p:spPr>
      </p:pic>
      <p:sp>
        <p:nvSpPr>
          <p:cNvPr id="19" name="フリーフォーム 18"/>
          <p:cNvSpPr/>
          <p:nvPr/>
        </p:nvSpPr>
        <p:spPr>
          <a:xfrm>
            <a:off x="1158042" y="4286424"/>
            <a:ext cx="384415" cy="1228272"/>
          </a:xfrm>
          <a:custGeom>
            <a:avLst/>
            <a:gdLst>
              <a:gd name="connsiteX0" fmla="*/ 0 w 306049"/>
              <a:gd name="connsiteY0" fmla="*/ 0 h 870794"/>
              <a:gd name="connsiteX1" fmla="*/ 153024 w 306049"/>
              <a:gd name="connsiteY1" fmla="*/ 0 h 870794"/>
              <a:gd name="connsiteX2" fmla="*/ 153024 w 306049"/>
              <a:gd name="connsiteY2" fmla="*/ 870794 h 870794"/>
              <a:gd name="connsiteX3" fmla="*/ 306049 w 306049"/>
              <a:gd name="connsiteY3" fmla="*/ 870794 h 870794"/>
            </a:gdLst>
            <a:ahLst/>
            <a:cxnLst>
              <a:cxn ang="0">
                <a:pos x="connsiteX0" y="connsiteY0"/>
              </a:cxn>
              <a:cxn ang="0">
                <a:pos x="connsiteX1" y="connsiteY1"/>
              </a:cxn>
              <a:cxn ang="0">
                <a:pos x="connsiteX2" y="connsiteY2"/>
              </a:cxn>
              <a:cxn ang="0">
                <a:pos x="connsiteX3" y="connsiteY3"/>
              </a:cxn>
            </a:cxnLst>
            <a:rect l="l" t="t" r="r" b="b"/>
            <a:pathLst>
              <a:path w="306049" h="870794">
                <a:moveTo>
                  <a:pt x="0" y="0"/>
                </a:moveTo>
                <a:lnTo>
                  <a:pt x="153024" y="0"/>
                </a:lnTo>
                <a:lnTo>
                  <a:pt x="153024" y="870794"/>
                </a:lnTo>
                <a:lnTo>
                  <a:pt x="306049" y="870794"/>
                </a:lnTo>
              </a:path>
            </a:pathLst>
          </a:custGeom>
          <a:noFill/>
          <a:ln w="19050">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2649" tIns="412322" rIns="142650" bIns="412322" numCol="1" spcCol="1270" anchor="ctr" anchorCtr="0">
            <a:noAutofit/>
          </a:bodyPr>
          <a:lstStyle/>
          <a:p>
            <a:pPr algn="ctr" defTabSz="466725">
              <a:lnSpc>
                <a:spcPct val="90000"/>
              </a:lnSpc>
              <a:spcAft>
                <a:spcPct val="35000"/>
              </a:spcAft>
            </a:pPr>
            <a:endParaRPr lang="ja-JP" altLang="en-US" sz="1050">
              <a:solidFill>
                <a:schemeClr val="tx1"/>
              </a:solidFill>
              <a:latin typeface="Meiryo UI" panose="020B0604030504040204" pitchFamily="50" charset="-128"/>
              <a:ea typeface="Meiryo UI" panose="020B0604030504040204" pitchFamily="50" charset="-128"/>
            </a:endParaRPr>
          </a:p>
        </p:txBody>
      </p:sp>
      <p:sp>
        <p:nvSpPr>
          <p:cNvPr id="27" name="フリーフォーム 26"/>
          <p:cNvSpPr/>
          <p:nvPr/>
        </p:nvSpPr>
        <p:spPr>
          <a:xfrm>
            <a:off x="3287249" y="3264696"/>
            <a:ext cx="383276" cy="1769541"/>
          </a:xfrm>
          <a:custGeom>
            <a:avLst/>
            <a:gdLst>
              <a:gd name="connsiteX0" fmla="*/ 0 w 305142"/>
              <a:gd name="connsiteY0" fmla="*/ 0 h 344029"/>
              <a:gd name="connsiteX1" fmla="*/ 152571 w 305142"/>
              <a:gd name="connsiteY1" fmla="*/ 0 h 344029"/>
              <a:gd name="connsiteX2" fmla="*/ 152571 w 305142"/>
              <a:gd name="connsiteY2" fmla="*/ 344029 h 344029"/>
              <a:gd name="connsiteX3" fmla="*/ 305142 w 305142"/>
              <a:gd name="connsiteY3" fmla="*/ 344029 h 344029"/>
            </a:gdLst>
            <a:ahLst/>
            <a:cxnLst>
              <a:cxn ang="0">
                <a:pos x="connsiteX0" y="connsiteY0"/>
              </a:cxn>
              <a:cxn ang="0">
                <a:pos x="connsiteX1" y="connsiteY1"/>
              </a:cxn>
              <a:cxn ang="0">
                <a:pos x="connsiteX2" y="connsiteY2"/>
              </a:cxn>
              <a:cxn ang="0">
                <a:pos x="connsiteX3" y="connsiteY3"/>
              </a:cxn>
            </a:cxnLst>
            <a:rect l="l" t="t" r="r" b="b"/>
            <a:pathLst>
              <a:path w="305142" h="344029">
                <a:moveTo>
                  <a:pt x="0" y="0"/>
                </a:moveTo>
                <a:lnTo>
                  <a:pt x="152571" y="0"/>
                </a:lnTo>
                <a:lnTo>
                  <a:pt x="152571" y="344029"/>
                </a:lnTo>
                <a:lnTo>
                  <a:pt x="305142" y="344029"/>
                </a:lnTo>
              </a:path>
            </a:pathLst>
          </a:custGeom>
          <a:noFill/>
          <a:ln w="19050">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53775" tIns="160518" rIns="153775" bIns="160519" numCol="1" spcCol="1270" anchor="ctr" anchorCtr="0">
            <a:noAutofit/>
          </a:bodyPr>
          <a:lstStyle/>
          <a:p>
            <a:pPr algn="ctr" defTabSz="466725">
              <a:lnSpc>
                <a:spcPct val="90000"/>
              </a:lnSpc>
              <a:spcAft>
                <a:spcPct val="35000"/>
              </a:spcAft>
            </a:pPr>
            <a:endParaRPr lang="ja-JP" altLang="en-US" sz="1050">
              <a:solidFill>
                <a:schemeClr val="tx1"/>
              </a:solidFill>
              <a:latin typeface="Meiryo UI" panose="020B0604030504040204" pitchFamily="50" charset="-128"/>
              <a:ea typeface="Meiryo UI" panose="020B0604030504040204" pitchFamily="50" charset="-128"/>
            </a:endParaRPr>
          </a:p>
        </p:txBody>
      </p:sp>
      <p:sp>
        <p:nvSpPr>
          <p:cNvPr id="28" name="フリーフォーム 27"/>
          <p:cNvSpPr/>
          <p:nvPr/>
        </p:nvSpPr>
        <p:spPr>
          <a:xfrm>
            <a:off x="3287249" y="2841303"/>
            <a:ext cx="378245" cy="423394"/>
          </a:xfrm>
          <a:custGeom>
            <a:avLst/>
            <a:gdLst>
              <a:gd name="connsiteX0" fmla="*/ 0 w 301137"/>
              <a:gd name="connsiteY0" fmla="*/ 300169 h 300169"/>
              <a:gd name="connsiteX1" fmla="*/ 150568 w 301137"/>
              <a:gd name="connsiteY1" fmla="*/ 300169 h 300169"/>
              <a:gd name="connsiteX2" fmla="*/ 150568 w 301137"/>
              <a:gd name="connsiteY2" fmla="*/ 0 h 300169"/>
              <a:gd name="connsiteX3" fmla="*/ 301137 w 301137"/>
              <a:gd name="connsiteY3" fmla="*/ 0 h 300169"/>
            </a:gdLst>
            <a:ahLst/>
            <a:cxnLst>
              <a:cxn ang="0">
                <a:pos x="connsiteX0" y="connsiteY0"/>
              </a:cxn>
              <a:cxn ang="0">
                <a:pos x="connsiteX1" y="connsiteY1"/>
              </a:cxn>
              <a:cxn ang="0">
                <a:pos x="connsiteX2" y="connsiteY2"/>
              </a:cxn>
              <a:cxn ang="0">
                <a:pos x="connsiteX3" y="connsiteY3"/>
              </a:cxn>
            </a:cxnLst>
            <a:rect l="l" t="t" r="r" b="b"/>
            <a:pathLst>
              <a:path w="301137" h="300169">
                <a:moveTo>
                  <a:pt x="0" y="300169"/>
                </a:moveTo>
                <a:lnTo>
                  <a:pt x="150568" y="300169"/>
                </a:lnTo>
                <a:lnTo>
                  <a:pt x="150568" y="0"/>
                </a:lnTo>
                <a:lnTo>
                  <a:pt x="301137" y="0"/>
                </a:lnTo>
              </a:path>
            </a:pathLst>
          </a:custGeom>
          <a:noFill/>
          <a:ln w="19050">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52639" tIns="139454" rIns="152639" bIns="139456" numCol="1" spcCol="1270" anchor="ctr" anchorCtr="0">
            <a:noAutofit/>
          </a:bodyPr>
          <a:lstStyle/>
          <a:p>
            <a:pPr algn="ctr" defTabSz="466725">
              <a:lnSpc>
                <a:spcPct val="90000"/>
              </a:lnSpc>
              <a:spcAft>
                <a:spcPct val="35000"/>
              </a:spcAft>
            </a:pPr>
            <a:endParaRPr lang="ja-JP" altLang="en-US" sz="1050">
              <a:solidFill>
                <a:schemeClr val="tx1"/>
              </a:solidFill>
              <a:latin typeface="Meiryo UI" panose="020B0604030504040204" pitchFamily="50" charset="-128"/>
              <a:ea typeface="Meiryo UI" panose="020B0604030504040204" pitchFamily="50" charset="-128"/>
            </a:endParaRPr>
          </a:p>
        </p:txBody>
      </p:sp>
      <p:sp>
        <p:nvSpPr>
          <p:cNvPr id="31" name="フリーフォーム 30"/>
          <p:cNvSpPr/>
          <p:nvPr/>
        </p:nvSpPr>
        <p:spPr>
          <a:xfrm>
            <a:off x="1158042" y="3264696"/>
            <a:ext cx="387252" cy="1021729"/>
          </a:xfrm>
          <a:custGeom>
            <a:avLst/>
            <a:gdLst>
              <a:gd name="connsiteX0" fmla="*/ 0 w 308308"/>
              <a:gd name="connsiteY0" fmla="*/ 724362 h 724362"/>
              <a:gd name="connsiteX1" fmla="*/ 154154 w 308308"/>
              <a:gd name="connsiteY1" fmla="*/ 724362 h 724362"/>
              <a:gd name="connsiteX2" fmla="*/ 154154 w 308308"/>
              <a:gd name="connsiteY2" fmla="*/ 0 h 724362"/>
              <a:gd name="connsiteX3" fmla="*/ 308308 w 308308"/>
              <a:gd name="connsiteY3" fmla="*/ 0 h 724362"/>
            </a:gdLst>
            <a:ahLst/>
            <a:cxnLst>
              <a:cxn ang="0">
                <a:pos x="connsiteX0" y="connsiteY0"/>
              </a:cxn>
              <a:cxn ang="0">
                <a:pos x="connsiteX1" y="connsiteY1"/>
              </a:cxn>
              <a:cxn ang="0">
                <a:pos x="connsiteX2" y="connsiteY2"/>
              </a:cxn>
              <a:cxn ang="0">
                <a:pos x="connsiteX3" y="connsiteY3"/>
              </a:cxn>
            </a:cxnLst>
            <a:rect l="l" t="t" r="r" b="b"/>
            <a:pathLst>
              <a:path w="308308" h="724362">
                <a:moveTo>
                  <a:pt x="0" y="724362"/>
                </a:moveTo>
                <a:lnTo>
                  <a:pt x="154154" y="724362"/>
                </a:lnTo>
                <a:lnTo>
                  <a:pt x="154154" y="0"/>
                </a:lnTo>
                <a:lnTo>
                  <a:pt x="308308" y="0"/>
                </a:lnTo>
              </a:path>
            </a:pathLst>
          </a:custGeom>
          <a:noFill/>
          <a:ln w="19050">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7172" tIns="342500" rIns="147174" bIns="342500" numCol="1" spcCol="1270" anchor="ctr" anchorCtr="0">
            <a:noAutofit/>
          </a:bodyPr>
          <a:lstStyle/>
          <a:p>
            <a:pPr algn="ctr" defTabSz="466725">
              <a:lnSpc>
                <a:spcPct val="90000"/>
              </a:lnSpc>
              <a:spcAft>
                <a:spcPct val="35000"/>
              </a:spcAft>
            </a:pPr>
            <a:endParaRPr lang="ja-JP" altLang="en-US" sz="1050">
              <a:solidFill>
                <a:schemeClr val="tx1"/>
              </a:solidFill>
              <a:latin typeface="Meiryo UI" panose="020B0604030504040204" pitchFamily="50" charset="-128"/>
              <a:ea typeface="Meiryo UI" panose="020B0604030504040204" pitchFamily="50" charset="-128"/>
            </a:endParaRPr>
          </a:p>
        </p:txBody>
      </p:sp>
      <p:sp>
        <p:nvSpPr>
          <p:cNvPr id="51" name="フリーフォーム 50"/>
          <p:cNvSpPr/>
          <p:nvPr/>
        </p:nvSpPr>
        <p:spPr>
          <a:xfrm rot="16200000">
            <a:off x="-587511" y="4021148"/>
            <a:ext cx="2977484" cy="492383"/>
          </a:xfrm>
          <a:custGeom>
            <a:avLst/>
            <a:gdLst>
              <a:gd name="connsiteX0" fmla="*/ 0 w 2172762"/>
              <a:gd name="connsiteY0" fmla="*/ 0 h 392006"/>
              <a:gd name="connsiteX1" fmla="*/ 2172762 w 2172762"/>
              <a:gd name="connsiteY1" fmla="*/ 0 h 392006"/>
              <a:gd name="connsiteX2" fmla="*/ 2172762 w 2172762"/>
              <a:gd name="connsiteY2" fmla="*/ 392006 h 392006"/>
              <a:gd name="connsiteX3" fmla="*/ 0 w 2172762"/>
              <a:gd name="connsiteY3" fmla="*/ 392006 h 392006"/>
              <a:gd name="connsiteX4" fmla="*/ 0 w 2172762"/>
              <a:gd name="connsiteY4" fmla="*/ 0 h 392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2762" h="392006">
                <a:moveTo>
                  <a:pt x="2172762" y="1"/>
                </a:moveTo>
                <a:lnTo>
                  <a:pt x="0" y="1"/>
                </a:lnTo>
                <a:lnTo>
                  <a:pt x="0" y="392005"/>
                </a:lnTo>
                <a:lnTo>
                  <a:pt x="2172762" y="392005"/>
                </a:lnTo>
                <a:lnTo>
                  <a:pt x="2172762" y="1"/>
                </a:lnTo>
                <a:close/>
              </a:path>
            </a:pathLst>
          </a:custGeom>
          <a:solidFill>
            <a:schemeClr val="tx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wordArtVert" wrap="square" lIns="-1" tIns="0" rIns="1" bIns="1" numCol="1" spcCol="1270" anchor="ctr" anchorCtr="0">
            <a:noAutofit/>
          </a:bodyPr>
          <a:lstStyle/>
          <a:p>
            <a:pPr algn="ctr" defTabSz="533400">
              <a:lnSpc>
                <a:spcPct val="90000"/>
              </a:lnSpc>
              <a:spcAft>
                <a:spcPct val="35000"/>
              </a:spcAft>
            </a:pPr>
            <a:endParaRPr lang="ja-JP" altLang="en-US" sz="1200" dirty="0">
              <a:solidFill>
                <a:schemeClr val="bg1"/>
              </a:solidFill>
              <a:latin typeface="Meiryo UI" panose="020B0604030504040204" pitchFamily="50" charset="-128"/>
              <a:ea typeface="Meiryo UI" panose="020B0604030504040204" pitchFamily="50" charset="-128"/>
            </a:endParaRPr>
          </a:p>
        </p:txBody>
      </p:sp>
      <p:sp>
        <p:nvSpPr>
          <p:cNvPr id="53" name="フリーフォーム 52"/>
          <p:cNvSpPr/>
          <p:nvPr/>
        </p:nvSpPr>
        <p:spPr>
          <a:xfrm>
            <a:off x="1545294" y="2940946"/>
            <a:ext cx="1741955" cy="726519"/>
          </a:xfrm>
          <a:custGeom>
            <a:avLst/>
            <a:gdLst>
              <a:gd name="connsiteX0" fmla="*/ 0 w 1386844"/>
              <a:gd name="connsiteY0" fmla="*/ 76510 h 459051"/>
              <a:gd name="connsiteX1" fmla="*/ 76510 w 1386844"/>
              <a:gd name="connsiteY1" fmla="*/ 0 h 459051"/>
              <a:gd name="connsiteX2" fmla="*/ 1310334 w 1386844"/>
              <a:gd name="connsiteY2" fmla="*/ 0 h 459051"/>
              <a:gd name="connsiteX3" fmla="*/ 1386844 w 1386844"/>
              <a:gd name="connsiteY3" fmla="*/ 76510 h 459051"/>
              <a:gd name="connsiteX4" fmla="*/ 1386844 w 1386844"/>
              <a:gd name="connsiteY4" fmla="*/ 382541 h 459051"/>
              <a:gd name="connsiteX5" fmla="*/ 1310334 w 1386844"/>
              <a:gd name="connsiteY5" fmla="*/ 459051 h 459051"/>
              <a:gd name="connsiteX6" fmla="*/ 76510 w 1386844"/>
              <a:gd name="connsiteY6" fmla="*/ 459051 h 459051"/>
              <a:gd name="connsiteX7" fmla="*/ 0 w 1386844"/>
              <a:gd name="connsiteY7" fmla="*/ 382541 h 459051"/>
              <a:gd name="connsiteX8" fmla="*/ 0 w 1386844"/>
              <a:gd name="connsiteY8" fmla="*/ 76510 h 459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6844" h="459051">
                <a:moveTo>
                  <a:pt x="0" y="76510"/>
                </a:moveTo>
                <a:cubicBezTo>
                  <a:pt x="0" y="34255"/>
                  <a:pt x="34255" y="0"/>
                  <a:pt x="76510" y="0"/>
                </a:cubicBezTo>
                <a:lnTo>
                  <a:pt x="1310334" y="0"/>
                </a:lnTo>
                <a:cubicBezTo>
                  <a:pt x="1352589" y="0"/>
                  <a:pt x="1386844" y="34255"/>
                  <a:pt x="1386844" y="76510"/>
                </a:cubicBezTo>
                <a:lnTo>
                  <a:pt x="1386844" y="382541"/>
                </a:lnTo>
                <a:cubicBezTo>
                  <a:pt x="1386844" y="424796"/>
                  <a:pt x="1352589" y="459051"/>
                  <a:pt x="1310334" y="459051"/>
                </a:cubicBezTo>
                <a:lnTo>
                  <a:pt x="76510" y="459051"/>
                </a:lnTo>
                <a:cubicBezTo>
                  <a:pt x="34255" y="459051"/>
                  <a:pt x="0" y="424796"/>
                  <a:pt x="0" y="382541"/>
                </a:cubicBezTo>
                <a:lnTo>
                  <a:pt x="0" y="76510"/>
                </a:lnTo>
                <a:close/>
              </a:path>
            </a:pathLst>
          </a:custGeom>
          <a:solidFill>
            <a:srgbClr val="FFFF66"/>
          </a:solidFill>
          <a:ln w="19050">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8409" tIns="22409" rIns="58409" bIns="22409" numCol="1" spcCol="1270" anchor="ctr" anchorCtr="0">
            <a:noAutofit/>
          </a:bodyPr>
          <a:lstStyle/>
          <a:p>
            <a:pPr algn="ctr" defTabSz="488950">
              <a:lnSpc>
                <a:spcPct val="90000"/>
              </a:lnSpc>
              <a:spcAft>
                <a:spcPct val="35000"/>
              </a:spcAft>
            </a:pPr>
            <a:r>
              <a:rPr lang="ja-JP" altLang="en-US" sz="1400" b="1" dirty="0">
                <a:solidFill>
                  <a:schemeClr val="tx1"/>
                </a:solidFill>
                <a:latin typeface="Meiryo UI" panose="020B0604030504040204" pitchFamily="50" charset="-128"/>
                <a:ea typeface="Meiryo UI" panose="020B0604030504040204" pitchFamily="50" charset="-128"/>
              </a:rPr>
              <a:t>品質統括室</a:t>
            </a:r>
          </a:p>
        </p:txBody>
      </p:sp>
      <p:sp>
        <p:nvSpPr>
          <p:cNvPr id="54" name="フリーフォーム 53"/>
          <p:cNvSpPr/>
          <p:nvPr/>
        </p:nvSpPr>
        <p:spPr>
          <a:xfrm>
            <a:off x="3665495" y="2507654"/>
            <a:ext cx="1485739" cy="667294"/>
          </a:xfrm>
          <a:custGeom>
            <a:avLst/>
            <a:gdLst>
              <a:gd name="connsiteX0" fmla="*/ 0 w 1207893"/>
              <a:gd name="connsiteY0" fmla="*/ 78849 h 473084"/>
              <a:gd name="connsiteX1" fmla="*/ 78849 w 1207893"/>
              <a:gd name="connsiteY1" fmla="*/ 0 h 473084"/>
              <a:gd name="connsiteX2" fmla="*/ 1129044 w 1207893"/>
              <a:gd name="connsiteY2" fmla="*/ 0 h 473084"/>
              <a:gd name="connsiteX3" fmla="*/ 1207893 w 1207893"/>
              <a:gd name="connsiteY3" fmla="*/ 78849 h 473084"/>
              <a:gd name="connsiteX4" fmla="*/ 1207893 w 1207893"/>
              <a:gd name="connsiteY4" fmla="*/ 394235 h 473084"/>
              <a:gd name="connsiteX5" fmla="*/ 1129044 w 1207893"/>
              <a:gd name="connsiteY5" fmla="*/ 473084 h 473084"/>
              <a:gd name="connsiteX6" fmla="*/ 78849 w 1207893"/>
              <a:gd name="connsiteY6" fmla="*/ 473084 h 473084"/>
              <a:gd name="connsiteX7" fmla="*/ 0 w 1207893"/>
              <a:gd name="connsiteY7" fmla="*/ 394235 h 473084"/>
              <a:gd name="connsiteX8" fmla="*/ 0 w 1207893"/>
              <a:gd name="connsiteY8" fmla="*/ 78849 h 4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7893" h="473084">
                <a:moveTo>
                  <a:pt x="0" y="78849"/>
                </a:moveTo>
                <a:cubicBezTo>
                  <a:pt x="0" y="35302"/>
                  <a:pt x="35302" y="0"/>
                  <a:pt x="78849" y="0"/>
                </a:cubicBezTo>
                <a:lnTo>
                  <a:pt x="1129044" y="0"/>
                </a:lnTo>
                <a:cubicBezTo>
                  <a:pt x="1172591" y="0"/>
                  <a:pt x="1207893" y="35302"/>
                  <a:pt x="1207893" y="78849"/>
                </a:cubicBezTo>
                <a:lnTo>
                  <a:pt x="1207893" y="394235"/>
                </a:lnTo>
                <a:cubicBezTo>
                  <a:pt x="1207893" y="437782"/>
                  <a:pt x="1172591" y="473084"/>
                  <a:pt x="1129044" y="473084"/>
                </a:cubicBezTo>
                <a:lnTo>
                  <a:pt x="78849" y="473084"/>
                </a:lnTo>
                <a:cubicBezTo>
                  <a:pt x="35302" y="473084"/>
                  <a:pt x="0" y="437782"/>
                  <a:pt x="0" y="394235"/>
                </a:cubicBezTo>
                <a:lnTo>
                  <a:pt x="0" y="78849"/>
                </a:lnTo>
                <a:close/>
              </a:path>
            </a:pathLst>
          </a:custGeom>
          <a:solidFill>
            <a:srgbClr val="FFFF66"/>
          </a:solidFill>
          <a:ln w="19050">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9094" tIns="23094" rIns="59094" bIns="23094" numCol="1" spcCol="1270" anchor="ctr" anchorCtr="0">
            <a:noAutofit/>
          </a:bodyPr>
          <a:lstStyle/>
          <a:p>
            <a:pPr algn="ctr" defTabSz="488950">
              <a:lnSpc>
                <a:spcPct val="90000"/>
              </a:lnSpc>
              <a:spcAft>
                <a:spcPct val="35000"/>
              </a:spcAft>
            </a:pPr>
            <a:r>
              <a:rPr lang="ja-JP" altLang="en-US" sz="1400" b="1" dirty="0">
                <a:solidFill>
                  <a:schemeClr val="tx1"/>
                </a:solidFill>
                <a:latin typeface="Meiryo UI" panose="020B0604030504040204" pitchFamily="50" charset="-128"/>
                <a:ea typeface="Meiryo UI" panose="020B0604030504040204" pitchFamily="50" charset="-128"/>
              </a:rPr>
              <a:t>監査</a:t>
            </a:r>
            <a:r>
              <a:rPr lang="en-US" altLang="ja-JP" sz="1400" b="1" dirty="0">
                <a:solidFill>
                  <a:schemeClr val="tx1"/>
                </a:solidFill>
                <a:latin typeface="Meiryo UI" panose="020B0604030504040204" pitchFamily="50" charset="-128"/>
                <a:ea typeface="Meiryo UI" panose="020B0604030504040204" pitchFamily="50" charset="-128"/>
              </a:rPr>
              <a:t>G</a:t>
            </a:r>
            <a:endParaRPr lang="ja-JP" altLang="en-US" sz="1400" b="1" dirty="0">
              <a:solidFill>
                <a:schemeClr val="tx1"/>
              </a:solidFill>
              <a:latin typeface="Meiryo UI" panose="020B0604030504040204" pitchFamily="50" charset="-128"/>
              <a:ea typeface="Meiryo UI" panose="020B0604030504040204" pitchFamily="50" charset="-128"/>
            </a:endParaRPr>
          </a:p>
        </p:txBody>
      </p:sp>
      <p:sp>
        <p:nvSpPr>
          <p:cNvPr id="55" name="フリーフォーム 54"/>
          <p:cNvSpPr/>
          <p:nvPr/>
        </p:nvSpPr>
        <p:spPr>
          <a:xfrm>
            <a:off x="3679446" y="4691779"/>
            <a:ext cx="1480708" cy="684913"/>
          </a:xfrm>
          <a:custGeom>
            <a:avLst/>
            <a:gdLst>
              <a:gd name="connsiteX0" fmla="*/ 0 w 1241063"/>
              <a:gd name="connsiteY0" fmla="*/ 80931 h 485575"/>
              <a:gd name="connsiteX1" fmla="*/ 80931 w 1241063"/>
              <a:gd name="connsiteY1" fmla="*/ 0 h 485575"/>
              <a:gd name="connsiteX2" fmla="*/ 1160132 w 1241063"/>
              <a:gd name="connsiteY2" fmla="*/ 0 h 485575"/>
              <a:gd name="connsiteX3" fmla="*/ 1241063 w 1241063"/>
              <a:gd name="connsiteY3" fmla="*/ 80931 h 485575"/>
              <a:gd name="connsiteX4" fmla="*/ 1241063 w 1241063"/>
              <a:gd name="connsiteY4" fmla="*/ 404644 h 485575"/>
              <a:gd name="connsiteX5" fmla="*/ 1160132 w 1241063"/>
              <a:gd name="connsiteY5" fmla="*/ 485575 h 485575"/>
              <a:gd name="connsiteX6" fmla="*/ 80931 w 1241063"/>
              <a:gd name="connsiteY6" fmla="*/ 485575 h 485575"/>
              <a:gd name="connsiteX7" fmla="*/ 0 w 1241063"/>
              <a:gd name="connsiteY7" fmla="*/ 404644 h 485575"/>
              <a:gd name="connsiteX8" fmla="*/ 0 w 1241063"/>
              <a:gd name="connsiteY8" fmla="*/ 80931 h 48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1063" h="485575">
                <a:moveTo>
                  <a:pt x="0" y="80931"/>
                </a:moveTo>
                <a:cubicBezTo>
                  <a:pt x="0" y="36234"/>
                  <a:pt x="36234" y="0"/>
                  <a:pt x="80931" y="0"/>
                </a:cubicBezTo>
                <a:lnTo>
                  <a:pt x="1160132" y="0"/>
                </a:lnTo>
                <a:cubicBezTo>
                  <a:pt x="1204829" y="0"/>
                  <a:pt x="1241063" y="36234"/>
                  <a:pt x="1241063" y="80931"/>
                </a:cubicBezTo>
                <a:lnTo>
                  <a:pt x="1241063" y="404644"/>
                </a:lnTo>
                <a:cubicBezTo>
                  <a:pt x="1241063" y="449341"/>
                  <a:pt x="1204829" y="485575"/>
                  <a:pt x="1160132" y="485575"/>
                </a:cubicBezTo>
                <a:lnTo>
                  <a:pt x="80931" y="485575"/>
                </a:lnTo>
                <a:cubicBezTo>
                  <a:pt x="36234" y="485575"/>
                  <a:pt x="0" y="449341"/>
                  <a:pt x="0" y="404644"/>
                </a:cubicBezTo>
                <a:lnTo>
                  <a:pt x="0" y="80931"/>
                </a:lnTo>
                <a:close/>
              </a:path>
            </a:pathLst>
          </a:custGeom>
          <a:solidFill>
            <a:srgbClr val="FFFF66"/>
          </a:solidFill>
          <a:ln w="19050">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0689" tIns="30689" rIns="30689" bIns="30689" numCol="1" spcCol="1270" anchor="ctr" anchorCtr="0">
            <a:noAutofit/>
          </a:bodyPr>
          <a:lstStyle/>
          <a:p>
            <a:pPr algn="ctr" defTabSz="488950">
              <a:lnSpc>
                <a:spcPct val="90000"/>
              </a:lnSpc>
              <a:spcAft>
                <a:spcPct val="35000"/>
              </a:spcAft>
            </a:pPr>
            <a:r>
              <a:rPr lang="ja-JP" altLang="en-US" sz="1400" b="1" dirty="0">
                <a:solidFill>
                  <a:schemeClr val="tx1"/>
                </a:solidFill>
                <a:latin typeface="Meiryo UI" panose="020B0604030504040204" pitchFamily="50" charset="-128"/>
                <a:ea typeface="Meiryo UI" panose="020B0604030504040204" pitchFamily="50" charset="-128"/>
              </a:rPr>
              <a:t>外製品質</a:t>
            </a:r>
            <a:r>
              <a:rPr lang="en-US" altLang="ja-JP" sz="1400" b="1" dirty="0">
                <a:solidFill>
                  <a:schemeClr val="tx1"/>
                </a:solidFill>
                <a:latin typeface="Meiryo UI" panose="020B0604030504040204" pitchFamily="50" charset="-128"/>
                <a:ea typeface="Meiryo UI" panose="020B0604030504040204" pitchFamily="50" charset="-128"/>
              </a:rPr>
              <a:t>G</a:t>
            </a:r>
          </a:p>
        </p:txBody>
      </p:sp>
      <p:sp>
        <p:nvSpPr>
          <p:cNvPr id="56" name="フリーフォーム 55"/>
          <p:cNvSpPr/>
          <p:nvPr/>
        </p:nvSpPr>
        <p:spPr>
          <a:xfrm>
            <a:off x="1549304" y="3960167"/>
            <a:ext cx="1741955" cy="665787"/>
          </a:xfrm>
          <a:custGeom>
            <a:avLst/>
            <a:gdLst>
              <a:gd name="connsiteX0" fmla="*/ 0 w 1386844"/>
              <a:gd name="connsiteY0" fmla="*/ 134506 h 807021"/>
              <a:gd name="connsiteX1" fmla="*/ 134506 w 1386844"/>
              <a:gd name="connsiteY1" fmla="*/ 0 h 807021"/>
              <a:gd name="connsiteX2" fmla="*/ 1252338 w 1386844"/>
              <a:gd name="connsiteY2" fmla="*/ 0 h 807021"/>
              <a:gd name="connsiteX3" fmla="*/ 1386844 w 1386844"/>
              <a:gd name="connsiteY3" fmla="*/ 134506 h 807021"/>
              <a:gd name="connsiteX4" fmla="*/ 1386844 w 1386844"/>
              <a:gd name="connsiteY4" fmla="*/ 672515 h 807021"/>
              <a:gd name="connsiteX5" fmla="*/ 1252338 w 1386844"/>
              <a:gd name="connsiteY5" fmla="*/ 807021 h 807021"/>
              <a:gd name="connsiteX6" fmla="*/ 134506 w 1386844"/>
              <a:gd name="connsiteY6" fmla="*/ 807021 h 807021"/>
              <a:gd name="connsiteX7" fmla="*/ 0 w 1386844"/>
              <a:gd name="connsiteY7" fmla="*/ 672515 h 807021"/>
              <a:gd name="connsiteX8" fmla="*/ 0 w 1386844"/>
              <a:gd name="connsiteY8" fmla="*/ 134506 h 807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6844" h="807021">
                <a:moveTo>
                  <a:pt x="0" y="134506"/>
                </a:moveTo>
                <a:cubicBezTo>
                  <a:pt x="0" y="60220"/>
                  <a:pt x="60220" y="0"/>
                  <a:pt x="134506" y="0"/>
                </a:cubicBezTo>
                <a:lnTo>
                  <a:pt x="1252338" y="0"/>
                </a:lnTo>
                <a:cubicBezTo>
                  <a:pt x="1326624" y="0"/>
                  <a:pt x="1386844" y="60220"/>
                  <a:pt x="1386844" y="134506"/>
                </a:cubicBezTo>
                <a:lnTo>
                  <a:pt x="1386844" y="672515"/>
                </a:lnTo>
                <a:cubicBezTo>
                  <a:pt x="1386844" y="746801"/>
                  <a:pt x="1326624" y="807021"/>
                  <a:pt x="1252338" y="807021"/>
                </a:cubicBezTo>
                <a:lnTo>
                  <a:pt x="134506" y="807021"/>
                </a:lnTo>
                <a:cubicBezTo>
                  <a:pt x="60220" y="807021"/>
                  <a:pt x="0" y="746801"/>
                  <a:pt x="0" y="672515"/>
                </a:cubicBezTo>
                <a:lnTo>
                  <a:pt x="0" y="134506"/>
                </a:lnTo>
                <a:close/>
              </a:path>
            </a:pathLst>
          </a:custGeom>
          <a:solidFill>
            <a:schemeClr val="bg1"/>
          </a:solidFill>
          <a:ln w="19050">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5396" tIns="39396" rIns="75396" bIns="39396" numCol="1" spcCol="1270" anchor="ctr" anchorCtr="0">
            <a:noAutofit/>
          </a:bodyPr>
          <a:lstStyle/>
          <a:p>
            <a:pPr algn="ctr" defTabSz="466725">
              <a:lnSpc>
                <a:spcPct val="90000"/>
              </a:lnSpc>
              <a:spcAft>
                <a:spcPct val="35000"/>
              </a:spcAft>
            </a:pPr>
            <a:r>
              <a:rPr lang="ja-JP" altLang="en-US" sz="1400" b="1" dirty="0">
                <a:solidFill>
                  <a:schemeClr val="tx1"/>
                </a:solidFill>
                <a:latin typeface="Meiryo UI" panose="020B0604030504040204" pitchFamily="50" charset="-128"/>
                <a:ea typeface="Meiryo UI" panose="020B0604030504040204" pitchFamily="50" charset="-128"/>
              </a:rPr>
              <a:t>豊田品質技術課</a:t>
            </a:r>
          </a:p>
        </p:txBody>
      </p:sp>
      <p:sp>
        <p:nvSpPr>
          <p:cNvPr id="57" name="フリーフォーム 56"/>
          <p:cNvSpPr/>
          <p:nvPr/>
        </p:nvSpPr>
        <p:spPr>
          <a:xfrm>
            <a:off x="1542457" y="5136932"/>
            <a:ext cx="1741955" cy="755530"/>
          </a:xfrm>
          <a:custGeom>
            <a:avLst/>
            <a:gdLst>
              <a:gd name="connsiteX0" fmla="*/ 0 w 1386844"/>
              <a:gd name="connsiteY0" fmla="*/ 89275 h 535639"/>
              <a:gd name="connsiteX1" fmla="*/ 89275 w 1386844"/>
              <a:gd name="connsiteY1" fmla="*/ 0 h 535639"/>
              <a:gd name="connsiteX2" fmla="*/ 1297569 w 1386844"/>
              <a:gd name="connsiteY2" fmla="*/ 0 h 535639"/>
              <a:gd name="connsiteX3" fmla="*/ 1386844 w 1386844"/>
              <a:gd name="connsiteY3" fmla="*/ 89275 h 535639"/>
              <a:gd name="connsiteX4" fmla="*/ 1386844 w 1386844"/>
              <a:gd name="connsiteY4" fmla="*/ 446364 h 535639"/>
              <a:gd name="connsiteX5" fmla="*/ 1297569 w 1386844"/>
              <a:gd name="connsiteY5" fmla="*/ 535639 h 535639"/>
              <a:gd name="connsiteX6" fmla="*/ 89275 w 1386844"/>
              <a:gd name="connsiteY6" fmla="*/ 535639 h 535639"/>
              <a:gd name="connsiteX7" fmla="*/ 0 w 1386844"/>
              <a:gd name="connsiteY7" fmla="*/ 446364 h 535639"/>
              <a:gd name="connsiteX8" fmla="*/ 0 w 1386844"/>
              <a:gd name="connsiteY8" fmla="*/ 89275 h 5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6844" h="535639">
                <a:moveTo>
                  <a:pt x="0" y="89275"/>
                </a:moveTo>
                <a:cubicBezTo>
                  <a:pt x="0" y="39970"/>
                  <a:pt x="39970" y="0"/>
                  <a:pt x="89275" y="0"/>
                </a:cubicBezTo>
                <a:lnTo>
                  <a:pt x="1297569" y="0"/>
                </a:lnTo>
                <a:cubicBezTo>
                  <a:pt x="1346874" y="0"/>
                  <a:pt x="1386844" y="39970"/>
                  <a:pt x="1386844" y="89275"/>
                </a:cubicBezTo>
                <a:lnTo>
                  <a:pt x="1386844" y="446364"/>
                </a:lnTo>
                <a:cubicBezTo>
                  <a:pt x="1386844" y="495669"/>
                  <a:pt x="1346874" y="535639"/>
                  <a:pt x="1297569" y="535639"/>
                </a:cubicBezTo>
                <a:lnTo>
                  <a:pt x="89275" y="535639"/>
                </a:lnTo>
                <a:cubicBezTo>
                  <a:pt x="39970" y="535639"/>
                  <a:pt x="0" y="495669"/>
                  <a:pt x="0" y="446364"/>
                </a:cubicBezTo>
                <a:lnTo>
                  <a:pt x="0" y="89275"/>
                </a:lnTo>
                <a:close/>
              </a:path>
            </a:pathLst>
          </a:custGeom>
          <a:solidFill>
            <a:schemeClr val="bg1"/>
          </a:solidFill>
          <a:ln w="19050">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62148" tIns="26148" rIns="62148" bIns="26148" numCol="1" spcCol="1270" anchor="ctr" anchorCtr="0">
            <a:noAutofit/>
          </a:bodyPr>
          <a:lstStyle/>
          <a:p>
            <a:pPr algn="ctr" defTabSz="466725">
              <a:lnSpc>
                <a:spcPct val="90000"/>
              </a:lnSpc>
              <a:spcAft>
                <a:spcPct val="35000"/>
              </a:spcAft>
            </a:pPr>
            <a:r>
              <a:rPr lang="ja-JP" altLang="en-US" sz="1400" b="1" dirty="0">
                <a:solidFill>
                  <a:schemeClr val="tx1"/>
                </a:solidFill>
                <a:latin typeface="Meiryo UI" panose="020B0604030504040204" pitchFamily="50" charset="-128"/>
                <a:ea typeface="Meiryo UI" panose="020B0604030504040204" pitchFamily="50" charset="-128"/>
              </a:rPr>
              <a:t>豊橋品質技術課</a:t>
            </a:r>
          </a:p>
        </p:txBody>
      </p:sp>
      <p:sp>
        <p:nvSpPr>
          <p:cNvPr id="6" name="テキスト ボックス 5"/>
          <p:cNvSpPr txBox="1"/>
          <p:nvPr/>
        </p:nvSpPr>
        <p:spPr>
          <a:xfrm>
            <a:off x="669443" y="3191094"/>
            <a:ext cx="461665" cy="2152489"/>
          </a:xfrm>
          <a:prstGeom prst="rect">
            <a:avLst/>
          </a:prstGeom>
          <a:noFill/>
        </p:spPr>
        <p:txBody>
          <a:bodyPr vert="eaVert" wrap="square" rtlCol="0">
            <a:spAutoFit/>
          </a:bodyPr>
          <a:lstStyle/>
          <a:p>
            <a:pPr algn="ctr"/>
            <a:r>
              <a:rPr lang="ja-JP" altLang="en-US" sz="1800" b="1" dirty="0">
                <a:solidFill>
                  <a:schemeClr val="bg1"/>
                </a:solidFill>
                <a:latin typeface="Meiryo UI" panose="020B0604030504040204" pitchFamily="50" charset="-128"/>
                <a:ea typeface="Meiryo UI" panose="020B0604030504040204" pitchFamily="50" charset="-128"/>
              </a:rPr>
              <a:t>品質管理部</a:t>
            </a:r>
          </a:p>
        </p:txBody>
      </p:sp>
      <p:cxnSp>
        <p:nvCxnSpPr>
          <p:cNvPr id="24" name="直線コネクタ 23">
            <a:extLst>
              <a:ext uri="{FF2B5EF4-FFF2-40B4-BE49-F238E27FC236}">
                <a16:creationId xmlns:a16="http://schemas.microsoft.com/office/drawing/2014/main" id="{7C8D9E20-57B0-5D12-8A41-3CE807285CEF}"/>
              </a:ext>
            </a:extLst>
          </p:cNvPr>
          <p:cNvCxnSpPr>
            <a:cxnSpLocks/>
            <a:stCxn id="19" idx="1"/>
          </p:cNvCxnSpPr>
          <p:nvPr/>
        </p:nvCxnSpPr>
        <p:spPr>
          <a:xfrm flipV="1">
            <a:off x="1350249" y="4286423"/>
            <a:ext cx="199055" cy="1"/>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29" name="直線コネクタ 28">
            <a:extLst>
              <a:ext uri="{FF2B5EF4-FFF2-40B4-BE49-F238E27FC236}">
                <a16:creationId xmlns:a16="http://schemas.microsoft.com/office/drawing/2014/main" id="{42F3AB68-933D-C38C-EACE-E4E7667A88F2}"/>
              </a:ext>
            </a:extLst>
          </p:cNvPr>
          <p:cNvCxnSpPr>
            <a:cxnSpLocks/>
          </p:cNvCxnSpPr>
          <p:nvPr/>
        </p:nvCxnSpPr>
        <p:spPr>
          <a:xfrm>
            <a:off x="5150896" y="2841301"/>
            <a:ext cx="277604"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34" name="直線コネクタ 33">
            <a:extLst>
              <a:ext uri="{FF2B5EF4-FFF2-40B4-BE49-F238E27FC236}">
                <a16:creationId xmlns:a16="http://schemas.microsoft.com/office/drawing/2014/main" id="{BBBBED13-1E6D-9719-5696-DEE57313607F}"/>
              </a:ext>
            </a:extLst>
          </p:cNvPr>
          <p:cNvCxnSpPr>
            <a:cxnSpLocks/>
          </p:cNvCxnSpPr>
          <p:nvPr/>
        </p:nvCxnSpPr>
        <p:spPr>
          <a:xfrm>
            <a:off x="5150896" y="5059967"/>
            <a:ext cx="277604"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nvGrpSpPr>
          <p:cNvPr id="39" name="グループ化 38">
            <a:extLst>
              <a:ext uri="{FF2B5EF4-FFF2-40B4-BE49-F238E27FC236}">
                <a16:creationId xmlns:a16="http://schemas.microsoft.com/office/drawing/2014/main" id="{5B88F741-567E-40D4-D267-7EB5020ED9A6}"/>
              </a:ext>
            </a:extLst>
          </p:cNvPr>
          <p:cNvGrpSpPr/>
          <p:nvPr/>
        </p:nvGrpSpPr>
        <p:grpSpPr>
          <a:xfrm>
            <a:off x="7635917" y="1969364"/>
            <a:ext cx="566594" cy="564104"/>
            <a:chOff x="7214476" y="3194347"/>
            <a:chExt cx="566594" cy="564104"/>
          </a:xfrm>
        </p:grpSpPr>
        <p:grpSp>
          <p:nvGrpSpPr>
            <p:cNvPr id="154" name="グループ化 153"/>
            <p:cNvGrpSpPr/>
            <p:nvPr/>
          </p:nvGrpSpPr>
          <p:grpSpPr>
            <a:xfrm>
              <a:off x="7223651" y="3355008"/>
              <a:ext cx="557419" cy="403443"/>
              <a:chOff x="-3925389" y="3935825"/>
              <a:chExt cx="1482676" cy="814357"/>
            </a:xfrm>
          </p:grpSpPr>
          <p:sp>
            <p:nvSpPr>
              <p:cNvPr id="180" name="楕円 179"/>
              <p:cNvSpPr/>
              <p:nvPr/>
            </p:nvSpPr>
            <p:spPr>
              <a:xfrm>
                <a:off x="-3472643" y="4065454"/>
                <a:ext cx="288593" cy="102910"/>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grpSp>
            <p:nvGrpSpPr>
              <p:cNvPr id="157" name="グループ化 156"/>
              <p:cNvGrpSpPr/>
              <p:nvPr/>
            </p:nvGrpSpPr>
            <p:grpSpPr>
              <a:xfrm>
                <a:off x="-3925389" y="3935825"/>
                <a:ext cx="1482676" cy="814357"/>
                <a:chOff x="-3927295" y="3547533"/>
                <a:chExt cx="1723877" cy="1015318"/>
              </a:xfrm>
            </p:grpSpPr>
            <p:grpSp>
              <p:nvGrpSpPr>
                <p:cNvPr id="160" name="グループ化 159"/>
                <p:cNvGrpSpPr/>
                <p:nvPr/>
              </p:nvGrpSpPr>
              <p:grpSpPr>
                <a:xfrm flipH="1">
                  <a:off x="-3927295" y="3547533"/>
                  <a:ext cx="1723877" cy="1015318"/>
                  <a:chOff x="18989" y="-14740"/>
                  <a:chExt cx="989133" cy="1121019"/>
                </a:xfrm>
              </p:grpSpPr>
              <p:pic>
                <p:nvPicPr>
                  <p:cNvPr id="172" name="図 171"/>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l="4408" t="41901" r="52611"/>
                  <a:stretch/>
                </p:blipFill>
                <p:spPr bwMode="auto">
                  <a:xfrm>
                    <a:off x="18989" y="-14740"/>
                    <a:ext cx="989133" cy="112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 name="フリーフォーム 178"/>
                  <p:cNvSpPr/>
                  <p:nvPr/>
                </p:nvSpPr>
                <p:spPr bwMode="auto">
                  <a:xfrm>
                    <a:off x="116055" y="398973"/>
                    <a:ext cx="771313" cy="622024"/>
                  </a:xfrm>
                  <a:custGeom>
                    <a:avLst/>
                    <a:gdLst>
                      <a:gd name="connsiteX0" fmla="*/ 390525 w 946150"/>
                      <a:gd name="connsiteY0" fmla="*/ 15875 h 603250"/>
                      <a:gd name="connsiteX1" fmla="*/ 285750 w 946150"/>
                      <a:gd name="connsiteY1" fmla="*/ 98425 h 603250"/>
                      <a:gd name="connsiteX2" fmla="*/ 174625 w 946150"/>
                      <a:gd name="connsiteY2" fmla="*/ 177800 h 603250"/>
                      <a:gd name="connsiteX3" fmla="*/ 120650 w 946150"/>
                      <a:gd name="connsiteY3" fmla="*/ 28575 h 603250"/>
                      <a:gd name="connsiteX4" fmla="*/ 0 w 946150"/>
                      <a:gd name="connsiteY4" fmla="*/ 50800 h 603250"/>
                      <a:gd name="connsiteX5" fmla="*/ 25400 w 946150"/>
                      <a:gd name="connsiteY5" fmla="*/ 174625 h 603250"/>
                      <a:gd name="connsiteX6" fmla="*/ 76200 w 946150"/>
                      <a:gd name="connsiteY6" fmla="*/ 301625 h 603250"/>
                      <a:gd name="connsiteX7" fmla="*/ 123825 w 946150"/>
                      <a:gd name="connsiteY7" fmla="*/ 346075 h 603250"/>
                      <a:gd name="connsiteX8" fmla="*/ 254000 w 946150"/>
                      <a:gd name="connsiteY8" fmla="*/ 307975 h 603250"/>
                      <a:gd name="connsiteX9" fmla="*/ 333375 w 946150"/>
                      <a:gd name="connsiteY9" fmla="*/ 241300 h 603250"/>
                      <a:gd name="connsiteX10" fmla="*/ 377825 w 946150"/>
                      <a:gd name="connsiteY10" fmla="*/ 603250 h 603250"/>
                      <a:gd name="connsiteX11" fmla="*/ 800100 w 946150"/>
                      <a:gd name="connsiteY11" fmla="*/ 600075 h 603250"/>
                      <a:gd name="connsiteX12" fmla="*/ 841375 w 946150"/>
                      <a:gd name="connsiteY12" fmla="*/ 241300 h 603250"/>
                      <a:gd name="connsiteX13" fmla="*/ 860425 w 946150"/>
                      <a:gd name="connsiteY13" fmla="*/ 244475 h 603250"/>
                      <a:gd name="connsiteX14" fmla="*/ 844550 w 946150"/>
                      <a:gd name="connsiteY14" fmla="*/ 495300 h 603250"/>
                      <a:gd name="connsiteX15" fmla="*/ 908050 w 946150"/>
                      <a:gd name="connsiteY15" fmla="*/ 444500 h 603250"/>
                      <a:gd name="connsiteX16" fmla="*/ 946150 w 946150"/>
                      <a:gd name="connsiteY16" fmla="*/ 355600 h 603250"/>
                      <a:gd name="connsiteX17" fmla="*/ 942975 w 946150"/>
                      <a:gd name="connsiteY17" fmla="*/ 241300 h 603250"/>
                      <a:gd name="connsiteX18" fmla="*/ 908050 w 946150"/>
                      <a:gd name="connsiteY18" fmla="*/ 142875 h 603250"/>
                      <a:gd name="connsiteX19" fmla="*/ 831850 w 946150"/>
                      <a:gd name="connsiteY19" fmla="*/ 31750 h 603250"/>
                      <a:gd name="connsiteX20" fmla="*/ 768350 w 946150"/>
                      <a:gd name="connsiteY20" fmla="*/ 0 h 603250"/>
                      <a:gd name="connsiteX21" fmla="*/ 838200 w 946150"/>
                      <a:gd name="connsiteY21" fmla="*/ 85725 h 603250"/>
                      <a:gd name="connsiteX22" fmla="*/ 828675 w 946150"/>
                      <a:gd name="connsiteY22" fmla="*/ 101600 h 603250"/>
                      <a:gd name="connsiteX23" fmla="*/ 755650 w 946150"/>
                      <a:gd name="connsiteY23" fmla="*/ 120650 h 603250"/>
                      <a:gd name="connsiteX24" fmla="*/ 590550 w 946150"/>
                      <a:gd name="connsiteY24" fmla="*/ 206375 h 603250"/>
                      <a:gd name="connsiteX25" fmla="*/ 457200 w 946150"/>
                      <a:gd name="connsiteY25" fmla="*/ 139700 h 603250"/>
                      <a:gd name="connsiteX26" fmla="*/ 342900 w 946150"/>
                      <a:gd name="connsiteY26" fmla="*/ 92075 h 603250"/>
                      <a:gd name="connsiteX27" fmla="*/ 390525 w 946150"/>
                      <a:gd name="connsiteY27" fmla="*/ 15875 h 60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46150" h="603250">
                        <a:moveTo>
                          <a:pt x="390525" y="15875"/>
                        </a:moveTo>
                        <a:lnTo>
                          <a:pt x="285750" y="98425"/>
                        </a:lnTo>
                        <a:lnTo>
                          <a:pt x="174625" y="177800"/>
                        </a:lnTo>
                        <a:lnTo>
                          <a:pt x="120650" y="28575"/>
                        </a:lnTo>
                        <a:lnTo>
                          <a:pt x="0" y="50800"/>
                        </a:lnTo>
                        <a:lnTo>
                          <a:pt x="25400" y="174625"/>
                        </a:lnTo>
                        <a:lnTo>
                          <a:pt x="76200" y="301625"/>
                        </a:lnTo>
                        <a:lnTo>
                          <a:pt x="123825" y="346075"/>
                        </a:lnTo>
                        <a:lnTo>
                          <a:pt x="254000" y="307975"/>
                        </a:lnTo>
                        <a:lnTo>
                          <a:pt x="333375" y="241300"/>
                        </a:lnTo>
                        <a:lnTo>
                          <a:pt x="377825" y="603250"/>
                        </a:lnTo>
                        <a:lnTo>
                          <a:pt x="800100" y="600075"/>
                        </a:lnTo>
                        <a:lnTo>
                          <a:pt x="841375" y="241300"/>
                        </a:lnTo>
                        <a:lnTo>
                          <a:pt x="860425" y="244475"/>
                        </a:lnTo>
                        <a:lnTo>
                          <a:pt x="844550" y="495300"/>
                        </a:lnTo>
                        <a:lnTo>
                          <a:pt x="908050" y="444500"/>
                        </a:lnTo>
                        <a:lnTo>
                          <a:pt x="946150" y="355600"/>
                        </a:lnTo>
                        <a:cubicBezTo>
                          <a:pt x="945092" y="317500"/>
                          <a:pt x="944033" y="279400"/>
                          <a:pt x="942975" y="241300"/>
                        </a:cubicBezTo>
                        <a:lnTo>
                          <a:pt x="908050" y="142875"/>
                        </a:lnTo>
                        <a:lnTo>
                          <a:pt x="831850" y="31750"/>
                        </a:lnTo>
                        <a:lnTo>
                          <a:pt x="768350" y="0"/>
                        </a:lnTo>
                        <a:lnTo>
                          <a:pt x="838200" y="85725"/>
                        </a:lnTo>
                        <a:lnTo>
                          <a:pt x="828675" y="101600"/>
                        </a:lnTo>
                        <a:lnTo>
                          <a:pt x="755650" y="120650"/>
                        </a:lnTo>
                        <a:lnTo>
                          <a:pt x="590550" y="206375"/>
                        </a:lnTo>
                        <a:lnTo>
                          <a:pt x="457200" y="139700"/>
                        </a:lnTo>
                        <a:lnTo>
                          <a:pt x="342900" y="92075"/>
                        </a:lnTo>
                        <a:lnTo>
                          <a:pt x="390525" y="15875"/>
                        </a:lnTo>
                        <a:close/>
                      </a:path>
                    </a:pathLst>
                  </a:custGeom>
                  <a:solidFill>
                    <a:srgbClr val="FFDA6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ja-JP" altLang="en-US" dirty="0"/>
                  </a:p>
                </p:txBody>
              </p:sp>
            </p:grpSp>
            <p:cxnSp>
              <p:nvCxnSpPr>
                <p:cNvPr id="162" name="直線コネクタ 161"/>
                <p:cNvCxnSpPr/>
                <p:nvPr/>
              </p:nvCxnSpPr>
              <p:spPr bwMode="auto">
                <a:xfrm flipH="1">
                  <a:off x="-3570424" y="4247273"/>
                  <a:ext cx="697438" cy="376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70" name="図 169"/>
                <p:cNvPicPr>
                  <a:picLocks noChangeAspect="1" noChangeArrowheads="1"/>
                </p:cNvPicPr>
                <p:nvPr/>
              </p:nvPicPr>
              <p:blipFill>
                <a:blip r:embed="rId26" cstate="print">
                  <a:extLst>
                    <a:ext uri="{28A0092B-C50C-407E-A947-70E740481C1C}">
                      <a14:useLocalDpi xmlns:a14="http://schemas.microsoft.com/office/drawing/2010/main" val="0"/>
                    </a:ext>
                  </a:extLst>
                </a:blip>
                <a:srcRect l="41451" t="48508" r="52199" b="43555"/>
                <a:stretch>
                  <a:fillRect/>
                </a:stretch>
              </p:blipFill>
              <p:spPr bwMode="auto">
                <a:xfrm flipH="1">
                  <a:off x="-3563081" y="4081265"/>
                  <a:ext cx="216525" cy="16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53" name="図 152"/>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7214476" y="3194347"/>
              <a:ext cx="460698" cy="384564"/>
            </a:xfrm>
            <a:prstGeom prst="rect">
              <a:avLst/>
            </a:prstGeom>
          </p:spPr>
        </p:pic>
      </p:grpSp>
      <p:sp>
        <p:nvSpPr>
          <p:cNvPr id="126" name="横巻き 125"/>
          <p:cNvSpPr/>
          <p:nvPr/>
        </p:nvSpPr>
        <p:spPr>
          <a:xfrm>
            <a:off x="7923451" y="2390991"/>
            <a:ext cx="1061957" cy="345441"/>
          </a:xfrm>
          <a:prstGeom prst="horizontalScroll">
            <a:avLst/>
          </a:prstGeom>
          <a:solidFill>
            <a:schemeClr val="accent1"/>
          </a:solidFill>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100" b="1" dirty="0">
                <a:solidFill>
                  <a:schemeClr val="bg1"/>
                </a:solidFill>
                <a:latin typeface="Meiryo UI" panose="020B0604030504040204" pitchFamily="50" charset="-128"/>
                <a:ea typeface="Meiryo UI" panose="020B0604030504040204" pitchFamily="50" charset="-128"/>
              </a:rPr>
              <a:t>工程監査</a:t>
            </a:r>
          </a:p>
        </p:txBody>
      </p:sp>
      <p:grpSp>
        <p:nvGrpSpPr>
          <p:cNvPr id="16" name="グループ化 15"/>
          <p:cNvGrpSpPr/>
          <p:nvPr/>
        </p:nvGrpSpPr>
        <p:grpSpPr>
          <a:xfrm>
            <a:off x="8451795" y="3154263"/>
            <a:ext cx="557419" cy="569411"/>
            <a:chOff x="-3925389" y="3600815"/>
            <a:chExt cx="1482676" cy="1149367"/>
          </a:xfrm>
        </p:grpSpPr>
        <p:grpSp>
          <p:nvGrpSpPr>
            <p:cNvPr id="10" name="グループ化 9"/>
            <p:cNvGrpSpPr/>
            <p:nvPr/>
          </p:nvGrpSpPr>
          <p:grpSpPr>
            <a:xfrm>
              <a:off x="-3895495" y="3600815"/>
              <a:ext cx="1153054" cy="759636"/>
              <a:chOff x="-3441571" y="2608203"/>
              <a:chExt cx="4058723" cy="4058723"/>
            </a:xfrm>
          </p:grpSpPr>
          <p:sp>
            <p:nvSpPr>
              <p:cNvPr id="167" name="楕円 166"/>
              <p:cNvSpPr/>
              <p:nvPr/>
            </p:nvSpPr>
            <p:spPr>
              <a:xfrm>
                <a:off x="-1953139" y="5090742"/>
                <a:ext cx="1015838" cy="549844"/>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pic>
            <p:nvPicPr>
              <p:cNvPr id="7" name="図 6"/>
              <p:cNvPicPr>
                <a:picLocks noChangeAspect="1"/>
              </p:cNvPicPr>
              <p:nvPr/>
            </p:nvPicPr>
            <p:blipFill>
              <a:blip r:embed="rId28" cstate="print">
                <a:extLst>
                  <a:ext uri="{BEBA8EAE-BF5A-486C-A8C5-ECC9F3942E4B}">
                    <a14:imgProps xmlns:a14="http://schemas.microsoft.com/office/drawing/2010/main">
                      <a14:imgLayer r:embed="rId29">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3441571" y="2608203"/>
                <a:ext cx="4058723" cy="4058723"/>
              </a:xfrm>
              <a:prstGeom prst="rect">
                <a:avLst/>
              </a:prstGeom>
            </p:spPr>
          </p:pic>
        </p:grpSp>
        <p:grpSp>
          <p:nvGrpSpPr>
            <p:cNvPr id="11" name="グループ化 10"/>
            <p:cNvGrpSpPr/>
            <p:nvPr/>
          </p:nvGrpSpPr>
          <p:grpSpPr>
            <a:xfrm>
              <a:off x="-3925389" y="3935825"/>
              <a:ext cx="1482676" cy="814357"/>
              <a:chOff x="-3927295" y="3547533"/>
              <a:chExt cx="1723877" cy="1015318"/>
            </a:xfrm>
          </p:grpSpPr>
          <p:grpSp>
            <p:nvGrpSpPr>
              <p:cNvPr id="161" name="グループ化 160"/>
              <p:cNvGrpSpPr/>
              <p:nvPr/>
            </p:nvGrpSpPr>
            <p:grpSpPr>
              <a:xfrm flipH="1">
                <a:off x="-3927295" y="3547533"/>
                <a:ext cx="1723877" cy="1015318"/>
                <a:chOff x="18989" y="-14740"/>
                <a:chExt cx="989133" cy="1121019"/>
              </a:xfrm>
            </p:grpSpPr>
            <p:pic>
              <p:nvPicPr>
                <p:cNvPr id="165" name="図 164"/>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l="4408" t="41901" r="52611"/>
                <a:stretch/>
              </p:blipFill>
              <p:spPr bwMode="auto">
                <a:xfrm>
                  <a:off x="18989" y="-14740"/>
                  <a:ext cx="989133" cy="112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 name="フリーフォーム 165"/>
                <p:cNvSpPr/>
                <p:nvPr/>
              </p:nvSpPr>
              <p:spPr bwMode="auto">
                <a:xfrm>
                  <a:off x="116055" y="398972"/>
                  <a:ext cx="771313" cy="622024"/>
                </a:xfrm>
                <a:custGeom>
                  <a:avLst/>
                  <a:gdLst>
                    <a:gd name="connsiteX0" fmla="*/ 390525 w 946150"/>
                    <a:gd name="connsiteY0" fmla="*/ 15875 h 603250"/>
                    <a:gd name="connsiteX1" fmla="*/ 285750 w 946150"/>
                    <a:gd name="connsiteY1" fmla="*/ 98425 h 603250"/>
                    <a:gd name="connsiteX2" fmla="*/ 174625 w 946150"/>
                    <a:gd name="connsiteY2" fmla="*/ 177800 h 603250"/>
                    <a:gd name="connsiteX3" fmla="*/ 120650 w 946150"/>
                    <a:gd name="connsiteY3" fmla="*/ 28575 h 603250"/>
                    <a:gd name="connsiteX4" fmla="*/ 0 w 946150"/>
                    <a:gd name="connsiteY4" fmla="*/ 50800 h 603250"/>
                    <a:gd name="connsiteX5" fmla="*/ 25400 w 946150"/>
                    <a:gd name="connsiteY5" fmla="*/ 174625 h 603250"/>
                    <a:gd name="connsiteX6" fmla="*/ 76200 w 946150"/>
                    <a:gd name="connsiteY6" fmla="*/ 301625 h 603250"/>
                    <a:gd name="connsiteX7" fmla="*/ 123825 w 946150"/>
                    <a:gd name="connsiteY7" fmla="*/ 346075 h 603250"/>
                    <a:gd name="connsiteX8" fmla="*/ 254000 w 946150"/>
                    <a:gd name="connsiteY8" fmla="*/ 307975 h 603250"/>
                    <a:gd name="connsiteX9" fmla="*/ 333375 w 946150"/>
                    <a:gd name="connsiteY9" fmla="*/ 241300 h 603250"/>
                    <a:gd name="connsiteX10" fmla="*/ 377825 w 946150"/>
                    <a:gd name="connsiteY10" fmla="*/ 603250 h 603250"/>
                    <a:gd name="connsiteX11" fmla="*/ 800100 w 946150"/>
                    <a:gd name="connsiteY11" fmla="*/ 600075 h 603250"/>
                    <a:gd name="connsiteX12" fmla="*/ 841375 w 946150"/>
                    <a:gd name="connsiteY12" fmla="*/ 241300 h 603250"/>
                    <a:gd name="connsiteX13" fmla="*/ 860425 w 946150"/>
                    <a:gd name="connsiteY13" fmla="*/ 244475 h 603250"/>
                    <a:gd name="connsiteX14" fmla="*/ 844550 w 946150"/>
                    <a:gd name="connsiteY14" fmla="*/ 495300 h 603250"/>
                    <a:gd name="connsiteX15" fmla="*/ 908050 w 946150"/>
                    <a:gd name="connsiteY15" fmla="*/ 444500 h 603250"/>
                    <a:gd name="connsiteX16" fmla="*/ 946150 w 946150"/>
                    <a:gd name="connsiteY16" fmla="*/ 355600 h 603250"/>
                    <a:gd name="connsiteX17" fmla="*/ 942975 w 946150"/>
                    <a:gd name="connsiteY17" fmla="*/ 241300 h 603250"/>
                    <a:gd name="connsiteX18" fmla="*/ 908050 w 946150"/>
                    <a:gd name="connsiteY18" fmla="*/ 142875 h 603250"/>
                    <a:gd name="connsiteX19" fmla="*/ 831850 w 946150"/>
                    <a:gd name="connsiteY19" fmla="*/ 31750 h 603250"/>
                    <a:gd name="connsiteX20" fmla="*/ 768350 w 946150"/>
                    <a:gd name="connsiteY20" fmla="*/ 0 h 603250"/>
                    <a:gd name="connsiteX21" fmla="*/ 838200 w 946150"/>
                    <a:gd name="connsiteY21" fmla="*/ 85725 h 603250"/>
                    <a:gd name="connsiteX22" fmla="*/ 828675 w 946150"/>
                    <a:gd name="connsiteY22" fmla="*/ 101600 h 603250"/>
                    <a:gd name="connsiteX23" fmla="*/ 755650 w 946150"/>
                    <a:gd name="connsiteY23" fmla="*/ 120650 h 603250"/>
                    <a:gd name="connsiteX24" fmla="*/ 590550 w 946150"/>
                    <a:gd name="connsiteY24" fmla="*/ 206375 h 603250"/>
                    <a:gd name="connsiteX25" fmla="*/ 457200 w 946150"/>
                    <a:gd name="connsiteY25" fmla="*/ 139700 h 603250"/>
                    <a:gd name="connsiteX26" fmla="*/ 342900 w 946150"/>
                    <a:gd name="connsiteY26" fmla="*/ 92075 h 603250"/>
                    <a:gd name="connsiteX27" fmla="*/ 390525 w 946150"/>
                    <a:gd name="connsiteY27" fmla="*/ 15875 h 60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46150" h="603250">
                      <a:moveTo>
                        <a:pt x="390525" y="15875"/>
                      </a:moveTo>
                      <a:lnTo>
                        <a:pt x="285750" y="98425"/>
                      </a:lnTo>
                      <a:lnTo>
                        <a:pt x="174625" y="177800"/>
                      </a:lnTo>
                      <a:lnTo>
                        <a:pt x="120650" y="28575"/>
                      </a:lnTo>
                      <a:lnTo>
                        <a:pt x="0" y="50800"/>
                      </a:lnTo>
                      <a:lnTo>
                        <a:pt x="25400" y="174625"/>
                      </a:lnTo>
                      <a:lnTo>
                        <a:pt x="76200" y="301625"/>
                      </a:lnTo>
                      <a:lnTo>
                        <a:pt x="123825" y="346075"/>
                      </a:lnTo>
                      <a:lnTo>
                        <a:pt x="254000" y="307975"/>
                      </a:lnTo>
                      <a:lnTo>
                        <a:pt x="333375" y="241300"/>
                      </a:lnTo>
                      <a:lnTo>
                        <a:pt x="377825" y="603250"/>
                      </a:lnTo>
                      <a:lnTo>
                        <a:pt x="800100" y="600075"/>
                      </a:lnTo>
                      <a:lnTo>
                        <a:pt x="841375" y="241300"/>
                      </a:lnTo>
                      <a:lnTo>
                        <a:pt x="860425" y="244475"/>
                      </a:lnTo>
                      <a:lnTo>
                        <a:pt x="844550" y="495300"/>
                      </a:lnTo>
                      <a:lnTo>
                        <a:pt x="908050" y="444500"/>
                      </a:lnTo>
                      <a:lnTo>
                        <a:pt x="946150" y="355600"/>
                      </a:lnTo>
                      <a:cubicBezTo>
                        <a:pt x="945092" y="317500"/>
                        <a:pt x="944033" y="279400"/>
                        <a:pt x="942975" y="241300"/>
                      </a:cubicBezTo>
                      <a:lnTo>
                        <a:pt x="908050" y="142875"/>
                      </a:lnTo>
                      <a:lnTo>
                        <a:pt x="831850" y="31750"/>
                      </a:lnTo>
                      <a:lnTo>
                        <a:pt x="768350" y="0"/>
                      </a:lnTo>
                      <a:lnTo>
                        <a:pt x="838200" y="85725"/>
                      </a:lnTo>
                      <a:lnTo>
                        <a:pt x="828675" y="101600"/>
                      </a:lnTo>
                      <a:lnTo>
                        <a:pt x="755650" y="120650"/>
                      </a:lnTo>
                      <a:lnTo>
                        <a:pt x="590550" y="206375"/>
                      </a:lnTo>
                      <a:lnTo>
                        <a:pt x="457200" y="139700"/>
                      </a:lnTo>
                      <a:lnTo>
                        <a:pt x="342900" y="92075"/>
                      </a:lnTo>
                      <a:lnTo>
                        <a:pt x="390525" y="15875"/>
                      </a:lnTo>
                      <a:close/>
                    </a:path>
                  </a:pathLst>
                </a:custGeom>
                <a:solidFill>
                  <a:srgbClr val="FFDA6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ja-JP" altLang="en-US"/>
                </a:p>
              </p:txBody>
            </p:sp>
          </p:grpSp>
          <p:cxnSp>
            <p:nvCxnSpPr>
              <p:cNvPr id="163" name="直線コネクタ 162"/>
              <p:cNvCxnSpPr/>
              <p:nvPr/>
            </p:nvCxnSpPr>
            <p:spPr bwMode="auto">
              <a:xfrm flipH="1">
                <a:off x="-3570423" y="4247272"/>
                <a:ext cx="697439" cy="376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64" name="図 163"/>
              <p:cNvPicPr>
                <a:picLocks noChangeAspect="1" noChangeArrowheads="1"/>
              </p:cNvPicPr>
              <p:nvPr/>
            </p:nvPicPr>
            <p:blipFill>
              <a:blip r:embed="rId26" cstate="print">
                <a:extLst>
                  <a:ext uri="{28A0092B-C50C-407E-A947-70E740481C1C}">
                    <a14:useLocalDpi xmlns:a14="http://schemas.microsoft.com/office/drawing/2010/main" val="0"/>
                  </a:ext>
                </a:extLst>
              </a:blip>
              <a:srcRect l="41451" t="48508" r="52199" b="43555"/>
              <a:stretch>
                <a:fillRect/>
              </a:stretch>
            </p:blipFill>
            <p:spPr bwMode="auto">
              <a:xfrm flipH="1">
                <a:off x="-3563081" y="4081265"/>
                <a:ext cx="216525" cy="16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 name="横巻き 1"/>
          <p:cNvSpPr/>
          <p:nvPr/>
        </p:nvSpPr>
        <p:spPr>
          <a:xfrm>
            <a:off x="8638683" y="3553761"/>
            <a:ext cx="1403785" cy="345441"/>
          </a:xfrm>
          <a:prstGeom prst="horizontalScroll">
            <a:avLst/>
          </a:prstGeom>
          <a:solidFill>
            <a:schemeClr val="accent1"/>
          </a:solidFill>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1100" b="1" dirty="0">
                <a:solidFill>
                  <a:schemeClr val="bg1"/>
                </a:solidFill>
                <a:latin typeface="Meiryo UI" panose="020B0604030504040204" pitchFamily="50" charset="-128"/>
                <a:ea typeface="Meiryo UI" panose="020B0604030504040204" pitchFamily="50" charset="-128"/>
              </a:rPr>
              <a:t>QC</a:t>
            </a:r>
            <a:r>
              <a:rPr lang="ja-JP" altLang="en-US" sz="1100" b="1" dirty="0">
                <a:solidFill>
                  <a:schemeClr val="bg1"/>
                </a:solidFill>
                <a:latin typeface="Meiryo UI" panose="020B0604030504040204" pitchFamily="50" charset="-128"/>
                <a:ea typeface="Meiryo UI" panose="020B0604030504040204" pitchFamily="50" charset="-128"/>
              </a:rPr>
              <a:t>サークル事務局</a:t>
            </a:r>
          </a:p>
        </p:txBody>
      </p:sp>
      <p:sp>
        <p:nvSpPr>
          <p:cNvPr id="15" name="横巻き 75">
            <a:extLst>
              <a:ext uri="{FF2B5EF4-FFF2-40B4-BE49-F238E27FC236}">
                <a16:creationId xmlns:a16="http://schemas.microsoft.com/office/drawing/2014/main" id="{0CCAC9BB-E8D6-057C-8A8D-809AEAB0325C}"/>
              </a:ext>
            </a:extLst>
          </p:cNvPr>
          <p:cNvSpPr/>
          <p:nvPr/>
        </p:nvSpPr>
        <p:spPr>
          <a:xfrm>
            <a:off x="395031" y="621456"/>
            <a:ext cx="1724969"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17" name="テキスト ボックス 16">
            <a:extLst>
              <a:ext uri="{FF2B5EF4-FFF2-40B4-BE49-F238E27FC236}">
                <a16:creationId xmlns:a16="http://schemas.microsoft.com/office/drawing/2014/main" id="{9DEBC294-82B3-D805-BE88-3E52D388460C}"/>
              </a:ext>
            </a:extLst>
          </p:cNvPr>
          <p:cNvSpPr txBox="1"/>
          <p:nvPr/>
        </p:nvSpPr>
        <p:spPr>
          <a:xfrm>
            <a:off x="624988" y="710188"/>
            <a:ext cx="1571458"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組織図マップ</a:t>
            </a:r>
            <a:endParaRPr kumimoji="1" lang="ja-JP" altLang="en-US" sz="1800" dirty="0">
              <a:latin typeface="Meiryo UI" panose="020B0604030504040204" pitchFamily="50" charset="-128"/>
              <a:ea typeface="Meiryo UI" panose="020B0604030504040204" pitchFamily="50" charset="-128"/>
            </a:endParaRPr>
          </a:p>
        </p:txBody>
      </p:sp>
      <p:sp>
        <p:nvSpPr>
          <p:cNvPr id="18" name="横巻き 75">
            <a:extLst>
              <a:ext uri="{FF2B5EF4-FFF2-40B4-BE49-F238E27FC236}">
                <a16:creationId xmlns:a16="http://schemas.microsoft.com/office/drawing/2014/main" id="{BBF7A7B4-1AC9-A179-2423-F8E3A15291E4}"/>
              </a:ext>
            </a:extLst>
          </p:cNvPr>
          <p:cNvSpPr/>
          <p:nvPr/>
        </p:nvSpPr>
        <p:spPr>
          <a:xfrm>
            <a:off x="5421399" y="628255"/>
            <a:ext cx="1503338"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20" name="テキスト ボックス 19">
            <a:extLst>
              <a:ext uri="{FF2B5EF4-FFF2-40B4-BE49-F238E27FC236}">
                <a16:creationId xmlns:a16="http://schemas.microsoft.com/office/drawing/2014/main" id="{21E71873-4AA5-7202-C487-0BF8FF20D809}"/>
              </a:ext>
            </a:extLst>
          </p:cNvPr>
          <p:cNvSpPr txBox="1"/>
          <p:nvPr/>
        </p:nvSpPr>
        <p:spPr>
          <a:xfrm>
            <a:off x="5651356" y="716987"/>
            <a:ext cx="1176722" cy="369332"/>
          </a:xfrm>
          <a:prstGeom prst="rect">
            <a:avLst/>
          </a:prstGeom>
          <a:noFill/>
        </p:spPr>
        <p:txBody>
          <a:bodyPr wrap="square" rtlCol="0">
            <a:spAutoFit/>
          </a:bodyPr>
          <a:lstStyle/>
          <a:p>
            <a:r>
              <a:rPr kumimoji="1" lang="ja-JP" altLang="en-US" sz="1800" dirty="0">
                <a:latin typeface="Meiryo UI" panose="020B0604030504040204" pitchFamily="50" charset="-128"/>
                <a:ea typeface="Meiryo UI" panose="020B0604030504040204" pitchFamily="50" charset="-128"/>
              </a:rPr>
              <a:t>業務内容</a:t>
            </a:r>
          </a:p>
        </p:txBody>
      </p:sp>
    </p:spTree>
    <p:custDataLst>
      <p:tags r:id="rId1"/>
    </p:custDataLst>
    <p:extLst>
      <p:ext uri="{BB962C8B-B14F-4D97-AF65-F5344CB8AC3E}">
        <p14:creationId xmlns:p14="http://schemas.microsoft.com/office/powerpoint/2010/main" val="39699141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450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par>
                          <p:cTn id="8" fill="hold">
                            <p:stCondLst>
                              <p:cond delay="5000"/>
                            </p:stCondLst>
                            <p:childTnLst>
                              <p:par>
                                <p:cTn id="9" presetID="26" presetClass="emph" presetSubtype="0" fill="hold" grpId="0" nodeType="afterEffect">
                                  <p:stCondLst>
                                    <p:cond delay="400"/>
                                  </p:stCondLst>
                                  <p:childTnLst>
                                    <p:animEffect transition="out" filter="fade">
                                      <p:cBhvr>
                                        <p:cTn id="10" dur="500" tmFilter="0, 0; .2, .5; .8, .5; 1, 0"/>
                                        <p:tgtEl>
                                          <p:spTgt spid="53"/>
                                        </p:tgtEl>
                                      </p:cBhvr>
                                    </p:animEffect>
                                    <p:animScale>
                                      <p:cBhvr>
                                        <p:cTn id="11" dur="250" autoRev="1" fill="hold"/>
                                        <p:tgtEl>
                                          <p:spTgt spid="53"/>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par>
                                <p:cTn id="28" presetID="10" presetClass="entr" presetSubtype="0"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childTnLst>
                                </p:cTn>
                              </p:par>
                              <p:par>
                                <p:cTn id="35" presetID="10"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1000"/>
                                        <p:tgtEl>
                                          <p:spTgt spid="126"/>
                                        </p:tgtEl>
                                      </p:cBhvr>
                                    </p:animEffect>
                                  </p:childTnLst>
                                </p:cTn>
                              </p:par>
                              <p:par>
                                <p:cTn id="41" presetID="10"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childTnLst>
                                </p:cTn>
                              </p:par>
                              <p:par>
                                <p:cTn id="44" presetID="10" presetClass="entr" presetSubtype="0"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1000"/>
                                        <p:tgtEl>
                                          <p:spTgt spid="4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fade">
                                      <p:cBhvr>
                                        <p:cTn id="49" dur="1000"/>
                                        <p:tgtEl>
                                          <p:spTgt spid="125"/>
                                        </p:tgtEl>
                                      </p:cBhvr>
                                    </p:animEffect>
                                  </p:childTnLst>
                                </p:cTn>
                              </p:par>
                              <p:par>
                                <p:cTn id="50" presetID="10"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1000"/>
                                        <p:tgtEl>
                                          <p:spTgt spid="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1000"/>
                            </p:stCondLst>
                            <p:childTnLst>
                              <p:par>
                                <p:cTn id="69" presetID="22" presetClass="entr" presetSubtype="4"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down)">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500"/>
                                        <p:tgtEl>
                                          <p:spTgt spid="12"/>
                                        </p:tgtEl>
                                      </p:cBhvr>
                                    </p:animEffect>
                                  </p:childTnLst>
                                </p:cTn>
                              </p:par>
                            </p:childTnLst>
                          </p:cTn>
                        </p:par>
                        <p:par>
                          <p:cTn id="79" fill="hold">
                            <p:stCondLst>
                              <p:cond delay="2000"/>
                            </p:stCondLst>
                            <p:childTnLst>
                              <p:par>
                                <p:cTn id="80" presetID="10" presetClass="entr" presetSubtype="0" fill="hold" nodeType="afterEffect">
                                  <p:stCondLst>
                                    <p:cond delay="0"/>
                                  </p:stCondLst>
                                  <p:childTnLst>
                                    <p:set>
                                      <p:cBhvr>
                                        <p:cTn id="81" dur="1" fill="hold">
                                          <p:stCondLst>
                                            <p:cond delay="0"/>
                                          </p:stCondLst>
                                        </p:cTn>
                                        <p:tgtEl>
                                          <p:spTgt spid="4"/>
                                        </p:tgtEl>
                                        <p:attrNameLst>
                                          <p:attrName>style.visibility</p:attrName>
                                        </p:attrNameLst>
                                      </p:cBhvr>
                                      <p:to>
                                        <p:strVal val="visible"/>
                                      </p:to>
                                    </p:set>
                                    <p:animEffect transition="in" filter="fade">
                                      <p:cBhvr>
                                        <p:cTn id="82" dur="1000"/>
                                        <p:tgtEl>
                                          <p:spTgt spid="4"/>
                                        </p:tgtEl>
                                      </p:cBhvr>
                                    </p:animEffect>
                                  </p:childTnLst>
                                </p:cTn>
                              </p:par>
                              <p:par>
                                <p:cTn id="83" presetID="10" presetClass="entr" presetSubtype="0" fill="hold"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1000"/>
                                        <p:tgtEl>
                                          <p:spTgt spid="1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28"/>
                                        </p:tgtEl>
                                        <p:attrNameLst>
                                          <p:attrName>style.visibility</p:attrName>
                                        </p:attrNameLst>
                                      </p:cBhvr>
                                      <p:to>
                                        <p:strVal val="visible"/>
                                      </p:to>
                                    </p:set>
                                    <p:animEffect transition="in" filter="fade">
                                      <p:cBhvr>
                                        <p:cTn id="88" dur="1000"/>
                                        <p:tgtEl>
                                          <p:spTgt spid="12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7"/>
                                        </p:tgtEl>
                                        <p:attrNameLst>
                                          <p:attrName>style.visibility</p:attrName>
                                        </p:attrNameLst>
                                      </p:cBhvr>
                                      <p:to>
                                        <p:strVal val="visible"/>
                                      </p:to>
                                    </p:set>
                                    <p:animEffect transition="in" filter="fade">
                                      <p:cBhvr>
                                        <p:cTn id="91" dur="1000"/>
                                        <p:tgtEl>
                                          <p:spTgt spid="127"/>
                                        </p:tgtEl>
                                      </p:cBhvr>
                                    </p:animEffect>
                                  </p:childTnLst>
                                </p:cTn>
                              </p:par>
                              <p:par>
                                <p:cTn id="92" presetID="10" presetClass="entr" presetSubtype="0" fill="hold"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fade">
                                      <p:cBhvr>
                                        <p:cTn id="94" dur="1000"/>
                                        <p:tgtEl>
                                          <p:spTgt spid="44"/>
                                        </p:tgtEl>
                                      </p:cBhvr>
                                    </p:animEffect>
                                  </p:childTnLst>
                                </p:cTn>
                              </p:par>
                              <p:par>
                                <p:cTn id="95" presetID="10" presetClass="entr" presetSubtype="0" fill="hold" nodeType="withEffect">
                                  <p:stCondLst>
                                    <p:cond delay="0"/>
                                  </p:stCondLst>
                                  <p:childTnLst>
                                    <p:set>
                                      <p:cBhvr>
                                        <p:cTn id="96" dur="1" fill="hold">
                                          <p:stCondLst>
                                            <p:cond delay="0"/>
                                          </p:stCondLst>
                                        </p:cTn>
                                        <p:tgtEl>
                                          <p:spTgt spid="158"/>
                                        </p:tgtEl>
                                        <p:attrNameLst>
                                          <p:attrName>style.visibility</p:attrName>
                                        </p:attrNameLst>
                                      </p:cBhvr>
                                      <p:to>
                                        <p:strVal val="visible"/>
                                      </p:to>
                                    </p:set>
                                    <p:animEffect transition="in" filter="fade">
                                      <p:cBhvr>
                                        <p:cTn id="97" dur="10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43" grpId="0" animBg="1"/>
      <p:bldP spid="46" grpId="0" animBg="1"/>
      <p:bldP spid="127" grpId="0" animBg="1"/>
      <p:bldP spid="128" grpId="0" animBg="1"/>
      <p:bldP spid="27" grpId="0" animBg="1"/>
      <p:bldP spid="28" grpId="0" animBg="1"/>
      <p:bldP spid="51" grpId="0" animBg="1"/>
      <p:bldP spid="53" grpId="0" animBg="1"/>
      <p:bldP spid="54" grpId="0" animBg="1"/>
      <p:bldP spid="55" grpId="0" animBg="1"/>
      <p:bldP spid="126"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55040165-0EAD-4346-5A82-B37C30F0CD14}"/>
              </a:ext>
            </a:extLst>
          </p:cNvPr>
          <p:cNvSpPr/>
          <p:nvPr/>
        </p:nvSpPr>
        <p:spPr>
          <a:xfrm>
            <a:off x="881088" y="927469"/>
            <a:ext cx="4665041" cy="1688471"/>
          </a:xfrm>
          <a:prstGeom prst="rect">
            <a:avLst/>
          </a:prstGeom>
          <a:solidFill>
            <a:srgbClr val="FFFF9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角丸四角形 1">
            <a:extLst>
              <a:ext uri="{FF2B5EF4-FFF2-40B4-BE49-F238E27FC236}">
                <a16:creationId xmlns:a16="http://schemas.microsoft.com/office/drawing/2014/main" id="{A01B4FCA-11FD-DA78-C0A1-EAA191A6D435}"/>
              </a:ext>
            </a:extLst>
          </p:cNvPr>
          <p:cNvSpPr/>
          <p:nvPr/>
        </p:nvSpPr>
        <p:spPr>
          <a:xfrm>
            <a:off x="502131" y="3643763"/>
            <a:ext cx="2260241" cy="2745566"/>
          </a:xfrm>
          <a:prstGeom prst="roundRect">
            <a:avLst>
              <a:gd name="adj" fmla="val 4701"/>
            </a:avLst>
          </a:prstGeom>
          <a:solidFill>
            <a:srgbClr val="FF99FF">
              <a:alpha val="20784"/>
            </a:srgbClr>
          </a:solidFill>
          <a:ln w="57150">
            <a:solidFill>
              <a:srgbClr val="FFCCFF"/>
            </a:solid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96" name="グループ化 95">
            <a:extLst>
              <a:ext uri="{FF2B5EF4-FFF2-40B4-BE49-F238E27FC236}">
                <a16:creationId xmlns:a16="http://schemas.microsoft.com/office/drawing/2014/main" id="{4D336FAA-8CF5-E5FE-D7A6-4A6DEB321DF8}"/>
              </a:ext>
            </a:extLst>
          </p:cNvPr>
          <p:cNvGrpSpPr/>
          <p:nvPr/>
        </p:nvGrpSpPr>
        <p:grpSpPr>
          <a:xfrm rot="1248863">
            <a:off x="2545391" y="2663710"/>
            <a:ext cx="1938423" cy="2035715"/>
            <a:chOff x="0" y="0"/>
            <a:chExt cx="4127500" cy="4064000"/>
          </a:xfrm>
          <a:solidFill>
            <a:srgbClr val="3399FF"/>
          </a:solidFill>
        </p:grpSpPr>
        <p:sp>
          <p:nvSpPr>
            <p:cNvPr id="97" name="フリーフォーム: 図形 96">
              <a:extLst>
                <a:ext uri="{FF2B5EF4-FFF2-40B4-BE49-F238E27FC236}">
                  <a16:creationId xmlns:a16="http://schemas.microsoft.com/office/drawing/2014/main" id="{9D6D4B89-02A8-0D4A-7C3A-8577BA243AA6}"/>
                </a:ext>
              </a:extLst>
            </p:cNvPr>
            <p:cNvSpPr/>
            <p:nvPr/>
          </p:nvSpPr>
          <p:spPr>
            <a:xfrm>
              <a:off x="0" y="0"/>
              <a:ext cx="4127500" cy="4064000"/>
            </a:xfrm>
            <a:custGeom>
              <a:avLst/>
              <a:gdLst>
                <a:gd name="connsiteX0" fmla="*/ 1790700 w 4124325"/>
                <a:gd name="connsiteY0" fmla="*/ 514350 h 4067175"/>
                <a:gd name="connsiteX1" fmla="*/ 1895475 w 4124325"/>
                <a:gd name="connsiteY1" fmla="*/ 0 h 4067175"/>
                <a:gd name="connsiteX2" fmla="*/ 2581275 w 4124325"/>
                <a:gd name="connsiteY2" fmla="*/ 57150 h 4067175"/>
                <a:gd name="connsiteX3" fmla="*/ 2590800 w 4124325"/>
                <a:gd name="connsiteY3" fmla="*/ 600075 h 4067175"/>
                <a:gd name="connsiteX4" fmla="*/ 2800350 w 4124325"/>
                <a:gd name="connsiteY4" fmla="*/ 676275 h 4067175"/>
                <a:gd name="connsiteX5" fmla="*/ 2952750 w 4124325"/>
                <a:gd name="connsiteY5" fmla="*/ 781050 h 4067175"/>
                <a:gd name="connsiteX6" fmla="*/ 3381375 w 4124325"/>
                <a:gd name="connsiteY6" fmla="*/ 495300 h 4067175"/>
                <a:gd name="connsiteX7" fmla="*/ 3848100 w 4124325"/>
                <a:gd name="connsiteY7" fmla="*/ 1028700 h 4067175"/>
                <a:gd name="connsiteX8" fmla="*/ 3476625 w 4124325"/>
                <a:gd name="connsiteY8" fmla="*/ 1352550 h 4067175"/>
                <a:gd name="connsiteX9" fmla="*/ 3543300 w 4124325"/>
                <a:gd name="connsiteY9" fmla="*/ 1571625 h 4067175"/>
                <a:gd name="connsiteX10" fmla="*/ 3600450 w 4124325"/>
                <a:gd name="connsiteY10" fmla="*/ 1790700 h 4067175"/>
                <a:gd name="connsiteX11" fmla="*/ 4124325 w 4124325"/>
                <a:gd name="connsiteY11" fmla="*/ 1895475 h 4067175"/>
                <a:gd name="connsiteX12" fmla="*/ 4057650 w 4124325"/>
                <a:gd name="connsiteY12" fmla="*/ 2562225 h 4067175"/>
                <a:gd name="connsiteX13" fmla="*/ 3514725 w 4124325"/>
                <a:gd name="connsiteY13" fmla="*/ 2571750 h 4067175"/>
                <a:gd name="connsiteX14" fmla="*/ 3448050 w 4124325"/>
                <a:gd name="connsiteY14" fmla="*/ 2752725 h 4067175"/>
                <a:gd name="connsiteX15" fmla="*/ 3324225 w 4124325"/>
                <a:gd name="connsiteY15" fmla="*/ 2924175 h 4067175"/>
                <a:gd name="connsiteX16" fmla="*/ 3609975 w 4124325"/>
                <a:gd name="connsiteY16" fmla="*/ 3371850 h 4067175"/>
                <a:gd name="connsiteX17" fmla="*/ 3105150 w 4124325"/>
                <a:gd name="connsiteY17" fmla="*/ 3790950 h 4067175"/>
                <a:gd name="connsiteX18" fmla="*/ 2733675 w 4124325"/>
                <a:gd name="connsiteY18" fmla="*/ 3438525 h 4067175"/>
                <a:gd name="connsiteX19" fmla="*/ 2524125 w 4124325"/>
                <a:gd name="connsiteY19" fmla="*/ 3514725 h 4067175"/>
                <a:gd name="connsiteX20" fmla="*/ 2314575 w 4124325"/>
                <a:gd name="connsiteY20" fmla="*/ 3543300 h 4067175"/>
                <a:gd name="connsiteX21" fmla="*/ 2228850 w 4124325"/>
                <a:gd name="connsiteY21" fmla="*/ 4067175 h 4067175"/>
                <a:gd name="connsiteX22" fmla="*/ 1524000 w 4124325"/>
                <a:gd name="connsiteY22" fmla="*/ 4010025 h 4067175"/>
                <a:gd name="connsiteX23" fmla="*/ 1533525 w 4124325"/>
                <a:gd name="connsiteY23" fmla="*/ 3476625 h 4067175"/>
                <a:gd name="connsiteX24" fmla="*/ 1323975 w 4124325"/>
                <a:gd name="connsiteY24" fmla="*/ 3409950 h 4067175"/>
                <a:gd name="connsiteX25" fmla="*/ 1152525 w 4124325"/>
                <a:gd name="connsiteY25" fmla="*/ 3305175 h 4067175"/>
                <a:gd name="connsiteX26" fmla="*/ 695325 w 4124325"/>
                <a:gd name="connsiteY26" fmla="*/ 3571875 h 4067175"/>
                <a:gd name="connsiteX27" fmla="*/ 266700 w 4124325"/>
                <a:gd name="connsiteY27" fmla="*/ 3076575 h 4067175"/>
                <a:gd name="connsiteX28" fmla="*/ 628650 w 4124325"/>
                <a:gd name="connsiteY28" fmla="*/ 2686050 h 4067175"/>
                <a:gd name="connsiteX29" fmla="*/ 561975 w 4124325"/>
                <a:gd name="connsiteY29" fmla="*/ 2505075 h 4067175"/>
                <a:gd name="connsiteX30" fmla="*/ 523875 w 4124325"/>
                <a:gd name="connsiteY30" fmla="*/ 2286000 h 4067175"/>
                <a:gd name="connsiteX31" fmla="*/ 0 w 4124325"/>
                <a:gd name="connsiteY31" fmla="*/ 2190750 h 4067175"/>
                <a:gd name="connsiteX32" fmla="*/ 47625 w 4124325"/>
                <a:gd name="connsiteY32" fmla="*/ 1524000 h 4067175"/>
                <a:gd name="connsiteX33" fmla="*/ 600075 w 4124325"/>
                <a:gd name="connsiteY33" fmla="*/ 1504950 h 4067175"/>
                <a:gd name="connsiteX34" fmla="*/ 676275 w 4124325"/>
                <a:gd name="connsiteY34" fmla="*/ 1333500 h 4067175"/>
                <a:gd name="connsiteX35" fmla="*/ 771525 w 4124325"/>
                <a:gd name="connsiteY35" fmla="*/ 1143000 h 4067175"/>
                <a:gd name="connsiteX36" fmla="*/ 476250 w 4124325"/>
                <a:gd name="connsiteY36" fmla="*/ 695325 h 4067175"/>
                <a:gd name="connsiteX37" fmla="*/ 1019175 w 4124325"/>
                <a:gd name="connsiteY37" fmla="*/ 276225 h 4067175"/>
                <a:gd name="connsiteX38" fmla="*/ 1400175 w 4124325"/>
                <a:gd name="connsiteY38" fmla="*/ 657225 h 4067175"/>
                <a:gd name="connsiteX39" fmla="*/ 1571625 w 4124325"/>
                <a:gd name="connsiteY39" fmla="*/ 561975 h 4067175"/>
                <a:gd name="connsiteX40" fmla="*/ 1790700 w 4124325"/>
                <a:gd name="connsiteY40" fmla="*/ 514350 h 406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4325" h="4067175">
                  <a:moveTo>
                    <a:pt x="1790700" y="514350"/>
                  </a:moveTo>
                  <a:lnTo>
                    <a:pt x="1895475" y="0"/>
                  </a:lnTo>
                  <a:lnTo>
                    <a:pt x="2581275" y="57150"/>
                  </a:lnTo>
                  <a:lnTo>
                    <a:pt x="2590800" y="600075"/>
                  </a:lnTo>
                  <a:lnTo>
                    <a:pt x="2800350" y="676275"/>
                  </a:lnTo>
                  <a:lnTo>
                    <a:pt x="2952750" y="781050"/>
                  </a:lnTo>
                  <a:lnTo>
                    <a:pt x="3381375" y="495300"/>
                  </a:lnTo>
                  <a:lnTo>
                    <a:pt x="3848100" y="1028700"/>
                  </a:lnTo>
                  <a:lnTo>
                    <a:pt x="3476625" y="1352550"/>
                  </a:lnTo>
                  <a:lnTo>
                    <a:pt x="3543300" y="1571625"/>
                  </a:lnTo>
                  <a:lnTo>
                    <a:pt x="3600450" y="1790700"/>
                  </a:lnTo>
                  <a:lnTo>
                    <a:pt x="4124325" y="1895475"/>
                  </a:lnTo>
                  <a:lnTo>
                    <a:pt x="4057650" y="2562225"/>
                  </a:lnTo>
                  <a:lnTo>
                    <a:pt x="3514725" y="2571750"/>
                  </a:lnTo>
                  <a:lnTo>
                    <a:pt x="3448050" y="2752725"/>
                  </a:lnTo>
                  <a:lnTo>
                    <a:pt x="3324225" y="2924175"/>
                  </a:lnTo>
                  <a:lnTo>
                    <a:pt x="3609975" y="3371850"/>
                  </a:lnTo>
                  <a:lnTo>
                    <a:pt x="3105150" y="3790950"/>
                  </a:lnTo>
                  <a:lnTo>
                    <a:pt x="2733675" y="3438525"/>
                  </a:lnTo>
                  <a:lnTo>
                    <a:pt x="2524125" y="3514725"/>
                  </a:lnTo>
                  <a:lnTo>
                    <a:pt x="2314575" y="3543300"/>
                  </a:lnTo>
                  <a:lnTo>
                    <a:pt x="2228850" y="4067175"/>
                  </a:lnTo>
                  <a:lnTo>
                    <a:pt x="1524000" y="4010025"/>
                  </a:lnTo>
                  <a:lnTo>
                    <a:pt x="1533525" y="3476625"/>
                  </a:lnTo>
                  <a:lnTo>
                    <a:pt x="1323975" y="3409950"/>
                  </a:lnTo>
                  <a:lnTo>
                    <a:pt x="1152525" y="3305175"/>
                  </a:lnTo>
                  <a:lnTo>
                    <a:pt x="695325" y="3571875"/>
                  </a:lnTo>
                  <a:lnTo>
                    <a:pt x="266700" y="3076575"/>
                  </a:lnTo>
                  <a:lnTo>
                    <a:pt x="628650" y="2686050"/>
                  </a:lnTo>
                  <a:lnTo>
                    <a:pt x="561975" y="2505075"/>
                  </a:lnTo>
                  <a:lnTo>
                    <a:pt x="523875" y="2286000"/>
                  </a:lnTo>
                  <a:lnTo>
                    <a:pt x="0" y="2190750"/>
                  </a:lnTo>
                  <a:lnTo>
                    <a:pt x="47625" y="1524000"/>
                  </a:lnTo>
                  <a:lnTo>
                    <a:pt x="600075" y="1504950"/>
                  </a:lnTo>
                  <a:lnTo>
                    <a:pt x="676275" y="1333500"/>
                  </a:lnTo>
                  <a:lnTo>
                    <a:pt x="771525" y="1143000"/>
                  </a:lnTo>
                  <a:lnTo>
                    <a:pt x="476250" y="695325"/>
                  </a:lnTo>
                  <a:lnTo>
                    <a:pt x="1019175" y="276225"/>
                  </a:lnTo>
                  <a:lnTo>
                    <a:pt x="1400175" y="657225"/>
                  </a:lnTo>
                  <a:lnTo>
                    <a:pt x="1571625" y="561975"/>
                  </a:lnTo>
                  <a:lnTo>
                    <a:pt x="1790700" y="514350"/>
                  </a:lnTo>
                  <a:close/>
                </a:path>
              </a:pathLst>
            </a:custGeom>
            <a:grp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98" name="楕円 97">
              <a:extLst>
                <a:ext uri="{FF2B5EF4-FFF2-40B4-BE49-F238E27FC236}">
                  <a16:creationId xmlns:a16="http://schemas.microsoft.com/office/drawing/2014/main" id="{84863C87-421C-777E-F656-A5A737322176}"/>
                </a:ext>
              </a:extLst>
            </p:cNvPr>
            <p:cNvSpPr/>
            <p:nvPr/>
          </p:nvSpPr>
          <p:spPr>
            <a:xfrm>
              <a:off x="993198" y="1018598"/>
              <a:ext cx="2105025" cy="20227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grpSp>
        <p:nvGrpSpPr>
          <p:cNvPr id="93" name="グループ化 92">
            <a:extLst>
              <a:ext uri="{FF2B5EF4-FFF2-40B4-BE49-F238E27FC236}">
                <a16:creationId xmlns:a16="http://schemas.microsoft.com/office/drawing/2014/main" id="{AED7928E-5D7F-467A-0C3C-8489D7153396}"/>
              </a:ext>
            </a:extLst>
          </p:cNvPr>
          <p:cNvGrpSpPr/>
          <p:nvPr/>
        </p:nvGrpSpPr>
        <p:grpSpPr>
          <a:xfrm>
            <a:off x="9371681" y="3532578"/>
            <a:ext cx="1938423" cy="2035715"/>
            <a:chOff x="0" y="0"/>
            <a:chExt cx="4127500" cy="4064000"/>
          </a:xfrm>
          <a:solidFill>
            <a:srgbClr val="FF0000"/>
          </a:solidFill>
        </p:grpSpPr>
        <p:sp>
          <p:nvSpPr>
            <p:cNvPr id="94" name="フリーフォーム: 図形 93">
              <a:extLst>
                <a:ext uri="{FF2B5EF4-FFF2-40B4-BE49-F238E27FC236}">
                  <a16:creationId xmlns:a16="http://schemas.microsoft.com/office/drawing/2014/main" id="{426C73BF-83ED-951C-33D8-892C9398D6E7}"/>
                </a:ext>
              </a:extLst>
            </p:cNvPr>
            <p:cNvSpPr/>
            <p:nvPr/>
          </p:nvSpPr>
          <p:spPr>
            <a:xfrm>
              <a:off x="0" y="0"/>
              <a:ext cx="4127500" cy="4064000"/>
            </a:xfrm>
            <a:custGeom>
              <a:avLst/>
              <a:gdLst>
                <a:gd name="connsiteX0" fmla="*/ 1790700 w 4124325"/>
                <a:gd name="connsiteY0" fmla="*/ 514350 h 4067175"/>
                <a:gd name="connsiteX1" fmla="*/ 1895475 w 4124325"/>
                <a:gd name="connsiteY1" fmla="*/ 0 h 4067175"/>
                <a:gd name="connsiteX2" fmla="*/ 2581275 w 4124325"/>
                <a:gd name="connsiteY2" fmla="*/ 57150 h 4067175"/>
                <a:gd name="connsiteX3" fmla="*/ 2590800 w 4124325"/>
                <a:gd name="connsiteY3" fmla="*/ 600075 h 4067175"/>
                <a:gd name="connsiteX4" fmla="*/ 2800350 w 4124325"/>
                <a:gd name="connsiteY4" fmla="*/ 676275 h 4067175"/>
                <a:gd name="connsiteX5" fmla="*/ 2952750 w 4124325"/>
                <a:gd name="connsiteY5" fmla="*/ 781050 h 4067175"/>
                <a:gd name="connsiteX6" fmla="*/ 3381375 w 4124325"/>
                <a:gd name="connsiteY6" fmla="*/ 495300 h 4067175"/>
                <a:gd name="connsiteX7" fmla="*/ 3848100 w 4124325"/>
                <a:gd name="connsiteY7" fmla="*/ 1028700 h 4067175"/>
                <a:gd name="connsiteX8" fmla="*/ 3476625 w 4124325"/>
                <a:gd name="connsiteY8" fmla="*/ 1352550 h 4067175"/>
                <a:gd name="connsiteX9" fmla="*/ 3543300 w 4124325"/>
                <a:gd name="connsiteY9" fmla="*/ 1571625 h 4067175"/>
                <a:gd name="connsiteX10" fmla="*/ 3600450 w 4124325"/>
                <a:gd name="connsiteY10" fmla="*/ 1790700 h 4067175"/>
                <a:gd name="connsiteX11" fmla="*/ 4124325 w 4124325"/>
                <a:gd name="connsiteY11" fmla="*/ 1895475 h 4067175"/>
                <a:gd name="connsiteX12" fmla="*/ 4057650 w 4124325"/>
                <a:gd name="connsiteY12" fmla="*/ 2562225 h 4067175"/>
                <a:gd name="connsiteX13" fmla="*/ 3514725 w 4124325"/>
                <a:gd name="connsiteY13" fmla="*/ 2571750 h 4067175"/>
                <a:gd name="connsiteX14" fmla="*/ 3448050 w 4124325"/>
                <a:gd name="connsiteY14" fmla="*/ 2752725 h 4067175"/>
                <a:gd name="connsiteX15" fmla="*/ 3324225 w 4124325"/>
                <a:gd name="connsiteY15" fmla="*/ 2924175 h 4067175"/>
                <a:gd name="connsiteX16" fmla="*/ 3609975 w 4124325"/>
                <a:gd name="connsiteY16" fmla="*/ 3371850 h 4067175"/>
                <a:gd name="connsiteX17" fmla="*/ 3105150 w 4124325"/>
                <a:gd name="connsiteY17" fmla="*/ 3790950 h 4067175"/>
                <a:gd name="connsiteX18" fmla="*/ 2733675 w 4124325"/>
                <a:gd name="connsiteY18" fmla="*/ 3438525 h 4067175"/>
                <a:gd name="connsiteX19" fmla="*/ 2524125 w 4124325"/>
                <a:gd name="connsiteY19" fmla="*/ 3514725 h 4067175"/>
                <a:gd name="connsiteX20" fmla="*/ 2314575 w 4124325"/>
                <a:gd name="connsiteY20" fmla="*/ 3543300 h 4067175"/>
                <a:gd name="connsiteX21" fmla="*/ 2228850 w 4124325"/>
                <a:gd name="connsiteY21" fmla="*/ 4067175 h 4067175"/>
                <a:gd name="connsiteX22" fmla="*/ 1524000 w 4124325"/>
                <a:gd name="connsiteY22" fmla="*/ 4010025 h 4067175"/>
                <a:gd name="connsiteX23" fmla="*/ 1533525 w 4124325"/>
                <a:gd name="connsiteY23" fmla="*/ 3476625 h 4067175"/>
                <a:gd name="connsiteX24" fmla="*/ 1323975 w 4124325"/>
                <a:gd name="connsiteY24" fmla="*/ 3409950 h 4067175"/>
                <a:gd name="connsiteX25" fmla="*/ 1152525 w 4124325"/>
                <a:gd name="connsiteY25" fmla="*/ 3305175 h 4067175"/>
                <a:gd name="connsiteX26" fmla="*/ 695325 w 4124325"/>
                <a:gd name="connsiteY26" fmla="*/ 3571875 h 4067175"/>
                <a:gd name="connsiteX27" fmla="*/ 266700 w 4124325"/>
                <a:gd name="connsiteY27" fmla="*/ 3076575 h 4067175"/>
                <a:gd name="connsiteX28" fmla="*/ 628650 w 4124325"/>
                <a:gd name="connsiteY28" fmla="*/ 2686050 h 4067175"/>
                <a:gd name="connsiteX29" fmla="*/ 561975 w 4124325"/>
                <a:gd name="connsiteY29" fmla="*/ 2505075 h 4067175"/>
                <a:gd name="connsiteX30" fmla="*/ 523875 w 4124325"/>
                <a:gd name="connsiteY30" fmla="*/ 2286000 h 4067175"/>
                <a:gd name="connsiteX31" fmla="*/ 0 w 4124325"/>
                <a:gd name="connsiteY31" fmla="*/ 2190750 h 4067175"/>
                <a:gd name="connsiteX32" fmla="*/ 47625 w 4124325"/>
                <a:gd name="connsiteY32" fmla="*/ 1524000 h 4067175"/>
                <a:gd name="connsiteX33" fmla="*/ 600075 w 4124325"/>
                <a:gd name="connsiteY33" fmla="*/ 1504950 h 4067175"/>
                <a:gd name="connsiteX34" fmla="*/ 676275 w 4124325"/>
                <a:gd name="connsiteY34" fmla="*/ 1333500 h 4067175"/>
                <a:gd name="connsiteX35" fmla="*/ 771525 w 4124325"/>
                <a:gd name="connsiteY35" fmla="*/ 1143000 h 4067175"/>
                <a:gd name="connsiteX36" fmla="*/ 476250 w 4124325"/>
                <a:gd name="connsiteY36" fmla="*/ 695325 h 4067175"/>
                <a:gd name="connsiteX37" fmla="*/ 1019175 w 4124325"/>
                <a:gd name="connsiteY37" fmla="*/ 276225 h 4067175"/>
                <a:gd name="connsiteX38" fmla="*/ 1400175 w 4124325"/>
                <a:gd name="connsiteY38" fmla="*/ 657225 h 4067175"/>
                <a:gd name="connsiteX39" fmla="*/ 1571625 w 4124325"/>
                <a:gd name="connsiteY39" fmla="*/ 561975 h 4067175"/>
                <a:gd name="connsiteX40" fmla="*/ 1790700 w 4124325"/>
                <a:gd name="connsiteY40" fmla="*/ 514350 h 406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4325" h="4067175">
                  <a:moveTo>
                    <a:pt x="1790700" y="514350"/>
                  </a:moveTo>
                  <a:lnTo>
                    <a:pt x="1895475" y="0"/>
                  </a:lnTo>
                  <a:lnTo>
                    <a:pt x="2581275" y="57150"/>
                  </a:lnTo>
                  <a:lnTo>
                    <a:pt x="2590800" y="600075"/>
                  </a:lnTo>
                  <a:lnTo>
                    <a:pt x="2800350" y="676275"/>
                  </a:lnTo>
                  <a:lnTo>
                    <a:pt x="2952750" y="781050"/>
                  </a:lnTo>
                  <a:lnTo>
                    <a:pt x="3381375" y="495300"/>
                  </a:lnTo>
                  <a:lnTo>
                    <a:pt x="3848100" y="1028700"/>
                  </a:lnTo>
                  <a:lnTo>
                    <a:pt x="3476625" y="1352550"/>
                  </a:lnTo>
                  <a:lnTo>
                    <a:pt x="3543300" y="1571625"/>
                  </a:lnTo>
                  <a:lnTo>
                    <a:pt x="3600450" y="1790700"/>
                  </a:lnTo>
                  <a:lnTo>
                    <a:pt x="4124325" y="1895475"/>
                  </a:lnTo>
                  <a:lnTo>
                    <a:pt x="4057650" y="2562225"/>
                  </a:lnTo>
                  <a:lnTo>
                    <a:pt x="3514725" y="2571750"/>
                  </a:lnTo>
                  <a:lnTo>
                    <a:pt x="3448050" y="2752725"/>
                  </a:lnTo>
                  <a:lnTo>
                    <a:pt x="3324225" y="2924175"/>
                  </a:lnTo>
                  <a:lnTo>
                    <a:pt x="3609975" y="3371850"/>
                  </a:lnTo>
                  <a:lnTo>
                    <a:pt x="3105150" y="3790950"/>
                  </a:lnTo>
                  <a:lnTo>
                    <a:pt x="2733675" y="3438525"/>
                  </a:lnTo>
                  <a:lnTo>
                    <a:pt x="2524125" y="3514725"/>
                  </a:lnTo>
                  <a:lnTo>
                    <a:pt x="2314575" y="3543300"/>
                  </a:lnTo>
                  <a:lnTo>
                    <a:pt x="2228850" y="4067175"/>
                  </a:lnTo>
                  <a:lnTo>
                    <a:pt x="1524000" y="4010025"/>
                  </a:lnTo>
                  <a:lnTo>
                    <a:pt x="1533525" y="3476625"/>
                  </a:lnTo>
                  <a:lnTo>
                    <a:pt x="1323975" y="3409950"/>
                  </a:lnTo>
                  <a:lnTo>
                    <a:pt x="1152525" y="3305175"/>
                  </a:lnTo>
                  <a:lnTo>
                    <a:pt x="695325" y="3571875"/>
                  </a:lnTo>
                  <a:lnTo>
                    <a:pt x="266700" y="3076575"/>
                  </a:lnTo>
                  <a:lnTo>
                    <a:pt x="628650" y="2686050"/>
                  </a:lnTo>
                  <a:lnTo>
                    <a:pt x="561975" y="2505075"/>
                  </a:lnTo>
                  <a:lnTo>
                    <a:pt x="523875" y="2286000"/>
                  </a:lnTo>
                  <a:lnTo>
                    <a:pt x="0" y="2190750"/>
                  </a:lnTo>
                  <a:lnTo>
                    <a:pt x="47625" y="1524000"/>
                  </a:lnTo>
                  <a:lnTo>
                    <a:pt x="600075" y="1504950"/>
                  </a:lnTo>
                  <a:lnTo>
                    <a:pt x="676275" y="1333500"/>
                  </a:lnTo>
                  <a:lnTo>
                    <a:pt x="771525" y="1143000"/>
                  </a:lnTo>
                  <a:lnTo>
                    <a:pt x="476250" y="695325"/>
                  </a:lnTo>
                  <a:lnTo>
                    <a:pt x="1019175" y="276225"/>
                  </a:lnTo>
                  <a:lnTo>
                    <a:pt x="1400175" y="657225"/>
                  </a:lnTo>
                  <a:lnTo>
                    <a:pt x="1571625" y="561975"/>
                  </a:lnTo>
                  <a:lnTo>
                    <a:pt x="1790700" y="514350"/>
                  </a:lnTo>
                  <a:close/>
                </a:path>
              </a:pathLst>
            </a:custGeom>
            <a:grp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dirty="0"/>
            </a:p>
          </p:txBody>
        </p:sp>
        <p:sp>
          <p:nvSpPr>
            <p:cNvPr id="95" name="楕円 94">
              <a:extLst>
                <a:ext uri="{FF2B5EF4-FFF2-40B4-BE49-F238E27FC236}">
                  <a16:creationId xmlns:a16="http://schemas.microsoft.com/office/drawing/2014/main" id="{0E1E9E24-825B-71D2-E14C-80841E86CD49}"/>
                </a:ext>
              </a:extLst>
            </p:cNvPr>
            <p:cNvSpPr/>
            <p:nvPr/>
          </p:nvSpPr>
          <p:spPr>
            <a:xfrm>
              <a:off x="993198" y="1018598"/>
              <a:ext cx="2105025" cy="20227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grpSp>
        <p:nvGrpSpPr>
          <p:cNvPr id="90" name="グループ化 89">
            <a:extLst>
              <a:ext uri="{FF2B5EF4-FFF2-40B4-BE49-F238E27FC236}">
                <a16:creationId xmlns:a16="http://schemas.microsoft.com/office/drawing/2014/main" id="{B85DE793-BD14-773E-A2EC-1CE0A19C4FB9}"/>
              </a:ext>
            </a:extLst>
          </p:cNvPr>
          <p:cNvGrpSpPr/>
          <p:nvPr/>
        </p:nvGrpSpPr>
        <p:grpSpPr>
          <a:xfrm rot="828870">
            <a:off x="7713783" y="4199536"/>
            <a:ext cx="1938424" cy="2035715"/>
            <a:chOff x="0" y="0"/>
            <a:chExt cx="4127500" cy="4064000"/>
          </a:xfrm>
          <a:solidFill>
            <a:srgbClr val="7030A0"/>
          </a:solidFill>
        </p:grpSpPr>
        <p:sp>
          <p:nvSpPr>
            <p:cNvPr id="91" name="フリーフォーム: 図形 90">
              <a:extLst>
                <a:ext uri="{FF2B5EF4-FFF2-40B4-BE49-F238E27FC236}">
                  <a16:creationId xmlns:a16="http://schemas.microsoft.com/office/drawing/2014/main" id="{82C7C05C-969F-5B2B-FB51-241AAD6D2EC1}"/>
                </a:ext>
              </a:extLst>
            </p:cNvPr>
            <p:cNvSpPr/>
            <p:nvPr/>
          </p:nvSpPr>
          <p:spPr>
            <a:xfrm>
              <a:off x="0" y="0"/>
              <a:ext cx="4127500" cy="4064000"/>
            </a:xfrm>
            <a:custGeom>
              <a:avLst/>
              <a:gdLst>
                <a:gd name="connsiteX0" fmla="*/ 1790700 w 4124325"/>
                <a:gd name="connsiteY0" fmla="*/ 514350 h 4067175"/>
                <a:gd name="connsiteX1" fmla="*/ 1895475 w 4124325"/>
                <a:gd name="connsiteY1" fmla="*/ 0 h 4067175"/>
                <a:gd name="connsiteX2" fmla="*/ 2581275 w 4124325"/>
                <a:gd name="connsiteY2" fmla="*/ 57150 h 4067175"/>
                <a:gd name="connsiteX3" fmla="*/ 2590800 w 4124325"/>
                <a:gd name="connsiteY3" fmla="*/ 600075 h 4067175"/>
                <a:gd name="connsiteX4" fmla="*/ 2800350 w 4124325"/>
                <a:gd name="connsiteY4" fmla="*/ 676275 h 4067175"/>
                <a:gd name="connsiteX5" fmla="*/ 2952750 w 4124325"/>
                <a:gd name="connsiteY5" fmla="*/ 781050 h 4067175"/>
                <a:gd name="connsiteX6" fmla="*/ 3381375 w 4124325"/>
                <a:gd name="connsiteY6" fmla="*/ 495300 h 4067175"/>
                <a:gd name="connsiteX7" fmla="*/ 3848100 w 4124325"/>
                <a:gd name="connsiteY7" fmla="*/ 1028700 h 4067175"/>
                <a:gd name="connsiteX8" fmla="*/ 3476625 w 4124325"/>
                <a:gd name="connsiteY8" fmla="*/ 1352550 h 4067175"/>
                <a:gd name="connsiteX9" fmla="*/ 3543300 w 4124325"/>
                <a:gd name="connsiteY9" fmla="*/ 1571625 h 4067175"/>
                <a:gd name="connsiteX10" fmla="*/ 3600450 w 4124325"/>
                <a:gd name="connsiteY10" fmla="*/ 1790700 h 4067175"/>
                <a:gd name="connsiteX11" fmla="*/ 4124325 w 4124325"/>
                <a:gd name="connsiteY11" fmla="*/ 1895475 h 4067175"/>
                <a:gd name="connsiteX12" fmla="*/ 4057650 w 4124325"/>
                <a:gd name="connsiteY12" fmla="*/ 2562225 h 4067175"/>
                <a:gd name="connsiteX13" fmla="*/ 3514725 w 4124325"/>
                <a:gd name="connsiteY13" fmla="*/ 2571750 h 4067175"/>
                <a:gd name="connsiteX14" fmla="*/ 3448050 w 4124325"/>
                <a:gd name="connsiteY14" fmla="*/ 2752725 h 4067175"/>
                <a:gd name="connsiteX15" fmla="*/ 3324225 w 4124325"/>
                <a:gd name="connsiteY15" fmla="*/ 2924175 h 4067175"/>
                <a:gd name="connsiteX16" fmla="*/ 3609975 w 4124325"/>
                <a:gd name="connsiteY16" fmla="*/ 3371850 h 4067175"/>
                <a:gd name="connsiteX17" fmla="*/ 3105150 w 4124325"/>
                <a:gd name="connsiteY17" fmla="*/ 3790950 h 4067175"/>
                <a:gd name="connsiteX18" fmla="*/ 2733675 w 4124325"/>
                <a:gd name="connsiteY18" fmla="*/ 3438525 h 4067175"/>
                <a:gd name="connsiteX19" fmla="*/ 2524125 w 4124325"/>
                <a:gd name="connsiteY19" fmla="*/ 3514725 h 4067175"/>
                <a:gd name="connsiteX20" fmla="*/ 2314575 w 4124325"/>
                <a:gd name="connsiteY20" fmla="*/ 3543300 h 4067175"/>
                <a:gd name="connsiteX21" fmla="*/ 2228850 w 4124325"/>
                <a:gd name="connsiteY21" fmla="*/ 4067175 h 4067175"/>
                <a:gd name="connsiteX22" fmla="*/ 1524000 w 4124325"/>
                <a:gd name="connsiteY22" fmla="*/ 4010025 h 4067175"/>
                <a:gd name="connsiteX23" fmla="*/ 1533525 w 4124325"/>
                <a:gd name="connsiteY23" fmla="*/ 3476625 h 4067175"/>
                <a:gd name="connsiteX24" fmla="*/ 1323975 w 4124325"/>
                <a:gd name="connsiteY24" fmla="*/ 3409950 h 4067175"/>
                <a:gd name="connsiteX25" fmla="*/ 1152525 w 4124325"/>
                <a:gd name="connsiteY25" fmla="*/ 3305175 h 4067175"/>
                <a:gd name="connsiteX26" fmla="*/ 695325 w 4124325"/>
                <a:gd name="connsiteY26" fmla="*/ 3571875 h 4067175"/>
                <a:gd name="connsiteX27" fmla="*/ 266700 w 4124325"/>
                <a:gd name="connsiteY27" fmla="*/ 3076575 h 4067175"/>
                <a:gd name="connsiteX28" fmla="*/ 628650 w 4124325"/>
                <a:gd name="connsiteY28" fmla="*/ 2686050 h 4067175"/>
                <a:gd name="connsiteX29" fmla="*/ 561975 w 4124325"/>
                <a:gd name="connsiteY29" fmla="*/ 2505075 h 4067175"/>
                <a:gd name="connsiteX30" fmla="*/ 523875 w 4124325"/>
                <a:gd name="connsiteY30" fmla="*/ 2286000 h 4067175"/>
                <a:gd name="connsiteX31" fmla="*/ 0 w 4124325"/>
                <a:gd name="connsiteY31" fmla="*/ 2190750 h 4067175"/>
                <a:gd name="connsiteX32" fmla="*/ 47625 w 4124325"/>
                <a:gd name="connsiteY32" fmla="*/ 1524000 h 4067175"/>
                <a:gd name="connsiteX33" fmla="*/ 600075 w 4124325"/>
                <a:gd name="connsiteY33" fmla="*/ 1504950 h 4067175"/>
                <a:gd name="connsiteX34" fmla="*/ 676275 w 4124325"/>
                <a:gd name="connsiteY34" fmla="*/ 1333500 h 4067175"/>
                <a:gd name="connsiteX35" fmla="*/ 771525 w 4124325"/>
                <a:gd name="connsiteY35" fmla="*/ 1143000 h 4067175"/>
                <a:gd name="connsiteX36" fmla="*/ 476250 w 4124325"/>
                <a:gd name="connsiteY36" fmla="*/ 695325 h 4067175"/>
                <a:gd name="connsiteX37" fmla="*/ 1019175 w 4124325"/>
                <a:gd name="connsiteY37" fmla="*/ 276225 h 4067175"/>
                <a:gd name="connsiteX38" fmla="*/ 1400175 w 4124325"/>
                <a:gd name="connsiteY38" fmla="*/ 657225 h 4067175"/>
                <a:gd name="connsiteX39" fmla="*/ 1571625 w 4124325"/>
                <a:gd name="connsiteY39" fmla="*/ 561975 h 4067175"/>
                <a:gd name="connsiteX40" fmla="*/ 1790700 w 4124325"/>
                <a:gd name="connsiteY40" fmla="*/ 514350 h 406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4325" h="4067175">
                  <a:moveTo>
                    <a:pt x="1790700" y="514350"/>
                  </a:moveTo>
                  <a:lnTo>
                    <a:pt x="1895475" y="0"/>
                  </a:lnTo>
                  <a:lnTo>
                    <a:pt x="2581275" y="57150"/>
                  </a:lnTo>
                  <a:lnTo>
                    <a:pt x="2590800" y="600075"/>
                  </a:lnTo>
                  <a:lnTo>
                    <a:pt x="2800350" y="676275"/>
                  </a:lnTo>
                  <a:lnTo>
                    <a:pt x="2952750" y="781050"/>
                  </a:lnTo>
                  <a:lnTo>
                    <a:pt x="3381375" y="495300"/>
                  </a:lnTo>
                  <a:lnTo>
                    <a:pt x="3848100" y="1028700"/>
                  </a:lnTo>
                  <a:lnTo>
                    <a:pt x="3476625" y="1352550"/>
                  </a:lnTo>
                  <a:lnTo>
                    <a:pt x="3543300" y="1571625"/>
                  </a:lnTo>
                  <a:lnTo>
                    <a:pt x="3600450" y="1790700"/>
                  </a:lnTo>
                  <a:lnTo>
                    <a:pt x="4124325" y="1895475"/>
                  </a:lnTo>
                  <a:lnTo>
                    <a:pt x="4057650" y="2562225"/>
                  </a:lnTo>
                  <a:lnTo>
                    <a:pt x="3514725" y="2571750"/>
                  </a:lnTo>
                  <a:lnTo>
                    <a:pt x="3448050" y="2752725"/>
                  </a:lnTo>
                  <a:lnTo>
                    <a:pt x="3324225" y="2924175"/>
                  </a:lnTo>
                  <a:lnTo>
                    <a:pt x="3609975" y="3371850"/>
                  </a:lnTo>
                  <a:lnTo>
                    <a:pt x="3105150" y="3790950"/>
                  </a:lnTo>
                  <a:lnTo>
                    <a:pt x="2733675" y="3438525"/>
                  </a:lnTo>
                  <a:lnTo>
                    <a:pt x="2524125" y="3514725"/>
                  </a:lnTo>
                  <a:lnTo>
                    <a:pt x="2314575" y="3543300"/>
                  </a:lnTo>
                  <a:lnTo>
                    <a:pt x="2228850" y="4067175"/>
                  </a:lnTo>
                  <a:lnTo>
                    <a:pt x="1524000" y="4010025"/>
                  </a:lnTo>
                  <a:lnTo>
                    <a:pt x="1533525" y="3476625"/>
                  </a:lnTo>
                  <a:lnTo>
                    <a:pt x="1323975" y="3409950"/>
                  </a:lnTo>
                  <a:lnTo>
                    <a:pt x="1152525" y="3305175"/>
                  </a:lnTo>
                  <a:lnTo>
                    <a:pt x="695325" y="3571875"/>
                  </a:lnTo>
                  <a:lnTo>
                    <a:pt x="266700" y="3076575"/>
                  </a:lnTo>
                  <a:lnTo>
                    <a:pt x="628650" y="2686050"/>
                  </a:lnTo>
                  <a:lnTo>
                    <a:pt x="561975" y="2505075"/>
                  </a:lnTo>
                  <a:lnTo>
                    <a:pt x="523875" y="2286000"/>
                  </a:lnTo>
                  <a:lnTo>
                    <a:pt x="0" y="2190750"/>
                  </a:lnTo>
                  <a:lnTo>
                    <a:pt x="47625" y="1524000"/>
                  </a:lnTo>
                  <a:lnTo>
                    <a:pt x="600075" y="1504950"/>
                  </a:lnTo>
                  <a:lnTo>
                    <a:pt x="676275" y="1333500"/>
                  </a:lnTo>
                  <a:lnTo>
                    <a:pt x="771525" y="1143000"/>
                  </a:lnTo>
                  <a:lnTo>
                    <a:pt x="476250" y="695325"/>
                  </a:lnTo>
                  <a:lnTo>
                    <a:pt x="1019175" y="276225"/>
                  </a:lnTo>
                  <a:lnTo>
                    <a:pt x="1400175" y="657225"/>
                  </a:lnTo>
                  <a:lnTo>
                    <a:pt x="1571625" y="561975"/>
                  </a:lnTo>
                  <a:lnTo>
                    <a:pt x="1790700" y="514350"/>
                  </a:lnTo>
                  <a:close/>
                </a:path>
              </a:pathLst>
            </a:custGeom>
            <a:grp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92" name="楕円 91">
              <a:extLst>
                <a:ext uri="{FF2B5EF4-FFF2-40B4-BE49-F238E27FC236}">
                  <a16:creationId xmlns:a16="http://schemas.microsoft.com/office/drawing/2014/main" id="{A125F876-B327-1E8C-43EB-9B6C60CB1C8E}"/>
                </a:ext>
              </a:extLst>
            </p:cNvPr>
            <p:cNvSpPr/>
            <p:nvPr/>
          </p:nvSpPr>
          <p:spPr>
            <a:xfrm>
              <a:off x="993198" y="1018598"/>
              <a:ext cx="2105025" cy="20227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grpSp>
        <p:nvGrpSpPr>
          <p:cNvPr id="87" name="グループ化 86">
            <a:extLst>
              <a:ext uri="{FF2B5EF4-FFF2-40B4-BE49-F238E27FC236}">
                <a16:creationId xmlns:a16="http://schemas.microsoft.com/office/drawing/2014/main" id="{71867B96-F06C-F0C1-961E-F31A0735275A}"/>
              </a:ext>
            </a:extLst>
          </p:cNvPr>
          <p:cNvGrpSpPr/>
          <p:nvPr/>
        </p:nvGrpSpPr>
        <p:grpSpPr>
          <a:xfrm>
            <a:off x="5963415" y="4195070"/>
            <a:ext cx="1938423" cy="2035715"/>
            <a:chOff x="0" y="0"/>
            <a:chExt cx="4127500" cy="4064000"/>
          </a:xfrm>
          <a:solidFill>
            <a:srgbClr val="FFFF00"/>
          </a:solidFill>
        </p:grpSpPr>
        <p:sp>
          <p:nvSpPr>
            <p:cNvPr id="88" name="フリーフォーム: 図形 87">
              <a:extLst>
                <a:ext uri="{FF2B5EF4-FFF2-40B4-BE49-F238E27FC236}">
                  <a16:creationId xmlns:a16="http://schemas.microsoft.com/office/drawing/2014/main" id="{7F94CC86-A051-E03E-64FA-0F497CC3B155}"/>
                </a:ext>
              </a:extLst>
            </p:cNvPr>
            <p:cNvSpPr/>
            <p:nvPr/>
          </p:nvSpPr>
          <p:spPr>
            <a:xfrm>
              <a:off x="0" y="0"/>
              <a:ext cx="4127500" cy="4064000"/>
            </a:xfrm>
            <a:custGeom>
              <a:avLst/>
              <a:gdLst>
                <a:gd name="connsiteX0" fmla="*/ 1790700 w 4124325"/>
                <a:gd name="connsiteY0" fmla="*/ 514350 h 4067175"/>
                <a:gd name="connsiteX1" fmla="*/ 1895475 w 4124325"/>
                <a:gd name="connsiteY1" fmla="*/ 0 h 4067175"/>
                <a:gd name="connsiteX2" fmla="*/ 2581275 w 4124325"/>
                <a:gd name="connsiteY2" fmla="*/ 57150 h 4067175"/>
                <a:gd name="connsiteX3" fmla="*/ 2590800 w 4124325"/>
                <a:gd name="connsiteY3" fmla="*/ 600075 h 4067175"/>
                <a:gd name="connsiteX4" fmla="*/ 2800350 w 4124325"/>
                <a:gd name="connsiteY4" fmla="*/ 676275 h 4067175"/>
                <a:gd name="connsiteX5" fmla="*/ 2952750 w 4124325"/>
                <a:gd name="connsiteY5" fmla="*/ 781050 h 4067175"/>
                <a:gd name="connsiteX6" fmla="*/ 3381375 w 4124325"/>
                <a:gd name="connsiteY6" fmla="*/ 495300 h 4067175"/>
                <a:gd name="connsiteX7" fmla="*/ 3848100 w 4124325"/>
                <a:gd name="connsiteY7" fmla="*/ 1028700 h 4067175"/>
                <a:gd name="connsiteX8" fmla="*/ 3476625 w 4124325"/>
                <a:gd name="connsiteY8" fmla="*/ 1352550 h 4067175"/>
                <a:gd name="connsiteX9" fmla="*/ 3543300 w 4124325"/>
                <a:gd name="connsiteY9" fmla="*/ 1571625 h 4067175"/>
                <a:gd name="connsiteX10" fmla="*/ 3600450 w 4124325"/>
                <a:gd name="connsiteY10" fmla="*/ 1790700 h 4067175"/>
                <a:gd name="connsiteX11" fmla="*/ 4124325 w 4124325"/>
                <a:gd name="connsiteY11" fmla="*/ 1895475 h 4067175"/>
                <a:gd name="connsiteX12" fmla="*/ 4057650 w 4124325"/>
                <a:gd name="connsiteY12" fmla="*/ 2562225 h 4067175"/>
                <a:gd name="connsiteX13" fmla="*/ 3514725 w 4124325"/>
                <a:gd name="connsiteY13" fmla="*/ 2571750 h 4067175"/>
                <a:gd name="connsiteX14" fmla="*/ 3448050 w 4124325"/>
                <a:gd name="connsiteY14" fmla="*/ 2752725 h 4067175"/>
                <a:gd name="connsiteX15" fmla="*/ 3324225 w 4124325"/>
                <a:gd name="connsiteY15" fmla="*/ 2924175 h 4067175"/>
                <a:gd name="connsiteX16" fmla="*/ 3609975 w 4124325"/>
                <a:gd name="connsiteY16" fmla="*/ 3371850 h 4067175"/>
                <a:gd name="connsiteX17" fmla="*/ 3105150 w 4124325"/>
                <a:gd name="connsiteY17" fmla="*/ 3790950 h 4067175"/>
                <a:gd name="connsiteX18" fmla="*/ 2733675 w 4124325"/>
                <a:gd name="connsiteY18" fmla="*/ 3438525 h 4067175"/>
                <a:gd name="connsiteX19" fmla="*/ 2524125 w 4124325"/>
                <a:gd name="connsiteY19" fmla="*/ 3514725 h 4067175"/>
                <a:gd name="connsiteX20" fmla="*/ 2314575 w 4124325"/>
                <a:gd name="connsiteY20" fmla="*/ 3543300 h 4067175"/>
                <a:gd name="connsiteX21" fmla="*/ 2228850 w 4124325"/>
                <a:gd name="connsiteY21" fmla="*/ 4067175 h 4067175"/>
                <a:gd name="connsiteX22" fmla="*/ 1524000 w 4124325"/>
                <a:gd name="connsiteY22" fmla="*/ 4010025 h 4067175"/>
                <a:gd name="connsiteX23" fmla="*/ 1533525 w 4124325"/>
                <a:gd name="connsiteY23" fmla="*/ 3476625 h 4067175"/>
                <a:gd name="connsiteX24" fmla="*/ 1323975 w 4124325"/>
                <a:gd name="connsiteY24" fmla="*/ 3409950 h 4067175"/>
                <a:gd name="connsiteX25" fmla="*/ 1152525 w 4124325"/>
                <a:gd name="connsiteY25" fmla="*/ 3305175 h 4067175"/>
                <a:gd name="connsiteX26" fmla="*/ 695325 w 4124325"/>
                <a:gd name="connsiteY26" fmla="*/ 3571875 h 4067175"/>
                <a:gd name="connsiteX27" fmla="*/ 266700 w 4124325"/>
                <a:gd name="connsiteY27" fmla="*/ 3076575 h 4067175"/>
                <a:gd name="connsiteX28" fmla="*/ 628650 w 4124325"/>
                <a:gd name="connsiteY28" fmla="*/ 2686050 h 4067175"/>
                <a:gd name="connsiteX29" fmla="*/ 561975 w 4124325"/>
                <a:gd name="connsiteY29" fmla="*/ 2505075 h 4067175"/>
                <a:gd name="connsiteX30" fmla="*/ 523875 w 4124325"/>
                <a:gd name="connsiteY30" fmla="*/ 2286000 h 4067175"/>
                <a:gd name="connsiteX31" fmla="*/ 0 w 4124325"/>
                <a:gd name="connsiteY31" fmla="*/ 2190750 h 4067175"/>
                <a:gd name="connsiteX32" fmla="*/ 47625 w 4124325"/>
                <a:gd name="connsiteY32" fmla="*/ 1524000 h 4067175"/>
                <a:gd name="connsiteX33" fmla="*/ 600075 w 4124325"/>
                <a:gd name="connsiteY33" fmla="*/ 1504950 h 4067175"/>
                <a:gd name="connsiteX34" fmla="*/ 676275 w 4124325"/>
                <a:gd name="connsiteY34" fmla="*/ 1333500 h 4067175"/>
                <a:gd name="connsiteX35" fmla="*/ 771525 w 4124325"/>
                <a:gd name="connsiteY35" fmla="*/ 1143000 h 4067175"/>
                <a:gd name="connsiteX36" fmla="*/ 476250 w 4124325"/>
                <a:gd name="connsiteY36" fmla="*/ 695325 h 4067175"/>
                <a:gd name="connsiteX37" fmla="*/ 1019175 w 4124325"/>
                <a:gd name="connsiteY37" fmla="*/ 276225 h 4067175"/>
                <a:gd name="connsiteX38" fmla="*/ 1400175 w 4124325"/>
                <a:gd name="connsiteY38" fmla="*/ 657225 h 4067175"/>
                <a:gd name="connsiteX39" fmla="*/ 1571625 w 4124325"/>
                <a:gd name="connsiteY39" fmla="*/ 561975 h 4067175"/>
                <a:gd name="connsiteX40" fmla="*/ 1790700 w 4124325"/>
                <a:gd name="connsiteY40" fmla="*/ 514350 h 406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4325" h="4067175">
                  <a:moveTo>
                    <a:pt x="1790700" y="514350"/>
                  </a:moveTo>
                  <a:lnTo>
                    <a:pt x="1895475" y="0"/>
                  </a:lnTo>
                  <a:lnTo>
                    <a:pt x="2581275" y="57150"/>
                  </a:lnTo>
                  <a:lnTo>
                    <a:pt x="2590800" y="600075"/>
                  </a:lnTo>
                  <a:lnTo>
                    <a:pt x="2800350" y="676275"/>
                  </a:lnTo>
                  <a:lnTo>
                    <a:pt x="2952750" y="781050"/>
                  </a:lnTo>
                  <a:lnTo>
                    <a:pt x="3381375" y="495300"/>
                  </a:lnTo>
                  <a:lnTo>
                    <a:pt x="3848100" y="1028700"/>
                  </a:lnTo>
                  <a:lnTo>
                    <a:pt x="3476625" y="1352550"/>
                  </a:lnTo>
                  <a:lnTo>
                    <a:pt x="3543300" y="1571625"/>
                  </a:lnTo>
                  <a:lnTo>
                    <a:pt x="3600450" y="1790700"/>
                  </a:lnTo>
                  <a:lnTo>
                    <a:pt x="4124325" y="1895475"/>
                  </a:lnTo>
                  <a:lnTo>
                    <a:pt x="4057650" y="2562225"/>
                  </a:lnTo>
                  <a:lnTo>
                    <a:pt x="3514725" y="2571750"/>
                  </a:lnTo>
                  <a:lnTo>
                    <a:pt x="3448050" y="2752725"/>
                  </a:lnTo>
                  <a:lnTo>
                    <a:pt x="3324225" y="2924175"/>
                  </a:lnTo>
                  <a:lnTo>
                    <a:pt x="3609975" y="3371850"/>
                  </a:lnTo>
                  <a:lnTo>
                    <a:pt x="3105150" y="3790950"/>
                  </a:lnTo>
                  <a:lnTo>
                    <a:pt x="2733675" y="3438525"/>
                  </a:lnTo>
                  <a:lnTo>
                    <a:pt x="2524125" y="3514725"/>
                  </a:lnTo>
                  <a:lnTo>
                    <a:pt x="2314575" y="3543300"/>
                  </a:lnTo>
                  <a:lnTo>
                    <a:pt x="2228850" y="4067175"/>
                  </a:lnTo>
                  <a:lnTo>
                    <a:pt x="1524000" y="4010025"/>
                  </a:lnTo>
                  <a:lnTo>
                    <a:pt x="1533525" y="3476625"/>
                  </a:lnTo>
                  <a:lnTo>
                    <a:pt x="1323975" y="3409950"/>
                  </a:lnTo>
                  <a:lnTo>
                    <a:pt x="1152525" y="3305175"/>
                  </a:lnTo>
                  <a:lnTo>
                    <a:pt x="695325" y="3571875"/>
                  </a:lnTo>
                  <a:lnTo>
                    <a:pt x="266700" y="3076575"/>
                  </a:lnTo>
                  <a:lnTo>
                    <a:pt x="628650" y="2686050"/>
                  </a:lnTo>
                  <a:lnTo>
                    <a:pt x="561975" y="2505075"/>
                  </a:lnTo>
                  <a:lnTo>
                    <a:pt x="523875" y="2286000"/>
                  </a:lnTo>
                  <a:lnTo>
                    <a:pt x="0" y="2190750"/>
                  </a:lnTo>
                  <a:lnTo>
                    <a:pt x="47625" y="1524000"/>
                  </a:lnTo>
                  <a:lnTo>
                    <a:pt x="600075" y="1504950"/>
                  </a:lnTo>
                  <a:lnTo>
                    <a:pt x="676275" y="1333500"/>
                  </a:lnTo>
                  <a:lnTo>
                    <a:pt x="771525" y="1143000"/>
                  </a:lnTo>
                  <a:lnTo>
                    <a:pt x="476250" y="695325"/>
                  </a:lnTo>
                  <a:lnTo>
                    <a:pt x="1019175" y="276225"/>
                  </a:lnTo>
                  <a:lnTo>
                    <a:pt x="1400175" y="657225"/>
                  </a:lnTo>
                  <a:lnTo>
                    <a:pt x="1571625" y="561975"/>
                  </a:lnTo>
                  <a:lnTo>
                    <a:pt x="1790700" y="514350"/>
                  </a:lnTo>
                  <a:close/>
                </a:path>
              </a:pathLst>
            </a:custGeom>
            <a:solidFill>
              <a:srgbClr val="FFFF66"/>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89" name="楕円 88">
              <a:extLst>
                <a:ext uri="{FF2B5EF4-FFF2-40B4-BE49-F238E27FC236}">
                  <a16:creationId xmlns:a16="http://schemas.microsoft.com/office/drawing/2014/main" id="{FC33E82B-0CAD-7657-219A-B64823203E8F}"/>
                </a:ext>
              </a:extLst>
            </p:cNvPr>
            <p:cNvSpPr/>
            <p:nvPr/>
          </p:nvSpPr>
          <p:spPr>
            <a:xfrm>
              <a:off x="993198" y="1018598"/>
              <a:ext cx="2105025" cy="20227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grpSp>
        <p:nvGrpSpPr>
          <p:cNvPr id="84" name="グループ化 83">
            <a:extLst>
              <a:ext uri="{FF2B5EF4-FFF2-40B4-BE49-F238E27FC236}">
                <a16:creationId xmlns:a16="http://schemas.microsoft.com/office/drawing/2014/main" id="{05FAFCE3-47C9-D952-352B-571D9BFC036E}"/>
              </a:ext>
            </a:extLst>
          </p:cNvPr>
          <p:cNvGrpSpPr/>
          <p:nvPr/>
        </p:nvGrpSpPr>
        <p:grpSpPr>
          <a:xfrm rot="20309323">
            <a:off x="4144671" y="3976307"/>
            <a:ext cx="1938423" cy="2035715"/>
            <a:chOff x="0" y="0"/>
            <a:chExt cx="4127500" cy="4064000"/>
          </a:xfrm>
          <a:solidFill>
            <a:srgbClr val="FFC000"/>
          </a:solidFill>
        </p:grpSpPr>
        <p:sp>
          <p:nvSpPr>
            <p:cNvPr id="85" name="フリーフォーム: 図形 84">
              <a:extLst>
                <a:ext uri="{FF2B5EF4-FFF2-40B4-BE49-F238E27FC236}">
                  <a16:creationId xmlns:a16="http://schemas.microsoft.com/office/drawing/2014/main" id="{38A3F3BC-A89B-978D-BDDD-74F1C70C79D8}"/>
                </a:ext>
              </a:extLst>
            </p:cNvPr>
            <p:cNvSpPr/>
            <p:nvPr/>
          </p:nvSpPr>
          <p:spPr>
            <a:xfrm>
              <a:off x="0" y="0"/>
              <a:ext cx="4127500" cy="4064000"/>
            </a:xfrm>
            <a:custGeom>
              <a:avLst/>
              <a:gdLst>
                <a:gd name="connsiteX0" fmla="*/ 1790700 w 4124325"/>
                <a:gd name="connsiteY0" fmla="*/ 514350 h 4067175"/>
                <a:gd name="connsiteX1" fmla="*/ 1895475 w 4124325"/>
                <a:gd name="connsiteY1" fmla="*/ 0 h 4067175"/>
                <a:gd name="connsiteX2" fmla="*/ 2581275 w 4124325"/>
                <a:gd name="connsiteY2" fmla="*/ 57150 h 4067175"/>
                <a:gd name="connsiteX3" fmla="*/ 2590800 w 4124325"/>
                <a:gd name="connsiteY3" fmla="*/ 600075 h 4067175"/>
                <a:gd name="connsiteX4" fmla="*/ 2800350 w 4124325"/>
                <a:gd name="connsiteY4" fmla="*/ 676275 h 4067175"/>
                <a:gd name="connsiteX5" fmla="*/ 2952750 w 4124325"/>
                <a:gd name="connsiteY5" fmla="*/ 781050 h 4067175"/>
                <a:gd name="connsiteX6" fmla="*/ 3381375 w 4124325"/>
                <a:gd name="connsiteY6" fmla="*/ 495300 h 4067175"/>
                <a:gd name="connsiteX7" fmla="*/ 3848100 w 4124325"/>
                <a:gd name="connsiteY7" fmla="*/ 1028700 h 4067175"/>
                <a:gd name="connsiteX8" fmla="*/ 3476625 w 4124325"/>
                <a:gd name="connsiteY8" fmla="*/ 1352550 h 4067175"/>
                <a:gd name="connsiteX9" fmla="*/ 3543300 w 4124325"/>
                <a:gd name="connsiteY9" fmla="*/ 1571625 h 4067175"/>
                <a:gd name="connsiteX10" fmla="*/ 3600450 w 4124325"/>
                <a:gd name="connsiteY10" fmla="*/ 1790700 h 4067175"/>
                <a:gd name="connsiteX11" fmla="*/ 4124325 w 4124325"/>
                <a:gd name="connsiteY11" fmla="*/ 1895475 h 4067175"/>
                <a:gd name="connsiteX12" fmla="*/ 4057650 w 4124325"/>
                <a:gd name="connsiteY12" fmla="*/ 2562225 h 4067175"/>
                <a:gd name="connsiteX13" fmla="*/ 3514725 w 4124325"/>
                <a:gd name="connsiteY13" fmla="*/ 2571750 h 4067175"/>
                <a:gd name="connsiteX14" fmla="*/ 3448050 w 4124325"/>
                <a:gd name="connsiteY14" fmla="*/ 2752725 h 4067175"/>
                <a:gd name="connsiteX15" fmla="*/ 3324225 w 4124325"/>
                <a:gd name="connsiteY15" fmla="*/ 2924175 h 4067175"/>
                <a:gd name="connsiteX16" fmla="*/ 3609975 w 4124325"/>
                <a:gd name="connsiteY16" fmla="*/ 3371850 h 4067175"/>
                <a:gd name="connsiteX17" fmla="*/ 3105150 w 4124325"/>
                <a:gd name="connsiteY17" fmla="*/ 3790950 h 4067175"/>
                <a:gd name="connsiteX18" fmla="*/ 2733675 w 4124325"/>
                <a:gd name="connsiteY18" fmla="*/ 3438525 h 4067175"/>
                <a:gd name="connsiteX19" fmla="*/ 2524125 w 4124325"/>
                <a:gd name="connsiteY19" fmla="*/ 3514725 h 4067175"/>
                <a:gd name="connsiteX20" fmla="*/ 2314575 w 4124325"/>
                <a:gd name="connsiteY20" fmla="*/ 3543300 h 4067175"/>
                <a:gd name="connsiteX21" fmla="*/ 2228850 w 4124325"/>
                <a:gd name="connsiteY21" fmla="*/ 4067175 h 4067175"/>
                <a:gd name="connsiteX22" fmla="*/ 1524000 w 4124325"/>
                <a:gd name="connsiteY22" fmla="*/ 4010025 h 4067175"/>
                <a:gd name="connsiteX23" fmla="*/ 1533525 w 4124325"/>
                <a:gd name="connsiteY23" fmla="*/ 3476625 h 4067175"/>
                <a:gd name="connsiteX24" fmla="*/ 1323975 w 4124325"/>
                <a:gd name="connsiteY24" fmla="*/ 3409950 h 4067175"/>
                <a:gd name="connsiteX25" fmla="*/ 1152525 w 4124325"/>
                <a:gd name="connsiteY25" fmla="*/ 3305175 h 4067175"/>
                <a:gd name="connsiteX26" fmla="*/ 695325 w 4124325"/>
                <a:gd name="connsiteY26" fmla="*/ 3571875 h 4067175"/>
                <a:gd name="connsiteX27" fmla="*/ 266700 w 4124325"/>
                <a:gd name="connsiteY27" fmla="*/ 3076575 h 4067175"/>
                <a:gd name="connsiteX28" fmla="*/ 628650 w 4124325"/>
                <a:gd name="connsiteY28" fmla="*/ 2686050 h 4067175"/>
                <a:gd name="connsiteX29" fmla="*/ 561975 w 4124325"/>
                <a:gd name="connsiteY29" fmla="*/ 2505075 h 4067175"/>
                <a:gd name="connsiteX30" fmla="*/ 523875 w 4124325"/>
                <a:gd name="connsiteY30" fmla="*/ 2286000 h 4067175"/>
                <a:gd name="connsiteX31" fmla="*/ 0 w 4124325"/>
                <a:gd name="connsiteY31" fmla="*/ 2190750 h 4067175"/>
                <a:gd name="connsiteX32" fmla="*/ 47625 w 4124325"/>
                <a:gd name="connsiteY32" fmla="*/ 1524000 h 4067175"/>
                <a:gd name="connsiteX33" fmla="*/ 600075 w 4124325"/>
                <a:gd name="connsiteY33" fmla="*/ 1504950 h 4067175"/>
                <a:gd name="connsiteX34" fmla="*/ 676275 w 4124325"/>
                <a:gd name="connsiteY34" fmla="*/ 1333500 h 4067175"/>
                <a:gd name="connsiteX35" fmla="*/ 771525 w 4124325"/>
                <a:gd name="connsiteY35" fmla="*/ 1143000 h 4067175"/>
                <a:gd name="connsiteX36" fmla="*/ 476250 w 4124325"/>
                <a:gd name="connsiteY36" fmla="*/ 695325 h 4067175"/>
                <a:gd name="connsiteX37" fmla="*/ 1019175 w 4124325"/>
                <a:gd name="connsiteY37" fmla="*/ 276225 h 4067175"/>
                <a:gd name="connsiteX38" fmla="*/ 1400175 w 4124325"/>
                <a:gd name="connsiteY38" fmla="*/ 657225 h 4067175"/>
                <a:gd name="connsiteX39" fmla="*/ 1571625 w 4124325"/>
                <a:gd name="connsiteY39" fmla="*/ 561975 h 4067175"/>
                <a:gd name="connsiteX40" fmla="*/ 1790700 w 4124325"/>
                <a:gd name="connsiteY40" fmla="*/ 514350 h 406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4325" h="4067175">
                  <a:moveTo>
                    <a:pt x="1790700" y="514350"/>
                  </a:moveTo>
                  <a:lnTo>
                    <a:pt x="1895475" y="0"/>
                  </a:lnTo>
                  <a:lnTo>
                    <a:pt x="2581275" y="57150"/>
                  </a:lnTo>
                  <a:lnTo>
                    <a:pt x="2590800" y="600075"/>
                  </a:lnTo>
                  <a:lnTo>
                    <a:pt x="2800350" y="676275"/>
                  </a:lnTo>
                  <a:lnTo>
                    <a:pt x="2952750" y="781050"/>
                  </a:lnTo>
                  <a:lnTo>
                    <a:pt x="3381375" y="495300"/>
                  </a:lnTo>
                  <a:lnTo>
                    <a:pt x="3848100" y="1028700"/>
                  </a:lnTo>
                  <a:lnTo>
                    <a:pt x="3476625" y="1352550"/>
                  </a:lnTo>
                  <a:lnTo>
                    <a:pt x="3543300" y="1571625"/>
                  </a:lnTo>
                  <a:lnTo>
                    <a:pt x="3600450" y="1790700"/>
                  </a:lnTo>
                  <a:lnTo>
                    <a:pt x="4124325" y="1895475"/>
                  </a:lnTo>
                  <a:lnTo>
                    <a:pt x="4057650" y="2562225"/>
                  </a:lnTo>
                  <a:lnTo>
                    <a:pt x="3514725" y="2571750"/>
                  </a:lnTo>
                  <a:lnTo>
                    <a:pt x="3448050" y="2752725"/>
                  </a:lnTo>
                  <a:lnTo>
                    <a:pt x="3324225" y="2924175"/>
                  </a:lnTo>
                  <a:lnTo>
                    <a:pt x="3609975" y="3371850"/>
                  </a:lnTo>
                  <a:lnTo>
                    <a:pt x="3105150" y="3790950"/>
                  </a:lnTo>
                  <a:lnTo>
                    <a:pt x="2733675" y="3438525"/>
                  </a:lnTo>
                  <a:lnTo>
                    <a:pt x="2524125" y="3514725"/>
                  </a:lnTo>
                  <a:lnTo>
                    <a:pt x="2314575" y="3543300"/>
                  </a:lnTo>
                  <a:lnTo>
                    <a:pt x="2228850" y="4067175"/>
                  </a:lnTo>
                  <a:lnTo>
                    <a:pt x="1524000" y="4010025"/>
                  </a:lnTo>
                  <a:lnTo>
                    <a:pt x="1533525" y="3476625"/>
                  </a:lnTo>
                  <a:lnTo>
                    <a:pt x="1323975" y="3409950"/>
                  </a:lnTo>
                  <a:lnTo>
                    <a:pt x="1152525" y="3305175"/>
                  </a:lnTo>
                  <a:lnTo>
                    <a:pt x="695325" y="3571875"/>
                  </a:lnTo>
                  <a:lnTo>
                    <a:pt x="266700" y="3076575"/>
                  </a:lnTo>
                  <a:lnTo>
                    <a:pt x="628650" y="2686050"/>
                  </a:lnTo>
                  <a:lnTo>
                    <a:pt x="561975" y="2505075"/>
                  </a:lnTo>
                  <a:lnTo>
                    <a:pt x="523875" y="2286000"/>
                  </a:lnTo>
                  <a:lnTo>
                    <a:pt x="0" y="2190750"/>
                  </a:lnTo>
                  <a:lnTo>
                    <a:pt x="47625" y="1524000"/>
                  </a:lnTo>
                  <a:lnTo>
                    <a:pt x="600075" y="1504950"/>
                  </a:lnTo>
                  <a:lnTo>
                    <a:pt x="676275" y="1333500"/>
                  </a:lnTo>
                  <a:lnTo>
                    <a:pt x="771525" y="1143000"/>
                  </a:lnTo>
                  <a:lnTo>
                    <a:pt x="476250" y="695325"/>
                  </a:lnTo>
                  <a:lnTo>
                    <a:pt x="1019175" y="276225"/>
                  </a:lnTo>
                  <a:lnTo>
                    <a:pt x="1400175" y="657225"/>
                  </a:lnTo>
                  <a:lnTo>
                    <a:pt x="1571625" y="561975"/>
                  </a:lnTo>
                  <a:lnTo>
                    <a:pt x="1790700" y="514350"/>
                  </a:lnTo>
                  <a:close/>
                </a:path>
              </a:pathLst>
            </a:custGeom>
            <a:grp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86" name="楕円 85">
              <a:extLst>
                <a:ext uri="{FF2B5EF4-FFF2-40B4-BE49-F238E27FC236}">
                  <a16:creationId xmlns:a16="http://schemas.microsoft.com/office/drawing/2014/main" id="{58A96DBE-7361-80F6-5A4F-E908C2DD06A8}"/>
                </a:ext>
              </a:extLst>
            </p:cNvPr>
            <p:cNvSpPr/>
            <p:nvPr/>
          </p:nvSpPr>
          <p:spPr>
            <a:xfrm>
              <a:off x="993198" y="1018598"/>
              <a:ext cx="2105025" cy="20227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grpSp>
        <p:nvGrpSpPr>
          <p:cNvPr id="8" name="グループ化 7">
            <a:extLst>
              <a:ext uri="{FF2B5EF4-FFF2-40B4-BE49-F238E27FC236}">
                <a16:creationId xmlns:a16="http://schemas.microsoft.com/office/drawing/2014/main" id="{47948502-40EE-ADDB-59D1-A2DFDBB1BA01}"/>
              </a:ext>
            </a:extLst>
          </p:cNvPr>
          <p:cNvGrpSpPr/>
          <p:nvPr/>
        </p:nvGrpSpPr>
        <p:grpSpPr>
          <a:xfrm>
            <a:off x="575668" y="3713909"/>
            <a:ext cx="2117470" cy="2190474"/>
            <a:chOff x="0" y="0"/>
            <a:chExt cx="4127500" cy="4064000"/>
          </a:xfrm>
          <a:solidFill>
            <a:srgbClr val="FFCCFF"/>
          </a:solidFill>
        </p:grpSpPr>
        <p:sp>
          <p:nvSpPr>
            <p:cNvPr id="67" name="フリーフォーム: 図形 66">
              <a:extLst>
                <a:ext uri="{FF2B5EF4-FFF2-40B4-BE49-F238E27FC236}">
                  <a16:creationId xmlns:a16="http://schemas.microsoft.com/office/drawing/2014/main" id="{830531C0-4F58-B414-948A-0C0D7C7CAA43}"/>
                </a:ext>
              </a:extLst>
            </p:cNvPr>
            <p:cNvSpPr/>
            <p:nvPr/>
          </p:nvSpPr>
          <p:spPr>
            <a:xfrm>
              <a:off x="0" y="0"/>
              <a:ext cx="4127500" cy="4064000"/>
            </a:xfrm>
            <a:custGeom>
              <a:avLst/>
              <a:gdLst>
                <a:gd name="connsiteX0" fmla="*/ 1790700 w 4124325"/>
                <a:gd name="connsiteY0" fmla="*/ 514350 h 4067175"/>
                <a:gd name="connsiteX1" fmla="*/ 1895475 w 4124325"/>
                <a:gd name="connsiteY1" fmla="*/ 0 h 4067175"/>
                <a:gd name="connsiteX2" fmla="*/ 2581275 w 4124325"/>
                <a:gd name="connsiteY2" fmla="*/ 57150 h 4067175"/>
                <a:gd name="connsiteX3" fmla="*/ 2590800 w 4124325"/>
                <a:gd name="connsiteY3" fmla="*/ 600075 h 4067175"/>
                <a:gd name="connsiteX4" fmla="*/ 2800350 w 4124325"/>
                <a:gd name="connsiteY4" fmla="*/ 676275 h 4067175"/>
                <a:gd name="connsiteX5" fmla="*/ 2952750 w 4124325"/>
                <a:gd name="connsiteY5" fmla="*/ 781050 h 4067175"/>
                <a:gd name="connsiteX6" fmla="*/ 3381375 w 4124325"/>
                <a:gd name="connsiteY6" fmla="*/ 495300 h 4067175"/>
                <a:gd name="connsiteX7" fmla="*/ 3848100 w 4124325"/>
                <a:gd name="connsiteY7" fmla="*/ 1028700 h 4067175"/>
                <a:gd name="connsiteX8" fmla="*/ 3476625 w 4124325"/>
                <a:gd name="connsiteY8" fmla="*/ 1352550 h 4067175"/>
                <a:gd name="connsiteX9" fmla="*/ 3543300 w 4124325"/>
                <a:gd name="connsiteY9" fmla="*/ 1571625 h 4067175"/>
                <a:gd name="connsiteX10" fmla="*/ 3600450 w 4124325"/>
                <a:gd name="connsiteY10" fmla="*/ 1790700 h 4067175"/>
                <a:gd name="connsiteX11" fmla="*/ 4124325 w 4124325"/>
                <a:gd name="connsiteY11" fmla="*/ 1895475 h 4067175"/>
                <a:gd name="connsiteX12" fmla="*/ 4057650 w 4124325"/>
                <a:gd name="connsiteY12" fmla="*/ 2562225 h 4067175"/>
                <a:gd name="connsiteX13" fmla="*/ 3514725 w 4124325"/>
                <a:gd name="connsiteY13" fmla="*/ 2571750 h 4067175"/>
                <a:gd name="connsiteX14" fmla="*/ 3448050 w 4124325"/>
                <a:gd name="connsiteY14" fmla="*/ 2752725 h 4067175"/>
                <a:gd name="connsiteX15" fmla="*/ 3324225 w 4124325"/>
                <a:gd name="connsiteY15" fmla="*/ 2924175 h 4067175"/>
                <a:gd name="connsiteX16" fmla="*/ 3609975 w 4124325"/>
                <a:gd name="connsiteY16" fmla="*/ 3371850 h 4067175"/>
                <a:gd name="connsiteX17" fmla="*/ 3105150 w 4124325"/>
                <a:gd name="connsiteY17" fmla="*/ 3790950 h 4067175"/>
                <a:gd name="connsiteX18" fmla="*/ 2733675 w 4124325"/>
                <a:gd name="connsiteY18" fmla="*/ 3438525 h 4067175"/>
                <a:gd name="connsiteX19" fmla="*/ 2524125 w 4124325"/>
                <a:gd name="connsiteY19" fmla="*/ 3514725 h 4067175"/>
                <a:gd name="connsiteX20" fmla="*/ 2314575 w 4124325"/>
                <a:gd name="connsiteY20" fmla="*/ 3543300 h 4067175"/>
                <a:gd name="connsiteX21" fmla="*/ 2228850 w 4124325"/>
                <a:gd name="connsiteY21" fmla="*/ 4067175 h 4067175"/>
                <a:gd name="connsiteX22" fmla="*/ 1524000 w 4124325"/>
                <a:gd name="connsiteY22" fmla="*/ 4010025 h 4067175"/>
                <a:gd name="connsiteX23" fmla="*/ 1533525 w 4124325"/>
                <a:gd name="connsiteY23" fmla="*/ 3476625 h 4067175"/>
                <a:gd name="connsiteX24" fmla="*/ 1323975 w 4124325"/>
                <a:gd name="connsiteY24" fmla="*/ 3409950 h 4067175"/>
                <a:gd name="connsiteX25" fmla="*/ 1152525 w 4124325"/>
                <a:gd name="connsiteY25" fmla="*/ 3305175 h 4067175"/>
                <a:gd name="connsiteX26" fmla="*/ 695325 w 4124325"/>
                <a:gd name="connsiteY26" fmla="*/ 3571875 h 4067175"/>
                <a:gd name="connsiteX27" fmla="*/ 266700 w 4124325"/>
                <a:gd name="connsiteY27" fmla="*/ 3076575 h 4067175"/>
                <a:gd name="connsiteX28" fmla="*/ 628650 w 4124325"/>
                <a:gd name="connsiteY28" fmla="*/ 2686050 h 4067175"/>
                <a:gd name="connsiteX29" fmla="*/ 561975 w 4124325"/>
                <a:gd name="connsiteY29" fmla="*/ 2505075 h 4067175"/>
                <a:gd name="connsiteX30" fmla="*/ 523875 w 4124325"/>
                <a:gd name="connsiteY30" fmla="*/ 2286000 h 4067175"/>
                <a:gd name="connsiteX31" fmla="*/ 0 w 4124325"/>
                <a:gd name="connsiteY31" fmla="*/ 2190750 h 4067175"/>
                <a:gd name="connsiteX32" fmla="*/ 47625 w 4124325"/>
                <a:gd name="connsiteY32" fmla="*/ 1524000 h 4067175"/>
                <a:gd name="connsiteX33" fmla="*/ 600075 w 4124325"/>
                <a:gd name="connsiteY33" fmla="*/ 1504950 h 4067175"/>
                <a:gd name="connsiteX34" fmla="*/ 676275 w 4124325"/>
                <a:gd name="connsiteY34" fmla="*/ 1333500 h 4067175"/>
                <a:gd name="connsiteX35" fmla="*/ 771525 w 4124325"/>
                <a:gd name="connsiteY35" fmla="*/ 1143000 h 4067175"/>
                <a:gd name="connsiteX36" fmla="*/ 476250 w 4124325"/>
                <a:gd name="connsiteY36" fmla="*/ 695325 h 4067175"/>
                <a:gd name="connsiteX37" fmla="*/ 1019175 w 4124325"/>
                <a:gd name="connsiteY37" fmla="*/ 276225 h 4067175"/>
                <a:gd name="connsiteX38" fmla="*/ 1400175 w 4124325"/>
                <a:gd name="connsiteY38" fmla="*/ 657225 h 4067175"/>
                <a:gd name="connsiteX39" fmla="*/ 1571625 w 4124325"/>
                <a:gd name="connsiteY39" fmla="*/ 561975 h 4067175"/>
                <a:gd name="connsiteX40" fmla="*/ 1790700 w 4124325"/>
                <a:gd name="connsiteY40" fmla="*/ 514350 h 406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4325" h="4067175">
                  <a:moveTo>
                    <a:pt x="1790700" y="514350"/>
                  </a:moveTo>
                  <a:lnTo>
                    <a:pt x="1895475" y="0"/>
                  </a:lnTo>
                  <a:lnTo>
                    <a:pt x="2581275" y="57150"/>
                  </a:lnTo>
                  <a:lnTo>
                    <a:pt x="2590800" y="600075"/>
                  </a:lnTo>
                  <a:lnTo>
                    <a:pt x="2800350" y="676275"/>
                  </a:lnTo>
                  <a:lnTo>
                    <a:pt x="2952750" y="781050"/>
                  </a:lnTo>
                  <a:lnTo>
                    <a:pt x="3381375" y="495300"/>
                  </a:lnTo>
                  <a:lnTo>
                    <a:pt x="3848100" y="1028700"/>
                  </a:lnTo>
                  <a:lnTo>
                    <a:pt x="3476625" y="1352550"/>
                  </a:lnTo>
                  <a:lnTo>
                    <a:pt x="3543300" y="1571625"/>
                  </a:lnTo>
                  <a:lnTo>
                    <a:pt x="3600450" y="1790700"/>
                  </a:lnTo>
                  <a:lnTo>
                    <a:pt x="4124325" y="1895475"/>
                  </a:lnTo>
                  <a:lnTo>
                    <a:pt x="4057650" y="2562225"/>
                  </a:lnTo>
                  <a:lnTo>
                    <a:pt x="3514725" y="2571750"/>
                  </a:lnTo>
                  <a:lnTo>
                    <a:pt x="3448050" y="2752725"/>
                  </a:lnTo>
                  <a:lnTo>
                    <a:pt x="3324225" y="2924175"/>
                  </a:lnTo>
                  <a:lnTo>
                    <a:pt x="3609975" y="3371850"/>
                  </a:lnTo>
                  <a:lnTo>
                    <a:pt x="3105150" y="3790950"/>
                  </a:lnTo>
                  <a:lnTo>
                    <a:pt x="2733675" y="3438525"/>
                  </a:lnTo>
                  <a:lnTo>
                    <a:pt x="2524125" y="3514725"/>
                  </a:lnTo>
                  <a:lnTo>
                    <a:pt x="2314575" y="3543300"/>
                  </a:lnTo>
                  <a:lnTo>
                    <a:pt x="2228850" y="4067175"/>
                  </a:lnTo>
                  <a:lnTo>
                    <a:pt x="1524000" y="4010025"/>
                  </a:lnTo>
                  <a:lnTo>
                    <a:pt x="1533525" y="3476625"/>
                  </a:lnTo>
                  <a:lnTo>
                    <a:pt x="1323975" y="3409950"/>
                  </a:lnTo>
                  <a:lnTo>
                    <a:pt x="1152525" y="3305175"/>
                  </a:lnTo>
                  <a:lnTo>
                    <a:pt x="695325" y="3571875"/>
                  </a:lnTo>
                  <a:lnTo>
                    <a:pt x="266700" y="3076575"/>
                  </a:lnTo>
                  <a:lnTo>
                    <a:pt x="628650" y="2686050"/>
                  </a:lnTo>
                  <a:lnTo>
                    <a:pt x="561975" y="2505075"/>
                  </a:lnTo>
                  <a:lnTo>
                    <a:pt x="523875" y="2286000"/>
                  </a:lnTo>
                  <a:lnTo>
                    <a:pt x="0" y="2190750"/>
                  </a:lnTo>
                  <a:lnTo>
                    <a:pt x="47625" y="1524000"/>
                  </a:lnTo>
                  <a:lnTo>
                    <a:pt x="600075" y="1504950"/>
                  </a:lnTo>
                  <a:lnTo>
                    <a:pt x="676275" y="1333500"/>
                  </a:lnTo>
                  <a:lnTo>
                    <a:pt x="771525" y="1143000"/>
                  </a:lnTo>
                  <a:lnTo>
                    <a:pt x="476250" y="695325"/>
                  </a:lnTo>
                  <a:lnTo>
                    <a:pt x="1019175" y="276225"/>
                  </a:lnTo>
                  <a:lnTo>
                    <a:pt x="1400175" y="657225"/>
                  </a:lnTo>
                  <a:lnTo>
                    <a:pt x="1571625" y="561975"/>
                  </a:lnTo>
                  <a:lnTo>
                    <a:pt x="1790700" y="514350"/>
                  </a:lnTo>
                  <a:close/>
                </a:path>
              </a:pathLst>
            </a:custGeom>
            <a:grp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70" name="楕円 69">
              <a:extLst>
                <a:ext uri="{FF2B5EF4-FFF2-40B4-BE49-F238E27FC236}">
                  <a16:creationId xmlns:a16="http://schemas.microsoft.com/office/drawing/2014/main" id="{3B9787EB-EA23-E6E5-399C-F7DC83487E89}"/>
                </a:ext>
              </a:extLst>
            </p:cNvPr>
            <p:cNvSpPr/>
            <p:nvPr/>
          </p:nvSpPr>
          <p:spPr>
            <a:xfrm>
              <a:off x="993198" y="1018598"/>
              <a:ext cx="2105025" cy="20227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sp>
        <p:nvSpPr>
          <p:cNvPr id="12292" name="Line 3"/>
          <p:cNvSpPr>
            <a:spLocks noChangeShapeType="1"/>
          </p:cNvSpPr>
          <p:nvPr/>
        </p:nvSpPr>
        <p:spPr bwMode="auto">
          <a:xfrm>
            <a:off x="287636"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a:p>
        </p:txBody>
      </p:sp>
      <p:sp>
        <p:nvSpPr>
          <p:cNvPr id="12293" name="テキスト ボックス 9"/>
          <p:cNvSpPr txBox="1">
            <a:spLocks noChangeArrowheads="1"/>
          </p:cNvSpPr>
          <p:nvPr/>
        </p:nvSpPr>
        <p:spPr bwMode="auto">
          <a:xfrm>
            <a:off x="359644" y="132150"/>
            <a:ext cx="14847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サークル紹介</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12294" name="テキスト ボックス 9"/>
          <p:cNvSpPr txBox="1">
            <a:spLocks noChangeArrowheads="1"/>
          </p:cNvSpPr>
          <p:nvPr/>
        </p:nvSpPr>
        <p:spPr bwMode="auto">
          <a:xfrm>
            <a:off x="8890737" y="181652"/>
            <a:ext cx="9605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6/29</a:t>
            </a:r>
            <a:r>
              <a:rPr lang="ja-JP" altLang="en-US" sz="1400" dirty="0">
                <a:latin typeface="Meiryo UI" panose="020B0604030504040204" pitchFamily="50" charset="-128"/>
                <a:ea typeface="Meiryo UI" panose="020B0604030504040204" pitchFamily="50" charset="-128"/>
              </a:rPr>
              <a:t>）</a:t>
            </a:r>
          </a:p>
        </p:txBody>
      </p:sp>
      <p:pic>
        <p:nvPicPr>
          <p:cNvPr id="61" name="Picture 2" descr="ロゴ"/>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9773615" y="173787"/>
            <a:ext cx="1316699" cy="318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図 35">
            <a:extLst>
              <a:ext uri="{FF2B5EF4-FFF2-40B4-BE49-F238E27FC236}">
                <a16:creationId xmlns:a16="http://schemas.microsoft.com/office/drawing/2014/main" id="{E713E7BB-BC37-F28B-B119-B44351D0B8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23661" y="4719721"/>
            <a:ext cx="1090872" cy="1090872"/>
          </a:xfrm>
          <a:prstGeom prst="rect">
            <a:avLst/>
          </a:prstGeom>
        </p:spPr>
      </p:pic>
      <p:pic>
        <p:nvPicPr>
          <p:cNvPr id="44" name="図 43">
            <a:extLst>
              <a:ext uri="{FF2B5EF4-FFF2-40B4-BE49-F238E27FC236}">
                <a16:creationId xmlns:a16="http://schemas.microsoft.com/office/drawing/2014/main" id="{F2832E81-BE29-23EA-1D01-EE6212EC19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4791" y="4631575"/>
            <a:ext cx="1151430" cy="1206325"/>
          </a:xfrm>
          <a:prstGeom prst="rect">
            <a:avLst/>
          </a:prstGeom>
        </p:spPr>
      </p:pic>
      <p:pic>
        <p:nvPicPr>
          <p:cNvPr id="46" name="図 45">
            <a:extLst>
              <a:ext uri="{FF2B5EF4-FFF2-40B4-BE49-F238E27FC236}">
                <a16:creationId xmlns:a16="http://schemas.microsoft.com/office/drawing/2014/main" id="{00A84B4A-5456-676F-41A3-CD8C67CFE2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24298" y="3945644"/>
            <a:ext cx="1232515" cy="1232515"/>
          </a:xfrm>
          <a:prstGeom prst="rect">
            <a:avLst/>
          </a:prstGeom>
        </p:spPr>
      </p:pic>
      <p:sp>
        <p:nvSpPr>
          <p:cNvPr id="2" name="テキスト ボックス 1">
            <a:extLst>
              <a:ext uri="{FF2B5EF4-FFF2-40B4-BE49-F238E27FC236}">
                <a16:creationId xmlns:a16="http://schemas.microsoft.com/office/drawing/2014/main" id="{9A93352A-405B-F951-40DF-BDCFB0A969FA}"/>
              </a:ext>
            </a:extLst>
          </p:cNvPr>
          <p:cNvSpPr txBox="1"/>
          <p:nvPr/>
        </p:nvSpPr>
        <p:spPr>
          <a:xfrm>
            <a:off x="1099677" y="903183"/>
            <a:ext cx="2807389" cy="727763"/>
          </a:xfrm>
          <a:prstGeom prst="rect">
            <a:avLst/>
          </a:prstGeom>
          <a:noFill/>
        </p:spPr>
        <p:txBody>
          <a:bodyPr wrap="square" rtlCol="0">
            <a:spAutoFit/>
          </a:bodyPr>
          <a:lstStyle/>
          <a:p>
            <a:pPr>
              <a:lnSpc>
                <a:spcPct val="150000"/>
              </a:lnSpc>
            </a:pPr>
            <a:r>
              <a:rPr lang="en-US" altLang="ja-JP" sz="3200" b="1" dirty="0">
                <a:latin typeface="Meiryo UI" panose="020B0604030504040204" pitchFamily="50" charset="-128"/>
                <a:ea typeface="Meiryo UI" panose="020B0604030504040204" pitchFamily="50" charset="-128"/>
              </a:rPr>
              <a:t>G E A R </a:t>
            </a:r>
          </a:p>
        </p:txBody>
      </p:sp>
      <p:sp>
        <p:nvSpPr>
          <p:cNvPr id="54" name="テキスト ボックス 53">
            <a:extLst>
              <a:ext uri="{FF2B5EF4-FFF2-40B4-BE49-F238E27FC236}">
                <a16:creationId xmlns:a16="http://schemas.microsoft.com/office/drawing/2014/main" id="{1EBD8987-5400-B0AD-C88E-25DFDA44D8D3}"/>
              </a:ext>
            </a:extLst>
          </p:cNvPr>
          <p:cNvSpPr txBox="1"/>
          <p:nvPr/>
        </p:nvSpPr>
        <p:spPr>
          <a:xfrm>
            <a:off x="1090236" y="1513290"/>
            <a:ext cx="1877694" cy="1270127"/>
          </a:xfrm>
          <a:prstGeom prst="rect">
            <a:avLst/>
          </a:prstGeom>
          <a:noFill/>
        </p:spPr>
        <p:txBody>
          <a:bodyPr vert="eaVert" wrap="square" rtlCol="0">
            <a:spAutoFit/>
          </a:bodyPr>
          <a:lstStyle/>
          <a:p>
            <a:pPr>
              <a:lnSpc>
                <a:spcPct val="150000"/>
              </a:lnSpc>
            </a:pPr>
            <a:r>
              <a:rPr lang="ja-JP" altLang="en-US" sz="1900" dirty="0">
                <a:latin typeface="Meiryo UI" panose="020B0604030504040204" pitchFamily="50" charset="-128"/>
                <a:ea typeface="Meiryo UI" panose="020B0604030504040204" pitchFamily="50" charset="-128"/>
              </a:rPr>
              <a:t>ルンルン</a:t>
            </a:r>
            <a:endParaRPr lang="en-US" altLang="ja-JP" sz="1900" dirty="0">
              <a:latin typeface="Meiryo UI" panose="020B0604030504040204" pitchFamily="50" charset="-128"/>
              <a:ea typeface="Meiryo UI" panose="020B0604030504040204" pitchFamily="50" charset="-128"/>
            </a:endParaRPr>
          </a:p>
          <a:p>
            <a:pPr>
              <a:lnSpc>
                <a:spcPct val="150000"/>
              </a:lnSpc>
            </a:pPr>
            <a:r>
              <a:rPr lang="ja-JP" altLang="en-US" sz="1900" dirty="0">
                <a:latin typeface="Meiryo UI" panose="020B0604030504040204" pitchFamily="50" charset="-128"/>
                <a:ea typeface="Meiryo UI" panose="020B0604030504040204" pitchFamily="50" charset="-128"/>
              </a:rPr>
              <a:t>明るく</a:t>
            </a:r>
            <a:endParaRPr lang="en-US" altLang="ja-JP" sz="1900" dirty="0">
              <a:latin typeface="Meiryo UI" panose="020B0604030504040204" pitchFamily="50" charset="-128"/>
              <a:ea typeface="Meiryo UI" panose="020B0604030504040204" pitchFamily="50" charset="-128"/>
            </a:endParaRPr>
          </a:p>
          <a:p>
            <a:pPr>
              <a:lnSpc>
                <a:spcPct val="150000"/>
              </a:lnSpc>
            </a:pPr>
            <a:r>
              <a:rPr lang="ja-JP" altLang="en-US" sz="1900" dirty="0">
                <a:latin typeface="Meiryo UI" panose="020B0604030504040204" pitchFamily="50" charset="-128"/>
                <a:ea typeface="Meiryo UI" panose="020B0604030504040204" pitchFamily="50" charset="-128"/>
              </a:rPr>
              <a:t>笑顔で</a:t>
            </a:r>
            <a:endParaRPr lang="en-US" altLang="ja-JP" sz="1900" dirty="0">
              <a:latin typeface="Meiryo UI" panose="020B0604030504040204" pitchFamily="50" charset="-128"/>
              <a:ea typeface="Meiryo UI" panose="020B0604030504040204" pitchFamily="50" charset="-128"/>
            </a:endParaRPr>
          </a:p>
          <a:p>
            <a:pPr>
              <a:lnSpc>
                <a:spcPct val="150000"/>
              </a:lnSpc>
            </a:pPr>
            <a:r>
              <a:rPr lang="ja-JP" altLang="en-US" sz="1900" dirty="0">
                <a:latin typeface="Meiryo UI" panose="020B0604030504040204" pitchFamily="50" charset="-128"/>
                <a:ea typeface="Meiryo UI" panose="020B0604030504040204" pitchFamily="50" charset="-128"/>
              </a:rPr>
              <a:t>元気に</a:t>
            </a:r>
            <a:endParaRPr lang="en-US" altLang="ja-JP" sz="1900" dirty="0">
              <a:latin typeface="Meiryo UI" panose="020B0604030504040204" pitchFamily="50" charset="-128"/>
              <a:ea typeface="Meiryo UI" panose="020B0604030504040204" pitchFamily="50" charset="-128"/>
            </a:endParaRPr>
          </a:p>
        </p:txBody>
      </p:sp>
      <mc:AlternateContent xmlns:mc="http://schemas.openxmlformats.org/markup-compatibility/2006" xmlns:p14="http://schemas.microsoft.com/office/powerpoint/2010/main">
        <mc:Choice Requires="p14">
          <p:contentPart p14:bwMode="auto" r:id="rId8">
            <p14:nvContentPartPr>
              <p14:cNvPr id="18" name="インク 17">
                <a:extLst>
                  <a:ext uri="{FF2B5EF4-FFF2-40B4-BE49-F238E27FC236}">
                    <a16:creationId xmlns:a16="http://schemas.microsoft.com/office/drawing/2014/main" id="{F8C6F194-15C9-B4E4-330B-A0D9EDE683C6}"/>
                  </a:ext>
                </a:extLst>
              </p14:cNvPr>
              <p14:cNvContentPartPr/>
              <p14:nvPr/>
            </p14:nvContentPartPr>
            <p14:xfrm>
              <a:off x="10778582" y="4150848"/>
              <a:ext cx="360" cy="360"/>
            </p14:xfrm>
          </p:contentPart>
        </mc:Choice>
        <mc:Fallback xmlns="">
          <p:pic>
            <p:nvPicPr>
              <p:cNvPr id="18" name="インク 17">
                <a:extLst>
                  <a:ext uri="{FF2B5EF4-FFF2-40B4-BE49-F238E27FC236}">
                    <a16:creationId xmlns:a16="http://schemas.microsoft.com/office/drawing/2014/main" id="{F8C6F194-15C9-B4E4-330B-A0D9EDE683C6}"/>
                  </a:ext>
                </a:extLst>
              </p:cNvPr>
              <p:cNvPicPr/>
              <p:nvPr/>
            </p:nvPicPr>
            <p:blipFill>
              <a:blip r:embed="rId11"/>
              <a:stretch>
                <a:fillRect/>
              </a:stretch>
            </p:blipFill>
            <p:spPr>
              <a:xfrm>
                <a:off x="10772462" y="4144728"/>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9" name="インク 18">
                <a:extLst>
                  <a:ext uri="{FF2B5EF4-FFF2-40B4-BE49-F238E27FC236}">
                    <a16:creationId xmlns:a16="http://schemas.microsoft.com/office/drawing/2014/main" id="{E56FEFCB-F2F4-0643-BAD2-582BE52FFDD5}"/>
                  </a:ext>
                </a:extLst>
              </p14:cNvPr>
              <p14:cNvContentPartPr/>
              <p14:nvPr/>
            </p14:nvContentPartPr>
            <p14:xfrm>
              <a:off x="5310902" y="4483488"/>
              <a:ext cx="360" cy="360"/>
            </p14:xfrm>
          </p:contentPart>
        </mc:Choice>
        <mc:Fallback xmlns="">
          <p:pic>
            <p:nvPicPr>
              <p:cNvPr id="19" name="インク 18">
                <a:extLst>
                  <a:ext uri="{FF2B5EF4-FFF2-40B4-BE49-F238E27FC236}">
                    <a16:creationId xmlns:a16="http://schemas.microsoft.com/office/drawing/2014/main" id="{E56FEFCB-F2F4-0643-BAD2-582BE52FFDD5}"/>
                  </a:ext>
                </a:extLst>
              </p:cNvPr>
              <p:cNvPicPr/>
              <p:nvPr/>
            </p:nvPicPr>
            <p:blipFill>
              <a:blip r:embed="rId11"/>
              <a:stretch>
                <a:fillRect/>
              </a:stretch>
            </p:blipFill>
            <p:spPr>
              <a:xfrm>
                <a:off x="5304782" y="4477368"/>
                <a:ext cx="12600" cy="12600"/>
              </a:xfrm>
              <a:prstGeom prst="rect">
                <a:avLst/>
              </a:prstGeom>
            </p:spPr>
          </p:pic>
        </mc:Fallback>
      </mc:AlternateContent>
      <p:grpSp>
        <p:nvGrpSpPr>
          <p:cNvPr id="41" name="グループ化 40">
            <a:extLst>
              <a:ext uri="{FF2B5EF4-FFF2-40B4-BE49-F238E27FC236}">
                <a16:creationId xmlns:a16="http://schemas.microsoft.com/office/drawing/2014/main" id="{7CCD0019-78A8-D48F-A198-784FE0FCFA39}"/>
              </a:ext>
            </a:extLst>
          </p:cNvPr>
          <p:cNvGrpSpPr/>
          <p:nvPr/>
        </p:nvGrpSpPr>
        <p:grpSpPr>
          <a:xfrm>
            <a:off x="439515" y="3609466"/>
            <a:ext cx="2507106" cy="941632"/>
            <a:chOff x="-2317" y="2975218"/>
            <a:chExt cx="1925217" cy="843459"/>
          </a:xfrm>
        </p:grpSpPr>
        <p:pic>
          <p:nvPicPr>
            <p:cNvPr id="40" name="図 39">
              <a:extLst>
                <a:ext uri="{FF2B5EF4-FFF2-40B4-BE49-F238E27FC236}">
                  <a16:creationId xmlns:a16="http://schemas.microsoft.com/office/drawing/2014/main" id="{31B73467-3D18-D4FE-B4AB-3A1A43B00D5E}"/>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10000" b="90000" l="2500" r="96979">
                          <a14:foregroundMark x1="9271" y1="47083" x2="9375" y2="47604"/>
                          <a14:foregroundMark x1="6042" y1="44792" x2="6042" y2="44792"/>
                          <a14:foregroundMark x1="2604" y1="46250" x2="2604" y2="46250"/>
                          <a14:foregroundMark x1="31354" y1="36563" x2="31354" y2="36563"/>
                          <a14:foregroundMark x1="93229" y1="44688" x2="93229" y2="44688"/>
                          <a14:foregroundMark x1="96979" y1="46250" x2="96979" y2="46250"/>
                          <a14:foregroundMark x1="47396" y1="37083" x2="47396" y2="37083"/>
                          <a14:foregroundMark x1="44792" y1="37292" x2="44792" y2="37292"/>
                          <a14:foregroundMark x1="2604" y1="46563" x2="2604" y2="46563"/>
                        </a14:backgroundRemoval>
                      </a14:imgEffect>
                    </a14:imgLayer>
                  </a14:imgProps>
                </a:ext>
              </a:extLst>
            </a:blip>
            <a:srcRect t="25659" b="29213"/>
            <a:stretch/>
          </p:blipFill>
          <p:spPr>
            <a:xfrm>
              <a:off x="-2317" y="2975218"/>
              <a:ext cx="1869009" cy="843459"/>
            </a:xfrm>
            <a:prstGeom prst="rect">
              <a:avLst/>
            </a:prstGeom>
          </p:spPr>
        </p:pic>
        <p:sp>
          <p:nvSpPr>
            <p:cNvPr id="35" name="テキスト ボックス 34">
              <a:extLst>
                <a:ext uri="{FF2B5EF4-FFF2-40B4-BE49-F238E27FC236}">
                  <a16:creationId xmlns:a16="http://schemas.microsoft.com/office/drawing/2014/main" id="{43FCE655-9DFC-38B9-7A30-42BC94D4A90E}"/>
                </a:ext>
              </a:extLst>
            </p:cNvPr>
            <p:cNvSpPr txBox="1"/>
            <p:nvPr/>
          </p:nvSpPr>
          <p:spPr>
            <a:xfrm>
              <a:off x="336769" y="3175044"/>
              <a:ext cx="1586131" cy="369332"/>
            </a:xfrm>
            <a:prstGeom prst="rect">
              <a:avLst/>
            </a:prstGeom>
            <a:noFill/>
          </p:spPr>
          <p:txBody>
            <a:bodyPr wrap="square" rtlCol="0">
              <a:spAutoFit/>
            </a:bodyPr>
            <a:lstStyle/>
            <a:p>
              <a:r>
                <a:rPr lang="ja-JP" altLang="en-US" sz="1800" b="1" spc="50" dirty="0">
                  <a:ln w="9525" cmpd="sng">
                    <a:solidFill>
                      <a:schemeClr val="bg2">
                        <a:lumMod val="50000"/>
                      </a:schemeClr>
                    </a:solidFill>
                    <a:prstDash val="solid"/>
                  </a:ln>
                  <a:solidFill>
                    <a:srgbClr val="70AD47">
                      <a:tint val="1000"/>
                    </a:srgbClr>
                  </a:solidFill>
                  <a:effectLst>
                    <a:glow rad="38100">
                      <a:schemeClr val="accent1">
                        <a:alpha val="40000"/>
                      </a:schemeClr>
                    </a:glow>
                  </a:effectLst>
                </a:rPr>
                <a:t>今回の主役</a:t>
              </a:r>
              <a:endParaRPr kumimoji="1" lang="ja-JP" altLang="en-US" sz="1800" b="1" spc="50" dirty="0">
                <a:ln w="9525" cmpd="sng">
                  <a:solidFill>
                    <a:schemeClr val="bg2">
                      <a:lumMod val="50000"/>
                    </a:schemeClr>
                  </a:solidFill>
                  <a:prstDash val="solid"/>
                </a:ln>
                <a:solidFill>
                  <a:srgbClr val="70AD47">
                    <a:tint val="1000"/>
                  </a:srgbClr>
                </a:solidFill>
                <a:effectLst>
                  <a:glow rad="38100">
                    <a:schemeClr val="accent1">
                      <a:alpha val="40000"/>
                    </a:schemeClr>
                  </a:glow>
                </a:effectLst>
              </a:endParaRPr>
            </a:p>
          </p:txBody>
        </p:sp>
      </p:grpSp>
      <p:pic>
        <p:nvPicPr>
          <p:cNvPr id="5" name="図 4">
            <a:extLst>
              <a:ext uri="{FF2B5EF4-FFF2-40B4-BE49-F238E27FC236}">
                <a16:creationId xmlns:a16="http://schemas.microsoft.com/office/drawing/2014/main" id="{D26455FB-2D87-3C1B-AD86-352AA7BACE6C}"/>
              </a:ext>
            </a:extLst>
          </p:cNvPr>
          <p:cNvPicPr>
            <a:picLocks noChangeAspect="1"/>
          </p:cNvPicPr>
          <p:nvPr/>
        </p:nvPicPr>
        <p:blipFill>
          <a:blip r:embed="rId15"/>
          <a:stretch>
            <a:fillRect/>
          </a:stretch>
        </p:blipFill>
        <p:spPr>
          <a:xfrm>
            <a:off x="3094467" y="985636"/>
            <a:ext cx="2322273" cy="1601237"/>
          </a:xfrm>
          <a:prstGeom prst="rect">
            <a:avLst/>
          </a:prstGeom>
        </p:spPr>
      </p:pic>
      <p:sp>
        <p:nvSpPr>
          <p:cNvPr id="108" name="テキスト ボックス 107">
            <a:extLst>
              <a:ext uri="{FF2B5EF4-FFF2-40B4-BE49-F238E27FC236}">
                <a16:creationId xmlns:a16="http://schemas.microsoft.com/office/drawing/2014/main" id="{183E3677-C150-976C-AC08-C7BA92031B36}"/>
              </a:ext>
            </a:extLst>
          </p:cNvPr>
          <p:cNvSpPr txBox="1"/>
          <p:nvPr/>
        </p:nvSpPr>
        <p:spPr>
          <a:xfrm>
            <a:off x="2955578" y="1238835"/>
            <a:ext cx="2565123" cy="923330"/>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rPr>
              <a:t>一人一人の</a:t>
            </a:r>
            <a:r>
              <a:rPr kumimoji="1" lang="ja-JP" altLang="en-US" sz="3200" b="1" dirty="0">
                <a:latin typeface="Meiryo UI" panose="020B0604030504040204" pitchFamily="50" charset="-128"/>
                <a:ea typeface="Meiryo UI" panose="020B0604030504040204" pitchFamily="50" charset="-128"/>
              </a:rPr>
              <a:t>歯車</a:t>
            </a:r>
            <a:r>
              <a:rPr kumimoji="1" lang="ja-JP" altLang="en-US" b="1" dirty="0">
                <a:latin typeface="Meiryo UI" panose="020B0604030504040204" pitchFamily="50" charset="-128"/>
                <a:ea typeface="Meiryo UI" panose="020B0604030504040204" pitchFamily="50" charset="-128"/>
              </a:rPr>
              <a:t>をかみ合わせる</a:t>
            </a:r>
          </a:p>
        </p:txBody>
      </p:sp>
      <p:pic>
        <p:nvPicPr>
          <p:cNvPr id="45" name="図 44">
            <a:extLst>
              <a:ext uri="{FF2B5EF4-FFF2-40B4-BE49-F238E27FC236}">
                <a16:creationId xmlns:a16="http://schemas.microsoft.com/office/drawing/2014/main" id="{1D7E335D-671B-7649-889B-3BFC0E46C5EE}"/>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922188" y="3094223"/>
            <a:ext cx="1151430" cy="1151430"/>
          </a:xfrm>
          <a:prstGeom prst="rect">
            <a:avLst/>
          </a:prstGeom>
        </p:spPr>
      </p:pic>
      <p:grpSp>
        <p:nvGrpSpPr>
          <p:cNvPr id="68" name="グループ化 67">
            <a:extLst>
              <a:ext uri="{FF2B5EF4-FFF2-40B4-BE49-F238E27FC236}">
                <a16:creationId xmlns:a16="http://schemas.microsoft.com/office/drawing/2014/main" id="{5A1ED0BA-296E-6A17-9735-44309BD57BB2}"/>
              </a:ext>
            </a:extLst>
          </p:cNvPr>
          <p:cNvGrpSpPr/>
          <p:nvPr/>
        </p:nvGrpSpPr>
        <p:grpSpPr>
          <a:xfrm>
            <a:off x="5616228" y="754346"/>
            <a:ext cx="6190779" cy="3087946"/>
            <a:chOff x="5546129" y="864317"/>
            <a:chExt cx="6190779" cy="3087946"/>
          </a:xfrm>
        </p:grpSpPr>
        <p:pic>
          <p:nvPicPr>
            <p:cNvPr id="3" name="図 2"/>
            <p:cNvPicPr>
              <a:picLocks noChangeAspect="1"/>
            </p:cNvPicPr>
            <p:nvPr/>
          </p:nvPicPr>
          <p:blipFill>
            <a:blip r:embed="rId17"/>
            <a:stretch>
              <a:fillRect/>
            </a:stretch>
          </p:blipFill>
          <p:spPr>
            <a:xfrm>
              <a:off x="5546129" y="864317"/>
              <a:ext cx="6190779" cy="3087946"/>
            </a:xfrm>
            <a:prstGeom prst="rect">
              <a:avLst/>
            </a:prstGeom>
          </p:spPr>
        </p:pic>
        <p:grpSp>
          <p:nvGrpSpPr>
            <p:cNvPr id="66" name="グループ化 65">
              <a:extLst>
                <a:ext uri="{FF2B5EF4-FFF2-40B4-BE49-F238E27FC236}">
                  <a16:creationId xmlns:a16="http://schemas.microsoft.com/office/drawing/2014/main" id="{15E01736-4132-E1E8-CD42-2385DA28B5BD}"/>
                </a:ext>
              </a:extLst>
            </p:cNvPr>
            <p:cNvGrpSpPr/>
            <p:nvPr/>
          </p:nvGrpSpPr>
          <p:grpSpPr>
            <a:xfrm>
              <a:off x="7347263" y="1515460"/>
              <a:ext cx="3529669" cy="1605218"/>
              <a:chOff x="7347263" y="1515460"/>
              <a:chExt cx="3529669" cy="1605218"/>
            </a:xfrm>
          </p:grpSpPr>
          <p:sp>
            <p:nvSpPr>
              <p:cNvPr id="9" name="角丸四角形吹き出し 56"/>
              <p:cNvSpPr/>
              <p:nvPr/>
            </p:nvSpPr>
            <p:spPr>
              <a:xfrm>
                <a:off x="7512927" y="1807264"/>
                <a:ext cx="943680" cy="198560"/>
              </a:xfrm>
              <a:prstGeom prst="wedgeRoundRectCallout">
                <a:avLst>
                  <a:gd name="adj1" fmla="val 58084"/>
                  <a:gd name="adj2" fmla="val 30217"/>
                  <a:gd name="adj3" fmla="val 16667"/>
                </a:avLst>
              </a:prstGeom>
              <a:solidFill>
                <a:srgbClr val="FFFFCC"/>
              </a:solidFill>
              <a:ln w="6350"/>
              <a:effectLst>
                <a:innerShdw blurRad="63500" dist="50800" dir="24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b="1" dirty="0">
                    <a:solidFill>
                      <a:schemeClr val="tx1"/>
                    </a:solidFill>
                    <a:latin typeface="Meiryo UI" panose="020B0604030504040204" pitchFamily="50" charset="-128"/>
                    <a:ea typeface="Meiryo UI" panose="020B0604030504040204" pitchFamily="50" charset="-128"/>
                  </a:rPr>
                  <a:t>サブリーダー</a:t>
                </a:r>
              </a:p>
            </p:txBody>
          </p:sp>
          <p:pic>
            <p:nvPicPr>
              <p:cNvPr id="26" name="図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09322" y="2413868"/>
                <a:ext cx="518542" cy="494915"/>
              </a:xfrm>
              <a:prstGeom prst="rect">
                <a:avLst/>
              </a:prstGeom>
            </p:spPr>
          </p:pic>
          <p:pic>
            <p:nvPicPr>
              <p:cNvPr id="31" name="図 3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350031" y="2568830"/>
                <a:ext cx="638345" cy="551848"/>
              </a:xfrm>
              <a:prstGeom prst="rect">
                <a:avLst/>
              </a:prstGeom>
            </p:spPr>
          </p:pic>
          <p:pic>
            <p:nvPicPr>
              <p:cNvPr id="32" name="図 3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935035" y="1515460"/>
                <a:ext cx="559167" cy="533688"/>
              </a:xfrm>
              <a:prstGeom prst="rect">
                <a:avLst/>
              </a:prstGeom>
            </p:spPr>
          </p:pic>
          <p:pic>
            <p:nvPicPr>
              <p:cNvPr id="34" name="図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19328" y="1812947"/>
                <a:ext cx="567477" cy="567442"/>
              </a:xfrm>
              <a:prstGeom prst="rect">
                <a:avLst/>
              </a:prstGeom>
            </p:spPr>
          </p:pic>
          <p:pic>
            <p:nvPicPr>
              <p:cNvPr id="49" name="図 4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123661" y="2260324"/>
                <a:ext cx="567478" cy="541621"/>
              </a:xfrm>
              <a:prstGeom prst="rect">
                <a:avLst/>
              </a:prstGeom>
            </p:spPr>
          </p:pic>
          <p:pic>
            <p:nvPicPr>
              <p:cNvPr id="50" name="図 49"/>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0309456" y="2366653"/>
                <a:ext cx="567476" cy="541618"/>
              </a:xfrm>
              <a:prstGeom prst="rect">
                <a:avLst/>
              </a:prstGeom>
            </p:spPr>
          </p:pic>
          <p:pic>
            <p:nvPicPr>
              <p:cNvPr id="51" name="図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99157" y="2472627"/>
                <a:ext cx="567477" cy="541619"/>
              </a:xfrm>
              <a:prstGeom prst="rect">
                <a:avLst/>
              </a:prstGeom>
            </p:spPr>
          </p:pic>
          <p:sp>
            <p:nvSpPr>
              <p:cNvPr id="52" name="角丸四角形吹き出し 6"/>
              <p:cNvSpPr/>
              <p:nvPr/>
            </p:nvSpPr>
            <p:spPr>
              <a:xfrm>
                <a:off x="7347263" y="2283170"/>
                <a:ext cx="776398" cy="170441"/>
              </a:xfrm>
              <a:prstGeom prst="wedgeRoundRectCallout">
                <a:avLst>
                  <a:gd name="adj1" fmla="val 60981"/>
                  <a:gd name="adj2" fmla="val 37441"/>
                  <a:gd name="adj3" fmla="val 16667"/>
                </a:avLst>
              </a:prstGeom>
              <a:solidFill>
                <a:srgbClr val="FFFFCC"/>
              </a:solidFill>
              <a:ln w="6350"/>
              <a:effectLst>
                <a:innerShdw blurRad="63500" dist="50800" dir="2040000">
                  <a:prstClr val="black">
                    <a:alpha val="4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b="1" dirty="0">
                    <a:solidFill>
                      <a:schemeClr val="tx1"/>
                    </a:solidFill>
                    <a:latin typeface="Meiryo UI" panose="020B0604030504040204" pitchFamily="50" charset="-128"/>
                    <a:ea typeface="Meiryo UI" panose="020B0604030504040204" pitchFamily="50" charset="-128"/>
                  </a:rPr>
                  <a:t>リーダー</a:t>
                </a:r>
              </a:p>
            </p:txBody>
          </p:sp>
        </p:grpSp>
      </p:grpSp>
      <p:pic>
        <p:nvPicPr>
          <p:cNvPr id="43" name="図 42">
            <a:extLst>
              <a:ext uri="{FF2B5EF4-FFF2-40B4-BE49-F238E27FC236}">
                <a16:creationId xmlns:a16="http://schemas.microsoft.com/office/drawing/2014/main" id="{D822548E-2B9F-AB87-E33F-266CE2E559D1}"/>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490483" y="4470377"/>
            <a:ext cx="1151431" cy="1151431"/>
          </a:xfrm>
          <a:prstGeom prst="rect">
            <a:avLst/>
          </a:prstGeom>
        </p:spPr>
      </p:pic>
      <p:grpSp>
        <p:nvGrpSpPr>
          <p:cNvPr id="29" name="グループ化 28">
            <a:extLst>
              <a:ext uri="{FF2B5EF4-FFF2-40B4-BE49-F238E27FC236}">
                <a16:creationId xmlns:a16="http://schemas.microsoft.com/office/drawing/2014/main" id="{5A1D2149-1BCF-7AB8-4139-41A2B35C7016}"/>
              </a:ext>
            </a:extLst>
          </p:cNvPr>
          <p:cNvGrpSpPr/>
          <p:nvPr/>
        </p:nvGrpSpPr>
        <p:grpSpPr>
          <a:xfrm>
            <a:off x="4889617" y="4759186"/>
            <a:ext cx="1794002" cy="1806547"/>
            <a:chOff x="5305471" y="4612410"/>
            <a:chExt cx="1794002" cy="1806547"/>
          </a:xfrm>
        </p:grpSpPr>
        <p:pic>
          <p:nvPicPr>
            <p:cNvPr id="11" name="Picture 4" descr="大洋組　名札　イラスト に対する画像結果">
              <a:extLst>
                <a:ext uri="{FF2B5EF4-FFF2-40B4-BE49-F238E27FC236}">
                  <a16:creationId xmlns:a16="http://schemas.microsoft.com/office/drawing/2014/main" id="{09FD8D98-564A-43BD-B671-F72C3D3997A7}"/>
                </a:ext>
              </a:extLst>
            </p:cNvPr>
            <p:cNvPicPr>
              <a:picLocks noChangeAspect="1" noChangeArrowheads="1"/>
            </p:cNvPicPr>
            <p:nvPr/>
          </p:nvPicPr>
          <p:blipFill>
            <a:blip r:embed="rId21">
              <a:extLst>
                <a:ext uri="{BEBA8EAE-BF5A-486C-A8C5-ECC9F3942E4B}">
                  <a14:imgProps xmlns:a14="http://schemas.microsoft.com/office/drawing/2010/main">
                    <a14:imgLayer r:embed="rId22">
                      <a14:imgEffect>
                        <a14:backgroundRemoval t="9722" b="91319" l="9790" r="89860">
                          <a14:foregroundMark x1="40559" y1="43056" x2="40559" y2="43056"/>
                          <a14:foregroundMark x1="45455" y1="37153" x2="45455" y2="37153"/>
                          <a14:foregroundMark x1="47552" y1="56250" x2="47552" y2="56250"/>
                          <a14:foregroundMark x1="47552" y1="56250" x2="47552" y2="56250"/>
                          <a14:foregroundMark x1="43007" y1="53472" x2="40210" y2="76389"/>
                          <a14:foregroundMark x1="59790" y1="54514" x2="59790" y2="91319"/>
                          <a14:foregroundMark x1="56993" y1="38194" x2="30769" y2="32639"/>
                          <a14:foregroundMark x1="61538" y1="10417" x2="62937" y2="11806"/>
                          <a14:foregroundMark x1="34266" y1="13889" x2="34266" y2="13889"/>
                        </a14:backgroundRemoval>
                      </a14:imgEffect>
                    </a14:imgLayer>
                  </a14:imgProps>
                </a:ext>
                <a:ext uri="{28A0092B-C50C-407E-A947-70E740481C1C}">
                  <a14:useLocalDpi xmlns:a14="http://schemas.microsoft.com/office/drawing/2010/main" val="0"/>
                </a:ext>
              </a:extLst>
            </a:blip>
            <a:srcRect/>
            <a:stretch>
              <a:fillRect/>
            </a:stretch>
          </p:blipFill>
          <p:spPr bwMode="auto">
            <a:xfrm>
              <a:off x="5305471" y="4612410"/>
              <a:ext cx="1794002" cy="1806547"/>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A6207A8E-862C-5985-C10A-39B517F8099C}"/>
                </a:ext>
              </a:extLst>
            </p:cNvPr>
            <p:cNvSpPr txBox="1"/>
            <p:nvPr/>
          </p:nvSpPr>
          <p:spPr>
            <a:xfrm>
              <a:off x="5800253" y="5422541"/>
              <a:ext cx="523220" cy="782653"/>
            </a:xfrm>
            <a:prstGeom prst="rect">
              <a:avLst/>
            </a:prstGeom>
            <a:noFill/>
          </p:spPr>
          <p:txBody>
            <a:bodyPr vert="eaVert" wrap="square" rtlCol="0">
              <a:spAutoFit/>
            </a:bodyPr>
            <a:lstStyle/>
            <a:p>
              <a:r>
                <a:rPr lang="ja-JP" altLang="en-US" b="1" dirty="0">
                  <a:latin typeface="Meiryo UI" panose="020B0604030504040204" pitchFamily="50" charset="-128"/>
                  <a:ea typeface="Meiryo UI" panose="020B0604030504040204" pitchFamily="50" charset="-128"/>
                </a:rPr>
                <a:t>岡崎</a:t>
              </a:r>
              <a:endParaRPr kumimoji="1" lang="ja-JP" altLang="en-US" b="1" dirty="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DDA12E1-07A1-2C6B-824B-5F0BC180884B}"/>
                </a:ext>
              </a:extLst>
            </p:cNvPr>
            <p:cNvSpPr txBox="1"/>
            <p:nvPr/>
          </p:nvSpPr>
          <p:spPr>
            <a:xfrm>
              <a:off x="6183413" y="5412377"/>
              <a:ext cx="369332" cy="782653"/>
            </a:xfrm>
            <a:prstGeom prst="rect">
              <a:avLst/>
            </a:prstGeom>
            <a:noFill/>
          </p:spPr>
          <p:txBody>
            <a:bodyPr vert="eaVert" wrap="square" rtlCol="0">
              <a:spAutoFit/>
            </a:bodyPr>
            <a:lstStyle/>
            <a:p>
              <a:r>
                <a:rPr kumimoji="1" lang="ja-JP" altLang="en-US" sz="1200" b="1" dirty="0">
                  <a:latin typeface="Meiryo UI" panose="020B0604030504040204" pitchFamily="50" charset="-128"/>
                  <a:ea typeface="Meiryo UI" panose="020B0604030504040204" pitchFamily="50" charset="-128"/>
                </a:rPr>
                <a:t>ベテラン</a:t>
              </a:r>
              <a:endParaRPr kumimoji="1" lang="en-US" altLang="ja-JP" sz="1200" b="1" dirty="0">
                <a:latin typeface="Meiryo UI" panose="020B0604030504040204" pitchFamily="50" charset="-128"/>
                <a:ea typeface="Meiryo UI" panose="020B0604030504040204" pitchFamily="50" charset="-128"/>
              </a:endParaRPr>
            </a:p>
          </p:txBody>
        </p:sp>
      </p:grpSp>
      <p:grpSp>
        <p:nvGrpSpPr>
          <p:cNvPr id="22" name="グループ化 21">
            <a:extLst>
              <a:ext uri="{FF2B5EF4-FFF2-40B4-BE49-F238E27FC236}">
                <a16:creationId xmlns:a16="http://schemas.microsoft.com/office/drawing/2014/main" id="{295057A8-A772-A868-3C6B-8AC17D31E09D}"/>
              </a:ext>
            </a:extLst>
          </p:cNvPr>
          <p:cNvGrpSpPr/>
          <p:nvPr/>
        </p:nvGrpSpPr>
        <p:grpSpPr>
          <a:xfrm>
            <a:off x="8833470" y="4759186"/>
            <a:ext cx="1477546" cy="1806547"/>
            <a:chOff x="9188709" y="4778182"/>
            <a:chExt cx="1477546" cy="1806547"/>
          </a:xfrm>
        </p:grpSpPr>
        <p:pic>
          <p:nvPicPr>
            <p:cNvPr id="15" name="Picture 4" descr="大洋組　名札　イラスト に対する画像結果">
              <a:extLst>
                <a:ext uri="{FF2B5EF4-FFF2-40B4-BE49-F238E27FC236}">
                  <a16:creationId xmlns:a16="http://schemas.microsoft.com/office/drawing/2014/main" id="{76D0C3D1-E3B7-1566-2BD9-B71BC98434FA}"/>
                </a:ext>
              </a:extLst>
            </p:cNvPr>
            <p:cNvPicPr>
              <a:picLocks noChangeAspect="1" noChangeArrowheads="1"/>
            </p:cNvPicPr>
            <p:nvPr/>
          </p:nvPicPr>
          <p:blipFill rotWithShape="1">
            <a:blip r:embed="rId21">
              <a:extLst>
                <a:ext uri="{BEBA8EAE-BF5A-486C-A8C5-ECC9F3942E4B}">
                  <a14:imgProps xmlns:a14="http://schemas.microsoft.com/office/drawing/2010/main">
                    <a14:imgLayer r:embed="rId22">
                      <a14:imgEffect>
                        <a14:backgroundRemoval t="9722" b="91319" l="9790" r="89860">
                          <a14:foregroundMark x1="40559" y1="43056" x2="40559" y2="43056"/>
                          <a14:foregroundMark x1="45455" y1="37153" x2="45455" y2="37153"/>
                          <a14:foregroundMark x1="47552" y1="56250" x2="47552" y2="56250"/>
                          <a14:foregroundMark x1="47552" y1="56250" x2="47552" y2="56250"/>
                          <a14:foregroundMark x1="43007" y1="53472" x2="40210" y2="76389"/>
                          <a14:foregroundMark x1="59790" y1="54514" x2="59790" y2="91319"/>
                          <a14:foregroundMark x1="56993" y1="38194" x2="30769" y2="32639"/>
                          <a14:foregroundMark x1="61538" y1="10417" x2="62937" y2="11806"/>
                          <a14:foregroundMark x1="34266" y1="13889" x2="34266" y2="13889"/>
                        </a14:backgroundRemoval>
                      </a14:imgEffect>
                    </a14:imgLayer>
                  </a14:imgProps>
                </a:ext>
                <a:ext uri="{28A0092B-C50C-407E-A947-70E740481C1C}">
                  <a14:useLocalDpi xmlns:a14="http://schemas.microsoft.com/office/drawing/2010/main" val="0"/>
                </a:ext>
              </a:extLst>
            </a:blip>
            <a:srcRect l="17640"/>
            <a:stretch/>
          </p:blipFill>
          <p:spPr bwMode="auto">
            <a:xfrm>
              <a:off x="9188709" y="4778182"/>
              <a:ext cx="1477546" cy="1806547"/>
            </a:xfrm>
            <a:prstGeom prst="rect">
              <a:avLst/>
            </a:prstGeom>
            <a:noFill/>
            <a:extLst>
              <a:ext uri="{909E8E84-426E-40DD-AFC4-6F175D3DCCD1}">
                <a14:hiddenFill xmlns:a14="http://schemas.microsoft.com/office/drawing/2010/main">
                  <a:solidFill>
                    <a:srgbClr val="FFFFFF"/>
                  </a:solidFill>
                </a14:hiddenFill>
              </a:ext>
            </a:extLst>
          </p:spPr>
        </p:pic>
        <p:sp>
          <p:nvSpPr>
            <p:cNvPr id="30" name="テキスト ボックス 29">
              <a:extLst>
                <a:ext uri="{FF2B5EF4-FFF2-40B4-BE49-F238E27FC236}">
                  <a16:creationId xmlns:a16="http://schemas.microsoft.com/office/drawing/2014/main" id="{A81E3AF5-3466-8AC9-8F05-EDBF27E98F63}"/>
                </a:ext>
              </a:extLst>
            </p:cNvPr>
            <p:cNvSpPr txBox="1"/>
            <p:nvPr/>
          </p:nvSpPr>
          <p:spPr>
            <a:xfrm>
              <a:off x="9367035" y="5588314"/>
              <a:ext cx="523220" cy="759902"/>
            </a:xfrm>
            <a:prstGeom prst="rect">
              <a:avLst/>
            </a:prstGeom>
            <a:noFill/>
          </p:spPr>
          <p:txBody>
            <a:bodyPr vert="eaVert" wrap="square" rtlCol="0">
              <a:spAutoFit/>
            </a:bodyPr>
            <a:lstStyle/>
            <a:p>
              <a:r>
                <a:rPr kumimoji="1" lang="ja-JP" altLang="en-US" b="1" dirty="0">
                  <a:latin typeface="Meiryo UI" panose="020B0604030504040204" pitchFamily="50" charset="-128"/>
                  <a:ea typeface="Meiryo UI" panose="020B0604030504040204" pitchFamily="50" charset="-128"/>
                </a:rPr>
                <a:t>緒方</a:t>
              </a:r>
            </a:p>
          </p:txBody>
        </p:sp>
        <p:sp>
          <p:nvSpPr>
            <p:cNvPr id="53" name="テキスト ボックス 52">
              <a:extLst>
                <a:ext uri="{FF2B5EF4-FFF2-40B4-BE49-F238E27FC236}">
                  <a16:creationId xmlns:a16="http://schemas.microsoft.com/office/drawing/2014/main" id="{C51F6A1E-03B1-05C4-9220-79088CBF265E}"/>
                </a:ext>
              </a:extLst>
            </p:cNvPr>
            <p:cNvSpPr txBox="1"/>
            <p:nvPr/>
          </p:nvSpPr>
          <p:spPr>
            <a:xfrm>
              <a:off x="9767088" y="5610533"/>
              <a:ext cx="369332" cy="782596"/>
            </a:xfrm>
            <a:prstGeom prst="rect">
              <a:avLst/>
            </a:prstGeom>
            <a:noFill/>
          </p:spPr>
          <p:txBody>
            <a:bodyPr vert="eaVert" wrap="square" rtlCol="0">
              <a:spAutoFit/>
            </a:bodyPr>
            <a:lstStyle/>
            <a:p>
              <a:r>
                <a:rPr kumimoji="1" lang="ja-JP" altLang="en-US" sz="1200" b="1" dirty="0">
                  <a:latin typeface="Meiryo UI" panose="020B0604030504040204" pitchFamily="50" charset="-128"/>
                  <a:ea typeface="Meiryo UI" panose="020B0604030504040204" pitchFamily="50" charset="-128"/>
                </a:rPr>
                <a:t>ベテラン</a:t>
              </a:r>
              <a:endParaRPr kumimoji="1" lang="en-US" altLang="ja-JP" sz="1200" b="1" dirty="0">
                <a:latin typeface="Meiryo UI" panose="020B0604030504040204" pitchFamily="50" charset="-128"/>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B12A05E3-8557-1DD4-5590-D9F7F672C7B6}"/>
              </a:ext>
            </a:extLst>
          </p:cNvPr>
          <p:cNvGrpSpPr/>
          <p:nvPr/>
        </p:nvGrpSpPr>
        <p:grpSpPr>
          <a:xfrm>
            <a:off x="10107858" y="4417464"/>
            <a:ext cx="1794002" cy="1806547"/>
            <a:chOff x="9936987" y="3237966"/>
            <a:chExt cx="1794002" cy="1806547"/>
          </a:xfrm>
        </p:grpSpPr>
        <p:pic>
          <p:nvPicPr>
            <p:cNvPr id="20" name="Picture 4" descr="大洋組　名札　イラスト に対する画像結果">
              <a:extLst>
                <a:ext uri="{FF2B5EF4-FFF2-40B4-BE49-F238E27FC236}">
                  <a16:creationId xmlns:a16="http://schemas.microsoft.com/office/drawing/2014/main" id="{EC056BAF-93B4-5A47-0335-D29AACD45405}"/>
                </a:ext>
              </a:extLst>
            </p:cNvPr>
            <p:cNvPicPr>
              <a:picLocks noChangeAspect="1" noChangeArrowheads="1"/>
            </p:cNvPicPr>
            <p:nvPr/>
          </p:nvPicPr>
          <p:blipFill>
            <a:blip r:embed="rId21">
              <a:extLst>
                <a:ext uri="{BEBA8EAE-BF5A-486C-A8C5-ECC9F3942E4B}">
                  <a14:imgProps xmlns:a14="http://schemas.microsoft.com/office/drawing/2010/main">
                    <a14:imgLayer r:embed="rId22">
                      <a14:imgEffect>
                        <a14:backgroundRemoval t="9722" b="91319" l="9790" r="89860">
                          <a14:foregroundMark x1="40559" y1="43056" x2="40559" y2="43056"/>
                          <a14:foregroundMark x1="45455" y1="37153" x2="45455" y2="37153"/>
                          <a14:foregroundMark x1="47552" y1="56250" x2="47552" y2="56250"/>
                          <a14:foregroundMark x1="47552" y1="56250" x2="47552" y2="56250"/>
                          <a14:foregroundMark x1="43007" y1="53472" x2="40210" y2="76389"/>
                          <a14:foregroundMark x1="59790" y1="54514" x2="59790" y2="91319"/>
                          <a14:foregroundMark x1="56993" y1="38194" x2="30769" y2="32639"/>
                          <a14:foregroundMark x1="61538" y1="10417" x2="62937" y2="11806"/>
                          <a14:foregroundMark x1="34266" y1="13889" x2="34266" y2="13889"/>
                        </a14:backgroundRemoval>
                      </a14:imgEffect>
                    </a14:imgLayer>
                  </a14:imgProps>
                </a:ext>
                <a:ext uri="{28A0092B-C50C-407E-A947-70E740481C1C}">
                  <a14:useLocalDpi xmlns:a14="http://schemas.microsoft.com/office/drawing/2010/main" val="0"/>
                </a:ext>
              </a:extLst>
            </a:blip>
            <a:srcRect/>
            <a:stretch>
              <a:fillRect/>
            </a:stretch>
          </p:blipFill>
          <p:spPr bwMode="auto">
            <a:xfrm>
              <a:off x="9936987" y="3237966"/>
              <a:ext cx="1794002" cy="1806547"/>
            </a:xfrm>
            <a:prstGeom prst="rect">
              <a:avLst/>
            </a:prstGeom>
            <a:noFill/>
            <a:extLst>
              <a:ext uri="{909E8E84-426E-40DD-AFC4-6F175D3DCCD1}">
                <a14:hiddenFill xmlns:a14="http://schemas.microsoft.com/office/drawing/2010/main">
                  <a:solidFill>
                    <a:srgbClr val="FFFFFF"/>
                  </a:solidFill>
                </a14:hiddenFill>
              </a:ext>
            </a:extLst>
          </p:spPr>
        </p:pic>
        <p:sp>
          <p:nvSpPr>
            <p:cNvPr id="55" name="テキスト ボックス 54">
              <a:extLst>
                <a:ext uri="{FF2B5EF4-FFF2-40B4-BE49-F238E27FC236}">
                  <a16:creationId xmlns:a16="http://schemas.microsoft.com/office/drawing/2014/main" id="{09E5973F-B426-3B66-7AE8-825EE95591A1}"/>
                </a:ext>
              </a:extLst>
            </p:cNvPr>
            <p:cNvSpPr txBox="1"/>
            <p:nvPr/>
          </p:nvSpPr>
          <p:spPr>
            <a:xfrm>
              <a:off x="10433378" y="4102280"/>
              <a:ext cx="523220" cy="748835"/>
            </a:xfrm>
            <a:prstGeom prst="rect">
              <a:avLst/>
            </a:prstGeom>
            <a:noFill/>
          </p:spPr>
          <p:txBody>
            <a:bodyPr vert="eaVert" wrap="square" rtlCol="0">
              <a:spAutoFit/>
            </a:bodyPr>
            <a:lstStyle/>
            <a:p>
              <a:r>
                <a:rPr kumimoji="1" lang="ja-JP" altLang="en-US" b="1" dirty="0">
                  <a:latin typeface="Meiryo UI" panose="020B0604030504040204" pitchFamily="50" charset="-128"/>
                  <a:ea typeface="Meiryo UI" panose="020B0604030504040204" pitchFamily="50" charset="-128"/>
                </a:rPr>
                <a:t>鴻池</a:t>
              </a:r>
            </a:p>
          </p:txBody>
        </p:sp>
        <p:sp>
          <p:nvSpPr>
            <p:cNvPr id="56" name="テキスト ボックス 55">
              <a:extLst>
                <a:ext uri="{FF2B5EF4-FFF2-40B4-BE49-F238E27FC236}">
                  <a16:creationId xmlns:a16="http://schemas.microsoft.com/office/drawing/2014/main" id="{EA4BC553-4971-35C5-69C9-2A047AA12C08}"/>
                </a:ext>
              </a:extLst>
            </p:cNvPr>
            <p:cNvSpPr txBox="1"/>
            <p:nvPr/>
          </p:nvSpPr>
          <p:spPr>
            <a:xfrm>
              <a:off x="10831822" y="4070316"/>
              <a:ext cx="369332" cy="780799"/>
            </a:xfrm>
            <a:prstGeom prst="rect">
              <a:avLst/>
            </a:prstGeom>
            <a:noFill/>
          </p:spPr>
          <p:txBody>
            <a:bodyPr vert="eaVert" wrap="square" rtlCol="0">
              <a:spAutoFit/>
            </a:bodyPr>
            <a:lstStyle/>
            <a:p>
              <a:r>
                <a:rPr kumimoji="1" lang="ja-JP" altLang="en-US" sz="1200" b="1" dirty="0">
                  <a:latin typeface="Meiryo UI" panose="020B0604030504040204" pitchFamily="50" charset="-128"/>
                  <a:ea typeface="Meiryo UI" panose="020B0604030504040204" pitchFamily="50" charset="-128"/>
                </a:rPr>
                <a:t>上司</a:t>
              </a:r>
              <a:endParaRPr kumimoji="1" lang="en-US" altLang="ja-JP" sz="1200" b="1" dirty="0">
                <a:latin typeface="Meiryo UI" panose="020B0604030504040204" pitchFamily="50" charset="-128"/>
                <a:ea typeface="Meiryo UI" panose="020B0604030504040204" pitchFamily="50" charset="-128"/>
              </a:endParaRPr>
            </a:p>
          </p:txBody>
        </p:sp>
      </p:grpSp>
      <p:grpSp>
        <p:nvGrpSpPr>
          <p:cNvPr id="28" name="グループ化 27">
            <a:extLst>
              <a:ext uri="{FF2B5EF4-FFF2-40B4-BE49-F238E27FC236}">
                <a16:creationId xmlns:a16="http://schemas.microsoft.com/office/drawing/2014/main" id="{D40DA964-C62F-7E4C-F5C4-0563609AF1AB}"/>
              </a:ext>
            </a:extLst>
          </p:cNvPr>
          <p:cNvGrpSpPr/>
          <p:nvPr/>
        </p:nvGrpSpPr>
        <p:grpSpPr>
          <a:xfrm>
            <a:off x="6883599" y="4767980"/>
            <a:ext cx="1535729" cy="1806547"/>
            <a:chOff x="7358673" y="3347126"/>
            <a:chExt cx="1535729" cy="1806547"/>
          </a:xfrm>
        </p:grpSpPr>
        <p:pic>
          <p:nvPicPr>
            <p:cNvPr id="27" name="Picture 4" descr="大洋組　名札　イラスト に対する画像結果">
              <a:extLst>
                <a:ext uri="{FF2B5EF4-FFF2-40B4-BE49-F238E27FC236}">
                  <a16:creationId xmlns:a16="http://schemas.microsoft.com/office/drawing/2014/main" id="{72DA829C-9C74-6900-CEAC-9C57B536ADF2}"/>
                </a:ext>
              </a:extLst>
            </p:cNvPr>
            <p:cNvPicPr>
              <a:picLocks noChangeAspect="1" noChangeArrowheads="1"/>
            </p:cNvPicPr>
            <p:nvPr/>
          </p:nvPicPr>
          <p:blipFill rotWithShape="1">
            <a:blip r:embed="rId21">
              <a:extLst>
                <a:ext uri="{BEBA8EAE-BF5A-486C-A8C5-ECC9F3942E4B}">
                  <a14:imgProps xmlns:a14="http://schemas.microsoft.com/office/drawing/2010/main">
                    <a14:imgLayer r:embed="rId22">
                      <a14:imgEffect>
                        <a14:backgroundRemoval t="9722" b="91319" l="9790" r="89860">
                          <a14:foregroundMark x1="40559" y1="43056" x2="40559" y2="43056"/>
                          <a14:foregroundMark x1="45455" y1="37153" x2="45455" y2="37153"/>
                          <a14:foregroundMark x1="47552" y1="56250" x2="47552" y2="56250"/>
                          <a14:foregroundMark x1="47552" y1="56250" x2="47552" y2="56250"/>
                          <a14:foregroundMark x1="43007" y1="53472" x2="40210" y2="76389"/>
                          <a14:foregroundMark x1="59790" y1="54514" x2="59790" y2="91319"/>
                          <a14:foregroundMark x1="56993" y1="38194" x2="30769" y2="32639"/>
                          <a14:foregroundMark x1="61538" y1="10417" x2="62937" y2="11806"/>
                          <a14:foregroundMark x1="34266" y1="13889" x2="34266" y2="13889"/>
                        </a14:backgroundRemoval>
                      </a14:imgEffect>
                    </a14:imgLayer>
                  </a14:imgProps>
                </a:ext>
                <a:ext uri="{28A0092B-C50C-407E-A947-70E740481C1C}">
                  <a14:useLocalDpi xmlns:a14="http://schemas.microsoft.com/office/drawing/2010/main" val="0"/>
                </a:ext>
              </a:extLst>
            </a:blip>
            <a:srcRect r="14397"/>
            <a:stretch/>
          </p:blipFill>
          <p:spPr bwMode="auto">
            <a:xfrm>
              <a:off x="7358673" y="3347126"/>
              <a:ext cx="1535729" cy="1806547"/>
            </a:xfrm>
            <a:prstGeom prst="rect">
              <a:avLst/>
            </a:prstGeom>
            <a:noFill/>
            <a:extLst>
              <a:ext uri="{909E8E84-426E-40DD-AFC4-6F175D3DCCD1}">
                <a14:hiddenFill xmlns:a14="http://schemas.microsoft.com/office/drawing/2010/main">
                  <a:solidFill>
                    <a:srgbClr val="FFFFFF"/>
                  </a:solidFill>
                </a14:hiddenFill>
              </a:ext>
            </a:extLst>
          </p:spPr>
        </p:pic>
        <p:sp>
          <p:nvSpPr>
            <p:cNvPr id="57" name="テキスト ボックス 56">
              <a:extLst>
                <a:ext uri="{FF2B5EF4-FFF2-40B4-BE49-F238E27FC236}">
                  <a16:creationId xmlns:a16="http://schemas.microsoft.com/office/drawing/2014/main" id="{5361B940-F1F8-8EF8-4747-BAA40739D164}"/>
                </a:ext>
              </a:extLst>
            </p:cNvPr>
            <p:cNvSpPr txBox="1"/>
            <p:nvPr/>
          </p:nvSpPr>
          <p:spPr>
            <a:xfrm>
              <a:off x="7890489" y="4168360"/>
              <a:ext cx="523220" cy="805798"/>
            </a:xfrm>
            <a:prstGeom prst="rect">
              <a:avLst/>
            </a:prstGeom>
            <a:noFill/>
          </p:spPr>
          <p:txBody>
            <a:bodyPr vert="eaVert" wrap="square" rtlCol="0">
              <a:spAutoFit/>
            </a:bodyPr>
            <a:lstStyle/>
            <a:p>
              <a:r>
                <a:rPr kumimoji="1" lang="ja-JP" altLang="en-US" b="1" dirty="0">
                  <a:latin typeface="Meiryo UI" panose="020B0604030504040204" pitchFamily="50" charset="-128"/>
                  <a:ea typeface="Meiryo UI" panose="020B0604030504040204" pitchFamily="50" charset="-128"/>
                </a:rPr>
                <a:t>小椋</a:t>
              </a:r>
            </a:p>
          </p:txBody>
        </p:sp>
        <p:sp>
          <p:nvSpPr>
            <p:cNvPr id="58" name="テキスト ボックス 57">
              <a:extLst>
                <a:ext uri="{FF2B5EF4-FFF2-40B4-BE49-F238E27FC236}">
                  <a16:creationId xmlns:a16="http://schemas.microsoft.com/office/drawing/2014/main" id="{589B132E-3FD2-F073-6CBC-A45D7F140AB0}"/>
                </a:ext>
              </a:extLst>
            </p:cNvPr>
            <p:cNvSpPr txBox="1"/>
            <p:nvPr/>
          </p:nvSpPr>
          <p:spPr>
            <a:xfrm>
              <a:off x="8267605" y="4162677"/>
              <a:ext cx="307777" cy="805798"/>
            </a:xfrm>
            <a:prstGeom prst="rect">
              <a:avLst/>
            </a:prstGeom>
            <a:noFill/>
          </p:spPr>
          <p:txBody>
            <a:bodyPr vert="eaVert" wrap="square" rtlCol="0">
              <a:spAutoFit/>
            </a:bodyPr>
            <a:lstStyle/>
            <a:p>
              <a:r>
                <a:rPr kumimoji="1" lang="ja-JP" altLang="en-US" sz="800" b="1" dirty="0">
                  <a:latin typeface="Meiryo UI" panose="020B0604030504040204" pitchFamily="50" charset="-128"/>
                  <a:ea typeface="Meiryo UI" panose="020B0604030504040204" pitchFamily="50" charset="-128"/>
                </a:rPr>
                <a:t>サブリーダー</a:t>
              </a:r>
              <a:endParaRPr kumimoji="1" lang="en-US" altLang="ja-JP" sz="800" b="1" dirty="0">
                <a:latin typeface="Meiryo UI" panose="020B0604030504040204" pitchFamily="50" charset="-128"/>
                <a:ea typeface="Meiryo UI" panose="020B0604030504040204" pitchFamily="50" charset="-128"/>
              </a:endParaRPr>
            </a:p>
          </p:txBody>
        </p:sp>
      </p:grpSp>
      <p:pic>
        <p:nvPicPr>
          <p:cNvPr id="33" name="図 32">
            <a:extLst>
              <a:ext uri="{FF2B5EF4-FFF2-40B4-BE49-F238E27FC236}">
                <a16:creationId xmlns:a16="http://schemas.microsoft.com/office/drawing/2014/main" id="{582D048E-99E9-1C83-4BED-0F9265F85701}"/>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21272" y="4187001"/>
            <a:ext cx="1352949" cy="1225459"/>
          </a:xfrm>
          <a:prstGeom prst="rect">
            <a:avLst/>
          </a:prstGeom>
        </p:spPr>
      </p:pic>
      <p:grpSp>
        <p:nvGrpSpPr>
          <p:cNvPr id="81" name="グループ化 80">
            <a:extLst>
              <a:ext uri="{FF2B5EF4-FFF2-40B4-BE49-F238E27FC236}">
                <a16:creationId xmlns:a16="http://schemas.microsoft.com/office/drawing/2014/main" id="{DA0F8C6C-9D9A-DDC5-C4B9-F354E573A621}"/>
              </a:ext>
            </a:extLst>
          </p:cNvPr>
          <p:cNvGrpSpPr/>
          <p:nvPr/>
        </p:nvGrpSpPr>
        <p:grpSpPr>
          <a:xfrm rot="268912">
            <a:off x="2357257" y="4425320"/>
            <a:ext cx="1938423" cy="2035715"/>
            <a:chOff x="0" y="0"/>
            <a:chExt cx="4127500" cy="4064000"/>
          </a:xfrm>
          <a:solidFill>
            <a:srgbClr val="92D050"/>
          </a:solidFill>
        </p:grpSpPr>
        <p:sp>
          <p:nvSpPr>
            <p:cNvPr id="82" name="フリーフォーム: 図形 81">
              <a:extLst>
                <a:ext uri="{FF2B5EF4-FFF2-40B4-BE49-F238E27FC236}">
                  <a16:creationId xmlns:a16="http://schemas.microsoft.com/office/drawing/2014/main" id="{965E86B6-8FBB-C4AA-C707-0FC3E9682F0E}"/>
                </a:ext>
              </a:extLst>
            </p:cNvPr>
            <p:cNvSpPr/>
            <p:nvPr/>
          </p:nvSpPr>
          <p:spPr>
            <a:xfrm>
              <a:off x="0" y="0"/>
              <a:ext cx="4127500" cy="4064000"/>
            </a:xfrm>
            <a:custGeom>
              <a:avLst/>
              <a:gdLst>
                <a:gd name="connsiteX0" fmla="*/ 1790700 w 4124325"/>
                <a:gd name="connsiteY0" fmla="*/ 514350 h 4067175"/>
                <a:gd name="connsiteX1" fmla="*/ 1895475 w 4124325"/>
                <a:gd name="connsiteY1" fmla="*/ 0 h 4067175"/>
                <a:gd name="connsiteX2" fmla="*/ 2581275 w 4124325"/>
                <a:gd name="connsiteY2" fmla="*/ 57150 h 4067175"/>
                <a:gd name="connsiteX3" fmla="*/ 2590800 w 4124325"/>
                <a:gd name="connsiteY3" fmla="*/ 600075 h 4067175"/>
                <a:gd name="connsiteX4" fmla="*/ 2800350 w 4124325"/>
                <a:gd name="connsiteY4" fmla="*/ 676275 h 4067175"/>
                <a:gd name="connsiteX5" fmla="*/ 2952750 w 4124325"/>
                <a:gd name="connsiteY5" fmla="*/ 781050 h 4067175"/>
                <a:gd name="connsiteX6" fmla="*/ 3381375 w 4124325"/>
                <a:gd name="connsiteY6" fmla="*/ 495300 h 4067175"/>
                <a:gd name="connsiteX7" fmla="*/ 3848100 w 4124325"/>
                <a:gd name="connsiteY7" fmla="*/ 1028700 h 4067175"/>
                <a:gd name="connsiteX8" fmla="*/ 3476625 w 4124325"/>
                <a:gd name="connsiteY8" fmla="*/ 1352550 h 4067175"/>
                <a:gd name="connsiteX9" fmla="*/ 3543300 w 4124325"/>
                <a:gd name="connsiteY9" fmla="*/ 1571625 h 4067175"/>
                <a:gd name="connsiteX10" fmla="*/ 3600450 w 4124325"/>
                <a:gd name="connsiteY10" fmla="*/ 1790700 h 4067175"/>
                <a:gd name="connsiteX11" fmla="*/ 4124325 w 4124325"/>
                <a:gd name="connsiteY11" fmla="*/ 1895475 h 4067175"/>
                <a:gd name="connsiteX12" fmla="*/ 4057650 w 4124325"/>
                <a:gd name="connsiteY12" fmla="*/ 2562225 h 4067175"/>
                <a:gd name="connsiteX13" fmla="*/ 3514725 w 4124325"/>
                <a:gd name="connsiteY13" fmla="*/ 2571750 h 4067175"/>
                <a:gd name="connsiteX14" fmla="*/ 3448050 w 4124325"/>
                <a:gd name="connsiteY14" fmla="*/ 2752725 h 4067175"/>
                <a:gd name="connsiteX15" fmla="*/ 3324225 w 4124325"/>
                <a:gd name="connsiteY15" fmla="*/ 2924175 h 4067175"/>
                <a:gd name="connsiteX16" fmla="*/ 3609975 w 4124325"/>
                <a:gd name="connsiteY16" fmla="*/ 3371850 h 4067175"/>
                <a:gd name="connsiteX17" fmla="*/ 3105150 w 4124325"/>
                <a:gd name="connsiteY17" fmla="*/ 3790950 h 4067175"/>
                <a:gd name="connsiteX18" fmla="*/ 2733675 w 4124325"/>
                <a:gd name="connsiteY18" fmla="*/ 3438525 h 4067175"/>
                <a:gd name="connsiteX19" fmla="*/ 2524125 w 4124325"/>
                <a:gd name="connsiteY19" fmla="*/ 3514725 h 4067175"/>
                <a:gd name="connsiteX20" fmla="*/ 2314575 w 4124325"/>
                <a:gd name="connsiteY20" fmla="*/ 3543300 h 4067175"/>
                <a:gd name="connsiteX21" fmla="*/ 2228850 w 4124325"/>
                <a:gd name="connsiteY21" fmla="*/ 4067175 h 4067175"/>
                <a:gd name="connsiteX22" fmla="*/ 1524000 w 4124325"/>
                <a:gd name="connsiteY22" fmla="*/ 4010025 h 4067175"/>
                <a:gd name="connsiteX23" fmla="*/ 1533525 w 4124325"/>
                <a:gd name="connsiteY23" fmla="*/ 3476625 h 4067175"/>
                <a:gd name="connsiteX24" fmla="*/ 1323975 w 4124325"/>
                <a:gd name="connsiteY24" fmla="*/ 3409950 h 4067175"/>
                <a:gd name="connsiteX25" fmla="*/ 1152525 w 4124325"/>
                <a:gd name="connsiteY25" fmla="*/ 3305175 h 4067175"/>
                <a:gd name="connsiteX26" fmla="*/ 695325 w 4124325"/>
                <a:gd name="connsiteY26" fmla="*/ 3571875 h 4067175"/>
                <a:gd name="connsiteX27" fmla="*/ 266700 w 4124325"/>
                <a:gd name="connsiteY27" fmla="*/ 3076575 h 4067175"/>
                <a:gd name="connsiteX28" fmla="*/ 628650 w 4124325"/>
                <a:gd name="connsiteY28" fmla="*/ 2686050 h 4067175"/>
                <a:gd name="connsiteX29" fmla="*/ 561975 w 4124325"/>
                <a:gd name="connsiteY29" fmla="*/ 2505075 h 4067175"/>
                <a:gd name="connsiteX30" fmla="*/ 523875 w 4124325"/>
                <a:gd name="connsiteY30" fmla="*/ 2286000 h 4067175"/>
                <a:gd name="connsiteX31" fmla="*/ 0 w 4124325"/>
                <a:gd name="connsiteY31" fmla="*/ 2190750 h 4067175"/>
                <a:gd name="connsiteX32" fmla="*/ 47625 w 4124325"/>
                <a:gd name="connsiteY32" fmla="*/ 1524000 h 4067175"/>
                <a:gd name="connsiteX33" fmla="*/ 600075 w 4124325"/>
                <a:gd name="connsiteY33" fmla="*/ 1504950 h 4067175"/>
                <a:gd name="connsiteX34" fmla="*/ 676275 w 4124325"/>
                <a:gd name="connsiteY34" fmla="*/ 1333500 h 4067175"/>
                <a:gd name="connsiteX35" fmla="*/ 771525 w 4124325"/>
                <a:gd name="connsiteY35" fmla="*/ 1143000 h 4067175"/>
                <a:gd name="connsiteX36" fmla="*/ 476250 w 4124325"/>
                <a:gd name="connsiteY36" fmla="*/ 695325 h 4067175"/>
                <a:gd name="connsiteX37" fmla="*/ 1019175 w 4124325"/>
                <a:gd name="connsiteY37" fmla="*/ 276225 h 4067175"/>
                <a:gd name="connsiteX38" fmla="*/ 1400175 w 4124325"/>
                <a:gd name="connsiteY38" fmla="*/ 657225 h 4067175"/>
                <a:gd name="connsiteX39" fmla="*/ 1571625 w 4124325"/>
                <a:gd name="connsiteY39" fmla="*/ 561975 h 4067175"/>
                <a:gd name="connsiteX40" fmla="*/ 1790700 w 4124325"/>
                <a:gd name="connsiteY40" fmla="*/ 514350 h 406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4325" h="4067175">
                  <a:moveTo>
                    <a:pt x="1790700" y="514350"/>
                  </a:moveTo>
                  <a:lnTo>
                    <a:pt x="1895475" y="0"/>
                  </a:lnTo>
                  <a:lnTo>
                    <a:pt x="2581275" y="57150"/>
                  </a:lnTo>
                  <a:lnTo>
                    <a:pt x="2590800" y="600075"/>
                  </a:lnTo>
                  <a:lnTo>
                    <a:pt x="2800350" y="676275"/>
                  </a:lnTo>
                  <a:lnTo>
                    <a:pt x="2952750" y="781050"/>
                  </a:lnTo>
                  <a:lnTo>
                    <a:pt x="3381375" y="495300"/>
                  </a:lnTo>
                  <a:lnTo>
                    <a:pt x="3848100" y="1028700"/>
                  </a:lnTo>
                  <a:lnTo>
                    <a:pt x="3476625" y="1352550"/>
                  </a:lnTo>
                  <a:lnTo>
                    <a:pt x="3543300" y="1571625"/>
                  </a:lnTo>
                  <a:lnTo>
                    <a:pt x="3600450" y="1790700"/>
                  </a:lnTo>
                  <a:lnTo>
                    <a:pt x="4124325" y="1895475"/>
                  </a:lnTo>
                  <a:lnTo>
                    <a:pt x="4057650" y="2562225"/>
                  </a:lnTo>
                  <a:lnTo>
                    <a:pt x="3514725" y="2571750"/>
                  </a:lnTo>
                  <a:lnTo>
                    <a:pt x="3448050" y="2752725"/>
                  </a:lnTo>
                  <a:lnTo>
                    <a:pt x="3324225" y="2924175"/>
                  </a:lnTo>
                  <a:lnTo>
                    <a:pt x="3609975" y="3371850"/>
                  </a:lnTo>
                  <a:lnTo>
                    <a:pt x="3105150" y="3790950"/>
                  </a:lnTo>
                  <a:lnTo>
                    <a:pt x="2733675" y="3438525"/>
                  </a:lnTo>
                  <a:lnTo>
                    <a:pt x="2524125" y="3514725"/>
                  </a:lnTo>
                  <a:lnTo>
                    <a:pt x="2314575" y="3543300"/>
                  </a:lnTo>
                  <a:lnTo>
                    <a:pt x="2228850" y="4067175"/>
                  </a:lnTo>
                  <a:lnTo>
                    <a:pt x="1524000" y="4010025"/>
                  </a:lnTo>
                  <a:lnTo>
                    <a:pt x="1533525" y="3476625"/>
                  </a:lnTo>
                  <a:lnTo>
                    <a:pt x="1323975" y="3409950"/>
                  </a:lnTo>
                  <a:lnTo>
                    <a:pt x="1152525" y="3305175"/>
                  </a:lnTo>
                  <a:lnTo>
                    <a:pt x="695325" y="3571875"/>
                  </a:lnTo>
                  <a:lnTo>
                    <a:pt x="266700" y="3076575"/>
                  </a:lnTo>
                  <a:lnTo>
                    <a:pt x="628650" y="2686050"/>
                  </a:lnTo>
                  <a:lnTo>
                    <a:pt x="561975" y="2505075"/>
                  </a:lnTo>
                  <a:lnTo>
                    <a:pt x="523875" y="2286000"/>
                  </a:lnTo>
                  <a:lnTo>
                    <a:pt x="0" y="2190750"/>
                  </a:lnTo>
                  <a:lnTo>
                    <a:pt x="47625" y="1524000"/>
                  </a:lnTo>
                  <a:lnTo>
                    <a:pt x="600075" y="1504950"/>
                  </a:lnTo>
                  <a:lnTo>
                    <a:pt x="676275" y="1333500"/>
                  </a:lnTo>
                  <a:lnTo>
                    <a:pt x="771525" y="1143000"/>
                  </a:lnTo>
                  <a:lnTo>
                    <a:pt x="476250" y="695325"/>
                  </a:lnTo>
                  <a:lnTo>
                    <a:pt x="1019175" y="276225"/>
                  </a:lnTo>
                  <a:lnTo>
                    <a:pt x="1400175" y="657225"/>
                  </a:lnTo>
                  <a:lnTo>
                    <a:pt x="1571625" y="561975"/>
                  </a:lnTo>
                  <a:lnTo>
                    <a:pt x="1790700" y="514350"/>
                  </a:lnTo>
                  <a:close/>
                </a:path>
              </a:pathLst>
            </a:custGeom>
            <a:grp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83" name="楕円 82">
              <a:extLst>
                <a:ext uri="{FF2B5EF4-FFF2-40B4-BE49-F238E27FC236}">
                  <a16:creationId xmlns:a16="http://schemas.microsoft.com/office/drawing/2014/main" id="{AEF7C6FB-5835-6AF7-9AF7-2117BC6C1ECF}"/>
                </a:ext>
              </a:extLst>
            </p:cNvPr>
            <p:cNvSpPr/>
            <p:nvPr/>
          </p:nvSpPr>
          <p:spPr>
            <a:xfrm>
              <a:off x="993198" y="1018598"/>
              <a:ext cx="2105025" cy="2022763"/>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pic>
        <p:nvPicPr>
          <p:cNvPr id="42" name="図 41">
            <a:extLst>
              <a:ext uri="{FF2B5EF4-FFF2-40B4-BE49-F238E27FC236}">
                <a16:creationId xmlns:a16="http://schemas.microsoft.com/office/drawing/2014/main" id="{1E689736-6CDB-FEA4-A56D-E327F96C898D}"/>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756835" y="4926148"/>
            <a:ext cx="1151431" cy="1151431"/>
          </a:xfrm>
          <a:prstGeom prst="rect">
            <a:avLst/>
          </a:prstGeom>
        </p:spPr>
      </p:pic>
      <p:grpSp>
        <p:nvGrpSpPr>
          <p:cNvPr id="60" name="グループ化 59">
            <a:extLst>
              <a:ext uri="{FF2B5EF4-FFF2-40B4-BE49-F238E27FC236}">
                <a16:creationId xmlns:a16="http://schemas.microsoft.com/office/drawing/2014/main" id="{809FE4B6-E87D-4A78-4F8D-2172ADA8B5A0}"/>
              </a:ext>
            </a:extLst>
          </p:cNvPr>
          <p:cNvGrpSpPr/>
          <p:nvPr/>
        </p:nvGrpSpPr>
        <p:grpSpPr>
          <a:xfrm>
            <a:off x="3275280" y="4767980"/>
            <a:ext cx="1794002" cy="1806547"/>
            <a:chOff x="2124483" y="4683872"/>
            <a:chExt cx="1794002" cy="1806547"/>
          </a:xfrm>
        </p:grpSpPr>
        <p:pic>
          <p:nvPicPr>
            <p:cNvPr id="23" name="Picture 4" descr="大洋組　名札　イラスト に対する画像結果">
              <a:extLst>
                <a:ext uri="{FF2B5EF4-FFF2-40B4-BE49-F238E27FC236}">
                  <a16:creationId xmlns:a16="http://schemas.microsoft.com/office/drawing/2014/main" id="{9649E63D-806E-0848-3E05-F9E299A9760C}"/>
                </a:ext>
              </a:extLst>
            </p:cNvPr>
            <p:cNvPicPr>
              <a:picLocks noChangeAspect="1" noChangeArrowheads="1"/>
            </p:cNvPicPr>
            <p:nvPr/>
          </p:nvPicPr>
          <p:blipFill>
            <a:blip r:embed="rId21">
              <a:extLst>
                <a:ext uri="{BEBA8EAE-BF5A-486C-A8C5-ECC9F3942E4B}">
                  <a14:imgProps xmlns:a14="http://schemas.microsoft.com/office/drawing/2010/main">
                    <a14:imgLayer r:embed="rId22">
                      <a14:imgEffect>
                        <a14:backgroundRemoval t="9722" b="91319" l="9790" r="89860">
                          <a14:foregroundMark x1="40559" y1="43056" x2="40559" y2="43056"/>
                          <a14:foregroundMark x1="45455" y1="37153" x2="45455" y2="37153"/>
                          <a14:foregroundMark x1="47552" y1="56250" x2="47552" y2="56250"/>
                          <a14:foregroundMark x1="47552" y1="56250" x2="47552" y2="56250"/>
                          <a14:foregroundMark x1="43007" y1="53472" x2="40210" y2="76389"/>
                          <a14:foregroundMark x1="59790" y1="54514" x2="59790" y2="91319"/>
                          <a14:foregroundMark x1="56993" y1="38194" x2="30769" y2="32639"/>
                          <a14:foregroundMark x1="61538" y1="10417" x2="62937" y2="11806"/>
                          <a14:foregroundMark x1="34266" y1="13889" x2="34266" y2="13889"/>
                        </a14:backgroundRemoval>
                      </a14:imgEffect>
                    </a14:imgLayer>
                  </a14:imgProps>
                </a:ext>
                <a:ext uri="{28A0092B-C50C-407E-A947-70E740481C1C}">
                  <a14:useLocalDpi xmlns:a14="http://schemas.microsoft.com/office/drawing/2010/main" val="0"/>
                </a:ext>
              </a:extLst>
            </a:blip>
            <a:srcRect/>
            <a:stretch>
              <a:fillRect/>
            </a:stretch>
          </p:blipFill>
          <p:spPr bwMode="auto">
            <a:xfrm>
              <a:off x="2124483" y="4683872"/>
              <a:ext cx="1794002" cy="1806547"/>
            </a:xfrm>
            <a:prstGeom prst="rect">
              <a:avLst/>
            </a:prstGeom>
            <a:noFill/>
            <a:extLst>
              <a:ext uri="{909E8E84-426E-40DD-AFC4-6F175D3DCCD1}">
                <a14:hiddenFill xmlns:a14="http://schemas.microsoft.com/office/drawing/2010/main">
                  <a:solidFill>
                    <a:srgbClr val="FFFFFF"/>
                  </a:solidFill>
                </a14:hiddenFill>
              </a:ext>
            </a:extLst>
          </p:spPr>
        </p:pic>
        <p:sp>
          <p:nvSpPr>
            <p:cNvPr id="25" name="テキスト ボックス 24">
              <a:extLst>
                <a:ext uri="{FF2B5EF4-FFF2-40B4-BE49-F238E27FC236}">
                  <a16:creationId xmlns:a16="http://schemas.microsoft.com/office/drawing/2014/main" id="{2C8B7AC5-83AB-C6E6-9682-833D2CBC4E45}"/>
                </a:ext>
              </a:extLst>
            </p:cNvPr>
            <p:cNvSpPr txBox="1"/>
            <p:nvPr/>
          </p:nvSpPr>
          <p:spPr>
            <a:xfrm>
              <a:off x="2639495" y="5556878"/>
              <a:ext cx="523220" cy="721066"/>
            </a:xfrm>
            <a:prstGeom prst="rect">
              <a:avLst/>
            </a:prstGeom>
            <a:noFill/>
          </p:spPr>
          <p:txBody>
            <a:bodyPr vert="eaVert" wrap="square" rtlCol="0">
              <a:spAutoFit/>
            </a:bodyPr>
            <a:lstStyle/>
            <a:p>
              <a:r>
                <a:rPr kumimoji="1" lang="ja-JP" altLang="en-US" b="1" dirty="0">
                  <a:latin typeface="Meiryo UI" panose="020B0604030504040204" pitchFamily="50" charset="-128"/>
                  <a:ea typeface="Meiryo UI" panose="020B0604030504040204" pitchFamily="50" charset="-128"/>
                </a:rPr>
                <a:t>松沢</a:t>
              </a:r>
            </a:p>
          </p:txBody>
        </p:sp>
        <p:sp>
          <p:nvSpPr>
            <p:cNvPr id="12" name="テキスト ボックス 11">
              <a:extLst>
                <a:ext uri="{FF2B5EF4-FFF2-40B4-BE49-F238E27FC236}">
                  <a16:creationId xmlns:a16="http://schemas.microsoft.com/office/drawing/2014/main" id="{4FEAABF5-EF60-361A-D4DA-41A47B30C62F}"/>
                </a:ext>
              </a:extLst>
            </p:cNvPr>
            <p:cNvSpPr txBox="1"/>
            <p:nvPr/>
          </p:nvSpPr>
          <p:spPr>
            <a:xfrm>
              <a:off x="3024858" y="5494539"/>
              <a:ext cx="369332" cy="751623"/>
            </a:xfrm>
            <a:prstGeom prst="rect">
              <a:avLst/>
            </a:prstGeom>
            <a:noFill/>
          </p:spPr>
          <p:txBody>
            <a:bodyPr vert="eaVert" wrap="square" rtlCol="0">
              <a:spAutoFit/>
            </a:bodyPr>
            <a:lstStyle/>
            <a:p>
              <a:r>
                <a:rPr kumimoji="1" lang="ja-JP" altLang="en-US" sz="1200" b="1" dirty="0">
                  <a:latin typeface="Meiryo UI" panose="020B0604030504040204" pitchFamily="50" charset="-128"/>
                  <a:ea typeface="Meiryo UI" panose="020B0604030504040204" pitchFamily="50" charset="-128"/>
                </a:rPr>
                <a:t>ベテラン</a:t>
              </a:r>
              <a:endParaRPr kumimoji="1" lang="en-US" altLang="ja-JP" sz="1200" b="1" dirty="0">
                <a:latin typeface="Meiryo UI" panose="020B0604030504040204" pitchFamily="50" charset="-128"/>
                <a:ea typeface="Meiryo UI" panose="020B0604030504040204" pitchFamily="50" charset="-128"/>
              </a:endParaRPr>
            </a:p>
          </p:txBody>
        </p:sp>
      </p:grpSp>
      <p:grpSp>
        <p:nvGrpSpPr>
          <p:cNvPr id="59" name="グループ化 58">
            <a:extLst>
              <a:ext uri="{FF2B5EF4-FFF2-40B4-BE49-F238E27FC236}">
                <a16:creationId xmlns:a16="http://schemas.microsoft.com/office/drawing/2014/main" id="{B99438B3-8DFD-C671-27A4-F1ADF1B9DE4D}"/>
              </a:ext>
            </a:extLst>
          </p:cNvPr>
          <p:cNvGrpSpPr/>
          <p:nvPr/>
        </p:nvGrpSpPr>
        <p:grpSpPr>
          <a:xfrm>
            <a:off x="3443476" y="2886367"/>
            <a:ext cx="1794002" cy="1806547"/>
            <a:chOff x="2463504" y="4590335"/>
            <a:chExt cx="1794002" cy="1806547"/>
          </a:xfrm>
        </p:grpSpPr>
        <p:pic>
          <p:nvPicPr>
            <p:cNvPr id="1028" name="Picture 4" descr="大洋組　名札　イラスト に対する画像結果">
              <a:extLst>
                <a:ext uri="{FF2B5EF4-FFF2-40B4-BE49-F238E27FC236}">
                  <a16:creationId xmlns:a16="http://schemas.microsoft.com/office/drawing/2014/main" id="{C0AA5622-53F7-5EAD-AA28-76F67172E40A}"/>
                </a:ext>
              </a:extLst>
            </p:cNvPr>
            <p:cNvPicPr>
              <a:picLocks noChangeAspect="1" noChangeArrowheads="1"/>
            </p:cNvPicPr>
            <p:nvPr/>
          </p:nvPicPr>
          <p:blipFill>
            <a:blip r:embed="rId21">
              <a:extLst>
                <a:ext uri="{BEBA8EAE-BF5A-486C-A8C5-ECC9F3942E4B}">
                  <a14:imgProps xmlns:a14="http://schemas.microsoft.com/office/drawing/2010/main">
                    <a14:imgLayer r:embed="rId22">
                      <a14:imgEffect>
                        <a14:backgroundRemoval t="9722" b="91319" l="9790" r="89860">
                          <a14:foregroundMark x1="40559" y1="43056" x2="40559" y2="43056"/>
                          <a14:foregroundMark x1="45455" y1="37153" x2="45455" y2="37153"/>
                          <a14:foregroundMark x1="47552" y1="56250" x2="47552" y2="56250"/>
                          <a14:foregroundMark x1="47552" y1="56250" x2="47552" y2="56250"/>
                          <a14:foregroundMark x1="43007" y1="53472" x2="40210" y2="76389"/>
                          <a14:foregroundMark x1="59790" y1="54514" x2="59790" y2="91319"/>
                          <a14:foregroundMark x1="56993" y1="38194" x2="30769" y2="32639"/>
                          <a14:foregroundMark x1="61538" y1="10417" x2="62937" y2="11806"/>
                          <a14:foregroundMark x1="34266" y1="13889" x2="34266" y2="13889"/>
                        </a14:backgroundRemoval>
                      </a14:imgEffect>
                    </a14:imgLayer>
                  </a14:imgProps>
                </a:ext>
                <a:ext uri="{28A0092B-C50C-407E-A947-70E740481C1C}">
                  <a14:useLocalDpi xmlns:a14="http://schemas.microsoft.com/office/drawing/2010/main" val="0"/>
                </a:ext>
              </a:extLst>
            </a:blip>
            <a:srcRect/>
            <a:stretch>
              <a:fillRect/>
            </a:stretch>
          </p:blipFill>
          <p:spPr bwMode="auto">
            <a:xfrm>
              <a:off x="2463504" y="4590335"/>
              <a:ext cx="1794002" cy="1806547"/>
            </a:xfrm>
            <a:prstGeom prst="rect">
              <a:avLst/>
            </a:prstGeom>
            <a:noFill/>
            <a:extLst>
              <a:ext uri="{909E8E84-426E-40DD-AFC4-6F175D3DCCD1}">
                <a14:hiddenFill xmlns:a14="http://schemas.microsoft.com/office/drawing/2010/main">
                  <a:solidFill>
                    <a:srgbClr val="FFFFFF"/>
                  </a:solidFill>
                </a14:hiddenFill>
              </a:ext>
            </a:extLst>
          </p:spPr>
        </p:pic>
        <p:sp>
          <p:nvSpPr>
            <p:cNvPr id="76" name="テキスト ボックス 75">
              <a:extLst>
                <a:ext uri="{FF2B5EF4-FFF2-40B4-BE49-F238E27FC236}">
                  <a16:creationId xmlns:a16="http://schemas.microsoft.com/office/drawing/2014/main" id="{5AF4ECBA-0958-3E0D-09DD-B39E6BBD5C9E}"/>
                </a:ext>
              </a:extLst>
            </p:cNvPr>
            <p:cNvSpPr txBox="1"/>
            <p:nvPr/>
          </p:nvSpPr>
          <p:spPr>
            <a:xfrm>
              <a:off x="2960103" y="5377052"/>
              <a:ext cx="523220" cy="757101"/>
            </a:xfrm>
            <a:prstGeom prst="rect">
              <a:avLst/>
            </a:prstGeom>
            <a:noFill/>
          </p:spPr>
          <p:txBody>
            <a:bodyPr vert="eaVert" wrap="square" rtlCol="0">
              <a:spAutoFit/>
            </a:bodyPr>
            <a:lstStyle/>
            <a:p>
              <a:r>
                <a:rPr lang="ja-JP" altLang="en-US" b="1" dirty="0">
                  <a:latin typeface="Meiryo UI" panose="020B0604030504040204" pitchFamily="50" charset="-128"/>
                  <a:ea typeface="Meiryo UI" panose="020B0604030504040204" pitchFamily="50" charset="-128"/>
                </a:rPr>
                <a:t>木村</a:t>
              </a:r>
              <a:endParaRPr kumimoji="1" lang="ja-JP" altLang="en-US" b="1" dirty="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84E41C49-D2F6-9E45-E92B-51C9886888DA}"/>
                </a:ext>
              </a:extLst>
            </p:cNvPr>
            <p:cNvSpPr txBox="1"/>
            <p:nvPr/>
          </p:nvSpPr>
          <p:spPr>
            <a:xfrm>
              <a:off x="3360156" y="5399272"/>
              <a:ext cx="369332" cy="776380"/>
            </a:xfrm>
            <a:prstGeom prst="rect">
              <a:avLst/>
            </a:prstGeom>
            <a:noFill/>
          </p:spPr>
          <p:txBody>
            <a:bodyPr vert="eaVert" wrap="square" rtlCol="0">
              <a:spAutoFit/>
            </a:bodyPr>
            <a:lstStyle/>
            <a:p>
              <a:r>
                <a:rPr kumimoji="1" lang="ja-JP" altLang="en-US" sz="1200" b="1" dirty="0">
                  <a:latin typeface="Meiryo UI" panose="020B0604030504040204" pitchFamily="50" charset="-128"/>
                  <a:ea typeface="Meiryo UI" panose="020B0604030504040204" pitchFamily="50" charset="-128"/>
                </a:rPr>
                <a:t>リーダー</a:t>
              </a:r>
              <a:endParaRPr kumimoji="1" lang="en-US" altLang="ja-JP" sz="1200" b="1" dirty="0">
                <a:latin typeface="Meiryo UI" panose="020B0604030504040204" pitchFamily="50" charset="-128"/>
                <a:ea typeface="Meiryo UI" panose="020B0604030504040204" pitchFamily="50" charset="-128"/>
              </a:endParaRPr>
            </a:p>
          </p:txBody>
        </p:sp>
      </p:grpSp>
      <p:sp>
        <p:nvSpPr>
          <p:cNvPr id="16" name="横巻き 75">
            <a:extLst>
              <a:ext uri="{FF2B5EF4-FFF2-40B4-BE49-F238E27FC236}">
                <a16:creationId xmlns:a16="http://schemas.microsoft.com/office/drawing/2014/main" id="{ABD49D05-611C-EAF8-6CC7-4B7A3EEAE632}"/>
              </a:ext>
            </a:extLst>
          </p:cNvPr>
          <p:cNvSpPr/>
          <p:nvPr/>
        </p:nvSpPr>
        <p:spPr>
          <a:xfrm>
            <a:off x="443534" y="521961"/>
            <a:ext cx="2173197"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38" name="テキスト ボックス 37">
            <a:extLst>
              <a:ext uri="{FF2B5EF4-FFF2-40B4-BE49-F238E27FC236}">
                <a16:creationId xmlns:a16="http://schemas.microsoft.com/office/drawing/2014/main" id="{3568B490-59AD-7A9A-9671-1252BDF96C06}"/>
              </a:ext>
            </a:extLst>
          </p:cNvPr>
          <p:cNvSpPr txBox="1"/>
          <p:nvPr/>
        </p:nvSpPr>
        <p:spPr>
          <a:xfrm>
            <a:off x="673492" y="610693"/>
            <a:ext cx="1885558"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サークルスローガン</a:t>
            </a:r>
            <a:endParaRPr kumimoji="1" lang="ja-JP" altLang="en-US" sz="1800" dirty="0">
              <a:latin typeface="Meiryo UI" panose="020B0604030504040204" pitchFamily="50" charset="-128"/>
              <a:ea typeface="Meiryo UI" panose="020B0604030504040204" pitchFamily="50" charset="-128"/>
            </a:endParaRPr>
          </a:p>
        </p:txBody>
      </p:sp>
      <p:sp>
        <p:nvSpPr>
          <p:cNvPr id="64" name="横巻き 75">
            <a:extLst>
              <a:ext uri="{FF2B5EF4-FFF2-40B4-BE49-F238E27FC236}">
                <a16:creationId xmlns:a16="http://schemas.microsoft.com/office/drawing/2014/main" id="{AD079B46-20EA-C94E-B3A7-C300EB8B0522}"/>
              </a:ext>
            </a:extLst>
          </p:cNvPr>
          <p:cNvSpPr/>
          <p:nvPr/>
        </p:nvSpPr>
        <p:spPr>
          <a:xfrm>
            <a:off x="470820" y="2711514"/>
            <a:ext cx="1776137"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69" name="テキスト ボックス 68">
            <a:extLst>
              <a:ext uri="{FF2B5EF4-FFF2-40B4-BE49-F238E27FC236}">
                <a16:creationId xmlns:a16="http://schemas.microsoft.com/office/drawing/2014/main" id="{BAFCD8BE-73A0-AD17-64FB-02440A5C72F8}"/>
              </a:ext>
            </a:extLst>
          </p:cNvPr>
          <p:cNvSpPr txBox="1"/>
          <p:nvPr/>
        </p:nvSpPr>
        <p:spPr>
          <a:xfrm>
            <a:off x="700777" y="2800246"/>
            <a:ext cx="1481507"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メンバー紹介</a:t>
            </a:r>
            <a:endParaRPr kumimoji="1" lang="ja-JP" altLang="en-US" sz="1800" dirty="0">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FF3799E1-E24C-13B2-AA18-11F19D7CDA07}"/>
              </a:ext>
            </a:extLst>
          </p:cNvPr>
          <p:cNvGrpSpPr/>
          <p:nvPr/>
        </p:nvGrpSpPr>
        <p:grpSpPr>
          <a:xfrm>
            <a:off x="1399123" y="4687919"/>
            <a:ext cx="1794002" cy="1806547"/>
            <a:chOff x="-282724" y="3586557"/>
            <a:chExt cx="1794002" cy="1806547"/>
          </a:xfrm>
        </p:grpSpPr>
        <p:pic>
          <p:nvPicPr>
            <p:cNvPr id="47" name="Picture 4" descr="大洋組　名札　イラスト に対する画像結果">
              <a:extLst>
                <a:ext uri="{FF2B5EF4-FFF2-40B4-BE49-F238E27FC236}">
                  <a16:creationId xmlns:a16="http://schemas.microsoft.com/office/drawing/2014/main" id="{BDDDF64D-0C9A-3A38-9F98-2521CA425EC8}"/>
                </a:ext>
              </a:extLst>
            </p:cNvPr>
            <p:cNvPicPr>
              <a:picLocks noChangeAspect="1" noChangeArrowheads="1"/>
            </p:cNvPicPr>
            <p:nvPr/>
          </p:nvPicPr>
          <p:blipFill>
            <a:blip r:embed="rId21">
              <a:extLst>
                <a:ext uri="{BEBA8EAE-BF5A-486C-A8C5-ECC9F3942E4B}">
                  <a14:imgProps xmlns:a14="http://schemas.microsoft.com/office/drawing/2010/main">
                    <a14:imgLayer r:embed="rId22">
                      <a14:imgEffect>
                        <a14:backgroundRemoval t="9722" b="91319" l="9790" r="89860">
                          <a14:foregroundMark x1="40559" y1="43056" x2="40559" y2="43056"/>
                          <a14:foregroundMark x1="45455" y1="37153" x2="45455" y2="37153"/>
                          <a14:foregroundMark x1="47552" y1="56250" x2="47552" y2="56250"/>
                          <a14:foregroundMark x1="47552" y1="56250" x2="47552" y2="56250"/>
                          <a14:foregroundMark x1="43007" y1="53472" x2="40210" y2="76389"/>
                          <a14:foregroundMark x1="59790" y1="54514" x2="59790" y2="91319"/>
                          <a14:foregroundMark x1="56993" y1="38194" x2="30769" y2="32639"/>
                          <a14:foregroundMark x1="61538" y1="10417" x2="62937" y2="11806"/>
                          <a14:foregroundMark x1="34266" y1="13889" x2="34266" y2="13889"/>
                        </a14:backgroundRemoval>
                      </a14:imgEffect>
                    </a14:imgLayer>
                  </a14:imgProps>
                </a:ext>
                <a:ext uri="{28A0092B-C50C-407E-A947-70E740481C1C}">
                  <a14:useLocalDpi xmlns:a14="http://schemas.microsoft.com/office/drawing/2010/main" val="0"/>
                </a:ext>
              </a:extLst>
            </a:blip>
            <a:srcRect/>
            <a:stretch>
              <a:fillRect/>
            </a:stretch>
          </p:blipFill>
          <p:spPr bwMode="auto">
            <a:xfrm>
              <a:off x="-282724" y="3586557"/>
              <a:ext cx="1794002" cy="1806547"/>
            </a:xfrm>
            <a:prstGeom prst="rect">
              <a:avLst/>
            </a:prstGeom>
            <a:noFill/>
            <a:extLst>
              <a:ext uri="{909E8E84-426E-40DD-AFC4-6F175D3DCCD1}">
                <a14:hiddenFill xmlns:a14="http://schemas.microsoft.com/office/drawing/2010/main">
                  <a:solidFill>
                    <a:srgbClr val="FFFFFF"/>
                  </a:solidFill>
                </a14:hiddenFill>
              </a:ext>
            </a:extLst>
          </p:spPr>
        </p:pic>
        <p:sp>
          <p:nvSpPr>
            <p:cNvPr id="73" name="テキスト ボックス 72">
              <a:extLst>
                <a:ext uri="{FF2B5EF4-FFF2-40B4-BE49-F238E27FC236}">
                  <a16:creationId xmlns:a16="http://schemas.microsoft.com/office/drawing/2014/main" id="{44032E92-2E62-9FA2-6BC3-64A27221BC90}"/>
                </a:ext>
              </a:extLst>
            </p:cNvPr>
            <p:cNvSpPr txBox="1"/>
            <p:nvPr/>
          </p:nvSpPr>
          <p:spPr>
            <a:xfrm>
              <a:off x="235520" y="4370373"/>
              <a:ext cx="461665" cy="783268"/>
            </a:xfrm>
            <a:prstGeom prst="rect">
              <a:avLst/>
            </a:prstGeom>
            <a:noFill/>
          </p:spPr>
          <p:txBody>
            <a:bodyPr vert="eaVert" wrap="square" rtlCol="0">
              <a:spAutoFit/>
            </a:bodyPr>
            <a:lstStyle/>
            <a:p>
              <a:r>
                <a:rPr kumimoji="1" lang="ja-JP" altLang="en-US" sz="1800" b="1" dirty="0">
                  <a:latin typeface="Meiryo UI" panose="020B0604030504040204" pitchFamily="50" charset="-128"/>
                  <a:ea typeface="Meiryo UI" panose="020B0604030504040204" pitchFamily="50" charset="-128"/>
                </a:rPr>
                <a:t>かおり</a:t>
              </a:r>
            </a:p>
          </p:txBody>
        </p:sp>
        <p:sp>
          <p:nvSpPr>
            <p:cNvPr id="14" name="テキスト ボックス 13">
              <a:extLst>
                <a:ext uri="{FF2B5EF4-FFF2-40B4-BE49-F238E27FC236}">
                  <a16:creationId xmlns:a16="http://schemas.microsoft.com/office/drawing/2014/main" id="{6D59BFEB-BC1B-BB4E-56A5-7C0151824A0E}"/>
                </a:ext>
              </a:extLst>
            </p:cNvPr>
            <p:cNvSpPr txBox="1"/>
            <p:nvPr/>
          </p:nvSpPr>
          <p:spPr>
            <a:xfrm>
              <a:off x="638734" y="4405669"/>
              <a:ext cx="338554" cy="808771"/>
            </a:xfrm>
            <a:prstGeom prst="rect">
              <a:avLst/>
            </a:prstGeom>
            <a:noFill/>
          </p:spPr>
          <p:txBody>
            <a:bodyPr vert="eaVert" wrap="square" rtlCol="0">
              <a:spAutoFit/>
            </a:bodyPr>
            <a:lstStyle/>
            <a:p>
              <a:r>
                <a:rPr lang="ja-JP" altLang="en-US" sz="1000" b="1" dirty="0">
                  <a:latin typeface="Meiryo UI" panose="020B0604030504040204" pitchFamily="50" charset="-128"/>
                  <a:ea typeface="Meiryo UI" panose="020B0604030504040204" pitchFamily="50" charset="-128"/>
                </a:rPr>
                <a:t>期待の若手</a:t>
              </a:r>
              <a:endParaRPr kumimoji="1" lang="en-US" altLang="ja-JP" sz="1000" b="1" dirty="0">
                <a:latin typeface="Meiryo UI" panose="020B0604030504040204" pitchFamily="50" charset="-128"/>
                <a:ea typeface="Meiryo UI" panose="020B0604030504040204" pitchFamily="50" charset="-128"/>
              </a:endParaRPr>
            </a:p>
          </p:txBody>
        </p:sp>
      </p:grpSp>
      <p:sp>
        <p:nvSpPr>
          <p:cNvPr id="71" name="横巻き 75">
            <a:extLst>
              <a:ext uri="{FF2B5EF4-FFF2-40B4-BE49-F238E27FC236}">
                <a16:creationId xmlns:a16="http://schemas.microsoft.com/office/drawing/2014/main" id="{8C0D1AE0-8CAB-B42A-A03D-F2C1EA2D8AE2}"/>
              </a:ext>
            </a:extLst>
          </p:cNvPr>
          <p:cNvSpPr/>
          <p:nvPr/>
        </p:nvSpPr>
        <p:spPr>
          <a:xfrm>
            <a:off x="5725391" y="519038"/>
            <a:ext cx="1776137"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72" name="テキスト ボックス 71">
            <a:extLst>
              <a:ext uri="{FF2B5EF4-FFF2-40B4-BE49-F238E27FC236}">
                <a16:creationId xmlns:a16="http://schemas.microsoft.com/office/drawing/2014/main" id="{E7CB3757-3AF2-BE1D-C1E2-0F0DFB497784}"/>
              </a:ext>
            </a:extLst>
          </p:cNvPr>
          <p:cNvSpPr txBox="1"/>
          <p:nvPr/>
        </p:nvSpPr>
        <p:spPr>
          <a:xfrm>
            <a:off x="5955348" y="607770"/>
            <a:ext cx="1481507"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メンバー構成</a:t>
            </a:r>
            <a:endParaRPr kumimoji="1" lang="ja-JP" altLang="en-US" sz="1800" dirty="0">
              <a:latin typeface="Meiryo UI" panose="020B0604030504040204" pitchFamily="50" charset="-128"/>
              <a:ea typeface="Meiryo UI" panose="020B0604030504040204" pitchFamily="50" charset="-128"/>
            </a:endParaRPr>
          </a:p>
        </p:txBody>
      </p:sp>
      <p:sp>
        <p:nvSpPr>
          <p:cNvPr id="74" name="フリーフォーム 53">
            <a:extLst>
              <a:ext uri="{FF2B5EF4-FFF2-40B4-BE49-F238E27FC236}">
                <a16:creationId xmlns:a16="http://schemas.microsoft.com/office/drawing/2014/main" id="{700C8D7D-B541-EC50-4CD2-263EBF78A066}"/>
              </a:ext>
            </a:extLst>
          </p:cNvPr>
          <p:cNvSpPr/>
          <p:nvPr/>
        </p:nvSpPr>
        <p:spPr>
          <a:xfrm>
            <a:off x="8142134" y="719807"/>
            <a:ext cx="1590844" cy="569464"/>
          </a:xfrm>
          <a:custGeom>
            <a:avLst/>
            <a:gdLst>
              <a:gd name="connsiteX0" fmla="*/ 0 w 1207893"/>
              <a:gd name="connsiteY0" fmla="*/ 78849 h 473084"/>
              <a:gd name="connsiteX1" fmla="*/ 78849 w 1207893"/>
              <a:gd name="connsiteY1" fmla="*/ 0 h 473084"/>
              <a:gd name="connsiteX2" fmla="*/ 1129044 w 1207893"/>
              <a:gd name="connsiteY2" fmla="*/ 0 h 473084"/>
              <a:gd name="connsiteX3" fmla="*/ 1207893 w 1207893"/>
              <a:gd name="connsiteY3" fmla="*/ 78849 h 473084"/>
              <a:gd name="connsiteX4" fmla="*/ 1207893 w 1207893"/>
              <a:gd name="connsiteY4" fmla="*/ 394235 h 473084"/>
              <a:gd name="connsiteX5" fmla="*/ 1129044 w 1207893"/>
              <a:gd name="connsiteY5" fmla="*/ 473084 h 473084"/>
              <a:gd name="connsiteX6" fmla="*/ 78849 w 1207893"/>
              <a:gd name="connsiteY6" fmla="*/ 473084 h 473084"/>
              <a:gd name="connsiteX7" fmla="*/ 0 w 1207893"/>
              <a:gd name="connsiteY7" fmla="*/ 394235 h 473084"/>
              <a:gd name="connsiteX8" fmla="*/ 0 w 1207893"/>
              <a:gd name="connsiteY8" fmla="*/ 78849 h 4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7893" h="473084">
                <a:moveTo>
                  <a:pt x="0" y="78849"/>
                </a:moveTo>
                <a:cubicBezTo>
                  <a:pt x="0" y="35302"/>
                  <a:pt x="35302" y="0"/>
                  <a:pt x="78849" y="0"/>
                </a:cubicBezTo>
                <a:lnTo>
                  <a:pt x="1129044" y="0"/>
                </a:lnTo>
                <a:cubicBezTo>
                  <a:pt x="1172591" y="0"/>
                  <a:pt x="1207893" y="35302"/>
                  <a:pt x="1207893" y="78849"/>
                </a:cubicBezTo>
                <a:lnTo>
                  <a:pt x="1207893" y="394235"/>
                </a:lnTo>
                <a:cubicBezTo>
                  <a:pt x="1207893" y="437782"/>
                  <a:pt x="1172591" y="473084"/>
                  <a:pt x="1129044" y="473084"/>
                </a:cubicBezTo>
                <a:lnTo>
                  <a:pt x="78849" y="473084"/>
                </a:lnTo>
                <a:cubicBezTo>
                  <a:pt x="35302" y="473084"/>
                  <a:pt x="0" y="437782"/>
                  <a:pt x="0" y="394235"/>
                </a:cubicBezTo>
                <a:lnTo>
                  <a:pt x="0" y="78849"/>
                </a:lnTo>
                <a:close/>
              </a:path>
            </a:pathLst>
          </a:custGeom>
          <a:solidFill>
            <a:schemeClr val="bg1"/>
          </a:solidFill>
          <a:ln w="9525">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9094" tIns="23094" rIns="59094" bIns="23094" numCol="1" spcCol="1270" anchor="ctr" anchorCtr="0">
            <a:noAutofit/>
          </a:bodyPr>
          <a:lstStyle/>
          <a:p>
            <a:pPr algn="ctr" defTabSz="488950">
              <a:lnSpc>
                <a:spcPct val="90000"/>
              </a:lnSpc>
              <a:spcAft>
                <a:spcPct val="35000"/>
              </a:spcAft>
            </a:pPr>
            <a:r>
              <a:rPr lang="ja-JP" altLang="en-US" sz="1200" dirty="0">
                <a:solidFill>
                  <a:schemeClr val="tx1"/>
                </a:solidFill>
                <a:latin typeface="Meiryo UI" panose="020B0604030504040204" pitchFamily="50" charset="-128"/>
                <a:ea typeface="Meiryo UI" panose="020B0604030504040204" pitchFamily="50" charset="-128"/>
              </a:rPr>
              <a:t>監査</a:t>
            </a:r>
            <a:r>
              <a:rPr lang="en-US" altLang="ja-JP" sz="1200" dirty="0">
                <a:solidFill>
                  <a:schemeClr val="tx1"/>
                </a:solidFill>
                <a:latin typeface="Meiryo UI" panose="020B0604030504040204" pitchFamily="50" charset="-128"/>
                <a:ea typeface="Meiryo UI" panose="020B0604030504040204" pitchFamily="50" charset="-128"/>
              </a:rPr>
              <a:t>G:3</a:t>
            </a:r>
            <a:r>
              <a:rPr lang="ja-JP" altLang="en-US" sz="1200" dirty="0">
                <a:solidFill>
                  <a:schemeClr val="tx1"/>
                </a:solidFill>
                <a:latin typeface="Meiryo UI" panose="020B0604030504040204" pitchFamily="50" charset="-128"/>
                <a:ea typeface="Meiryo UI" panose="020B0604030504040204" pitchFamily="50" charset="-128"/>
              </a:rPr>
              <a:t>名</a:t>
            </a:r>
            <a:endParaRPr lang="en-US" altLang="ja-JP" sz="1200" dirty="0">
              <a:solidFill>
                <a:schemeClr val="tx1"/>
              </a:solidFill>
              <a:latin typeface="Meiryo UI" panose="020B0604030504040204" pitchFamily="50" charset="-128"/>
              <a:ea typeface="Meiryo UI" panose="020B0604030504040204" pitchFamily="50" charset="-128"/>
            </a:endParaRPr>
          </a:p>
          <a:p>
            <a:pPr algn="ctr" defTabSz="488950">
              <a:lnSpc>
                <a:spcPct val="90000"/>
              </a:lnSpc>
              <a:spcAft>
                <a:spcPct val="35000"/>
              </a:spcAft>
            </a:pPr>
            <a:r>
              <a:rPr lang="ja-JP" altLang="en-US" sz="1200" dirty="0">
                <a:solidFill>
                  <a:schemeClr val="tx1"/>
                </a:solidFill>
                <a:latin typeface="Meiryo UI" panose="020B0604030504040204" pitchFamily="50" charset="-128"/>
                <a:ea typeface="Meiryo UI" panose="020B0604030504040204" pitchFamily="50" charset="-128"/>
              </a:rPr>
              <a:t>外製品質</a:t>
            </a:r>
            <a:r>
              <a:rPr lang="en-US" altLang="ja-JP" sz="1200" dirty="0">
                <a:solidFill>
                  <a:schemeClr val="tx1"/>
                </a:solidFill>
                <a:latin typeface="Meiryo UI" panose="020B0604030504040204" pitchFamily="50" charset="-128"/>
                <a:ea typeface="Meiryo UI" panose="020B0604030504040204" pitchFamily="50" charset="-128"/>
              </a:rPr>
              <a:t>G:4</a:t>
            </a:r>
            <a:r>
              <a:rPr lang="ja-JP" altLang="en-US" sz="1200" dirty="0">
                <a:solidFill>
                  <a:schemeClr val="tx1"/>
                </a:solidFill>
                <a:latin typeface="Meiryo UI" panose="020B0604030504040204" pitchFamily="50" charset="-128"/>
                <a:ea typeface="Meiryo UI" panose="020B0604030504040204" pitchFamily="50" charset="-128"/>
              </a:rPr>
              <a:t>名</a:t>
            </a:r>
          </a:p>
        </p:txBody>
      </p:sp>
    </p:spTree>
    <p:custDataLst>
      <p:tags r:id="rId1"/>
    </p:custDataLst>
    <p:extLst>
      <p:ext uri="{BB962C8B-B14F-4D97-AF65-F5344CB8AC3E}">
        <p14:creationId xmlns:p14="http://schemas.microsoft.com/office/powerpoint/2010/main" val="393017134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600" fill="hold"/>
                                        <p:tgtEl>
                                          <p:spTgt spid="18"/>
                                        </p:tgtEl>
                                        <p:attrNameLst>
                                          <p:attrName>ppt_w</p:attrName>
                                        </p:attrNameLst>
                                      </p:cBhvr>
                                      <p:tavLst>
                                        <p:tav tm="0">
                                          <p:val>
                                            <p:fltVal val="0"/>
                                          </p:val>
                                        </p:tav>
                                        <p:tav tm="100000">
                                          <p:val>
                                            <p:strVal val="#ppt_w"/>
                                          </p:val>
                                        </p:tav>
                                      </p:tavLst>
                                    </p:anim>
                                    <p:anim calcmode="lin" valueType="num">
                                      <p:cBhvr>
                                        <p:cTn id="8" dur="600" fill="hold"/>
                                        <p:tgtEl>
                                          <p:spTgt spid="18"/>
                                        </p:tgtEl>
                                        <p:attrNameLst>
                                          <p:attrName>ppt_h</p:attrName>
                                        </p:attrNameLst>
                                      </p:cBhvr>
                                      <p:tavLst>
                                        <p:tav tm="0">
                                          <p:val>
                                            <p:fltVal val="0"/>
                                          </p:val>
                                        </p:tav>
                                        <p:tav tm="100000">
                                          <p:val>
                                            <p:strVal val="#ppt_h"/>
                                          </p:val>
                                        </p:tav>
                                      </p:tavLst>
                                    </p:anim>
                                    <p:anim calcmode="lin" valueType="num">
                                      <p:cBhvr>
                                        <p:cTn id="9" dur="600" fill="hold"/>
                                        <p:tgtEl>
                                          <p:spTgt spid="18"/>
                                        </p:tgtEl>
                                        <p:attrNameLst>
                                          <p:attrName>style.rotation</p:attrName>
                                        </p:attrNameLst>
                                      </p:cBhvr>
                                      <p:tavLst>
                                        <p:tav tm="0">
                                          <p:val>
                                            <p:fltVal val="90"/>
                                          </p:val>
                                        </p:tav>
                                        <p:tav tm="100000">
                                          <p:val>
                                            <p:fltVal val="0"/>
                                          </p:val>
                                        </p:tav>
                                      </p:tavLst>
                                    </p:anim>
                                    <p:animEffect transition="in" filter="fade">
                                      <p:cBhvr>
                                        <p:cTn id="10" dur="6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p:cTn id="13" dur="600" fill="hold"/>
                                        <p:tgtEl>
                                          <p:spTgt spid="93"/>
                                        </p:tgtEl>
                                        <p:attrNameLst>
                                          <p:attrName>ppt_w</p:attrName>
                                        </p:attrNameLst>
                                      </p:cBhvr>
                                      <p:tavLst>
                                        <p:tav tm="0">
                                          <p:val>
                                            <p:fltVal val="0"/>
                                          </p:val>
                                        </p:tav>
                                        <p:tav tm="100000">
                                          <p:val>
                                            <p:strVal val="#ppt_w"/>
                                          </p:val>
                                        </p:tav>
                                      </p:tavLst>
                                    </p:anim>
                                    <p:anim calcmode="lin" valueType="num">
                                      <p:cBhvr>
                                        <p:cTn id="14" dur="600" fill="hold"/>
                                        <p:tgtEl>
                                          <p:spTgt spid="93"/>
                                        </p:tgtEl>
                                        <p:attrNameLst>
                                          <p:attrName>ppt_h</p:attrName>
                                        </p:attrNameLst>
                                      </p:cBhvr>
                                      <p:tavLst>
                                        <p:tav tm="0">
                                          <p:val>
                                            <p:fltVal val="0"/>
                                          </p:val>
                                        </p:tav>
                                        <p:tav tm="100000">
                                          <p:val>
                                            <p:strVal val="#ppt_h"/>
                                          </p:val>
                                        </p:tav>
                                      </p:tavLst>
                                    </p:anim>
                                    <p:anim calcmode="lin" valueType="num">
                                      <p:cBhvr>
                                        <p:cTn id="15" dur="600" fill="hold"/>
                                        <p:tgtEl>
                                          <p:spTgt spid="93"/>
                                        </p:tgtEl>
                                        <p:attrNameLst>
                                          <p:attrName>style.rotation</p:attrName>
                                        </p:attrNameLst>
                                      </p:cBhvr>
                                      <p:tavLst>
                                        <p:tav tm="0">
                                          <p:val>
                                            <p:fltVal val="90"/>
                                          </p:val>
                                        </p:tav>
                                        <p:tav tm="100000">
                                          <p:val>
                                            <p:fltVal val="0"/>
                                          </p:val>
                                        </p:tav>
                                      </p:tavLst>
                                    </p:anim>
                                    <p:animEffect transition="in" filter="fade">
                                      <p:cBhvr>
                                        <p:cTn id="16" dur="600"/>
                                        <p:tgtEl>
                                          <p:spTgt spid="93"/>
                                        </p:tgtEl>
                                      </p:cBhvr>
                                    </p:animEffect>
                                  </p:childTnLst>
                                </p:cTn>
                              </p:par>
                            </p:childTnLst>
                          </p:cTn>
                        </p:par>
                        <p:par>
                          <p:cTn id="17" fill="hold">
                            <p:stCondLst>
                              <p:cond delay="600"/>
                            </p:stCondLst>
                            <p:childTnLst>
                              <p:par>
                                <p:cTn id="18" presetID="31"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p:cTn id="20" dur="600" fill="hold"/>
                                        <p:tgtEl>
                                          <p:spTgt spid="46"/>
                                        </p:tgtEl>
                                        <p:attrNameLst>
                                          <p:attrName>ppt_w</p:attrName>
                                        </p:attrNameLst>
                                      </p:cBhvr>
                                      <p:tavLst>
                                        <p:tav tm="0">
                                          <p:val>
                                            <p:fltVal val="0"/>
                                          </p:val>
                                        </p:tav>
                                        <p:tav tm="100000">
                                          <p:val>
                                            <p:strVal val="#ppt_w"/>
                                          </p:val>
                                        </p:tav>
                                      </p:tavLst>
                                    </p:anim>
                                    <p:anim calcmode="lin" valueType="num">
                                      <p:cBhvr>
                                        <p:cTn id="21" dur="600" fill="hold"/>
                                        <p:tgtEl>
                                          <p:spTgt spid="46"/>
                                        </p:tgtEl>
                                        <p:attrNameLst>
                                          <p:attrName>ppt_h</p:attrName>
                                        </p:attrNameLst>
                                      </p:cBhvr>
                                      <p:tavLst>
                                        <p:tav tm="0">
                                          <p:val>
                                            <p:fltVal val="0"/>
                                          </p:val>
                                        </p:tav>
                                        <p:tav tm="100000">
                                          <p:val>
                                            <p:strVal val="#ppt_h"/>
                                          </p:val>
                                        </p:tav>
                                      </p:tavLst>
                                    </p:anim>
                                    <p:anim calcmode="lin" valueType="num">
                                      <p:cBhvr>
                                        <p:cTn id="22" dur="600" fill="hold"/>
                                        <p:tgtEl>
                                          <p:spTgt spid="46"/>
                                        </p:tgtEl>
                                        <p:attrNameLst>
                                          <p:attrName>style.rotation</p:attrName>
                                        </p:attrNameLst>
                                      </p:cBhvr>
                                      <p:tavLst>
                                        <p:tav tm="0">
                                          <p:val>
                                            <p:fltVal val="90"/>
                                          </p:val>
                                        </p:tav>
                                        <p:tav tm="100000">
                                          <p:val>
                                            <p:fltVal val="0"/>
                                          </p:val>
                                        </p:tav>
                                      </p:tavLst>
                                    </p:anim>
                                    <p:animEffect transition="in" filter="fade">
                                      <p:cBhvr>
                                        <p:cTn id="23" dur="600"/>
                                        <p:tgtEl>
                                          <p:spTgt spid="46"/>
                                        </p:tgtEl>
                                      </p:cBhvr>
                                    </p:animEffect>
                                  </p:childTnLst>
                                </p:cTn>
                              </p:par>
                              <p:par>
                                <p:cTn id="24" presetID="31" presetClass="entr" presetSubtype="0" fill="hold" nodeType="withEffect">
                                  <p:stCondLst>
                                    <p:cond delay="0"/>
                                  </p:stCondLst>
                                  <p:childTnLst>
                                    <p:set>
                                      <p:cBhvr>
                                        <p:cTn id="25" dur="1" fill="hold">
                                          <p:stCondLst>
                                            <p:cond delay="0"/>
                                          </p:stCondLst>
                                        </p:cTn>
                                        <p:tgtEl>
                                          <p:spTgt spid="87"/>
                                        </p:tgtEl>
                                        <p:attrNameLst>
                                          <p:attrName>style.visibility</p:attrName>
                                        </p:attrNameLst>
                                      </p:cBhvr>
                                      <p:to>
                                        <p:strVal val="visible"/>
                                      </p:to>
                                    </p:set>
                                    <p:anim calcmode="lin" valueType="num">
                                      <p:cBhvr>
                                        <p:cTn id="26" dur="600" fill="hold"/>
                                        <p:tgtEl>
                                          <p:spTgt spid="87"/>
                                        </p:tgtEl>
                                        <p:attrNameLst>
                                          <p:attrName>ppt_w</p:attrName>
                                        </p:attrNameLst>
                                      </p:cBhvr>
                                      <p:tavLst>
                                        <p:tav tm="0">
                                          <p:val>
                                            <p:fltVal val="0"/>
                                          </p:val>
                                        </p:tav>
                                        <p:tav tm="100000">
                                          <p:val>
                                            <p:strVal val="#ppt_w"/>
                                          </p:val>
                                        </p:tav>
                                      </p:tavLst>
                                    </p:anim>
                                    <p:anim calcmode="lin" valueType="num">
                                      <p:cBhvr>
                                        <p:cTn id="27" dur="600" fill="hold"/>
                                        <p:tgtEl>
                                          <p:spTgt spid="87"/>
                                        </p:tgtEl>
                                        <p:attrNameLst>
                                          <p:attrName>ppt_h</p:attrName>
                                        </p:attrNameLst>
                                      </p:cBhvr>
                                      <p:tavLst>
                                        <p:tav tm="0">
                                          <p:val>
                                            <p:fltVal val="0"/>
                                          </p:val>
                                        </p:tav>
                                        <p:tav tm="100000">
                                          <p:val>
                                            <p:strVal val="#ppt_h"/>
                                          </p:val>
                                        </p:tav>
                                      </p:tavLst>
                                    </p:anim>
                                    <p:anim calcmode="lin" valueType="num">
                                      <p:cBhvr>
                                        <p:cTn id="28" dur="600" fill="hold"/>
                                        <p:tgtEl>
                                          <p:spTgt spid="87"/>
                                        </p:tgtEl>
                                        <p:attrNameLst>
                                          <p:attrName>style.rotation</p:attrName>
                                        </p:attrNameLst>
                                      </p:cBhvr>
                                      <p:tavLst>
                                        <p:tav tm="0">
                                          <p:val>
                                            <p:fltVal val="90"/>
                                          </p:val>
                                        </p:tav>
                                        <p:tav tm="100000">
                                          <p:val>
                                            <p:fltVal val="0"/>
                                          </p:val>
                                        </p:tav>
                                      </p:tavLst>
                                    </p:anim>
                                    <p:animEffect transition="in" filter="fade">
                                      <p:cBhvr>
                                        <p:cTn id="29" dur="600"/>
                                        <p:tgtEl>
                                          <p:spTgt spid="87"/>
                                        </p:tgtEl>
                                      </p:cBhvr>
                                    </p:animEffect>
                                  </p:childTnLst>
                                </p:cTn>
                              </p:par>
                            </p:childTnLst>
                          </p:cTn>
                        </p:par>
                        <p:par>
                          <p:cTn id="30" fill="hold">
                            <p:stCondLst>
                              <p:cond delay="1200"/>
                            </p:stCondLst>
                            <p:childTnLst>
                              <p:par>
                                <p:cTn id="31" presetID="31" presetClass="entr" presetSubtype="0"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600" fill="hold"/>
                                        <p:tgtEl>
                                          <p:spTgt spid="44"/>
                                        </p:tgtEl>
                                        <p:attrNameLst>
                                          <p:attrName>ppt_w</p:attrName>
                                        </p:attrNameLst>
                                      </p:cBhvr>
                                      <p:tavLst>
                                        <p:tav tm="0">
                                          <p:val>
                                            <p:fltVal val="0"/>
                                          </p:val>
                                        </p:tav>
                                        <p:tav tm="100000">
                                          <p:val>
                                            <p:strVal val="#ppt_w"/>
                                          </p:val>
                                        </p:tav>
                                      </p:tavLst>
                                    </p:anim>
                                    <p:anim calcmode="lin" valueType="num">
                                      <p:cBhvr>
                                        <p:cTn id="34" dur="600" fill="hold"/>
                                        <p:tgtEl>
                                          <p:spTgt spid="44"/>
                                        </p:tgtEl>
                                        <p:attrNameLst>
                                          <p:attrName>ppt_h</p:attrName>
                                        </p:attrNameLst>
                                      </p:cBhvr>
                                      <p:tavLst>
                                        <p:tav tm="0">
                                          <p:val>
                                            <p:fltVal val="0"/>
                                          </p:val>
                                        </p:tav>
                                        <p:tav tm="100000">
                                          <p:val>
                                            <p:strVal val="#ppt_h"/>
                                          </p:val>
                                        </p:tav>
                                      </p:tavLst>
                                    </p:anim>
                                    <p:anim calcmode="lin" valueType="num">
                                      <p:cBhvr>
                                        <p:cTn id="35" dur="600" fill="hold"/>
                                        <p:tgtEl>
                                          <p:spTgt spid="44"/>
                                        </p:tgtEl>
                                        <p:attrNameLst>
                                          <p:attrName>style.rotation</p:attrName>
                                        </p:attrNameLst>
                                      </p:cBhvr>
                                      <p:tavLst>
                                        <p:tav tm="0">
                                          <p:val>
                                            <p:fltVal val="90"/>
                                          </p:val>
                                        </p:tav>
                                        <p:tav tm="100000">
                                          <p:val>
                                            <p:fltVal val="0"/>
                                          </p:val>
                                        </p:tav>
                                      </p:tavLst>
                                    </p:anim>
                                    <p:animEffect transition="in" filter="fade">
                                      <p:cBhvr>
                                        <p:cTn id="36" dur="600"/>
                                        <p:tgtEl>
                                          <p:spTgt spid="44"/>
                                        </p:tgtEl>
                                      </p:cBhvr>
                                    </p:animEffect>
                                  </p:childTnLst>
                                </p:cTn>
                              </p:par>
                              <p:par>
                                <p:cTn id="37" presetID="31" presetClass="entr" presetSubtype="0" fill="hold" nodeType="withEffect">
                                  <p:stCondLst>
                                    <p:cond delay="200"/>
                                  </p:stCondLst>
                                  <p:childTnLst>
                                    <p:set>
                                      <p:cBhvr>
                                        <p:cTn id="38" dur="1" fill="hold">
                                          <p:stCondLst>
                                            <p:cond delay="0"/>
                                          </p:stCondLst>
                                        </p:cTn>
                                        <p:tgtEl>
                                          <p:spTgt spid="84"/>
                                        </p:tgtEl>
                                        <p:attrNameLst>
                                          <p:attrName>style.visibility</p:attrName>
                                        </p:attrNameLst>
                                      </p:cBhvr>
                                      <p:to>
                                        <p:strVal val="visible"/>
                                      </p:to>
                                    </p:set>
                                    <p:anim calcmode="lin" valueType="num">
                                      <p:cBhvr>
                                        <p:cTn id="39" dur="600" fill="hold"/>
                                        <p:tgtEl>
                                          <p:spTgt spid="84"/>
                                        </p:tgtEl>
                                        <p:attrNameLst>
                                          <p:attrName>ppt_w</p:attrName>
                                        </p:attrNameLst>
                                      </p:cBhvr>
                                      <p:tavLst>
                                        <p:tav tm="0">
                                          <p:val>
                                            <p:fltVal val="0"/>
                                          </p:val>
                                        </p:tav>
                                        <p:tav tm="100000">
                                          <p:val>
                                            <p:strVal val="#ppt_w"/>
                                          </p:val>
                                        </p:tav>
                                      </p:tavLst>
                                    </p:anim>
                                    <p:anim calcmode="lin" valueType="num">
                                      <p:cBhvr>
                                        <p:cTn id="40" dur="600" fill="hold"/>
                                        <p:tgtEl>
                                          <p:spTgt spid="84"/>
                                        </p:tgtEl>
                                        <p:attrNameLst>
                                          <p:attrName>ppt_h</p:attrName>
                                        </p:attrNameLst>
                                      </p:cBhvr>
                                      <p:tavLst>
                                        <p:tav tm="0">
                                          <p:val>
                                            <p:fltVal val="0"/>
                                          </p:val>
                                        </p:tav>
                                        <p:tav tm="100000">
                                          <p:val>
                                            <p:strVal val="#ppt_h"/>
                                          </p:val>
                                        </p:tav>
                                      </p:tavLst>
                                    </p:anim>
                                    <p:anim calcmode="lin" valueType="num">
                                      <p:cBhvr>
                                        <p:cTn id="41" dur="600" fill="hold"/>
                                        <p:tgtEl>
                                          <p:spTgt spid="84"/>
                                        </p:tgtEl>
                                        <p:attrNameLst>
                                          <p:attrName>style.rotation</p:attrName>
                                        </p:attrNameLst>
                                      </p:cBhvr>
                                      <p:tavLst>
                                        <p:tav tm="0">
                                          <p:val>
                                            <p:fltVal val="90"/>
                                          </p:val>
                                        </p:tav>
                                        <p:tav tm="100000">
                                          <p:val>
                                            <p:fltVal val="0"/>
                                          </p:val>
                                        </p:tav>
                                      </p:tavLst>
                                    </p:anim>
                                    <p:animEffect transition="in" filter="fade">
                                      <p:cBhvr>
                                        <p:cTn id="42" dur="600"/>
                                        <p:tgtEl>
                                          <p:spTgt spid="84"/>
                                        </p:tgtEl>
                                      </p:cBhvr>
                                    </p:animEffect>
                                  </p:childTnLst>
                                </p:cTn>
                              </p:par>
                            </p:childTnLst>
                          </p:cTn>
                        </p:par>
                        <p:par>
                          <p:cTn id="43" fill="hold">
                            <p:stCondLst>
                              <p:cond delay="2000"/>
                            </p:stCondLst>
                            <p:childTnLst>
                              <p:par>
                                <p:cTn id="44" presetID="31" presetClass="entr" presetSubtype="0"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600" fill="hold"/>
                                        <p:tgtEl>
                                          <p:spTgt spid="43"/>
                                        </p:tgtEl>
                                        <p:attrNameLst>
                                          <p:attrName>ppt_w</p:attrName>
                                        </p:attrNameLst>
                                      </p:cBhvr>
                                      <p:tavLst>
                                        <p:tav tm="0">
                                          <p:val>
                                            <p:fltVal val="0"/>
                                          </p:val>
                                        </p:tav>
                                        <p:tav tm="100000">
                                          <p:val>
                                            <p:strVal val="#ppt_w"/>
                                          </p:val>
                                        </p:tav>
                                      </p:tavLst>
                                    </p:anim>
                                    <p:anim calcmode="lin" valueType="num">
                                      <p:cBhvr>
                                        <p:cTn id="47" dur="600" fill="hold"/>
                                        <p:tgtEl>
                                          <p:spTgt spid="43"/>
                                        </p:tgtEl>
                                        <p:attrNameLst>
                                          <p:attrName>ppt_h</p:attrName>
                                        </p:attrNameLst>
                                      </p:cBhvr>
                                      <p:tavLst>
                                        <p:tav tm="0">
                                          <p:val>
                                            <p:fltVal val="0"/>
                                          </p:val>
                                        </p:tav>
                                        <p:tav tm="100000">
                                          <p:val>
                                            <p:strVal val="#ppt_h"/>
                                          </p:val>
                                        </p:tav>
                                      </p:tavLst>
                                    </p:anim>
                                    <p:anim calcmode="lin" valueType="num">
                                      <p:cBhvr>
                                        <p:cTn id="48" dur="600" fill="hold"/>
                                        <p:tgtEl>
                                          <p:spTgt spid="43"/>
                                        </p:tgtEl>
                                        <p:attrNameLst>
                                          <p:attrName>style.rotation</p:attrName>
                                        </p:attrNameLst>
                                      </p:cBhvr>
                                      <p:tavLst>
                                        <p:tav tm="0">
                                          <p:val>
                                            <p:fltVal val="90"/>
                                          </p:val>
                                        </p:tav>
                                        <p:tav tm="100000">
                                          <p:val>
                                            <p:fltVal val="0"/>
                                          </p:val>
                                        </p:tav>
                                      </p:tavLst>
                                    </p:anim>
                                    <p:animEffect transition="in" filter="fade">
                                      <p:cBhvr>
                                        <p:cTn id="49" dur="600"/>
                                        <p:tgtEl>
                                          <p:spTgt spid="43"/>
                                        </p:tgtEl>
                                      </p:cBhvr>
                                    </p:animEffect>
                                  </p:childTnLst>
                                </p:cTn>
                              </p:par>
                              <p:par>
                                <p:cTn id="50" presetID="31" presetClass="entr" presetSubtype="0" fill="hold" nodeType="withEffect">
                                  <p:stCondLst>
                                    <p:cond delay="0"/>
                                  </p:stCondLst>
                                  <p:childTnLst>
                                    <p:set>
                                      <p:cBhvr>
                                        <p:cTn id="51" dur="1" fill="hold">
                                          <p:stCondLst>
                                            <p:cond delay="0"/>
                                          </p:stCondLst>
                                        </p:cTn>
                                        <p:tgtEl>
                                          <p:spTgt spid="96"/>
                                        </p:tgtEl>
                                        <p:attrNameLst>
                                          <p:attrName>style.visibility</p:attrName>
                                        </p:attrNameLst>
                                      </p:cBhvr>
                                      <p:to>
                                        <p:strVal val="visible"/>
                                      </p:to>
                                    </p:set>
                                    <p:anim calcmode="lin" valueType="num">
                                      <p:cBhvr>
                                        <p:cTn id="52" dur="600" fill="hold"/>
                                        <p:tgtEl>
                                          <p:spTgt spid="96"/>
                                        </p:tgtEl>
                                        <p:attrNameLst>
                                          <p:attrName>ppt_w</p:attrName>
                                        </p:attrNameLst>
                                      </p:cBhvr>
                                      <p:tavLst>
                                        <p:tav tm="0">
                                          <p:val>
                                            <p:fltVal val="0"/>
                                          </p:val>
                                        </p:tav>
                                        <p:tav tm="100000">
                                          <p:val>
                                            <p:strVal val="#ppt_w"/>
                                          </p:val>
                                        </p:tav>
                                      </p:tavLst>
                                    </p:anim>
                                    <p:anim calcmode="lin" valueType="num">
                                      <p:cBhvr>
                                        <p:cTn id="53" dur="600" fill="hold"/>
                                        <p:tgtEl>
                                          <p:spTgt spid="96"/>
                                        </p:tgtEl>
                                        <p:attrNameLst>
                                          <p:attrName>ppt_h</p:attrName>
                                        </p:attrNameLst>
                                      </p:cBhvr>
                                      <p:tavLst>
                                        <p:tav tm="0">
                                          <p:val>
                                            <p:fltVal val="0"/>
                                          </p:val>
                                        </p:tav>
                                        <p:tav tm="100000">
                                          <p:val>
                                            <p:strVal val="#ppt_h"/>
                                          </p:val>
                                        </p:tav>
                                      </p:tavLst>
                                    </p:anim>
                                    <p:anim calcmode="lin" valueType="num">
                                      <p:cBhvr>
                                        <p:cTn id="54" dur="600" fill="hold"/>
                                        <p:tgtEl>
                                          <p:spTgt spid="96"/>
                                        </p:tgtEl>
                                        <p:attrNameLst>
                                          <p:attrName>style.rotation</p:attrName>
                                        </p:attrNameLst>
                                      </p:cBhvr>
                                      <p:tavLst>
                                        <p:tav tm="0">
                                          <p:val>
                                            <p:fltVal val="90"/>
                                          </p:val>
                                        </p:tav>
                                        <p:tav tm="100000">
                                          <p:val>
                                            <p:fltVal val="0"/>
                                          </p:val>
                                        </p:tav>
                                      </p:tavLst>
                                    </p:anim>
                                    <p:animEffect transition="in" filter="fade">
                                      <p:cBhvr>
                                        <p:cTn id="55" dur="600"/>
                                        <p:tgtEl>
                                          <p:spTgt spid="96"/>
                                        </p:tgtEl>
                                      </p:cBhvr>
                                    </p:animEffect>
                                  </p:childTnLst>
                                </p:cTn>
                              </p:par>
                            </p:childTnLst>
                          </p:cTn>
                        </p:par>
                        <p:par>
                          <p:cTn id="56" fill="hold">
                            <p:stCondLst>
                              <p:cond delay="2600"/>
                            </p:stCondLst>
                            <p:childTnLst>
                              <p:par>
                                <p:cTn id="57" presetID="31" presetClass="entr" presetSubtype="0" fill="hold"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600" fill="hold"/>
                                        <p:tgtEl>
                                          <p:spTgt spid="45"/>
                                        </p:tgtEl>
                                        <p:attrNameLst>
                                          <p:attrName>ppt_w</p:attrName>
                                        </p:attrNameLst>
                                      </p:cBhvr>
                                      <p:tavLst>
                                        <p:tav tm="0">
                                          <p:val>
                                            <p:fltVal val="0"/>
                                          </p:val>
                                        </p:tav>
                                        <p:tav tm="100000">
                                          <p:val>
                                            <p:strVal val="#ppt_w"/>
                                          </p:val>
                                        </p:tav>
                                      </p:tavLst>
                                    </p:anim>
                                    <p:anim calcmode="lin" valueType="num">
                                      <p:cBhvr>
                                        <p:cTn id="60" dur="600" fill="hold"/>
                                        <p:tgtEl>
                                          <p:spTgt spid="45"/>
                                        </p:tgtEl>
                                        <p:attrNameLst>
                                          <p:attrName>ppt_h</p:attrName>
                                        </p:attrNameLst>
                                      </p:cBhvr>
                                      <p:tavLst>
                                        <p:tav tm="0">
                                          <p:val>
                                            <p:fltVal val="0"/>
                                          </p:val>
                                        </p:tav>
                                        <p:tav tm="100000">
                                          <p:val>
                                            <p:strVal val="#ppt_h"/>
                                          </p:val>
                                        </p:tav>
                                      </p:tavLst>
                                    </p:anim>
                                    <p:anim calcmode="lin" valueType="num">
                                      <p:cBhvr>
                                        <p:cTn id="61" dur="600" fill="hold"/>
                                        <p:tgtEl>
                                          <p:spTgt spid="45"/>
                                        </p:tgtEl>
                                        <p:attrNameLst>
                                          <p:attrName>style.rotation</p:attrName>
                                        </p:attrNameLst>
                                      </p:cBhvr>
                                      <p:tavLst>
                                        <p:tav tm="0">
                                          <p:val>
                                            <p:fltVal val="90"/>
                                          </p:val>
                                        </p:tav>
                                        <p:tav tm="100000">
                                          <p:val>
                                            <p:fltVal val="0"/>
                                          </p:val>
                                        </p:tav>
                                      </p:tavLst>
                                    </p:anim>
                                    <p:animEffect transition="in" filter="fade">
                                      <p:cBhvr>
                                        <p:cTn id="62" dur="600"/>
                                        <p:tgtEl>
                                          <p:spTgt spid="45"/>
                                        </p:tgtEl>
                                      </p:cBhvr>
                                    </p:animEffect>
                                  </p:childTnLst>
                                </p:cTn>
                              </p:par>
                              <p:par>
                                <p:cTn id="63" presetID="31" presetClass="entr" presetSubtype="0" fill="hold" nodeType="withEffect">
                                  <p:stCondLst>
                                    <p:cond delay="0"/>
                                  </p:stCondLst>
                                  <p:childTnLst>
                                    <p:set>
                                      <p:cBhvr>
                                        <p:cTn id="64" dur="1" fill="hold">
                                          <p:stCondLst>
                                            <p:cond delay="0"/>
                                          </p:stCondLst>
                                        </p:cTn>
                                        <p:tgtEl>
                                          <p:spTgt spid="81"/>
                                        </p:tgtEl>
                                        <p:attrNameLst>
                                          <p:attrName>style.visibility</p:attrName>
                                        </p:attrNameLst>
                                      </p:cBhvr>
                                      <p:to>
                                        <p:strVal val="visible"/>
                                      </p:to>
                                    </p:set>
                                    <p:anim calcmode="lin" valueType="num">
                                      <p:cBhvr>
                                        <p:cTn id="65" dur="600" fill="hold"/>
                                        <p:tgtEl>
                                          <p:spTgt spid="81"/>
                                        </p:tgtEl>
                                        <p:attrNameLst>
                                          <p:attrName>ppt_w</p:attrName>
                                        </p:attrNameLst>
                                      </p:cBhvr>
                                      <p:tavLst>
                                        <p:tav tm="0">
                                          <p:val>
                                            <p:fltVal val="0"/>
                                          </p:val>
                                        </p:tav>
                                        <p:tav tm="100000">
                                          <p:val>
                                            <p:strVal val="#ppt_w"/>
                                          </p:val>
                                        </p:tav>
                                      </p:tavLst>
                                    </p:anim>
                                    <p:anim calcmode="lin" valueType="num">
                                      <p:cBhvr>
                                        <p:cTn id="66" dur="600" fill="hold"/>
                                        <p:tgtEl>
                                          <p:spTgt spid="81"/>
                                        </p:tgtEl>
                                        <p:attrNameLst>
                                          <p:attrName>ppt_h</p:attrName>
                                        </p:attrNameLst>
                                      </p:cBhvr>
                                      <p:tavLst>
                                        <p:tav tm="0">
                                          <p:val>
                                            <p:fltVal val="0"/>
                                          </p:val>
                                        </p:tav>
                                        <p:tav tm="100000">
                                          <p:val>
                                            <p:strVal val="#ppt_h"/>
                                          </p:val>
                                        </p:tav>
                                      </p:tavLst>
                                    </p:anim>
                                    <p:anim calcmode="lin" valueType="num">
                                      <p:cBhvr>
                                        <p:cTn id="67" dur="600" fill="hold"/>
                                        <p:tgtEl>
                                          <p:spTgt spid="81"/>
                                        </p:tgtEl>
                                        <p:attrNameLst>
                                          <p:attrName>style.rotation</p:attrName>
                                        </p:attrNameLst>
                                      </p:cBhvr>
                                      <p:tavLst>
                                        <p:tav tm="0">
                                          <p:val>
                                            <p:fltVal val="90"/>
                                          </p:val>
                                        </p:tav>
                                        <p:tav tm="100000">
                                          <p:val>
                                            <p:fltVal val="0"/>
                                          </p:val>
                                        </p:tav>
                                      </p:tavLst>
                                    </p:anim>
                                    <p:animEffect transition="in" filter="fade">
                                      <p:cBhvr>
                                        <p:cTn id="68" dur="600"/>
                                        <p:tgtEl>
                                          <p:spTgt spid="81"/>
                                        </p:tgtEl>
                                      </p:cBhvr>
                                    </p:animEffect>
                                  </p:childTnLst>
                                </p:cTn>
                              </p:par>
                            </p:childTnLst>
                          </p:cTn>
                        </p:par>
                        <p:par>
                          <p:cTn id="69" fill="hold">
                            <p:stCondLst>
                              <p:cond delay="3200"/>
                            </p:stCondLst>
                            <p:childTnLst>
                              <p:par>
                                <p:cTn id="70" presetID="31" presetClass="entr" presetSubtype="0"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600" fill="hold"/>
                                        <p:tgtEl>
                                          <p:spTgt spid="42"/>
                                        </p:tgtEl>
                                        <p:attrNameLst>
                                          <p:attrName>ppt_w</p:attrName>
                                        </p:attrNameLst>
                                      </p:cBhvr>
                                      <p:tavLst>
                                        <p:tav tm="0">
                                          <p:val>
                                            <p:fltVal val="0"/>
                                          </p:val>
                                        </p:tav>
                                        <p:tav tm="100000">
                                          <p:val>
                                            <p:strVal val="#ppt_w"/>
                                          </p:val>
                                        </p:tav>
                                      </p:tavLst>
                                    </p:anim>
                                    <p:anim calcmode="lin" valueType="num">
                                      <p:cBhvr>
                                        <p:cTn id="73" dur="600" fill="hold"/>
                                        <p:tgtEl>
                                          <p:spTgt spid="42"/>
                                        </p:tgtEl>
                                        <p:attrNameLst>
                                          <p:attrName>ppt_h</p:attrName>
                                        </p:attrNameLst>
                                      </p:cBhvr>
                                      <p:tavLst>
                                        <p:tav tm="0">
                                          <p:val>
                                            <p:fltVal val="0"/>
                                          </p:val>
                                        </p:tav>
                                        <p:tav tm="100000">
                                          <p:val>
                                            <p:strVal val="#ppt_h"/>
                                          </p:val>
                                        </p:tav>
                                      </p:tavLst>
                                    </p:anim>
                                    <p:anim calcmode="lin" valueType="num">
                                      <p:cBhvr>
                                        <p:cTn id="74" dur="600" fill="hold"/>
                                        <p:tgtEl>
                                          <p:spTgt spid="42"/>
                                        </p:tgtEl>
                                        <p:attrNameLst>
                                          <p:attrName>style.rotation</p:attrName>
                                        </p:attrNameLst>
                                      </p:cBhvr>
                                      <p:tavLst>
                                        <p:tav tm="0">
                                          <p:val>
                                            <p:fltVal val="90"/>
                                          </p:val>
                                        </p:tav>
                                        <p:tav tm="100000">
                                          <p:val>
                                            <p:fltVal val="0"/>
                                          </p:val>
                                        </p:tav>
                                      </p:tavLst>
                                    </p:anim>
                                    <p:animEffect transition="in" filter="fade">
                                      <p:cBhvr>
                                        <p:cTn id="75" dur="600"/>
                                        <p:tgtEl>
                                          <p:spTgt spid="42"/>
                                        </p:tgtEl>
                                      </p:cBhvr>
                                    </p:animEffect>
                                  </p:childTnLst>
                                </p:cTn>
                              </p:par>
                              <p:par>
                                <p:cTn id="76" presetID="31" presetClass="entr" presetSubtype="0" fill="hold" nodeType="withEffect">
                                  <p:stCondLst>
                                    <p:cond delay="0"/>
                                  </p:stCondLst>
                                  <p:childTnLst>
                                    <p:set>
                                      <p:cBhvr>
                                        <p:cTn id="77" dur="1" fill="hold">
                                          <p:stCondLst>
                                            <p:cond delay="0"/>
                                          </p:stCondLst>
                                        </p:cTn>
                                        <p:tgtEl>
                                          <p:spTgt spid="90"/>
                                        </p:tgtEl>
                                        <p:attrNameLst>
                                          <p:attrName>style.visibility</p:attrName>
                                        </p:attrNameLst>
                                      </p:cBhvr>
                                      <p:to>
                                        <p:strVal val="visible"/>
                                      </p:to>
                                    </p:set>
                                    <p:anim calcmode="lin" valueType="num">
                                      <p:cBhvr>
                                        <p:cTn id="78" dur="600" fill="hold"/>
                                        <p:tgtEl>
                                          <p:spTgt spid="90"/>
                                        </p:tgtEl>
                                        <p:attrNameLst>
                                          <p:attrName>ppt_w</p:attrName>
                                        </p:attrNameLst>
                                      </p:cBhvr>
                                      <p:tavLst>
                                        <p:tav tm="0">
                                          <p:val>
                                            <p:fltVal val="0"/>
                                          </p:val>
                                        </p:tav>
                                        <p:tav tm="100000">
                                          <p:val>
                                            <p:strVal val="#ppt_w"/>
                                          </p:val>
                                        </p:tav>
                                      </p:tavLst>
                                    </p:anim>
                                    <p:anim calcmode="lin" valueType="num">
                                      <p:cBhvr>
                                        <p:cTn id="79" dur="600" fill="hold"/>
                                        <p:tgtEl>
                                          <p:spTgt spid="90"/>
                                        </p:tgtEl>
                                        <p:attrNameLst>
                                          <p:attrName>ppt_h</p:attrName>
                                        </p:attrNameLst>
                                      </p:cBhvr>
                                      <p:tavLst>
                                        <p:tav tm="0">
                                          <p:val>
                                            <p:fltVal val="0"/>
                                          </p:val>
                                        </p:tav>
                                        <p:tav tm="100000">
                                          <p:val>
                                            <p:strVal val="#ppt_h"/>
                                          </p:val>
                                        </p:tav>
                                      </p:tavLst>
                                    </p:anim>
                                    <p:anim calcmode="lin" valueType="num">
                                      <p:cBhvr>
                                        <p:cTn id="80" dur="600" fill="hold"/>
                                        <p:tgtEl>
                                          <p:spTgt spid="90"/>
                                        </p:tgtEl>
                                        <p:attrNameLst>
                                          <p:attrName>style.rotation</p:attrName>
                                        </p:attrNameLst>
                                      </p:cBhvr>
                                      <p:tavLst>
                                        <p:tav tm="0">
                                          <p:val>
                                            <p:fltVal val="90"/>
                                          </p:val>
                                        </p:tav>
                                        <p:tav tm="100000">
                                          <p:val>
                                            <p:fltVal val="0"/>
                                          </p:val>
                                        </p:tav>
                                      </p:tavLst>
                                    </p:anim>
                                    <p:animEffect transition="in" filter="fade">
                                      <p:cBhvr>
                                        <p:cTn id="81" dur="600"/>
                                        <p:tgtEl>
                                          <p:spTgt spid="90"/>
                                        </p:tgtEl>
                                      </p:cBhvr>
                                    </p:animEffect>
                                  </p:childTnLst>
                                </p:cTn>
                              </p:par>
                            </p:childTnLst>
                          </p:cTn>
                        </p:par>
                        <p:par>
                          <p:cTn id="82" fill="hold">
                            <p:stCondLst>
                              <p:cond delay="3800"/>
                            </p:stCondLst>
                            <p:childTnLst>
                              <p:par>
                                <p:cTn id="83" presetID="31" presetClass="entr" presetSubtype="0" fill="hold" nodeType="after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p:cTn id="85" dur="600" fill="hold"/>
                                        <p:tgtEl>
                                          <p:spTgt spid="36"/>
                                        </p:tgtEl>
                                        <p:attrNameLst>
                                          <p:attrName>ppt_w</p:attrName>
                                        </p:attrNameLst>
                                      </p:cBhvr>
                                      <p:tavLst>
                                        <p:tav tm="0">
                                          <p:val>
                                            <p:fltVal val="0"/>
                                          </p:val>
                                        </p:tav>
                                        <p:tav tm="100000">
                                          <p:val>
                                            <p:strVal val="#ppt_w"/>
                                          </p:val>
                                        </p:tav>
                                      </p:tavLst>
                                    </p:anim>
                                    <p:anim calcmode="lin" valueType="num">
                                      <p:cBhvr>
                                        <p:cTn id="86" dur="600" fill="hold"/>
                                        <p:tgtEl>
                                          <p:spTgt spid="36"/>
                                        </p:tgtEl>
                                        <p:attrNameLst>
                                          <p:attrName>ppt_h</p:attrName>
                                        </p:attrNameLst>
                                      </p:cBhvr>
                                      <p:tavLst>
                                        <p:tav tm="0">
                                          <p:val>
                                            <p:fltVal val="0"/>
                                          </p:val>
                                        </p:tav>
                                        <p:tav tm="100000">
                                          <p:val>
                                            <p:strVal val="#ppt_h"/>
                                          </p:val>
                                        </p:tav>
                                      </p:tavLst>
                                    </p:anim>
                                    <p:anim calcmode="lin" valueType="num">
                                      <p:cBhvr>
                                        <p:cTn id="87" dur="600" fill="hold"/>
                                        <p:tgtEl>
                                          <p:spTgt spid="36"/>
                                        </p:tgtEl>
                                        <p:attrNameLst>
                                          <p:attrName>style.rotation</p:attrName>
                                        </p:attrNameLst>
                                      </p:cBhvr>
                                      <p:tavLst>
                                        <p:tav tm="0">
                                          <p:val>
                                            <p:fltVal val="90"/>
                                          </p:val>
                                        </p:tav>
                                        <p:tav tm="100000">
                                          <p:val>
                                            <p:fltVal val="0"/>
                                          </p:val>
                                        </p:tav>
                                      </p:tavLst>
                                    </p:anim>
                                    <p:animEffect transition="in" filter="fade">
                                      <p:cBhvr>
                                        <p:cTn id="88" dur="600"/>
                                        <p:tgtEl>
                                          <p:spTgt spid="36"/>
                                        </p:tgtEl>
                                      </p:cBhvr>
                                    </p:animEffect>
                                  </p:childTnLst>
                                </p:cTn>
                              </p:par>
                              <p:par>
                                <p:cTn id="89" presetID="31" presetClass="entr" presetSubtype="0" fill="hold" nodeType="withEffect">
                                  <p:stCondLst>
                                    <p:cond delay="0"/>
                                  </p:stCondLst>
                                  <p:childTnLst>
                                    <p:set>
                                      <p:cBhvr>
                                        <p:cTn id="90" dur="1" fill="hold">
                                          <p:stCondLst>
                                            <p:cond delay="0"/>
                                          </p:stCondLst>
                                        </p:cTn>
                                        <p:tgtEl>
                                          <p:spTgt spid="8"/>
                                        </p:tgtEl>
                                        <p:attrNameLst>
                                          <p:attrName>style.visibility</p:attrName>
                                        </p:attrNameLst>
                                      </p:cBhvr>
                                      <p:to>
                                        <p:strVal val="visible"/>
                                      </p:to>
                                    </p:set>
                                    <p:anim calcmode="lin" valueType="num">
                                      <p:cBhvr>
                                        <p:cTn id="91" dur="600" fill="hold"/>
                                        <p:tgtEl>
                                          <p:spTgt spid="8"/>
                                        </p:tgtEl>
                                        <p:attrNameLst>
                                          <p:attrName>ppt_w</p:attrName>
                                        </p:attrNameLst>
                                      </p:cBhvr>
                                      <p:tavLst>
                                        <p:tav tm="0">
                                          <p:val>
                                            <p:fltVal val="0"/>
                                          </p:val>
                                        </p:tav>
                                        <p:tav tm="100000">
                                          <p:val>
                                            <p:strVal val="#ppt_w"/>
                                          </p:val>
                                        </p:tav>
                                      </p:tavLst>
                                    </p:anim>
                                    <p:anim calcmode="lin" valueType="num">
                                      <p:cBhvr>
                                        <p:cTn id="92" dur="600" fill="hold"/>
                                        <p:tgtEl>
                                          <p:spTgt spid="8"/>
                                        </p:tgtEl>
                                        <p:attrNameLst>
                                          <p:attrName>ppt_h</p:attrName>
                                        </p:attrNameLst>
                                      </p:cBhvr>
                                      <p:tavLst>
                                        <p:tav tm="0">
                                          <p:val>
                                            <p:fltVal val="0"/>
                                          </p:val>
                                        </p:tav>
                                        <p:tav tm="100000">
                                          <p:val>
                                            <p:strVal val="#ppt_h"/>
                                          </p:val>
                                        </p:tav>
                                      </p:tavLst>
                                    </p:anim>
                                    <p:anim calcmode="lin" valueType="num">
                                      <p:cBhvr>
                                        <p:cTn id="93" dur="600" fill="hold"/>
                                        <p:tgtEl>
                                          <p:spTgt spid="8"/>
                                        </p:tgtEl>
                                        <p:attrNameLst>
                                          <p:attrName>style.rotation</p:attrName>
                                        </p:attrNameLst>
                                      </p:cBhvr>
                                      <p:tavLst>
                                        <p:tav tm="0">
                                          <p:val>
                                            <p:fltVal val="90"/>
                                          </p:val>
                                        </p:tav>
                                        <p:tav tm="100000">
                                          <p:val>
                                            <p:fltVal val="0"/>
                                          </p:val>
                                        </p:tav>
                                      </p:tavLst>
                                    </p:anim>
                                    <p:animEffect transition="in" filter="fade">
                                      <p:cBhvr>
                                        <p:cTn id="94" dur="600"/>
                                        <p:tgtEl>
                                          <p:spTgt spid="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500"/>
                                        <p:tgtEl>
                                          <p:spTgt spid="37"/>
                                        </p:tgtEl>
                                      </p:cBhvr>
                                    </p:animEffect>
                                  </p:childTnLst>
                                </p:cTn>
                              </p:par>
                            </p:childTnLst>
                          </p:cTn>
                        </p:par>
                        <p:par>
                          <p:cTn id="98" fill="hold">
                            <p:stCondLst>
                              <p:cond delay="4400"/>
                            </p:stCondLst>
                            <p:childTnLst>
                              <p:par>
                                <p:cTn id="99" presetID="31" presetClass="entr" presetSubtype="0" fill="hold" nodeType="afterEffect">
                                  <p:stCondLst>
                                    <p:cond delay="0"/>
                                  </p:stCondLst>
                                  <p:childTnLst>
                                    <p:set>
                                      <p:cBhvr>
                                        <p:cTn id="100" dur="1" fill="hold">
                                          <p:stCondLst>
                                            <p:cond delay="0"/>
                                          </p:stCondLst>
                                        </p:cTn>
                                        <p:tgtEl>
                                          <p:spTgt spid="33"/>
                                        </p:tgtEl>
                                        <p:attrNameLst>
                                          <p:attrName>style.visibility</p:attrName>
                                        </p:attrNameLst>
                                      </p:cBhvr>
                                      <p:to>
                                        <p:strVal val="visible"/>
                                      </p:to>
                                    </p:set>
                                    <p:anim calcmode="lin" valueType="num">
                                      <p:cBhvr>
                                        <p:cTn id="101" dur="600" fill="hold"/>
                                        <p:tgtEl>
                                          <p:spTgt spid="33"/>
                                        </p:tgtEl>
                                        <p:attrNameLst>
                                          <p:attrName>ppt_w</p:attrName>
                                        </p:attrNameLst>
                                      </p:cBhvr>
                                      <p:tavLst>
                                        <p:tav tm="0">
                                          <p:val>
                                            <p:fltVal val="0"/>
                                          </p:val>
                                        </p:tav>
                                        <p:tav tm="100000">
                                          <p:val>
                                            <p:strVal val="#ppt_w"/>
                                          </p:val>
                                        </p:tav>
                                      </p:tavLst>
                                    </p:anim>
                                    <p:anim calcmode="lin" valueType="num">
                                      <p:cBhvr>
                                        <p:cTn id="102" dur="600" fill="hold"/>
                                        <p:tgtEl>
                                          <p:spTgt spid="33"/>
                                        </p:tgtEl>
                                        <p:attrNameLst>
                                          <p:attrName>ppt_h</p:attrName>
                                        </p:attrNameLst>
                                      </p:cBhvr>
                                      <p:tavLst>
                                        <p:tav tm="0">
                                          <p:val>
                                            <p:fltVal val="0"/>
                                          </p:val>
                                        </p:tav>
                                        <p:tav tm="100000">
                                          <p:val>
                                            <p:strVal val="#ppt_h"/>
                                          </p:val>
                                        </p:tav>
                                      </p:tavLst>
                                    </p:anim>
                                    <p:anim calcmode="lin" valueType="num">
                                      <p:cBhvr>
                                        <p:cTn id="103" dur="600" fill="hold"/>
                                        <p:tgtEl>
                                          <p:spTgt spid="33"/>
                                        </p:tgtEl>
                                        <p:attrNameLst>
                                          <p:attrName>style.rotation</p:attrName>
                                        </p:attrNameLst>
                                      </p:cBhvr>
                                      <p:tavLst>
                                        <p:tav tm="0">
                                          <p:val>
                                            <p:fltVal val="90"/>
                                          </p:val>
                                        </p:tav>
                                        <p:tav tm="100000">
                                          <p:val>
                                            <p:fltVal val="0"/>
                                          </p:val>
                                        </p:tav>
                                      </p:tavLst>
                                    </p:anim>
                                    <p:animEffect transition="in" filter="fade">
                                      <p:cBhvr>
                                        <p:cTn id="104" dur="600"/>
                                        <p:tgtEl>
                                          <p:spTgt spid="33"/>
                                        </p:tgtEl>
                                      </p:cBhvr>
                                    </p:animEffect>
                                  </p:childTnLst>
                                </p:cTn>
                              </p:par>
                            </p:childTnLst>
                          </p:cTn>
                        </p:par>
                        <p:par>
                          <p:cTn id="105" fill="hold">
                            <p:stCondLst>
                              <p:cond delay="5000"/>
                            </p:stCondLst>
                            <p:childTnLst>
                              <p:par>
                                <p:cTn id="106" presetID="2" presetClass="entr" presetSubtype="4" fill="hold" nodeType="afterEffect">
                                  <p:stCondLst>
                                    <p:cond delay="0"/>
                                  </p:stCondLst>
                                  <p:childTnLst>
                                    <p:set>
                                      <p:cBhvr>
                                        <p:cTn id="107" dur="1" fill="hold">
                                          <p:stCondLst>
                                            <p:cond delay="0"/>
                                          </p:stCondLst>
                                        </p:cTn>
                                        <p:tgtEl>
                                          <p:spTgt spid="21"/>
                                        </p:tgtEl>
                                        <p:attrNameLst>
                                          <p:attrName>style.visibility</p:attrName>
                                        </p:attrNameLst>
                                      </p:cBhvr>
                                      <p:to>
                                        <p:strVal val="visible"/>
                                      </p:to>
                                    </p:set>
                                    <p:anim calcmode="lin" valueType="num">
                                      <p:cBhvr additive="base">
                                        <p:cTn id="108" dur="500" fill="hold"/>
                                        <p:tgtEl>
                                          <p:spTgt spid="21"/>
                                        </p:tgtEl>
                                        <p:attrNameLst>
                                          <p:attrName>ppt_x</p:attrName>
                                        </p:attrNameLst>
                                      </p:cBhvr>
                                      <p:tavLst>
                                        <p:tav tm="0">
                                          <p:val>
                                            <p:strVal val="#ppt_x"/>
                                          </p:val>
                                        </p:tav>
                                        <p:tav tm="100000">
                                          <p:val>
                                            <p:strVal val="#ppt_x"/>
                                          </p:val>
                                        </p:tav>
                                      </p:tavLst>
                                    </p:anim>
                                    <p:anim calcmode="lin" valueType="num">
                                      <p:cBhvr additive="base">
                                        <p:cTn id="109" dur="500" fill="hold"/>
                                        <p:tgtEl>
                                          <p:spTgt spid="21"/>
                                        </p:tgtEl>
                                        <p:attrNameLst>
                                          <p:attrName>ppt_y</p:attrName>
                                        </p:attrNameLst>
                                      </p:cBhvr>
                                      <p:tavLst>
                                        <p:tav tm="0">
                                          <p:val>
                                            <p:strVal val="1+#ppt_h/2"/>
                                          </p:val>
                                        </p:tav>
                                        <p:tav tm="100000">
                                          <p:val>
                                            <p:strVal val="#ppt_y"/>
                                          </p:val>
                                        </p:tav>
                                      </p:tavLst>
                                    </p:anim>
                                  </p:childTnLst>
                                </p:cTn>
                              </p:par>
                              <p:par>
                                <p:cTn id="110" presetID="2" presetClass="entr" presetSubtype="4" fill="hold" nodeType="with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additive="base">
                                        <p:cTn id="112" dur="500" fill="hold"/>
                                        <p:tgtEl>
                                          <p:spTgt spid="22"/>
                                        </p:tgtEl>
                                        <p:attrNameLst>
                                          <p:attrName>ppt_x</p:attrName>
                                        </p:attrNameLst>
                                      </p:cBhvr>
                                      <p:tavLst>
                                        <p:tav tm="0">
                                          <p:val>
                                            <p:strVal val="#ppt_x"/>
                                          </p:val>
                                        </p:tav>
                                        <p:tav tm="100000">
                                          <p:val>
                                            <p:strVal val="#ppt_x"/>
                                          </p:val>
                                        </p:tav>
                                      </p:tavLst>
                                    </p:anim>
                                    <p:anim calcmode="lin" valueType="num">
                                      <p:cBhvr additive="base">
                                        <p:cTn id="113" dur="500" fill="hold"/>
                                        <p:tgtEl>
                                          <p:spTgt spid="22"/>
                                        </p:tgtEl>
                                        <p:attrNameLst>
                                          <p:attrName>ppt_y</p:attrName>
                                        </p:attrNameLst>
                                      </p:cBhvr>
                                      <p:tavLst>
                                        <p:tav tm="0">
                                          <p:val>
                                            <p:strVal val="1+#ppt_h/2"/>
                                          </p:val>
                                        </p:tav>
                                        <p:tav tm="100000">
                                          <p:val>
                                            <p:strVal val="#ppt_y"/>
                                          </p:val>
                                        </p:tav>
                                      </p:tavLst>
                                    </p:anim>
                                  </p:childTnLst>
                                </p:cTn>
                              </p:par>
                              <p:par>
                                <p:cTn id="114" presetID="2" presetClass="entr" presetSubtype="4" fill="hold" nodeType="withEffect">
                                  <p:stCondLst>
                                    <p:cond delay="0"/>
                                  </p:stCondLst>
                                  <p:childTnLst>
                                    <p:set>
                                      <p:cBhvr>
                                        <p:cTn id="115" dur="1" fill="hold">
                                          <p:stCondLst>
                                            <p:cond delay="0"/>
                                          </p:stCondLst>
                                        </p:cTn>
                                        <p:tgtEl>
                                          <p:spTgt spid="28"/>
                                        </p:tgtEl>
                                        <p:attrNameLst>
                                          <p:attrName>style.visibility</p:attrName>
                                        </p:attrNameLst>
                                      </p:cBhvr>
                                      <p:to>
                                        <p:strVal val="visible"/>
                                      </p:to>
                                    </p:set>
                                    <p:anim calcmode="lin" valueType="num">
                                      <p:cBhvr additive="base">
                                        <p:cTn id="116" dur="500" fill="hold"/>
                                        <p:tgtEl>
                                          <p:spTgt spid="28"/>
                                        </p:tgtEl>
                                        <p:attrNameLst>
                                          <p:attrName>ppt_x</p:attrName>
                                        </p:attrNameLst>
                                      </p:cBhvr>
                                      <p:tavLst>
                                        <p:tav tm="0">
                                          <p:val>
                                            <p:strVal val="#ppt_x"/>
                                          </p:val>
                                        </p:tav>
                                        <p:tav tm="100000">
                                          <p:val>
                                            <p:strVal val="#ppt_x"/>
                                          </p:val>
                                        </p:tav>
                                      </p:tavLst>
                                    </p:anim>
                                    <p:anim calcmode="lin" valueType="num">
                                      <p:cBhvr additive="base">
                                        <p:cTn id="117" dur="500" fill="hold"/>
                                        <p:tgtEl>
                                          <p:spTgt spid="28"/>
                                        </p:tgtEl>
                                        <p:attrNameLst>
                                          <p:attrName>ppt_y</p:attrName>
                                        </p:attrNameLst>
                                      </p:cBhvr>
                                      <p:tavLst>
                                        <p:tav tm="0">
                                          <p:val>
                                            <p:strVal val="1+#ppt_h/2"/>
                                          </p:val>
                                        </p:tav>
                                        <p:tav tm="100000">
                                          <p:val>
                                            <p:strVal val="#ppt_y"/>
                                          </p:val>
                                        </p:tav>
                                      </p:tavLst>
                                    </p:anim>
                                  </p:childTnLst>
                                </p:cTn>
                              </p:par>
                              <p:par>
                                <p:cTn id="118" presetID="2" presetClass="entr" presetSubtype="4" fill="hold" nodeType="withEffect">
                                  <p:stCondLst>
                                    <p:cond delay="0"/>
                                  </p:stCondLst>
                                  <p:childTnLst>
                                    <p:set>
                                      <p:cBhvr>
                                        <p:cTn id="119" dur="1" fill="hold">
                                          <p:stCondLst>
                                            <p:cond delay="0"/>
                                          </p:stCondLst>
                                        </p:cTn>
                                        <p:tgtEl>
                                          <p:spTgt spid="29"/>
                                        </p:tgtEl>
                                        <p:attrNameLst>
                                          <p:attrName>style.visibility</p:attrName>
                                        </p:attrNameLst>
                                      </p:cBhvr>
                                      <p:to>
                                        <p:strVal val="visible"/>
                                      </p:to>
                                    </p:set>
                                    <p:anim calcmode="lin" valueType="num">
                                      <p:cBhvr additive="base">
                                        <p:cTn id="120" dur="500" fill="hold"/>
                                        <p:tgtEl>
                                          <p:spTgt spid="29"/>
                                        </p:tgtEl>
                                        <p:attrNameLst>
                                          <p:attrName>ppt_x</p:attrName>
                                        </p:attrNameLst>
                                      </p:cBhvr>
                                      <p:tavLst>
                                        <p:tav tm="0">
                                          <p:val>
                                            <p:strVal val="#ppt_x"/>
                                          </p:val>
                                        </p:tav>
                                        <p:tav tm="100000">
                                          <p:val>
                                            <p:strVal val="#ppt_x"/>
                                          </p:val>
                                        </p:tav>
                                      </p:tavLst>
                                    </p:anim>
                                    <p:anim calcmode="lin" valueType="num">
                                      <p:cBhvr additive="base">
                                        <p:cTn id="121" dur="500" fill="hold"/>
                                        <p:tgtEl>
                                          <p:spTgt spid="29"/>
                                        </p:tgtEl>
                                        <p:attrNameLst>
                                          <p:attrName>ppt_y</p:attrName>
                                        </p:attrNameLst>
                                      </p:cBhvr>
                                      <p:tavLst>
                                        <p:tav tm="0">
                                          <p:val>
                                            <p:strVal val="1+#ppt_h/2"/>
                                          </p:val>
                                        </p:tav>
                                        <p:tav tm="100000">
                                          <p:val>
                                            <p:strVal val="#ppt_y"/>
                                          </p:val>
                                        </p:tav>
                                      </p:tavLst>
                                    </p:anim>
                                  </p:childTnLst>
                                </p:cTn>
                              </p:par>
                              <p:par>
                                <p:cTn id="122" presetID="2" presetClass="entr" presetSubtype="4" fill="hold" nodeType="withEffect">
                                  <p:stCondLst>
                                    <p:cond delay="0"/>
                                  </p:stCondLst>
                                  <p:childTnLst>
                                    <p:set>
                                      <p:cBhvr>
                                        <p:cTn id="123" dur="1" fill="hold">
                                          <p:stCondLst>
                                            <p:cond delay="0"/>
                                          </p:stCondLst>
                                        </p:cTn>
                                        <p:tgtEl>
                                          <p:spTgt spid="60"/>
                                        </p:tgtEl>
                                        <p:attrNameLst>
                                          <p:attrName>style.visibility</p:attrName>
                                        </p:attrNameLst>
                                      </p:cBhvr>
                                      <p:to>
                                        <p:strVal val="visible"/>
                                      </p:to>
                                    </p:set>
                                    <p:anim calcmode="lin" valueType="num">
                                      <p:cBhvr additive="base">
                                        <p:cTn id="124" dur="500" fill="hold"/>
                                        <p:tgtEl>
                                          <p:spTgt spid="60"/>
                                        </p:tgtEl>
                                        <p:attrNameLst>
                                          <p:attrName>ppt_x</p:attrName>
                                        </p:attrNameLst>
                                      </p:cBhvr>
                                      <p:tavLst>
                                        <p:tav tm="0">
                                          <p:val>
                                            <p:strVal val="#ppt_x"/>
                                          </p:val>
                                        </p:tav>
                                        <p:tav tm="100000">
                                          <p:val>
                                            <p:strVal val="#ppt_x"/>
                                          </p:val>
                                        </p:tav>
                                      </p:tavLst>
                                    </p:anim>
                                    <p:anim calcmode="lin" valueType="num">
                                      <p:cBhvr additive="base">
                                        <p:cTn id="125" dur="500" fill="hold"/>
                                        <p:tgtEl>
                                          <p:spTgt spid="60"/>
                                        </p:tgtEl>
                                        <p:attrNameLst>
                                          <p:attrName>ppt_y</p:attrName>
                                        </p:attrNameLst>
                                      </p:cBhvr>
                                      <p:tavLst>
                                        <p:tav tm="0">
                                          <p:val>
                                            <p:strVal val="1+#ppt_h/2"/>
                                          </p:val>
                                        </p:tav>
                                        <p:tav tm="100000">
                                          <p:val>
                                            <p:strVal val="#ppt_y"/>
                                          </p:val>
                                        </p:tav>
                                      </p:tavLst>
                                    </p:anim>
                                  </p:childTnLst>
                                </p:cTn>
                              </p:par>
                              <p:par>
                                <p:cTn id="126" presetID="2" presetClass="entr" presetSubtype="4" fill="hold" nodeType="withEffect">
                                  <p:stCondLst>
                                    <p:cond delay="0"/>
                                  </p:stCondLst>
                                  <p:childTnLst>
                                    <p:set>
                                      <p:cBhvr>
                                        <p:cTn id="127" dur="1" fill="hold">
                                          <p:stCondLst>
                                            <p:cond delay="0"/>
                                          </p:stCondLst>
                                        </p:cTn>
                                        <p:tgtEl>
                                          <p:spTgt spid="59"/>
                                        </p:tgtEl>
                                        <p:attrNameLst>
                                          <p:attrName>style.visibility</p:attrName>
                                        </p:attrNameLst>
                                      </p:cBhvr>
                                      <p:to>
                                        <p:strVal val="visible"/>
                                      </p:to>
                                    </p:set>
                                    <p:anim calcmode="lin" valueType="num">
                                      <p:cBhvr additive="base">
                                        <p:cTn id="128" dur="500" fill="hold"/>
                                        <p:tgtEl>
                                          <p:spTgt spid="59"/>
                                        </p:tgtEl>
                                        <p:attrNameLst>
                                          <p:attrName>ppt_x</p:attrName>
                                        </p:attrNameLst>
                                      </p:cBhvr>
                                      <p:tavLst>
                                        <p:tav tm="0">
                                          <p:val>
                                            <p:strVal val="#ppt_x"/>
                                          </p:val>
                                        </p:tav>
                                        <p:tav tm="100000">
                                          <p:val>
                                            <p:strVal val="#ppt_x"/>
                                          </p:val>
                                        </p:tav>
                                      </p:tavLst>
                                    </p:anim>
                                    <p:anim calcmode="lin" valueType="num">
                                      <p:cBhvr additive="base">
                                        <p:cTn id="129" dur="500" fill="hold"/>
                                        <p:tgtEl>
                                          <p:spTgt spid="59"/>
                                        </p:tgtEl>
                                        <p:attrNameLst>
                                          <p:attrName>ppt_y</p:attrName>
                                        </p:attrNameLst>
                                      </p:cBhvr>
                                      <p:tavLst>
                                        <p:tav tm="0">
                                          <p:val>
                                            <p:strVal val="1+#ppt_h/2"/>
                                          </p:val>
                                        </p:tav>
                                        <p:tav tm="100000">
                                          <p:val>
                                            <p:strVal val="#ppt_y"/>
                                          </p:val>
                                        </p:tav>
                                      </p:tavLst>
                                    </p:anim>
                                  </p:childTnLst>
                                </p:cTn>
                              </p:par>
                              <p:par>
                                <p:cTn id="130" presetID="2" presetClass="entr" presetSubtype="4" fill="hold" nodeType="withEffect">
                                  <p:stCondLst>
                                    <p:cond delay="0"/>
                                  </p:stCondLst>
                                  <p:childTnLst>
                                    <p:set>
                                      <p:cBhvr>
                                        <p:cTn id="131" dur="1" fill="hold">
                                          <p:stCondLst>
                                            <p:cond delay="0"/>
                                          </p:stCondLst>
                                        </p:cTn>
                                        <p:tgtEl>
                                          <p:spTgt spid="17"/>
                                        </p:tgtEl>
                                        <p:attrNameLst>
                                          <p:attrName>style.visibility</p:attrName>
                                        </p:attrNameLst>
                                      </p:cBhvr>
                                      <p:to>
                                        <p:strVal val="visible"/>
                                      </p:to>
                                    </p:set>
                                    <p:anim calcmode="lin" valueType="num">
                                      <p:cBhvr additive="base">
                                        <p:cTn id="132" dur="500" fill="hold"/>
                                        <p:tgtEl>
                                          <p:spTgt spid="17"/>
                                        </p:tgtEl>
                                        <p:attrNameLst>
                                          <p:attrName>ppt_x</p:attrName>
                                        </p:attrNameLst>
                                      </p:cBhvr>
                                      <p:tavLst>
                                        <p:tav tm="0">
                                          <p:val>
                                            <p:strVal val="#ppt_x"/>
                                          </p:val>
                                        </p:tav>
                                        <p:tav tm="100000">
                                          <p:val>
                                            <p:strVal val="#ppt_x"/>
                                          </p:val>
                                        </p:tav>
                                      </p:tavLst>
                                    </p:anim>
                                    <p:anim calcmode="lin" valueType="num">
                                      <p:cBhvr additive="base">
                                        <p:cTn id="133" dur="500" fill="hold"/>
                                        <p:tgtEl>
                                          <p:spTgt spid="17"/>
                                        </p:tgtEl>
                                        <p:attrNameLst>
                                          <p:attrName>ppt_y</p:attrName>
                                        </p:attrNameLst>
                                      </p:cBhvr>
                                      <p:tavLst>
                                        <p:tav tm="0">
                                          <p:val>
                                            <p:strVal val="1+#ppt_h/2"/>
                                          </p:val>
                                        </p:tav>
                                        <p:tav tm="100000">
                                          <p:val>
                                            <p:strVal val="#ppt_y"/>
                                          </p:val>
                                        </p:tav>
                                      </p:tavLst>
                                    </p:anim>
                                  </p:childTnLst>
                                </p:cTn>
                              </p:par>
                            </p:childTnLst>
                          </p:cTn>
                        </p:par>
                        <p:par>
                          <p:cTn id="134" fill="hold">
                            <p:stCondLst>
                              <p:cond delay="5500"/>
                            </p:stCondLst>
                            <p:childTnLst>
                              <p:par>
                                <p:cTn id="135" presetID="26" presetClass="entr" presetSubtype="0" fill="hold" nodeType="afterEffect">
                                  <p:stCondLst>
                                    <p:cond delay="0"/>
                                  </p:stCondLst>
                                  <p:childTnLst>
                                    <p:set>
                                      <p:cBhvr>
                                        <p:cTn id="136" dur="1" fill="hold">
                                          <p:stCondLst>
                                            <p:cond delay="0"/>
                                          </p:stCondLst>
                                        </p:cTn>
                                        <p:tgtEl>
                                          <p:spTgt spid="41"/>
                                        </p:tgtEl>
                                        <p:attrNameLst>
                                          <p:attrName>style.visibility</p:attrName>
                                        </p:attrNameLst>
                                      </p:cBhvr>
                                      <p:to>
                                        <p:strVal val="visible"/>
                                      </p:to>
                                    </p:set>
                                    <p:animEffect transition="in" filter="wipe(down)">
                                      <p:cBhvr>
                                        <p:cTn id="137" dur="580">
                                          <p:stCondLst>
                                            <p:cond delay="0"/>
                                          </p:stCondLst>
                                        </p:cTn>
                                        <p:tgtEl>
                                          <p:spTgt spid="41"/>
                                        </p:tgtEl>
                                      </p:cBhvr>
                                    </p:animEffect>
                                    <p:anim calcmode="lin" valueType="num">
                                      <p:cBhvr>
                                        <p:cTn id="138"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139"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140"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141"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142"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143" dur="26">
                                          <p:stCondLst>
                                            <p:cond delay="650"/>
                                          </p:stCondLst>
                                        </p:cTn>
                                        <p:tgtEl>
                                          <p:spTgt spid="41"/>
                                        </p:tgtEl>
                                      </p:cBhvr>
                                      <p:to x="100000" y="60000"/>
                                    </p:animScale>
                                    <p:animScale>
                                      <p:cBhvr>
                                        <p:cTn id="144" dur="166" decel="50000">
                                          <p:stCondLst>
                                            <p:cond delay="676"/>
                                          </p:stCondLst>
                                        </p:cTn>
                                        <p:tgtEl>
                                          <p:spTgt spid="41"/>
                                        </p:tgtEl>
                                      </p:cBhvr>
                                      <p:to x="100000" y="100000"/>
                                    </p:animScale>
                                    <p:animScale>
                                      <p:cBhvr>
                                        <p:cTn id="145" dur="26">
                                          <p:stCondLst>
                                            <p:cond delay="1312"/>
                                          </p:stCondLst>
                                        </p:cTn>
                                        <p:tgtEl>
                                          <p:spTgt spid="41"/>
                                        </p:tgtEl>
                                      </p:cBhvr>
                                      <p:to x="100000" y="80000"/>
                                    </p:animScale>
                                    <p:animScale>
                                      <p:cBhvr>
                                        <p:cTn id="146" dur="166" decel="50000">
                                          <p:stCondLst>
                                            <p:cond delay="1338"/>
                                          </p:stCondLst>
                                        </p:cTn>
                                        <p:tgtEl>
                                          <p:spTgt spid="41"/>
                                        </p:tgtEl>
                                      </p:cBhvr>
                                      <p:to x="100000" y="100000"/>
                                    </p:animScale>
                                    <p:animScale>
                                      <p:cBhvr>
                                        <p:cTn id="147" dur="26">
                                          <p:stCondLst>
                                            <p:cond delay="1642"/>
                                          </p:stCondLst>
                                        </p:cTn>
                                        <p:tgtEl>
                                          <p:spTgt spid="41"/>
                                        </p:tgtEl>
                                      </p:cBhvr>
                                      <p:to x="100000" y="90000"/>
                                    </p:animScale>
                                    <p:animScale>
                                      <p:cBhvr>
                                        <p:cTn id="148" dur="166" decel="50000">
                                          <p:stCondLst>
                                            <p:cond delay="1668"/>
                                          </p:stCondLst>
                                        </p:cTn>
                                        <p:tgtEl>
                                          <p:spTgt spid="41"/>
                                        </p:tgtEl>
                                      </p:cBhvr>
                                      <p:to x="100000" y="100000"/>
                                    </p:animScale>
                                    <p:animScale>
                                      <p:cBhvr>
                                        <p:cTn id="149" dur="26">
                                          <p:stCondLst>
                                            <p:cond delay="1808"/>
                                          </p:stCondLst>
                                        </p:cTn>
                                        <p:tgtEl>
                                          <p:spTgt spid="41"/>
                                        </p:tgtEl>
                                      </p:cBhvr>
                                      <p:to x="100000" y="95000"/>
                                    </p:animScale>
                                    <p:animScale>
                                      <p:cBhvr>
                                        <p:cTn id="150" dur="166" decel="50000">
                                          <p:stCondLst>
                                            <p:cond delay="1834"/>
                                          </p:stCondLst>
                                        </p:cTn>
                                        <p:tgtEl>
                                          <p:spTgt spid="41"/>
                                        </p:tgtEl>
                                      </p:cBhvr>
                                      <p:to x="100000" y="100000"/>
                                    </p:animScale>
                                  </p:childTnLst>
                                </p:cTn>
                              </p:par>
                            </p:childTnLst>
                          </p:cTn>
                        </p:par>
                      </p:childTnLst>
                    </p:cTn>
                  </p:par>
                  <p:par>
                    <p:cTn id="151" fill="hold">
                      <p:stCondLst>
                        <p:cond delay="indefinite"/>
                      </p:stCondLst>
                      <p:childTnLst>
                        <p:par>
                          <p:cTn id="152" fill="hold">
                            <p:stCondLst>
                              <p:cond delay="0"/>
                            </p:stCondLst>
                            <p:childTnLst>
                              <p:par>
                                <p:cTn id="153" presetID="22" presetClass="entr" presetSubtype="4" fill="hold" nodeType="clickEffect">
                                  <p:stCondLst>
                                    <p:cond delay="0"/>
                                  </p:stCondLst>
                                  <p:childTnLst>
                                    <p:set>
                                      <p:cBhvr>
                                        <p:cTn id="154" dur="1" fill="hold">
                                          <p:stCondLst>
                                            <p:cond delay="0"/>
                                          </p:stCondLst>
                                        </p:cTn>
                                        <p:tgtEl>
                                          <p:spTgt spid="68"/>
                                        </p:tgtEl>
                                        <p:attrNameLst>
                                          <p:attrName>style.visibility</p:attrName>
                                        </p:attrNameLst>
                                      </p:cBhvr>
                                      <p:to>
                                        <p:strVal val="visible"/>
                                      </p:to>
                                    </p:set>
                                    <p:animEffect transition="in" filter="wipe(down)">
                                      <p:cBhvr>
                                        <p:cTn id="155" dur="500"/>
                                        <p:tgtEl>
                                          <p:spTgt spid="68"/>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74"/>
                                        </p:tgtEl>
                                        <p:attrNameLst>
                                          <p:attrName>style.visibility</p:attrName>
                                        </p:attrNameLst>
                                      </p:cBhvr>
                                      <p:to>
                                        <p:strVal val="visible"/>
                                      </p:to>
                                    </p:set>
                                    <p:animEffect transition="in" filter="fade">
                                      <p:cBhvr>
                                        <p:cTn id="158" dur="500"/>
                                        <p:tgtEl>
                                          <p:spTgt spid="74"/>
                                        </p:tgtEl>
                                      </p:cBhvr>
                                    </p:animEffect>
                                  </p:childTnLst>
                                </p:cTn>
                              </p:par>
                            </p:childTnLst>
                          </p:cTn>
                        </p:par>
                        <p:par>
                          <p:cTn id="159" fill="hold">
                            <p:stCondLst>
                              <p:cond delay="500"/>
                            </p:stCondLst>
                            <p:childTnLst>
                              <p:par>
                                <p:cTn id="160" presetID="32" presetClass="emph" presetSubtype="0" fill="hold" grpId="0" nodeType="afterEffect">
                                  <p:stCondLst>
                                    <p:cond delay="5000"/>
                                  </p:stCondLst>
                                  <p:childTnLst>
                                    <p:animRot by="120000">
                                      <p:cBhvr>
                                        <p:cTn id="161" dur="100" fill="hold">
                                          <p:stCondLst>
                                            <p:cond delay="0"/>
                                          </p:stCondLst>
                                        </p:cTn>
                                        <p:tgtEl>
                                          <p:spTgt spid="54"/>
                                        </p:tgtEl>
                                        <p:attrNameLst>
                                          <p:attrName>r</p:attrName>
                                        </p:attrNameLst>
                                      </p:cBhvr>
                                    </p:animRot>
                                    <p:animRot by="-240000">
                                      <p:cBhvr>
                                        <p:cTn id="162" dur="200" fill="hold">
                                          <p:stCondLst>
                                            <p:cond delay="200"/>
                                          </p:stCondLst>
                                        </p:cTn>
                                        <p:tgtEl>
                                          <p:spTgt spid="54"/>
                                        </p:tgtEl>
                                        <p:attrNameLst>
                                          <p:attrName>r</p:attrName>
                                        </p:attrNameLst>
                                      </p:cBhvr>
                                    </p:animRot>
                                    <p:animRot by="240000">
                                      <p:cBhvr>
                                        <p:cTn id="163" dur="200" fill="hold">
                                          <p:stCondLst>
                                            <p:cond delay="400"/>
                                          </p:stCondLst>
                                        </p:cTn>
                                        <p:tgtEl>
                                          <p:spTgt spid="54"/>
                                        </p:tgtEl>
                                        <p:attrNameLst>
                                          <p:attrName>r</p:attrName>
                                        </p:attrNameLst>
                                      </p:cBhvr>
                                    </p:animRot>
                                    <p:animRot by="-240000">
                                      <p:cBhvr>
                                        <p:cTn id="164" dur="200" fill="hold">
                                          <p:stCondLst>
                                            <p:cond delay="600"/>
                                          </p:stCondLst>
                                        </p:cTn>
                                        <p:tgtEl>
                                          <p:spTgt spid="54"/>
                                        </p:tgtEl>
                                        <p:attrNameLst>
                                          <p:attrName>r</p:attrName>
                                        </p:attrNameLst>
                                      </p:cBhvr>
                                    </p:animRot>
                                    <p:animRot by="120000">
                                      <p:cBhvr>
                                        <p:cTn id="165" dur="200" fill="hold">
                                          <p:stCondLst>
                                            <p:cond delay="800"/>
                                          </p:stCondLst>
                                        </p:cTn>
                                        <p:tgtEl>
                                          <p:spTgt spid="5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4" grpId="0"/>
      <p:bldP spid="7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フリーフォーム 75">
            <a:extLst>
              <a:ext uri="{FF2B5EF4-FFF2-40B4-BE49-F238E27FC236}">
                <a16:creationId xmlns:a16="http://schemas.microsoft.com/office/drawing/2014/main" id="{4B6C9E68-0EDF-97BF-709D-B8FC54324D9A}"/>
              </a:ext>
            </a:extLst>
          </p:cNvPr>
          <p:cNvSpPr/>
          <p:nvPr/>
        </p:nvSpPr>
        <p:spPr>
          <a:xfrm flipH="1" flipV="1">
            <a:off x="575200" y="1534344"/>
            <a:ext cx="982741" cy="2694733"/>
          </a:xfrm>
          <a:custGeom>
            <a:avLst/>
            <a:gdLst>
              <a:gd name="connsiteX0" fmla="*/ 0 w 2752725"/>
              <a:gd name="connsiteY0" fmla="*/ 0 h 3057525"/>
              <a:gd name="connsiteX1" fmla="*/ 2733675 w 2752725"/>
              <a:gd name="connsiteY1" fmla="*/ 9525 h 3057525"/>
              <a:gd name="connsiteX2" fmla="*/ 2752725 w 2752725"/>
              <a:gd name="connsiteY2" fmla="*/ 3057525 h 3057525"/>
              <a:gd name="connsiteX3" fmla="*/ 1019175 w 2752725"/>
              <a:gd name="connsiteY3" fmla="*/ 3057525 h 3057525"/>
              <a:gd name="connsiteX4" fmla="*/ 0 w 2752725"/>
              <a:gd name="connsiteY4" fmla="*/ 0 h 3057525"/>
              <a:gd name="connsiteX0" fmla="*/ 0 w 2752725"/>
              <a:gd name="connsiteY0" fmla="*/ 1136453 h 4193978"/>
              <a:gd name="connsiteX1" fmla="*/ 2460927 w 2752725"/>
              <a:gd name="connsiteY1" fmla="*/ 0 h 4193978"/>
              <a:gd name="connsiteX2" fmla="*/ 2752725 w 2752725"/>
              <a:gd name="connsiteY2" fmla="*/ 4193978 h 4193978"/>
              <a:gd name="connsiteX3" fmla="*/ 1019175 w 2752725"/>
              <a:gd name="connsiteY3" fmla="*/ 4193978 h 4193978"/>
              <a:gd name="connsiteX4" fmla="*/ 0 w 2752725"/>
              <a:gd name="connsiteY4" fmla="*/ 1136453 h 4193978"/>
              <a:gd name="connsiteX0" fmla="*/ 0 w 4596502"/>
              <a:gd name="connsiteY0" fmla="*/ 2156267 h 4193978"/>
              <a:gd name="connsiteX1" fmla="*/ 4304704 w 4596502"/>
              <a:gd name="connsiteY1" fmla="*/ 0 h 4193978"/>
              <a:gd name="connsiteX2" fmla="*/ 4596502 w 4596502"/>
              <a:gd name="connsiteY2" fmla="*/ 4193978 h 4193978"/>
              <a:gd name="connsiteX3" fmla="*/ 2862952 w 4596502"/>
              <a:gd name="connsiteY3" fmla="*/ 4193978 h 4193978"/>
              <a:gd name="connsiteX4" fmla="*/ 0 w 4596502"/>
              <a:gd name="connsiteY4" fmla="*/ 2156267 h 4193978"/>
              <a:gd name="connsiteX0" fmla="*/ 0 w 4411033"/>
              <a:gd name="connsiteY0" fmla="*/ 2156267 h 4193978"/>
              <a:gd name="connsiteX1" fmla="*/ 4304704 w 4411033"/>
              <a:gd name="connsiteY1" fmla="*/ 0 h 4193978"/>
              <a:gd name="connsiteX2" fmla="*/ 4411033 w 4411033"/>
              <a:gd name="connsiteY2" fmla="*/ 2774648 h 4193978"/>
              <a:gd name="connsiteX3" fmla="*/ 2862952 w 4411033"/>
              <a:gd name="connsiteY3" fmla="*/ 4193978 h 4193978"/>
              <a:gd name="connsiteX4" fmla="*/ 0 w 4411033"/>
              <a:gd name="connsiteY4" fmla="*/ 2156267 h 4193978"/>
              <a:gd name="connsiteX0" fmla="*/ 0 w 4479263"/>
              <a:gd name="connsiteY0" fmla="*/ 2240375 h 4278086"/>
              <a:gd name="connsiteX1" fmla="*/ 4479263 w 4479263"/>
              <a:gd name="connsiteY1" fmla="*/ 0 h 4278086"/>
              <a:gd name="connsiteX2" fmla="*/ 4411033 w 4479263"/>
              <a:gd name="connsiteY2" fmla="*/ 2858756 h 4278086"/>
              <a:gd name="connsiteX3" fmla="*/ 2862952 w 4479263"/>
              <a:gd name="connsiteY3" fmla="*/ 4278086 h 4278086"/>
              <a:gd name="connsiteX4" fmla="*/ 0 w 4479263"/>
              <a:gd name="connsiteY4" fmla="*/ 2240375 h 4278086"/>
              <a:gd name="connsiteX0" fmla="*/ 0 w 4424713"/>
              <a:gd name="connsiteY0" fmla="*/ 2240375 h 4278086"/>
              <a:gd name="connsiteX1" fmla="*/ 4424713 w 4424713"/>
              <a:gd name="connsiteY1" fmla="*/ 0 h 4278086"/>
              <a:gd name="connsiteX2" fmla="*/ 4411033 w 4424713"/>
              <a:gd name="connsiteY2" fmla="*/ 2858756 h 4278086"/>
              <a:gd name="connsiteX3" fmla="*/ 2862952 w 4424713"/>
              <a:gd name="connsiteY3" fmla="*/ 4278086 h 4278086"/>
              <a:gd name="connsiteX4" fmla="*/ 0 w 4424713"/>
              <a:gd name="connsiteY4" fmla="*/ 2240375 h 4278086"/>
              <a:gd name="connsiteX0" fmla="*/ 0 w 4443763"/>
              <a:gd name="connsiteY0" fmla="*/ 2240375 h 4278086"/>
              <a:gd name="connsiteX1" fmla="*/ 4424713 w 4443763"/>
              <a:gd name="connsiteY1" fmla="*/ 0 h 4278086"/>
              <a:gd name="connsiteX2" fmla="*/ 4443763 w 4443763"/>
              <a:gd name="connsiteY2" fmla="*/ 2869270 h 4278086"/>
              <a:gd name="connsiteX3" fmla="*/ 2862952 w 4443763"/>
              <a:gd name="connsiteY3" fmla="*/ 4278086 h 4278086"/>
              <a:gd name="connsiteX4" fmla="*/ 0 w 4443763"/>
              <a:gd name="connsiteY4" fmla="*/ 2240375 h 4278086"/>
              <a:gd name="connsiteX0" fmla="*/ 1130079 w 5573842"/>
              <a:gd name="connsiteY0" fmla="*/ 2240375 h 2869270"/>
              <a:gd name="connsiteX1" fmla="*/ 5554792 w 5573842"/>
              <a:gd name="connsiteY1" fmla="*/ 0 h 2869270"/>
              <a:gd name="connsiteX2" fmla="*/ 5573842 w 5573842"/>
              <a:gd name="connsiteY2" fmla="*/ 2869270 h 2869270"/>
              <a:gd name="connsiteX3" fmla="*/ 0 w 5573842"/>
              <a:gd name="connsiteY3" fmla="*/ 2858757 h 2869270"/>
              <a:gd name="connsiteX4" fmla="*/ 1130079 w 5573842"/>
              <a:gd name="connsiteY4" fmla="*/ 2240375 h 2869270"/>
              <a:gd name="connsiteX0" fmla="*/ 1130079 w 5609341"/>
              <a:gd name="connsiteY0" fmla="*/ 2324483 h 2953378"/>
              <a:gd name="connsiteX1" fmla="*/ 5609341 w 5609341"/>
              <a:gd name="connsiteY1" fmla="*/ 0 h 2953378"/>
              <a:gd name="connsiteX2" fmla="*/ 5573842 w 5609341"/>
              <a:gd name="connsiteY2" fmla="*/ 2953378 h 2953378"/>
              <a:gd name="connsiteX3" fmla="*/ 0 w 5609341"/>
              <a:gd name="connsiteY3" fmla="*/ 2942865 h 2953378"/>
              <a:gd name="connsiteX4" fmla="*/ 1130079 w 5609341"/>
              <a:gd name="connsiteY4" fmla="*/ 2324483 h 2953378"/>
              <a:gd name="connsiteX0" fmla="*/ 1130079 w 5617482"/>
              <a:gd name="connsiteY0" fmla="*/ 2324483 h 2953378"/>
              <a:gd name="connsiteX1" fmla="*/ 5609341 w 5617482"/>
              <a:gd name="connsiteY1" fmla="*/ 0 h 2953378"/>
              <a:gd name="connsiteX2" fmla="*/ 5617482 w 5617482"/>
              <a:gd name="connsiteY2" fmla="*/ 2953378 h 2953378"/>
              <a:gd name="connsiteX3" fmla="*/ 0 w 5617482"/>
              <a:gd name="connsiteY3" fmla="*/ 2942865 h 2953378"/>
              <a:gd name="connsiteX4" fmla="*/ 1130079 w 5617482"/>
              <a:gd name="connsiteY4" fmla="*/ 2324483 h 2953378"/>
              <a:gd name="connsiteX0" fmla="*/ 1130079 w 5663994"/>
              <a:gd name="connsiteY0" fmla="*/ 2334997 h 2963892"/>
              <a:gd name="connsiteX1" fmla="*/ 5663891 w 5663994"/>
              <a:gd name="connsiteY1" fmla="*/ 0 h 2963892"/>
              <a:gd name="connsiteX2" fmla="*/ 5617482 w 5663994"/>
              <a:gd name="connsiteY2" fmla="*/ 2963892 h 2963892"/>
              <a:gd name="connsiteX3" fmla="*/ 0 w 5663994"/>
              <a:gd name="connsiteY3" fmla="*/ 2953379 h 2963892"/>
              <a:gd name="connsiteX4" fmla="*/ 1130079 w 5663994"/>
              <a:gd name="connsiteY4" fmla="*/ 2334997 h 2963892"/>
              <a:gd name="connsiteX0" fmla="*/ 1130079 w 5664156"/>
              <a:gd name="connsiteY0" fmla="*/ 2334997 h 2974406"/>
              <a:gd name="connsiteX1" fmla="*/ 5663891 w 5664156"/>
              <a:gd name="connsiteY1" fmla="*/ 0 h 2974406"/>
              <a:gd name="connsiteX2" fmla="*/ 5650213 w 5664156"/>
              <a:gd name="connsiteY2" fmla="*/ 2974406 h 2974406"/>
              <a:gd name="connsiteX3" fmla="*/ 0 w 5664156"/>
              <a:gd name="connsiteY3" fmla="*/ 2953379 h 2974406"/>
              <a:gd name="connsiteX4" fmla="*/ 1130079 w 5664156"/>
              <a:gd name="connsiteY4" fmla="*/ 2334997 h 2974406"/>
              <a:gd name="connsiteX0" fmla="*/ 0 w 4534076"/>
              <a:gd name="connsiteY0" fmla="*/ 2334997 h 2974406"/>
              <a:gd name="connsiteX1" fmla="*/ 4533812 w 4534076"/>
              <a:gd name="connsiteY1" fmla="*/ 0 h 2974406"/>
              <a:gd name="connsiteX2" fmla="*/ 4520134 w 4534076"/>
              <a:gd name="connsiteY2" fmla="*/ 2974406 h 2974406"/>
              <a:gd name="connsiteX3" fmla="*/ 3495726 w 4534076"/>
              <a:gd name="connsiteY3" fmla="*/ 2753621 h 2974406"/>
              <a:gd name="connsiteX4" fmla="*/ 0 w 4534076"/>
              <a:gd name="connsiteY4" fmla="*/ 2334997 h 2974406"/>
              <a:gd name="connsiteX0" fmla="*/ 431844 w 1038350"/>
              <a:gd name="connsiteY0" fmla="*/ 1630590 h 2974406"/>
              <a:gd name="connsiteX1" fmla="*/ 1038086 w 1038350"/>
              <a:gd name="connsiteY1" fmla="*/ 0 h 2974406"/>
              <a:gd name="connsiteX2" fmla="*/ 1024408 w 1038350"/>
              <a:gd name="connsiteY2" fmla="*/ 2974406 h 2974406"/>
              <a:gd name="connsiteX3" fmla="*/ 0 w 1038350"/>
              <a:gd name="connsiteY3" fmla="*/ 2753621 h 2974406"/>
              <a:gd name="connsiteX4" fmla="*/ 431844 w 1038350"/>
              <a:gd name="connsiteY4" fmla="*/ 1630590 h 2974406"/>
              <a:gd name="connsiteX0" fmla="*/ 0 w 1097453"/>
              <a:gd name="connsiteY0" fmla="*/ 558207 h 2974406"/>
              <a:gd name="connsiteX1" fmla="*/ 1097189 w 1097453"/>
              <a:gd name="connsiteY1" fmla="*/ 0 h 2974406"/>
              <a:gd name="connsiteX2" fmla="*/ 1083511 w 1097453"/>
              <a:gd name="connsiteY2" fmla="*/ 2974406 h 2974406"/>
              <a:gd name="connsiteX3" fmla="*/ 59103 w 1097453"/>
              <a:gd name="connsiteY3" fmla="*/ 2753621 h 2974406"/>
              <a:gd name="connsiteX4" fmla="*/ 0 w 1097453"/>
              <a:gd name="connsiteY4" fmla="*/ 558207 h 2974406"/>
              <a:gd name="connsiteX0" fmla="*/ 28177 w 1125630"/>
              <a:gd name="connsiteY0" fmla="*/ 558207 h 2974406"/>
              <a:gd name="connsiteX1" fmla="*/ 1125366 w 1125630"/>
              <a:gd name="connsiteY1" fmla="*/ 0 h 2974406"/>
              <a:gd name="connsiteX2" fmla="*/ 1111688 w 1125630"/>
              <a:gd name="connsiteY2" fmla="*/ 2974406 h 2974406"/>
              <a:gd name="connsiteX3" fmla="*/ 0 w 1125630"/>
              <a:gd name="connsiteY3" fmla="*/ 2974406 h 2974406"/>
              <a:gd name="connsiteX4" fmla="*/ 28177 w 1125630"/>
              <a:gd name="connsiteY4" fmla="*/ 558207 h 2974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0" h="2974406">
                <a:moveTo>
                  <a:pt x="28177" y="558207"/>
                </a:moveTo>
                <a:lnTo>
                  <a:pt x="1125366" y="0"/>
                </a:lnTo>
                <a:cubicBezTo>
                  <a:pt x="1128080" y="984459"/>
                  <a:pt x="1108974" y="1989947"/>
                  <a:pt x="1111688" y="2974406"/>
                </a:cubicBezTo>
                <a:lnTo>
                  <a:pt x="0" y="2974406"/>
                </a:lnTo>
                <a:lnTo>
                  <a:pt x="28177" y="558207"/>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rgbClr val="002060"/>
              </a:solidFill>
            </a:endParaRPr>
          </a:p>
        </p:txBody>
      </p:sp>
      <p:sp>
        <p:nvSpPr>
          <p:cNvPr id="38" name="フリーフォーム 70">
            <a:extLst>
              <a:ext uri="{FF2B5EF4-FFF2-40B4-BE49-F238E27FC236}">
                <a16:creationId xmlns:a16="http://schemas.microsoft.com/office/drawing/2014/main" id="{97B8440D-5668-6790-F7A8-9243F71045E2}"/>
              </a:ext>
            </a:extLst>
          </p:cNvPr>
          <p:cNvSpPr/>
          <p:nvPr/>
        </p:nvSpPr>
        <p:spPr>
          <a:xfrm flipH="1" flipV="1">
            <a:off x="580228" y="3699415"/>
            <a:ext cx="4939984" cy="578469"/>
          </a:xfrm>
          <a:custGeom>
            <a:avLst/>
            <a:gdLst>
              <a:gd name="connsiteX0" fmla="*/ 1590675 w 2609850"/>
              <a:gd name="connsiteY0" fmla="*/ 19050 h 3067050"/>
              <a:gd name="connsiteX1" fmla="*/ 0 w 2609850"/>
              <a:gd name="connsiteY1" fmla="*/ 0 h 3067050"/>
              <a:gd name="connsiteX2" fmla="*/ 0 w 2609850"/>
              <a:gd name="connsiteY2" fmla="*/ 3067050 h 3067050"/>
              <a:gd name="connsiteX3" fmla="*/ 2609850 w 2609850"/>
              <a:gd name="connsiteY3" fmla="*/ 3067050 h 3067050"/>
              <a:gd name="connsiteX4" fmla="*/ 1590675 w 2609850"/>
              <a:gd name="connsiteY4" fmla="*/ 19050 h 3067050"/>
              <a:gd name="connsiteX0" fmla="*/ 1590675 w 2609850"/>
              <a:gd name="connsiteY0" fmla="*/ 0 h 3048000"/>
              <a:gd name="connsiteX1" fmla="*/ 20448 w 2609850"/>
              <a:gd name="connsiteY1" fmla="*/ 717143 h 3048000"/>
              <a:gd name="connsiteX2" fmla="*/ 0 w 2609850"/>
              <a:gd name="connsiteY2" fmla="*/ 3048000 h 3048000"/>
              <a:gd name="connsiteX3" fmla="*/ 2609850 w 2609850"/>
              <a:gd name="connsiteY3" fmla="*/ 3048000 h 3048000"/>
              <a:gd name="connsiteX4" fmla="*/ 1590675 w 2609850"/>
              <a:gd name="connsiteY4" fmla="*/ 0 h 3048000"/>
              <a:gd name="connsiteX0" fmla="*/ 5169085 w 5169085"/>
              <a:gd name="connsiteY0" fmla="*/ 145254 h 2330857"/>
              <a:gd name="connsiteX1" fmla="*/ 20448 w 5169085"/>
              <a:gd name="connsiteY1" fmla="*/ 0 h 2330857"/>
              <a:gd name="connsiteX2" fmla="*/ 0 w 5169085"/>
              <a:gd name="connsiteY2" fmla="*/ 2330857 h 2330857"/>
              <a:gd name="connsiteX3" fmla="*/ 2609850 w 5169085"/>
              <a:gd name="connsiteY3" fmla="*/ 2330857 h 2330857"/>
              <a:gd name="connsiteX4" fmla="*/ 5169085 w 5169085"/>
              <a:gd name="connsiteY4" fmla="*/ 145254 h 2330857"/>
              <a:gd name="connsiteX0" fmla="*/ 5169085 w 5169085"/>
              <a:gd name="connsiteY0" fmla="*/ 145254 h 2330857"/>
              <a:gd name="connsiteX1" fmla="*/ 20448 w 5169085"/>
              <a:gd name="connsiteY1" fmla="*/ 0 h 2330857"/>
              <a:gd name="connsiteX2" fmla="*/ 0 w 5169085"/>
              <a:gd name="connsiteY2" fmla="*/ 2330857 h 2330857"/>
              <a:gd name="connsiteX3" fmla="*/ 1055797 w 5169085"/>
              <a:gd name="connsiteY3" fmla="*/ 2299306 h 2330857"/>
              <a:gd name="connsiteX4" fmla="*/ 5169085 w 5169085"/>
              <a:gd name="connsiteY4" fmla="*/ 145254 h 2330857"/>
              <a:gd name="connsiteX0" fmla="*/ 5169085 w 5169085"/>
              <a:gd name="connsiteY0" fmla="*/ 0 h 2332841"/>
              <a:gd name="connsiteX1" fmla="*/ 20448 w 5169085"/>
              <a:gd name="connsiteY1" fmla="*/ 1984 h 2332841"/>
              <a:gd name="connsiteX2" fmla="*/ 0 w 5169085"/>
              <a:gd name="connsiteY2" fmla="*/ 2332841 h 2332841"/>
              <a:gd name="connsiteX3" fmla="*/ 1055797 w 5169085"/>
              <a:gd name="connsiteY3" fmla="*/ 2301290 h 2332841"/>
              <a:gd name="connsiteX4" fmla="*/ 5169085 w 5169085"/>
              <a:gd name="connsiteY4" fmla="*/ 0 h 2332841"/>
              <a:gd name="connsiteX0" fmla="*/ 5189533 w 5189533"/>
              <a:gd name="connsiteY0" fmla="*/ 0 h 2332841"/>
              <a:gd name="connsiteX1" fmla="*/ 0 w 5189533"/>
              <a:gd name="connsiteY1" fmla="*/ 1984 h 2332841"/>
              <a:gd name="connsiteX2" fmla="*/ 20448 w 5189533"/>
              <a:gd name="connsiteY2" fmla="*/ 2332841 h 2332841"/>
              <a:gd name="connsiteX3" fmla="*/ 1076245 w 5189533"/>
              <a:gd name="connsiteY3" fmla="*/ 2301290 h 2332841"/>
              <a:gd name="connsiteX4" fmla="*/ 5189533 w 5189533"/>
              <a:gd name="connsiteY4" fmla="*/ 0 h 2332841"/>
              <a:gd name="connsiteX0" fmla="*/ 5209981 w 5209981"/>
              <a:gd name="connsiteY0" fmla="*/ 0 h 2332841"/>
              <a:gd name="connsiteX1" fmla="*/ 20448 w 5209981"/>
              <a:gd name="connsiteY1" fmla="*/ 1984 h 2332841"/>
              <a:gd name="connsiteX2" fmla="*/ 0 w 5209981"/>
              <a:gd name="connsiteY2" fmla="*/ 2332841 h 2332841"/>
              <a:gd name="connsiteX3" fmla="*/ 1096693 w 5209981"/>
              <a:gd name="connsiteY3" fmla="*/ 2301290 h 2332841"/>
              <a:gd name="connsiteX4" fmla="*/ 5209981 w 5209981"/>
              <a:gd name="connsiteY4" fmla="*/ 0 h 2332841"/>
              <a:gd name="connsiteX0" fmla="*/ 5209981 w 5209981"/>
              <a:gd name="connsiteY0" fmla="*/ 0 h 2332841"/>
              <a:gd name="connsiteX1" fmla="*/ 20448 w 5209981"/>
              <a:gd name="connsiteY1" fmla="*/ 1984 h 2332841"/>
              <a:gd name="connsiteX2" fmla="*/ 0 w 5209981"/>
              <a:gd name="connsiteY2" fmla="*/ 2332841 h 2332841"/>
              <a:gd name="connsiteX3" fmla="*/ 1096693 w 5209981"/>
              <a:gd name="connsiteY3" fmla="*/ 2301290 h 2332841"/>
              <a:gd name="connsiteX4" fmla="*/ 5190398 w 5209981"/>
              <a:gd name="connsiteY4" fmla="*/ 143746 h 2332841"/>
              <a:gd name="connsiteX5" fmla="*/ 5209981 w 5209981"/>
              <a:gd name="connsiteY5" fmla="*/ 0 h 2332841"/>
              <a:gd name="connsiteX0" fmla="*/ 5189533 w 5189533"/>
              <a:gd name="connsiteY0" fmla="*/ 0 h 2301290"/>
              <a:gd name="connsiteX1" fmla="*/ 0 w 5189533"/>
              <a:gd name="connsiteY1" fmla="*/ 1984 h 2301290"/>
              <a:gd name="connsiteX2" fmla="*/ 1076245 w 5189533"/>
              <a:gd name="connsiteY2" fmla="*/ 2301290 h 2301290"/>
              <a:gd name="connsiteX3" fmla="*/ 5169950 w 5189533"/>
              <a:gd name="connsiteY3" fmla="*/ 143746 h 2301290"/>
              <a:gd name="connsiteX4" fmla="*/ 5189533 w 5189533"/>
              <a:gd name="connsiteY4" fmla="*/ 0 h 2301290"/>
              <a:gd name="connsiteX0" fmla="*/ 5189533 w 5189533"/>
              <a:gd name="connsiteY0" fmla="*/ 0 h 2911278"/>
              <a:gd name="connsiteX1" fmla="*/ 0 w 5189533"/>
              <a:gd name="connsiteY1" fmla="*/ 1984 h 2911278"/>
              <a:gd name="connsiteX2" fmla="*/ 74290 w 5189533"/>
              <a:gd name="connsiteY2" fmla="*/ 2911278 h 2911278"/>
              <a:gd name="connsiteX3" fmla="*/ 5169950 w 5189533"/>
              <a:gd name="connsiteY3" fmla="*/ 143746 h 2911278"/>
              <a:gd name="connsiteX4" fmla="*/ 5189533 w 5189533"/>
              <a:gd name="connsiteY4" fmla="*/ 0 h 2911278"/>
              <a:gd name="connsiteX0" fmla="*/ 5189533 w 5189533"/>
              <a:gd name="connsiteY0" fmla="*/ 0 h 2911278"/>
              <a:gd name="connsiteX1" fmla="*/ 0 w 5189533"/>
              <a:gd name="connsiteY1" fmla="*/ 1984 h 2911278"/>
              <a:gd name="connsiteX2" fmla="*/ 74290 w 5189533"/>
              <a:gd name="connsiteY2" fmla="*/ 2911278 h 2911278"/>
              <a:gd name="connsiteX3" fmla="*/ 2635720 w 5189533"/>
              <a:gd name="connsiteY3" fmla="*/ 1510961 h 2911278"/>
              <a:gd name="connsiteX4" fmla="*/ 5189533 w 5189533"/>
              <a:gd name="connsiteY4" fmla="*/ 0 h 2911278"/>
              <a:gd name="connsiteX0" fmla="*/ 5199630 w 5199630"/>
              <a:gd name="connsiteY0" fmla="*/ 0 h 2911278"/>
              <a:gd name="connsiteX1" fmla="*/ 0 w 5199630"/>
              <a:gd name="connsiteY1" fmla="*/ 1984 h 2911278"/>
              <a:gd name="connsiteX2" fmla="*/ 74290 w 5199630"/>
              <a:gd name="connsiteY2" fmla="*/ 2911278 h 2911278"/>
              <a:gd name="connsiteX3" fmla="*/ 2635720 w 5199630"/>
              <a:gd name="connsiteY3" fmla="*/ 1510961 h 2911278"/>
              <a:gd name="connsiteX4" fmla="*/ 5199630 w 5199630"/>
              <a:gd name="connsiteY4" fmla="*/ 0 h 2911278"/>
              <a:gd name="connsiteX0" fmla="*/ 5189533 w 5189533"/>
              <a:gd name="connsiteY0" fmla="*/ 8533 h 2909294"/>
              <a:gd name="connsiteX1" fmla="*/ 0 w 5189533"/>
              <a:gd name="connsiteY1" fmla="*/ 0 h 2909294"/>
              <a:gd name="connsiteX2" fmla="*/ 74290 w 5189533"/>
              <a:gd name="connsiteY2" fmla="*/ 2909294 h 2909294"/>
              <a:gd name="connsiteX3" fmla="*/ 2635720 w 5189533"/>
              <a:gd name="connsiteY3" fmla="*/ 1508977 h 2909294"/>
              <a:gd name="connsiteX4" fmla="*/ 5189533 w 5189533"/>
              <a:gd name="connsiteY4" fmla="*/ 8533 h 2909294"/>
              <a:gd name="connsiteX0" fmla="*/ 5209726 w 5209726"/>
              <a:gd name="connsiteY0" fmla="*/ 8533 h 2909294"/>
              <a:gd name="connsiteX1" fmla="*/ 0 w 5209726"/>
              <a:gd name="connsiteY1" fmla="*/ 0 h 2909294"/>
              <a:gd name="connsiteX2" fmla="*/ 74290 w 5209726"/>
              <a:gd name="connsiteY2" fmla="*/ 2909294 h 2909294"/>
              <a:gd name="connsiteX3" fmla="*/ 2635720 w 5209726"/>
              <a:gd name="connsiteY3" fmla="*/ 1508977 h 2909294"/>
              <a:gd name="connsiteX4" fmla="*/ 5209726 w 5209726"/>
              <a:gd name="connsiteY4" fmla="*/ 8533 h 2909294"/>
              <a:gd name="connsiteX0" fmla="*/ 5209726 w 5209726"/>
              <a:gd name="connsiteY0" fmla="*/ 19050 h 2909294"/>
              <a:gd name="connsiteX1" fmla="*/ 0 w 5209726"/>
              <a:gd name="connsiteY1" fmla="*/ 0 h 2909294"/>
              <a:gd name="connsiteX2" fmla="*/ 74290 w 5209726"/>
              <a:gd name="connsiteY2" fmla="*/ 2909294 h 2909294"/>
              <a:gd name="connsiteX3" fmla="*/ 2635720 w 5209726"/>
              <a:gd name="connsiteY3" fmla="*/ 1508977 h 2909294"/>
              <a:gd name="connsiteX4" fmla="*/ 5209726 w 5209726"/>
              <a:gd name="connsiteY4" fmla="*/ 19050 h 2909294"/>
              <a:gd name="connsiteX0" fmla="*/ 5236401 w 5236401"/>
              <a:gd name="connsiteY0" fmla="*/ 19050 h 1646712"/>
              <a:gd name="connsiteX1" fmla="*/ 26675 w 5236401"/>
              <a:gd name="connsiteY1" fmla="*/ 0 h 1646712"/>
              <a:gd name="connsiteX2" fmla="*/ 0 w 5236401"/>
              <a:gd name="connsiteY2" fmla="*/ 616579 h 1646712"/>
              <a:gd name="connsiteX3" fmla="*/ 2662395 w 5236401"/>
              <a:gd name="connsiteY3" fmla="*/ 1508977 h 1646712"/>
              <a:gd name="connsiteX4" fmla="*/ 5236401 w 5236401"/>
              <a:gd name="connsiteY4" fmla="*/ 19050 h 1646712"/>
              <a:gd name="connsiteX0" fmla="*/ 5236401 w 5236401"/>
              <a:gd name="connsiteY0" fmla="*/ 19050 h 802215"/>
              <a:gd name="connsiteX1" fmla="*/ 26675 w 5236401"/>
              <a:gd name="connsiteY1" fmla="*/ 0 h 802215"/>
              <a:gd name="connsiteX2" fmla="*/ 0 w 5236401"/>
              <a:gd name="connsiteY2" fmla="*/ 616579 h 802215"/>
              <a:gd name="connsiteX3" fmla="*/ 2208051 w 5236401"/>
              <a:gd name="connsiteY3" fmla="*/ 593995 h 802215"/>
              <a:gd name="connsiteX4" fmla="*/ 5236401 w 5236401"/>
              <a:gd name="connsiteY4" fmla="*/ 19050 h 802215"/>
              <a:gd name="connsiteX0" fmla="*/ 5236401 w 5236401"/>
              <a:gd name="connsiteY0" fmla="*/ 19050 h 616594"/>
              <a:gd name="connsiteX1" fmla="*/ 26675 w 5236401"/>
              <a:gd name="connsiteY1" fmla="*/ 0 h 616594"/>
              <a:gd name="connsiteX2" fmla="*/ 0 w 5236401"/>
              <a:gd name="connsiteY2" fmla="*/ 616579 h 616594"/>
              <a:gd name="connsiteX3" fmla="*/ 5236401 w 5236401"/>
              <a:gd name="connsiteY3" fmla="*/ 19050 h 616594"/>
              <a:gd name="connsiteX0" fmla="*/ 5236401 w 5439299"/>
              <a:gd name="connsiteY0" fmla="*/ 19050 h 676670"/>
              <a:gd name="connsiteX1" fmla="*/ 26675 w 5439299"/>
              <a:gd name="connsiteY1" fmla="*/ 0 h 676670"/>
              <a:gd name="connsiteX2" fmla="*/ 0 w 5439299"/>
              <a:gd name="connsiteY2" fmla="*/ 616579 h 676670"/>
              <a:gd name="connsiteX3" fmla="*/ 4195613 w 5439299"/>
              <a:gd name="connsiteY3" fmla="*/ 621785 h 676670"/>
              <a:gd name="connsiteX4" fmla="*/ 5236401 w 5439299"/>
              <a:gd name="connsiteY4" fmla="*/ 19050 h 676670"/>
              <a:gd name="connsiteX0" fmla="*/ 5236401 w 5236401"/>
              <a:gd name="connsiteY0" fmla="*/ 19050 h 616594"/>
              <a:gd name="connsiteX1" fmla="*/ 26675 w 5236401"/>
              <a:gd name="connsiteY1" fmla="*/ 0 h 616594"/>
              <a:gd name="connsiteX2" fmla="*/ 0 w 5236401"/>
              <a:gd name="connsiteY2" fmla="*/ 616579 h 616594"/>
              <a:gd name="connsiteX3" fmla="*/ 5236401 w 5236401"/>
              <a:gd name="connsiteY3" fmla="*/ 19050 h 616594"/>
              <a:gd name="connsiteX0" fmla="*/ 5236401 w 5236401"/>
              <a:gd name="connsiteY0" fmla="*/ 19050 h 616579"/>
              <a:gd name="connsiteX1" fmla="*/ 26675 w 5236401"/>
              <a:gd name="connsiteY1" fmla="*/ 0 h 616579"/>
              <a:gd name="connsiteX2" fmla="*/ 0 w 5236401"/>
              <a:gd name="connsiteY2" fmla="*/ 616579 h 616579"/>
              <a:gd name="connsiteX3" fmla="*/ 5236401 w 5236401"/>
              <a:gd name="connsiteY3" fmla="*/ 19050 h 616579"/>
              <a:gd name="connsiteX0" fmla="*/ 5236401 w 5236401"/>
              <a:gd name="connsiteY0" fmla="*/ 19050 h 643774"/>
              <a:gd name="connsiteX1" fmla="*/ 26675 w 5236401"/>
              <a:gd name="connsiteY1" fmla="*/ 0 h 643774"/>
              <a:gd name="connsiteX2" fmla="*/ 0 w 5236401"/>
              <a:gd name="connsiteY2" fmla="*/ 616579 h 643774"/>
              <a:gd name="connsiteX3" fmla="*/ 4256192 w 5236401"/>
              <a:gd name="connsiteY3" fmla="*/ 611268 h 643774"/>
              <a:gd name="connsiteX4" fmla="*/ 5236401 w 5236401"/>
              <a:gd name="connsiteY4" fmla="*/ 19050 h 643774"/>
              <a:gd name="connsiteX0" fmla="*/ 5236401 w 5236401"/>
              <a:gd name="connsiteY0" fmla="*/ 19050 h 839427"/>
              <a:gd name="connsiteX1" fmla="*/ 26675 w 5236401"/>
              <a:gd name="connsiteY1" fmla="*/ 0 h 839427"/>
              <a:gd name="connsiteX2" fmla="*/ 0 w 5236401"/>
              <a:gd name="connsiteY2" fmla="*/ 616579 h 839427"/>
              <a:gd name="connsiteX3" fmla="*/ 4256192 w 5236401"/>
              <a:gd name="connsiteY3" fmla="*/ 611268 h 839427"/>
              <a:gd name="connsiteX4" fmla="*/ 5236401 w 5236401"/>
              <a:gd name="connsiteY4" fmla="*/ 19050 h 839427"/>
              <a:gd name="connsiteX0" fmla="*/ 5236401 w 5236401"/>
              <a:gd name="connsiteY0" fmla="*/ 19050 h 616594"/>
              <a:gd name="connsiteX1" fmla="*/ 26675 w 5236401"/>
              <a:gd name="connsiteY1" fmla="*/ 0 h 616594"/>
              <a:gd name="connsiteX2" fmla="*/ 0 w 5236401"/>
              <a:gd name="connsiteY2" fmla="*/ 616579 h 616594"/>
              <a:gd name="connsiteX3" fmla="*/ 5236401 w 5236401"/>
              <a:gd name="connsiteY3" fmla="*/ 19050 h 616594"/>
              <a:gd name="connsiteX0" fmla="*/ 5236401 w 5236401"/>
              <a:gd name="connsiteY0" fmla="*/ 19050 h 616579"/>
              <a:gd name="connsiteX1" fmla="*/ 26675 w 5236401"/>
              <a:gd name="connsiteY1" fmla="*/ 0 h 616579"/>
              <a:gd name="connsiteX2" fmla="*/ 0 w 5236401"/>
              <a:gd name="connsiteY2" fmla="*/ 616579 h 616579"/>
              <a:gd name="connsiteX3" fmla="*/ 5236401 w 5236401"/>
              <a:gd name="connsiteY3" fmla="*/ 19050 h 616579"/>
              <a:gd name="connsiteX0" fmla="*/ 5236401 w 5236401"/>
              <a:gd name="connsiteY0" fmla="*/ 19050 h 638717"/>
              <a:gd name="connsiteX1" fmla="*/ 26675 w 5236401"/>
              <a:gd name="connsiteY1" fmla="*/ 0 h 638717"/>
              <a:gd name="connsiteX2" fmla="*/ 0 w 5236401"/>
              <a:gd name="connsiteY2" fmla="*/ 616579 h 638717"/>
              <a:gd name="connsiteX3" fmla="*/ 4225903 w 5236401"/>
              <a:gd name="connsiteY3" fmla="*/ 611268 h 638717"/>
              <a:gd name="connsiteX4" fmla="*/ 5236401 w 5236401"/>
              <a:gd name="connsiteY4" fmla="*/ 19050 h 638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6401" h="638717">
                <a:moveTo>
                  <a:pt x="5236401" y="19050"/>
                </a:moveTo>
                <a:lnTo>
                  <a:pt x="26675" y="0"/>
                </a:lnTo>
                <a:lnTo>
                  <a:pt x="0" y="616579"/>
                </a:lnTo>
                <a:cubicBezTo>
                  <a:pt x="846594" y="523661"/>
                  <a:pt x="3379309" y="704186"/>
                  <a:pt x="4225903" y="611268"/>
                </a:cubicBezTo>
                <a:lnTo>
                  <a:pt x="5236401" y="19050"/>
                </a:ln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pic>
        <p:nvPicPr>
          <p:cNvPr id="12308" name="図 12307">
            <a:extLst>
              <a:ext uri="{FF2B5EF4-FFF2-40B4-BE49-F238E27FC236}">
                <a16:creationId xmlns:a16="http://schemas.microsoft.com/office/drawing/2014/main" id="{510934B8-F214-47EF-36F1-0EBB261B23B9}"/>
              </a:ext>
            </a:extLst>
          </p:cNvPr>
          <p:cNvPicPr>
            <a:picLocks noChangeAspect="1"/>
          </p:cNvPicPr>
          <p:nvPr/>
        </p:nvPicPr>
        <p:blipFill>
          <a:blip r:embed="rId4"/>
          <a:stretch>
            <a:fillRect/>
          </a:stretch>
        </p:blipFill>
        <p:spPr>
          <a:xfrm>
            <a:off x="583657" y="1585639"/>
            <a:ext cx="4868941" cy="2692245"/>
          </a:xfrm>
          <a:prstGeom prst="rect">
            <a:avLst/>
          </a:prstGeom>
        </p:spPr>
      </p:pic>
      <p:sp>
        <p:nvSpPr>
          <p:cNvPr id="18" name="四角形: 角を丸くする 17">
            <a:extLst>
              <a:ext uri="{FF2B5EF4-FFF2-40B4-BE49-F238E27FC236}">
                <a16:creationId xmlns:a16="http://schemas.microsoft.com/office/drawing/2014/main" id="{10B29437-384A-8ECE-2CAB-8174C4F21D63}"/>
              </a:ext>
            </a:extLst>
          </p:cNvPr>
          <p:cNvSpPr/>
          <p:nvPr/>
        </p:nvSpPr>
        <p:spPr>
          <a:xfrm>
            <a:off x="2649091" y="5626300"/>
            <a:ext cx="5735545" cy="724984"/>
          </a:xfrm>
          <a:prstGeom prst="roundRect">
            <a:avLst/>
          </a:prstGeom>
          <a:solidFill>
            <a:srgbClr val="CCEC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800" dirty="0">
                <a:solidFill>
                  <a:schemeClr val="tx1"/>
                </a:solidFill>
                <a:latin typeface="Meiryo UI" panose="020B0604030504040204" pitchFamily="50" charset="-128"/>
                <a:ea typeface="Meiryo UI" panose="020B0604030504040204" pitchFamily="50" charset="-128"/>
              </a:rPr>
              <a:t>メンバー全員の力を合わせ積極的に活動を進めよう</a:t>
            </a:r>
            <a:r>
              <a:rPr lang="en-US" altLang="ja-JP" sz="1800" dirty="0">
                <a:solidFill>
                  <a:schemeClr val="tx1"/>
                </a:solidFill>
                <a:latin typeface="Meiryo UI" panose="020B0604030504040204" pitchFamily="50" charset="-128"/>
                <a:ea typeface="Meiryo UI" panose="020B0604030504040204" pitchFamily="50" charset="-128"/>
              </a:rPr>
              <a:t>‼</a:t>
            </a:r>
            <a:endParaRPr lang="ja-JP" altLang="en-US" sz="1800" dirty="0">
              <a:solidFill>
                <a:schemeClr val="tx1"/>
              </a:solidFill>
              <a:latin typeface="Meiryo UI" panose="020B0604030504040204" pitchFamily="50" charset="-128"/>
              <a:ea typeface="Meiryo UI" panose="020B0604030504040204" pitchFamily="50" charset="-128"/>
            </a:endParaRPr>
          </a:p>
        </p:txBody>
      </p:sp>
      <p:sp>
        <p:nvSpPr>
          <p:cNvPr id="12292" name="Line 3"/>
          <p:cNvSpPr>
            <a:spLocks noChangeShapeType="1"/>
          </p:cNvSpPr>
          <p:nvPr/>
        </p:nvSpPr>
        <p:spPr bwMode="auto">
          <a:xfrm>
            <a:off x="287636" y="503238"/>
            <a:ext cx="10945216"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b="1"/>
          </a:p>
        </p:txBody>
      </p:sp>
      <p:sp>
        <p:nvSpPr>
          <p:cNvPr id="12293" name="テキスト ボックス 9"/>
          <p:cNvSpPr txBox="1">
            <a:spLocks noChangeArrowheads="1"/>
          </p:cNvSpPr>
          <p:nvPr/>
        </p:nvSpPr>
        <p:spPr bwMode="auto">
          <a:xfrm>
            <a:off x="359644" y="132150"/>
            <a:ext cx="14847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サークル紹介</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12294" name="テキスト ボックス 9"/>
          <p:cNvSpPr txBox="1">
            <a:spLocks noChangeArrowheads="1"/>
          </p:cNvSpPr>
          <p:nvPr/>
        </p:nvSpPr>
        <p:spPr bwMode="auto">
          <a:xfrm>
            <a:off x="8890737" y="181652"/>
            <a:ext cx="9553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7/29</a:t>
            </a:r>
            <a:r>
              <a:rPr lang="ja-JP" altLang="en-US" sz="1400" dirty="0">
                <a:latin typeface="Meiryo UI" panose="020B0604030504040204" pitchFamily="50" charset="-128"/>
                <a:ea typeface="Meiryo UI" panose="020B0604030504040204" pitchFamily="50" charset="-128"/>
              </a:rPr>
              <a:t>）</a:t>
            </a:r>
          </a:p>
        </p:txBody>
      </p:sp>
      <p:sp>
        <p:nvSpPr>
          <p:cNvPr id="77" name="フレーム 76"/>
          <p:cNvSpPr/>
          <p:nvPr/>
        </p:nvSpPr>
        <p:spPr>
          <a:xfrm>
            <a:off x="337422" y="562175"/>
            <a:ext cx="5557057" cy="4720545"/>
          </a:xfrm>
          <a:prstGeom prst="frame">
            <a:avLst>
              <a:gd name="adj1" fmla="val 2033"/>
            </a:avLst>
          </a:prstGeom>
          <a:solidFill>
            <a:schemeClr val="bg1">
              <a:lumMod val="6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solidFill>
                <a:schemeClr val="tx1"/>
              </a:solidFill>
            </a:endParaRPr>
          </a:p>
        </p:txBody>
      </p:sp>
      <p:sp>
        <p:nvSpPr>
          <p:cNvPr id="4" name="右矢印 3"/>
          <p:cNvSpPr/>
          <p:nvPr/>
        </p:nvSpPr>
        <p:spPr>
          <a:xfrm rot="20217465">
            <a:off x="3960964" y="1998359"/>
            <a:ext cx="273082" cy="327785"/>
          </a:xfrm>
          <a:prstGeom prst="rightArrow">
            <a:avLst>
              <a:gd name="adj1" fmla="val 50000"/>
              <a:gd name="adj2" fmla="val 54653"/>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61" name="Picture 2" descr="ロゴ"/>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9773615" y="173787"/>
            <a:ext cx="1316699" cy="318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フレーム 45">
            <a:extLst>
              <a:ext uri="{FF2B5EF4-FFF2-40B4-BE49-F238E27FC236}">
                <a16:creationId xmlns:a16="http://schemas.microsoft.com/office/drawing/2014/main" id="{34DD20A5-1BF9-6D8C-02DE-E837886C749E}"/>
              </a:ext>
            </a:extLst>
          </p:cNvPr>
          <p:cNvSpPr/>
          <p:nvPr/>
        </p:nvSpPr>
        <p:spPr>
          <a:xfrm>
            <a:off x="6002461" y="599518"/>
            <a:ext cx="5441435" cy="4720544"/>
          </a:xfrm>
          <a:prstGeom prst="frame">
            <a:avLst>
              <a:gd name="adj1" fmla="val 1061"/>
            </a:avLst>
          </a:prstGeom>
          <a:solidFill>
            <a:schemeClr val="bg1">
              <a:lumMod val="6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dirty="0">
              <a:solidFill>
                <a:schemeClr val="tx1"/>
              </a:solidFill>
            </a:endParaRPr>
          </a:p>
        </p:txBody>
      </p:sp>
      <p:sp>
        <p:nvSpPr>
          <p:cNvPr id="62" name="Rectangle 15"/>
          <p:cNvSpPr>
            <a:spLocks noChangeArrowheads="1"/>
          </p:cNvSpPr>
          <p:nvPr/>
        </p:nvSpPr>
        <p:spPr bwMode="auto">
          <a:xfrm>
            <a:off x="7450390" y="1855028"/>
            <a:ext cx="249891" cy="35709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63" name="Rectangle 16"/>
          <p:cNvSpPr>
            <a:spLocks noChangeArrowheads="1"/>
          </p:cNvSpPr>
          <p:nvPr/>
        </p:nvSpPr>
        <p:spPr bwMode="auto">
          <a:xfrm>
            <a:off x="7402765" y="2001638"/>
            <a:ext cx="249891" cy="283322"/>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64" name="Rectangle 17"/>
          <p:cNvSpPr>
            <a:spLocks noChangeArrowheads="1"/>
          </p:cNvSpPr>
          <p:nvPr/>
        </p:nvSpPr>
        <p:spPr bwMode="auto">
          <a:xfrm>
            <a:off x="7393239" y="2475833"/>
            <a:ext cx="254000" cy="268008"/>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112" name="Rectangle 15"/>
          <p:cNvSpPr>
            <a:spLocks noChangeArrowheads="1"/>
          </p:cNvSpPr>
          <p:nvPr/>
        </p:nvSpPr>
        <p:spPr bwMode="auto">
          <a:xfrm>
            <a:off x="7402892" y="1873707"/>
            <a:ext cx="245994" cy="35514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113" name="Rectangle 16"/>
          <p:cNvSpPr>
            <a:spLocks noChangeArrowheads="1"/>
          </p:cNvSpPr>
          <p:nvPr/>
        </p:nvSpPr>
        <p:spPr bwMode="auto">
          <a:xfrm>
            <a:off x="7355267" y="2019341"/>
            <a:ext cx="245994" cy="282348"/>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114" name="Rectangle 17"/>
          <p:cNvSpPr>
            <a:spLocks noChangeArrowheads="1"/>
          </p:cNvSpPr>
          <p:nvPr/>
        </p:nvSpPr>
        <p:spPr bwMode="auto">
          <a:xfrm>
            <a:off x="7345742" y="2491589"/>
            <a:ext cx="254000" cy="266059"/>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ja-JP" altLang="en-US" sz="1200">
              <a:solidFill>
                <a:srgbClr val="000000"/>
              </a:solidFill>
              <a:latin typeface="HG丸ｺﾞｼｯｸM-PRO"/>
              <a:ea typeface="HG丸ｺﾞｼｯｸM-PRO"/>
            </a:endParaRPr>
          </a:p>
          <a:p>
            <a:pPr algn="l" rtl="0">
              <a:defRPr sz="1000"/>
            </a:pPr>
            <a:endParaRPr lang="ja-JP" altLang="en-US" sz="1200">
              <a:solidFill>
                <a:srgbClr val="000000"/>
              </a:solidFill>
              <a:latin typeface="HG丸ｺﾞｼｯｸM-PRO"/>
              <a:ea typeface="HG丸ｺﾞｼｯｸM-PRO"/>
            </a:endParaRPr>
          </a:p>
        </p:txBody>
      </p:sp>
      <p:sp>
        <p:nvSpPr>
          <p:cNvPr id="364" name="フリーフォーム 70">
            <a:extLst>
              <a:ext uri="{FF2B5EF4-FFF2-40B4-BE49-F238E27FC236}">
                <a16:creationId xmlns:a16="http://schemas.microsoft.com/office/drawing/2014/main" id="{BFE71BD0-995C-574A-1F94-5BB3376846EF}"/>
              </a:ext>
            </a:extLst>
          </p:cNvPr>
          <p:cNvSpPr/>
          <p:nvPr/>
        </p:nvSpPr>
        <p:spPr>
          <a:xfrm>
            <a:off x="6919299" y="1537398"/>
            <a:ext cx="2431411" cy="2777744"/>
          </a:xfrm>
          <a:custGeom>
            <a:avLst/>
            <a:gdLst>
              <a:gd name="connsiteX0" fmla="*/ 1590675 w 2609850"/>
              <a:gd name="connsiteY0" fmla="*/ 19050 h 3067050"/>
              <a:gd name="connsiteX1" fmla="*/ 0 w 2609850"/>
              <a:gd name="connsiteY1" fmla="*/ 0 h 3067050"/>
              <a:gd name="connsiteX2" fmla="*/ 0 w 2609850"/>
              <a:gd name="connsiteY2" fmla="*/ 3067050 h 3067050"/>
              <a:gd name="connsiteX3" fmla="*/ 2609850 w 2609850"/>
              <a:gd name="connsiteY3" fmla="*/ 3067050 h 3067050"/>
              <a:gd name="connsiteX4" fmla="*/ 1590675 w 2609850"/>
              <a:gd name="connsiteY4" fmla="*/ 1905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50" h="3067050">
                <a:moveTo>
                  <a:pt x="1590675" y="19050"/>
                </a:moveTo>
                <a:lnTo>
                  <a:pt x="0" y="0"/>
                </a:lnTo>
                <a:lnTo>
                  <a:pt x="0" y="3067050"/>
                </a:lnTo>
                <a:lnTo>
                  <a:pt x="2609850" y="3067050"/>
                </a:lnTo>
                <a:lnTo>
                  <a:pt x="1590675" y="19050"/>
                </a:ln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p>
        </p:txBody>
      </p:sp>
      <p:sp>
        <p:nvSpPr>
          <p:cNvPr id="365" name="フリーフォーム 75">
            <a:extLst>
              <a:ext uri="{FF2B5EF4-FFF2-40B4-BE49-F238E27FC236}">
                <a16:creationId xmlns:a16="http://schemas.microsoft.com/office/drawing/2014/main" id="{98F6846F-3A02-BE9C-1322-D1BADC9D8D75}"/>
              </a:ext>
            </a:extLst>
          </p:cNvPr>
          <p:cNvSpPr/>
          <p:nvPr/>
        </p:nvSpPr>
        <p:spPr>
          <a:xfrm>
            <a:off x="8379096" y="1526417"/>
            <a:ext cx="2403290" cy="2770037"/>
          </a:xfrm>
          <a:custGeom>
            <a:avLst/>
            <a:gdLst>
              <a:gd name="connsiteX0" fmla="*/ 0 w 2752725"/>
              <a:gd name="connsiteY0" fmla="*/ 0 h 3057525"/>
              <a:gd name="connsiteX1" fmla="*/ 2733675 w 2752725"/>
              <a:gd name="connsiteY1" fmla="*/ 9525 h 3057525"/>
              <a:gd name="connsiteX2" fmla="*/ 2752725 w 2752725"/>
              <a:gd name="connsiteY2" fmla="*/ 3057525 h 3057525"/>
              <a:gd name="connsiteX3" fmla="*/ 1019175 w 2752725"/>
              <a:gd name="connsiteY3" fmla="*/ 3057525 h 3057525"/>
              <a:gd name="connsiteX4" fmla="*/ 0 w 2752725"/>
              <a:gd name="connsiteY4" fmla="*/ 0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3057525">
                <a:moveTo>
                  <a:pt x="0" y="0"/>
                </a:moveTo>
                <a:lnTo>
                  <a:pt x="2733675" y="9525"/>
                </a:lnTo>
                <a:lnTo>
                  <a:pt x="2752725" y="3057525"/>
                </a:lnTo>
                <a:lnTo>
                  <a:pt x="1019175" y="3057525"/>
                </a:lnTo>
                <a:lnTo>
                  <a:pt x="0" y="0"/>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solidFill>
                <a:srgbClr val="002060"/>
              </a:solidFill>
            </a:endParaRPr>
          </a:p>
        </p:txBody>
      </p:sp>
      <p:cxnSp>
        <p:nvCxnSpPr>
          <p:cNvPr id="366" name="直線コネクタ 365">
            <a:extLst>
              <a:ext uri="{FF2B5EF4-FFF2-40B4-BE49-F238E27FC236}">
                <a16:creationId xmlns:a16="http://schemas.microsoft.com/office/drawing/2014/main" id="{5567937F-C8D5-D960-0232-C2E221DB6C0B}"/>
              </a:ext>
            </a:extLst>
          </p:cNvPr>
          <p:cNvCxnSpPr/>
          <p:nvPr/>
        </p:nvCxnSpPr>
        <p:spPr>
          <a:xfrm>
            <a:off x="8808973" y="1405700"/>
            <a:ext cx="908358" cy="2812087"/>
          </a:xfrm>
          <a:prstGeom prst="line">
            <a:avLst/>
          </a:prstGeom>
          <a:ln w="9525">
            <a:noFill/>
          </a:ln>
        </p:spPr>
        <p:style>
          <a:lnRef idx="1">
            <a:schemeClr val="accent1"/>
          </a:lnRef>
          <a:fillRef idx="0">
            <a:schemeClr val="accent1"/>
          </a:fillRef>
          <a:effectRef idx="0">
            <a:schemeClr val="accent1"/>
          </a:effectRef>
          <a:fontRef idx="minor">
            <a:schemeClr val="tx1"/>
          </a:fontRef>
        </p:style>
      </p:cxnSp>
      <p:graphicFrame>
        <p:nvGraphicFramePr>
          <p:cNvPr id="370" name="グラフ 369">
            <a:extLst>
              <a:ext uri="{FF2B5EF4-FFF2-40B4-BE49-F238E27FC236}">
                <a16:creationId xmlns:a16="http://schemas.microsoft.com/office/drawing/2014/main" id="{F643835C-7503-08F2-2B6C-C58E647E57F4}"/>
              </a:ext>
            </a:extLst>
          </p:cNvPr>
          <p:cNvGraphicFramePr/>
          <p:nvPr/>
        </p:nvGraphicFramePr>
        <p:xfrm>
          <a:off x="6973785" y="1525308"/>
          <a:ext cx="3832311" cy="2886410"/>
        </p:xfrm>
        <a:graphic>
          <a:graphicData uri="http://schemas.openxmlformats.org/drawingml/2006/chart">
            <c:chart xmlns:c="http://schemas.openxmlformats.org/drawingml/2006/chart" xmlns:r="http://schemas.openxmlformats.org/officeDocument/2006/relationships" r:id="rId6"/>
          </a:graphicData>
        </a:graphic>
      </p:graphicFrame>
      <p:cxnSp>
        <p:nvCxnSpPr>
          <p:cNvPr id="371" name="直線コネクタ 370">
            <a:extLst>
              <a:ext uri="{FF2B5EF4-FFF2-40B4-BE49-F238E27FC236}">
                <a16:creationId xmlns:a16="http://schemas.microsoft.com/office/drawing/2014/main" id="{C9E27A67-5F32-423F-D8ED-397CC453D9AC}"/>
              </a:ext>
            </a:extLst>
          </p:cNvPr>
          <p:cNvCxnSpPr/>
          <p:nvPr/>
        </p:nvCxnSpPr>
        <p:spPr>
          <a:xfrm>
            <a:off x="9246868" y="1605259"/>
            <a:ext cx="8716" cy="2360689"/>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72" name="直線コネクタ 371">
            <a:extLst>
              <a:ext uri="{FF2B5EF4-FFF2-40B4-BE49-F238E27FC236}">
                <a16:creationId xmlns:a16="http://schemas.microsoft.com/office/drawing/2014/main" id="{3B8BC1A6-277F-B2DF-86DE-CD578EEF9B45}"/>
              </a:ext>
            </a:extLst>
          </p:cNvPr>
          <p:cNvCxnSpPr/>
          <p:nvPr/>
        </p:nvCxnSpPr>
        <p:spPr>
          <a:xfrm>
            <a:off x="8014388" y="2410081"/>
            <a:ext cx="2231335" cy="727731"/>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73" name="直線コネクタ 372">
            <a:extLst>
              <a:ext uri="{FF2B5EF4-FFF2-40B4-BE49-F238E27FC236}">
                <a16:creationId xmlns:a16="http://schemas.microsoft.com/office/drawing/2014/main" id="{97FA4FDD-A75D-F879-A6A9-D451165E04DF}"/>
              </a:ext>
            </a:extLst>
          </p:cNvPr>
          <p:cNvCxnSpPr/>
          <p:nvPr/>
        </p:nvCxnSpPr>
        <p:spPr>
          <a:xfrm>
            <a:off x="8601891" y="1923311"/>
            <a:ext cx="1333553" cy="1811893"/>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68" name="テキスト ボックス 26">
            <a:extLst>
              <a:ext uri="{FF2B5EF4-FFF2-40B4-BE49-F238E27FC236}">
                <a16:creationId xmlns:a16="http://schemas.microsoft.com/office/drawing/2014/main" id="{00AD2907-3EC2-98EB-67F8-AC19034C96C0}"/>
              </a:ext>
            </a:extLst>
          </p:cNvPr>
          <p:cNvSpPr txBox="1"/>
          <p:nvPr/>
        </p:nvSpPr>
        <p:spPr>
          <a:xfrm>
            <a:off x="9768572" y="1286234"/>
            <a:ext cx="1144332" cy="769001"/>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400" b="1" dirty="0">
                <a:latin typeface="Meiryo UI" panose="020B0604030504040204" pitchFamily="50" charset="-128"/>
                <a:ea typeface="Meiryo UI" panose="020B0604030504040204" pitchFamily="50" charset="-128"/>
              </a:rPr>
              <a:t>Y</a:t>
            </a:r>
            <a:r>
              <a:rPr lang="ja-JP" altLang="en-US" sz="1400" b="1" dirty="0">
                <a:latin typeface="Meiryo UI" panose="020B0604030504040204" pitchFamily="50" charset="-128"/>
                <a:ea typeface="Meiryo UI" panose="020B0604030504040204" pitchFamily="50" charset="-128"/>
              </a:rPr>
              <a:t>軸</a:t>
            </a:r>
            <a:r>
              <a:rPr lang="en-US" altLang="ja-JP" sz="1400" b="1" dirty="0">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活気）</a:t>
            </a:r>
          </a:p>
        </p:txBody>
      </p:sp>
      <p:sp>
        <p:nvSpPr>
          <p:cNvPr id="369" name="テキスト ボックス 25">
            <a:extLst>
              <a:ext uri="{FF2B5EF4-FFF2-40B4-BE49-F238E27FC236}">
                <a16:creationId xmlns:a16="http://schemas.microsoft.com/office/drawing/2014/main" id="{63BBB52C-08C4-EA1A-6F0F-02BF56EDB6A2}"/>
              </a:ext>
            </a:extLst>
          </p:cNvPr>
          <p:cNvSpPr txBox="1"/>
          <p:nvPr/>
        </p:nvSpPr>
        <p:spPr>
          <a:xfrm>
            <a:off x="6700875" y="3863898"/>
            <a:ext cx="1500691" cy="7340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400" b="1" dirty="0">
                <a:latin typeface="Meiryo UI" panose="020B0604030504040204" pitchFamily="50" charset="-128"/>
                <a:ea typeface="Meiryo UI" panose="020B0604030504040204" pitchFamily="50" charset="-128"/>
              </a:rPr>
              <a:t>X</a:t>
            </a:r>
            <a:r>
              <a:rPr lang="ja-JP" altLang="en-US" sz="1400" b="1" dirty="0">
                <a:latin typeface="Meiryo UI" panose="020B0604030504040204" pitchFamily="50" charset="-128"/>
                <a:ea typeface="Meiryo UI" panose="020B0604030504040204" pitchFamily="50" charset="-128"/>
              </a:rPr>
              <a:t>軸</a:t>
            </a:r>
            <a:r>
              <a:rPr lang="en-US" altLang="ja-JP" sz="1400" b="1" dirty="0">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技能）</a:t>
            </a:r>
          </a:p>
        </p:txBody>
      </p:sp>
      <p:sp>
        <p:nvSpPr>
          <p:cNvPr id="379" name="フリーフォーム 16">
            <a:extLst>
              <a:ext uri="{FF2B5EF4-FFF2-40B4-BE49-F238E27FC236}">
                <a16:creationId xmlns:a16="http://schemas.microsoft.com/office/drawing/2014/main" id="{4404CE59-B3F4-3493-711B-9EE7D3615753}"/>
              </a:ext>
            </a:extLst>
          </p:cNvPr>
          <p:cNvSpPr/>
          <p:nvPr/>
        </p:nvSpPr>
        <p:spPr>
          <a:xfrm>
            <a:off x="8014755" y="1877014"/>
            <a:ext cx="828675" cy="781050"/>
          </a:xfrm>
          <a:custGeom>
            <a:avLst/>
            <a:gdLst>
              <a:gd name="connsiteX0" fmla="*/ 0 w 1304925"/>
              <a:gd name="connsiteY0" fmla="*/ 781050 h 781050"/>
              <a:gd name="connsiteX1" fmla="*/ 419100 w 1304925"/>
              <a:gd name="connsiteY1" fmla="*/ 523875 h 781050"/>
              <a:gd name="connsiteX2" fmla="*/ 819150 w 1304925"/>
              <a:gd name="connsiteY2" fmla="*/ 180975 h 781050"/>
              <a:gd name="connsiteX3" fmla="*/ 1304925 w 1304925"/>
              <a:gd name="connsiteY3" fmla="*/ 342900 h 781050"/>
              <a:gd name="connsiteX4" fmla="*/ 828675 w 1304925"/>
              <a:gd name="connsiteY4" fmla="*/ 0 h 781050"/>
              <a:gd name="connsiteX5" fmla="*/ 314325 w 1304925"/>
              <a:gd name="connsiteY5" fmla="*/ 361950 h 781050"/>
              <a:gd name="connsiteX6" fmla="*/ 0 w 1304925"/>
              <a:gd name="connsiteY6" fmla="*/ 781050 h 781050"/>
              <a:gd name="connsiteX0" fmla="*/ 0 w 828675"/>
              <a:gd name="connsiteY0" fmla="*/ 781050 h 781050"/>
              <a:gd name="connsiteX1" fmla="*/ 419100 w 828675"/>
              <a:gd name="connsiteY1" fmla="*/ 523875 h 781050"/>
              <a:gd name="connsiteX2" fmla="*/ 819150 w 828675"/>
              <a:gd name="connsiteY2" fmla="*/ 180975 h 781050"/>
              <a:gd name="connsiteX3" fmla="*/ 828675 w 828675"/>
              <a:gd name="connsiteY3" fmla="*/ 0 h 781050"/>
              <a:gd name="connsiteX4" fmla="*/ 314325 w 828675"/>
              <a:gd name="connsiteY4" fmla="*/ 361950 h 781050"/>
              <a:gd name="connsiteX5" fmla="*/ 0 w 828675"/>
              <a:gd name="connsiteY5" fmla="*/ 781050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675" h="781050">
                <a:moveTo>
                  <a:pt x="0" y="781050"/>
                </a:moveTo>
                <a:lnTo>
                  <a:pt x="419100" y="523875"/>
                </a:lnTo>
                <a:lnTo>
                  <a:pt x="819150" y="180975"/>
                </a:lnTo>
                <a:lnTo>
                  <a:pt x="828675" y="0"/>
                </a:lnTo>
                <a:lnTo>
                  <a:pt x="314325" y="361950"/>
                </a:lnTo>
                <a:lnTo>
                  <a:pt x="0" y="781050"/>
                </a:lnTo>
                <a:close/>
              </a:path>
            </a:pathLst>
          </a:cu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380" name="フリーフォーム 18">
            <a:extLst>
              <a:ext uri="{FF2B5EF4-FFF2-40B4-BE49-F238E27FC236}">
                <a16:creationId xmlns:a16="http://schemas.microsoft.com/office/drawing/2014/main" id="{2BFDA92D-451E-B418-D0D1-631A687050FD}"/>
              </a:ext>
            </a:extLst>
          </p:cNvPr>
          <p:cNvSpPr/>
          <p:nvPr/>
        </p:nvSpPr>
        <p:spPr>
          <a:xfrm>
            <a:off x="8051546" y="3279010"/>
            <a:ext cx="1257300" cy="566907"/>
          </a:xfrm>
          <a:custGeom>
            <a:avLst/>
            <a:gdLst>
              <a:gd name="connsiteX0" fmla="*/ 0 w 1276350"/>
              <a:gd name="connsiteY0" fmla="*/ 0 h 561975"/>
              <a:gd name="connsiteX1" fmla="*/ 390525 w 1276350"/>
              <a:gd name="connsiteY1" fmla="*/ 247650 h 561975"/>
              <a:gd name="connsiteX2" fmla="*/ 819150 w 1276350"/>
              <a:gd name="connsiteY2" fmla="*/ 361950 h 561975"/>
              <a:gd name="connsiteX3" fmla="*/ 1276350 w 1276350"/>
              <a:gd name="connsiteY3" fmla="*/ 419100 h 561975"/>
              <a:gd name="connsiteX4" fmla="*/ 809625 w 1276350"/>
              <a:gd name="connsiteY4" fmla="*/ 561975 h 561975"/>
              <a:gd name="connsiteX5" fmla="*/ 304800 w 1276350"/>
              <a:gd name="connsiteY5" fmla="*/ 409575 h 561975"/>
              <a:gd name="connsiteX6" fmla="*/ 0 w 1276350"/>
              <a:gd name="connsiteY6" fmla="*/ 0 h 561975"/>
              <a:gd name="connsiteX0" fmla="*/ 0 w 1276350"/>
              <a:gd name="connsiteY0" fmla="*/ 0 h 561975"/>
              <a:gd name="connsiteX1" fmla="*/ 390525 w 1276350"/>
              <a:gd name="connsiteY1" fmla="*/ 247650 h 561975"/>
              <a:gd name="connsiteX2" fmla="*/ 819150 w 1276350"/>
              <a:gd name="connsiteY2" fmla="*/ 385793 h 561975"/>
              <a:gd name="connsiteX3" fmla="*/ 1276350 w 1276350"/>
              <a:gd name="connsiteY3" fmla="*/ 419100 h 561975"/>
              <a:gd name="connsiteX4" fmla="*/ 809625 w 1276350"/>
              <a:gd name="connsiteY4" fmla="*/ 561975 h 561975"/>
              <a:gd name="connsiteX5" fmla="*/ 304800 w 1276350"/>
              <a:gd name="connsiteY5" fmla="*/ 409575 h 561975"/>
              <a:gd name="connsiteX6" fmla="*/ 0 w 1276350"/>
              <a:gd name="connsiteY6" fmla="*/ 0 h 561975"/>
              <a:gd name="connsiteX0" fmla="*/ 0 w 1257300"/>
              <a:gd name="connsiteY0" fmla="*/ 0 h 532170"/>
              <a:gd name="connsiteX1" fmla="*/ 371475 w 1257300"/>
              <a:gd name="connsiteY1" fmla="*/ 217845 h 532170"/>
              <a:gd name="connsiteX2" fmla="*/ 800100 w 1257300"/>
              <a:gd name="connsiteY2" fmla="*/ 355988 h 532170"/>
              <a:gd name="connsiteX3" fmla="*/ 1257300 w 1257300"/>
              <a:gd name="connsiteY3" fmla="*/ 389295 h 532170"/>
              <a:gd name="connsiteX4" fmla="*/ 790575 w 1257300"/>
              <a:gd name="connsiteY4" fmla="*/ 532170 h 532170"/>
              <a:gd name="connsiteX5" fmla="*/ 285750 w 1257300"/>
              <a:gd name="connsiteY5" fmla="*/ 379770 h 532170"/>
              <a:gd name="connsiteX6" fmla="*/ 0 w 1257300"/>
              <a:gd name="connsiteY6" fmla="*/ 0 h 53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7300" h="532170">
                <a:moveTo>
                  <a:pt x="0" y="0"/>
                </a:moveTo>
                <a:lnTo>
                  <a:pt x="371475" y="217845"/>
                </a:lnTo>
                <a:lnTo>
                  <a:pt x="800100" y="355988"/>
                </a:lnTo>
                <a:lnTo>
                  <a:pt x="1257300" y="389295"/>
                </a:lnTo>
                <a:lnTo>
                  <a:pt x="790575" y="532170"/>
                </a:lnTo>
                <a:lnTo>
                  <a:pt x="285750" y="379770"/>
                </a:lnTo>
                <a:lnTo>
                  <a:pt x="0" y="0"/>
                </a:lnTo>
                <a:close/>
              </a:path>
            </a:pathLst>
          </a:custGeom>
          <a:solidFill>
            <a:srgbClr val="FFFF66"/>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highlight>
                <a:srgbClr val="FFFF00"/>
              </a:highlight>
            </a:endParaRPr>
          </a:p>
        </p:txBody>
      </p:sp>
      <p:cxnSp>
        <p:nvCxnSpPr>
          <p:cNvPr id="381" name="直線コネクタ 380">
            <a:extLst>
              <a:ext uri="{FF2B5EF4-FFF2-40B4-BE49-F238E27FC236}">
                <a16:creationId xmlns:a16="http://schemas.microsoft.com/office/drawing/2014/main" id="{AFA19DAC-14EF-5571-A4D7-52A344BA5ABF}"/>
              </a:ext>
            </a:extLst>
          </p:cNvPr>
          <p:cNvCxnSpPr/>
          <p:nvPr/>
        </p:nvCxnSpPr>
        <p:spPr>
          <a:xfrm>
            <a:off x="7793760" y="2686089"/>
            <a:ext cx="2155695" cy="708990"/>
          </a:xfrm>
          <a:prstGeom prst="line">
            <a:avLst/>
          </a:prstGeom>
        </p:spPr>
        <p:style>
          <a:lnRef idx="1">
            <a:schemeClr val="dk1"/>
          </a:lnRef>
          <a:fillRef idx="0">
            <a:schemeClr val="dk1"/>
          </a:fillRef>
          <a:effectRef idx="0">
            <a:schemeClr val="dk1"/>
          </a:effectRef>
          <a:fontRef idx="minor">
            <a:schemeClr val="tx1"/>
          </a:fontRef>
        </p:style>
      </p:cxnSp>
      <p:sp>
        <p:nvSpPr>
          <p:cNvPr id="377" name="フリーフォーム 13">
            <a:extLst>
              <a:ext uri="{FF2B5EF4-FFF2-40B4-BE49-F238E27FC236}">
                <a16:creationId xmlns:a16="http://schemas.microsoft.com/office/drawing/2014/main" id="{87BA5553-D88C-3DAD-2FE3-7611755E4C25}"/>
              </a:ext>
            </a:extLst>
          </p:cNvPr>
          <p:cNvSpPr/>
          <p:nvPr/>
        </p:nvSpPr>
        <p:spPr>
          <a:xfrm>
            <a:off x="8350975" y="1833604"/>
            <a:ext cx="1022350" cy="374650"/>
          </a:xfrm>
          <a:custGeom>
            <a:avLst/>
            <a:gdLst>
              <a:gd name="connsiteX0" fmla="*/ 0 w 1009650"/>
              <a:gd name="connsiteY0" fmla="*/ 371475 h 371475"/>
              <a:gd name="connsiteX1" fmla="*/ 495300 w 1009650"/>
              <a:gd name="connsiteY1" fmla="*/ 0 h 371475"/>
              <a:gd name="connsiteX2" fmla="*/ 1009650 w 1009650"/>
              <a:gd name="connsiteY2" fmla="*/ 361950 h 371475"/>
              <a:gd name="connsiteX0" fmla="*/ 0 w 1003300"/>
              <a:gd name="connsiteY0" fmla="*/ 371475 h 387350"/>
              <a:gd name="connsiteX1" fmla="*/ 495300 w 1003300"/>
              <a:gd name="connsiteY1" fmla="*/ 0 h 387350"/>
              <a:gd name="connsiteX2" fmla="*/ 1003300 w 1003300"/>
              <a:gd name="connsiteY2" fmla="*/ 387350 h 387350"/>
              <a:gd name="connsiteX0" fmla="*/ 0 w 1022350"/>
              <a:gd name="connsiteY0" fmla="*/ 371475 h 374650"/>
              <a:gd name="connsiteX1" fmla="*/ 495300 w 1022350"/>
              <a:gd name="connsiteY1" fmla="*/ 0 h 374650"/>
              <a:gd name="connsiteX2" fmla="*/ 1022350 w 1022350"/>
              <a:gd name="connsiteY2" fmla="*/ 374650 h 374650"/>
            </a:gdLst>
            <a:ahLst/>
            <a:cxnLst>
              <a:cxn ang="0">
                <a:pos x="connsiteX0" y="connsiteY0"/>
              </a:cxn>
              <a:cxn ang="0">
                <a:pos x="connsiteX1" y="connsiteY1"/>
              </a:cxn>
              <a:cxn ang="0">
                <a:pos x="connsiteX2" y="connsiteY2"/>
              </a:cxn>
            </a:cxnLst>
            <a:rect l="l" t="t" r="r" b="b"/>
            <a:pathLst>
              <a:path w="1022350" h="374650">
                <a:moveTo>
                  <a:pt x="0" y="371475"/>
                </a:moveTo>
                <a:lnTo>
                  <a:pt x="495300" y="0"/>
                </a:lnTo>
                <a:lnTo>
                  <a:pt x="1022350" y="374650"/>
                </a:lnTo>
              </a:path>
            </a:pathLst>
          </a:cu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378" name="フリーフォーム 15">
            <a:extLst>
              <a:ext uri="{FF2B5EF4-FFF2-40B4-BE49-F238E27FC236}">
                <a16:creationId xmlns:a16="http://schemas.microsoft.com/office/drawing/2014/main" id="{10EF39D2-8023-D2B2-F5C9-205FD1B549EA}"/>
              </a:ext>
            </a:extLst>
          </p:cNvPr>
          <p:cNvSpPr/>
          <p:nvPr/>
        </p:nvSpPr>
        <p:spPr>
          <a:xfrm rot="21404073">
            <a:off x="8014025" y="2204756"/>
            <a:ext cx="342900" cy="438150"/>
          </a:xfrm>
          <a:custGeom>
            <a:avLst/>
            <a:gdLst>
              <a:gd name="connsiteX0" fmla="*/ 0 w 342900"/>
              <a:gd name="connsiteY0" fmla="*/ 438150 h 438150"/>
              <a:gd name="connsiteX1" fmla="*/ 342900 w 342900"/>
              <a:gd name="connsiteY1" fmla="*/ 0 h 438150"/>
            </a:gdLst>
            <a:ahLst/>
            <a:cxnLst>
              <a:cxn ang="0">
                <a:pos x="connsiteX0" y="connsiteY0"/>
              </a:cxn>
              <a:cxn ang="0">
                <a:pos x="connsiteX1" y="connsiteY1"/>
              </a:cxn>
            </a:cxnLst>
            <a:rect l="l" t="t" r="r" b="b"/>
            <a:pathLst>
              <a:path w="342900" h="438150">
                <a:moveTo>
                  <a:pt x="0" y="438150"/>
                </a:moveTo>
                <a:lnTo>
                  <a:pt x="342900" y="0"/>
                </a:lnTo>
              </a:path>
            </a:pathLst>
          </a:cu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376" name="フリーフォーム 11">
            <a:extLst>
              <a:ext uri="{FF2B5EF4-FFF2-40B4-BE49-F238E27FC236}">
                <a16:creationId xmlns:a16="http://schemas.microsoft.com/office/drawing/2014/main" id="{1C279F80-949A-92F8-B8F8-117F0BD77AC3}"/>
              </a:ext>
            </a:extLst>
          </p:cNvPr>
          <p:cNvSpPr/>
          <p:nvPr/>
        </p:nvSpPr>
        <p:spPr>
          <a:xfrm rot="21438052">
            <a:off x="8015903" y="3237966"/>
            <a:ext cx="1340675" cy="642702"/>
          </a:xfrm>
          <a:custGeom>
            <a:avLst/>
            <a:gdLst>
              <a:gd name="connsiteX0" fmla="*/ 0 w 1381125"/>
              <a:gd name="connsiteY0" fmla="*/ 0 h 619125"/>
              <a:gd name="connsiteX1" fmla="*/ 323850 w 1381125"/>
              <a:gd name="connsiteY1" fmla="*/ 457200 h 619125"/>
              <a:gd name="connsiteX2" fmla="*/ 876300 w 1381125"/>
              <a:gd name="connsiteY2" fmla="*/ 619125 h 619125"/>
              <a:gd name="connsiteX3" fmla="*/ 1381125 w 1381125"/>
              <a:gd name="connsiteY3" fmla="*/ 457200 h 619125"/>
              <a:gd name="connsiteX4" fmla="*/ 1381125 w 1381125"/>
              <a:gd name="connsiteY4" fmla="*/ 457200 h 619125"/>
              <a:gd name="connsiteX0" fmla="*/ 0 w 1381125"/>
              <a:gd name="connsiteY0" fmla="*/ 0 h 619125"/>
              <a:gd name="connsiteX1" fmla="*/ 323850 w 1381125"/>
              <a:gd name="connsiteY1" fmla="*/ 457200 h 619125"/>
              <a:gd name="connsiteX2" fmla="*/ 876300 w 1381125"/>
              <a:gd name="connsiteY2" fmla="*/ 619125 h 619125"/>
              <a:gd name="connsiteX3" fmla="*/ 1381125 w 1381125"/>
              <a:gd name="connsiteY3" fmla="*/ 457200 h 619125"/>
              <a:gd name="connsiteX4" fmla="*/ 1301721 w 1381125"/>
              <a:gd name="connsiteY4" fmla="*/ 523385 h 619125"/>
              <a:gd name="connsiteX0" fmla="*/ 0 w 1381125"/>
              <a:gd name="connsiteY0" fmla="*/ 0 h 619125"/>
              <a:gd name="connsiteX1" fmla="*/ 323850 w 1381125"/>
              <a:gd name="connsiteY1" fmla="*/ 457200 h 619125"/>
              <a:gd name="connsiteX2" fmla="*/ 876300 w 1381125"/>
              <a:gd name="connsiteY2" fmla="*/ 619125 h 619125"/>
              <a:gd name="connsiteX3" fmla="*/ 1381125 w 1381125"/>
              <a:gd name="connsiteY3" fmla="*/ 457200 h 619125"/>
              <a:gd name="connsiteX4" fmla="*/ 1282094 w 1381125"/>
              <a:gd name="connsiteY4" fmla="*/ 535174 h 619125"/>
              <a:gd name="connsiteX0" fmla="*/ 0 w 1340077"/>
              <a:gd name="connsiteY0" fmla="*/ 0 h 619125"/>
              <a:gd name="connsiteX1" fmla="*/ 323850 w 1340077"/>
              <a:gd name="connsiteY1" fmla="*/ 457200 h 619125"/>
              <a:gd name="connsiteX2" fmla="*/ 876300 w 1340077"/>
              <a:gd name="connsiteY2" fmla="*/ 619125 h 619125"/>
              <a:gd name="connsiteX3" fmla="*/ 1340077 w 1340077"/>
              <a:gd name="connsiteY3" fmla="*/ 518836 h 619125"/>
              <a:gd name="connsiteX4" fmla="*/ 1282094 w 1340077"/>
              <a:gd name="connsiteY4" fmla="*/ 535174 h 619125"/>
              <a:gd name="connsiteX0" fmla="*/ 0 w 1309259"/>
              <a:gd name="connsiteY0" fmla="*/ 0 h 619125"/>
              <a:gd name="connsiteX1" fmla="*/ 323850 w 1309259"/>
              <a:gd name="connsiteY1" fmla="*/ 457200 h 619125"/>
              <a:gd name="connsiteX2" fmla="*/ 876300 w 1309259"/>
              <a:gd name="connsiteY2" fmla="*/ 619125 h 619125"/>
              <a:gd name="connsiteX3" fmla="*/ 1309259 w 1309259"/>
              <a:gd name="connsiteY3" fmla="*/ 498312 h 619125"/>
              <a:gd name="connsiteX4" fmla="*/ 1282094 w 1309259"/>
              <a:gd name="connsiteY4" fmla="*/ 535174 h 619125"/>
              <a:gd name="connsiteX0" fmla="*/ 0 w 1308362"/>
              <a:gd name="connsiteY0" fmla="*/ 0 h 619125"/>
              <a:gd name="connsiteX1" fmla="*/ 323850 w 1308362"/>
              <a:gd name="connsiteY1" fmla="*/ 457200 h 619125"/>
              <a:gd name="connsiteX2" fmla="*/ 876300 w 1308362"/>
              <a:gd name="connsiteY2" fmla="*/ 619125 h 619125"/>
              <a:gd name="connsiteX3" fmla="*/ 1308362 w 1308362"/>
              <a:gd name="connsiteY3" fmla="*/ 517341 h 619125"/>
              <a:gd name="connsiteX4" fmla="*/ 1282094 w 1308362"/>
              <a:gd name="connsiteY4" fmla="*/ 535174 h 619125"/>
              <a:gd name="connsiteX0" fmla="*/ 0 w 1308362"/>
              <a:gd name="connsiteY0" fmla="*/ 0 h 619125"/>
              <a:gd name="connsiteX1" fmla="*/ 323850 w 1308362"/>
              <a:gd name="connsiteY1" fmla="*/ 457200 h 619125"/>
              <a:gd name="connsiteX2" fmla="*/ 876300 w 1308362"/>
              <a:gd name="connsiteY2" fmla="*/ 619125 h 619125"/>
              <a:gd name="connsiteX3" fmla="*/ 1308362 w 1308362"/>
              <a:gd name="connsiteY3" fmla="*/ 517341 h 619125"/>
              <a:gd name="connsiteX4" fmla="*/ 1276648 w 1308362"/>
              <a:gd name="connsiteY4" fmla="*/ 515846 h 619125"/>
              <a:gd name="connsiteX0" fmla="*/ 0 w 1308362"/>
              <a:gd name="connsiteY0" fmla="*/ 0 h 619125"/>
              <a:gd name="connsiteX1" fmla="*/ 323850 w 1308362"/>
              <a:gd name="connsiteY1" fmla="*/ 457200 h 619125"/>
              <a:gd name="connsiteX2" fmla="*/ 876300 w 1308362"/>
              <a:gd name="connsiteY2" fmla="*/ 619125 h 619125"/>
              <a:gd name="connsiteX3" fmla="*/ 1308362 w 1308362"/>
              <a:gd name="connsiteY3" fmla="*/ 517341 h 619125"/>
              <a:gd name="connsiteX0" fmla="*/ 0 w 1308362"/>
              <a:gd name="connsiteY0" fmla="*/ 0 h 641506"/>
              <a:gd name="connsiteX1" fmla="*/ 323850 w 1308362"/>
              <a:gd name="connsiteY1" fmla="*/ 457200 h 641506"/>
              <a:gd name="connsiteX2" fmla="*/ 811675 w 1308362"/>
              <a:gd name="connsiteY2" fmla="*/ 641506 h 641506"/>
              <a:gd name="connsiteX3" fmla="*/ 1308362 w 1308362"/>
              <a:gd name="connsiteY3" fmla="*/ 517341 h 641506"/>
              <a:gd name="connsiteX0" fmla="*/ 0 w 1315303"/>
              <a:gd name="connsiteY0" fmla="*/ 0 h 641506"/>
              <a:gd name="connsiteX1" fmla="*/ 323850 w 1315303"/>
              <a:gd name="connsiteY1" fmla="*/ 457200 h 641506"/>
              <a:gd name="connsiteX2" fmla="*/ 811675 w 1315303"/>
              <a:gd name="connsiteY2" fmla="*/ 641506 h 641506"/>
              <a:gd name="connsiteX3" fmla="*/ 1315303 w 1315303"/>
              <a:gd name="connsiteY3" fmla="*/ 504954 h 641506"/>
              <a:gd name="connsiteX0" fmla="*/ 0 w 1315303"/>
              <a:gd name="connsiteY0" fmla="*/ 0 h 641506"/>
              <a:gd name="connsiteX1" fmla="*/ 279150 w 1315303"/>
              <a:gd name="connsiteY1" fmla="*/ 461450 h 641506"/>
              <a:gd name="connsiteX2" fmla="*/ 811675 w 1315303"/>
              <a:gd name="connsiteY2" fmla="*/ 641506 h 641506"/>
              <a:gd name="connsiteX3" fmla="*/ 1315303 w 1315303"/>
              <a:gd name="connsiteY3" fmla="*/ 504954 h 641506"/>
              <a:gd name="connsiteX0" fmla="*/ 0 w 1340675"/>
              <a:gd name="connsiteY0" fmla="*/ 0 h 642702"/>
              <a:gd name="connsiteX1" fmla="*/ 304522 w 1340675"/>
              <a:gd name="connsiteY1" fmla="*/ 462646 h 642702"/>
              <a:gd name="connsiteX2" fmla="*/ 837047 w 1340675"/>
              <a:gd name="connsiteY2" fmla="*/ 642702 h 642702"/>
              <a:gd name="connsiteX3" fmla="*/ 1340675 w 1340675"/>
              <a:gd name="connsiteY3" fmla="*/ 506150 h 642702"/>
            </a:gdLst>
            <a:ahLst/>
            <a:cxnLst>
              <a:cxn ang="0">
                <a:pos x="connsiteX0" y="connsiteY0"/>
              </a:cxn>
              <a:cxn ang="0">
                <a:pos x="connsiteX1" y="connsiteY1"/>
              </a:cxn>
              <a:cxn ang="0">
                <a:pos x="connsiteX2" y="connsiteY2"/>
              </a:cxn>
              <a:cxn ang="0">
                <a:pos x="connsiteX3" y="connsiteY3"/>
              </a:cxn>
            </a:cxnLst>
            <a:rect l="l" t="t" r="r" b="b"/>
            <a:pathLst>
              <a:path w="1340675" h="642702">
                <a:moveTo>
                  <a:pt x="0" y="0"/>
                </a:moveTo>
                <a:lnTo>
                  <a:pt x="304522" y="462646"/>
                </a:lnTo>
                <a:lnTo>
                  <a:pt x="837047" y="642702"/>
                </a:lnTo>
                <a:lnTo>
                  <a:pt x="1340675" y="506150"/>
                </a:lnTo>
              </a:path>
            </a:pathLst>
          </a:cu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 name="グループ化 1">
            <a:extLst>
              <a:ext uri="{FF2B5EF4-FFF2-40B4-BE49-F238E27FC236}">
                <a16:creationId xmlns:a16="http://schemas.microsoft.com/office/drawing/2014/main" id="{9A92D451-0A41-15AF-42A7-66C28A1AE2F1}"/>
              </a:ext>
            </a:extLst>
          </p:cNvPr>
          <p:cNvGrpSpPr/>
          <p:nvPr/>
        </p:nvGrpSpPr>
        <p:grpSpPr>
          <a:xfrm>
            <a:off x="6017498" y="1037671"/>
            <a:ext cx="2479050" cy="834264"/>
            <a:chOff x="5921244" y="936893"/>
            <a:chExt cx="2479050" cy="834264"/>
          </a:xfrm>
        </p:grpSpPr>
        <p:grpSp>
          <p:nvGrpSpPr>
            <p:cNvPr id="383" name="グループ化 382">
              <a:extLst>
                <a:ext uri="{FF2B5EF4-FFF2-40B4-BE49-F238E27FC236}">
                  <a16:creationId xmlns:a16="http://schemas.microsoft.com/office/drawing/2014/main" id="{0FBC695D-26D0-C99A-F042-C51B9D988D55}"/>
                </a:ext>
              </a:extLst>
            </p:cNvPr>
            <p:cNvGrpSpPr/>
            <p:nvPr/>
          </p:nvGrpSpPr>
          <p:grpSpPr>
            <a:xfrm>
              <a:off x="6344192" y="1106254"/>
              <a:ext cx="2056102" cy="664903"/>
              <a:chOff x="1328082" y="912294"/>
              <a:chExt cx="2056102" cy="664903"/>
            </a:xfrm>
          </p:grpSpPr>
          <p:grpSp>
            <p:nvGrpSpPr>
              <p:cNvPr id="12353" name="グループ化 12352">
                <a:extLst>
                  <a:ext uri="{FF2B5EF4-FFF2-40B4-BE49-F238E27FC236}">
                    <a16:creationId xmlns:a16="http://schemas.microsoft.com/office/drawing/2014/main" id="{B2D16CB7-FF4F-30CE-22F2-A74DF7D13CC2}"/>
                  </a:ext>
                </a:extLst>
              </p:cNvPr>
              <p:cNvGrpSpPr/>
              <p:nvPr/>
            </p:nvGrpSpPr>
            <p:grpSpPr>
              <a:xfrm>
                <a:off x="1378402" y="912294"/>
                <a:ext cx="1720064" cy="664903"/>
                <a:chOff x="1378402" y="912294"/>
                <a:chExt cx="1720064" cy="664903"/>
              </a:xfrm>
            </p:grpSpPr>
            <p:sp>
              <p:nvSpPr>
                <p:cNvPr id="12355" name="角丸四角形 65">
                  <a:extLst>
                    <a:ext uri="{FF2B5EF4-FFF2-40B4-BE49-F238E27FC236}">
                      <a16:creationId xmlns:a16="http://schemas.microsoft.com/office/drawing/2014/main" id="{3241F7D5-5A5C-51B8-29E9-4FFEF9310263}"/>
                    </a:ext>
                  </a:extLst>
                </p:cNvPr>
                <p:cNvSpPr/>
                <p:nvPr/>
              </p:nvSpPr>
              <p:spPr>
                <a:xfrm>
                  <a:off x="1383378" y="981132"/>
                  <a:ext cx="1715088" cy="388521"/>
                </a:xfrm>
                <a:prstGeom prst="roundRect">
                  <a:avLst/>
                </a:prstGeom>
                <a:solidFill>
                  <a:schemeClr val="bg1"/>
                </a:solidFill>
                <a:ln w="28575">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latin typeface="Meiryo UI" panose="020B0604030504040204" pitchFamily="50" charset="-128"/>
                    <a:ea typeface="Meiryo UI" panose="020B0604030504040204" pitchFamily="50" charset="-128"/>
                  </a:endParaRPr>
                </a:p>
              </p:txBody>
            </p:sp>
            <p:sp>
              <p:nvSpPr>
                <p:cNvPr id="12356" name="角丸四角形 65">
                  <a:extLst>
                    <a:ext uri="{FF2B5EF4-FFF2-40B4-BE49-F238E27FC236}">
                      <a16:creationId xmlns:a16="http://schemas.microsoft.com/office/drawing/2014/main" id="{ABCA1FCC-3126-E8A6-3A07-B92325969478}"/>
                    </a:ext>
                  </a:extLst>
                </p:cNvPr>
                <p:cNvSpPr/>
                <p:nvPr/>
              </p:nvSpPr>
              <p:spPr>
                <a:xfrm>
                  <a:off x="1378402" y="912294"/>
                  <a:ext cx="1719522" cy="664903"/>
                </a:xfrm>
                <a:prstGeom prst="roundRect">
                  <a:avLst/>
                </a:prstGeom>
                <a:solidFill>
                  <a:schemeClr val="bg1"/>
                </a:solidFill>
                <a:ln w="28575">
                  <a:solidFill>
                    <a:srgbClr val="FFFF6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latin typeface="Meiryo UI" panose="020B0604030504040204" pitchFamily="50" charset="-128"/>
                    <a:ea typeface="Meiryo UI" panose="020B0604030504040204" pitchFamily="50" charset="-128"/>
                  </a:endParaRPr>
                </a:p>
              </p:txBody>
            </p:sp>
          </p:grpSp>
          <p:sp>
            <p:nvSpPr>
              <p:cNvPr id="12354" name="テキスト ボックス 12353">
                <a:extLst>
                  <a:ext uri="{FF2B5EF4-FFF2-40B4-BE49-F238E27FC236}">
                    <a16:creationId xmlns:a16="http://schemas.microsoft.com/office/drawing/2014/main" id="{C47BBDD5-F4FC-9110-5D8D-503A79D7F454}"/>
                  </a:ext>
                </a:extLst>
              </p:cNvPr>
              <p:cNvSpPr txBox="1"/>
              <p:nvPr/>
            </p:nvSpPr>
            <p:spPr>
              <a:xfrm>
                <a:off x="1328082" y="1052003"/>
                <a:ext cx="2056102" cy="461665"/>
              </a:xfrm>
              <a:prstGeom prst="rect">
                <a:avLst/>
              </a:prstGeom>
              <a:noFill/>
            </p:spPr>
            <p:txBody>
              <a:bodyPr wrap="square" rtlCol="0">
                <a:spAutoFit/>
              </a:bodyPr>
              <a:lstStyle/>
              <a:p>
                <a:r>
                  <a:rPr lang="ja-JP" altLang="en-US" sz="1200" dirty="0">
                    <a:latin typeface="Meiryo UI" panose="020B0604030504040204" pitchFamily="50" charset="-128"/>
                    <a:ea typeface="Meiryo UI" panose="020B0604030504040204" pitchFamily="50" charset="-128"/>
                  </a:rPr>
                  <a:t>・「層別」の考え方での改善</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PDCA</a:t>
                </a:r>
                <a:r>
                  <a:rPr lang="ja-JP" altLang="en-US" sz="1200" dirty="0">
                    <a:latin typeface="Meiryo UI" panose="020B0604030504040204" pitchFamily="50" charset="-128"/>
                    <a:ea typeface="Meiryo UI" panose="020B0604030504040204" pitchFamily="50" charset="-128"/>
                  </a:rPr>
                  <a:t>」が身についている</a:t>
                </a:r>
              </a:p>
            </p:txBody>
          </p:sp>
        </p:grpSp>
        <p:sp>
          <p:nvSpPr>
            <p:cNvPr id="12352" name="爆発 2 1">
              <a:extLst>
                <a:ext uri="{FF2B5EF4-FFF2-40B4-BE49-F238E27FC236}">
                  <a16:creationId xmlns:a16="http://schemas.microsoft.com/office/drawing/2014/main" id="{2DCA0AF5-927F-7883-983A-9FB2776E82E6}"/>
                </a:ext>
              </a:extLst>
            </p:cNvPr>
            <p:cNvSpPr/>
            <p:nvPr/>
          </p:nvSpPr>
          <p:spPr bwMode="auto">
            <a:xfrm>
              <a:off x="5921244" y="936893"/>
              <a:ext cx="991097" cy="438935"/>
            </a:xfrm>
            <a:prstGeom prst="irregularSeal2">
              <a:avLst/>
            </a:prstGeom>
            <a:solidFill>
              <a:srgbClr val="FFFF66"/>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600" b="1" dirty="0">
                  <a:solidFill>
                    <a:srgbClr val="FF0000"/>
                  </a:solidFill>
                  <a:latin typeface="Meiryo UI" panose="020B0604030504040204" pitchFamily="50" charset="-128"/>
                  <a:ea typeface="Meiryo UI" panose="020B0604030504040204" pitchFamily="50" charset="-128"/>
                </a:rPr>
                <a:t>弱点</a:t>
              </a:r>
            </a:p>
          </p:txBody>
        </p:sp>
      </p:grpSp>
      <p:grpSp>
        <p:nvGrpSpPr>
          <p:cNvPr id="17" name="グループ化 16">
            <a:extLst>
              <a:ext uri="{FF2B5EF4-FFF2-40B4-BE49-F238E27FC236}">
                <a16:creationId xmlns:a16="http://schemas.microsoft.com/office/drawing/2014/main" id="{47494A22-59DB-15BB-7D67-ED98FC8A6464}"/>
              </a:ext>
            </a:extLst>
          </p:cNvPr>
          <p:cNvGrpSpPr/>
          <p:nvPr/>
        </p:nvGrpSpPr>
        <p:grpSpPr>
          <a:xfrm>
            <a:off x="8869612" y="4402750"/>
            <a:ext cx="2439568" cy="785217"/>
            <a:chOff x="8496546" y="4288997"/>
            <a:chExt cx="2439570" cy="895306"/>
          </a:xfrm>
        </p:grpSpPr>
        <p:sp>
          <p:nvSpPr>
            <p:cNvPr id="12368" name="角丸四角形 284">
              <a:extLst>
                <a:ext uri="{FF2B5EF4-FFF2-40B4-BE49-F238E27FC236}">
                  <a16:creationId xmlns:a16="http://schemas.microsoft.com/office/drawing/2014/main" id="{A7910884-1971-5C68-91B6-B85BA3A1B8FD}"/>
                </a:ext>
              </a:extLst>
            </p:cNvPr>
            <p:cNvSpPr/>
            <p:nvPr/>
          </p:nvSpPr>
          <p:spPr>
            <a:xfrm flipH="1">
              <a:off x="8496546" y="4288997"/>
              <a:ext cx="2439570" cy="895306"/>
            </a:xfrm>
            <a:prstGeom prst="roundRect">
              <a:avLst/>
            </a:prstGeom>
            <a:solidFill>
              <a:schemeClr val="bg1"/>
            </a:solidFill>
            <a:ln w="28575">
              <a:solidFill>
                <a:srgbClr val="FFFF6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00" dirty="0">
                <a:latin typeface="Meiryo UI" panose="020B0604030504040204" pitchFamily="50" charset="-128"/>
                <a:ea typeface="Meiryo UI" panose="020B0604030504040204" pitchFamily="50" charset="-128"/>
              </a:endParaRPr>
            </a:p>
          </p:txBody>
        </p:sp>
        <p:sp>
          <p:nvSpPr>
            <p:cNvPr id="12369" name="テキスト ボックス 12368">
              <a:extLst>
                <a:ext uri="{FF2B5EF4-FFF2-40B4-BE49-F238E27FC236}">
                  <a16:creationId xmlns:a16="http://schemas.microsoft.com/office/drawing/2014/main" id="{712045B7-CA06-31A2-FB7F-83C272C57764}"/>
                </a:ext>
              </a:extLst>
            </p:cNvPr>
            <p:cNvSpPr txBox="1"/>
            <p:nvPr/>
          </p:nvSpPr>
          <p:spPr>
            <a:xfrm>
              <a:off x="8564589" y="4426996"/>
              <a:ext cx="2332159" cy="646331"/>
            </a:xfrm>
            <a:prstGeom prst="rect">
              <a:avLst/>
            </a:prstGeom>
            <a:noFill/>
          </p:spPr>
          <p:txBody>
            <a:bodyPr wrap="square" rtlCol="0">
              <a:spAutoFit/>
            </a:bodyPr>
            <a:lstStyle/>
            <a:p>
              <a:r>
                <a:rPr lang="ja-JP" altLang="en-US" sz="1200" dirty="0">
                  <a:latin typeface="Meiryo UI" panose="020B0604030504040204" pitchFamily="50" charset="-128"/>
                  <a:ea typeface="Meiryo UI" panose="020B0604030504040204" pitchFamily="50" charset="-128"/>
                </a:rPr>
                <a:t>・自分の役割に応じた行動ができる</a:t>
              </a:r>
            </a:p>
            <a:p>
              <a:r>
                <a:rPr lang="ja-JP" altLang="en-US" sz="1200" dirty="0">
                  <a:latin typeface="Meiryo UI" panose="020B0604030504040204" pitchFamily="50" charset="-128"/>
                  <a:ea typeface="Meiryo UI" panose="020B0604030504040204" pitchFamily="50" charset="-128"/>
                </a:rPr>
                <a:t>・自主的に問題解決に取り組む</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　ことができる</a:t>
              </a:r>
            </a:p>
          </p:txBody>
        </p:sp>
      </p:grpSp>
      <p:grpSp>
        <p:nvGrpSpPr>
          <p:cNvPr id="3" name="グループ化 2">
            <a:extLst>
              <a:ext uri="{FF2B5EF4-FFF2-40B4-BE49-F238E27FC236}">
                <a16:creationId xmlns:a16="http://schemas.microsoft.com/office/drawing/2014/main" id="{BF775020-5926-4013-051E-0E5ADE3E19F9}"/>
              </a:ext>
            </a:extLst>
          </p:cNvPr>
          <p:cNvGrpSpPr/>
          <p:nvPr/>
        </p:nvGrpSpPr>
        <p:grpSpPr>
          <a:xfrm>
            <a:off x="6080239" y="4370467"/>
            <a:ext cx="2465112" cy="972451"/>
            <a:chOff x="7367013" y="1539805"/>
            <a:chExt cx="2465112" cy="972451"/>
          </a:xfrm>
        </p:grpSpPr>
        <p:sp>
          <p:nvSpPr>
            <p:cNvPr id="12373" name="角丸四角形 7">
              <a:extLst>
                <a:ext uri="{FF2B5EF4-FFF2-40B4-BE49-F238E27FC236}">
                  <a16:creationId xmlns:a16="http://schemas.microsoft.com/office/drawing/2014/main" id="{53461B01-3FE6-8203-F0B0-D159941E2335}"/>
                </a:ext>
              </a:extLst>
            </p:cNvPr>
            <p:cNvSpPr/>
            <p:nvPr/>
          </p:nvSpPr>
          <p:spPr>
            <a:xfrm flipH="1">
              <a:off x="7367013" y="1539805"/>
              <a:ext cx="2308883" cy="817987"/>
            </a:xfrm>
            <a:prstGeom prst="roundRect">
              <a:avLst/>
            </a:prstGeom>
            <a:solidFill>
              <a:schemeClr val="bg1"/>
            </a:solidFill>
            <a:ln w="28575">
              <a:solidFill>
                <a:srgbClr val="FFFF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3600" dirty="0">
                <a:latin typeface="Meiryo UI" panose="020B0604030504040204" pitchFamily="50" charset="-128"/>
                <a:ea typeface="Meiryo UI" panose="020B0604030504040204" pitchFamily="50" charset="-128"/>
              </a:endParaRPr>
            </a:p>
          </p:txBody>
        </p:sp>
        <p:sp>
          <p:nvSpPr>
            <p:cNvPr id="12374" name="テキスト ボックス 12373">
              <a:extLst>
                <a:ext uri="{FF2B5EF4-FFF2-40B4-BE49-F238E27FC236}">
                  <a16:creationId xmlns:a16="http://schemas.microsoft.com/office/drawing/2014/main" id="{382D790B-18F4-9D82-8728-C9696D7FFABF}"/>
                </a:ext>
              </a:extLst>
            </p:cNvPr>
            <p:cNvSpPr txBox="1"/>
            <p:nvPr/>
          </p:nvSpPr>
          <p:spPr>
            <a:xfrm>
              <a:off x="7479445" y="1558149"/>
              <a:ext cx="2352680" cy="954107"/>
            </a:xfrm>
            <a:prstGeom prst="rect">
              <a:avLst/>
            </a:prstGeom>
            <a:noFill/>
            <a:ln>
              <a:noFill/>
            </a:ln>
          </p:spPr>
          <p:txBody>
            <a:bodyPr wrap="square" rtlCol="0">
              <a:spAutoFit/>
            </a:bodyPr>
            <a:lstStyle/>
            <a:p>
              <a:r>
                <a:rPr lang="ja-JP" altLang="en-US" sz="1200" dirty="0">
                  <a:latin typeface="Meiryo UI" panose="020B0604030504040204" pitchFamily="50" charset="-128"/>
                  <a:ea typeface="Meiryo UI" panose="020B0604030504040204" pitchFamily="50" charset="-128"/>
                </a:rPr>
                <a:t>・担当業務に必要な知識、</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　技能を指導できる</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・担当業務以外３つまで業務が</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　標準レベルで作業可能</a:t>
              </a:r>
            </a:p>
            <a:p>
              <a:endParaRPr lang="ja-JP" altLang="en-US" sz="800" b="1" dirty="0">
                <a:latin typeface="Meiryo UI" panose="020B0604030504040204" pitchFamily="50" charset="-128"/>
                <a:ea typeface="Meiryo UI" panose="020B0604030504040204" pitchFamily="50" charset="-128"/>
              </a:endParaRPr>
            </a:p>
          </p:txBody>
        </p:sp>
      </p:grpSp>
      <p:grpSp>
        <p:nvGrpSpPr>
          <p:cNvPr id="41" name="グループ化 40"/>
          <p:cNvGrpSpPr/>
          <p:nvPr/>
        </p:nvGrpSpPr>
        <p:grpSpPr>
          <a:xfrm rot="303291">
            <a:off x="2855718" y="647797"/>
            <a:ext cx="2020680" cy="807421"/>
            <a:chOff x="7586265" y="2738258"/>
            <a:chExt cx="1684253" cy="654808"/>
          </a:xfrm>
        </p:grpSpPr>
        <p:sp>
          <p:nvSpPr>
            <p:cNvPr id="39" name="円形吹き出し 38"/>
            <p:cNvSpPr/>
            <p:nvPr/>
          </p:nvSpPr>
          <p:spPr>
            <a:xfrm rot="21296709">
              <a:off x="7586265" y="2738258"/>
              <a:ext cx="1684253" cy="654808"/>
            </a:xfrm>
            <a:prstGeom prst="wedgeEllipseCallout">
              <a:avLst>
                <a:gd name="adj1" fmla="val 65107"/>
                <a:gd name="adj2" fmla="val 27580"/>
              </a:avLst>
            </a:prstGeom>
            <a:solidFill>
              <a:schemeClr val="bg1"/>
            </a:solidFill>
            <a:ln w="12700">
              <a:solidFill>
                <a:schemeClr val="tx1"/>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0" name="テキスト ボックス 39"/>
            <p:cNvSpPr txBox="1"/>
            <p:nvPr/>
          </p:nvSpPr>
          <p:spPr>
            <a:xfrm rot="21296709">
              <a:off x="7778985" y="2807031"/>
              <a:ext cx="1442605" cy="474245"/>
            </a:xfrm>
            <a:prstGeom prst="rect">
              <a:avLst/>
            </a:prstGeom>
            <a:noFill/>
            <a:ln w="12700">
              <a:noFill/>
            </a:ln>
          </p:spPr>
          <p:txBody>
            <a:bodyPr wrap="square" rtlCol="0">
              <a:spAutoFit/>
            </a:bodyPr>
            <a:lstStyle/>
            <a:p>
              <a:pPr algn="ctr"/>
              <a:r>
                <a:rPr lang="en-US" altLang="ja-JP" sz="1800" b="1" dirty="0">
                  <a:latin typeface="Meiryo UI" panose="020B0604030504040204" pitchFamily="50" charset="-128"/>
                  <a:ea typeface="Meiryo UI" panose="020B0604030504040204" pitchFamily="50" charset="-128"/>
                </a:rPr>
                <a:t>B</a:t>
              </a:r>
              <a:r>
                <a:rPr lang="ja-JP" altLang="en-US" sz="1800" b="1" dirty="0">
                  <a:latin typeface="Meiryo UI" panose="020B0604030504040204" pitchFamily="50" charset="-128"/>
                  <a:ea typeface="Meiryo UI" panose="020B0604030504040204" pitchFamily="50" charset="-128"/>
                </a:rPr>
                <a:t>→</a:t>
              </a:r>
              <a:r>
                <a:rPr lang="en-US" altLang="ja-JP" sz="1800" b="1"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に</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レベルアップしよう</a:t>
              </a:r>
              <a:r>
                <a:rPr lang="en-US" altLang="ja-JP" sz="1400" dirty="0">
                  <a:latin typeface="Meiryo UI" panose="020B0604030504040204" pitchFamily="50" charset="-128"/>
                  <a:ea typeface="Meiryo UI" panose="020B0604030504040204" pitchFamily="50" charset="-128"/>
                </a:rPr>
                <a:t>‼</a:t>
              </a:r>
              <a:endParaRPr lang="ja-JP" altLang="en-US" sz="1400" dirty="0">
                <a:latin typeface="Meiryo UI" panose="020B0604030504040204" pitchFamily="50" charset="-128"/>
                <a:ea typeface="Meiryo UI" panose="020B0604030504040204" pitchFamily="50" charset="-128"/>
              </a:endParaRPr>
            </a:p>
          </p:txBody>
        </p:sp>
      </p:grpSp>
      <p:grpSp>
        <p:nvGrpSpPr>
          <p:cNvPr id="12358" name="グループ化 12357">
            <a:extLst>
              <a:ext uri="{FF2B5EF4-FFF2-40B4-BE49-F238E27FC236}">
                <a16:creationId xmlns:a16="http://schemas.microsoft.com/office/drawing/2014/main" id="{F769A232-5513-606C-9D42-63CC0A8AD99C}"/>
              </a:ext>
            </a:extLst>
          </p:cNvPr>
          <p:cNvGrpSpPr/>
          <p:nvPr/>
        </p:nvGrpSpPr>
        <p:grpSpPr>
          <a:xfrm>
            <a:off x="9433027" y="868057"/>
            <a:ext cx="1901395" cy="655111"/>
            <a:chOff x="3840248" y="1131871"/>
            <a:chExt cx="2038014" cy="655111"/>
          </a:xfrm>
        </p:grpSpPr>
        <p:sp>
          <p:nvSpPr>
            <p:cNvPr id="12360" name="角丸四角形 284">
              <a:extLst>
                <a:ext uri="{FF2B5EF4-FFF2-40B4-BE49-F238E27FC236}">
                  <a16:creationId xmlns:a16="http://schemas.microsoft.com/office/drawing/2014/main" id="{DB837634-AC83-BFF3-0A79-40FAB162B84D}"/>
                </a:ext>
              </a:extLst>
            </p:cNvPr>
            <p:cNvSpPr/>
            <p:nvPr/>
          </p:nvSpPr>
          <p:spPr>
            <a:xfrm flipH="1">
              <a:off x="3840248" y="1131871"/>
              <a:ext cx="1974483" cy="609600"/>
            </a:xfrm>
            <a:prstGeom prst="roundRect">
              <a:avLst/>
            </a:prstGeom>
            <a:solidFill>
              <a:schemeClr val="bg1"/>
            </a:solidFill>
            <a:ln w="28575">
              <a:solidFill>
                <a:schemeClr val="accent5">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latin typeface="Meiryo UI" panose="020B0604030504040204" pitchFamily="50" charset="-128"/>
                <a:ea typeface="Meiryo UI" panose="020B0604030504040204" pitchFamily="50" charset="-128"/>
              </a:endParaRPr>
            </a:p>
          </p:txBody>
        </p:sp>
        <p:sp>
          <p:nvSpPr>
            <p:cNvPr id="12361" name="テキスト ボックス 12360">
              <a:extLst>
                <a:ext uri="{FF2B5EF4-FFF2-40B4-BE49-F238E27FC236}">
                  <a16:creationId xmlns:a16="http://schemas.microsoft.com/office/drawing/2014/main" id="{E74C77EF-7B6E-4413-C3DA-D32FF34DCCE3}"/>
                </a:ext>
              </a:extLst>
            </p:cNvPr>
            <p:cNvSpPr txBox="1"/>
            <p:nvPr/>
          </p:nvSpPr>
          <p:spPr>
            <a:xfrm>
              <a:off x="3888762" y="1140651"/>
              <a:ext cx="1989500" cy="646331"/>
            </a:xfrm>
            <a:prstGeom prst="rect">
              <a:avLst/>
            </a:prstGeom>
            <a:noFill/>
            <a:ln>
              <a:noFill/>
            </a:ln>
          </p:spPr>
          <p:txBody>
            <a:bodyPr wrap="square" rtlCol="0">
              <a:spAutoFit/>
            </a:bodyPr>
            <a:lstStyle/>
            <a:p>
              <a:r>
                <a:rPr lang="ja-JP" altLang="en-US" sz="1200" dirty="0">
                  <a:latin typeface="Meiryo UI" panose="020B0604030504040204" pitchFamily="50" charset="-128"/>
                  <a:ea typeface="Meiryo UI" panose="020B0604030504040204" pitchFamily="50" charset="-128"/>
                </a:rPr>
                <a:t>・連携意識や協力意欲</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・結束を強め協力して困難</a:t>
              </a:r>
              <a:endParaRPr lang="en-US" altLang="ja-JP" sz="1200" dirty="0">
                <a:latin typeface="Meiryo UI" panose="020B0604030504040204" pitchFamily="50" charset="-128"/>
                <a:ea typeface="Meiryo UI" panose="020B0604030504040204" pitchFamily="50" charset="-128"/>
              </a:endParaRPr>
            </a:p>
            <a:p>
              <a:r>
                <a:rPr lang="en-US" altLang="ja-JP" sz="1200" dirty="0">
                  <a:latin typeface="Meiryo UI" panose="020B0604030504040204" pitchFamily="50" charset="-128"/>
                  <a:ea typeface="Meiryo UI" panose="020B0604030504040204" pitchFamily="50" charset="-128"/>
                </a:rPr>
                <a:t>  </a:t>
              </a:r>
              <a:r>
                <a:rPr lang="ja-JP" altLang="en-US" sz="1200" dirty="0">
                  <a:latin typeface="Meiryo UI" panose="020B0604030504040204" pitchFamily="50" charset="-128"/>
                  <a:ea typeface="Meiryo UI" panose="020B0604030504040204" pitchFamily="50" charset="-128"/>
                </a:rPr>
                <a:t>を乗り越える</a:t>
              </a:r>
            </a:p>
          </p:txBody>
        </p:sp>
      </p:grpSp>
      <p:sp>
        <p:nvSpPr>
          <p:cNvPr id="12359" name="爆発 2 283">
            <a:extLst>
              <a:ext uri="{FF2B5EF4-FFF2-40B4-BE49-F238E27FC236}">
                <a16:creationId xmlns:a16="http://schemas.microsoft.com/office/drawing/2014/main" id="{B3FB2F21-D82D-E54E-E2C3-0FCDB8F0F662}"/>
              </a:ext>
            </a:extLst>
          </p:cNvPr>
          <p:cNvSpPr/>
          <p:nvPr/>
        </p:nvSpPr>
        <p:spPr bwMode="auto">
          <a:xfrm>
            <a:off x="8966007" y="536526"/>
            <a:ext cx="991097" cy="513016"/>
          </a:xfrm>
          <a:prstGeom prst="irregularSeal2">
            <a:avLst/>
          </a:prstGeom>
          <a:solidFill>
            <a:schemeClr val="accent1">
              <a:lumMod val="75000"/>
            </a:schemeClr>
          </a:solidFill>
          <a:ln w="19050">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600" b="1" dirty="0">
                <a:solidFill>
                  <a:schemeClr val="bg1"/>
                </a:solidFill>
                <a:latin typeface="Meiryo UI" panose="020B0604030504040204" pitchFamily="50" charset="-128"/>
                <a:ea typeface="Meiryo UI" panose="020B0604030504040204" pitchFamily="50" charset="-128"/>
              </a:rPr>
              <a:t>強化</a:t>
            </a:r>
          </a:p>
        </p:txBody>
      </p:sp>
      <p:sp>
        <p:nvSpPr>
          <p:cNvPr id="12367" name="爆発 2 52">
            <a:extLst>
              <a:ext uri="{FF2B5EF4-FFF2-40B4-BE49-F238E27FC236}">
                <a16:creationId xmlns:a16="http://schemas.microsoft.com/office/drawing/2014/main" id="{32B20AF0-2088-FF82-D97C-0987EA86F40B}"/>
              </a:ext>
            </a:extLst>
          </p:cNvPr>
          <p:cNvSpPr/>
          <p:nvPr/>
        </p:nvSpPr>
        <p:spPr bwMode="auto">
          <a:xfrm>
            <a:off x="10431964" y="4050175"/>
            <a:ext cx="979720" cy="460683"/>
          </a:xfrm>
          <a:prstGeom prst="irregularSeal2">
            <a:avLst/>
          </a:prstGeom>
          <a:solidFill>
            <a:srgbClr val="FFFF66"/>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600" b="1" dirty="0">
                <a:solidFill>
                  <a:srgbClr val="FF0000"/>
                </a:solidFill>
                <a:latin typeface="Meiryo UI" panose="020B0604030504040204" pitchFamily="50" charset="-128"/>
                <a:ea typeface="Meiryo UI" panose="020B0604030504040204" pitchFamily="50" charset="-128"/>
              </a:rPr>
              <a:t>弱点</a:t>
            </a:r>
          </a:p>
        </p:txBody>
      </p:sp>
      <p:grpSp>
        <p:nvGrpSpPr>
          <p:cNvPr id="24" name="グループ化 23">
            <a:extLst>
              <a:ext uri="{FF2B5EF4-FFF2-40B4-BE49-F238E27FC236}">
                <a16:creationId xmlns:a16="http://schemas.microsoft.com/office/drawing/2014/main" id="{E143DB89-4810-C7CF-2CBE-268C405C4C45}"/>
              </a:ext>
            </a:extLst>
          </p:cNvPr>
          <p:cNvGrpSpPr/>
          <p:nvPr/>
        </p:nvGrpSpPr>
        <p:grpSpPr>
          <a:xfrm>
            <a:off x="8410023" y="1465352"/>
            <a:ext cx="1087646" cy="308777"/>
            <a:chOff x="12559072" y="1688220"/>
            <a:chExt cx="1221460" cy="419280"/>
          </a:xfrm>
        </p:grpSpPr>
        <p:sp>
          <p:nvSpPr>
            <p:cNvPr id="22" name="四角形: 角を丸くする 21">
              <a:extLst>
                <a:ext uri="{FF2B5EF4-FFF2-40B4-BE49-F238E27FC236}">
                  <a16:creationId xmlns:a16="http://schemas.microsoft.com/office/drawing/2014/main" id="{4DA65AC5-3D16-C227-6F0E-EABDEAB12EAB}"/>
                </a:ext>
              </a:extLst>
            </p:cNvPr>
            <p:cNvSpPr/>
            <p:nvPr/>
          </p:nvSpPr>
          <p:spPr>
            <a:xfrm>
              <a:off x="12572628" y="1688220"/>
              <a:ext cx="1087646" cy="419280"/>
            </a:xfrm>
            <a:prstGeom prst="roundRect">
              <a:avLst/>
            </a:prstGeom>
            <a:solidFill>
              <a:schemeClr val="bg1"/>
            </a:solid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38100">
                  <a:solidFill>
                    <a:schemeClr val="tx1"/>
                  </a:solidFill>
                </a:ln>
              </a:endParaRPr>
            </a:p>
          </p:txBody>
        </p:sp>
        <p:sp>
          <p:nvSpPr>
            <p:cNvPr id="21" name="テキスト ボックス 20">
              <a:extLst>
                <a:ext uri="{FF2B5EF4-FFF2-40B4-BE49-F238E27FC236}">
                  <a16:creationId xmlns:a16="http://schemas.microsoft.com/office/drawing/2014/main" id="{48CD0607-27BA-3D6B-CE9B-B7B469670A2A}"/>
                </a:ext>
              </a:extLst>
            </p:cNvPr>
            <p:cNvSpPr txBox="1"/>
            <p:nvPr/>
          </p:nvSpPr>
          <p:spPr>
            <a:xfrm>
              <a:off x="12559072" y="1697164"/>
              <a:ext cx="1221460" cy="292387"/>
            </a:xfrm>
            <a:prstGeom prst="rect">
              <a:avLst/>
            </a:prstGeom>
            <a:noFill/>
          </p:spPr>
          <p:txBody>
            <a:bodyPr wrap="square" rtlCol="0">
              <a:spAutoFit/>
            </a:bodyPr>
            <a:lstStyle/>
            <a:p>
              <a:r>
                <a:rPr kumimoji="1" lang="ja-JP" altLang="en-US" sz="1300" b="1" dirty="0">
                  <a:latin typeface="Meiryo UI" panose="020B0604030504040204" pitchFamily="50" charset="-128"/>
                  <a:ea typeface="Meiryo UI" panose="020B0604030504040204" pitchFamily="50" charset="-128"/>
                </a:rPr>
                <a:t>チームワーク</a:t>
              </a:r>
            </a:p>
          </p:txBody>
        </p:sp>
      </p:grpSp>
      <p:grpSp>
        <p:nvGrpSpPr>
          <p:cNvPr id="25" name="グループ化 24">
            <a:extLst>
              <a:ext uri="{FF2B5EF4-FFF2-40B4-BE49-F238E27FC236}">
                <a16:creationId xmlns:a16="http://schemas.microsoft.com/office/drawing/2014/main" id="{C1E850F3-ADBD-ADA4-C950-F4358FFE4976}"/>
              </a:ext>
            </a:extLst>
          </p:cNvPr>
          <p:cNvGrpSpPr/>
          <p:nvPr/>
        </p:nvGrpSpPr>
        <p:grpSpPr>
          <a:xfrm>
            <a:off x="7227660" y="1943943"/>
            <a:ext cx="1089666" cy="314957"/>
            <a:chOff x="12572628" y="1688220"/>
            <a:chExt cx="1223729" cy="427671"/>
          </a:xfrm>
        </p:grpSpPr>
        <p:sp>
          <p:nvSpPr>
            <p:cNvPr id="28" name="四角形: 角を丸くする 27">
              <a:extLst>
                <a:ext uri="{FF2B5EF4-FFF2-40B4-BE49-F238E27FC236}">
                  <a16:creationId xmlns:a16="http://schemas.microsoft.com/office/drawing/2014/main" id="{12D9A306-359B-1B9F-8471-AA2880B66760}"/>
                </a:ext>
              </a:extLst>
            </p:cNvPr>
            <p:cNvSpPr/>
            <p:nvPr/>
          </p:nvSpPr>
          <p:spPr>
            <a:xfrm>
              <a:off x="12572628" y="1688220"/>
              <a:ext cx="1087646" cy="419280"/>
            </a:xfrm>
            <a:prstGeom prst="roundRect">
              <a:avLst/>
            </a:prstGeom>
            <a:solidFill>
              <a:schemeClr val="bg1"/>
            </a:solidFill>
            <a:ln w="38100">
              <a:solidFill>
                <a:srgbClr val="FFFF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38100">
                  <a:solidFill>
                    <a:schemeClr val="tx1"/>
                  </a:solidFill>
                </a:ln>
              </a:endParaRPr>
            </a:p>
          </p:txBody>
        </p:sp>
        <p:sp>
          <p:nvSpPr>
            <p:cNvPr id="29" name="テキスト ボックス 28">
              <a:extLst>
                <a:ext uri="{FF2B5EF4-FFF2-40B4-BE49-F238E27FC236}">
                  <a16:creationId xmlns:a16="http://schemas.microsoft.com/office/drawing/2014/main" id="{A9C7CAB9-DEC7-B019-0C94-D2E26E4D0918}"/>
                </a:ext>
              </a:extLst>
            </p:cNvPr>
            <p:cNvSpPr txBox="1"/>
            <p:nvPr/>
          </p:nvSpPr>
          <p:spPr>
            <a:xfrm>
              <a:off x="12574897" y="1718866"/>
              <a:ext cx="1221460" cy="397025"/>
            </a:xfrm>
            <a:prstGeom prst="rect">
              <a:avLst/>
            </a:prstGeom>
            <a:noFill/>
          </p:spPr>
          <p:txBody>
            <a:bodyPr wrap="square" rtlCol="0">
              <a:spAutoFit/>
            </a:bodyPr>
            <a:lstStyle/>
            <a:p>
              <a:r>
                <a:rPr lang="ja-JP" altLang="en-US" sz="1300" b="1" dirty="0">
                  <a:latin typeface="Meiryo UI" panose="020B0604030504040204" pitchFamily="50" charset="-128"/>
                  <a:ea typeface="Meiryo UI" panose="020B0604030504040204" pitchFamily="50" charset="-128"/>
                </a:rPr>
                <a:t>基本ステップ</a:t>
              </a:r>
              <a:endParaRPr kumimoji="1" lang="ja-JP" altLang="en-US" sz="1300" b="1" dirty="0">
                <a:latin typeface="Meiryo UI" panose="020B0604030504040204" pitchFamily="50" charset="-128"/>
                <a:ea typeface="Meiryo UI" panose="020B0604030504040204" pitchFamily="50" charset="-128"/>
              </a:endParaRPr>
            </a:p>
          </p:txBody>
        </p:sp>
      </p:grpSp>
      <p:grpSp>
        <p:nvGrpSpPr>
          <p:cNvPr id="30" name="グループ化 29">
            <a:extLst>
              <a:ext uri="{FF2B5EF4-FFF2-40B4-BE49-F238E27FC236}">
                <a16:creationId xmlns:a16="http://schemas.microsoft.com/office/drawing/2014/main" id="{64E11F5F-25DD-F7B6-EE22-81D2297A025A}"/>
              </a:ext>
            </a:extLst>
          </p:cNvPr>
          <p:cNvGrpSpPr/>
          <p:nvPr/>
        </p:nvGrpSpPr>
        <p:grpSpPr>
          <a:xfrm>
            <a:off x="7246742" y="3826211"/>
            <a:ext cx="1142385" cy="308778"/>
            <a:chOff x="12572628" y="1688220"/>
            <a:chExt cx="1282933" cy="419280"/>
          </a:xfrm>
        </p:grpSpPr>
        <p:sp>
          <p:nvSpPr>
            <p:cNvPr id="31" name="四角形: 角を丸くする 30">
              <a:extLst>
                <a:ext uri="{FF2B5EF4-FFF2-40B4-BE49-F238E27FC236}">
                  <a16:creationId xmlns:a16="http://schemas.microsoft.com/office/drawing/2014/main" id="{B2736E78-4025-C902-5304-D07E7EE07987}"/>
                </a:ext>
              </a:extLst>
            </p:cNvPr>
            <p:cNvSpPr/>
            <p:nvPr/>
          </p:nvSpPr>
          <p:spPr>
            <a:xfrm>
              <a:off x="12572628" y="1688220"/>
              <a:ext cx="1087646" cy="419280"/>
            </a:xfrm>
            <a:prstGeom prst="roundRect">
              <a:avLst/>
            </a:prstGeom>
            <a:solidFill>
              <a:schemeClr val="bg1"/>
            </a:solidFill>
            <a:ln w="38100">
              <a:solidFill>
                <a:srgbClr val="FFFF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38100">
                  <a:solidFill>
                    <a:schemeClr val="tx1"/>
                  </a:solidFill>
                </a:ln>
              </a:endParaRPr>
            </a:p>
          </p:txBody>
        </p:sp>
        <p:sp>
          <p:nvSpPr>
            <p:cNvPr id="32" name="テキスト ボックス 31">
              <a:extLst>
                <a:ext uri="{FF2B5EF4-FFF2-40B4-BE49-F238E27FC236}">
                  <a16:creationId xmlns:a16="http://schemas.microsoft.com/office/drawing/2014/main" id="{FB9CE23C-0527-9BC7-1460-6896FFB8559E}"/>
                </a:ext>
              </a:extLst>
            </p:cNvPr>
            <p:cNvSpPr txBox="1"/>
            <p:nvPr/>
          </p:nvSpPr>
          <p:spPr>
            <a:xfrm>
              <a:off x="12634101" y="1701371"/>
              <a:ext cx="1221460" cy="397026"/>
            </a:xfrm>
            <a:prstGeom prst="rect">
              <a:avLst/>
            </a:prstGeom>
            <a:noFill/>
          </p:spPr>
          <p:txBody>
            <a:bodyPr wrap="square" rtlCol="0">
              <a:spAutoFit/>
            </a:bodyPr>
            <a:lstStyle/>
            <a:p>
              <a:r>
                <a:rPr kumimoji="1" lang="ja-JP" altLang="en-US" sz="1300" b="1" dirty="0">
                  <a:latin typeface="Meiryo UI" panose="020B0604030504040204" pitchFamily="50" charset="-128"/>
                  <a:ea typeface="Meiryo UI" panose="020B0604030504040204" pitchFamily="50" charset="-128"/>
                </a:rPr>
                <a:t>多技能化</a:t>
              </a:r>
            </a:p>
          </p:txBody>
        </p:sp>
      </p:grpSp>
      <p:grpSp>
        <p:nvGrpSpPr>
          <p:cNvPr id="33" name="グループ化 32">
            <a:extLst>
              <a:ext uri="{FF2B5EF4-FFF2-40B4-BE49-F238E27FC236}">
                <a16:creationId xmlns:a16="http://schemas.microsoft.com/office/drawing/2014/main" id="{D9589AAB-E6F7-D778-11A9-9F8DFF594807}"/>
              </a:ext>
            </a:extLst>
          </p:cNvPr>
          <p:cNvGrpSpPr/>
          <p:nvPr/>
        </p:nvGrpSpPr>
        <p:grpSpPr>
          <a:xfrm>
            <a:off x="8408650" y="4113452"/>
            <a:ext cx="1179934" cy="308778"/>
            <a:chOff x="12572628" y="1688220"/>
            <a:chExt cx="1325102" cy="419280"/>
          </a:xfrm>
        </p:grpSpPr>
        <p:sp>
          <p:nvSpPr>
            <p:cNvPr id="34" name="四角形: 角を丸くする 33">
              <a:extLst>
                <a:ext uri="{FF2B5EF4-FFF2-40B4-BE49-F238E27FC236}">
                  <a16:creationId xmlns:a16="http://schemas.microsoft.com/office/drawing/2014/main" id="{FCAA6908-9C26-F19A-4471-ACA84641B815}"/>
                </a:ext>
              </a:extLst>
            </p:cNvPr>
            <p:cNvSpPr/>
            <p:nvPr/>
          </p:nvSpPr>
          <p:spPr>
            <a:xfrm>
              <a:off x="12572628" y="1688220"/>
              <a:ext cx="1087646" cy="419280"/>
            </a:xfrm>
            <a:prstGeom prst="roundRect">
              <a:avLst/>
            </a:prstGeom>
            <a:solidFill>
              <a:schemeClr val="bg1"/>
            </a:solidFill>
            <a:ln w="38100">
              <a:solidFill>
                <a:srgbClr val="FFFF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38100">
                  <a:solidFill>
                    <a:schemeClr val="tx1"/>
                  </a:solidFill>
                </a:ln>
              </a:endParaRPr>
            </a:p>
          </p:txBody>
        </p:sp>
        <p:sp>
          <p:nvSpPr>
            <p:cNvPr id="35" name="テキスト ボックス 34">
              <a:extLst>
                <a:ext uri="{FF2B5EF4-FFF2-40B4-BE49-F238E27FC236}">
                  <a16:creationId xmlns:a16="http://schemas.microsoft.com/office/drawing/2014/main" id="{A33981F6-9956-FD4F-5DD0-D4FC66F001E9}"/>
                </a:ext>
              </a:extLst>
            </p:cNvPr>
            <p:cNvSpPr txBox="1"/>
            <p:nvPr/>
          </p:nvSpPr>
          <p:spPr>
            <a:xfrm>
              <a:off x="12676270" y="1698379"/>
              <a:ext cx="1221460" cy="397025"/>
            </a:xfrm>
            <a:prstGeom prst="rect">
              <a:avLst/>
            </a:prstGeom>
            <a:noFill/>
          </p:spPr>
          <p:txBody>
            <a:bodyPr wrap="square" rtlCol="0">
              <a:spAutoFit/>
            </a:bodyPr>
            <a:lstStyle/>
            <a:p>
              <a:r>
                <a:rPr kumimoji="1" lang="ja-JP" altLang="en-US" sz="1300" b="1" dirty="0">
                  <a:latin typeface="Meiryo UI" panose="020B0604030504040204" pitchFamily="50" charset="-128"/>
                  <a:ea typeface="Meiryo UI" panose="020B0604030504040204" pitchFamily="50" charset="-128"/>
                </a:rPr>
                <a:t>運営方法</a:t>
              </a:r>
            </a:p>
          </p:txBody>
        </p:sp>
      </p:grpSp>
      <p:sp>
        <p:nvSpPr>
          <p:cNvPr id="12372" name="爆発 2 51">
            <a:extLst>
              <a:ext uri="{FF2B5EF4-FFF2-40B4-BE49-F238E27FC236}">
                <a16:creationId xmlns:a16="http://schemas.microsoft.com/office/drawing/2014/main" id="{3D691219-58D3-B056-044E-D962F515A231}"/>
              </a:ext>
            </a:extLst>
          </p:cNvPr>
          <p:cNvSpPr/>
          <p:nvPr/>
        </p:nvSpPr>
        <p:spPr bwMode="auto">
          <a:xfrm>
            <a:off x="5990424" y="3991250"/>
            <a:ext cx="1025774" cy="489244"/>
          </a:xfrm>
          <a:prstGeom prst="irregularSeal2">
            <a:avLst/>
          </a:prstGeom>
          <a:solidFill>
            <a:srgbClr val="FFFF66"/>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600" b="1" dirty="0">
                <a:solidFill>
                  <a:srgbClr val="FF0000"/>
                </a:solidFill>
                <a:latin typeface="Meiryo UI" panose="020B0604030504040204" pitchFamily="50" charset="-128"/>
                <a:ea typeface="Meiryo UI" panose="020B0604030504040204" pitchFamily="50" charset="-128"/>
              </a:rPr>
              <a:t>弱点</a:t>
            </a:r>
          </a:p>
        </p:txBody>
      </p:sp>
      <p:grpSp>
        <p:nvGrpSpPr>
          <p:cNvPr id="45" name="グループ化 44">
            <a:extLst>
              <a:ext uri="{FF2B5EF4-FFF2-40B4-BE49-F238E27FC236}">
                <a16:creationId xmlns:a16="http://schemas.microsoft.com/office/drawing/2014/main" id="{F2DF2B8A-E121-B81B-AE8C-82325C713D1A}"/>
              </a:ext>
            </a:extLst>
          </p:cNvPr>
          <p:cNvGrpSpPr/>
          <p:nvPr/>
        </p:nvGrpSpPr>
        <p:grpSpPr>
          <a:xfrm>
            <a:off x="9659571" y="5634218"/>
            <a:ext cx="1046070" cy="847007"/>
            <a:chOff x="7093760" y="5357754"/>
            <a:chExt cx="1332360" cy="1105074"/>
          </a:xfrm>
        </p:grpSpPr>
        <p:pic>
          <p:nvPicPr>
            <p:cNvPr id="47" name="図 46">
              <a:extLst>
                <a:ext uri="{FF2B5EF4-FFF2-40B4-BE49-F238E27FC236}">
                  <a16:creationId xmlns:a16="http://schemas.microsoft.com/office/drawing/2014/main" id="{73E1CBE7-0C72-2BE4-4AF2-2EFD3DC4B960}"/>
                </a:ext>
              </a:extLst>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7180156" y="5443745"/>
              <a:ext cx="1244368" cy="820678"/>
            </a:xfrm>
            <a:prstGeom prst="rect">
              <a:avLst/>
            </a:prstGeom>
          </p:spPr>
        </p:pic>
        <p:grpSp>
          <p:nvGrpSpPr>
            <p:cNvPr id="49" name="グループ化 48">
              <a:extLst>
                <a:ext uri="{FF2B5EF4-FFF2-40B4-BE49-F238E27FC236}">
                  <a16:creationId xmlns:a16="http://schemas.microsoft.com/office/drawing/2014/main" id="{2080CB6A-2523-1D80-0B28-EA5117914385}"/>
                </a:ext>
              </a:extLst>
            </p:cNvPr>
            <p:cNvGrpSpPr/>
            <p:nvPr/>
          </p:nvGrpSpPr>
          <p:grpSpPr>
            <a:xfrm>
              <a:off x="7418993" y="5357754"/>
              <a:ext cx="727749" cy="402613"/>
              <a:chOff x="8597661" y="4223556"/>
              <a:chExt cx="1518312" cy="863354"/>
            </a:xfrm>
          </p:grpSpPr>
          <p:pic>
            <p:nvPicPr>
              <p:cNvPr id="51" name="Picture 17">
                <a:extLst>
                  <a:ext uri="{FF2B5EF4-FFF2-40B4-BE49-F238E27FC236}">
                    <a16:creationId xmlns:a16="http://schemas.microsoft.com/office/drawing/2014/main" id="{BD1BDDDD-393E-4E99-119A-62F599A1804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97661" y="4223556"/>
                <a:ext cx="1518312"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2" descr="ロゴ">
                <a:extLst>
                  <a:ext uri="{FF2B5EF4-FFF2-40B4-BE49-F238E27FC236}">
                    <a16:creationId xmlns:a16="http://schemas.microsoft.com/office/drawing/2014/main" id="{B583CCE8-DF63-5A61-CD9C-CBEA8F1C547D}"/>
                  </a:ext>
                </a:extLst>
              </p:cNvPr>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3695" y="4436392"/>
                <a:ext cx="1112255" cy="270331"/>
              </a:xfrm>
              <a:prstGeom prst="rect">
                <a:avLst/>
              </a:prstGeom>
              <a:solidFill>
                <a:schemeClr val="accent4">
                  <a:lumMod val="20000"/>
                  <a:lumOff val="80000"/>
                </a:schemeClr>
              </a:solidFill>
              <a:ln>
                <a:noFill/>
              </a:ln>
            </p:spPr>
          </p:pic>
        </p:grpSp>
        <p:pic>
          <p:nvPicPr>
            <p:cNvPr id="50" name="図 49">
              <a:extLst>
                <a:ext uri="{FF2B5EF4-FFF2-40B4-BE49-F238E27FC236}">
                  <a16:creationId xmlns:a16="http://schemas.microsoft.com/office/drawing/2014/main" id="{B40FA621-D0A6-A4F1-A4F4-C0D5769A9BBD}"/>
                </a:ext>
              </a:extLst>
            </p:cNvPr>
            <p:cNvPicPr>
              <a:picLocks noChangeAspect="1"/>
            </p:cNvPicPr>
            <p:nvPr/>
          </p:nvPicPr>
          <p:blipFill rotWithShape="1">
            <a:blip r:embed="rId11"/>
            <a:srcRect l="2601" t="29310" r="-2601" b="51428"/>
            <a:stretch/>
          </p:blipFill>
          <p:spPr>
            <a:xfrm>
              <a:off x="7093760" y="5934097"/>
              <a:ext cx="1332360" cy="528731"/>
            </a:xfrm>
            <a:prstGeom prst="rect">
              <a:avLst/>
            </a:prstGeom>
          </p:spPr>
        </p:pic>
      </p:grpSp>
      <p:grpSp>
        <p:nvGrpSpPr>
          <p:cNvPr id="53" name="グループ化 52">
            <a:extLst>
              <a:ext uri="{FF2B5EF4-FFF2-40B4-BE49-F238E27FC236}">
                <a16:creationId xmlns:a16="http://schemas.microsoft.com/office/drawing/2014/main" id="{F054B3C3-5CBA-33E1-DB5A-FC3D1B94EE27}"/>
              </a:ext>
            </a:extLst>
          </p:cNvPr>
          <p:cNvGrpSpPr/>
          <p:nvPr/>
        </p:nvGrpSpPr>
        <p:grpSpPr>
          <a:xfrm>
            <a:off x="8916128" y="5502586"/>
            <a:ext cx="1063816" cy="962982"/>
            <a:chOff x="6124379" y="5227786"/>
            <a:chExt cx="1354964" cy="1256384"/>
          </a:xfrm>
        </p:grpSpPr>
        <p:pic>
          <p:nvPicPr>
            <p:cNvPr id="54" name="図 53">
              <a:extLst>
                <a:ext uri="{FF2B5EF4-FFF2-40B4-BE49-F238E27FC236}">
                  <a16:creationId xmlns:a16="http://schemas.microsoft.com/office/drawing/2014/main" id="{87193AAD-89E5-26E0-24F3-45C9F44C326A}"/>
                </a:ext>
              </a:extLst>
            </p:cNvPr>
            <p:cNvPicPr>
              <a:picLocks noChangeAspect="1"/>
            </p:cNvPicPr>
            <p:nvPr/>
          </p:nvPicPr>
          <p:blipFill>
            <a:blip r:embed="rId12" cstate="print">
              <a:extLst>
                <a:ext uri="{BEBA8EAE-BF5A-486C-A8C5-ECC9F3942E4B}">
                  <a14:imgProps xmlns:a14="http://schemas.microsoft.com/office/drawing/2010/main">
                    <a14:imgLayer r:embed="rId13">
                      <a14:imgEffect>
                        <a14:backgroundRemoval t="5859" b="88672" l="9961" r="89844">
                          <a14:backgroundMark x1="32487" y1="81421" x2="32487" y2="81421"/>
                          <a14:backgroundMark x1="32487" y1="81421" x2="47716" y2="88525"/>
                          <a14:backgroundMark x1="67005" y1="80328" x2="67005" y2="80328"/>
                          <a14:backgroundMark x1="66497" y1="80328" x2="64975" y2="81421"/>
                        </a14:backgroundRemoval>
                      </a14:imgEffect>
                    </a14:imgLayer>
                  </a14:imgProps>
                </a:ext>
                <a:ext uri="{28A0092B-C50C-407E-A947-70E740481C1C}">
                  <a14:useLocalDpi xmlns:a14="http://schemas.microsoft.com/office/drawing/2010/main" val="0"/>
                </a:ext>
              </a:extLst>
            </a:blip>
            <a:stretch>
              <a:fillRect/>
            </a:stretch>
          </p:blipFill>
          <p:spPr>
            <a:xfrm>
              <a:off x="6187909" y="5282586"/>
              <a:ext cx="1291434" cy="1023097"/>
            </a:xfrm>
            <a:prstGeom prst="rect">
              <a:avLst/>
            </a:prstGeom>
          </p:spPr>
        </p:pic>
        <p:grpSp>
          <p:nvGrpSpPr>
            <p:cNvPr id="55" name="グループ化 54">
              <a:extLst>
                <a:ext uri="{FF2B5EF4-FFF2-40B4-BE49-F238E27FC236}">
                  <a16:creationId xmlns:a16="http://schemas.microsoft.com/office/drawing/2014/main" id="{FDF5FE4C-3354-B134-4E34-C7C724FF6A84}"/>
                </a:ext>
              </a:extLst>
            </p:cNvPr>
            <p:cNvGrpSpPr/>
            <p:nvPr/>
          </p:nvGrpSpPr>
          <p:grpSpPr>
            <a:xfrm>
              <a:off x="6475902" y="5227786"/>
              <a:ext cx="720092" cy="457780"/>
              <a:chOff x="8698492" y="4442526"/>
              <a:chExt cx="1621081" cy="863355"/>
            </a:xfrm>
          </p:grpSpPr>
          <p:pic>
            <p:nvPicPr>
              <p:cNvPr id="57" name="Picture 17">
                <a:extLst>
                  <a:ext uri="{FF2B5EF4-FFF2-40B4-BE49-F238E27FC236}">
                    <a16:creationId xmlns:a16="http://schemas.microsoft.com/office/drawing/2014/main" id="{9B041DDF-2D6E-672E-7DBF-E752F99A76FD}"/>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698492" y="4442526"/>
                <a:ext cx="1621081"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descr="ロゴ">
                <a:extLst>
                  <a:ext uri="{FF2B5EF4-FFF2-40B4-BE49-F238E27FC236}">
                    <a16:creationId xmlns:a16="http://schemas.microsoft.com/office/drawing/2014/main" id="{4A0638E5-9518-48E2-974E-C79A4D60ECAB}"/>
                  </a:ext>
                </a:extLst>
              </p:cNvPr>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24631" y="4653331"/>
                <a:ext cx="1112255" cy="270330"/>
              </a:xfrm>
              <a:prstGeom prst="rect">
                <a:avLst/>
              </a:prstGeom>
              <a:solidFill>
                <a:schemeClr val="accent4">
                  <a:lumMod val="20000"/>
                  <a:lumOff val="80000"/>
                </a:schemeClr>
              </a:solidFill>
              <a:ln>
                <a:noFill/>
              </a:ln>
            </p:spPr>
          </p:pic>
        </p:grpSp>
        <p:pic>
          <p:nvPicPr>
            <p:cNvPr id="56" name="図 55">
              <a:extLst>
                <a:ext uri="{FF2B5EF4-FFF2-40B4-BE49-F238E27FC236}">
                  <a16:creationId xmlns:a16="http://schemas.microsoft.com/office/drawing/2014/main" id="{B1E5FA3B-DB28-E112-D1D7-6174CAA64BE3}"/>
                </a:ext>
              </a:extLst>
            </p:cNvPr>
            <p:cNvPicPr>
              <a:picLocks noChangeAspect="1"/>
            </p:cNvPicPr>
            <p:nvPr/>
          </p:nvPicPr>
          <p:blipFill rotWithShape="1">
            <a:blip r:embed="rId11"/>
            <a:srcRect l="2601" t="29310" r="-2601" b="51428"/>
            <a:stretch/>
          </p:blipFill>
          <p:spPr>
            <a:xfrm>
              <a:off x="6124379" y="5941290"/>
              <a:ext cx="1310605" cy="542880"/>
            </a:xfrm>
            <a:prstGeom prst="rect">
              <a:avLst/>
            </a:prstGeom>
          </p:spPr>
        </p:pic>
      </p:grpSp>
      <p:grpSp>
        <p:nvGrpSpPr>
          <p:cNvPr id="59" name="グループ化 58">
            <a:extLst>
              <a:ext uri="{FF2B5EF4-FFF2-40B4-BE49-F238E27FC236}">
                <a16:creationId xmlns:a16="http://schemas.microsoft.com/office/drawing/2014/main" id="{545AF01B-549B-EA17-25D7-7058C5190307}"/>
              </a:ext>
            </a:extLst>
          </p:cNvPr>
          <p:cNvGrpSpPr/>
          <p:nvPr/>
        </p:nvGrpSpPr>
        <p:grpSpPr>
          <a:xfrm>
            <a:off x="8196157" y="5552112"/>
            <a:ext cx="924715" cy="934489"/>
            <a:chOff x="5253126" y="5258575"/>
            <a:chExt cx="1177792" cy="1219210"/>
          </a:xfrm>
        </p:grpSpPr>
        <p:pic>
          <p:nvPicPr>
            <p:cNvPr id="60" name="図 59">
              <a:extLst>
                <a:ext uri="{FF2B5EF4-FFF2-40B4-BE49-F238E27FC236}">
                  <a16:creationId xmlns:a16="http://schemas.microsoft.com/office/drawing/2014/main" id="{05845CB5-93C7-088A-B446-C743A45682DF}"/>
                </a:ext>
              </a:extLst>
            </p:cNvPr>
            <p:cNvPicPr>
              <a:picLocks noChangeAspect="1"/>
            </p:cNvPicPr>
            <p:nvPr/>
          </p:nvPicPr>
          <p:blipFill>
            <a:blip r:embed="rId16" cstate="print">
              <a:extLst>
                <a:ext uri="{BEBA8EAE-BF5A-486C-A8C5-ECC9F3942E4B}">
                  <a14:imgProps xmlns:a14="http://schemas.microsoft.com/office/drawing/2010/main">
                    <a14:imgLayer r:embed="rId17">
                      <a14:imgEffect>
                        <a14:backgroundRemoval t="3145" b="90566" l="9827" r="89595">
                          <a14:backgroundMark x1="35260" y1="82390" x2="35260" y2="82390"/>
                          <a14:backgroundMark x1="35260" y1="82390" x2="46243" y2="87421"/>
                        </a14:backgroundRemoval>
                      </a14:imgEffect>
                    </a14:imgLayer>
                  </a14:imgProps>
                </a:ext>
                <a:ext uri="{28A0092B-C50C-407E-A947-70E740481C1C}">
                  <a14:useLocalDpi xmlns:a14="http://schemas.microsoft.com/office/drawing/2010/main" val="0"/>
                </a:ext>
              </a:extLst>
            </a:blip>
            <a:stretch>
              <a:fillRect/>
            </a:stretch>
          </p:blipFill>
          <p:spPr>
            <a:xfrm>
              <a:off x="5283648" y="5325547"/>
              <a:ext cx="1111733" cy="919966"/>
            </a:xfrm>
            <a:prstGeom prst="rect">
              <a:avLst/>
            </a:prstGeom>
          </p:spPr>
        </p:pic>
        <p:grpSp>
          <p:nvGrpSpPr>
            <p:cNvPr id="65" name="グループ化 64">
              <a:extLst>
                <a:ext uri="{FF2B5EF4-FFF2-40B4-BE49-F238E27FC236}">
                  <a16:creationId xmlns:a16="http://schemas.microsoft.com/office/drawing/2014/main" id="{146C9149-2E35-9D4F-2334-E2B768E8B544}"/>
                </a:ext>
              </a:extLst>
            </p:cNvPr>
            <p:cNvGrpSpPr/>
            <p:nvPr/>
          </p:nvGrpSpPr>
          <p:grpSpPr>
            <a:xfrm>
              <a:off x="5508854" y="5258575"/>
              <a:ext cx="703994" cy="427280"/>
              <a:chOff x="8647872" y="4313042"/>
              <a:chExt cx="1518312" cy="754475"/>
            </a:xfrm>
          </p:grpSpPr>
          <p:pic>
            <p:nvPicPr>
              <p:cNvPr id="67" name="Picture 17">
                <a:extLst>
                  <a:ext uri="{FF2B5EF4-FFF2-40B4-BE49-F238E27FC236}">
                    <a16:creationId xmlns:a16="http://schemas.microsoft.com/office/drawing/2014/main" id="{36485B63-703D-5D93-CF3A-893F036DEBF8}"/>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647872" y="4313042"/>
                <a:ext cx="1518312" cy="7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2" descr="ロゴ">
                <a:extLst>
                  <a:ext uri="{FF2B5EF4-FFF2-40B4-BE49-F238E27FC236}">
                    <a16:creationId xmlns:a16="http://schemas.microsoft.com/office/drawing/2014/main" id="{6726AED1-5F6F-5128-5C63-F16E4BDF417D}"/>
                  </a:ext>
                </a:extLst>
              </p:cNvPr>
              <p:cNvPicPr>
                <a:picLocks noChangeAspect="1" noChangeArrowheads="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2233" y="4455721"/>
                <a:ext cx="1112255" cy="270330"/>
              </a:xfrm>
              <a:prstGeom prst="rect">
                <a:avLst/>
              </a:prstGeom>
              <a:solidFill>
                <a:schemeClr val="accent4">
                  <a:lumMod val="20000"/>
                  <a:lumOff val="80000"/>
                </a:schemeClr>
              </a:solidFill>
              <a:ln>
                <a:noFill/>
              </a:ln>
            </p:spPr>
          </p:pic>
        </p:grpSp>
        <p:pic>
          <p:nvPicPr>
            <p:cNvPr id="66" name="図 65">
              <a:extLst>
                <a:ext uri="{FF2B5EF4-FFF2-40B4-BE49-F238E27FC236}">
                  <a16:creationId xmlns:a16="http://schemas.microsoft.com/office/drawing/2014/main" id="{F536C285-271D-BDE0-B419-C0837A19359C}"/>
                </a:ext>
              </a:extLst>
            </p:cNvPr>
            <p:cNvPicPr>
              <a:picLocks noChangeAspect="1"/>
            </p:cNvPicPr>
            <p:nvPr/>
          </p:nvPicPr>
          <p:blipFill rotWithShape="1">
            <a:blip r:embed="rId11"/>
            <a:srcRect l="2601" t="29310" r="-2601" b="51428"/>
            <a:stretch/>
          </p:blipFill>
          <p:spPr>
            <a:xfrm>
              <a:off x="5253126" y="5910940"/>
              <a:ext cx="1177792" cy="566845"/>
            </a:xfrm>
            <a:prstGeom prst="rect">
              <a:avLst/>
            </a:prstGeom>
          </p:spPr>
        </p:pic>
      </p:grpSp>
      <p:grpSp>
        <p:nvGrpSpPr>
          <p:cNvPr id="69" name="グループ化 68">
            <a:extLst>
              <a:ext uri="{FF2B5EF4-FFF2-40B4-BE49-F238E27FC236}">
                <a16:creationId xmlns:a16="http://schemas.microsoft.com/office/drawing/2014/main" id="{74D4B2A1-9BFE-C5A4-FE8D-4156C31C507F}"/>
              </a:ext>
            </a:extLst>
          </p:cNvPr>
          <p:cNvGrpSpPr/>
          <p:nvPr/>
        </p:nvGrpSpPr>
        <p:grpSpPr>
          <a:xfrm>
            <a:off x="1741275" y="5524116"/>
            <a:ext cx="1079286" cy="970703"/>
            <a:chOff x="4211338" y="5196625"/>
            <a:chExt cx="1374667" cy="1266457"/>
          </a:xfrm>
        </p:grpSpPr>
        <p:pic>
          <p:nvPicPr>
            <p:cNvPr id="70" name="図 69">
              <a:extLst>
                <a:ext uri="{FF2B5EF4-FFF2-40B4-BE49-F238E27FC236}">
                  <a16:creationId xmlns:a16="http://schemas.microsoft.com/office/drawing/2014/main" id="{E2F375B3-F23C-B97E-DDCD-0645A95BAF73}"/>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211338" y="5254393"/>
              <a:ext cx="1374667" cy="991559"/>
            </a:xfrm>
            <a:prstGeom prst="rect">
              <a:avLst/>
            </a:prstGeom>
          </p:spPr>
        </p:pic>
        <p:grpSp>
          <p:nvGrpSpPr>
            <p:cNvPr id="71" name="グループ化 70">
              <a:extLst>
                <a:ext uri="{FF2B5EF4-FFF2-40B4-BE49-F238E27FC236}">
                  <a16:creationId xmlns:a16="http://schemas.microsoft.com/office/drawing/2014/main" id="{355F1D67-58E8-886E-14B2-476D0C13A917}"/>
                </a:ext>
              </a:extLst>
            </p:cNvPr>
            <p:cNvGrpSpPr/>
            <p:nvPr/>
          </p:nvGrpSpPr>
          <p:grpSpPr>
            <a:xfrm>
              <a:off x="4530862" y="5196625"/>
              <a:ext cx="777762" cy="488941"/>
              <a:chOff x="8779229" y="4204162"/>
              <a:chExt cx="1440306" cy="863354"/>
            </a:xfrm>
          </p:grpSpPr>
          <p:pic>
            <p:nvPicPr>
              <p:cNvPr id="73" name="Picture 17">
                <a:extLst>
                  <a:ext uri="{FF2B5EF4-FFF2-40B4-BE49-F238E27FC236}">
                    <a16:creationId xmlns:a16="http://schemas.microsoft.com/office/drawing/2014/main" id="{3540C66E-6F8A-10E6-8A60-0EA2B4C9D246}"/>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779229" y="4204162"/>
                <a:ext cx="1440306" cy="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2" descr="ロゴ">
                <a:extLst>
                  <a:ext uri="{FF2B5EF4-FFF2-40B4-BE49-F238E27FC236}">
                    <a16:creationId xmlns:a16="http://schemas.microsoft.com/office/drawing/2014/main" id="{061D55F7-573F-5F59-040B-48C154C09723}"/>
                  </a:ext>
                </a:extLst>
              </p:cNvPr>
              <p:cNvPicPr>
                <a:picLocks noChangeAspect="1" noChangeArrowheads="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999465" y="4441857"/>
                <a:ext cx="1009652" cy="245392"/>
              </a:xfrm>
              <a:prstGeom prst="rect">
                <a:avLst/>
              </a:prstGeom>
              <a:solidFill>
                <a:schemeClr val="accent4">
                  <a:lumMod val="20000"/>
                  <a:lumOff val="80000"/>
                </a:schemeClr>
              </a:solidFill>
              <a:ln>
                <a:noFill/>
              </a:ln>
            </p:spPr>
          </p:pic>
        </p:grpSp>
        <p:pic>
          <p:nvPicPr>
            <p:cNvPr id="72" name="図 71">
              <a:extLst>
                <a:ext uri="{FF2B5EF4-FFF2-40B4-BE49-F238E27FC236}">
                  <a16:creationId xmlns:a16="http://schemas.microsoft.com/office/drawing/2014/main" id="{37B6C687-CAE2-7848-A37E-A165C0AABB9C}"/>
                </a:ext>
              </a:extLst>
            </p:cNvPr>
            <p:cNvPicPr>
              <a:picLocks noChangeAspect="1"/>
            </p:cNvPicPr>
            <p:nvPr/>
          </p:nvPicPr>
          <p:blipFill rotWithShape="1">
            <a:blip r:embed="rId11"/>
            <a:srcRect l="2601" t="29310" r="-2601" b="51428"/>
            <a:stretch/>
          </p:blipFill>
          <p:spPr>
            <a:xfrm>
              <a:off x="4260906" y="5896237"/>
              <a:ext cx="1263655" cy="566845"/>
            </a:xfrm>
            <a:prstGeom prst="rect">
              <a:avLst/>
            </a:prstGeom>
          </p:spPr>
        </p:pic>
      </p:grpSp>
      <p:grpSp>
        <p:nvGrpSpPr>
          <p:cNvPr id="75" name="グループ化 74">
            <a:extLst>
              <a:ext uri="{FF2B5EF4-FFF2-40B4-BE49-F238E27FC236}">
                <a16:creationId xmlns:a16="http://schemas.microsoft.com/office/drawing/2014/main" id="{2F7720FE-89FE-7E66-3003-CD8F2031D784}"/>
              </a:ext>
            </a:extLst>
          </p:cNvPr>
          <p:cNvGrpSpPr/>
          <p:nvPr/>
        </p:nvGrpSpPr>
        <p:grpSpPr>
          <a:xfrm>
            <a:off x="995922" y="5483698"/>
            <a:ext cx="1144867" cy="982406"/>
            <a:chOff x="3207805" y="5179520"/>
            <a:chExt cx="1458195" cy="1281727"/>
          </a:xfrm>
        </p:grpSpPr>
        <p:pic>
          <p:nvPicPr>
            <p:cNvPr id="76" name="図 75">
              <a:extLst>
                <a:ext uri="{FF2B5EF4-FFF2-40B4-BE49-F238E27FC236}">
                  <a16:creationId xmlns:a16="http://schemas.microsoft.com/office/drawing/2014/main" id="{BC6F892E-D1E7-BABD-9C02-418A49088D6F}"/>
                </a:ext>
              </a:extLst>
            </p:cNvPr>
            <p:cNvPicPr>
              <a:picLocks noChangeAspect="1"/>
            </p:cNvPicPr>
            <p:nvPr/>
          </p:nvPicPr>
          <p:blipFill>
            <a:blip r:embed="rId23" cstate="print">
              <a:extLst>
                <a:ext uri="{BEBA8EAE-BF5A-486C-A8C5-ECC9F3942E4B}">
                  <a14:imgProps xmlns:a14="http://schemas.microsoft.com/office/drawing/2010/main">
                    <a14:imgLayer r:embed="rId24">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207805" y="5179520"/>
              <a:ext cx="1458195" cy="1076997"/>
            </a:xfrm>
            <a:prstGeom prst="rect">
              <a:avLst/>
            </a:prstGeom>
          </p:spPr>
        </p:pic>
        <p:grpSp>
          <p:nvGrpSpPr>
            <p:cNvPr id="78" name="グループ化 77">
              <a:extLst>
                <a:ext uri="{FF2B5EF4-FFF2-40B4-BE49-F238E27FC236}">
                  <a16:creationId xmlns:a16="http://schemas.microsoft.com/office/drawing/2014/main" id="{8680B173-8DD6-2224-A108-A155291DF5A4}"/>
                </a:ext>
              </a:extLst>
            </p:cNvPr>
            <p:cNvGrpSpPr/>
            <p:nvPr/>
          </p:nvGrpSpPr>
          <p:grpSpPr>
            <a:xfrm>
              <a:off x="3590945" y="5199516"/>
              <a:ext cx="728250" cy="388177"/>
              <a:chOff x="3590945" y="5199516"/>
              <a:chExt cx="728250" cy="388177"/>
            </a:xfrm>
          </p:grpSpPr>
          <p:pic>
            <p:nvPicPr>
              <p:cNvPr id="80" name="Picture 17">
                <a:extLst>
                  <a:ext uri="{FF2B5EF4-FFF2-40B4-BE49-F238E27FC236}">
                    <a16:creationId xmlns:a16="http://schemas.microsoft.com/office/drawing/2014/main" id="{2874D255-A034-5BDD-44F1-FA8A7608CDE1}"/>
                  </a:ext>
                </a:extLst>
              </p:cNvPr>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3590945" y="5199516"/>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2" descr="ロゴ">
                <a:extLst>
                  <a:ext uri="{FF2B5EF4-FFF2-40B4-BE49-F238E27FC236}">
                    <a16:creationId xmlns:a16="http://schemas.microsoft.com/office/drawing/2014/main" id="{74A2D9F3-85CE-EFD5-96D0-1A6E0FD199A7}"/>
                  </a:ext>
                </a:extLst>
              </p:cNvPr>
              <p:cNvPicPr>
                <a:picLocks noChangeAspect="1" noChangeArrowheads="1"/>
              </p:cNvPicPr>
              <p:nvPr/>
            </p:nvPicPr>
            <p:blipFill>
              <a:blip r:embed="rId2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742298" y="5273862"/>
                <a:ext cx="440741" cy="153095"/>
              </a:xfrm>
              <a:prstGeom prst="rect">
                <a:avLst/>
              </a:prstGeom>
              <a:solidFill>
                <a:schemeClr val="accent4">
                  <a:lumMod val="20000"/>
                  <a:lumOff val="80000"/>
                </a:schemeClr>
              </a:solidFill>
              <a:ln>
                <a:noFill/>
              </a:ln>
            </p:spPr>
          </p:pic>
        </p:grpSp>
        <p:pic>
          <p:nvPicPr>
            <p:cNvPr id="79" name="図 78">
              <a:extLst>
                <a:ext uri="{FF2B5EF4-FFF2-40B4-BE49-F238E27FC236}">
                  <a16:creationId xmlns:a16="http://schemas.microsoft.com/office/drawing/2014/main" id="{B3444D95-9B1D-B166-4E78-764E27A01F67}"/>
                </a:ext>
              </a:extLst>
            </p:cNvPr>
            <p:cNvPicPr>
              <a:picLocks noChangeAspect="1"/>
            </p:cNvPicPr>
            <p:nvPr/>
          </p:nvPicPr>
          <p:blipFill rotWithShape="1">
            <a:blip r:embed="rId11"/>
            <a:srcRect l="2601" t="29310" r="-2601" b="51428"/>
            <a:stretch/>
          </p:blipFill>
          <p:spPr>
            <a:xfrm>
              <a:off x="3265482" y="5894402"/>
              <a:ext cx="1263655" cy="566845"/>
            </a:xfrm>
            <a:prstGeom prst="rect">
              <a:avLst/>
            </a:prstGeom>
          </p:spPr>
        </p:pic>
      </p:grpSp>
      <p:grpSp>
        <p:nvGrpSpPr>
          <p:cNvPr id="82" name="グループ化 81">
            <a:extLst>
              <a:ext uri="{FF2B5EF4-FFF2-40B4-BE49-F238E27FC236}">
                <a16:creationId xmlns:a16="http://schemas.microsoft.com/office/drawing/2014/main" id="{E39E12C3-DB26-60FD-CCF9-AC5B67B3E3F4}"/>
              </a:ext>
            </a:extLst>
          </p:cNvPr>
          <p:cNvGrpSpPr/>
          <p:nvPr/>
        </p:nvGrpSpPr>
        <p:grpSpPr>
          <a:xfrm>
            <a:off x="-162116" y="5512365"/>
            <a:ext cx="1728581" cy="967810"/>
            <a:chOff x="1620327" y="5205192"/>
            <a:chExt cx="2201662" cy="1262683"/>
          </a:xfrm>
        </p:grpSpPr>
        <p:pic>
          <p:nvPicPr>
            <p:cNvPr id="83" name="図 82">
              <a:extLst>
                <a:ext uri="{FF2B5EF4-FFF2-40B4-BE49-F238E27FC236}">
                  <a16:creationId xmlns:a16="http://schemas.microsoft.com/office/drawing/2014/main" id="{7147ED8E-8AA3-3A78-F74B-4517D269B841}"/>
                </a:ext>
              </a:extLst>
            </p:cNvPr>
            <p:cNvPicPr>
              <a:picLocks noChangeAspect="1"/>
            </p:cNvPicPr>
            <p:nvPr/>
          </p:nvPicPr>
          <p:blipFill rotWithShape="1">
            <a:blip r:embed="rId27"/>
            <a:srcRect t="27114" b="53096"/>
            <a:stretch/>
          </p:blipFill>
          <p:spPr>
            <a:xfrm>
              <a:off x="1620327" y="5770191"/>
              <a:ext cx="2201662" cy="697684"/>
            </a:xfrm>
            <a:prstGeom prst="rect">
              <a:avLst/>
            </a:prstGeom>
          </p:spPr>
        </p:pic>
        <p:pic>
          <p:nvPicPr>
            <p:cNvPr id="84" name="図 83">
              <a:extLst>
                <a:ext uri="{FF2B5EF4-FFF2-40B4-BE49-F238E27FC236}">
                  <a16:creationId xmlns:a16="http://schemas.microsoft.com/office/drawing/2014/main" id="{8FB87B63-CD55-A06E-36CF-4C569B3DC718}"/>
                </a:ext>
              </a:extLst>
            </p:cNvPr>
            <p:cNvPicPr>
              <a:picLocks noChangeAspect="1"/>
            </p:cNvPicPr>
            <p:nvPr/>
          </p:nvPicPr>
          <p:blipFill>
            <a:blip r:embed="rId28" cstate="print">
              <a:extLst>
                <a:ext uri="{BEBA8EAE-BF5A-486C-A8C5-ECC9F3942E4B}">
                  <a14:imgProps xmlns:a14="http://schemas.microsoft.com/office/drawing/2010/main">
                    <a14:imgLayer r:embed="rId29">
                      <a14:imgEffect>
                        <a14:backgroundRemoval t="424" b="97881" l="1980" r="99010"/>
                      </a14:imgEffect>
                    </a14:imgLayer>
                  </a14:imgProps>
                </a:ext>
                <a:ext uri="{28A0092B-C50C-407E-A947-70E740481C1C}">
                  <a14:useLocalDpi xmlns:a14="http://schemas.microsoft.com/office/drawing/2010/main" val="0"/>
                </a:ext>
              </a:extLst>
            </a:blip>
            <a:stretch>
              <a:fillRect/>
            </a:stretch>
          </p:blipFill>
          <p:spPr>
            <a:xfrm rot="469858">
              <a:off x="2382303" y="5218696"/>
              <a:ext cx="847055" cy="961342"/>
            </a:xfrm>
            <a:prstGeom prst="rect">
              <a:avLst/>
            </a:prstGeom>
          </p:spPr>
        </p:pic>
        <p:grpSp>
          <p:nvGrpSpPr>
            <p:cNvPr id="85" name="グループ化 84">
              <a:extLst>
                <a:ext uri="{FF2B5EF4-FFF2-40B4-BE49-F238E27FC236}">
                  <a16:creationId xmlns:a16="http://schemas.microsoft.com/office/drawing/2014/main" id="{4EDE4773-505E-E624-67A5-29C1C743480B}"/>
                </a:ext>
              </a:extLst>
            </p:cNvPr>
            <p:cNvGrpSpPr/>
            <p:nvPr/>
          </p:nvGrpSpPr>
          <p:grpSpPr>
            <a:xfrm>
              <a:off x="2520276" y="5205192"/>
              <a:ext cx="728250" cy="388177"/>
              <a:chOff x="2520276" y="5205192"/>
              <a:chExt cx="728250" cy="388177"/>
            </a:xfrm>
          </p:grpSpPr>
          <p:pic>
            <p:nvPicPr>
              <p:cNvPr id="86" name="Picture 17">
                <a:extLst>
                  <a:ext uri="{FF2B5EF4-FFF2-40B4-BE49-F238E27FC236}">
                    <a16:creationId xmlns:a16="http://schemas.microsoft.com/office/drawing/2014/main" id="{13B991C0-B3A5-778E-24E7-2B99FA4A17B1}"/>
                  </a:ext>
                </a:extLst>
              </p:cNvPr>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847395">
                <a:off x="2520276" y="5205192"/>
                <a:ext cx="728250" cy="38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2" descr="ロゴ">
                <a:extLst>
                  <a:ext uri="{FF2B5EF4-FFF2-40B4-BE49-F238E27FC236}">
                    <a16:creationId xmlns:a16="http://schemas.microsoft.com/office/drawing/2014/main" id="{5E4366D3-C813-03B9-5E69-123E2AA586AF}"/>
                  </a:ext>
                </a:extLst>
              </p:cNvPr>
              <p:cNvPicPr>
                <a:picLocks noChangeAspect="1" noChangeArrowheads="1"/>
              </p:cNvPicPr>
              <p:nvPr/>
            </p:nvPicPr>
            <p:blipFill>
              <a:blip r:embed="rId2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rot="842049">
                <a:off x="2689379" y="5286035"/>
                <a:ext cx="440741" cy="153095"/>
              </a:xfrm>
              <a:prstGeom prst="rect">
                <a:avLst/>
              </a:prstGeom>
              <a:solidFill>
                <a:schemeClr val="accent4">
                  <a:lumMod val="20000"/>
                  <a:lumOff val="80000"/>
                </a:schemeClr>
              </a:solidFill>
              <a:ln>
                <a:noFill/>
              </a:ln>
            </p:spPr>
          </p:pic>
        </p:grpSp>
      </p:grpSp>
      <p:grpSp>
        <p:nvGrpSpPr>
          <p:cNvPr id="88" name="グループ化 87">
            <a:extLst>
              <a:ext uri="{FF2B5EF4-FFF2-40B4-BE49-F238E27FC236}">
                <a16:creationId xmlns:a16="http://schemas.microsoft.com/office/drawing/2014/main" id="{209D3B6F-DFF6-B9CF-55EE-BC0F5E436C8D}"/>
              </a:ext>
            </a:extLst>
          </p:cNvPr>
          <p:cNvGrpSpPr/>
          <p:nvPr/>
        </p:nvGrpSpPr>
        <p:grpSpPr>
          <a:xfrm>
            <a:off x="10453418" y="5552845"/>
            <a:ext cx="1019504" cy="929805"/>
            <a:chOff x="8009316" y="5252734"/>
            <a:chExt cx="1298524" cy="1213098"/>
          </a:xfrm>
        </p:grpSpPr>
        <p:pic>
          <p:nvPicPr>
            <p:cNvPr id="89" name="図 88">
              <a:extLst>
                <a:ext uri="{FF2B5EF4-FFF2-40B4-BE49-F238E27FC236}">
                  <a16:creationId xmlns:a16="http://schemas.microsoft.com/office/drawing/2014/main" id="{19E6E399-3E7F-6A4F-C6D0-31CD90DC1859}"/>
                </a:ext>
              </a:extLst>
            </p:cNvPr>
            <p:cNvPicPr>
              <a:picLocks noChangeAspect="1"/>
            </p:cNvPicPr>
            <p:nvPr/>
          </p:nvPicPr>
          <p:blipFill rotWithShape="1">
            <a:blip r:embed="rId11"/>
            <a:srcRect l="2601" t="29310" r="-2601" b="51428"/>
            <a:stretch/>
          </p:blipFill>
          <p:spPr>
            <a:xfrm>
              <a:off x="8009316" y="5848481"/>
              <a:ext cx="1298524" cy="617351"/>
            </a:xfrm>
            <a:prstGeom prst="rect">
              <a:avLst/>
            </a:prstGeom>
          </p:spPr>
        </p:pic>
        <p:pic>
          <p:nvPicPr>
            <p:cNvPr id="90" name="図 89">
              <a:extLst>
                <a:ext uri="{FF2B5EF4-FFF2-40B4-BE49-F238E27FC236}">
                  <a16:creationId xmlns:a16="http://schemas.microsoft.com/office/drawing/2014/main" id="{26637179-6505-0866-E9C6-FBACE1C76C82}"/>
                </a:ext>
              </a:extLst>
            </p:cNvPr>
            <p:cNvPicPr>
              <a:picLocks noChangeAspect="1"/>
            </p:cNvPicPr>
            <p:nvPr/>
          </p:nvPicPr>
          <p:blipFill>
            <a:blip r:embed="rId30" cstate="print">
              <a:extLst>
                <a:ext uri="{BEBA8EAE-BF5A-486C-A8C5-ECC9F3942E4B}">
                  <a14:imgProps xmlns:a14="http://schemas.microsoft.com/office/drawing/2010/main">
                    <a14:imgLayer r:embed="rId31">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8146742" y="5273862"/>
              <a:ext cx="1108878" cy="941188"/>
            </a:xfrm>
            <a:prstGeom prst="rect">
              <a:avLst/>
            </a:prstGeom>
          </p:spPr>
        </p:pic>
        <p:grpSp>
          <p:nvGrpSpPr>
            <p:cNvPr id="91" name="グループ化 90">
              <a:extLst>
                <a:ext uri="{FF2B5EF4-FFF2-40B4-BE49-F238E27FC236}">
                  <a16:creationId xmlns:a16="http://schemas.microsoft.com/office/drawing/2014/main" id="{0D874E0C-5CDB-6540-BCC1-96380D180F47}"/>
                </a:ext>
              </a:extLst>
            </p:cNvPr>
            <p:cNvGrpSpPr/>
            <p:nvPr/>
          </p:nvGrpSpPr>
          <p:grpSpPr>
            <a:xfrm>
              <a:off x="8358121" y="5252734"/>
              <a:ext cx="676277" cy="438686"/>
              <a:chOff x="8597356" y="4176189"/>
              <a:chExt cx="1568953" cy="907998"/>
            </a:xfrm>
          </p:grpSpPr>
          <p:pic>
            <p:nvPicPr>
              <p:cNvPr id="103" name="Picture 17">
                <a:extLst>
                  <a:ext uri="{FF2B5EF4-FFF2-40B4-BE49-F238E27FC236}">
                    <a16:creationId xmlns:a16="http://schemas.microsoft.com/office/drawing/2014/main" id="{30DC5CB7-0518-2C36-19FB-9297BA58BA43}"/>
                  </a:ext>
                </a:extLst>
              </p:cNvPr>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8597356" y="4176189"/>
                <a:ext cx="1568953" cy="90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 name="Picture 2" descr="ロゴ">
                <a:extLst>
                  <a:ext uri="{FF2B5EF4-FFF2-40B4-BE49-F238E27FC236}">
                    <a16:creationId xmlns:a16="http://schemas.microsoft.com/office/drawing/2014/main" id="{4482D5EB-7FDE-AAD8-6124-67D42D755FB7}"/>
                  </a:ext>
                </a:extLst>
              </p:cNvPr>
              <p:cNvPicPr>
                <a:picLocks noChangeAspect="1" noChangeArrowheads="1"/>
              </p:cNvPicPr>
              <p:nvPr/>
            </p:nvPicPr>
            <p:blipFill>
              <a:blip r:embed="rId3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92105" y="4413953"/>
                <a:ext cx="1112256" cy="270330"/>
              </a:xfrm>
              <a:prstGeom prst="rect">
                <a:avLst/>
              </a:prstGeom>
              <a:solidFill>
                <a:schemeClr val="accent4">
                  <a:lumMod val="20000"/>
                  <a:lumOff val="80000"/>
                </a:schemeClr>
              </a:solidFill>
              <a:ln>
                <a:noFill/>
              </a:ln>
            </p:spPr>
          </p:pic>
        </p:grpSp>
      </p:grpSp>
      <p:sp>
        <p:nvSpPr>
          <p:cNvPr id="12288" name="フリーフォーム: 図形 12287">
            <a:extLst>
              <a:ext uri="{FF2B5EF4-FFF2-40B4-BE49-F238E27FC236}">
                <a16:creationId xmlns:a16="http://schemas.microsoft.com/office/drawing/2014/main" id="{54F9C08D-E55F-08DD-C21F-9948FF0796A0}"/>
              </a:ext>
            </a:extLst>
          </p:cNvPr>
          <p:cNvSpPr/>
          <p:nvPr/>
        </p:nvSpPr>
        <p:spPr>
          <a:xfrm>
            <a:off x="8848725" y="1860550"/>
            <a:ext cx="511175" cy="358775"/>
          </a:xfrm>
          <a:custGeom>
            <a:avLst/>
            <a:gdLst>
              <a:gd name="connsiteX0" fmla="*/ 504825 w 504825"/>
              <a:gd name="connsiteY0" fmla="*/ 371475 h 371475"/>
              <a:gd name="connsiteX1" fmla="*/ 19050 w 504825"/>
              <a:gd name="connsiteY1" fmla="*/ 0 h 371475"/>
              <a:gd name="connsiteX2" fmla="*/ 0 w 504825"/>
              <a:gd name="connsiteY2" fmla="*/ 238125 h 371475"/>
              <a:gd name="connsiteX3" fmla="*/ 504825 w 504825"/>
              <a:gd name="connsiteY3" fmla="*/ 371475 h 371475"/>
              <a:gd name="connsiteX0" fmla="*/ 485775 w 485775"/>
              <a:gd name="connsiteY0" fmla="*/ 371475 h 371475"/>
              <a:gd name="connsiteX1" fmla="*/ 0 w 485775"/>
              <a:gd name="connsiteY1" fmla="*/ 0 h 371475"/>
              <a:gd name="connsiteX2" fmla="*/ 19050 w 485775"/>
              <a:gd name="connsiteY2" fmla="*/ 225425 h 371475"/>
              <a:gd name="connsiteX3" fmla="*/ 485775 w 485775"/>
              <a:gd name="connsiteY3" fmla="*/ 371475 h 371475"/>
              <a:gd name="connsiteX0" fmla="*/ 485775 w 485775"/>
              <a:gd name="connsiteY0" fmla="*/ 371475 h 371475"/>
              <a:gd name="connsiteX1" fmla="*/ 0 w 485775"/>
              <a:gd name="connsiteY1" fmla="*/ 0 h 371475"/>
              <a:gd name="connsiteX2" fmla="*/ 12700 w 485775"/>
              <a:gd name="connsiteY2" fmla="*/ 219075 h 371475"/>
              <a:gd name="connsiteX3" fmla="*/ 485775 w 485775"/>
              <a:gd name="connsiteY3" fmla="*/ 371475 h 371475"/>
              <a:gd name="connsiteX0" fmla="*/ 498475 w 498475"/>
              <a:gd name="connsiteY0" fmla="*/ 371475 h 371475"/>
              <a:gd name="connsiteX1" fmla="*/ 12700 w 498475"/>
              <a:gd name="connsiteY1" fmla="*/ 0 h 371475"/>
              <a:gd name="connsiteX2" fmla="*/ 0 w 498475"/>
              <a:gd name="connsiteY2" fmla="*/ 212725 h 371475"/>
              <a:gd name="connsiteX3" fmla="*/ 498475 w 498475"/>
              <a:gd name="connsiteY3" fmla="*/ 371475 h 371475"/>
              <a:gd name="connsiteX0" fmla="*/ 523875 w 523875"/>
              <a:gd name="connsiteY0" fmla="*/ 358775 h 358775"/>
              <a:gd name="connsiteX1" fmla="*/ 0 w 523875"/>
              <a:gd name="connsiteY1" fmla="*/ 0 h 358775"/>
              <a:gd name="connsiteX2" fmla="*/ 25400 w 523875"/>
              <a:gd name="connsiteY2" fmla="*/ 200025 h 358775"/>
              <a:gd name="connsiteX3" fmla="*/ 523875 w 523875"/>
              <a:gd name="connsiteY3" fmla="*/ 358775 h 358775"/>
              <a:gd name="connsiteX0" fmla="*/ 498475 w 498475"/>
              <a:gd name="connsiteY0" fmla="*/ 365125 h 365125"/>
              <a:gd name="connsiteX1" fmla="*/ 0 w 498475"/>
              <a:gd name="connsiteY1" fmla="*/ 0 h 365125"/>
              <a:gd name="connsiteX2" fmla="*/ 0 w 498475"/>
              <a:gd name="connsiteY2" fmla="*/ 206375 h 365125"/>
              <a:gd name="connsiteX3" fmla="*/ 498475 w 498475"/>
              <a:gd name="connsiteY3" fmla="*/ 365125 h 365125"/>
              <a:gd name="connsiteX0" fmla="*/ 504825 w 504825"/>
              <a:gd name="connsiteY0" fmla="*/ 339725 h 339725"/>
              <a:gd name="connsiteX1" fmla="*/ 0 w 504825"/>
              <a:gd name="connsiteY1" fmla="*/ 0 h 339725"/>
              <a:gd name="connsiteX2" fmla="*/ 6350 w 504825"/>
              <a:gd name="connsiteY2" fmla="*/ 180975 h 339725"/>
              <a:gd name="connsiteX3" fmla="*/ 504825 w 504825"/>
              <a:gd name="connsiteY3" fmla="*/ 339725 h 339725"/>
              <a:gd name="connsiteX0" fmla="*/ 504825 w 504825"/>
              <a:gd name="connsiteY0" fmla="*/ 358775 h 358775"/>
              <a:gd name="connsiteX1" fmla="*/ 0 w 504825"/>
              <a:gd name="connsiteY1" fmla="*/ 0 h 358775"/>
              <a:gd name="connsiteX2" fmla="*/ 6350 w 504825"/>
              <a:gd name="connsiteY2" fmla="*/ 200025 h 358775"/>
              <a:gd name="connsiteX3" fmla="*/ 504825 w 504825"/>
              <a:gd name="connsiteY3" fmla="*/ 358775 h 358775"/>
              <a:gd name="connsiteX0" fmla="*/ 504825 w 504825"/>
              <a:gd name="connsiteY0" fmla="*/ 339725 h 339725"/>
              <a:gd name="connsiteX1" fmla="*/ 0 w 504825"/>
              <a:gd name="connsiteY1" fmla="*/ 0 h 339725"/>
              <a:gd name="connsiteX2" fmla="*/ 6350 w 504825"/>
              <a:gd name="connsiteY2" fmla="*/ 200025 h 339725"/>
              <a:gd name="connsiteX3" fmla="*/ 504825 w 504825"/>
              <a:gd name="connsiteY3" fmla="*/ 339725 h 339725"/>
              <a:gd name="connsiteX0" fmla="*/ 511175 w 511175"/>
              <a:gd name="connsiteY0" fmla="*/ 358775 h 358775"/>
              <a:gd name="connsiteX1" fmla="*/ 0 w 511175"/>
              <a:gd name="connsiteY1" fmla="*/ 0 h 358775"/>
              <a:gd name="connsiteX2" fmla="*/ 6350 w 511175"/>
              <a:gd name="connsiteY2" fmla="*/ 200025 h 358775"/>
              <a:gd name="connsiteX3" fmla="*/ 511175 w 511175"/>
              <a:gd name="connsiteY3" fmla="*/ 358775 h 358775"/>
            </a:gdLst>
            <a:ahLst/>
            <a:cxnLst>
              <a:cxn ang="0">
                <a:pos x="connsiteX0" y="connsiteY0"/>
              </a:cxn>
              <a:cxn ang="0">
                <a:pos x="connsiteX1" y="connsiteY1"/>
              </a:cxn>
              <a:cxn ang="0">
                <a:pos x="connsiteX2" y="connsiteY2"/>
              </a:cxn>
              <a:cxn ang="0">
                <a:pos x="connsiteX3" y="connsiteY3"/>
              </a:cxn>
            </a:cxnLst>
            <a:rect l="l" t="t" r="r" b="b"/>
            <a:pathLst>
              <a:path w="511175" h="358775">
                <a:moveTo>
                  <a:pt x="511175" y="358775"/>
                </a:moveTo>
                <a:lnTo>
                  <a:pt x="0" y="0"/>
                </a:lnTo>
                <a:lnTo>
                  <a:pt x="6350" y="200025"/>
                </a:lnTo>
                <a:lnTo>
                  <a:pt x="511175" y="358775"/>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300" name="図 12299" descr="テーブル&#10;&#10;AI によって生成されたコンテンツは間違っている可能性があります。">
            <a:extLst>
              <a:ext uri="{FF2B5EF4-FFF2-40B4-BE49-F238E27FC236}">
                <a16:creationId xmlns:a16="http://schemas.microsoft.com/office/drawing/2014/main" id="{034E3E3C-F933-0AA2-F311-18E6D95786A2}"/>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957129" y="4315142"/>
            <a:ext cx="2817000" cy="802042"/>
          </a:xfrm>
          <a:prstGeom prst="rect">
            <a:avLst/>
          </a:prstGeom>
        </p:spPr>
      </p:pic>
      <p:grpSp>
        <p:nvGrpSpPr>
          <p:cNvPr id="5" name="グループ化 4">
            <a:extLst>
              <a:ext uri="{FF2B5EF4-FFF2-40B4-BE49-F238E27FC236}">
                <a16:creationId xmlns:a16="http://schemas.microsoft.com/office/drawing/2014/main" id="{9BEB3E5B-59FF-B2A6-7BE5-443232962B42}"/>
              </a:ext>
            </a:extLst>
          </p:cNvPr>
          <p:cNvGrpSpPr/>
          <p:nvPr/>
        </p:nvGrpSpPr>
        <p:grpSpPr>
          <a:xfrm>
            <a:off x="4786336" y="744312"/>
            <a:ext cx="1061405" cy="1413916"/>
            <a:chOff x="4767096" y="692881"/>
            <a:chExt cx="1061405" cy="1413916"/>
          </a:xfrm>
        </p:grpSpPr>
        <p:pic>
          <p:nvPicPr>
            <p:cNvPr id="10" name="図 9">
              <a:extLst>
                <a:ext uri="{FF2B5EF4-FFF2-40B4-BE49-F238E27FC236}">
                  <a16:creationId xmlns:a16="http://schemas.microsoft.com/office/drawing/2014/main" id="{F80936EB-62AE-2784-38C9-F3DBAD53737A}"/>
                </a:ext>
              </a:extLst>
            </p:cNvPr>
            <p:cNvPicPr>
              <a:picLocks noChangeAspect="1"/>
            </p:cNvPicPr>
            <p:nvPr/>
          </p:nvPicPr>
          <p:blipFill rotWithShape="1">
            <a:blip r:embed="rId35"/>
            <a:srcRect t="31415" b="15322"/>
            <a:stretch/>
          </p:blipFill>
          <p:spPr>
            <a:xfrm>
              <a:off x="4767096" y="1266493"/>
              <a:ext cx="1061405" cy="840304"/>
            </a:xfrm>
            <a:prstGeom prst="rect">
              <a:avLst/>
            </a:prstGeom>
          </p:spPr>
        </p:pic>
        <p:grpSp>
          <p:nvGrpSpPr>
            <p:cNvPr id="11" name="グループ化 10">
              <a:extLst>
                <a:ext uri="{FF2B5EF4-FFF2-40B4-BE49-F238E27FC236}">
                  <a16:creationId xmlns:a16="http://schemas.microsoft.com/office/drawing/2014/main" id="{077D79F3-6AD6-DB40-56E9-5BC928126DE6}"/>
                </a:ext>
              </a:extLst>
            </p:cNvPr>
            <p:cNvGrpSpPr/>
            <p:nvPr/>
          </p:nvGrpSpPr>
          <p:grpSpPr>
            <a:xfrm>
              <a:off x="4967804" y="692881"/>
              <a:ext cx="843807" cy="807420"/>
              <a:chOff x="5087662" y="4656374"/>
              <a:chExt cx="1362355" cy="963328"/>
            </a:xfrm>
          </p:grpSpPr>
          <p:pic>
            <p:nvPicPr>
              <p:cNvPr id="12" name="図 11">
                <a:extLst>
                  <a:ext uri="{FF2B5EF4-FFF2-40B4-BE49-F238E27FC236}">
                    <a16:creationId xmlns:a16="http://schemas.microsoft.com/office/drawing/2014/main" id="{9B9644B7-8A19-C8C5-D551-86691C87AB85}"/>
                  </a:ext>
                </a:extLst>
              </p:cNvPr>
              <p:cNvPicPr>
                <a:picLocks noChangeAspect="1"/>
              </p:cNvPicPr>
              <p:nvPr/>
            </p:nvPicPr>
            <p:blipFill>
              <a:blip r:embed="rId36" cstate="print">
                <a:extLst>
                  <a:ext uri="{BEBA8EAE-BF5A-486C-A8C5-ECC9F3942E4B}">
                    <a14:imgProps xmlns:a14="http://schemas.microsoft.com/office/drawing/2010/main">
                      <a14:imgLayer r:embed="rId37">
                        <a14:imgEffect>
                          <a14:backgroundRemoval t="9605" b="90960" l="9605" r="89831"/>
                        </a14:imgEffect>
                      </a14:imgLayer>
                    </a14:imgProps>
                  </a:ext>
                  <a:ext uri="{28A0092B-C50C-407E-A947-70E740481C1C}">
                    <a14:useLocalDpi xmlns:a14="http://schemas.microsoft.com/office/drawing/2010/main" val="0"/>
                  </a:ext>
                </a:extLst>
              </a:blip>
              <a:stretch>
                <a:fillRect/>
              </a:stretch>
            </p:blipFill>
            <p:spPr>
              <a:xfrm>
                <a:off x="5087662" y="4656374"/>
                <a:ext cx="1362355" cy="963328"/>
              </a:xfrm>
              <a:prstGeom prst="rect">
                <a:avLst/>
              </a:prstGeom>
            </p:spPr>
          </p:pic>
          <p:grpSp>
            <p:nvGrpSpPr>
              <p:cNvPr id="13" name="グループ化 12">
                <a:extLst>
                  <a:ext uri="{FF2B5EF4-FFF2-40B4-BE49-F238E27FC236}">
                    <a16:creationId xmlns:a16="http://schemas.microsoft.com/office/drawing/2014/main" id="{49613105-B389-14E2-BB27-8E3941BAA780}"/>
                  </a:ext>
                </a:extLst>
              </p:cNvPr>
              <p:cNvGrpSpPr/>
              <p:nvPr/>
            </p:nvGrpSpPr>
            <p:grpSpPr>
              <a:xfrm>
                <a:off x="5453632" y="4684194"/>
                <a:ext cx="678559" cy="392227"/>
                <a:chOff x="-3051684" y="1332083"/>
                <a:chExt cx="1620285" cy="913231"/>
              </a:xfrm>
            </p:grpSpPr>
            <p:pic>
              <p:nvPicPr>
                <p:cNvPr id="14" name="Picture 17">
                  <a:extLst>
                    <a:ext uri="{FF2B5EF4-FFF2-40B4-BE49-F238E27FC236}">
                      <a16:creationId xmlns:a16="http://schemas.microsoft.com/office/drawing/2014/main" id="{89D2CCD1-78D1-F333-FC5F-2D4E0AE32D8D}"/>
                    </a:ext>
                  </a:extLst>
                </p:cNvPr>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rot="167860">
                  <a:off x="-3051684" y="1332083"/>
                  <a:ext cx="1620285" cy="91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ロゴ">
                  <a:extLst>
                    <a:ext uri="{FF2B5EF4-FFF2-40B4-BE49-F238E27FC236}">
                      <a16:creationId xmlns:a16="http://schemas.microsoft.com/office/drawing/2014/main" id="{A0F21FA4-AEA1-4F04-BFC8-51AD765DE0F7}"/>
                    </a:ext>
                  </a:extLst>
                </p:cNvPr>
                <p:cNvPicPr>
                  <a:picLocks noChangeAspect="1" noChangeArrowheads="1"/>
                </p:cNvPicPr>
                <p:nvPr/>
              </p:nvPicPr>
              <p:blipFill>
                <a:blip r:embed="rId39"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2735676" y="1524898"/>
                  <a:ext cx="1007981" cy="331715"/>
                </a:xfrm>
                <a:prstGeom prst="rect">
                  <a:avLst/>
                </a:prstGeom>
                <a:solidFill>
                  <a:schemeClr val="accent4">
                    <a:lumMod val="20000"/>
                    <a:lumOff val="80000"/>
                  </a:schemeClr>
                </a:solidFill>
                <a:ln>
                  <a:noFill/>
                </a:ln>
              </p:spPr>
            </p:pic>
          </p:grpSp>
        </p:grpSp>
      </p:grpSp>
      <p:sp>
        <p:nvSpPr>
          <p:cNvPr id="6" name="横巻き 75">
            <a:extLst>
              <a:ext uri="{FF2B5EF4-FFF2-40B4-BE49-F238E27FC236}">
                <a16:creationId xmlns:a16="http://schemas.microsoft.com/office/drawing/2014/main" id="{64D323D1-5E89-9129-5B2E-D505DB4D78A1}"/>
              </a:ext>
            </a:extLst>
          </p:cNvPr>
          <p:cNvSpPr/>
          <p:nvPr/>
        </p:nvSpPr>
        <p:spPr>
          <a:xfrm>
            <a:off x="427196" y="596168"/>
            <a:ext cx="2382196"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7" name="テキスト ボックス 6">
            <a:extLst>
              <a:ext uri="{FF2B5EF4-FFF2-40B4-BE49-F238E27FC236}">
                <a16:creationId xmlns:a16="http://schemas.microsoft.com/office/drawing/2014/main" id="{4046E785-BD9F-A91B-BDF5-902B8630C6D5}"/>
              </a:ext>
            </a:extLst>
          </p:cNvPr>
          <p:cNvSpPr txBox="1"/>
          <p:nvPr/>
        </p:nvSpPr>
        <p:spPr>
          <a:xfrm>
            <a:off x="567399" y="684511"/>
            <a:ext cx="2165482"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サークルレベル把握表</a:t>
            </a:r>
            <a:endParaRPr kumimoji="1" lang="ja-JP" altLang="en-US" sz="1800" dirty="0">
              <a:latin typeface="Meiryo UI" panose="020B0604030504040204" pitchFamily="50" charset="-128"/>
              <a:ea typeface="Meiryo UI" panose="020B0604030504040204" pitchFamily="50" charset="-128"/>
            </a:endParaRPr>
          </a:p>
        </p:txBody>
      </p:sp>
      <p:sp>
        <p:nvSpPr>
          <p:cNvPr id="8" name="横巻き 75">
            <a:extLst>
              <a:ext uri="{FF2B5EF4-FFF2-40B4-BE49-F238E27FC236}">
                <a16:creationId xmlns:a16="http://schemas.microsoft.com/office/drawing/2014/main" id="{19AAE98C-6DD8-D7CB-8A6F-E6B017D3266A}"/>
              </a:ext>
            </a:extLst>
          </p:cNvPr>
          <p:cNvSpPr/>
          <p:nvPr/>
        </p:nvSpPr>
        <p:spPr>
          <a:xfrm>
            <a:off x="6034682" y="580629"/>
            <a:ext cx="1807697" cy="546019"/>
          </a:xfrm>
          <a:prstGeom prst="horizontalScroll">
            <a:avLst>
              <a:gd name="adj" fmla="val 12500"/>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9" name="テキスト ボックス 8">
            <a:extLst>
              <a:ext uri="{FF2B5EF4-FFF2-40B4-BE49-F238E27FC236}">
                <a16:creationId xmlns:a16="http://schemas.microsoft.com/office/drawing/2014/main" id="{435B403F-D432-7458-2956-F9ECA75BE9A2}"/>
              </a:ext>
            </a:extLst>
          </p:cNvPr>
          <p:cNvSpPr txBox="1"/>
          <p:nvPr/>
        </p:nvSpPr>
        <p:spPr>
          <a:xfrm>
            <a:off x="6264640" y="669361"/>
            <a:ext cx="1538715" cy="369332"/>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サークルレベル</a:t>
            </a:r>
            <a:endParaRPr kumimoji="1" lang="ja-JP" altLang="en-US" sz="1800" dirty="0">
              <a:latin typeface="Meiryo UI" panose="020B0604030504040204" pitchFamily="50" charset="-128"/>
              <a:ea typeface="Meiryo UI" panose="020B0604030504040204" pitchFamily="50" charset="-128"/>
            </a:endParaRPr>
          </a:p>
        </p:txBody>
      </p:sp>
      <p:cxnSp>
        <p:nvCxnSpPr>
          <p:cNvPr id="43" name="直線コネクタ 42">
            <a:extLst>
              <a:ext uri="{FF2B5EF4-FFF2-40B4-BE49-F238E27FC236}">
                <a16:creationId xmlns:a16="http://schemas.microsoft.com/office/drawing/2014/main" id="{AB70D0E0-7963-DA97-A173-BAC84BCAA7EB}"/>
              </a:ext>
            </a:extLst>
          </p:cNvPr>
          <p:cNvCxnSpPr/>
          <p:nvPr/>
        </p:nvCxnSpPr>
        <p:spPr>
          <a:xfrm>
            <a:off x="-190594" y="1693306"/>
            <a:ext cx="908358" cy="2812087"/>
          </a:xfrm>
          <a:prstGeom prst="line">
            <a:avLst/>
          </a:prstGeom>
          <a:ln w="9525">
            <a:noFill/>
          </a:ln>
        </p:spPr>
        <p:style>
          <a:lnRef idx="1">
            <a:schemeClr val="accent1"/>
          </a:lnRef>
          <a:fillRef idx="0">
            <a:schemeClr val="accent1"/>
          </a:fillRef>
          <a:effectRef idx="0">
            <a:schemeClr val="accent1"/>
          </a:effectRef>
          <a:fontRef idx="minor">
            <a:schemeClr val="tx1"/>
          </a:fontRef>
        </p:style>
      </p:cxnSp>
      <p:cxnSp>
        <p:nvCxnSpPr>
          <p:cNvPr id="93" name="直線コネクタ 92">
            <a:extLst>
              <a:ext uri="{FF2B5EF4-FFF2-40B4-BE49-F238E27FC236}">
                <a16:creationId xmlns:a16="http://schemas.microsoft.com/office/drawing/2014/main" id="{55DDCD1E-34E9-455B-C2E5-0012C7C41043}"/>
              </a:ext>
            </a:extLst>
          </p:cNvPr>
          <p:cNvCxnSpPr/>
          <p:nvPr/>
        </p:nvCxnSpPr>
        <p:spPr>
          <a:xfrm>
            <a:off x="-397676" y="2210917"/>
            <a:ext cx="1333553" cy="1811893"/>
          </a:xfrm>
          <a:prstGeom prst="line">
            <a:avLst/>
          </a:prstGeom>
          <a:ln>
            <a:no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360932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2" presetClass="emph" presetSubtype="0" fill="hold" nodeType="afterEffect">
                                  <p:stCondLst>
                                    <p:cond delay="0"/>
                                  </p:stCondLst>
                                  <p:childTnLst>
                                    <p:animRot by="120000">
                                      <p:cBhvr>
                                        <p:cTn id="12" dur="100" fill="hold">
                                          <p:stCondLst>
                                            <p:cond delay="0"/>
                                          </p:stCondLst>
                                        </p:cTn>
                                        <p:tgtEl>
                                          <p:spTgt spid="41"/>
                                        </p:tgtEl>
                                        <p:attrNameLst>
                                          <p:attrName>r</p:attrName>
                                        </p:attrNameLst>
                                      </p:cBhvr>
                                    </p:animRot>
                                    <p:animRot by="-240000">
                                      <p:cBhvr>
                                        <p:cTn id="13" dur="200" fill="hold">
                                          <p:stCondLst>
                                            <p:cond delay="200"/>
                                          </p:stCondLst>
                                        </p:cTn>
                                        <p:tgtEl>
                                          <p:spTgt spid="41"/>
                                        </p:tgtEl>
                                        <p:attrNameLst>
                                          <p:attrName>r</p:attrName>
                                        </p:attrNameLst>
                                      </p:cBhvr>
                                    </p:animRot>
                                    <p:animRot by="240000">
                                      <p:cBhvr>
                                        <p:cTn id="14" dur="200" fill="hold">
                                          <p:stCondLst>
                                            <p:cond delay="400"/>
                                          </p:stCondLst>
                                        </p:cTn>
                                        <p:tgtEl>
                                          <p:spTgt spid="41"/>
                                        </p:tgtEl>
                                        <p:attrNameLst>
                                          <p:attrName>r</p:attrName>
                                        </p:attrNameLst>
                                      </p:cBhvr>
                                    </p:animRot>
                                    <p:animRot by="-240000">
                                      <p:cBhvr>
                                        <p:cTn id="15" dur="200" fill="hold">
                                          <p:stCondLst>
                                            <p:cond delay="600"/>
                                          </p:stCondLst>
                                        </p:cTn>
                                        <p:tgtEl>
                                          <p:spTgt spid="41"/>
                                        </p:tgtEl>
                                        <p:attrNameLst>
                                          <p:attrName>r</p:attrName>
                                        </p:attrNameLst>
                                      </p:cBhvr>
                                    </p:animRot>
                                    <p:animRot by="120000">
                                      <p:cBhvr>
                                        <p:cTn id="16" dur="200" fill="hold">
                                          <p:stCondLst>
                                            <p:cond delay="800"/>
                                          </p:stCondLst>
                                        </p:cTn>
                                        <p:tgtEl>
                                          <p:spTgt spid="41"/>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par>
                          <p:cTn id="21" fill="hold">
                            <p:stCondLst>
                              <p:cond delay="0"/>
                            </p:stCondLst>
                            <p:childTnLst>
                              <p:par>
                                <p:cTn id="22" presetID="26" presetClass="emph" presetSubtype="0" fill="hold" nodeType="after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par>
                                <p:cTn id="25" presetID="10"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379"/>
                                        </p:tgtEl>
                                        <p:attrNameLst>
                                          <p:attrName>style.visibility</p:attrName>
                                        </p:attrNameLst>
                                      </p:cBhvr>
                                      <p:to>
                                        <p:strVal val="visible"/>
                                      </p:to>
                                    </p:set>
                                    <p:animEffect transition="in" filter="fade">
                                      <p:cBhvr>
                                        <p:cTn id="31" dur="500"/>
                                        <p:tgtEl>
                                          <p:spTgt spid="379"/>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12372"/>
                                        </p:tgtEl>
                                        <p:attrNameLst>
                                          <p:attrName>style.visibility</p:attrName>
                                        </p:attrNameLst>
                                      </p:cBhvr>
                                      <p:to>
                                        <p:strVal val="visible"/>
                                      </p:to>
                                    </p:set>
                                    <p:animEffect transition="in" filter="fade">
                                      <p:cBhvr>
                                        <p:cTn id="35" dur="500"/>
                                        <p:tgtEl>
                                          <p:spTgt spid="12372"/>
                                        </p:tgtEl>
                                      </p:cBhvr>
                                    </p:animEffect>
                                  </p:childTnLst>
                                </p:cTn>
                              </p:par>
                              <p:par>
                                <p:cTn id="36" presetID="10"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1500"/>
                            </p:stCondLst>
                            <p:childTnLst>
                              <p:par>
                                <p:cTn id="40" presetID="26" presetClass="emph" presetSubtype="0" fill="hold" grpId="1" nodeType="afterEffect">
                                  <p:stCondLst>
                                    <p:cond delay="0"/>
                                  </p:stCondLst>
                                  <p:childTnLst>
                                    <p:animEffect transition="out" filter="fade">
                                      <p:cBhvr>
                                        <p:cTn id="41" dur="500" tmFilter="0, 0; .2, .5; .8, .5; 1, 0"/>
                                        <p:tgtEl>
                                          <p:spTgt spid="12372"/>
                                        </p:tgtEl>
                                      </p:cBhvr>
                                    </p:animEffect>
                                    <p:animScale>
                                      <p:cBhvr>
                                        <p:cTn id="42" dur="250" autoRev="1" fill="hold"/>
                                        <p:tgtEl>
                                          <p:spTgt spid="12372"/>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3"/>
                                        </p:tgtEl>
                                      </p:cBhvr>
                                    </p:animEffect>
                                    <p:animScale>
                                      <p:cBhvr>
                                        <p:cTn id="45" dur="250" autoRev="1" fill="hold"/>
                                        <p:tgtEl>
                                          <p:spTgt spid="3"/>
                                        </p:tgtEl>
                                      </p:cBhvr>
                                      <p:by x="105000" y="105000"/>
                                    </p:animScale>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380"/>
                                        </p:tgtEl>
                                        <p:attrNameLst>
                                          <p:attrName>style.visibility</p:attrName>
                                        </p:attrNameLst>
                                      </p:cBhvr>
                                      <p:to>
                                        <p:strVal val="visible"/>
                                      </p:to>
                                    </p:set>
                                    <p:animEffect transition="in" filter="wipe(left)">
                                      <p:cBhvr>
                                        <p:cTn id="49" dur="2000"/>
                                        <p:tgtEl>
                                          <p:spTgt spid="380"/>
                                        </p:tgtEl>
                                      </p:cBhvr>
                                    </p:animEffect>
                                  </p:childTnLst>
                                </p:cTn>
                              </p:par>
                              <p:par>
                                <p:cTn id="50" presetID="10" presetClass="entr" presetSubtype="0" fill="hold"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2367"/>
                                        </p:tgtEl>
                                        <p:attrNameLst>
                                          <p:attrName>style.visibility</p:attrName>
                                        </p:attrNameLst>
                                      </p:cBhvr>
                                      <p:to>
                                        <p:strVal val="visible"/>
                                      </p:to>
                                    </p:set>
                                    <p:animEffect transition="in" filter="fade">
                                      <p:cBhvr>
                                        <p:cTn id="56" dur="500"/>
                                        <p:tgtEl>
                                          <p:spTgt spid="12367"/>
                                        </p:tgtEl>
                                      </p:cBhvr>
                                    </p:animEffect>
                                  </p:childTnLst>
                                </p:cTn>
                              </p:par>
                              <p:par>
                                <p:cTn id="57" presetID="10" presetClass="entr" presetSubtype="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4500"/>
                            </p:stCondLst>
                            <p:childTnLst>
                              <p:par>
                                <p:cTn id="61" presetID="26" presetClass="emph" presetSubtype="0" fill="hold" grpId="1" nodeType="afterEffect">
                                  <p:stCondLst>
                                    <p:cond delay="0"/>
                                  </p:stCondLst>
                                  <p:childTnLst>
                                    <p:animEffect transition="out" filter="fade">
                                      <p:cBhvr>
                                        <p:cTn id="62" dur="500" tmFilter="0, 0; .2, .5; .8, .5; 1, 0"/>
                                        <p:tgtEl>
                                          <p:spTgt spid="12367"/>
                                        </p:tgtEl>
                                      </p:cBhvr>
                                    </p:animEffect>
                                    <p:animScale>
                                      <p:cBhvr>
                                        <p:cTn id="63" dur="250" autoRev="1" fill="hold"/>
                                        <p:tgtEl>
                                          <p:spTgt spid="12367"/>
                                        </p:tgtEl>
                                      </p:cBhvr>
                                      <p:by x="105000" y="105000"/>
                                    </p:animScale>
                                  </p:childTnLst>
                                </p:cTn>
                              </p:par>
                              <p:par>
                                <p:cTn id="64" presetID="26" presetClass="emph" presetSubtype="0" fill="hold" nodeType="withEffect">
                                  <p:stCondLst>
                                    <p:cond delay="0"/>
                                  </p:stCondLst>
                                  <p:childTnLst>
                                    <p:animEffect transition="out" filter="fade">
                                      <p:cBhvr>
                                        <p:cTn id="65" dur="500" tmFilter="0, 0; .2, .5; .8, .5; 1, 0"/>
                                        <p:tgtEl>
                                          <p:spTgt spid="17"/>
                                        </p:tgtEl>
                                      </p:cBhvr>
                                    </p:animEffect>
                                    <p:animScale>
                                      <p:cBhvr>
                                        <p:cTn id="66" dur="250" autoRev="1" fill="hold"/>
                                        <p:tgtEl>
                                          <p:spTgt spid="17"/>
                                        </p:tgtEl>
                                      </p:cBhvr>
                                      <p:by x="105000" y="105000"/>
                                    </p:animScale>
                                  </p:childTnLst>
                                </p:cTn>
                              </p:par>
                              <p:par>
                                <p:cTn id="67" presetID="10" presetClass="entr" presetSubtype="0" fill="hold" nodeType="with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12358"/>
                                        </p:tgtEl>
                                        <p:attrNameLst>
                                          <p:attrName>style.visibility</p:attrName>
                                        </p:attrNameLst>
                                      </p:cBhvr>
                                      <p:to>
                                        <p:strVal val="visible"/>
                                      </p:to>
                                    </p:set>
                                    <p:animEffect transition="in" filter="fade">
                                      <p:cBhvr>
                                        <p:cTn id="74" dur="500"/>
                                        <p:tgtEl>
                                          <p:spTgt spid="1235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2359"/>
                                        </p:tgtEl>
                                        <p:attrNameLst>
                                          <p:attrName>style.visibility</p:attrName>
                                        </p:attrNameLst>
                                      </p:cBhvr>
                                      <p:to>
                                        <p:strVal val="visible"/>
                                      </p:to>
                                    </p:set>
                                    <p:animEffect transition="in" filter="fade">
                                      <p:cBhvr>
                                        <p:cTn id="77" dur="500"/>
                                        <p:tgtEl>
                                          <p:spTgt spid="12359"/>
                                        </p:tgtEl>
                                      </p:cBhvr>
                                    </p:animEffect>
                                  </p:childTnLst>
                                </p:cTn>
                              </p:par>
                            </p:childTnLst>
                          </p:cTn>
                        </p:par>
                        <p:par>
                          <p:cTn id="78" fill="hold">
                            <p:stCondLst>
                              <p:cond delay="500"/>
                            </p:stCondLst>
                            <p:childTnLst>
                              <p:par>
                                <p:cTn id="79" presetID="32" presetClass="emph" presetSubtype="0" fill="hold" nodeType="afterEffect">
                                  <p:stCondLst>
                                    <p:cond delay="0"/>
                                  </p:stCondLst>
                                  <p:childTnLst>
                                    <p:animRot by="120000">
                                      <p:cBhvr>
                                        <p:cTn id="80" dur="100" fill="hold">
                                          <p:stCondLst>
                                            <p:cond delay="0"/>
                                          </p:stCondLst>
                                        </p:cTn>
                                        <p:tgtEl>
                                          <p:spTgt spid="12358"/>
                                        </p:tgtEl>
                                        <p:attrNameLst>
                                          <p:attrName>r</p:attrName>
                                        </p:attrNameLst>
                                      </p:cBhvr>
                                    </p:animRot>
                                    <p:animRot by="-240000">
                                      <p:cBhvr>
                                        <p:cTn id="81" dur="200" fill="hold">
                                          <p:stCondLst>
                                            <p:cond delay="200"/>
                                          </p:stCondLst>
                                        </p:cTn>
                                        <p:tgtEl>
                                          <p:spTgt spid="12358"/>
                                        </p:tgtEl>
                                        <p:attrNameLst>
                                          <p:attrName>r</p:attrName>
                                        </p:attrNameLst>
                                      </p:cBhvr>
                                    </p:animRot>
                                    <p:animRot by="240000">
                                      <p:cBhvr>
                                        <p:cTn id="82" dur="200" fill="hold">
                                          <p:stCondLst>
                                            <p:cond delay="400"/>
                                          </p:stCondLst>
                                        </p:cTn>
                                        <p:tgtEl>
                                          <p:spTgt spid="12358"/>
                                        </p:tgtEl>
                                        <p:attrNameLst>
                                          <p:attrName>r</p:attrName>
                                        </p:attrNameLst>
                                      </p:cBhvr>
                                    </p:animRot>
                                    <p:animRot by="-240000">
                                      <p:cBhvr>
                                        <p:cTn id="83" dur="200" fill="hold">
                                          <p:stCondLst>
                                            <p:cond delay="600"/>
                                          </p:stCondLst>
                                        </p:cTn>
                                        <p:tgtEl>
                                          <p:spTgt spid="12358"/>
                                        </p:tgtEl>
                                        <p:attrNameLst>
                                          <p:attrName>r</p:attrName>
                                        </p:attrNameLst>
                                      </p:cBhvr>
                                    </p:animRot>
                                    <p:animRot by="120000">
                                      <p:cBhvr>
                                        <p:cTn id="84" dur="200" fill="hold">
                                          <p:stCondLst>
                                            <p:cond delay="800"/>
                                          </p:stCondLst>
                                        </p:cTn>
                                        <p:tgtEl>
                                          <p:spTgt spid="12358"/>
                                        </p:tgtEl>
                                        <p:attrNameLst>
                                          <p:attrName>r</p:attrName>
                                        </p:attrNameLst>
                                      </p:cBhvr>
                                    </p:animRot>
                                  </p:childTnLst>
                                </p:cTn>
                              </p:par>
                              <p:par>
                                <p:cTn id="85" presetID="10" presetClass="entr" presetSubtype="0" fill="hold"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2288"/>
                                        </p:tgtEl>
                                        <p:attrNameLst>
                                          <p:attrName>style.visibility</p:attrName>
                                        </p:attrNameLst>
                                      </p:cBhvr>
                                      <p:to>
                                        <p:strVal val="visible"/>
                                      </p:to>
                                    </p:set>
                                    <p:animEffect transition="in" filter="fade">
                                      <p:cBhvr>
                                        <p:cTn id="90" dur="500"/>
                                        <p:tgtEl>
                                          <p:spTgt spid="12288"/>
                                        </p:tgtEl>
                                      </p:cBhvr>
                                    </p:animEffect>
                                  </p:childTnLst>
                                </p:cTn>
                              </p:par>
                              <p:par>
                                <p:cTn id="91" presetID="32" presetClass="emph" presetSubtype="0" fill="hold" grpId="1" nodeType="withEffect">
                                  <p:stCondLst>
                                    <p:cond delay="0"/>
                                  </p:stCondLst>
                                  <p:childTnLst>
                                    <p:animRot by="120000">
                                      <p:cBhvr>
                                        <p:cTn id="92" dur="80" fill="hold">
                                          <p:stCondLst>
                                            <p:cond delay="0"/>
                                          </p:stCondLst>
                                        </p:cTn>
                                        <p:tgtEl>
                                          <p:spTgt spid="12359"/>
                                        </p:tgtEl>
                                        <p:attrNameLst>
                                          <p:attrName>r</p:attrName>
                                        </p:attrNameLst>
                                      </p:cBhvr>
                                    </p:animRot>
                                    <p:animRot by="-240000">
                                      <p:cBhvr>
                                        <p:cTn id="93" dur="160" fill="hold">
                                          <p:stCondLst>
                                            <p:cond delay="160"/>
                                          </p:stCondLst>
                                        </p:cTn>
                                        <p:tgtEl>
                                          <p:spTgt spid="12359"/>
                                        </p:tgtEl>
                                        <p:attrNameLst>
                                          <p:attrName>r</p:attrName>
                                        </p:attrNameLst>
                                      </p:cBhvr>
                                    </p:animRot>
                                    <p:animRot by="240000">
                                      <p:cBhvr>
                                        <p:cTn id="94" dur="160" fill="hold">
                                          <p:stCondLst>
                                            <p:cond delay="320"/>
                                          </p:stCondLst>
                                        </p:cTn>
                                        <p:tgtEl>
                                          <p:spTgt spid="12359"/>
                                        </p:tgtEl>
                                        <p:attrNameLst>
                                          <p:attrName>r</p:attrName>
                                        </p:attrNameLst>
                                      </p:cBhvr>
                                    </p:animRot>
                                    <p:animRot by="-240000">
                                      <p:cBhvr>
                                        <p:cTn id="95" dur="160" fill="hold">
                                          <p:stCondLst>
                                            <p:cond delay="480"/>
                                          </p:stCondLst>
                                        </p:cTn>
                                        <p:tgtEl>
                                          <p:spTgt spid="12359"/>
                                        </p:tgtEl>
                                        <p:attrNameLst>
                                          <p:attrName>r</p:attrName>
                                        </p:attrNameLst>
                                      </p:cBhvr>
                                    </p:animRot>
                                    <p:animRot by="120000">
                                      <p:cBhvr>
                                        <p:cTn id="96" dur="160" fill="hold">
                                          <p:stCondLst>
                                            <p:cond delay="640"/>
                                          </p:stCondLst>
                                        </p:cTn>
                                        <p:tgtEl>
                                          <p:spTgt spid="12359"/>
                                        </p:tgtEl>
                                        <p:attrNameLst>
                                          <p:attrName>r</p:attrName>
                                        </p:attrNameLst>
                                      </p:cBhvr>
                                    </p:animRot>
                                  </p:childTnLst>
                                </p:cTn>
                              </p:par>
                            </p:childTnLst>
                          </p:cTn>
                        </p:par>
                        <p:par>
                          <p:cTn id="97" fill="hold">
                            <p:stCondLst>
                              <p:cond delay="1500"/>
                            </p:stCondLst>
                            <p:childTnLst>
                              <p:par>
                                <p:cTn id="98" presetID="2" presetClass="entr" presetSubtype="4" fill="hold" nodeType="afterEffect">
                                  <p:stCondLst>
                                    <p:cond delay="1000"/>
                                  </p:stCondLst>
                                  <p:childTnLst>
                                    <p:set>
                                      <p:cBhvr>
                                        <p:cTn id="99" dur="1" fill="hold">
                                          <p:stCondLst>
                                            <p:cond delay="0"/>
                                          </p:stCondLst>
                                        </p:cTn>
                                        <p:tgtEl>
                                          <p:spTgt spid="82"/>
                                        </p:tgtEl>
                                        <p:attrNameLst>
                                          <p:attrName>style.visibility</p:attrName>
                                        </p:attrNameLst>
                                      </p:cBhvr>
                                      <p:to>
                                        <p:strVal val="visible"/>
                                      </p:to>
                                    </p:set>
                                    <p:anim calcmode="lin" valueType="num">
                                      <p:cBhvr additive="base">
                                        <p:cTn id="100" dur="500" fill="hold"/>
                                        <p:tgtEl>
                                          <p:spTgt spid="82"/>
                                        </p:tgtEl>
                                        <p:attrNameLst>
                                          <p:attrName>ppt_x</p:attrName>
                                        </p:attrNameLst>
                                      </p:cBhvr>
                                      <p:tavLst>
                                        <p:tav tm="0">
                                          <p:val>
                                            <p:strVal val="#ppt_x"/>
                                          </p:val>
                                        </p:tav>
                                        <p:tav tm="100000">
                                          <p:val>
                                            <p:strVal val="#ppt_x"/>
                                          </p:val>
                                        </p:tav>
                                      </p:tavLst>
                                    </p:anim>
                                    <p:anim calcmode="lin" valueType="num">
                                      <p:cBhvr additive="base">
                                        <p:cTn id="101" dur="500" fill="hold"/>
                                        <p:tgtEl>
                                          <p:spTgt spid="82"/>
                                        </p:tgtEl>
                                        <p:attrNameLst>
                                          <p:attrName>ppt_y</p:attrName>
                                        </p:attrNameLst>
                                      </p:cBhvr>
                                      <p:tavLst>
                                        <p:tav tm="0">
                                          <p:val>
                                            <p:strVal val="1+#ppt_h/2"/>
                                          </p:val>
                                        </p:tav>
                                        <p:tav tm="100000">
                                          <p:val>
                                            <p:strVal val="#ppt_y"/>
                                          </p:val>
                                        </p:tav>
                                      </p:tavLst>
                                    </p:anim>
                                  </p:childTnLst>
                                </p:cTn>
                              </p:par>
                              <p:par>
                                <p:cTn id="102" presetID="2" presetClass="entr" presetSubtype="4" fill="hold" nodeType="withEffect">
                                  <p:stCondLst>
                                    <p:cond delay="1000"/>
                                  </p:stCondLst>
                                  <p:childTnLst>
                                    <p:set>
                                      <p:cBhvr>
                                        <p:cTn id="103" dur="1" fill="hold">
                                          <p:stCondLst>
                                            <p:cond delay="0"/>
                                          </p:stCondLst>
                                        </p:cTn>
                                        <p:tgtEl>
                                          <p:spTgt spid="75"/>
                                        </p:tgtEl>
                                        <p:attrNameLst>
                                          <p:attrName>style.visibility</p:attrName>
                                        </p:attrNameLst>
                                      </p:cBhvr>
                                      <p:to>
                                        <p:strVal val="visible"/>
                                      </p:to>
                                    </p:set>
                                    <p:anim calcmode="lin" valueType="num">
                                      <p:cBhvr additive="base">
                                        <p:cTn id="104" dur="500" fill="hold"/>
                                        <p:tgtEl>
                                          <p:spTgt spid="75"/>
                                        </p:tgtEl>
                                        <p:attrNameLst>
                                          <p:attrName>ppt_x</p:attrName>
                                        </p:attrNameLst>
                                      </p:cBhvr>
                                      <p:tavLst>
                                        <p:tav tm="0">
                                          <p:val>
                                            <p:strVal val="#ppt_x"/>
                                          </p:val>
                                        </p:tav>
                                        <p:tav tm="100000">
                                          <p:val>
                                            <p:strVal val="#ppt_x"/>
                                          </p:val>
                                        </p:tav>
                                      </p:tavLst>
                                    </p:anim>
                                    <p:anim calcmode="lin" valueType="num">
                                      <p:cBhvr additive="base">
                                        <p:cTn id="105" dur="500" fill="hold"/>
                                        <p:tgtEl>
                                          <p:spTgt spid="75"/>
                                        </p:tgtEl>
                                        <p:attrNameLst>
                                          <p:attrName>ppt_y</p:attrName>
                                        </p:attrNameLst>
                                      </p:cBhvr>
                                      <p:tavLst>
                                        <p:tav tm="0">
                                          <p:val>
                                            <p:strVal val="1+#ppt_h/2"/>
                                          </p:val>
                                        </p:tav>
                                        <p:tav tm="100000">
                                          <p:val>
                                            <p:strVal val="#ppt_y"/>
                                          </p:val>
                                        </p:tav>
                                      </p:tavLst>
                                    </p:anim>
                                  </p:childTnLst>
                                </p:cTn>
                              </p:par>
                              <p:par>
                                <p:cTn id="106" presetID="2" presetClass="entr" presetSubtype="4" fill="hold" nodeType="withEffect">
                                  <p:stCondLst>
                                    <p:cond delay="1000"/>
                                  </p:stCondLst>
                                  <p:childTnLst>
                                    <p:set>
                                      <p:cBhvr>
                                        <p:cTn id="107" dur="1" fill="hold">
                                          <p:stCondLst>
                                            <p:cond delay="0"/>
                                          </p:stCondLst>
                                        </p:cTn>
                                        <p:tgtEl>
                                          <p:spTgt spid="69"/>
                                        </p:tgtEl>
                                        <p:attrNameLst>
                                          <p:attrName>style.visibility</p:attrName>
                                        </p:attrNameLst>
                                      </p:cBhvr>
                                      <p:to>
                                        <p:strVal val="visible"/>
                                      </p:to>
                                    </p:set>
                                    <p:anim calcmode="lin" valueType="num">
                                      <p:cBhvr additive="base">
                                        <p:cTn id="108" dur="500" fill="hold"/>
                                        <p:tgtEl>
                                          <p:spTgt spid="69"/>
                                        </p:tgtEl>
                                        <p:attrNameLst>
                                          <p:attrName>ppt_x</p:attrName>
                                        </p:attrNameLst>
                                      </p:cBhvr>
                                      <p:tavLst>
                                        <p:tav tm="0">
                                          <p:val>
                                            <p:strVal val="#ppt_x"/>
                                          </p:val>
                                        </p:tav>
                                        <p:tav tm="100000">
                                          <p:val>
                                            <p:strVal val="#ppt_x"/>
                                          </p:val>
                                        </p:tav>
                                      </p:tavLst>
                                    </p:anim>
                                    <p:anim calcmode="lin" valueType="num">
                                      <p:cBhvr additive="base">
                                        <p:cTn id="109" dur="500" fill="hold"/>
                                        <p:tgtEl>
                                          <p:spTgt spid="69"/>
                                        </p:tgtEl>
                                        <p:attrNameLst>
                                          <p:attrName>ppt_y</p:attrName>
                                        </p:attrNameLst>
                                      </p:cBhvr>
                                      <p:tavLst>
                                        <p:tav tm="0">
                                          <p:val>
                                            <p:strVal val="1+#ppt_h/2"/>
                                          </p:val>
                                        </p:tav>
                                        <p:tav tm="100000">
                                          <p:val>
                                            <p:strVal val="#ppt_y"/>
                                          </p:val>
                                        </p:tav>
                                      </p:tavLst>
                                    </p:anim>
                                  </p:childTnLst>
                                </p:cTn>
                              </p:par>
                              <p:par>
                                <p:cTn id="110" presetID="2" presetClass="entr" presetSubtype="4" fill="hold" nodeType="withEffect">
                                  <p:stCondLst>
                                    <p:cond delay="1000"/>
                                  </p:stCondLst>
                                  <p:childTnLst>
                                    <p:set>
                                      <p:cBhvr>
                                        <p:cTn id="111" dur="1" fill="hold">
                                          <p:stCondLst>
                                            <p:cond delay="0"/>
                                          </p:stCondLst>
                                        </p:cTn>
                                        <p:tgtEl>
                                          <p:spTgt spid="59"/>
                                        </p:tgtEl>
                                        <p:attrNameLst>
                                          <p:attrName>style.visibility</p:attrName>
                                        </p:attrNameLst>
                                      </p:cBhvr>
                                      <p:to>
                                        <p:strVal val="visible"/>
                                      </p:to>
                                    </p:set>
                                    <p:anim calcmode="lin" valueType="num">
                                      <p:cBhvr additive="base">
                                        <p:cTn id="112" dur="500" fill="hold"/>
                                        <p:tgtEl>
                                          <p:spTgt spid="59"/>
                                        </p:tgtEl>
                                        <p:attrNameLst>
                                          <p:attrName>ppt_x</p:attrName>
                                        </p:attrNameLst>
                                      </p:cBhvr>
                                      <p:tavLst>
                                        <p:tav tm="0">
                                          <p:val>
                                            <p:strVal val="#ppt_x"/>
                                          </p:val>
                                        </p:tav>
                                        <p:tav tm="100000">
                                          <p:val>
                                            <p:strVal val="#ppt_x"/>
                                          </p:val>
                                        </p:tav>
                                      </p:tavLst>
                                    </p:anim>
                                    <p:anim calcmode="lin" valueType="num">
                                      <p:cBhvr additive="base">
                                        <p:cTn id="113" dur="500" fill="hold"/>
                                        <p:tgtEl>
                                          <p:spTgt spid="59"/>
                                        </p:tgtEl>
                                        <p:attrNameLst>
                                          <p:attrName>ppt_y</p:attrName>
                                        </p:attrNameLst>
                                      </p:cBhvr>
                                      <p:tavLst>
                                        <p:tav tm="0">
                                          <p:val>
                                            <p:strVal val="1+#ppt_h/2"/>
                                          </p:val>
                                        </p:tav>
                                        <p:tav tm="100000">
                                          <p:val>
                                            <p:strVal val="#ppt_y"/>
                                          </p:val>
                                        </p:tav>
                                      </p:tavLst>
                                    </p:anim>
                                  </p:childTnLst>
                                </p:cTn>
                              </p:par>
                              <p:par>
                                <p:cTn id="114" presetID="2" presetClass="entr" presetSubtype="4" fill="hold" nodeType="withEffect">
                                  <p:stCondLst>
                                    <p:cond delay="1000"/>
                                  </p:stCondLst>
                                  <p:childTnLst>
                                    <p:set>
                                      <p:cBhvr>
                                        <p:cTn id="115" dur="1" fill="hold">
                                          <p:stCondLst>
                                            <p:cond delay="0"/>
                                          </p:stCondLst>
                                        </p:cTn>
                                        <p:tgtEl>
                                          <p:spTgt spid="53"/>
                                        </p:tgtEl>
                                        <p:attrNameLst>
                                          <p:attrName>style.visibility</p:attrName>
                                        </p:attrNameLst>
                                      </p:cBhvr>
                                      <p:to>
                                        <p:strVal val="visible"/>
                                      </p:to>
                                    </p:set>
                                    <p:anim calcmode="lin" valueType="num">
                                      <p:cBhvr additive="base">
                                        <p:cTn id="116" dur="500" fill="hold"/>
                                        <p:tgtEl>
                                          <p:spTgt spid="53"/>
                                        </p:tgtEl>
                                        <p:attrNameLst>
                                          <p:attrName>ppt_x</p:attrName>
                                        </p:attrNameLst>
                                      </p:cBhvr>
                                      <p:tavLst>
                                        <p:tav tm="0">
                                          <p:val>
                                            <p:strVal val="#ppt_x"/>
                                          </p:val>
                                        </p:tav>
                                        <p:tav tm="100000">
                                          <p:val>
                                            <p:strVal val="#ppt_x"/>
                                          </p:val>
                                        </p:tav>
                                      </p:tavLst>
                                    </p:anim>
                                    <p:anim calcmode="lin" valueType="num">
                                      <p:cBhvr additive="base">
                                        <p:cTn id="117" dur="500" fill="hold"/>
                                        <p:tgtEl>
                                          <p:spTgt spid="53"/>
                                        </p:tgtEl>
                                        <p:attrNameLst>
                                          <p:attrName>ppt_y</p:attrName>
                                        </p:attrNameLst>
                                      </p:cBhvr>
                                      <p:tavLst>
                                        <p:tav tm="0">
                                          <p:val>
                                            <p:strVal val="1+#ppt_h/2"/>
                                          </p:val>
                                        </p:tav>
                                        <p:tav tm="100000">
                                          <p:val>
                                            <p:strVal val="#ppt_y"/>
                                          </p:val>
                                        </p:tav>
                                      </p:tavLst>
                                    </p:anim>
                                  </p:childTnLst>
                                </p:cTn>
                              </p:par>
                              <p:par>
                                <p:cTn id="118" presetID="2" presetClass="entr" presetSubtype="4" fill="hold" nodeType="withEffect">
                                  <p:stCondLst>
                                    <p:cond delay="1000"/>
                                  </p:stCondLst>
                                  <p:childTnLst>
                                    <p:set>
                                      <p:cBhvr>
                                        <p:cTn id="119" dur="1" fill="hold">
                                          <p:stCondLst>
                                            <p:cond delay="0"/>
                                          </p:stCondLst>
                                        </p:cTn>
                                        <p:tgtEl>
                                          <p:spTgt spid="45"/>
                                        </p:tgtEl>
                                        <p:attrNameLst>
                                          <p:attrName>style.visibility</p:attrName>
                                        </p:attrNameLst>
                                      </p:cBhvr>
                                      <p:to>
                                        <p:strVal val="visible"/>
                                      </p:to>
                                    </p:set>
                                    <p:anim calcmode="lin" valueType="num">
                                      <p:cBhvr additive="base">
                                        <p:cTn id="120" dur="500" fill="hold"/>
                                        <p:tgtEl>
                                          <p:spTgt spid="45"/>
                                        </p:tgtEl>
                                        <p:attrNameLst>
                                          <p:attrName>ppt_x</p:attrName>
                                        </p:attrNameLst>
                                      </p:cBhvr>
                                      <p:tavLst>
                                        <p:tav tm="0">
                                          <p:val>
                                            <p:strVal val="#ppt_x"/>
                                          </p:val>
                                        </p:tav>
                                        <p:tav tm="100000">
                                          <p:val>
                                            <p:strVal val="#ppt_x"/>
                                          </p:val>
                                        </p:tav>
                                      </p:tavLst>
                                    </p:anim>
                                    <p:anim calcmode="lin" valueType="num">
                                      <p:cBhvr additive="base">
                                        <p:cTn id="121" dur="500" fill="hold"/>
                                        <p:tgtEl>
                                          <p:spTgt spid="45"/>
                                        </p:tgtEl>
                                        <p:attrNameLst>
                                          <p:attrName>ppt_y</p:attrName>
                                        </p:attrNameLst>
                                      </p:cBhvr>
                                      <p:tavLst>
                                        <p:tav tm="0">
                                          <p:val>
                                            <p:strVal val="1+#ppt_h/2"/>
                                          </p:val>
                                        </p:tav>
                                        <p:tav tm="100000">
                                          <p:val>
                                            <p:strVal val="#ppt_y"/>
                                          </p:val>
                                        </p:tav>
                                      </p:tavLst>
                                    </p:anim>
                                  </p:childTnLst>
                                </p:cTn>
                              </p:par>
                              <p:par>
                                <p:cTn id="122" presetID="2" presetClass="entr" presetSubtype="4" fill="hold" nodeType="withEffect">
                                  <p:stCondLst>
                                    <p:cond delay="1000"/>
                                  </p:stCondLst>
                                  <p:childTnLst>
                                    <p:set>
                                      <p:cBhvr>
                                        <p:cTn id="123" dur="1" fill="hold">
                                          <p:stCondLst>
                                            <p:cond delay="0"/>
                                          </p:stCondLst>
                                        </p:cTn>
                                        <p:tgtEl>
                                          <p:spTgt spid="88"/>
                                        </p:tgtEl>
                                        <p:attrNameLst>
                                          <p:attrName>style.visibility</p:attrName>
                                        </p:attrNameLst>
                                      </p:cBhvr>
                                      <p:to>
                                        <p:strVal val="visible"/>
                                      </p:to>
                                    </p:set>
                                    <p:anim calcmode="lin" valueType="num">
                                      <p:cBhvr additive="base">
                                        <p:cTn id="124" dur="500" fill="hold"/>
                                        <p:tgtEl>
                                          <p:spTgt spid="88"/>
                                        </p:tgtEl>
                                        <p:attrNameLst>
                                          <p:attrName>ppt_x</p:attrName>
                                        </p:attrNameLst>
                                      </p:cBhvr>
                                      <p:tavLst>
                                        <p:tav tm="0">
                                          <p:val>
                                            <p:strVal val="#ppt_x"/>
                                          </p:val>
                                        </p:tav>
                                        <p:tav tm="100000">
                                          <p:val>
                                            <p:strVal val="#ppt_x"/>
                                          </p:val>
                                        </p:tav>
                                      </p:tavLst>
                                    </p:anim>
                                    <p:anim calcmode="lin" valueType="num">
                                      <p:cBhvr additive="base">
                                        <p:cTn id="125" dur="500" fill="hold"/>
                                        <p:tgtEl>
                                          <p:spTgt spid="88"/>
                                        </p:tgtEl>
                                        <p:attrNameLst>
                                          <p:attrName>ppt_y</p:attrName>
                                        </p:attrNameLst>
                                      </p:cBhvr>
                                      <p:tavLst>
                                        <p:tav tm="0">
                                          <p:val>
                                            <p:strVal val="1+#ppt_h/2"/>
                                          </p:val>
                                        </p:tav>
                                        <p:tav tm="100000">
                                          <p:val>
                                            <p:strVal val="#ppt_y"/>
                                          </p:val>
                                        </p:tav>
                                      </p:tavLst>
                                    </p:anim>
                                  </p:childTnLst>
                                </p:cTn>
                              </p:par>
                              <p:par>
                                <p:cTn id="126" presetID="2" presetClass="entr" presetSubtype="4" fill="hold" grpId="0" nodeType="withEffect">
                                  <p:stCondLst>
                                    <p:cond delay="1000"/>
                                  </p:stCondLst>
                                  <p:childTnLst>
                                    <p:set>
                                      <p:cBhvr>
                                        <p:cTn id="127" dur="1" fill="hold">
                                          <p:stCondLst>
                                            <p:cond delay="0"/>
                                          </p:stCondLst>
                                        </p:cTn>
                                        <p:tgtEl>
                                          <p:spTgt spid="18"/>
                                        </p:tgtEl>
                                        <p:attrNameLst>
                                          <p:attrName>style.visibility</p:attrName>
                                        </p:attrNameLst>
                                      </p:cBhvr>
                                      <p:to>
                                        <p:strVal val="visible"/>
                                      </p:to>
                                    </p:set>
                                    <p:anim calcmode="lin" valueType="num">
                                      <p:cBhvr additive="base">
                                        <p:cTn id="128" dur="500" fill="hold"/>
                                        <p:tgtEl>
                                          <p:spTgt spid="18"/>
                                        </p:tgtEl>
                                        <p:attrNameLst>
                                          <p:attrName>ppt_x</p:attrName>
                                        </p:attrNameLst>
                                      </p:cBhvr>
                                      <p:tavLst>
                                        <p:tav tm="0">
                                          <p:val>
                                            <p:strVal val="#ppt_x"/>
                                          </p:val>
                                        </p:tav>
                                        <p:tav tm="100000">
                                          <p:val>
                                            <p:strVal val="#ppt_x"/>
                                          </p:val>
                                        </p:tav>
                                      </p:tavLst>
                                    </p:anim>
                                    <p:anim calcmode="lin" valueType="num">
                                      <p:cBhvr additive="base">
                                        <p:cTn id="1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animBg="1"/>
      <p:bldP spid="379" grpId="0" animBg="1"/>
      <p:bldP spid="380" grpId="0" animBg="1"/>
      <p:bldP spid="12359" grpId="0" animBg="1"/>
      <p:bldP spid="12359" grpId="1" animBg="1"/>
      <p:bldP spid="12367" grpId="0" animBg="1"/>
      <p:bldP spid="12367" grpId="1" animBg="1"/>
      <p:bldP spid="12372" grpId="0" animBg="1"/>
      <p:bldP spid="12372" grpId="1" animBg="1"/>
      <p:bldP spid="1228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D542F-1CA1-7E63-5326-7C10A2C94B8A}"/>
            </a:ext>
          </a:extLst>
        </p:cNvPr>
        <p:cNvGrpSpPr/>
        <p:nvPr/>
      </p:nvGrpSpPr>
      <p:grpSpPr>
        <a:xfrm>
          <a:off x="0" y="0"/>
          <a:ext cx="0" cy="0"/>
          <a:chOff x="0" y="0"/>
          <a:chExt cx="0" cy="0"/>
        </a:xfrm>
      </p:grpSpPr>
      <p:sp>
        <p:nvSpPr>
          <p:cNvPr id="28" name="角丸四角形 1">
            <a:extLst>
              <a:ext uri="{FF2B5EF4-FFF2-40B4-BE49-F238E27FC236}">
                <a16:creationId xmlns:a16="http://schemas.microsoft.com/office/drawing/2014/main" id="{61507792-44E2-9683-9F5F-57EC2807CAB0}"/>
              </a:ext>
            </a:extLst>
          </p:cNvPr>
          <p:cNvSpPr/>
          <p:nvPr/>
        </p:nvSpPr>
        <p:spPr>
          <a:xfrm>
            <a:off x="3005253" y="606999"/>
            <a:ext cx="8292166" cy="4534684"/>
          </a:xfrm>
          <a:prstGeom prst="roundRect">
            <a:avLst>
              <a:gd name="adj" fmla="val 4701"/>
            </a:avLst>
          </a:prstGeom>
          <a:solidFill>
            <a:srgbClr val="FFCCFF">
              <a:alpha val="21000"/>
            </a:srgbClr>
          </a:solidFill>
          <a:ln w="57150">
            <a:solidFill>
              <a:srgbClr val="FFCCFF"/>
            </a:solid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486" name="テキスト ボックス 9">
            <a:extLst>
              <a:ext uri="{FF2B5EF4-FFF2-40B4-BE49-F238E27FC236}">
                <a16:creationId xmlns:a16="http://schemas.microsoft.com/office/drawing/2014/main" id="{D8CA1B14-0F92-A2DA-AB36-72E24CF0CC4B}"/>
              </a:ext>
            </a:extLst>
          </p:cNvPr>
          <p:cNvSpPr txBox="1">
            <a:spLocks noChangeArrowheads="1"/>
          </p:cNvSpPr>
          <p:nvPr/>
        </p:nvSpPr>
        <p:spPr bwMode="auto">
          <a:xfrm>
            <a:off x="359644" y="165229"/>
            <a:ext cx="13051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テーマ選定</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20487" name="テキスト ボックス 9">
            <a:extLst>
              <a:ext uri="{FF2B5EF4-FFF2-40B4-BE49-F238E27FC236}">
                <a16:creationId xmlns:a16="http://schemas.microsoft.com/office/drawing/2014/main" id="{E2ABBA3B-E03A-B128-4B21-B5B6DF28FB74}"/>
              </a:ext>
            </a:extLst>
          </p:cNvPr>
          <p:cNvSpPr txBox="1">
            <a:spLocks noChangeArrowheads="1"/>
          </p:cNvSpPr>
          <p:nvPr/>
        </p:nvSpPr>
        <p:spPr bwMode="auto">
          <a:xfrm>
            <a:off x="8620607" y="132284"/>
            <a:ext cx="9605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8/29</a:t>
            </a:r>
            <a:r>
              <a:rPr lang="ja-JP" altLang="en-US" sz="1400" dirty="0">
                <a:latin typeface="Meiryo UI" panose="020B0604030504040204" pitchFamily="50" charset="-128"/>
                <a:ea typeface="Meiryo UI" panose="020B0604030504040204" pitchFamily="50" charset="-128"/>
              </a:rPr>
              <a:t>）</a:t>
            </a:r>
          </a:p>
        </p:txBody>
      </p:sp>
      <p:sp>
        <p:nvSpPr>
          <p:cNvPr id="6" name="Line 3">
            <a:extLst>
              <a:ext uri="{FF2B5EF4-FFF2-40B4-BE49-F238E27FC236}">
                <a16:creationId xmlns:a16="http://schemas.microsoft.com/office/drawing/2014/main" id="{D1B5A20D-7105-0B7D-F452-EC8B6B1320D4}"/>
              </a:ext>
            </a:extLst>
          </p:cNvPr>
          <p:cNvSpPr>
            <a:spLocks noChangeShapeType="1"/>
          </p:cNvSpPr>
          <p:nvPr/>
        </p:nvSpPr>
        <p:spPr bwMode="auto">
          <a:xfrm>
            <a:off x="431652" y="503238"/>
            <a:ext cx="10657184"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pic>
        <p:nvPicPr>
          <p:cNvPr id="66" name="Picture 2" descr="ロゴ">
            <a:extLst>
              <a:ext uri="{FF2B5EF4-FFF2-40B4-BE49-F238E27FC236}">
                <a16:creationId xmlns:a16="http://schemas.microsoft.com/office/drawing/2014/main" id="{0D2A3AA5-F056-B99B-EB1E-84E4FC78E1A7}"/>
              </a:ext>
            </a:extLst>
          </p:cNvPr>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519119" y="84732"/>
            <a:ext cx="1420937" cy="34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グループ化 31">
            <a:extLst>
              <a:ext uri="{FF2B5EF4-FFF2-40B4-BE49-F238E27FC236}">
                <a16:creationId xmlns:a16="http://schemas.microsoft.com/office/drawing/2014/main" id="{C5367163-0325-FBD1-F9DC-B24F0AAD03C0}"/>
              </a:ext>
            </a:extLst>
          </p:cNvPr>
          <p:cNvGrpSpPr/>
          <p:nvPr/>
        </p:nvGrpSpPr>
        <p:grpSpPr>
          <a:xfrm>
            <a:off x="2992889" y="2309000"/>
            <a:ext cx="2206414" cy="1579159"/>
            <a:chOff x="3532506" y="2766966"/>
            <a:chExt cx="2455378" cy="1713837"/>
          </a:xfrm>
        </p:grpSpPr>
        <p:grpSp>
          <p:nvGrpSpPr>
            <p:cNvPr id="9" name="グループ化 8">
              <a:extLst>
                <a:ext uri="{FF2B5EF4-FFF2-40B4-BE49-F238E27FC236}">
                  <a16:creationId xmlns:a16="http://schemas.microsoft.com/office/drawing/2014/main" id="{F06A6E51-AACD-7424-3787-DF0558B27C35}"/>
                </a:ext>
              </a:extLst>
            </p:cNvPr>
            <p:cNvGrpSpPr/>
            <p:nvPr/>
          </p:nvGrpSpPr>
          <p:grpSpPr>
            <a:xfrm>
              <a:off x="3532506" y="2799631"/>
              <a:ext cx="2455378" cy="1681172"/>
              <a:chOff x="4984326" y="2068375"/>
              <a:chExt cx="2432981" cy="1748034"/>
            </a:xfrm>
          </p:grpSpPr>
          <p:pic>
            <p:nvPicPr>
              <p:cNvPr id="24" name="図 23">
                <a:extLst>
                  <a:ext uri="{FF2B5EF4-FFF2-40B4-BE49-F238E27FC236}">
                    <a16:creationId xmlns:a16="http://schemas.microsoft.com/office/drawing/2014/main" id="{B4CA5046-76F9-68AA-0820-D50C8B8DDDE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84326" y="2068375"/>
                <a:ext cx="1713795" cy="1552303"/>
              </a:xfrm>
              <a:prstGeom prst="rect">
                <a:avLst/>
              </a:prstGeom>
            </p:spPr>
          </p:pic>
          <p:sp>
            <p:nvSpPr>
              <p:cNvPr id="10" name="テキスト ボックス 9">
                <a:extLst>
                  <a:ext uri="{FF2B5EF4-FFF2-40B4-BE49-F238E27FC236}">
                    <a16:creationId xmlns:a16="http://schemas.microsoft.com/office/drawing/2014/main" id="{21884A9E-42E6-5AEF-4566-CEC517C65684}"/>
                  </a:ext>
                </a:extLst>
              </p:cNvPr>
              <p:cNvSpPr txBox="1"/>
              <p:nvPr/>
            </p:nvSpPr>
            <p:spPr>
              <a:xfrm>
                <a:off x="5289557" y="3477855"/>
                <a:ext cx="2127750" cy="338554"/>
              </a:xfrm>
              <a:prstGeom prst="rect">
                <a:avLst/>
              </a:prstGeom>
              <a:noFill/>
            </p:spPr>
            <p:txBody>
              <a:bodyPr wrap="square" rtlCol="0">
                <a:spAutoFit/>
              </a:bodyPr>
              <a:lstStyle/>
              <a:p>
                <a:r>
                  <a:rPr kumimoji="1" lang="ja-JP" altLang="en-US" sz="1600" b="1" dirty="0">
                    <a:latin typeface="Meiryo UI" panose="020B0604030504040204" pitchFamily="50" charset="-128"/>
                    <a:ea typeface="Meiryo UI" panose="020B0604030504040204" pitchFamily="50" charset="-128"/>
                  </a:rPr>
                  <a:t>かおりちゃん</a:t>
                </a:r>
              </a:p>
            </p:txBody>
          </p:sp>
        </p:grpSp>
        <p:pic>
          <p:nvPicPr>
            <p:cNvPr id="3074" name="Picture 2" descr="シンプルな噴き出す汗イラストのフリー素材｜イラストイメージ">
              <a:extLst>
                <a:ext uri="{FF2B5EF4-FFF2-40B4-BE49-F238E27FC236}">
                  <a16:creationId xmlns:a16="http://schemas.microsoft.com/office/drawing/2014/main" id="{F0991D64-A158-CB53-F37F-C62ED147044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2472775" flipH="1" flipV="1">
              <a:off x="4755163" y="2766966"/>
              <a:ext cx="554236" cy="554236"/>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角丸四角形吹き出し 55">
            <a:extLst>
              <a:ext uri="{FF2B5EF4-FFF2-40B4-BE49-F238E27FC236}">
                <a16:creationId xmlns:a16="http://schemas.microsoft.com/office/drawing/2014/main" id="{71E87C97-9DC6-D7FC-02E1-855DF2F72FCF}"/>
              </a:ext>
            </a:extLst>
          </p:cNvPr>
          <p:cNvSpPr/>
          <p:nvPr/>
        </p:nvSpPr>
        <p:spPr>
          <a:xfrm>
            <a:off x="431653" y="733316"/>
            <a:ext cx="2506180" cy="1233727"/>
          </a:xfrm>
          <a:prstGeom prst="wedgeRoundRectCallout">
            <a:avLst>
              <a:gd name="adj1" fmla="val -424"/>
              <a:gd name="adj2" fmla="val 68102"/>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800" dirty="0">
                <a:solidFill>
                  <a:sysClr val="windowText" lastClr="000000"/>
                </a:solidFill>
                <a:latin typeface="Meiryo UI" panose="020B0604030504040204" pitchFamily="50" charset="-128"/>
                <a:ea typeface="Meiryo UI" panose="020B0604030504040204" pitchFamily="50" charset="-128"/>
              </a:rPr>
              <a:t>かおりちゃん、</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最近、笑顔が少なくなったみたいだけど大丈夫？</a:t>
            </a:r>
            <a:endParaRPr lang="en-US" altLang="ja-JP" sz="1800" dirty="0">
              <a:solidFill>
                <a:sysClr val="windowText" lastClr="000000"/>
              </a:solidFill>
              <a:latin typeface="Meiryo UI" panose="020B0604030504040204" pitchFamily="50" charset="-128"/>
              <a:ea typeface="Meiryo UI" panose="020B0604030504040204" pitchFamily="50" charset="-128"/>
            </a:endParaRPr>
          </a:p>
        </p:txBody>
      </p:sp>
      <p:sp>
        <p:nvSpPr>
          <p:cNvPr id="22" name="角丸四角形吹き出し 55">
            <a:extLst>
              <a:ext uri="{FF2B5EF4-FFF2-40B4-BE49-F238E27FC236}">
                <a16:creationId xmlns:a16="http://schemas.microsoft.com/office/drawing/2014/main" id="{9892DF6F-DAA4-40CA-391E-0DD04174368E}"/>
              </a:ext>
            </a:extLst>
          </p:cNvPr>
          <p:cNvSpPr/>
          <p:nvPr/>
        </p:nvSpPr>
        <p:spPr>
          <a:xfrm>
            <a:off x="3090290" y="841247"/>
            <a:ext cx="2650668" cy="1343699"/>
          </a:xfrm>
          <a:prstGeom prst="wedgeRoundRectCallout">
            <a:avLst>
              <a:gd name="adj1" fmla="val -11520"/>
              <a:gd name="adj2" fmla="val 72138"/>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800" dirty="0">
                <a:solidFill>
                  <a:sysClr val="windowText" lastClr="000000"/>
                </a:solidFill>
                <a:latin typeface="Meiryo UI" panose="020B0604030504040204" pitchFamily="50" charset="-128"/>
                <a:ea typeface="Meiryo UI" panose="020B0604030504040204" pitchFamily="50" charset="-128"/>
              </a:rPr>
              <a:t>大丈夫じゃないです</a:t>
            </a:r>
            <a:r>
              <a:rPr lang="en-US" altLang="ja-JP" sz="1800" dirty="0">
                <a:solidFill>
                  <a:sysClr val="windowText" lastClr="000000"/>
                </a:solidFill>
                <a:latin typeface="Meiryo UI" panose="020B0604030504040204" pitchFamily="50" charset="-128"/>
                <a:ea typeface="Meiryo UI" panose="020B0604030504040204" pitchFamily="50" charset="-128"/>
              </a:rPr>
              <a:t>…</a:t>
            </a:r>
          </a:p>
          <a:p>
            <a:r>
              <a:rPr lang="ja-JP" altLang="en-US" sz="1800" dirty="0">
                <a:solidFill>
                  <a:sysClr val="windowText" lastClr="000000"/>
                </a:solidFill>
                <a:latin typeface="Meiryo UI" panose="020B0604030504040204" pitchFamily="50" charset="-128"/>
                <a:ea typeface="Meiryo UI" panose="020B0604030504040204" pitchFamily="50" charset="-128"/>
              </a:rPr>
              <a:t>新規仕入先さんの</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生準業務で残業が</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多くなってしまっていて💦</a:t>
            </a:r>
            <a:endParaRPr lang="ja-JP" altLang="ja-JP" sz="1800" dirty="0">
              <a:solidFill>
                <a:sysClr val="windowText" lastClr="000000"/>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3D13258F-86B2-4A0B-7F26-329E5EFEC65B}"/>
              </a:ext>
            </a:extLst>
          </p:cNvPr>
          <p:cNvGrpSpPr/>
          <p:nvPr/>
        </p:nvGrpSpPr>
        <p:grpSpPr>
          <a:xfrm>
            <a:off x="1362292" y="1928723"/>
            <a:ext cx="2268056" cy="1549791"/>
            <a:chOff x="1362292" y="1928723"/>
            <a:chExt cx="2268056" cy="1549791"/>
          </a:xfrm>
        </p:grpSpPr>
        <p:pic>
          <p:nvPicPr>
            <p:cNvPr id="148" name="図 147">
              <a:extLst>
                <a:ext uri="{FF2B5EF4-FFF2-40B4-BE49-F238E27FC236}">
                  <a16:creationId xmlns:a16="http://schemas.microsoft.com/office/drawing/2014/main" id="{75F02F3F-7F5C-8C1F-4F0B-9069D582B0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62292" y="1928723"/>
              <a:ext cx="1546005" cy="1429692"/>
            </a:xfrm>
            <a:prstGeom prst="rect">
              <a:avLst/>
            </a:prstGeom>
          </p:spPr>
        </p:pic>
        <p:sp>
          <p:nvSpPr>
            <p:cNvPr id="7" name="テキスト ボックス 6">
              <a:extLst>
                <a:ext uri="{FF2B5EF4-FFF2-40B4-BE49-F238E27FC236}">
                  <a16:creationId xmlns:a16="http://schemas.microsoft.com/office/drawing/2014/main" id="{020FE7CC-D620-BAE1-E99E-33B58D3F3DD1}"/>
                </a:ext>
              </a:extLst>
            </p:cNvPr>
            <p:cNvSpPr txBox="1"/>
            <p:nvPr/>
          </p:nvSpPr>
          <p:spPr>
            <a:xfrm>
              <a:off x="1432980" y="3147700"/>
              <a:ext cx="2197368" cy="330814"/>
            </a:xfrm>
            <a:prstGeom prst="rect">
              <a:avLst/>
            </a:prstGeom>
            <a:noFill/>
          </p:spPr>
          <p:txBody>
            <a:bodyPr wrap="square" rtlCol="0">
              <a:spAutoFit/>
            </a:bodyPr>
            <a:lstStyle/>
            <a:p>
              <a:r>
                <a:rPr kumimoji="1" lang="ja-JP" altLang="en-US" sz="1600" b="1" dirty="0">
                  <a:latin typeface="Meiryo UI" panose="020B0604030504040204" pitchFamily="50" charset="-128"/>
                  <a:ea typeface="Meiryo UI" panose="020B0604030504040204" pitchFamily="50" charset="-128"/>
                </a:rPr>
                <a:t>上司</a:t>
              </a:r>
              <a:r>
                <a:rPr lang="ja-JP" altLang="en-US" sz="1600" b="1" dirty="0">
                  <a:latin typeface="Meiryo UI" panose="020B0604030504040204" pitchFamily="50" charset="-128"/>
                  <a:ea typeface="Meiryo UI" panose="020B0604030504040204" pitchFamily="50" charset="-128"/>
                </a:rPr>
                <a:t>の</a:t>
              </a:r>
              <a:r>
                <a:rPr kumimoji="1" lang="ja-JP" altLang="en-US" sz="1600" b="1" dirty="0">
                  <a:latin typeface="Meiryo UI" panose="020B0604030504040204" pitchFamily="50" charset="-128"/>
                  <a:ea typeface="Meiryo UI" panose="020B0604030504040204" pitchFamily="50" charset="-128"/>
                </a:rPr>
                <a:t>鴻池さん</a:t>
              </a:r>
            </a:p>
          </p:txBody>
        </p:sp>
      </p:grpSp>
      <p:grpSp>
        <p:nvGrpSpPr>
          <p:cNvPr id="8" name="グループ化 7">
            <a:extLst>
              <a:ext uri="{FF2B5EF4-FFF2-40B4-BE49-F238E27FC236}">
                <a16:creationId xmlns:a16="http://schemas.microsoft.com/office/drawing/2014/main" id="{AD64FDA0-A756-190E-B5FA-A226277FD391}"/>
              </a:ext>
            </a:extLst>
          </p:cNvPr>
          <p:cNvGrpSpPr/>
          <p:nvPr/>
        </p:nvGrpSpPr>
        <p:grpSpPr>
          <a:xfrm>
            <a:off x="5818447" y="704672"/>
            <a:ext cx="5342397" cy="3183487"/>
            <a:chOff x="5818447" y="704672"/>
            <a:chExt cx="5342397" cy="3183487"/>
          </a:xfrm>
        </p:grpSpPr>
        <p:graphicFrame>
          <p:nvGraphicFramePr>
            <p:cNvPr id="21" name="グラフ 20">
              <a:extLst>
                <a:ext uri="{FF2B5EF4-FFF2-40B4-BE49-F238E27FC236}">
                  <a16:creationId xmlns:a16="http://schemas.microsoft.com/office/drawing/2014/main" id="{88362FC9-9FD3-4C0C-A1BF-29C8B6766FA2}"/>
                </a:ext>
              </a:extLst>
            </p:cNvPr>
            <p:cNvGraphicFramePr>
              <a:graphicFrameLocks/>
            </p:cNvGraphicFramePr>
            <p:nvPr>
              <p:extLst>
                <p:ext uri="{D42A27DB-BD31-4B8C-83A1-F6EECF244321}">
                  <p14:modId xmlns:p14="http://schemas.microsoft.com/office/powerpoint/2010/main" val="91563563"/>
                </p:ext>
              </p:extLst>
            </p:nvPr>
          </p:nvGraphicFramePr>
          <p:xfrm>
            <a:off x="5818447" y="704672"/>
            <a:ext cx="5342397" cy="3183487"/>
          </p:xfrm>
          <a:graphic>
            <a:graphicData uri="http://schemas.openxmlformats.org/drawingml/2006/chart">
              <c:chart xmlns:c="http://schemas.openxmlformats.org/drawingml/2006/chart" xmlns:r="http://schemas.openxmlformats.org/officeDocument/2006/relationships" r:id="rId9"/>
            </a:graphicData>
          </a:graphic>
        </p:graphicFrame>
        <p:cxnSp>
          <p:nvCxnSpPr>
            <p:cNvPr id="19" name="直線コネクタ 18">
              <a:extLst>
                <a:ext uri="{FF2B5EF4-FFF2-40B4-BE49-F238E27FC236}">
                  <a16:creationId xmlns:a16="http://schemas.microsoft.com/office/drawing/2014/main" id="{C2414F7A-4E4D-ECAB-9A4A-B591C31C6CD3}"/>
                </a:ext>
              </a:extLst>
            </p:cNvPr>
            <p:cNvCxnSpPr>
              <a:cxnSpLocks/>
            </p:cNvCxnSpPr>
            <p:nvPr/>
          </p:nvCxnSpPr>
          <p:spPr>
            <a:xfrm>
              <a:off x="6984380" y="1141681"/>
              <a:ext cx="0" cy="25325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29A5B821-8D36-F0B6-1C6F-031A1FE22B2B}"/>
                </a:ext>
              </a:extLst>
            </p:cNvPr>
            <p:cNvCxnSpPr>
              <a:cxnSpLocks/>
            </p:cNvCxnSpPr>
            <p:nvPr/>
          </p:nvCxnSpPr>
          <p:spPr>
            <a:xfrm>
              <a:off x="6984380" y="1225927"/>
              <a:ext cx="36004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EFED4B6C-6FF7-7C88-8E50-D3913E2323EA}"/>
                </a:ext>
              </a:extLst>
            </p:cNvPr>
            <p:cNvSpPr txBox="1"/>
            <p:nvPr/>
          </p:nvSpPr>
          <p:spPr>
            <a:xfrm>
              <a:off x="7338418" y="1031389"/>
              <a:ext cx="1762448" cy="338554"/>
            </a:xfrm>
            <a:prstGeom prst="rect">
              <a:avLst/>
            </a:prstGeom>
            <a:noFill/>
          </p:spPr>
          <p:txBody>
            <a:bodyPr wrap="square" rtlCol="0">
              <a:spAutoFit/>
            </a:bodyPr>
            <a:lstStyle/>
            <a:p>
              <a:r>
                <a:rPr kumimoji="1" lang="ja-JP" altLang="en-US" sz="1600" b="1" dirty="0">
                  <a:latin typeface="Meiryo UI" panose="020B0604030504040204" pitchFamily="50" charset="-128"/>
                  <a:ea typeface="Meiryo UI" panose="020B0604030504040204" pitchFamily="50" charset="-128"/>
                </a:rPr>
                <a:t>新規仕入先追加</a:t>
              </a:r>
            </a:p>
          </p:txBody>
        </p:sp>
        <p:cxnSp>
          <p:nvCxnSpPr>
            <p:cNvPr id="17" name="直線コネクタ 16">
              <a:extLst>
                <a:ext uri="{FF2B5EF4-FFF2-40B4-BE49-F238E27FC236}">
                  <a16:creationId xmlns:a16="http://schemas.microsoft.com/office/drawing/2014/main" id="{2D909802-BFA6-4C17-A199-10912794ED51}"/>
                </a:ext>
              </a:extLst>
            </p:cNvPr>
            <p:cNvCxnSpPr>
              <a:cxnSpLocks/>
            </p:cNvCxnSpPr>
            <p:nvPr/>
          </p:nvCxnSpPr>
          <p:spPr>
            <a:xfrm>
              <a:off x="6335435" y="2936920"/>
              <a:ext cx="47919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C889590E-7C78-2820-C403-061B717ECF2E}"/>
                </a:ext>
              </a:extLst>
            </p:cNvPr>
            <p:cNvSpPr txBox="1"/>
            <p:nvPr/>
          </p:nvSpPr>
          <p:spPr>
            <a:xfrm>
              <a:off x="7340175" y="1286457"/>
              <a:ext cx="2542219" cy="584775"/>
            </a:xfrm>
            <a:prstGeom prst="rect">
              <a:avLst/>
            </a:prstGeom>
            <a:noFill/>
          </p:spPr>
          <p:txBody>
            <a:bodyPr wrap="square" rtlCol="0">
              <a:spAutoFit/>
            </a:bodyPr>
            <a:lstStyle/>
            <a:p>
              <a:r>
                <a:rPr kumimoji="1" lang="ja-JP" altLang="en-US" sz="1600" b="1" dirty="0">
                  <a:solidFill>
                    <a:srgbClr val="FF0000"/>
                  </a:solidFill>
                  <a:latin typeface="Meiryo UI" panose="020B0604030504040204" pitchFamily="50" charset="-128"/>
                  <a:ea typeface="Meiryo UI" panose="020B0604030504040204" pitchFamily="50" charset="-128"/>
                </a:rPr>
                <a:t>月平均</a:t>
              </a:r>
              <a:r>
                <a:rPr kumimoji="1" lang="en-US" altLang="ja-JP" sz="1600" b="1" dirty="0">
                  <a:solidFill>
                    <a:srgbClr val="FF0000"/>
                  </a:solidFill>
                  <a:latin typeface="Meiryo UI" panose="020B0604030504040204" pitchFamily="50" charset="-128"/>
                  <a:ea typeface="Meiryo UI" panose="020B0604030504040204" pitchFamily="50" charset="-128"/>
                </a:rPr>
                <a:t>28.2</a:t>
              </a:r>
              <a:r>
                <a:rPr kumimoji="1" lang="ja-JP" altLang="en-US" sz="1600" b="1" dirty="0">
                  <a:solidFill>
                    <a:srgbClr val="FF0000"/>
                  </a:solidFill>
                  <a:latin typeface="Meiryo UI" panose="020B0604030504040204" pitchFamily="50" charset="-128"/>
                  <a:ea typeface="Meiryo UI" panose="020B0604030504040204" pitchFamily="50" charset="-128"/>
                </a:rPr>
                <a:t>時間</a:t>
              </a:r>
              <a:endParaRPr kumimoji="1" lang="en-US" altLang="ja-JP" sz="1600" b="1" dirty="0">
                <a:solidFill>
                  <a:srgbClr val="FF0000"/>
                </a:solidFill>
                <a:latin typeface="Meiryo UI" panose="020B0604030504040204" pitchFamily="50" charset="-128"/>
                <a:ea typeface="Meiryo UI" panose="020B0604030504040204" pitchFamily="50" charset="-128"/>
              </a:endParaRPr>
            </a:p>
            <a:p>
              <a:r>
                <a:rPr kumimoji="1" lang="en-US" altLang="ja-JP" sz="1600" b="1" dirty="0">
                  <a:solidFill>
                    <a:srgbClr val="FF0000"/>
                  </a:solidFill>
                  <a:latin typeface="Meiryo UI" panose="020B0604030504040204" pitchFamily="50" charset="-128"/>
                  <a:ea typeface="Meiryo UI" panose="020B0604030504040204" pitchFamily="50" charset="-128"/>
                </a:rPr>
                <a:t>(</a:t>
              </a:r>
              <a:r>
                <a:rPr kumimoji="1" lang="ja-JP" altLang="en-US" sz="1600" b="1" dirty="0">
                  <a:solidFill>
                    <a:srgbClr val="FF0000"/>
                  </a:solidFill>
                  <a:latin typeface="Meiryo UI" panose="020B0604030504040204" pitchFamily="50" charset="-128"/>
                  <a:ea typeface="Meiryo UI" panose="020B0604030504040204" pitchFamily="50" charset="-128"/>
                </a:rPr>
                <a:t>下期より</a:t>
              </a:r>
              <a:r>
                <a:rPr kumimoji="1" lang="en-US" altLang="ja-JP" sz="1600" b="1" dirty="0">
                  <a:solidFill>
                    <a:srgbClr val="FF0000"/>
                  </a:solidFill>
                  <a:latin typeface="Meiryo UI" panose="020B0604030504040204" pitchFamily="50" charset="-128"/>
                  <a:ea typeface="Meiryo UI" panose="020B0604030504040204" pitchFamily="50" charset="-128"/>
                </a:rPr>
                <a:t>17.4</a:t>
              </a:r>
              <a:r>
                <a:rPr kumimoji="1" lang="ja-JP" altLang="en-US" sz="1600" b="1" dirty="0">
                  <a:solidFill>
                    <a:srgbClr val="FF0000"/>
                  </a:solidFill>
                  <a:latin typeface="Meiryo UI" panose="020B0604030504040204" pitchFamily="50" charset="-128"/>
                  <a:ea typeface="Meiryo UI" panose="020B0604030504040204" pitchFamily="50" charset="-128"/>
                </a:rPr>
                <a:t>時間増加</a:t>
              </a:r>
              <a:r>
                <a:rPr kumimoji="1" lang="en-US" altLang="ja-JP" sz="1600" b="1" dirty="0">
                  <a:solidFill>
                    <a:srgbClr val="FF0000"/>
                  </a:solidFill>
                  <a:latin typeface="Meiryo UI" panose="020B0604030504040204" pitchFamily="50" charset="-128"/>
                  <a:ea typeface="Meiryo UI" panose="020B0604030504040204" pitchFamily="50" charset="-128"/>
                </a:rPr>
                <a:t>)</a:t>
              </a:r>
              <a:endParaRPr kumimoji="1" lang="ja-JP" altLang="en-US" sz="1600" b="1" dirty="0">
                <a:solidFill>
                  <a:srgbClr val="FF0000"/>
                </a:solidFill>
                <a:latin typeface="Meiryo UI" panose="020B0604030504040204" pitchFamily="50" charset="-128"/>
                <a:ea typeface="Meiryo UI" panose="020B0604030504040204" pitchFamily="50" charset="-128"/>
              </a:endParaRPr>
            </a:p>
          </p:txBody>
        </p:sp>
        <p:sp>
          <p:nvSpPr>
            <p:cNvPr id="20" name="下矢印 33">
              <a:extLst>
                <a:ext uri="{FF2B5EF4-FFF2-40B4-BE49-F238E27FC236}">
                  <a16:creationId xmlns:a16="http://schemas.microsoft.com/office/drawing/2014/main" id="{EEE319EF-EDF7-E5F4-9B99-4ACC5E06156F}"/>
                </a:ext>
              </a:extLst>
            </p:cNvPr>
            <p:cNvSpPr/>
            <p:nvPr/>
          </p:nvSpPr>
          <p:spPr>
            <a:xfrm rot="13856586">
              <a:off x="6702431" y="1865304"/>
              <a:ext cx="392358" cy="725583"/>
            </a:xfrm>
            <a:custGeom>
              <a:avLst/>
              <a:gdLst>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0 h 1530500"/>
                <a:gd name="connsiteX4" fmla="*/ 360973 w 481297"/>
                <a:gd name="connsiteY4" fmla="*/ 1209778 h 1530500"/>
                <a:gd name="connsiteX5" fmla="*/ 481297 w 481297"/>
                <a:gd name="connsiteY5" fmla="*/ 1209778 h 1530500"/>
                <a:gd name="connsiteX6" fmla="*/ 240649 w 481297"/>
                <a:gd name="connsiteY6" fmla="*/ 1530500 h 1530500"/>
                <a:gd name="connsiteX7" fmla="*/ 0 w 481297"/>
                <a:gd name="connsiteY7" fmla="*/ 1209778 h 1530500"/>
                <a:gd name="connsiteX0" fmla="*/ 0 w 481297"/>
                <a:gd name="connsiteY0" fmla="*/ 1209778 h 1530500"/>
                <a:gd name="connsiteX1" fmla="*/ 120324 w 481297"/>
                <a:gd name="connsiteY1" fmla="*/ 1209778 h 1530500"/>
                <a:gd name="connsiteX2" fmla="*/ 120324 w 481297"/>
                <a:gd name="connsiteY2" fmla="*/ 0 h 1530500"/>
                <a:gd name="connsiteX3" fmla="*/ 360973 w 481297"/>
                <a:gd name="connsiteY3" fmla="*/ 1209778 h 1530500"/>
                <a:gd name="connsiteX4" fmla="*/ 481297 w 481297"/>
                <a:gd name="connsiteY4" fmla="*/ 1209778 h 1530500"/>
                <a:gd name="connsiteX5" fmla="*/ 240649 w 481297"/>
                <a:gd name="connsiteY5" fmla="*/ 1530500 h 1530500"/>
                <a:gd name="connsiteX6" fmla="*/ 0 w 481297"/>
                <a:gd name="connsiteY6" fmla="*/ 1209778 h 1530500"/>
                <a:gd name="connsiteX0" fmla="*/ 0 w 481297"/>
                <a:gd name="connsiteY0" fmla="*/ 1293618 h 1614340"/>
                <a:gd name="connsiteX1" fmla="*/ 120324 w 481297"/>
                <a:gd name="connsiteY1" fmla="*/ 1293618 h 1614340"/>
                <a:gd name="connsiteX2" fmla="*/ 195690 w 481297"/>
                <a:gd name="connsiteY2" fmla="*/ 0 h 1614340"/>
                <a:gd name="connsiteX3" fmla="*/ 360973 w 481297"/>
                <a:gd name="connsiteY3" fmla="*/ 1293618 h 1614340"/>
                <a:gd name="connsiteX4" fmla="*/ 481297 w 481297"/>
                <a:gd name="connsiteY4" fmla="*/ 1293618 h 1614340"/>
                <a:gd name="connsiteX5" fmla="*/ 240649 w 481297"/>
                <a:gd name="connsiteY5" fmla="*/ 1614340 h 1614340"/>
                <a:gd name="connsiteX6" fmla="*/ 0 w 481297"/>
                <a:gd name="connsiteY6" fmla="*/ 1293618 h 161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297" h="1614340">
                  <a:moveTo>
                    <a:pt x="0" y="1293618"/>
                  </a:moveTo>
                  <a:lnTo>
                    <a:pt x="120324" y="1293618"/>
                  </a:lnTo>
                  <a:lnTo>
                    <a:pt x="195690" y="0"/>
                  </a:lnTo>
                  <a:lnTo>
                    <a:pt x="360973" y="1293618"/>
                  </a:lnTo>
                  <a:lnTo>
                    <a:pt x="481297" y="1293618"/>
                  </a:lnTo>
                  <a:lnTo>
                    <a:pt x="240649" y="1614340"/>
                  </a:lnTo>
                  <a:lnTo>
                    <a:pt x="0" y="1293618"/>
                  </a:lnTo>
                  <a:close/>
                </a:path>
              </a:pathLst>
            </a:custGeom>
            <a:solidFill>
              <a:srgbClr val="FFFF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grpSp>
      <p:sp>
        <p:nvSpPr>
          <p:cNvPr id="34" name="角丸四角形吹き出し 55">
            <a:extLst>
              <a:ext uri="{FF2B5EF4-FFF2-40B4-BE49-F238E27FC236}">
                <a16:creationId xmlns:a16="http://schemas.microsoft.com/office/drawing/2014/main" id="{9C574770-91C1-E706-753E-A97B8D27D3CC}"/>
              </a:ext>
            </a:extLst>
          </p:cNvPr>
          <p:cNvSpPr/>
          <p:nvPr/>
        </p:nvSpPr>
        <p:spPr>
          <a:xfrm>
            <a:off x="3110926" y="4000728"/>
            <a:ext cx="7041806" cy="1045767"/>
          </a:xfrm>
          <a:prstGeom prst="wedgeRoundRectCallout">
            <a:avLst>
              <a:gd name="adj1" fmla="val -28686"/>
              <a:gd name="adj2" fmla="val -84482"/>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800" dirty="0">
                <a:solidFill>
                  <a:sysClr val="windowText" lastClr="000000"/>
                </a:solidFill>
                <a:latin typeface="Meiryo UI" panose="020B0604030504040204" pitchFamily="50" charset="-128"/>
                <a:ea typeface="Meiryo UI" panose="020B0604030504040204" pitchFamily="50" charset="-128"/>
              </a:rPr>
              <a:t>そうなんです、なかなか書類を提出してもらえなくて・・・</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フォローしてやっと出してもらえたと思ったら、内容に不備があって</a:t>
            </a:r>
            <a:endParaRPr lang="en-US" altLang="ja-JP" sz="1800" dirty="0">
              <a:solidFill>
                <a:sysClr val="windowText" lastClr="000000"/>
              </a:solidFill>
              <a:latin typeface="Meiryo UI" panose="020B0604030504040204" pitchFamily="50" charset="-128"/>
              <a:ea typeface="Meiryo UI" panose="020B0604030504040204" pitchFamily="50" charset="-128"/>
            </a:endParaRPr>
          </a:p>
          <a:p>
            <a:r>
              <a:rPr lang="ja-JP" altLang="en-US" sz="1800" dirty="0">
                <a:solidFill>
                  <a:sysClr val="windowText" lastClr="000000"/>
                </a:solidFill>
                <a:latin typeface="Meiryo UI" panose="020B0604030504040204" pitchFamily="50" charset="-128"/>
                <a:ea typeface="Meiryo UI" panose="020B0604030504040204" pitchFamily="50" charset="-128"/>
              </a:rPr>
              <a:t>出し直してもらうといった感じでなかなか仕事が進まないんです。</a:t>
            </a:r>
            <a:endParaRPr lang="en-US" altLang="ja-JP" sz="1800" dirty="0">
              <a:solidFill>
                <a:sysClr val="windowText" lastClr="000000"/>
              </a:solidFill>
              <a:latin typeface="Meiryo UI" panose="020B0604030504040204" pitchFamily="50" charset="-128"/>
              <a:ea typeface="Meiryo UI" panose="020B0604030504040204" pitchFamily="50" charset="-128"/>
            </a:endParaRPr>
          </a:p>
        </p:txBody>
      </p:sp>
      <p:sp>
        <p:nvSpPr>
          <p:cNvPr id="35" name="角丸四角形吹き出し 55">
            <a:extLst>
              <a:ext uri="{FF2B5EF4-FFF2-40B4-BE49-F238E27FC236}">
                <a16:creationId xmlns:a16="http://schemas.microsoft.com/office/drawing/2014/main" id="{8DE3F270-EF64-C6C7-15F1-CE501ADED6E5}"/>
              </a:ext>
            </a:extLst>
          </p:cNvPr>
          <p:cNvSpPr/>
          <p:nvPr/>
        </p:nvSpPr>
        <p:spPr>
          <a:xfrm>
            <a:off x="557621" y="3698103"/>
            <a:ext cx="2402591" cy="1035968"/>
          </a:xfrm>
          <a:prstGeom prst="wedgeRoundRectCallout">
            <a:avLst>
              <a:gd name="adj1" fmla="val 16784"/>
              <a:gd name="adj2" fmla="val -73990"/>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800" dirty="0">
                <a:solidFill>
                  <a:sysClr val="windowText" lastClr="000000"/>
                </a:solidFill>
                <a:latin typeface="Meiryo UI" panose="020B0604030504040204" pitchFamily="50" charset="-128"/>
                <a:ea typeface="Meiryo UI" panose="020B0604030504040204" pitchFamily="50" charset="-128"/>
              </a:rPr>
              <a:t>書類がなかなか出てこないんだっけ？</a:t>
            </a:r>
            <a:endParaRPr lang="ja-JP" altLang="ja-JP" sz="1800" dirty="0">
              <a:solidFill>
                <a:sysClr val="windowText" lastClr="000000"/>
              </a:solidFill>
              <a:latin typeface="Meiryo UI" panose="020B0604030504040204" pitchFamily="50" charset="-128"/>
              <a:ea typeface="Meiryo UI" panose="020B0604030504040204" pitchFamily="50" charset="-128"/>
            </a:endParaRPr>
          </a:p>
        </p:txBody>
      </p:sp>
      <p:pic>
        <p:nvPicPr>
          <p:cNvPr id="42" name="図 41" descr="アイコン&#10;&#10;AI によって生成されたコンテンツは間違っている可能性があります。">
            <a:extLst>
              <a:ext uri="{FF2B5EF4-FFF2-40B4-BE49-F238E27FC236}">
                <a16:creationId xmlns:a16="http://schemas.microsoft.com/office/drawing/2014/main" id="{7C6B9341-4CC1-663F-9690-B619FF3DA0A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29992" y="4130244"/>
            <a:ext cx="873812" cy="766890"/>
          </a:xfrm>
          <a:prstGeom prst="rect">
            <a:avLst/>
          </a:prstGeom>
        </p:spPr>
      </p:pic>
      <p:sp>
        <p:nvSpPr>
          <p:cNvPr id="15" name="四角形: 角を丸くする 14">
            <a:extLst>
              <a:ext uri="{FF2B5EF4-FFF2-40B4-BE49-F238E27FC236}">
                <a16:creationId xmlns:a16="http://schemas.microsoft.com/office/drawing/2014/main" id="{C99D0F01-82CD-1F14-76BE-EEC31E3EA5BD}"/>
              </a:ext>
            </a:extLst>
          </p:cNvPr>
          <p:cNvSpPr/>
          <p:nvPr/>
        </p:nvSpPr>
        <p:spPr>
          <a:xfrm>
            <a:off x="2700815" y="5332617"/>
            <a:ext cx="6325785" cy="1037848"/>
          </a:xfrm>
          <a:prstGeom prst="roundRect">
            <a:avLst/>
          </a:prstGeom>
          <a:solidFill>
            <a:srgbClr val="CCFFCC"/>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800" dirty="0">
                <a:solidFill>
                  <a:schemeClr val="tx1"/>
                </a:solidFill>
                <a:latin typeface="Meiryo UI" panose="020B0604030504040204" pitchFamily="50" charset="-128"/>
                <a:ea typeface="Meiryo UI" panose="020B0604030504040204" pitchFamily="50" charset="-128"/>
              </a:rPr>
              <a:t>かおりちゃんの笑顔を取り戻すため、</a:t>
            </a:r>
            <a:endParaRPr lang="en-US" altLang="ja-JP" sz="1800" dirty="0">
              <a:solidFill>
                <a:schemeClr val="tx1"/>
              </a:solidFill>
              <a:latin typeface="Meiryo UI" panose="020B0604030504040204" pitchFamily="50" charset="-128"/>
              <a:ea typeface="Meiryo UI" panose="020B0604030504040204" pitchFamily="50" charset="-128"/>
            </a:endParaRPr>
          </a:p>
          <a:p>
            <a:pPr algn="ctr"/>
            <a:r>
              <a:rPr lang="ja-JP" altLang="en-US" sz="1800" dirty="0">
                <a:solidFill>
                  <a:srgbClr val="FF0000"/>
                </a:solidFill>
                <a:latin typeface="Meiryo UI" panose="020B0604030504040204" pitchFamily="50" charset="-128"/>
                <a:ea typeface="Meiryo UI" panose="020B0604030504040204" pitchFamily="50" charset="-128"/>
              </a:rPr>
              <a:t>「新規仕入先メーカー生準業務における進捗遅れ撲滅」</a:t>
            </a:r>
            <a:r>
              <a:rPr lang="ja-JP" altLang="en-US" sz="1800" dirty="0">
                <a:solidFill>
                  <a:schemeClr val="tx1"/>
                </a:solidFill>
                <a:latin typeface="Meiryo UI" panose="020B0604030504040204" pitchFamily="50" charset="-128"/>
                <a:ea typeface="Meiryo UI" panose="020B0604030504040204" pitchFamily="50" charset="-128"/>
              </a:rPr>
              <a:t>しよう</a:t>
            </a:r>
            <a:r>
              <a:rPr lang="en-US" altLang="ja-JP" sz="1800" dirty="0">
                <a:solidFill>
                  <a:schemeClr val="tx1"/>
                </a:solidFill>
                <a:latin typeface="Meiryo UI" panose="020B0604030504040204" pitchFamily="50" charset="-128"/>
                <a:ea typeface="Meiryo UI" panose="020B0604030504040204" pitchFamily="50" charset="-128"/>
              </a:rPr>
              <a:t>!!</a:t>
            </a:r>
            <a:endParaRPr lang="ja-JP" altLang="en-US" sz="1800" dirty="0">
              <a:solidFill>
                <a:schemeClr val="tx1"/>
              </a:solidFill>
              <a:latin typeface="Meiryo UI" panose="020B0604030504040204" pitchFamily="50" charset="-128"/>
              <a:ea typeface="Meiryo UI" panose="020B0604030504040204" pitchFamily="50" charset="-128"/>
            </a:endParaRPr>
          </a:p>
        </p:txBody>
      </p:sp>
      <p:grpSp>
        <p:nvGrpSpPr>
          <p:cNvPr id="2" name="グループ化 1">
            <a:extLst>
              <a:ext uri="{FF2B5EF4-FFF2-40B4-BE49-F238E27FC236}">
                <a16:creationId xmlns:a16="http://schemas.microsoft.com/office/drawing/2014/main" id="{F993FEDA-C293-763B-3AAF-068CF74B0497}"/>
              </a:ext>
            </a:extLst>
          </p:cNvPr>
          <p:cNvGrpSpPr/>
          <p:nvPr/>
        </p:nvGrpSpPr>
        <p:grpSpPr>
          <a:xfrm>
            <a:off x="329432" y="5497316"/>
            <a:ext cx="2659306" cy="873149"/>
            <a:chOff x="0" y="5405572"/>
            <a:chExt cx="2659306" cy="873149"/>
          </a:xfrm>
        </p:grpSpPr>
        <p:grpSp>
          <p:nvGrpSpPr>
            <p:cNvPr id="36" name="グループ化 35">
              <a:extLst>
                <a:ext uri="{FF2B5EF4-FFF2-40B4-BE49-F238E27FC236}">
                  <a16:creationId xmlns:a16="http://schemas.microsoft.com/office/drawing/2014/main" id="{6B350B90-0C45-325D-76C4-D4E12349B1C0}"/>
                </a:ext>
              </a:extLst>
            </p:cNvPr>
            <p:cNvGrpSpPr/>
            <p:nvPr/>
          </p:nvGrpSpPr>
          <p:grpSpPr>
            <a:xfrm>
              <a:off x="734398" y="5464296"/>
              <a:ext cx="1187394" cy="814425"/>
              <a:chOff x="4413514" y="5608797"/>
              <a:chExt cx="1251786" cy="809977"/>
            </a:xfrm>
          </p:grpSpPr>
          <p:pic>
            <p:nvPicPr>
              <p:cNvPr id="190" name="図 189">
                <a:extLst>
                  <a:ext uri="{FF2B5EF4-FFF2-40B4-BE49-F238E27FC236}">
                    <a16:creationId xmlns:a16="http://schemas.microsoft.com/office/drawing/2014/main" id="{ABF14487-19DA-FA0D-262E-FAD0725A400A}"/>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35130" b="97594" l="257" r="100000">
                            <a14:foregroundMark x1="38046" y1="36285" x2="38046" y2="36285"/>
                            <a14:foregroundMark x1="38046" y1="36285" x2="77635" y2="37536"/>
                            <a14:foregroundMark x1="7969" y1="71607" x2="92802" y2="71992"/>
                            <a14:foregroundMark x1="92802" y1="75072" x2="76864" y2="93744"/>
                            <a14:foregroundMark x1="75064" y1="94033" x2="29820" y2="95380"/>
                            <a14:foregroundMark x1="21337" y1="73244" x2="12853" y2="78633"/>
                            <a14:foregroundMark x1="12853" y1="78633" x2="12853" y2="78633"/>
                            <a14:foregroundMark x1="15424" y1="78922" x2="30591" y2="97594"/>
                            <a14:foregroundMark x1="30591" y1="95669" x2="30591" y2="95669"/>
                            <a14:foregroundMark x1="33162" y1="96246" x2="75064" y2="96920"/>
                            <a14:foregroundMark x1="73522" y1="96631" x2="80206" y2="83349"/>
                            <a14:foregroundMark x1="80206" y1="83349" x2="80206" y2="83349"/>
                            <a14:foregroundMark x1="72751" y1="90953" x2="96144" y2="75072"/>
                            <a14:foregroundMark x1="96144" y1="75072" x2="97943" y2="70741"/>
                            <a14:foregroundMark x1="97943" y1="72570" x2="68380" y2="73821"/>
                            <a14:foregroundMark x1="83548" y1="74495" x2="34704" y2="75072"/>
                            <a14:foregroundMark x1="32391" y1="75072" x2="28021" y2="71607"/>
                            <a14:foregroundMark x1="27249" y1="74495" x2="28021" y2="85563"/>
                            <a14:foregroundMark x1="28021" y1="81424" x2="30591" y2="93167"/>
                            <a14:foregroundMark x1="29820" y1="92782" x2="29820" y2="92782"/>
                            <a14:foregroundMark x1="37275" y1="36285" x2="9512" y2="40327"/>
                            <a14:foregroundMark x1="12082" y1="40712" x2="2057" y2="58325"/>
                            <a14:foregroundMark x1="5398" y1="50433" x2="257" y2="61213"/>
                            <a14:foregroundMark x1="75064" y1="36862" x2="75064" y2="37536"/>
                            <a14:foregroundMark x1="76093" y1="37825" x2="99486" y2="41001"/>
                          </a14:backgroundRemoval>
                        </a14:imgEffect>
                      </a14:imgLayer>
                    </a14:imgProps>
                  </a:ext>
                </a:extLst>
              </a:blip>
              <a:srcRect l="2601" t="29310" r="-2601" b="51428"/>
              <a:stretch/>
            </p:blipFill>
            <p:spPr>
              <a:xfrm>
                <a:off x="4413514" y="6011967"/>
                <a:ext cx="1251786" cy="406807"/>
              </a:xfrm>
              <a:prstGeom prst="rect">
                <a:avLst/>
              </a:prstGeom>
            </p:spPr>
          </p:pic>
          <p:pic>
            <p:nvPicPr>
              <p:cNvPr id="125" name="図 124">
                <a:extLst>
                  <a:ext uri="{FF2B5EF4-FFF2-40B4-BE49-F238E27FC236}">
                    <a16:creationId xmlns:a16="http://schemas.microsoft.com/office/drawing/2014/main" id="{AAB0E87F-E288-DDF3-4040-747C9EF32D44}"/>
                  </a:ext>
                </a:extLst>
              </p:cNvPr>
              <p:cNvPicPr>
                <a:picLocks noChangeAspect="1"/>
              </p:cNvPicPr>
              <p:nvPr/>
            </p:nvPicPr>
            <p:blipFill>
              <a:blip r:embed="rId13" cstate="print">
                <a:extLst>
                  <a:ext uri="{BEBA8EAE-BF5A-486C-A8C5-ECC9F3942E4B}">
                    <a14:imgProps xmlns:a14="http://schemas.microsoft.com/office/drawing/2010/main">
                      <a14:imgLayer r:embed="rId14">
                        <a14:imgEffect>
                          <a14:backgroundRemoval t="3516" b="89844" l="9961" r="89844">
                            <a14:backgroundMark x1="32370" y1="75472" x2="32370" y2="75472"/>
                            <a14:backgroundMark x1="31792" y1="75472" x2="47399" y2="87421"/>
                            <a14:backgroundMark x1="46821" y1="86792" x2="46821" y2="86792"/>
                          </a14:backgroundRemoval>
                        </a14:imgEffect>
                      </a14:imgLayer>
                    </a14:imgProps>
                  </a:ext>
                  <a:ext uri="{28A0092B-C50C-407E-A947-70E740481C1C}">
                    <a14:useLocalDpi xmlns:a14="http://schemas.microsoft.com/office/drawing/2010/main" val="0"/>
                  </a:ext>
                </a:extLst>
              </a:blip>
              <a:stretch>
                <a:fillRect/>
              </a:stretch>
            </p:blipFill>
            <p:spPr>
              <a:xfrm>
                <a:off x="4671523" y="5626203"/>
                <a:ext cx="769611" cy="669072"/>
              </a:xfrm>
              <a:prstGeom prst="rect">
                <a:avLst/>
              </a:prstGeom>
            </p:spPr>
          </p:pic>
          <p:grpSp>
            <p:nvGrpSpPr>
              <p:cNvPr id="104" name="グループ化 103">
                <a:extLst>
                  <a:ext uri="{FF2B5EF4-FFF2-40B4-BE49-F238E27FC236}">
                    <a16:creationId xmlns:a16="http://schemas.microsoft.com/office/drawing/2014/main" id="{8A05F5C9-BDFD-8CB3-CD1B-F813A157193F}"/>
                  </a:ext>
                </a:extLst>
              </p:cNvPr>
              <p:cNvGrpSpPr/>
              <p:nvPr/>
            </p:nvGrpSpPr>
            <p:grpSpPr>
              <a:xfrm>
                <a:off x="4841068" y="5608797"/>
                <a:ext cx="462469" cy="285170"/>
                <a:chOff x="8577982" y="3896555"/>
                <a:chExt cx="1260527" cy="770001"/>
              </a:xfrm>
            </p:grpSpPr>
            <p:pic>
              <p:nvPicPr>
                <p:cNvPr id="114" name="Picture 17">
                  <a:extLst>
                    <a:ext uri="{FF2B5EF4-FFF2-40B4-BE49-F238E27FC236}">
                      <a16:creationId xmlns:a16="http://schemas.microsoft.com/office/drawing/2014/main" id="{F63FDF61-C71A-1CD4-0202-E27A0FF6F8AB}"/>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77982" y="3896555"/>
                  <a:ext cx="1260527" cy="77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 name="Picture 2" descr="ロゴ">
                  <a:extLst>
                    <a:ext uri="{FF2B5EF4-FFF2-40B4-BE49-F238E27FC236}">
                      <a16:creationId xmlns:a16="http://schemas.microsoft.com/office/drawing/2014/main" id="{D84FF8AD-D4E4-9EE4-40C1-0181137CBDA1}"/>
                    </a:ext>
                  </a:extLst>
                </p:cNvPr>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63101" y="4076826"/>
                  <a:ext cx="884446" cy="252955"/>
                </a:xfrm>
                <a:prstGeom prst="rect">
                  <a:avLst/>
                </a:prstGeom>
                <a:solidFill>
                  <a:schemeClr val="accent4">
                    <a:lumMod val="20000"/>
                    <a:lumOff val="80000"/>
                  </a:schemeClr>
                </a:solidFill>
                <a:ln>
                  <a:noFill/>
                </a:ln>
              </p:spPr>
            </p:pic>
          </p:grpSp>
        </p:grpSp>
        <p:grpSp>
          <p:nvGrpSpPr>
            <p:cNvPr id="38" name="グループ化 37">
              <a:extLst>
                <a:ext uri="{FF2B5EF4-FFF2-40B4-BE49-F238E27FC236}">
                  <a16:creationId xmlns:a16="http://schemas.microsoft.com/office/drawing/2014/main" id="{54F8589B-54DC-2708-38DA-812425C4398A}"/>
                </a:ext>
              </a:extLst>
            </p:cNvPr>
            <p:cNvGrpSpPr/>
            <p:nvPr/>
          </p:nvGrpSpPr>
          <p:grpSpPr>
            <a:xfrm>
              <a:off x="1491301" y="5430391"/>
              <a:ext cx="1168005" cy="842531"/>
              <a:chOff x="5201106" y="5612646"/>
              <a:chExt cx="1231346" cy="837930"/>
            </a:xfrm>
          </p:grpSpPr>
          <p:pic>
            <p:nvPicPr>
              <p:cNvPr id="191" name="図 190">
                <a:extLst>
                  <a:ext uri="{FF2B5EF4-FFF2-40B4-BE49-F238E27FC236}">
                    <a16:creationId xmlns:a16="http://schemas.microsoft.com/office/drawing/2014/main" id="{C8439D1E-2C64-A3F1-6160-101F3885F6B6}"/>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35130" b="97594" l="257" r="100000">
                            <a14:foregroundMark x1="38046" y1="36285" x2="38046" y2="36285"/>
                            <a14:foregroundMark x1="38046" y1="36285" x2="77635" y2="37536"/>
                            <a14:foregroundMark x1="7969" y1="71607" x2="92802" y2="71992"/>
                            <a14:foregroundMark x1="92802" y1="75072" x2="76864" y2="93744"/>
                            <a14:foregroundMark x1="75064" y1="94033" x2="29820" y2="95380"/>
                            <a14:foregroundMark x1="21337" y1="73244" x2="12853" y2="78633"/>
                            <a14:foregroundMark x1="12853" y1="78633" x2="12853" y2="78633"/>
                            <a14:foregroundMark x1="15424" y1="78922" x2="30591" y2="97594"/>
                            <a14:foregroundMark x1="30591" y1="95669" x2="30591" y2="95669"/>
                            <a14:foregroundMark x1="33162" y1="96246" x2="75064" y2="96920"/>
                            <a14:foregroundMark x1="73522" y1="96631" x2="80206" y2="83349"/>
                            <a14:foregroundMark x1="80206" y1="83349" x2="80206" y2="83349"/>
                            <a14:foregroundMark x1="72751" y1="90953" x2="96144" y2="75072"/>
                            <a14:foregroundMark x1="96144" y1="75072" x2="97943" y2="70741"/>
                            <a14:foregroundMark x1="97943" y1="72570" x2="68380" y2="73821"/>
                            <a14:foregroundMark x1="83548" y1="74495" x2="34704" y2="75072"/>
                            <a14:foregroundMark x1="32391" y1="75072" x2="28021" y2="71607"/>
                            <a14:foregroundMark x1="27249" y1="74495" x2="28021" y2="85563"/>
                            <a14:foregroundMark x1="28021" y1="81424" x2="30591" y2="93167"/>
                            <a14:foregroundMark x1="29820" y1="92782" x2="29820" y2="92782"/>
                            <a14:foregroundMark x1="37275" y1="36285" x2="9512" y2="40327"/>
                            <a14:foregroundMark x1="12082" y1="40712" x2="2057" y2="58325"/>
                            <a14:foregroundMark x1="5398" y1="50433" x2="257" y2="61213"/>
                            <a14:foregroundMark x1="75064" y1="36862" x2="75064" y2="37536"/>
                            <a14:foregroundMark x1="76093" y1="37825" x2="99486" y2="41001"/>
                          </a14:backgroundRemoval>
                        </a14:imgEffect>
                      </a14:imgLayer>
                    </a14:imgProps>
                  </a:ext>
                </a:extLst>
              </a:blip>
              <a:srcRect l="2601" t="29310" r="-2601" b="51428"/>
              <a:stretch/>
            </p:blipFill>
            <p:spPr>
              <a:xfrm>
                <a:off x="5201106" y="6032883"/>
                <a:ext cx="1231346" cy="417693"/>
              </a:xfrm>
              <a:prstGeom prst="rect">
                <a:avLst/>
              </a:prstGeom>
            </p:spPr>
          </p:pic>
          <p:pic>
            <p:nvPicPr>
              <p:cNvPr id="126" name="図 125">
                <a:extLst>
                  <a:ext uri="{FF2B5EF4-FFF2-40B4-BE49-F238E27FC236}">
                    <a16:creationId xmlns:a16="http://schemas.microsoft.com/office/drawing/2014/main" id="{1EF27627-B143-7D98-E649-619ABC1D3F84}"/>
                  </a:ext>
                </a:extLst>
              </p:cNvPr>
              <p:cNvPicPr>
                <a:picLocks noChangeAspect="1"/>
              </p:cNvPicPr>
              <p:nvPr/>
            </p:nvPicPr>
            <p:blipFill>
              <a:blip r:embed="rId17" cstate="print">
                <a:extLst>
                  <a:ext uri="{BEBA8EAE-BF5A-486C-A8C5-ECC9F3942E4B}">
                    <a14:imgProps xmlns:a14="http://schemas.microsoft.com/office/drawing/2010/main">
                      <a14:imgLayer r:embed="rId18">
                        <a14:imgEffect>
                          <a14:backgroundRemoval t="5464" b="86339" l="9645" r="89340">
                            <a14:backgroundMark x1="55838" y1="83607" x2="55838" y2="83607"/>
                            <a14:backgroundMark x1="55838" y1="83607" x2="63959" y2="78142"/>
                            <a14:backgroundMark x1="64467" y1="77596" x2="64467" y2="77596"/>
                            <a14:backgroundMark x1="64467" y1="77596" x2="68528" y2="73224"/>
                          </a14:backgroundRemoval>
                        </a14:imgEffect>
                      </a14:imgLayer>
                    </a14:imgProps>
                  </a:ext>
                  <a:ext uri="{28A0092B-C50C-407E-A947-70E740481C1C}">
                    <a14:useLocalDpi xmlns:a14="http://schemas.microsoft.com/office/drawing/2010/main" val="0"/>
                  </a:ext>
                </a:extLst>
              </a:blip>
              <a:stretch>
                <a:fillRect/>
              </a:stretch>
            </p:blipFill>
            <p:spPr>
              <a:xfrm>
                <a:off x="5457170" y="5648338"/>
                <a:ext cx="797528" cy="669053"/>
              </a:xfrm>
              <a:prstGeom prst="rect">
                <a:avLst/>
              </a:prstGeom>
            </p:spPr>
          </p:pic>
          <p:grpSp>
            <p:nvGrpSpPr>
              <p:cNvPr id="105" name="グループ化 104">
                <a:extLst>
                  <a:ext uri="{FF2B5EF4-FFF2-40B4-BE49-F238E27FC236}">
                    <a16:creationId xmlns:a16="http://schemas.microsoft.com/office/drawing/2014/main" id="{C2C77F53-4148-F34E-A767-CE5BCF724996}"/>
                  </a:ext>
                </a:extLst>
              </p:cNvPr>
              <p:cNvGrpSpPr/>
              <p:nvPr/>
            </p:nvGrpSpPr>
            <p:grpSpPr>
              <a:xfrm>
                <a:off x="5634876" y="5612646"/>
                <a:ext cx="435216" cy="299364"/>
                <a:chOff x="8805337" y="4118437"/>
                <a:chExt cx="1238223" cy="863355"/>
              </a:xfrm>
            </p:grpSpPr>
            <p:pic>
              <p:nvPicPr>
                <p:cNvPr id="112" name="Picture 17">
                  <a:extLst>
                    <a:ext uri="{FF2B5EF4-FFF2-40B4-BE49-F238E27FC236}">
                      <a16:creationId xmlns:a16="http://schemas.microsoft.com/office/drawing/2014/main" id="{CD4908AC-F228-97FE-A431-9D2D7DB2ECCE}"/>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805337" y="4118437"/>
                  <a:ext cx="1238223" cy="86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2" descr="ロゴ">
                  <a:extLst>
                    <a:ext uri="{FF2B5EF4-FFF2-40B4-BE49-F238E27FC236}">
                      <a16:creationId xmlns:a16="http://schemas.microsoft.com/office/drawing/2014/main" id="{B3DD6E36-C1F2-B352-D75D-65AF770C6C9D}"/>
                    </a:ext>
                  </a:extLst>
                </p:cNvPr>
                <p:cNvPicPr>
                  <a:picLocks noChangeAspect="1" noChangeArrowheads="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9013845" y="4343924"/>
                  <a:ext cx="813028" cy="290514"/>
                </a:xfrm>
                <a:prstGeom prst="rect">
                  <a:avLst/>
                </a:prstGeom>
                <a:solidFill>
                  <a:schemeClr val="accent4">
                    <a:lumMod val="20000"/>
                    <a:lumOff val="80000"/>
                  </a:schemeClr>
                </a:solidFill>
                <a:ln>
                  <a:noFill/>
                </a:ln>
              </p:spPr>
            </p:pic>
          </p:grpSp>
        </p:grpSp>
        <p:grpSp>
          <p:nvGrpSpPr>
            <p:cNvPr id="4" name="グループ化 3">
              <a:extLst>
                <a:ext uri="{FF2B5EF4-FFF2-40B4-BE49-F238E27FC236}">
                  <a16:creationId xmlns:a16="http://schemas.microsoft.com/office/drawing/2014/main" id="{550FD83B-0B68-9B3E-1163-5FF7747E3983}"/>
                </a:ext>
              </a:extLst>
            </p:cNvPr>
            <p:cNvGrpSpPr/>
            <p:nvPr/>
          </p:nvGrpSpPr>
          <p:grpSpPr>
            <a:xfrm>
              <a:off x="0" y="5405572"/>
              <a:ext cx="1288904" cy="867350"/>
              <a:chOff x="2802866" y="5612643"/>
              <a:chExt cx="1358801" cy="819408"/>
            </a:xfrm>
          </p:grpSpPr>
          <p:grpSp>
            <p:nvGrpSpPr>
              <p:cNvPr id="3" name="グループ化 2">
                <a:extLst>
                  <a:ext uri="{FF2B5EF4-FFF2-40B4-BE49-F238E27FC236}">
                    <a16:creationId xmlns:a16="http://schemas.microsoft.com/office/drawing/2014/main" id="{F05237AA-38CA-2B60-76F5-BFF08EC677A2}"/>
                  </a:ext>
                </a:extLst>
              </p:cNvPr>
              <p:cNvGrpSpPr/>
              <p:nvPr/>
            </p:nvGrpSpPr>
            <p:grpSpPr>
              <a:xfrm>
                <a:off x="3062040" y="5612643"/>
                <a:ext cx="898864" cy="628723"/>
                <a:chOff x="3553589" y="5698674"/>
                <a:chExt cx="956722" cy="817158"/>
              </a:xfrm>
            </p:grpSpPr>
            <p:pic>
              <p:nvPicPr>
                <p:cNvPr id="183" name="図 182">
                  <a:extLst>
                    <a:ext uri="{FF2B5EF4-FFF2-40B4-BE49-F238E27FC236}">
                      <a16:creationId xmlns:a16="http://schemas.microsoft.com/office/drawing/2014/main" id="{9E35AF6D-50C3-E7AD-2F4A-725AA9BB768A}"/>
                    </a:ext>
                  </a:extLst>
                </p:cNvPr>
                <p:cNvPicPr>
                  <a:picLocks noChangeAspect="1"/>
                </p:cNvPicPr>
                <p:nvPr/>
              </p:nvPicPr>
              <p:blipFill>
                <a:blip r:embed="rId21" cstate="print">
                  <a:extLst>
                    <a:ext uri="{BEBA8EAE-BF5A-486C-A8C5-ECC9F3942E4B}">
                      <a14:imgProps xmlns:a14="http://schemas.microsoft.com/office/drawing/2010/main">
                        <a14:imgLayer r:embed="rId22">
                          <a14:imgEffect>
                            <a14:backgroundRemoval t="9961" b="89648" l="9961" r="81055"/>
                          </a14:imgEffect>
                        </a14:imgLayer>
                      </a14:imgProps>
                    </a:ext>
                    <a:ext uri="{28A0092B-C50C-407E-A947-70E740481C1C}">
                      <a14:useLocalDpi xmlns:a14="http://schemas.microsoft.com/office/drawing/2010/main" val="0"/>
                    </a:ext>
                  </a:extLst>
                </a:blip>
                <a:stretch>
                  <a:fillRect/>
                </a:stretch>
              </p:blipFill>
              <p:spPr>
                <a:xfrm>
                  <a:off x="3553589" y="5698674"/>
                  <a:ext cx="956722" cy="817158"/>
                </a:xfrm>
                <a:prstGeom prst="rect">
                  <a:avLst/>
                </a:prstGeom>
              </p:spPr>
            </p:pic>
            <p:pic>
              <p:nvPicPr>
                <p:cNvPr id="184" name="Picture 17">
                  <a:extLst>
                    <a:ext uri="{FF2B5EF4-FFF2-40B4-BE49-F238E27FC236}">
                      <a16:creationId xmlns:a16="http://schemas.microsoft.com/office/drawing/2014/main" id="{897845FE-3369-331F-0766-304DB6040C27}"/>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3789664" y="5772431"/>
                  <a:ext cx="497263" cy="3074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5" name="Picture 2" descr="ロゴ">
                  <a:extLst>
                    <a:ext uri="{FF2B5EF4-FFF2-40B4-BE49-F238E27FC236}">
                      <a16:creationId xmlns:a16="http://schemas.microsoft.com/office/drawing/2014/main" id="{BF8B6580-C3A6-694D-6F05-CBE19B669320}"/>
                    </a:ext>
                  </a:extLst>
                </p:cNvPr>
                <p:cNvPicPr>
                  <a:picLocks noChangeAspect="1" noChangeArrowheads="1"/>
                </p:cNvPicPr>
                <p:nvPr/>
              </p:nvPicPr>
              <p:blipFill>
                <a:blip r:embed="rId24"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3896506" y="5836457"/>
                  <a:ext cx="285397" cy="131494"/>
                </a:xfrm>
                <a:prstGeom prst="rect">
                  <a:avLst/>
                </a:prstGeom>
                <a:solidFill>
                  <a:schemeClr val="accent4">
                    <a:lumMod val="20000"/>
                    <a:lumOff val="80000"/>
                  </a:schemeClr>
                </a:solidFill>
                <a:ln>
                  <a:noFill/>
                </a:ln>
              </p:spPr>
            </p:pic>
          </p:grpSp>
          <p:pic>
            <p:nvPicPr>
              <p:cNvPr id="199" name="図 198">
                <a:extLst>
                  <a:ext uri="{FF2B5EF4-FFF2-40B4-BE49-F238E27FC236}">
                    <a16:creationId xmlns:a16="http://schemas.microsoft.com/office/drawing/2014/main" id="{CAA76660-862F-4B5C-4F92-E8B2EF6DCCEC}"/>
                  </a:ext>
                </a:extLst>
              </p:cNvPr>
              <p:cNvPicPr>
                <a:picLocks noChangeAspect="1"/>
              </p:cNvPicPr>
              <p:nvPr/>
            </p:nvPicPr>
            <p:blipFill rotWithShape="1">
              <a:blip r:embed="rId25">
                <a:extLst>
                  <a:ext uri="{BEBA8EAE-BF5A-486C-A8C5-ECC9F3942E4B}">
                    <a14:imgProps xmlns:a14="http://schemas.microsoft.com/office/drawing/2010/main">
                      <a14:imgLayer r:embed="rId26">
                        <a14:imgEffect>
                          <a14:backgroundRemoval t="29905" b="99429" l="1215" r="98381">
                            <a14:foregroundMark x1="30769" y1="72000" x2="30769" y2="72000"/>
                            <a14:foregroundMark x1="28340" y1="97524" x2="28340" y2="97524"/>
                            <a14:foregroundMark x1="30769" y1="86286" x2="30769" y2="86286"/>
                            <a14:foregroundMark x1="31579" y1="77333" x2="31579" y2="77333"/>
                            <a14:foregroundMark x1="27530" y1="97143" x2="31579" y2="72000"/>
                            <a14:backgroundMark x1="61538" y1="33714" x2="61538" y2="33714"/>
                            <a14:backgroundMark x1="51822" y1="32762" x2="51822" y2="32762"/>
                            <a14:backgroundMark x1="67611" y1="35238" x2="81781" y2="36762"/>
                            <a14:backgroundMark x1="81781" y1="36762" x2="81781" y2="36762"/>
                            <a14:backgroundMark x1="28745" y1="31238" x2="28745" y2="31238"/>
                          </a14:backgroundRemoval>
                        </a14:imgEffect>
                      </a14:imgLayer>
                    </a14:imgProps>
                  </a:ext>
                </a:extLst>
              </a:blip>
              <a:srcRect t="27114" b="53096"/>
              <a:stretch/>
            </p:blipFill>
            <p:spPr>
              <a:xfrm>
                <a:off x="2802866" y="5932386"/>
                <a:ext cx="1358801" cy="499665"/>
              </a:xfrm>
              <a:prstGeom prst="rect">
                <a:avLst/>
              </a:prstGeom>
            </p:spPr>
          </p:pic>
        </p:grpSp>
      </p:grpSp>
      <p:grpSp>
        <p:nvGrpSpPr>
          <p:cNvPr id="43" name="グループ化 42">
            <a:extLst>
              <a:ext uri="{FF2B5EF4-FFF2-40B4-BE49-F238E27FC236}">
                <a16:creationId xmlns:a16="http://schemas.microsoft.com/office/drawing/2014/main" id="{447E6A6C-9537-6686-6EAB-E2EE45546C15}"/>
              </a:ext>
            </a:extLst>
          </p:cNvPr>
          <p:cNvGrpSpPr/>
          <p:nvPr/>
        </p:nvGrpSpPr>
        <p:grpSpPr>
          <a:xfrm>
            <a:off x="8721869" y="5159064"/>
            <a:ext cx="2321049" cy="1201329"/>
            <a:chOff x="8544964" y="5207180"/>
            <a:chExt cx="2321049" cy="1201329"/>
          </a:xfrm>
        </p:grpSpPr>
        <p:grpSp>
          <p:nvGrpSpPr>
            <p:cNvPr id="41" name="グループ化 40">
              <a:extLst>
                <a:ext uri="{FF2B5EF4-FFF2-40B4-BE49-F238E27FC236}">
                  <a16:creationId xmlns:a16="http://schemas.microsoft.com/office/drawing/2014/main" id="{2500FA9F-ED76-7A71-1F71-4D97BD6F0727}"/>
                </a:ext>
              </a:extLst>
            </p:cNvPr>
            <p:cNvGrpSpPr/>
            <p:nvPr/>
          </p:nvGrpSpPr>
          <p:grpSpPr>
            <a:xfrm>
              <a:off x="9871499" y="5207180"/>
              <a:ext cx="994514" cy="1188263"/>
              <a:chOff x="7407089" y="5250279"/>
              <a:chExt cx="1048447" cy="1181774"/>
            </a:xfrm>
          </p:grpSpPr>
          <p:pic>
            <p:nvPicPr>
              <p:cNvPr id="194" name="図 193">
                <a:extLst>
                  <a:ext uri="{FF2B5EF4-FFF2-40B4-BE49-F238E27FC236}">
                    <a16:creationId xmlns:a16="http://schemas.microsoft.com/office/drawing/2014/main" id="{4EC06A64-7D88-AD17-8F34-47D0525C1E98}"/>
                  </a:ext>
                </a:extLst>
              </p:cNvPr>
              <p:cNvPicPr>
                <a:picLocks noChangeAspect="1"/>
              </p:cNvPicPr>
              <p:nvPr/>
            </p:nvPicPr>
            <p:blipFill rotWithShape="1">
              <a:blip r:embed="rId27">
                <a:extLst>
                  <a:ext uri="{BEBA8EAE-BF5A-486C-A8C5-ECC9F3942E4B}">
                    <a14:imgProps xmlns:a14="http://schemas.microsoft.com/office/drawing/2010/main">
                      <a14:imgLayer r:embed="rId28">
                        <a14:imgEffect>
                          <a14:backgroundRemoval t="29257" b="100000" l="555" r="100000">
                            <a14:foregroundMark x1="33641" y1="75635" x2="33641" y2="75635"/>
                            <a14:foregroundMark x1="34381" y1="75259" x2="92976" y2="74882"/>
                            <a14:foregroundMark x1="92976" y1="74882" x2="92237" y2="82126"/>
                            <a14:foregroundMark x1="92237" y1="79210" x2="86137" y2="96896"/>
                            <a14:foregroundMark x1="84104" y1="97930" x2="84104" y2="97930"/>
                            <a14:foregroundMark x1="84104" y1="97930" x2="41774" y2="98683"/>
                            <a14:foregroundMark x1="41774" y1="98683" x2="41774" y2="98683"/>
                            <a14:foregroundMark x1="41774" y1="98683" x2="33641" y2="75259"/>
                            <a14:foregroundMark x1="36414" y1="80339" x2="36414" y2="80339"/>
                            <a14:foregroundMark x1="36969" y1="80339" x2="86876" y2="96896"/>
                            <a14:foregroundMark x1="89649" y1="75259" x2="89649" y2="75259"/>
                            <a14:foregroundMark x1="89649" y1="75259" x2="61368" y2="88617"/>
                            <a14:foregroundMark x1="19593" y1="32832" x2="19593" y2="32832"/>
                            <a14:foregroundMark x1="21627" y1="33584" x2="30314" y2="33584"/>
                            <a14:foregroundMark x1="30314" y1="33584" x2="31054" y2="36124"/>
                            <a14:foregroundMark x1="16821" y1="32173" x2="31608" y2="34619"/>
                            <a14:foregroundMark x1="31608" y1="34619" x2="45841" y2="39699"/>
                          </a14:backgroundRemoval>
                        </a14:imgEffect>
                      </a14:imgLayer>
                    </a14:imgProps>
                  </a:ext>
                </a:extLst>
              </a:blip>
              <a:srcRect t="31415" b="19175"/>
              <a:stretch/>
            </p:blipFill>
            <p:spPr>
              <a:xfrm>
                <a:off x="7407089" y="5673320"/>
                <a:ext cx="1048447" cy="758733"/>
              </a:xfrm>
              <a:prstGeom prst="rect">
                <a:avLst/>
              </a:prstGeom>
            </p:spPr>
          </p:pic>
          <p:pic>
            <p:nvPicPr>
              <p:cNvPr id="124" name="図 123">
                <a:extLst>
                  <a:ext uri="{FF2B5EF4-FFF2-40B4-BE49-F238E27FC236}">
                    <a16:creationId xmlns:a16="http://schemas.microsoft.com/office/drawing/2014/main" id="{26A17669-BC07-02A6-A303-770167EE58A0}"/>
                  </a:ext>
                </a:extLst>
              </p:cNvPr>
              <p:cNvPicPr>
                <a:picLocks noChangeAspect="1"/>
              </p:cNvPicPr>
              <p:nvPr/>
            </p:nvPicPr>
            <p:blipFill>
              <a:blip r:embed="rId29" cstate="print">
                <a:extLst>
                  <a:ext uri="{BEBA8EAE-BF5A-486C-A8C5-ECC9F3942E4B}">
                    <a14:imgProps xmlns:a14="http://schemas.microsoft.com/office/drawing/2010/main">
                      <a14:imgLayer r:embed="rId30">
                        <a14:imgEffect>
                          <a14:backgroundRemoval t="9570" b="96484" l="9570" r="89648">
                            <a14:backgroundMark x1="34961" y1="85938" x2="34961" y2="85938"/>
                            <a14:backgroundMark x1="36914" y1="85938" x2="49219" y2="93945"/>
                            <a14:backgroundMark x1="41797" y1="93945" x2="41797" y2="93945"/>
                            <a14:backgroundMark x1="41797" y1="93945" x2="67773" y2="93164"/>
                            <a14:backgroundMark x1="66406" y1="85156" x2="66406" y2="85156"/>
                            <a14:backgroundMark x1="58008" y1="93164" x2="58008" y2="93164"/>
                            <a14:backgroundMark x1="58008" y1="93164" x2="70313" y2="85156"/>
                          </a14:backgroundRemoval>
                        </a14:imgEffect>
                      </a14:imgLayer>
                    </a14:imgProps>
                  </a:ext>
                  <a:ext uri="{28A0092B-C50C-407E-A947-70E740481C1C}">
                    <a14:useLocalDpi xmlns:a14="http://schemas.microsoft.com/office/drawing/2010/main" val="0"/>
                  </a:ext>
                </a:extLst>
              </a:blip>
              <a:stretch>
                <a:fillRect/>
              </a:stretch>
            </p:blipFill>
            <p:spPr>
              <a:xfrm>
                <a:off x="7632884" y="5250279"/>
                <a:ext cx="787899" cy="645815"/>
              </a:xfrm>
              <a:prstGeom prst="rect">
                <a:avLst/>
              </a:prstGeom>
            </p:spPr>
          </p:pic>
          <p:grpSp>
            <p:nvGrpSpPr>
              <p:cNvPr id="102" name="グループ化 101">
                <a:extLst>
                  <a:ext uri="{FF2B5EF4-FFF2-40B4-BE49-F238E27FC236}">
                    <a16:creationId xmlns:a16="http://schemas.microsoft.com/office/drawing/2014/main" id="{A2C05A56-20FC-2A83-4BCD-B35052282766}"/>
                  </a:ext>
                </a:extLst>
              </p:cNvPr>
              <p:cNvGrpSpPr/>
              <p:nvPr/>
            </p:nvGrpSpPr>
            <p:grpSpPr>
              <a:xfrm>
                <a:off x="7819302" y="5263750"/>
                <a:ext cx="416461" cy="291725"/>
                <a:chOff x="15254779" y="5542491"/>
                <a:chExt cx="1328229" cy="787702"/>
              </a:xfrm>
            </p:grpSpPr>
            <p:pic>
              <p:nvPicPr>
                <p:cNvPr id="118" name="Picture 17">
                  <a:extLst>
                    <a:ext uri="{FF2B5EF4-FFF2-40B4-BE49-F238E27FC236}">
                      <a16:creationId xmlns:a16="http://schemas.microsoft.com/office/drawing/2014/main" id="{F34BF23F-9B87-A4AC-0DE0-B984F9AD603C}"/>
                    </a:ext>
                  </a:extLst>
                </p:cNvPr>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5254779" y="5542491"/>
                  <a:ext cx="1328229" cy="78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 name="Picture 2" descr="ロゴ">
                  <a:extLst>
                    <a:ext uri="{FF2B5EF4-FFF2-40B4-BE49-F238E27FC236}">
                      <a16:creationId xmlns:a16="http://schemas.microsoft.com/office/drawing/2014/main" id="{520CAB2E-2231-0C2F-8C9E-E6F76CF6FF80}"/>
                    </a:ext>
                  </a:extLst>
                </p:cNvPr>
                <p:cNvPicPr>
                  <a:picLocks noChangeAspect="1" noChangeArrowheads="1"/>
                </p:cNvPicPr>
                <p:nvPr/>
              </p:nvPicPr>
              <p:blipFill>
                <a:blip r:embed="rId32"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15476358" y="5746024"/>
                  <a:ext cx="878043" cy="251450"/>
                </a:xfrm>
                <a:prstGeom prst="rect">
                  <a:avLst/>
                </a:prstGeom>
                <a:solidFill>
                  <a:schemeClr val="accent4">
                    <a:lumMod val="20000"/>
                    <a:lumOff val="80000"/>
                  </a:schemeClr>
                </a:solidFill>
                <a:ln>
                  <a:noFill/>
                </a:ln>
              </p:spPr>
            </p:pic>
          </p:grpSp>
        </p:grpSp>
        <p:grpSp>
          <p:nvGrpSpPr>
            <p:cNvPr id="39" name="グループ化 38">
              <a:extLst>
                <a:ext uri="{FF2B5EF4-FFF2-40B4-BE49-F238E27FC236}">
                  <a16:creationId xmlns:a16="http://schemas.microsoft.com/office/drawing/2014/main" id="{B05F39AF-F730-6B27-DFEE-36B60CB7585E}"/>
                </a:ext>
              </a:extLst>
            </p:cNvPr>
            <p:cNvGrpSpPr/>
            <p:nvPr/>
          </p:nvGrpSpPr>
          <p:grpSpPr>
            <a:xfrm>
              <a:off x="8544964" y="5663773"/>
              <a:ext cx="1064420" cy="744736"/>
              <a:chOff x="6008617" y="5704378"/>
              <a:chExt cx="1122143" cy="740669"/>
            </a:xfrm>
          </p:grpSpPr>
          <p:pic>
            <p:nvPicPr>
              <p:cNvPr id="192" name="図 191">
                <a:extLst>
                  <a:ext uri="{FF2B5EF4-FFF2-40B4-BE49-F238E27FC236}">
                    <a16:creationId xmlns:a16="http://schemas.microsoft.com/office/drawing/2014/main" id="{96E71557-8254-2AA0-78CE-EA1BEB0E5DB1}"/>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35130" b="97594" l="257" r="100000">
                            <a14:foregroundMark x1="38046" y1="36285" x2="38046" y2="36285"/>
                            <a14:foregroundMark x1="38046" y1="36285" x2="77635" y2="37536"/>
                            <a14:foregroundMark x1="7969" y1="71607" x2="92802" y2="71992"/>
                            <a14:foregroundMark x1="92802" y1="75072" x2="76864" y2="93744"/>
                            <a14:foregroundMark x1="75064" y1="94033" x2="29820" y2="95380"/>
                            <a14:foregroundMark x1="21337" y1="73244" x2="12853" y2="78633"/>
                            <a14:foregroundMark x1="12853" y1="78633" x2="12853" y2="78633"/>
                            <a14:foregroundMark x1="15424" y1="78922" x2="30591" y2="97594"/>
                            <a14:foregroundMark x1="30591" y1="95669" x2="30591" y2="95669"/>
                            <a14:foregroundMark x1="33162" y1="96246" x2="75064" y2="96920"/>
                            <a14:foregroundMark x1="73522" y1="96631" x2="80206" y2="83349"/>
                            <a14:foregroundMark x1="80206" y1="83349" x2="80206" y2="83349"/>
                            <a14:foregroundMark x1="72751" y1="90953" x2="96144" y2="75072"/>
                            <a14:foregroundMark x1="96144" y1="75072" x2="97943" y2="70741"/>
                            <a14:foregroundMark x1="97943" y1="72570" x2="68380" y2="73821"/>
                            <a14:foregroundMark x1="83548" y1="74495" x2="34704" y2="75072"/>
                            <a14:foregroundMark x1="32391" y1="75072" x2="28021" y2="71607"/>
                            <a14:foregroundMark x1="27249" y1="74495" x2="28021" y2="85563"/>
                            <a14:foregroundMark x1="28021" y1="81424" x2="30591" y2="93167"/>
                            <a14:foregroundMark x1="29820" y1="92782" x2="29820" y2="92782"/>
                            <a14:foregroundMark x1="37275" y1="36285" x2="9512" y2="40327"/>
                            <a14:foregroundMark x1="12082" y1="40712" x2="2057" y2="58325"/>
                            <a14:foregroundMark x1="5398" y1="50433" x2="257" y2="61213"/>
                            <a14:foregroundMark x1="75064" y1="36862" x2="75064" y2="37536"/>
                            <a14:foregroundMark x1="76093" y1="37825" x2="99486" y2="41001"/>
                          </a14:backgroundRemoval>
                        </a14:imgEffect>
                      </a14:imgLayer>
                    </a14:imgProps>
                  </a:ext>
                </a:extLst>
              </a:blip>
              <a:srcRect l="2601" t="29310" r="-2601" b="51428"/>
              <a:stretch/>
            </p:blipFill>
            <p:spPr>
              <a:xfrm>
                <a:off x="6008617" y="6032883"/>
                <a:ext cx="1122143" cy="412164"/>
              </a:xfrm>
              <a:prstGeom prst="rect">
                <a:avLst/>
              </a:prstGeom>
            </p:spPr>
          </p:pic>
          <p:pic>
            <p:nvPicPr>
              <p:cNvPr id="127" name="図 126">
                <a:extLst>
                  <a:ext uri="{FF2B5EF4-FFF2-40B4-BE49-F238E27FC236}">
                    <a16:creationId xmlns:a16="http://schemas.microsoft.com/office/drawing/2014/main" id="{4A98A9A9-2F59-71BB-30C6-0D9DCCA11DEE}"/>
                  </a:ext>
                </a:extLst>
              </p:cNvPr>
              <p:cNvPicPr>
                <a:picLocks noChangeAspect="1"/>
              </p:cNvPicPr>
              <p:nvPr/>
            </p:nvPicPr>
            <p:blipFill>
              <a:blip r:embed="rId33" cstate="print">
                <a:extLst>
                  <a:ext uri="{BEBA8EAE-BF5A-486C-A8C5-ECC9F3942E4B}">
                    <a14:imgProps xmlns:a14="http://schemas.microsoft.com/office/drawing/2010/main">
                      <a14:imgLayer r:embed="rId34">
                        <a14:imgEffect>
                          <a14:backgroundRemoval t="9961" b="87109" l="9961" r="89844">
                            <a14:foregroundMark x1="41016" y1="70313" x2="41406" y2="69922"/>
                            <a14:foregroundMark x1="56445" y1="70703" x2="56445" y2="70703"/>
                            <a14:foregroundMark x1="48438" y1="74609" x2="48438" y2="74609"/>
                            <a14:foregroundMark x1="48438" y1="69922" x2="48438" y2="69922"/>
                          </a14:backgroundRemoval>
                        </a14:imgEffect>
                      </a14:imgLayer>
                    </a14:imgProps>
                  </a:ext>
                  <a:ext uri="{28A0092B-C50C-407E-A947-70E740481C1C}">
                    <a14:useLocalDpi xmlns:a14="http://schemas.microsoft.com/office/drawing/2010/main" val="0"/>
                  </a:ext>
                </a:extLst>
              </a:blip>
              <a:stretch>
                <a:fillRect/>
              </a:stretch>
            </p:blipFill>
            <p:spPr>
              <a:xfrm>
                <a:off x="6234934" y="5739522"/>
                <a:ext cx="753327" cy="536681"/>
              </a:xfrm>
              <a:prstGeom prst="rect">
                <a:avLst/>
              </a:prstGeom>
            </p:spPr>
          </p:pic>
          <p:grpSp>
            <p:nvGrpSpPr>
              <p:cNvPr id="106" name="グループ化 105">
                <a:extLst>
                  <a:ext uri="{FF2B5EF4-FFF2-40B4-BE49-F238E27FC236}">
                    <a16:creationId xmlns:a16="http://schemas.microsoft.com/office/drawing/2014/main" id="{89C2B41B-9C82-7B3C-CDF8-A266C8E0F92C}"/>
                  </a:ext>
                </a:extLst>
              </p:cNvPr>
              <p:cNvGrpSpPr/>
              <p:nvPr/>
            </p:nvGrpSpPr>
            <p:grpSpPr>
              <a:xfrm>
                <a:off x="6385432" y="5704378"/>
                <a:ext cx="446315" cy="263288"/>
                <a:chOff x="8616887" y="3941993"/>
                <a:chExt cx="1176788" cy="863353"/>
              </a:xfrm>
            </p:grpSpPr>
            <p:pic>
              <p:nvPicPr>
                <p:cNvPr id="110" name="Picture 17">
                  <a:extLst>
                    <a:ext uri="{FF2B5EF4-FFF2-40B4-BE49-F238E27FC236}">
                      <a16:creationId xmlns:a16="http://schemas.microsoft.com/office/drawing/2014/main" id="{1B5ED3EF-9757-152E-F4BC-0C59DC86429B}"/>
                    </a:ext>
                  </a:extLst>
                </p:cNvPr>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8616887" y="3941993"/>
                  <a:ext cx="1176788" cy="86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Picture 2" descr="ロゴ">
                  <a:extLst>
                    <a:ext uri="{FF2B5EF4-FFF2-40B4-BE49-F238E27FC236}">
                      <a16:creationId xmlns:a16="http://schemas.microsoft.com/office/drawing/2014/main" id="{B2AB6C6B-3A61-4B30-43FF-ABD73732B006}"/>
                    </a:ext>
                  </a:extLst>
                </p:cNvPr>
                <p:cNvPicPr>
                  <a:picLocks noChangeAspect="1" noChangeArrowheads="1"/>
                </p:cNvPicPr>
                <p:nvPr/>
              </p:nvPicPr>
              <p:blipFill>
                <a:blip r:embed="rId3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810500" y="4190308"/>
                  <a:ext cx="801545" cy="268081"/>
                </a:xfrm>
                <a:prstGeom prst="rect">
                  <a:avLst/>
                </a:prstGeom>
                <a:solidFill>
                  <a:schemeClr val="accent4">
                    <a:lumMod val="20000"/>
                    <a:lumOff val="80000"/>
                  </a:schemeClr>
                </a:solidFill>
                <a:ln>
                  <a:noFill/>
                </a:ln>
              </p:spPr>
            </p:pic>
          </p:grpSp>
        </p:grpSp>
        <p:grpSp>
          <p:nvGrpSpPr>
            <p:cNvPr id="40" name="グループ化 39">
              <a:extLst>
                <a:ext uri="{FF2B5EF4-FFF2-40B4-BE49-F238E27FC236}">
                  <a16:creationId xmlns:a16="http://schemas.microsoft.com/office/drawing/2014/main" id="{D3DBE766-5FD4-0FA5-9660-1211CF2E5166}"/>
                </a:ext>
              </a:extLst>
            </p:cNvPr>
            <p:cNvGrpSpPr/>
            <p:nvPr/>
          </p:nvGrpSpPr>
          <p:grpSpPr>
            <a:xfrm>
              <a:off x="9247127" y="5607420"/>
              <a:ext cx="1064420" cy="801089"/>
              <a:chOff x="6748858" y="5648333"/>
              <a:chExt cx="1122143" cy="796714"/>
            </a:xfrm>
          </p:grpSpPr>
          <p:pic>
            <p:nvPicPr>
              <p:cNvPr id="193" name="図 192">
                <a:extLst>
                  <a:ext uri="{FF2B5EF4-FFF2-40B4-BE49-F238E27FC236}">
                    <a16:creationId xmlns:a16="http://schemas.microsoft.com/office/drawing/2014/main" id="{6A05A3AC-638F-9D9A-7674-44A85115D837}"/>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35130" b="97594" l="257" r="100000">
                            <a14:foregroundMark x1="38046" y1="36285" x2="38046" y2="36285"/>
                            <a14:foregroundMark x1="38046" y1="36285" x2="77635" y2="37536"/>
                            <a14:foregroundMark x1="7969" y1="71607" x2="92802" y2="71992"/>
                            <a14:foregroundMark x1="92802" y1="75072" x2="76864" y2="93744"/>
                            <a14:foregroundMark x1="75064" y1="94033" x2="29820" y2="95380"/>
                            <a14:foregroundMark x1="21337" y1="73244" x2="12853" y2="78633"/>
                            <a14:foregroundMark x1="12853" y1="78633" x2="12853" y2="78633"/>
                            <a14:foregroundMark x1="15424" y1="78922" x2="30591" y2="97594"/>
                            <a14:foregroundMark x1="30591" y1="95669" x2="30591" y2="95669"/>
                            <a14:foregroundMark x1="33162" y1="96246" x2="75064" y2="96920"/>
                            <a14:foregroundMark x1="73522" y1="96631" x2="80206" y2="83349"/>
                            <a14:foregroundMark x1="80206" y1="83349" x2="80206" y2="83349"/>
                            <a14:foregroundMark x1="72751" y1="90953" x2="96144" y2="75072"/>
                            <a14:foregroundMark x1="96144" y1="75072" x2="97943" y2="70741"/>
                            <a14:foregroundMark x1="97943" y1="72570" x2="68380" y2="73821"/>
                            <a14:foregroundMark x1="83548" y1="74495" x2="34704" y2="75072"/>
                            <a14:foregroundMark x1="32391" y1="75072" x2="28021" y2="71607"/>
                            <a14:foregroundMark x1="27249" y1="74495" x2="28021" y2="85563"/>
                            <a14:foregroundMark x1="28021" y1="81424" x2="30591" y2="93167"/>
                            <a14:foregroundMark x1="29820" y1="92782" x2="29820" y2="92782"/>
                            <a14:foregroundMark x1="37275" y1="36285" x2="9512" y2="40327"/>
                            <a14:foregroundMark x1="12082" y1="40712" x2="2057" y2="58325"/>
                            <a14:foregroundMark x1="5398" y1="50433" x2="257" y2="61213"/>
                            <a14:foregroundMark x1="75064" y1="36862" x2="75064" y2="37536"/>
                            <a14:foregroundMark x1="76093" y1="37825" x2="99486" y2="41001"/>
                          </a14:backgroundRemoval>
                        </a14:imgEffect>
                      </a14:imgLayer>
                    </a14:imgProps>
                  </a:ext>
                </a:extLst>
              </a:blip>
              <a:srcRect l="2601" t="29310" r="-2601" b="51428"/>
              <a:stretch/>
            </p:blipFill>
            <p:spPr>
              <a:xfrm>
                <a:off x="6748858" y="6029254"/>
                <a:ext cx="1122143" cy="415793"/>
              </a:xfrm>
              <a:prstGeom prst="rect">
                <a:avLst/>
              </a:prstGeom>
            </p:spPr>
          </p:pic>
          <p:pic>
            <p:nvPicPr>
              <p:cNvPr id="129" name="図 128">
                <a:extLst>
                  <a:ext uri="{FF2B5EF4-FFF2-40B4-BE49-F238E27FC236}">
                    <a16:creationId xmlns:a16="http://schemas.microsoft.com/office/drawing/2014/main" id="{250E10E2-73DF-70FF-DF54-96CD5B64890D}"/>
                  </a:ext>
                </a:extLst>
              </p:cNvPr>
              <p:cNvPicPr>
                <a:picLocks noChangeAspect="1"/>
              </p:cNvPicPr>
              <p:nvPr/>
            </p:nvPicPr>
            <p:blipFill>
              <a:blip r:embed="rId37" cstate="print">
                <a:extLst>
                  <a:ext uri="{BEBA8EAE-BF5A-486C-A8C5-ECC9F3942E4B}">
                    <a14:imgProps xmlns:a14="http://schemas.microsoft.com/office/drawing/2010/main">
                      <a14:imgLayer r:embed="rId38">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6966511" y="5676195"/>
                <a:ext cx="737840" cy="615489"/>
              </a:xfrm>
              <a:prstGeom prst="rect">
                <a:avLst/>
              </a:prstGeom>
            </p:spPr>
          </p:pic>
          <p:grpSp>
            <p:nvGrpSpPr>
              <p:cNvPr id="107" name="グループ化 106">
                <a:extLst>
                  <a:ext uri="{FF2B5EF4-FFF2-40B4-BE49-F238E27FC236}">
                    <a16:creationId xmlns:a16="http://schemas.microsoft.com/office/drawing/2014/main" id="{BC4C2524-E276-DA08-7339-E7E576F17290}"/>
                  </a:ext>
                </a:extLst>
              </p:cNvPr>
              <p:cNvGrpSpPr/>
              <p:nvPr/>
            </p:nvGrpSpPr>
            <p:grpSpPr>
              <a:xfrm>
                <a:off x="7117447" y="5648333"/>
                <a:ext cx="457146" cy="284054"/>
                <a:chOff x="8541771" y="3899224"/>
                <a:chExt cx="1340349" cy="899059"/>
              </a:xfrm>
            </p:grpSpPr>
            <p:pic>
              <p:nvPicPr>
                <p:cNvPr id="108" name="Picture 17">
                  <a:extLst>
                    <a:ext uri="{FF2B5EF4-FFF2-40B4-BE49-F238E27FC236}">
                      <a16:creationId xmlns:a16="http://schemas.microsoft.com/office/drawing/2014/main" id="{824D35AC-DEF8-079E-1FA7-3C3BC92CD3D6}"/>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8541771" y="3899224"/>
                  <a:ext cx="1340349" cy="899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Picture 2" descr="ロゴ">
                  <a:extLst>
                    <a:ext uri="{FF2B5EF4-FFF2-40B4-BE49-F238E27FC236}">
                      <a16:creationId xmlns:a16="http://schemas.microsoft.com/office/drawing/2014/main" id="{B42DD93B-9DBC-0DBF-2D56-1B558D8781C8}"/>
                    </a:ext>
                  </a:extLst>
                </p:cNvPr>
                <p:cNvPicPr>
                  <a:picLocks noChangeAspect="1" noChangeArrowheads="1"/>
                </p:cNvPicPr>
                <p:nvPr/>
              </p:nvPicPr>
              <p:blipFill>
                <a:blip r:embed="rId40"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731525" y="4168821"/>
                  <a:ext cx="929721" cy="225965"/>
                </a:xfrm>
                <a:prstGeom prst="rect">
                  <a:avLst/>
                </a:prstGeom>
                <a:solidFill>
                  <a:schemeClr val="accent4">
                    <a:lumMod val="20000"/>
                    <a:lumOff val="80000"/>
                  </a:schemeClr>
                </a:solidFill>
                <a:ln>
                  <a:noFill/>
                </a:ln>
              </p:spPr>
            </p:pic>
          </p:grpSp>
        </p:grpSp>
      </p:grpSp>
    </p:spTree>
    <p:custDataLst>
      <p:tags r:id="rId1"/>
    </p:custDataLst>
    <p:extLst>
      <p:ext uri="{BB962C8B-B14F-4D97-AF65-F5344CB8AC3E}">
        <p14:creationId xmlns:p14="http://schemas.microsoft.com/office/powerpoint/2010/main" val="5342665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6" presetClass="emph" presetSubtype="0" fill="hold" grpId="1" nodeType="afterEffect">
                                  <p:stCondLst>
                                    <p:cond delay="0"/>
                                  </p:stCondLst>
                                  <p:childTnLst>
                                    <p:animEffect transition="out" filter="fade">
                                      <p:cBhvr>
                                        <p:cTn id="10" dur="500" tmFilter="0, 0; .2, .5; .8, .5; 1, 0"/>
                                        <p:tgtEl>
                                          <p:spTgt spid="14"/>
                                        </p:tgtEl>
                                      </p:cBhvr>
                                    </p:animEffect>
                                    <p:animScale>
                                      <p:cBhvr>
                                        <p:cTn id="11" dur="250" autoRev="1" fill="hold"/>
                                        <p:tgtEl>
                                          <p:spTgt spid="14"/>
                                        </p:tgtEl>
                                      </p:cBhvr>
                                      <p:by x="105000" y="105000"/>
                                    </p:animScale>
                                  </p:childTnLst>
                                </p:cTn>
                              </p:par>
                            </p:childTnLst>
                          </p:cTn>
                        </p:par>
                        <p:par>
                          <p:cTn id="12" fill="hold">
                            <p:stCondLst>
                              <p:cond delay="1000"/>
                            </p:stCondLst>
                            <p:childTnLst>
                              <p:par>
                                <p:cTn id="13" presetID="10" presetClass="entr" presetSubtype="0" fill="hold" grpId="0" nodeType="afterEffect">
                                  <p:stCondLst>
                                    <p:cond delay="40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childTnLst>
                                </p:cTn>
                              </p:par>
                            </p:childTnLst>
                          </p:cTn>
                        </p:par>
                        <p:par>
                          <p:cTn id="16" fill="hold">
                            <p:stCondLst>
                              <p:cond delay="6000"/>
                            </p:stCondLst>
                            <p:childTnLst>
                              <p:par>
                                <p:cTn id="17" presetID="26" presetClass="emph" presetSubtype="0" fill="hold" grpId="1" nodeType="afterEffect">
                                  <p:stCondLst>
                                    <p:cond delay="0"/>
                                  </p:stCondLst>
                                  <p:childTnLst>
                                    <p:animEffect transition="out" filter="fade">
                                      <p:cBhvr>
                                        <p:cTn id="18" dur="500" tmFilter="0, 0; .2, .5; .8, .5; 1, 0"/>
                                        <p:tgtEl>
                                          <p:spTgt spid="22"/>
                                        </p:tgtEl>
                                      </p:cBhvr>
                                    </p:animEffect>
                                    <p:animScale>
                                      <p:cBhvr>
                                        <p:cTn id="19" dur="250" autoRev="1" fill="hold"/>
                                        <p:tgtEl>
                                          <p:spTgt spid="22"/>
                                        </p:tgtEl>
                                      </p:cBhvr>
                                      <p:by x="105000" y="105000"/>
                                    </p:animScale>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6500"/>
                            </p:stCondLst>
                            <p:childTnLst>
                              <p:par>
                                <p:cTn id="24" presetID="10" presetClass="entr" presetSubtype="0" fill="hold" grpId="0" nodeType="afterEffect">
                                  <p:stCondLst>
                                    <p:cond delay="650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childTnLst>
                          </p:cTn>
                        </p:par>
                        <p:par>
                          <p:cTn id="27" fill="hold">
                            <p:stCondLst>
                              <p:cond delay="13500"/>
                            </p:stCondLst>
                            <p:childTnLst>
                              <p:par>
                                <p:cTn id="28" presetID="26" presetClass="emph" presetSubtype="0" fill="hold" grpId="1" nodeType="afterEffect">
                                  <p:stCondLst>
                                    <p:cond delay="1000"/>
                                  </p:stCondLst>
                                  <p:childTnLst>
                                    <p:animEffect transition="out" filter="fade">
                                      <p:cBhvr>
                                        <p:cTn id="29" dur="500" tmFilter="0, 0; .2, .5; .8, .5; 1, 0"/>
                                        <p:tgtEl>
                                          <p:spTgt spid="35"/>
                                        </p:tgtEl>
                                      </p:cBhvr>
                                    </p:animEffect>
                                    <p:animScale>
                                      <p:cBhvr>
                                        <p:cTn id="30" dur="250" autoRev="1" fill="hold"/>
                                        <p:tgtEl>
                                          <p:spTgt spid="35"/>
                                        </p:tgtEl>
                                      </p:cBhvr>
                                      <p:by x="105000" y="105000"/>
                                    </p:animScale>
                                  </p:childTnLst>
                                </p:cTn>
                              </p:par>
                            </p:childTnLst>
                          </p:cTn>
                        </p:par>
                        <p:par>
                          <p:cTn id="31" fill="hold">
                            <p:stCondLst>
                              <p:cond delay="15000"/>
                            </p:stCondLst>
                            <p:childTnLst>
                              <p:par>
                                <p:cTn id="32" presetID="10" presetClass="entr" presetSubtype="0" fill="hold" grpId="0" nodeType="afterEffect">
                                  <p:stCondLst>
                                    <p:cond delay="20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childTnLst>
                          </p:cTn>
                        </p:par>
                        <p:par>
                          <p:cTn id="35" fill="hold">
                            <p:stCondLst>
                              <p:cond delay="17500"/>
                            </p:stCondLst>
                            <p:childTnLst>
                              <p:par>
                                <p:cTn id="36" presetID="26" presetClass="emph" presetSubtype="0" fill="hold" grpId="1" nodeType="afterEffect">
                                  <p:stCondLst>
                                    <p:cond delay="0"/>
                                  </p:stCondLst>
                                  <p:childTnLst>
                                    <p:animEffect transition="out" filter="fade">
                                      <p:cBhvr>
                                        <p:cTn id="37" dur="500" tmFilter="0, 0; .2, .5; .8, .5; 1, 0"/>
                                        <p:tgtEl>
                                          <p:spTgt spid="34"/>
                                        </p:tgtEl>
                                      </p:cBhvr>
                                    </p:animEffect>
                                    <p:animScale>
                                      <p:cBhvr>
                                        <p:cTn id="38" dur="250" autoRev="1" fill="hold"/>
                                        <p:tgtEl>
                                          <p:spTgt spid="34"/>
                                        </p:tgtEl>
                                      </p:cBhvr>
                                      <p:by x="105000" y="105000"/>
                                    </p:animScale>
                                  </p:childTnLst>
                                </p:cTn>
                              </p:par>
                              <p:par>
                                <p:cTn id="39" presetID="10"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1000" fill="hold"/>
                                        <p:tgtEl>
                                          <p:spTgt spid="15"/>
                                        </p:tgtEl>
                                        <p:attrNameLst>
                                          <p:attrName>ppt_x</p:attrName>
                                        </p:attrNameLst>
                                      </p:cBhvr>
                                      <p:tavLst>
                                        <p:tav tm="0">
                                          <p:val>
                                            <p:strVal val="#ppt_x"/>
                                          </p:val>
                                        </p:tav>
                                        <p:tav tm="100000">
                                          <p:val>
                                            <p:strVal val="#ppt_x"/>
                                          </p:val>
                                        </p:tav>
                                      </p:tavLst>
                                    </p:anim>
                                    <p:anim calcmode="lin" valueType="num">
                                      <p:cBhvr additive="base">
                                        <p:cTn id="47" dur="10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1000" fill="hold"/>
                                        <p:tgtEl>
                                          <p:spTgt spid="2"/>
                                        </p:tgtEl>
                                        <p:attrNameLst>
                                          <p:attrName>ppt_x</p:attrName>
                                        </p:attrNameLst>
                                      </p:cBhvr>
                                      <p:tavLst>
                                        <p:tav tm="0">
                                          <p:val>
                                            <p:strVal val="#ppt_x"/>
                                          </p:val>
                                        </p:tav>
                                        <p:tav tm="100000">
                                          <p:val>
                                            <p:strVal val="#ppt_x"/>
                                          </p:val>
                                        </p:tav>
                                      </p:tavLst>
                                    </p:anim>
                                    <p:anim calcmode="lin" valueType="num">
                                      <p:cBhvr additive="base">
                                        <p:cTn id="51" dur="1000" fill="hold"/>
                                        <p:tgtEl>
                                          <p:spTgt spid="2"/>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1000" fill="hold"/>
                                        <p:tgtEl>
                                          <p:spTgt spid="43"/>
                                        </p:tgtEl>
                                        <p:attrNameLst>
                                          <p:attrName>ppt_x</p:attrName>
                                        </p:attrNameLst>
                                      </p:cBhvr>
                                      <p:tavLst>
                                        <p:tav tm="0">
                                          <p:val>
                                            <p:strVal val="#ppt_x"/>
                                          </p:val>
                                        </p:tav>
                                        <p:tav tm="100000">
                                          <p:val>
                                            <p:strVal val="#ppt_x"/>
                                          </p:val>
                                        </p:tav>
                                      </p:tavLst>
                                    </p:anim>
                                    <p:anim calcmode="lin" valueType="num">
                                      <p:cBhvr additive="base">
                                        <p:cTn id="55" dur="10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22" grpId="0" animBg="1"/>
      <p:bldP spid="22" grpId="1" animBg="1"/>
      <p:bldP spid="34" grpId="0" animBg="1"/>
      <p:bldP spid="34" grpId="1" animBg="1"/>
      <p:bldP spid="35" grpId="0" animBg="1"/>
      <p:bldP spid="35" grpId="1"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角丸四角形 1">
            <a:extLst>
              <a:ext uri="{FF2B5EF4-FFF2-40B4-BE49-F238E27FC236}">
                <a16:creationId xmlns:a16="http://schemas.microsoft.com/office/drawing/2014/main" id="{8529DFE9-82FB-3214-E22D-E995EC190572}"/>
              </a:ext>
            </a:extLst>
          </p:cNvPr>
          <p:cNvSpPr/>
          <p:nvPr/>
        </p:nvSpPr>
        <p:spPr>
          <a:xfrm>
            <a:off x="5849628" y="1416425"/>
            <a:ext cx="5311216" cy="3504621"/>
          </a:xfrm>
          <a:prstGeom prst="roundRect">
            <a:avLst>
              <a:gd name="adj" fmla="val 4701"/>
            </a:avLst>
          </a:prstGeom>
          <a:solidFill>
            <a:srgbClr val="00B0F0">
              <a:alpha val="21000"/>
            </a:srgb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角丸四角形 1"/>
          <p:cNvSpPr/>
          <p:nvPr/>
        </p:nvSpPr>
        <p:spPr>
          <a:xfrm>
            <a:off x="647634" y="1422806"/>
            <a:ext cx="4864607" cy="3545473"/>
          </a:xfrm>
          <a:prstGeom prst="roundRect">
            <a:avLst>
              <a:gd name="adj" fmla="val 4701"/>
            </a:avLst>
          </a:prstGeom>
          <a:solidFill>
            <a:schemeClr val="accent6">
              <a:lumMod val="40000"/>
              <a:lumOff val="60000"/>
              <a:alpha val="21000"/>
            </a:schemeClr>
          </a:solidFill>
          <a:ln>
            <a:noFill/>
          </a:ln>
          <a:effectLst>
            <a:reflection blurRad="101600" stA="16000" endPos="65000" dist="50800" dir="5400000" sy="-100000" algn="bl" rotWithShape="0"/>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3011" name="Line 3"/>
          <p:cNvSpPr>
            <a:spLocks noChangeShapeType="1"/>
          </p:cNvSpPr>
          <p:nvPr/>
        </p:nvSpPr>
        <p:spPr bwMode="auto">
          <a:xfrm>
            <a:off x="424660" y="549602"/>
            <a:ext cx="10801200" cy="0"/>
          </a:xfrm>
          <a:prstGeom prst="line">
            <a:avLst/>
          </a:prstGeom>
          <a:noFill/>
          <a:ln w="57150" cmpd="thickThin">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473" tIns="41237" rIns="82473" bIns="41237"/>
          <a:lstStyle/>
          <a:p>
            <a:endParaRPr lang="ja-JP" altLang="en-US"/>
          </a:p>
        </p:txBody>
      </p:sp>
      <p:sp>
        <p:nvSpPr>
          <p:cNvPr id="43012" name="テキスト ボックス 9"/>
          <p:cNvSpPr txBox="1">
            <a:spLocks noChangeArrowheads="1"/>
          </p:cNvSpPr>
          <p:nvPr/>
        </p:nvSpPr>
        <p:spPr bwMode="auto">
          <a:xfrm>
            <a:off x="443747" y="113885"/>
            <a:ext cx="13051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テーマ選定</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43013" name="テキスト ボックス 9"/>
          <p:cNvSpPr txBox="1">
            <a:spLocks noChangeArrowheads="1"/>
          </p:cNvSpPr>
          <p:nvPr/>
        </p:nvSpPr>
        <p:spPr bwMode="auto">
          <a:xfrm>
            <a:off x="8957090" y="136655"/>
            <a:ext cx="9605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9/29</a:t>
            </a:r>
            <a:r>
              <a:rPr lang="ja-JP" altLang="en-US" sz="1400" dirty="0">
                <a:latin typeface="Meiryo UI" panose="020B0604030504040204" pitchFamily="50" charset="-128"/>
                <a:ea typeface="Meiryo UI" panose="020B0604030504040204" pitchFamily="50" charset="-128"/>
              </a:rPr>
              <a:t>）</a:t>
            </a:r>
          </a:p>
        </p:txBody>
      </p:sp>
      <p:grpSp>
        <p:nvGrpSpPr>
          <p:cNvPr id="12" name="グループ化 11"/>
          <p:cNvGrpSpPr/>
          <p:nvPr/>
        </p:nvGrpSpPr>
        <p:grpSpPr>
          <a:xfrm>
            <a:off x="550759" y="578171"/>
            <a:ext cx="4010253" cy="629386"/>
            <a:chOff x="33166" y="531986"/>
            <a:chExt cx="1947146" cy="361293"/>
          </a:xfrm>
          <a:solidFill>
            <a:schemeClr val="accent4">
              <a:lumMod val="20000"/>
              <a:lumOff val="80000"/>
            </a:schemeClr>
          </a:solidFill>
          <a:effectLst/>
        </p:grpSpPr>
        <p:sp>
          <p:nvSpPr>
            <p:cNvPr id="6" name="横巻き 5"/>
            <p:cNvSpPr/>
            <p:nvPr/>
          </p:nvSpPr>
          <p:spPr>
            <a:xfrm>
              <a:off x="33166" y="531986"/>
              <a:ext cx="1947146" cy="361293"/>
            </a:xfrm>
            <a:prstGeom prst="horizontalScroll">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sz="2000" dirty="0"/>
            </a:p>
          </p:txBody>
        </p:sp>
        <p:sp>
          <p:nvSpPr>
            <p:cNvPr id="14" name="テキスト ボックス 13"/>
            <p:cNvSpPr txBox="1"/>
            <p:nvPr/>
          </p:nvSpPr>
          <p:spPr>
            <a:xfrm>
              <a:off x="119421" y="606509"/>
              <a:ext cx="1800790" cy="212011"/>
            </a:xfrm>
            <a:prstGeom prst="rect">
              <a:avLst/>
            </a:prstGeom>
            <a:grpFill/>
            <a:ln>
              <a:noFill/>
            </a:ln>
          </p:spPr>
          <p:txBody>
            <a:bodyPr wrap="square" rtlCol="0">
              <a:spAutoFit/>
            </a:bodyPr>
            <a:lstStyle/>
            <a:p>
              <a:pPr algn="just"/>
              <a:r>
                <a:rPr lang="ja-JP" altLang="en-US" sz="1800" dirty="0">
                  <a:latin typeface="Meiryo UI" panose="020B0604030504040204" pitchFamily="50" charset="-128"/>
                  <a:ea typeface="Meiryo UI" panose="020B0604030504040204" pitchFamily="50" charset="-128"/>
                </a:rPr>
                <a:t>縫製事業編成により新規仕入先追加</a:t>
              </a:r>
            </a:p>
          </p:txBody>
        </p:sp>
      </p:grpSp>
      <p:grpSp>
        <p:nvGrpSpPr>
          <p:cNvPr id="9" name="グループ化 8">
            <a:extLst>
              <a:ext uri="{FF2B5EF4-FFF2-40B4-BE49-F238E27FC236}">
                <a16:creationId xmlns:a16="http://schemas.microsoft.com/office/drawing/2014/main" id="{18DFA70D-C10A-08A6-B43F-EFF4703F41DD}"/>
              </a:ext>
            </a:extLst>
          </p:cNvPr>
          <p:cNvGrpSpPr/>
          <p:nvPr/>
        </p:nvGrpSpPr>
        <p:grpSpPr>
          <a:xfrm>
            <a:off x="1001148" y="3911453"/>
            <a:ext cx="9571653" cy="2424978"/>
            <a:chOff x="1001148" y="3839445"/>
            <a:chExt cx="9571653" cy="2424978"/>
          </a:xfrm>
        </p:grpSpPr>
        <p:grpSp>
          <p:nvGrpSpPr>
            <p:cNvPr id="25" name="グループ化 24"/>
            <p:cNvGrpSpPr/>
            <p:nvPr/>
          </p:nvGrpSpPr>
          <p:grpSpPr>
            <a:xfrm>
              <a:off x="2712109" y="3839445"/>
              <a:ext cx="1146466" cy="1416866"/>
              <a:chOff x="7859941" y="3187333"/>
              <a:chExt cx="903676" cy="1299662"/>
            </a:xfrm>
          </p:grpSpPr>
          <p:grpSp>
            <p:nvGrpSpPr>
              <p:cNvPr id="152" name="グループ化 151"/>
              <p:cNvGrpSpPr/>
              <p:nvPr/>
            </p:nvGrpSpPr>
            <p:grpSpPr>
              <a:xfrm>
                <a:off x="7859941" y="3187333"/>
                <a:ext cx="903676" cy="1299662"/>
                <a:chOff x="-1810162" y="1877869"/>
                <a:chExt cx="1244961" cy="1723116"/>
              </a:xfrm>
            </p:grpSpPr>
            <p:pic>
              <p:nvPicPr>
                <p:cNvPr id="155" name="図 154"/>
                <p:cNvPicPr>
                  <a:picLocks noChangeAspect="1"/>
                </p:cNvPicPr>
                <p:nvPr/>
              </p:nvPicPr>
              <p:blipFill rotWithShape="1">
                <a:blip r:embed="rId4"/>
                <a:srcRect t="33578" b="19218"/>
                <a:stretch/>
              </p:blipFill>
              <p:spPr>
                <a:xfrm>
                  <a:off x="-1810162" y="2624869"/>
                  <a:ext cx="1244961" cy="976116"/>
                </a:xfrm>
                <a:prstGeom prst="rect">
                  <a:avLst/>
                </a:prstGeom>
              </p:spPr>
            </p:pic>
            <p:pic>
              <p:nvPicPr>
                <p:cNvPr id="156" name="図 155"/>
                <p:cNvPicPr>
                  <a:picLocks noChangeAspect="1"/>
                </p:cNvPicPr>
                <p:nvPr/>
              </p:nvPicPr>
              <p:blipFill>
                <a:blip r:embed="rId5" cstate="print">
                  <a:extLst>
                    <a:ext uri="{BEBA8EAE-BF5A-486C-A8C5-ECC9F3942E4B}">
                      <a14:imgProps xmlns:a14="http://schemas.microsoft.com/office/drawing/2010/main">
                        <a14:imgLayer r:embed="rId6">
                          <a14:imgEffect>
                            <a14:backgroundRemoval t="5859" b="88672" l="9961" r="89844">
                              <a14:backgroundMark x1="31765" y1="83425" x2="41176" y2="86740"/>
                              <a14:backgroundMark x1="67647" y1="78453" x2="50588" y2="90608"/>
                            </a14:backgroundRemoval>
                          </a14:imgEffect>
                        </a14:imgLayer>
                      </a14:imgProps>
                    </a:ext>
                    <a:ext uri="{28A0092B-C50C-407E-A947-70E740481C1C}">
                      <a14:useLocalDpi xmlns:a14="http://schemas.microsoft.com/office/drawing/2010/main" val="0"/>
                    </a:ext>
                  </a:extLst>
                </a:blip>
                <a:stretch>
                  <a:fillRect/>
                </a:stretch>
              </p:blipFill>
              <p:spPr>
                <a:xfrm>
                  <a:off x="-1647838" y="1877869"/>
                  <a:ext cx="1076370" cy="1008413"/>
                </a:xfrm>
                <a:prstGeom prst="rect">
                  <a:avLst/>
                </a:prstGeom>
              </p:spPr>
            </p:pic>
          </p:grpSp>
          <p:pic>
            <p:nvPicPr>
              <p:cNvPr id="157" name="Picture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45527" y="3230092"/>
                <a:ext cx="433311" cy="27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 name="Picture 2" descr="ロゴ"/>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8222983" y="3293260"/>
                <a:ext cx="275013" cy="76985"/>
              </a:xfrm>
              <a:prstGeom prst="rect">
                <a:avLst/>
              </a:prstGeom>
              <a:solidFill>
                <a:schemeClr val="accent4">
                  <a:lumMod val="20000"/>
                  <a:lumOff val="80000"/>
                </a:schemeClr>
              </a:solidFill>
              <a:ln>
                <a:noFill/>
              </a:ln>
              <a:effectLst>
                <a:outerShdw blurRad="50800" dist="50800" dir="5400000" algn="ctr" rotWithShape="0">
                  <a:srgbClr val="FFFFCC"/>
                </a:outerShdw>
              </a:effectLst>
            </p:spPr>
          </p:pic>
        </p:grpSp>
        <p:grpSp>
          <p:nvGrpSpPr>
            <p:cNvPr id="147" name="グループ化 146"/>
            <p:cNvGrpSpPr/>
            <p:nvPr/>
          </p:nvGrpSpPr>
          <p:grpSpPr>
            <a:xfrm>
              <a:off x="1511772" y="3872305"/>
              <a:ext cx="1473589" cy="1263062"/>
              <a:chOff x="-2109001" y="3894784"/>
              <a:chExt cx="1611803" cy="1589682"/>
            </a:xfrm>
          </p:grpSpPr>
          <p:pic>
            <p:nvPicPr>
              <p:cNvPr id="148" name="図 147"/>
              <p:cNvPicPr>
                <a:picLocks noChangeAspect="1"/>
              </p:cNvPicPr>
              <p:nvPr/>
            </p:nvPicPr>
            <p:blipFill rotWithShape="1">
              <a:blip r:embed="rId9"/>
              <a:srcRect t="27113" b="25888"/>
              <a:stretch/>
            </p:blipFill>
            <p:spPr>
              <a:xfrm>
                <a:off x="-2109001" y="4410004"/>
                <a:ext cx="1611803" cy="1074462"/>
              </a:xfrm>
              <a:prstGeom prst="rect">
                <a:avLst/>
              </a:prstGeom>
              <a:noFill/>
            </p:spPr>
          </p:pic>
          <p:pic>
            <p:nvPicPr>
              <p:cNvPr id="149" name="図 148"/>
              <p:cNvPicPr>
                <a:picLocks noChangeAspect="1"/>
              </p:cNvPicPr>
              <p:nvPr/>
            </p:nvPicPr>
            <p:blipFill>
              <a:blip r:embed="rId10" cstate="print">
                <a:extLst>
                  <a:ext uri="{BEBA8EAE-BF5A-486C-A8C5-ECC9F3942E4B}">
                    <a14:imgProps xmlns:a14="http://schemas.microsoft.com/office/drawing/2010/main">
                      <a14:imgLayer r:embed="rId11">
                        <a14:imgEffect>
                          <a14:backgroundRemoval t="4492" b="89844" l="9961" r="89844"/>
                        </a14:imgEffect>
                      </a14:imgLayer>
                    </a14:imgProps>
                  </a:ext>
                  <a:ext uri="{28A0092B-C50C-407E-A947-70E740481C1C}">
                    <a14:useLocalDpi xmlns:a14="http://schemas.microsoft.com/office/drawing/2010/main" val="0"/>
                  </a:ext>
                </a:extLst>
              </a:blip>
              <a:stretch>
                <a:fillRect/>
              </a:stretch>
            </p:blipFill>
            <p:spPr>
              <a:xfrm>
                <a:off x="-1719112" y="3971062"/>
                <a:ext cx="962247" cy="841207"/>
              </a:xfrm>
              <a:prstGeom prst="rect">
                <a:avLst/>
              </a:prstGeom>
            </p:spPr>
          </p:pic>
          <p:pic>
            <p:nvPicPr>
              <p:cNvPr id="150" name="Picture 1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512693" y="3894784"/>
                <a:ext cx="558769" cy="40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 name="Picture 2" descr="ロゴ"/>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l="45689" b="2316"/>
              <a:stretch>
                <a:fillRect/>
              </a:stretch>
            </p:blipFill>
            <p:spPr bwMode="auto">
              <a:xfrm>
                <a:off x="-1424839" y="3986626"/>
                <a:ext cx="364500" cy="110095"/>
              </a:xfrm>
              <a:prstGeom prst="rect">
                <a:avLst/>
              </a:prstGeom>
              <a:solidFill>
                <a:schemeClr val="accent4">
                  <a:lumMod val="20000"/>
                  <a:lumOff val="80000"/>
                </a:schemeClr>
              </a:solidFill>
              <a:ln>
                <a:noFill/>
              </a:ln>
              <a:effectLst>
                <a:outerShdw blurRad="50800" dist="50800" dir="5400000" algn="ctr" rotWithShape="0">
                  <a:srgbClr val="FFFFCC"/>
                </a:outerShdw>
              </a:effectLst>
            </p:spPr>
          </p:pic>
        </p:grpSp>
        <p:grpSp>
          <p:nvGrpSpPr>
            <p:cNvPr id="8" name="グループ化 7"/>
            <p:cNvGrpSpPr/>
            <p:nvPr/>
          </p:nvGrpSpPr>
          <p:grpSpPr>
            <a:xfrm>
              <a:off x="1001148" y="4716348"/>
              <a:ext cx="9571653" cy="1548075"/>
              <a:chOff x="358861" y="4645573"/>
              <a:chExt cx="7293031" cy="1575912"/>
            </a:xfrm>
          </p:grpSpPr>
          <p:grpSp>
            <p:nvGrpSpPr>
              <p:cNvPr id="5" name="グループ化 4"/>
              <p:cNvGrpSpPr/>
              <p:nvPr/>
            </p:nvGrpSpPr>
            <p:grpSpPr>
              <a:xfrm>
                <a:off x="358861" y="4645573"/>
                <a:ext cx="7252297" cy="1575912"/>
                <a:chOff x="358861" y="4645573"/>
                <a:chExt cx="7252297" cy="1575912"/>
              </a:xfrm>
            </p:grpSpPr>
            <p:sp>
              <p:nvSpPr>
                <p:cNvPr id="699" name="角丸四角形 698"/>
                <p:cNvSpPr/>
                <p:nvPr/>
              </p:nvSpPr>
              <p:spPr>
                <a:xfrm>
                  <a:off x="492126" y="4878182"/>
                  <a:ext cx="7119032" cy="1343303"/>
                </a:xfrm>
                <a:prstGeom prst="roundRect">
                  <a:avLst>
                    <a:gd name="adj" fmla="val 6656"/>
                  </a:avLst>
                </a:prstGeom>
                <a:solidFill>
                  <a:schemeClr val="bg1"/>
                </a:solidFill>
                <a:ln w="19050">
                  <a:solidFill>
                    <a:schemeClr val="tx1"/>
                  </a:solidFill>
                </a:ln>
                <a:effectLst>
                  <a:innerShdw blurRad="63500" dist="50800" dir="27000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grpSp>
              <p:nvGrpSpPr>
                <p:cNvPr id="709" name="グループ化 708"/>
                <p:cNvGrpSpPr/>
                <p:nvPr/>
              </p:nvGrpSpPr>
              <p:grpSpPr>
                <a:xfrm>
                  <a:off x="358861" y="4645573"/>
                  <a:ext cx="3165609" cy="566676"/>
                  <a:chOff x="-1179662" y="971491"/>
                  <a:chExt cx="4219586" cy="843399"/>
                </a:xfrm>
                <a:solidFill>
                  <a:schemeClr val="bg1">
                    <a:lumMod val="95000"/>
                  </a:schemeClr>
                </a:solidFill>
              </p:grpSpPr>
              <p:sp>
                <p:nvSpPr>
                  <p:cNvPr id="710" name="横巻き 709"/>
                  <p:cNvSpPr/>
                  <p:nvPr/>
                </p:nvSpPr>
                <p:spPr>
                  <a:xfrm>
                    <a:off x="-1179662" y="971491"/>
                    <a:ext cx="3644462" cy="843399"/>
                  </a:xfrm>
                  <a:prstGeom prst="horizontalScroll">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sz="2000"/>
                  </a:p>
                </p:txBody>
              </p:sp>
              <p:sp>
                <p:nvSpPr>
                  <p:cNvPr id="711" name="テキスト ボックス 710"/>
                  <p:cNvSpPr txBox="1"/>
                  <p:nvPr/>
                </p:nvSpPr>
                <p:spPr>
                  <a:xfrm>
                    <a:off x="-765949" y="1140798"/>
                    <a:ext cx="3805873" cy="559571"/>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縫製事業編成の目的・狙い</a:t>
                    </a:r>
                  </a:p>
                </p:txBody>
              </p:sp>
            </p:grpSp>
          </p:grpSp>
          <p:sp>
            <p:nvSpPr>
              <p:cNvPr id="3" name="テキスト ボックス 2"/>
              <p:cNvSpPr txBox="1"/>
              <p:nvPr/>
            </p:nvSpPr>
            <p:spPr>
              <a:xfrm>
                <a:off x="583389" y="5241330"/>
                <a:ext cx="7068503" cy="375973"/>
              </a:xfrm>
              <a:prstGeom prst="rect">
                <a:avLst/>
              </a:prstGeom>
              <a:noFill/>
            </p:spPr>
            <p:txBody>
              <a:bodyPr wrap="square" rtlCol="0">
                <a:spAutoFit/>
              </a:bodyPr>
              <a:lstStyle/>
              <a:p>
                <a:r>
                  <a:rPr lang="ja-JP" altLang="en-US" sz="1800" dirty="0">
                    <a:latin typeface="Meiryo UI" panose="020B0604030504040204" pitchFamily="50" charset="-128"/>
                    <a:ea typeface="Meiryo UI" panose="020B0604030504040204" pitchFamily="50" charset="-128"/>
                  </a:rPr>
                  <a:t>・ 縫製技能伝承をして、シートカバーの安定供給と品質向上・サポートできる体制の確立</a:t>
                </a:r>
              </a:p>
            </p:txBody>
          </p:sp>
          <p:sp>
            <p:nvSpPr>
              <p:cNvPr id="40" name="テキスト ボックス 39">
                <a:extLst>
                  <a:ext uri="{FF2B5EF4-FFF2-40B4-BE49-F238E27FC236}">
                    <a16:creationId xmlns:a16="http://schemas.microsoft.com/office/drawing/2014/main" id="{9F3C304E-0D15-46AE-E5B4-A65617CEEEBB}"/>
                  </a:ext>
                </a:extLst>
              </p:cNvPr>
              <p:cNvSpPr txBox="1"/>
              <p:nvPr/>
            </p:nvSpPr>
            <p:spPr>
              <a:xfrm>
                <a:off x="583389" y="5653724"/>
                <a:ext cx="6607776" cy="391639"/>
              </a:xfrm>
              <a:prstGeom prst="rect">
                <a:avLst/>
              </a:prstGeom>
              <a:noFill/>
            </p:spPr>
            <p:txBody>
              <a:bodyPr wrap="square" rtlCol="0">
                <a:spAutoFit/>
              </a:bodyPr>
              <a:lstStyle/>
              <a:p>
                <a:r>
                  <a:rPr lang="ja-JP" altLang="en-US" sz="1900" dirty="0">
                    <a:latin typeface="Meiryo UI" panose="020B0604030504040204" pitchFamily="50" charset="-128"/>
                    <a:ea typeface="Meiryo UI" panose="020B0604030504040204" pitchFamily="50" charset="-128"/>
                  </a:rPr>
                  <a:t>・ 東海地区 各縫製メーカーの</a:t>
                </a:r>
                <a:r>
                  <a:rPr lang="ja-JP" altLang="en-US" sz="1800" dirty="0">
                    <a:latin typeface="Meiryo UI" panose="020B0604030504040204" pitchFamily="50" charset="-128"/>
                    <a:ea typeface="Meiryo UI" panose="020B0604030504040204" pitchFamily="50" charset="-128"/>
                  </a:rPr>
                  <a:t>リーダーシップ</a:t>
                </a:r>
                <a:r>
                  <a:rPr lang="ja-JP" altLang="en-US" sz="1900" dirty="0">
                    <a:latin typeface="Meiryo UI" panose="020B0604030504040204" pitchFamily="50" charset="-128"/>
                    <a:ea typeface="Meiryo UI" panose="020B0604030504040204" pitchFamily="50" charset="-128"/>
                  </a:rPr>
                  <a:t>をとる</a:t>
                </a:r>
              </a:p>
            </p:txBody>
          </p:sp>
        </p:grpSp>
      </p:grpSp>
      <p:pic>
        <p:nvPicPr>
          <p:cNvPr id="137" name="Picture 2" descr="ロゴ"/>
          <p:cNvPicPr>
            <a:picLocks noChangeAspect="1" noChangeArrowheads="1"/>
          </p:cNvPicPr>
          <p:nvPr/>
        </p:nvPicPr>
        <p:blipFill>
          <a:blip r:embed="rId14" cstate="print">
            <a:clrChange>
              <a:clrFrom>
                <a:srgbClr val="FFFFFF"/>
              </a:clrFrom>
              <a:clrTo>
                <a:srgbClr val="FFFFFF">
                  <a:alpha val="0"/>
                </a:srgbClr>
              </a:clrTo>
            </a:clrChange>
            <a:extLst>
              <a:ext uri="{BEBA8EAE-BF5A-486C-A8C5-ECC9F3942E4B}">
                <a14:imgProps xmlns:a14="http://schemas.microsoft.com/office/drawing/2010/main">
                  <a14:imgLayer r:embed="rId15">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9735359" y="128022"/>
            <a:ext cx="1280812" cy="31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8" name="正方形/長方形 697"/>
          <p:cNvSpPr/>
          <p:nvPr/>
        </p:nvSpPr>
        <p:spPr>
          <a:xfrm>
            <a:off x="5956704" y="1705820"/>
            <a:ext cx="2880917" cy="369332"/>
          </a:xfrm>
          <a:prstGeom prst="rect">
            <a:avLst/>
          </a:prstGeom>
        </p:spPr>
        <p:txBody>
          <a:bodyPr wrap="none">
            <a:spAutoFit/>
          </a:bodyPr>
          <a:lstStyle/>
          <a:p>
            <a:r>
              <a:rPr lang="ja-JP" altLang="en-US" sz="1800" b="1" dirty="0">
                <a:latin typeface="Meiryo UI" panose="020B0604030504040204" pitchFamily="50" charset="-128"/>
                <a:ea typeface="Meiryo UI" panose="020B0604030504040204" pitchFamily="50" charset="-128"/>
              </a:rPr>
              <a:t>変更後</a:t>
            </a:r>
            <a:r>
              <a:rPr lang="en-US" altLang="ja-JP" sz="1800" b="1" dirty="0">
                <a:latin typeface="Meiryo UI" panose="020B0604030504040204" pitchFamily="50" charset="-128"/>
                <a:ea typeface="Meiryo UI" panose="020B0604030504040204" pitchFamily="50" charset="-128"/>
              </a:rPr>
              <a:t>(2022</a:t>
            </a:r>
            <a:r>
              <a:rPr lang="ja-JP" altLang="en-US" sz="1800" b="1" dirty="0">
                <a:latin typeface="Meiryo UI" panose="020B0604030504040204" pitchFamily="50" charset="-128"/>
                <a:ea typeface="Meiryo UI" panose="020B0604030504040204" pitchFamily="50" charset="-128"/>
              </a:rPr>
              <a:t>年度下期～</a:t>
            </a:r>
            <a:r>
              <a:rPr lang="en-US" altLang="ja-JP" sz="1800" b="1" dirty="0">
                <a:latin typeface="Meiryo UI" panose="020B0604030504040204" pitchFamily="50" charset="-128"/>
                <a:ea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366B5E00-40E1-CC4D-82D9-D25E623A81DC}"/>
              </a:ext>
            </a:extLst>
          </p:cNvPr>
          <p:cNvSpPr txBox="1"/>
          <p:nvPr/>
        </p:nvSpPr>
        <p:spPr>
          <a:xfrm>
            <a:off x="7246794" y="2478328"/>
            <a:ext cx="1189555" cy="369332"/>
          </a:xfrm>
          <a:prstGeom prst="rect">
            <a:avLst/>
          </a:prstGeom>
          <a:noFill/>
        </p:spPr>
        <p:txBody>
          <a:bodyPr wrap="square" rtlCol="0">
            <a:spAutoFit/>
          </a:bodyPr>
          <a:lstStyle/>
          <a:p>
            <a:pPr algn="ctr"/>
            <a:r>
              <a:rPr lang="en-US" altLang="ja-JP" sz="1800" b="1"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Tier1</a:t>
            </a:r>
            <a:endParaRPr lang="ja-JP" altLang="en-US" sz="1800" b="1"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grpSp>
        <p:nvGrpSpPr>
          <p:cNvPr id="22" name="グループ化 21"/>
          <p:cNvGrpSpPr/>
          <p:nvPr/>
        </p:nvGrpSpPr>
        <p:grpSpPr>
          <a:xfrm>
            <a:off x="753400" y="1578233"/>
            <a:ext cx="4130101" cy="2230870"/>
            <a:chOff x="-238301" y="1127201"/>
            <a:chExt cx="4946311" cy="2230870"/>
          </a:xfrm>
        </p:grpSpPr>
        <p:cxnSp>
          <p:nvCxnSpPr>
            <p:cNvPr id="146" name="直線コネクタ 145"/>
            <p:cNvCxnSpPr>
              <a:cxnSpLocks/>
              <a:endCxn id="62" idx="0"/>
            </p:cNvCxnSpPr>
            <p:nvPr/>
          </p:nvCxnSpPr>
          <p:spPr>
            <a:xfrm>
              <a:off x="3293820" y="1644884"/>
              <a:ext cx="3521" cy="373990"/>
            </a:xfrm>
            <a:prstGeom prst="line">
              <a:avLst/>
            </a:prstGeom>
            <a:ln w="19050"/>
          </p:spPr>
          <p:style>
            <a:lnRef idx="1">
              <a:schemeClr val="dk1"/>
            </a:lnRef>
            <a:fillRef idx="0">
              <a:schemeClr val="dk1"/>
            </a:fillRef>
            <a:effectRef idx="0">
              <a:schemeClr val="dk1"/>
            </a:effectRef>
            <a:fontRef idx="minor">
              <a:schemeClr val="tx1"/>
            </a:fontRef>
          </p:style>
        </p:cxnSp>
        <p:grpSp>
          <p:nvGrpSpPr>
            <p:cNvPr id="20" name="グループ化 19"/>
            <p:cNvGrpSpPr/>
            <p:nvPr/>
          </p:nvGrpSpPr>
          <p:grpSpPr>
            <a:xfrm>
              <a:off x="-238301" y="1127201"/>
              <a:ext cx="4946311" cy="2230870"/>
              <a:chOff x="-310413" y="1274258"/>
              <a:chExt cx="4946311" cy="2230870"/>
            </a:xfrm>
          </p:grpSpPr>
          <p:grpSp>
            <p:nvGrpSpPr>
              <p:cNvPr id="37" name="グループ化 36"/>
              <p:cNvGrpSpPr/>
              <p:nvPr/>
            </p:nvGrpSpPr>
            <p:grpSpPr>
              <a:xfrm>
                <a:off x="-310413" y="1322140"/>
                <a:ext cx="4946311" cy="2182988"/>
                <a:chOff x="-310413" y="1322140"/>
                <a:chExt cx="4946311" cy="2182988"/>
              </a:xfrm>
            </p:grpSpPr>
            <p:grpSp>
              <p:nvGrpSpPr>
                <p:cNvPr id="15" name="グループ化 14"/>
                <p:cNvGrpSpPr/>
                <p:nvPr/>
              </p:nvGrpSpPr>
              <p:grpSpPr>
                <a:xfrm>
                  <a:off x="-310413" y="1322140"/>
                  <a:ext cx="4946311" cy="2182988"/>
                  <a:chOff x="-375737" y="1321681"/>
                  <a:chExt cx="4946311" cy="2182988"/>
                </a:xfrm>
              </p:grpSpPr>
              <p:grpSp>
                <p:nvGrpSpPr>
                  <p:cNvPr id="43400" name="グループ化 43399"/>
                  <p:cNvGrpSpPr/>
                  <p:nvPr/>
                </p:nvGrpSpPr>
                <p:grpSpPr>
                  <a:xfrm>
                    <a:off x="-375737" y="1321681"/>
                    <a:ext cx="4946311" cy="2182988"/>
                    <a:chOff x="-1000027" y="1566665"/>
                    <a:chExt cx="4573005" cy="1938474"/>
                  </a:xfrm>
                </p:grpSpPr>
                <p:cxnSp>
                  <p:nvCxnSpPr>
                    <p:cNvPr id="645" name="直線コネクタ 644"/>
                    <p:cNvCxnSpPr>
                      <a:cxnSpLocks/>
                      <a:stCxn id="7" idx="2"/>
                      <a:endCxn id="617" idx="0"/>
                    </p:cNvCxnSpPr>
                    <p:nvPr/>
                  </p:nvCxnSpPr>
                  <p:spPr>
                    <a:xfrm>
                      <a:off x="403573" y="2662748"/>
                      <a:ext cx="0" cy="366830"/>
                    </a:xfrm>
                    <a:prstGeom prst="line">
                      <a:avLst/>
                    </a:prstGeom>
                    <a:ln w="19050"/>
                  </p:spPr>
                  <p:style>
                    <a:lnRef idx="1">
                      <a:schemeClr val="dk1"/>
                    </a:lnRef>
                    <a:fillRef idx="0">
                      <a:schemeClr val="dk1"/>
                    </a:fillRef>
                    <a:effectRef idx="0">
                      <a:schemeClr val="dk1"/>
                    </a:effectRef>
                    <a:fontRef idx="minor">
                      <a:schemeClr val="tx1"/>
                    </a:fontRef>
                  </p:style>
                </p:cxnSp>
                <p:grpSp>
                  <p:nvGrpSpPr>
                    <p:cNvPr id="702" name="グループ化 701"/>
                    <p:cNvGrpSpPr/>
                    <p:nvPr/>
                  </p:nvGrpSpPr>
                  <p:grpSpPr>
                    <a:xfrm>
                      <a:off x="-1000027" y="1566665"/>
                      <a:ext cx="4573005" cy="1938474"/>
                      <a:chOff x="-1000027" y="1566665"/>
                      <a:chExt cx="4573005" cy="1938474"/>
                    </a:xfrm>
                  </p:grpSpPr>
                  <p:grpSp>
                    <p:nvGrpSpPr>
                      <p:cNvPr id="316" name="グループ化 315"/>
                      <p:cNvGrpSpPr/>
                      <p:nvPr/>
                    </p:nvGrpSpPr>
                    <p:grpSpPr>
                      <a:xfrm>
                        <a:off x="-108647" y="1594811"/>
                        <a:ext cx="3681625" cy="1910328"/>
                        <a:chOff x="-145096" y="1623188"/>
                        <a:chExt cx="3965412" cy="1899146"/>
                      </a:xfrm>
                    </p:grpSpPr>
                    <p:cxnSp>
                      <p:nvCxnSpPr>
                        <p:cNvPr id="636" name="直線コネクタ 635"/>
                        <p:cNvCxnSpPr/>
                        <p:nvPr/>
                      </p:nvCxnSpPr>
                      <p:spPr>
                        <a:xfrm>
                          <a:off x="2965144" y="2004941"/>
                          <a:ext cx="2354" cy="369457"/>
                        </a:xfrm>
                        <a:prstGeom prst="line">
                          <a:avLst/>
                        </a:prstGeom>
                        <a:ln w="19050"/>
                      </p:spPr>
                      <p:style>
                        <a:lnRef idx="1">
                          <a:schemeClr val="dk1"/>
                        </a:lnRef>
                        <a:fillRef idx="0">
                          <a:schemeClr val="dk1"/>
                        </a:fillRef>
                        <a:effectRef idx="0">
                          <a:schemeClr val="dk1"/>
                        </a:effectRef>
                        <a:fontRef idx="minor">
                          <a:schemeClr val="tx1"/>
                        </a:fontRef>
                      </p:style>
                    </p:cxnSp>
                    <p:cxnSp>
                      <p:nvCxnSpPr>
                        <p:cNvPr id="620" name="直線コネクタ 619"/>
                        <p:cNvCxnSpPr/>
                        <p:nvPr/>
                      </p:nvCxnSpPr>
                      <p:spPr>
                        <a:xfrm flipH="1">
                          <a:off x="2108151" y="1623188"/>
                          <a:ext cx="7610" cy="381753"/>
                        </a:xfrm>
                        <a:prstGeom prst="line">
                          <a:avLst/>
                        </a:prstGeom>
                        <a:ln w="19050"/>
                      </p:spPr>
                      <p:style>
                        <a:lnRef idx="1">
                          <a:schemeClr val="dk1"/>
                        </a:lnRef>
                        <a:fillRef idx="0">
                          <a:schemeClr val="dk1"/>
                        </a:fillRef>
                        <a:effectRef idx="0">
                          <a:schemeClr val="dk1"/>
                        </a:effectRef>
                        <a:fontRef idx="minor">
                          <a:schemeClr val="tx1"/>
                        </a:fontRef>
                      </p:style>
                    </p:cxnSp>
                    <p:grpSp>
                      <p:nvGrpSpPr>
                        <p:cNvPr id="581" name="グループ化 580"/>
                        <p:cNvGrpSpPr/>
                        <p:nvPr/>
                      </p:nvGrpSpPr>
                      <p:grpSpPr>
                        <a:xfrm>
                          <a:off x="-3546" y="2325806"/>
                          <a:ext cx="858396" cy="359068"/>
                          <a:chOff x="99117" y="2298794"/>
                          <a:chExt cx="1115645" cy="375006"/>
                        </a:xfrm>
                        <a:effectLst>
                          <a:outerShdw blurRad="50800" dist="38100" dir="2700000" algn="tl" rotWithShape="0">
                            <a:prstClr val="black">
                              <a:alpha val="40000"/>
                            </a:prstClr>
                          </a:outerShdw>
                        </a:effectLst>
                      </p:grpSpPr>
                      <p:sp>
                        <p:nvSpPr>
                          <p:cNvPr id="592" name="テキスト ボックス 591"/>
                          <p:cNvSpPr txBox="1"/>
                          <p:nvPr/>
                        </p:nvSpPr>
                        <p:spPr>
                          <a:xfrm>
                            <a:off x="257739" y="2354168"/>
                            <a:ext cx="957023" cy="241199"/>
                          </a:xfrm>
                          <a:prstGeom prst="rect">
                            <a:avLst/>
                          </a:prstGeom>
                          <a:noFill/>
                          <a:effectLst/>
                        </p:spPr>
                        <p:txBody>
                          <a:bodyPr wrap="square" rtlCol="0">
                            <a:spAutoFit/>
                          </a:bodyPr>
                          <a:lstStyle/>
                          <a:p>
                            <a:endParaRPr lang="ja-JP" altLang="en-US" sz="1100" b="1" dirty="0">
                              <a:latin typeface="メイリオ" panose="020B0604030504040204" pitchFamily="50" charset="-128"/>
                              <a:ea typeface="メイリオ" panose="020B0604030504040204" pitchFamily="50" charset="-128"/>
                            </a:endParaRPr>
                          </a:p>
                        </p:txBody>
                      </p:sp>
                      <p:sp>
                        <p:nvSpPr>
                          <p:cNvPr id="7" name="角丸四角形 6"/>
                          <p:cNvSpPr/>
                          <p:nvPr/>
                        </p:nvSpPr>
                        <p:spPr>
                          <a:xfrm>
                            <a:off x="99117" y="2298794"/>
                            <a:ext cx="1066138" cy="375006"/>
                          </a:xfrm>
                          <a:prstGeom prst="roundRect">
                            <a:avLst/>
                          </a:prstGeom>
                          <a:solidFill>
                            <a:schemeClr val="bg1"/>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grpSp>
                    <p:grpSp>
                      <p:nvGrpSpPr>
                        <p:cNvPr id="589" name="グループ化 588"/>
                        <p:cNvGrpSpPr/>
                        <p:nvPr/>
                      </p:nvGrpSpPr>
                      <p:grpSpPr>
                        <a:xfrm>
                          <a:off x="1044494" y="2331869"/>
                          <a:ext cx="2775822" cy="322661"/>
                          <a:chOff x="789835" y="2310254"/>
                          <a:chExt cx="2775822" cy="322661"/>
                        </a:xfrm>
                        <a:effectLst>
                          <a:outerShdw blurRad="50800" dist="38100" dir="2700000" algn="tl" rotWithShape="0">
                            <a:prstClr val="black">
                              <a:alpha val="40000"/>
                            </a:prstClr>
                          </a:outerShdw>
                        </a:effectLst>
                      </p:grpSpPr>
                      <p:sp>
                        <p:nvSpPr>
                          <p:cNvPr id="61" name="角丸四角形 614">
                            <a:extLst>
                              <a:ext uri="{FF2B5EF4-FFF2-40B4-BE49-F238E27FC236}">
                                <a16:creationId xmlns:a16="http://schemas.microsoft.com/office/drawing/2014/main" id="{D253BBA8-7066-E27C-428B-2F6ED0B41B2B}"/>
                              </a:ext>
                            </a:extLst>
                          </p:cNvPr>
                          <p:cNvSpPr/>
                          <p:nvPr/>
                        </p:nvSpPr>
                        <p:spPr>
                          <a:xfrm>
                            <a:off x="2469869" y="2310344"/>
                            <a:ext cx="449676" cy="314431"/>
                          </a:xfrm>
                          <a:prstGeom prst="roundRect">
                            <a:avLst/>
                          </a:prstGeom>
                          <a:solidFill>
                            <a:srgbClr val="FFFF66"/>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60" name="角丸四角形 614">
                            <a:extLst>
                              <a:ext uri="{FF2B5EF4-FFF2-40B4-BE49-F238E27FC236}">
                                <a16:creationId xmlns:a16="http://schemas.microsoft.com/office/drawing/2014/main" id="{1C805B3E-FC5B-44B1-13E6-628B9F5F8E7F}"/>
                              </a:ext>
                            </a:extLst>
                          </p:cNvPr>
                          <p:cNvSpPr/>
                          <p:nvPr/>
                        </p:nvSpPr>
                        <p:spPr>
                          <a:xfrm>
                            <a:off x="3051137" y="2310254"/>
                            <a:ext cx="449677" cy="314431"/>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62" name="角丸四角形 614">
                            <a:extLst>
                              <a:ext uri="{FF2B5EF4-FFF2-40B4-BE49-F238E27FC236}">
                                <a16:creationId xmlns:a16="http://schemas.microsoft.com/office/drawing/2014/main" id="{9E2BF9F8-B34F-5A56-A0BC-3FA5EAA33FDE}"/>
                              </a:ext>
                            </a:extLst>
                          </p:cNvPr>
                          <p:cNvSpPr/>
                          <p:nvPr/>
                        </p:nvSpPr>
                        <p:spPr>
                          <a:xfrm>
                            <a:off x="1936085" y="2318484"/>
                            <a:ext cx="449676" cy="314431"/>
                          </a:xfrm>
                          <a:prstGeom prst="roundRect">
                            <a:avLst/>
                          </a:prstGeom>
                          <a:solidFill>
                            <a:srgbClr val="FFFF66"/>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63" name="角丸四角形 614">
                            <a:extLst>
                              <a:ext uri="{FF2B5EF4-FFF2-40B4-BE49-F238E27FC236}">
                                <a16:creationId xmlns:a16="http://schemas.microsoft.com/office/drawing/2014/main" id="{21E896E4-4EA2-B987-1A2F-74D3233FD11C}"/>
                              </a:ext>
                            </a:extLst>
                          </p:cNvPr>
                          <p:cNvSpPr/>
                          <p:nvPr/>
                        </p:nvSpPr>
                        <p:spPr>
                          <a:xfrm>
                            <a:off x="1373849" y="2318484"/>
                            <a:ext cx="449677" cy="314431"/>
                          </a:xfrm>
                          <a:prstGeom prst="roundRect">
                            <a:avLst/>
                          </a:prstGeom>
                          <a:solidFill>
                            <a:srgbClr val="FFFF66"/>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43008" name="角丸四角形 614">
                            <a:extLst>
                              <a:ext uri="{FF2B5EF4-FFF2-40B4-BE49-F238E27FC236}">
                                <a16:creationId xmlns:a16="http://schemas.microsoft.com/office/drawing/2014/main" id="{1BF18C18-33CB-A685-6BDF-B58C532F07D6}"/>
                              </a:ext>
                            </a:extLst>
                          </p:cNvPr>
                          <p:cNvSpPr/>
                          <p:nvPr/>
                        </p:nvSpPr>
                        <p:spPr>
                          <a:xfrm>
                            <a:off x="789835" y="2318484"/>
                            <a:ext cx="449676" cy="314431"/>
                          </a:xfrm>
                          <a:prstGeom prst="roundRect">
                            <a:avLst/>
                          </a:prstGeom>
                          <a:solidFill>
                            <a:srgbClr val="FFFF66"/>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43017" name="テキスト ボックス 43016">
                            <a:extLst>
                              <a:ext uri="{FF2B5EF4-FFF2-40B4-BE49-F238E27FC236}">
                                <a16:creationId xmlns:a16="http://schemas.microsoft.com/office/drawing/2014/main" id="{EB885A89-B9C6-C2AE-1AA3-F7FA74D0902B}"/>
                              </a:ext>
                            </a:extLst>
                          </p:cNvPr>
                          <p:cNvSpPr txBox="1"/>
                          <p:nvPr/>
                        </p:nvSpPr>
                        <p:spPr>
                          <a:xfrm>
                            <a:off x="2438463" y="2369215"/>
                            <a:ext cx="531360" cy="230947"/>
                          </a:xfrm>
                          <a:prstGeom prst="rect">
                            <a:avLst/>
                          </a:prstGeom>
                          <a:noFill/>
                        </p:spPr>
                        <p:txBody>
                          <a:bodyPr wrap="square" rtlCol="0">
                            <a:spAutoFit/>
                          </a:bodyPr>
                          <a:lstStyle/>
                          <a:p>
                            <a:r>
                              <a:rPr lang="en-US" altLang="ja-JP" sz="1100" b="1" dirty="0">
                                <a:latin typeface="メイリオ" panose="020B0604030504040204" pitchFamily="50" charset="-128"/>
                                <a:ea typeface="メイリオ" panose="020B0604030504040204" pitchFamily="50" charset="-128"/>
                              </a:rPr>
                              <a:t>T</a:t>
                            </a:r>
                            <a:r>
                              <a:rPr lang="ja-JP" altLang="en-US" sz="1100" b="1" dirty="0">
                                <a:latin typeface="メイリオ" panose="020B0604030504040204" pitchFamily="50" charset="-128"/>
                                <a:ea typeface="メイリオ" panose="020B0604030504040204" pitchFamily="50" charset="-128"/>
                              </a:rPr>
                              <a:t>社</a:t>
                            </a:r>
                          </a:p>
                        </p:txBody>
                      </p:sp>
                      <p:sp>
                        <p:nvSpPr>
                          <p:cNvPr id="43018" name="テキスト ボックス 43017">
                            <a:extLst>
                              <a:ext uri="{FF2B5EF4-FFF2-40B4-BE49-F238E27FC236}">
                                <a16:creationId xmlns:a16="http://schemas.microsoft.com/office/drawing/2014/main" id="{F472051A-A3A2-A1C3-6177-0D1EF8FF064B}"/>
                              </a:ext>
                            </a:extLst>
                          </p:cNvPr>
                          <p:cNvSpPr txBox="1"/>
                          <p:nvPr/>
                        </p:nvSpPr>
                        <p:spPr>
                          <a:xfrm>
                            <a:off x="3034297" y="2360817"/>
                            <a:ext cx="531360" cy="230948"/>
                          </a:xfrm>
                          <a:prstGeom prst="rect">
                            <a:avLst/>
                          </a:prstGeom>
                          <a:noFill/>
                        </p:spPr>
                        <p:txBody>
                          <a:bodyPr wrap="square" rtlCol="0">
                            <a:spAutoFit/>
                          </a:bodyPr>
                          <a:lstStyle/>
                          <a:p>
                            <a:r>
                              <a:rPr lang="en-US" altLang="ja-JP" sz="1100" b="1" dirty="0">
                                <a:latin typeface="メイリオ" panose="020B0604030504040204" pitchFamily="50" charset="-128"/>
                                <a:ea typeface="メイリオ" panose="020B0604030504040204" pitchFamily="50" charset="-128"/>
                              </a:rPr>
                              <a:t>3</a:t>
                            </a:r>
                            <a:r>
                              <a:rPr lang="ja-JP" altLang="en-US" sz="1100" b="1" dirty="0">
                                <a:latin typeface="メイリオ" panose="020B0604030504040204" pitchFamily="50" charset="-128"/>
                                <a:ea typeface="メイリオ" panose="020B0604030504040204" pitchFamily="50" charset="-128"/>
                              </a:rPr>
                              <a:t>社</a:t>
                            </a:r>
                          </a:p>
                        </p:txBody>
                      </p:sp>
                    </p:grpSp>
                    <p:grpSp>
                      <p:nvGrpSpPr>
                        <p:cNvPr id="616" name="グループ化 615"/>
                        <p:cNvGrpSpPr/>
                        <p:nvPr/>
                      </p:nvGrpSpPr>
                      <p:grpSpPr>
                        <a:xfrm>
                          <a:off x="-145096" y="3049557"/>
                          <a:ext cx="1073903" cy="472777"/>
                          <a:chOff x="3526966" y="2525785"/>
                          <a:chExt cx="884847" cy="483257"/>
                        </a:xfrm>
                        <a:effectLst>
                          <a:outerShdw blurRad="50800" dist="38100" dir="2700000" algn="tl" rotWithShape="0">
                            <a:prstClr val="black">
                              <a:alpha val="40000"/>
                            </a:prstClr>
                          </a:outerShdw>
                        </a:effectLst>
                      </p:grpSpPr>
                      <p:sp>
                        <p:nvSpPr>
                          <p:cNvPr id="617" name="角丸四角形 616"/>
                          <p:cNvSpPr/>
                          <p:nvPr/>
                        </p:nvSpPr>
                        <p:spPr>
                          <a:xfrm>
                            <a:off x="3637467" y="2525785"/>
                            <a:ext cx="688154" cy="483257"/>
                          </a:xfrm>
                          <a:prstGeom prst="roundRect">
                            <a:avLst/>
                          </a:prstGeom>
                          <a:solidFill>
                            <a:schemeClr val="bg1"/>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dirty="0"/>
                          </a:p>
                        </p:txBody>
                      </p:sp>
                      <p:sp>
                        <p:nvSpPr>
                          <p:cNvPr id="618" name="テキスト ボックス 617"/>
                          <p:cNvSpPr txBox="1"/>
                          <p:nvPr/>
                        </p:nvSpPr>
                        <p:spPr>
                          <a:xfrm>
                            <a:off x="3526966" y="2613492"/>
                            <a:ext cx="884847" cy="388816"/>
                          </a:xfrm>
                          <a:prstGeom prst="rect">
                            <a:avLst/>
                          </a:prstGeom>
                          <a:noFill/>
                        </p:spPr>
                        <p:txBody>
                          <a:bodyPr wrap="square" rtlCol="0">
                            <a:spAutoFit/>
                          </a:bodyPr>
                          <a:lstStyle/>
                          <a:p>
                            <a:pPr algn="ctr"/>
                            <a:r>
                              <a:rPr lang="ja-JP" altLang="en-US" sz="1100" b="1" dirty="0">
                                <a:latin typeface="メイリオ" panose="020B0604030504040204" pitchFamily="50" charset="-128"/>
                                <a:ea typeface="メイリオ" panose="020B0604030504040204" pitchFamily="50" charset="-128"/>
                              </a:rPr>
                              <a:t>仕入先</a:t>
                            </a:r>
                            <a:endParaRPr lang="en-US" altLang="ja-JP" sz="1100" b="1" dirty="0">
                              <a:latin typeface="メイリオ" panose="020B0604030504040204" pitchFamily="50" charset="-128"/>
                              <a:ea typeface="メイリオ" panose="020B0604030504040204" pitchFamily="50" charset="-128"/>
                            </a:endParaRPr>
                          </a:p>
                          <a:p>
                            <a:pPr algn="ctr"/>
                            <a:r>
                              <a:rPr lang="en-US" altLang="ja-JP" sz="1100" b="1" dirty="0">
                                <a:latin typeface="メイリオ" panose="020B0604030504040204" pitchFamily="50" charset="-128"/>
                                <a:ea typeface="メイリオ" panose="020B0604030504040204" pitchFamily="50" charset="-128"/>
                              </a:rPr>
                              <a:t>7</a:t>
                            </a:r>
                            <a:r>
                              <a:rPr lang="ja-JP" altLang="en-US" sz="1100" b="1" dirty="0">
                                <a:latin typeface="メイリオ" panose="020B0604030504040204" pitchFamily="50" charset="-128"/>
                                <a:ea typeface="メイリオ" panose="020B0604030504040204" pitchFamily="50" charset="-128"/>
                              </a:rPr>
                              <a:t>社</a:t>
                            </a:r>
                          </a:p>
                        </p:txBody>
                      </p:sp>
                    </p:grpSp>
                    <p:cxnSp>
                      <p:nvCxnSpPr>
                        <p:cNvPr id="623" name="直線コネクタ 622"/>
                        <p:cNvCxnSpPr>
                          <a:cxnSpLocks/>
                        </p:cNvCxnSpPr>
                        <p:nvPr/>
                      </p:nvCxnSpPr>
                      <p:spPr>
                        <a:xfrm flipH="1" flipV="1">
                          <a:off x="418284" y="1991614"/>
                          <a:ext cx="3073610" cy="6178"/>
                        </a:xfrm>
                        <a:prstGeom prst="line">
                          <a:avLst/>
                        </a:prstGeom>
                        <a:ln w="19050"/>
                      </p:spPr>
                      <p:style>
                        <a:lnRef idx="1">
                          <a:schemeClr val="dk1"/>
                        </a:lnRef>
                        <a:fillRef idx="0">
                          <a:schemeClr val="dk1"/>
                        </a:fillRef>
                        <a:effectRef idx="0">
                          <a:schemeClr val="dk1"/>
                        </a:effectRef>
                        <a:fontRef idx="minor">
                          <a:schemeClr val="tx1"/>
                        </a:fontRef>
                      </p:style>
                    </p:cxnSp>
                    <p:cxnSp>
                      <p:nvCxnSpPr>
                        <p:cNvPr id="629" name="直線コネクタ 628"/>
                        <p:cNvCxnSpPr>
                          <a:cxnSpLocks/>
                          <a:endCxn id="7" idx="0"/>
                        </p:cNvCxnSpPr>
                        <p:nvPr/>
                      </p:nvCxnSpPr>
                      <p:spPr>
                        <a:xfrm>
                          <a:off x="406607" y="1970007"/>
                          <a:ext cx="0" cy="355799"/>
                        </a:xfrm>
                        <a:prstGeom prst="line">
                          <a:avLst/>
                        </a:prstGeom>
                        <a:ln w="19050"/>
                      </p:spPr>
                      <p:style>
                        <a:lnRef idx="1">
                          <a:schemeClr val="dk1"/>
                        </a:lnRef>
                        <a:fillRef idx="0">
                          <a:schemeClr val="dk1"/>
                        </a:fillRef>
                        <a:effectRef idx="0">
                          <a:schemeClr val="dk1"/>
                        </a:effectRef>
                        <a:fontRef idx="minor">
                          <a:schemeClr val="tx1"/>
                        </a:fontRef>
                      </p:style>
                    </p:cxnSp>
                    <p:cxnSp>
                      <p:nvCxnSpPr>
                        <p:cNvPr id="634" name="直線コネクタ 633"/>
                        <p:cNvCxnSpPr>
                          <a:cxnSpLocks/>
                          <a:endCxn id="43008" idx="0"/>
                        </p:cNvCxnSpPr>
                        <p:nvPr/>
                      </p:nvCxnSpPr>
                      <p:spPr>
                        <a:xfrm>
                          <a:off x="1269152" y="2000429"/>
                          <a:ext cx="180" cy="339670"/>
                        </a:xfrm>
                        <a:prstGeom prst="line">
                          <a:avLst/>
                        </a:prstGeom>
                        <a:ln w="19050"/>
                      </p:spPr>
                      <p:style>
                        <a:lnRef idx="1">
                          <a:schemeClr val="dk1"/>
                        </a:lnRef>
                        <a:fillRef idx="0">
                          <a:schemeClr val="dk1"/>
                        </a:fillRef>
                        <a:effectRef idx="0">
                          <a:schemeClr val="dk1"/>
                        </a:effectRef>
                        <a:fontRef idx="minor">
                          <a:schemeClr val="tx1"/>
                        </a:fontRef>
                      </p:style>
                    </p:cxnSp>
                    <p:cxnSp>
                      <p:nvCxnSpPr>
                        <p:cNvPr id="635" name="直線コネクタ 634"/>
                        <p:cNvCxnSpPr>
                          <a:cxnSpLocks/>
                        </p:cNvCxnSpPr>
                        <p:nvPr/>
                      </p:nvCxnSpPr>
                      <p:spPr>
                        <a:xfrm>
                          <a:off x="1855312" y="2011692"/>
                          <a:ext cx="2044" cy="317534"/>
                        </a:xfrm>
                        <a:prstGeom prst="line">
                          <a:avLst/>
                        </a:prstGeom>
                        <a:ln w="19050"/>
                      </p:spPr>
                      <p:style>
                        <a:lnRef idx="1">
                          <a:schemeClr val="dk1"/>
                        </a:lnRef>
                        <a:fillRef idx="0">
                          <a:schemeClr val="dk1"/>
                        </a:fillRef>
                        <a:effectRef idx="0">
                          <a:schemeClr val="dk1"/>
                        </a:effectRef>
                        <a:fontRef idx="minor">
                          <a:schemeClr val="tx1"/>
                        </a:fontRef>
                      </p:style>
                    </p:cxnSp>
                    <p:sp>
                      <p:nvSpPr>
                        <p:cNvPr id="43014" name="テキスト ボックス 43013">
                          <a:extLst>
                            <a:ext uri="{FF2B5EF4-FFF2-40B4-BE49-F238E27FC236}">
                              <a16:creationId xmlns:a16="http://schemas.microsoft.com/office/drawing/2014/main" id="{71308BAD-3D01-7E7D-3A60-1ECAD438A18A}"/>
                            </a:ext>
                          </a:extLst>
                        </p:cNvPr>
                        <p:cNvSpPr txBox="1"/>
                        <p:nvPr/>
                      </p:nvSpPr>
                      <p:spPr>
                        <a:xfrm>
                          <a:off x="1005780" y="2390830"/>
                          <a:ext cx="540205" cy="230947"/>
                        </a:xfrm>
                        <a:prstGeom prst="rect">
                          <a:avLst/>
                        </a:prstGeom>
                        <a:noFill/>
                      </p:spPr>
                      <p:txBody>
                        <a:bodyPr wrap="square" rtlCol="0">
                          <a:spAutoFit/>
                        </a:bodyPr>
                        <a:lstStyle/>
                        <a:p>
                          <a:r>
                            <a:rPr lang="en-US" altLang="ja-JP" sz="1100" b="1" dirty="0">
                              <a:latin typeface="メイリオ" panose="020B0604030504040204" pitchFamily="50" charset="-128"/>
                              <a:ea typeface="メイリオ" panose="020B0604030504040204" pitchFamily="50" charset="-128"/>
                            </a:rPr>
                            <a:t>M</a:t>
                          </a:r>
                          <a:r>
                            <a:rPr lang="ja-JP" altLang="en-US" sz="1100" b="1" dirty="0">
                              <a:latin typeface="メイリオ" panose="020B0604030504040204" pitchFamily="50" charset="-128"/>
                              <a:ea typeface="メイリオ" panose="020B0604030504040204" pitchFamily="50" charset="-128"/>
                            </a:rPr>
                            <a:t>社</a:t>
                          </a:r>
                        </a:p>
                      </p:txBody>
                    </p:sp>
                    <p:sp>
                      <p:nvSpPr>
                        <p:cNvPr id="43015" name="テキスト ボックス 43014">
                          <a:extLst>
                            <a:ext uri="{FF2B5EF4-FFF2-40B4-BE49-F238E27FC236}">
                              <a16:creationId xmlns:a16="http://schemas.microsoft.com/office/drawing/2014/main" id="{4FA5EA27-6015-EAB2-74F6-E549F8CAB1E9}"/>
                            </a:ext>
                          </a:extLst>
                        </p:cNvPr>
                        <p:cNvSpPr txBox="1"/>
                        <p:nvPr/>
                      </p:nvSpPr>
                      <p:spPr>
                        <a:xfrm>
                          <a:off x="1591212" y="2387546"/>
                          <a:ext cx="581577" cy="230947"/>
                        </a:xfrm>
                        <a:prstGeom prst="rect">
                          <a:avLst/>
                        </a:prstGeom>
                        <a:noFill/>
                      </p:spPr>
                      <p:txBody>
                        <a:bodyPr wrap="square" rtlCol="0">
                          <a:spAutoFit/>
                        </a:bodyPr>
                        <a:lstStyle/>
                        <a:p>
                          <a:r>
                            <a:rPr lang="en-US" altLang="ja-JP" sz="1100" b="1" dirty="0">
                              <a:latin typeface="メイリオ" panose="020B0604030504040204" pitchFamily="50" charset="-128"/>
                              <a:ea typeface="メイリオ" panose="020B0604030504040204" pitchFamily="50" charset="-128"/>
                            </a:rPr>
                            <a:t>H</a:t>
                          </a:r>
                          <a:r>
                            <a:rPr lang="ja-JP" altLang="en-US" sz="1100" b="1" dirty="0">
                              <a:latin typeface="メイリオ" panose="020B0604030504040204" pitchFamily="50" charset="-128"/>
                              <a:ea typeface="メイリオ" panose="020B0604030504040204" pitchFamily="50" charset="-128"/>
                            </a:rPr>
                            <a:t>社</a:t>
                          </a:r>
                        </a:p>
                      </p:txBody>
                    </p:sp>
                    <p:sp>
                      <p:nvSpPr>
                        <p:cNvPr id="43016" name="テキスト ボックス 43015">
                          <a:extLst>
                            <a:ext uri="{FF2B5EF4-FFF2-40B4-BE49-F238E27FC236}">
                              <a16:creationId xmlns:a16="http://schemas.microsoft.com/office/drawing/2014/main" id="{AE6FBA6F-0ADA-EF26-9C28-3EF7BCDBF3A8}"/>
                            </a:ext>
                          </a:extLst>
                        </p:cNvPr>
                        <p:cNvSpPr txBox="1"/>
                        <p:nvPr/>
                      </p:nvSpPr>
                      <p:spPr>
                        <a:xfrm>
                          <a:off x="2163591" y="2395944"/>
                          <a:ext cx="581577" cy="230947"/>
                        </a:xfrm>
                        <a:prstGeom prst="rect">
                          <a:avLst/>
                        </a:prstGeom>
                        <a:noFill/>
                      </p:spPr>
                      <p:txBody>
                        <a:bodyPr wrap="square" rtlCol="0">
                          <a:spAutoFit/>
                        </a:bodyPr>
                        <a:lstStyle/>
                        <a:p>
                          <a:r>
                            <a:rPr lang="en-US" altLang="ja-JP" sz="1100" b="1" dirty="0">
                              <a:latin typeface="メイリオ" panose="020B0604030504040204" pitchFamily="50" charset="-128"/>
                              <a:ea typeface="メイリオ" panose="020B0604030504040204" pitchFamily="50" charset="-128"/>
                            </a:rPr>
                            <a:t>O</a:t>
                          </a:r>
                          <a:r>
                            <a:rPr lang="ja-JP" altLang="en-US" sz="1100" b="1" dirty="0">
                              <a:latin typeface="メイリオ" panose="020B0604030504040204" pitchFamily="50" charset="-128"/>
                              <a:ea typeface="メイリオ" panose="020B0604030504040204" pitchFamily="50" charset="-128"/>
                            </a:rPr>
                            <a:t>社</a:t>
                          </a:r>
                        </a:p>
                      </p:txBody>
                    </p:sp>
                    <p:cxnSp>
                      <p:nvCxnSpPr>
                        <p:cNvPr id="43056" name="直線コネクタ 43055">
                          <a:extLst>
                            <a:ext uri="{FF2B5EF4-FFF2-40B4-BE49-F238E27FC236}">
                              <a16:creationId xmlns:a16="http://schemas.microsoft.com/office/drawing/2014/main" id="{4E6431E8-85BE-165C-0E21-F36AC50E54BE}"/>
                            </a:ext>
                          </a:extLst>
                        </p:cNvPr>
                        <p:cNvCxnSpPr>
                          <a:cxnSpLocks/>
                        </p:cNvCxnSpPr>
                        <p:nvPr/>
                      </p:nvCxnSpPr>
                      <p:spPr>
                        <a:xfrm>
                          <a:off x="3491894" y="1994817"/>
                          <a:ext cx="0" cy="360409"/>
                        </a:xfrm>
                        <a:prstGeom prst="line">
                          <a:avLst/>
                        </a:prstGeom>
                        <a:ln w="19050"/>
                      </p:spPr>
                      <p:style>
                        <a:lnRef idx="1">
                          <a:schemeClr val="dk1"/>
                        </a:lnRef>
                        <a:fillRef idx="0">
                          <a:schemeClr val="dk1"/>
                        </a:fillRef>
                        <a:effectRef idx="0">
                          <a:schemeClr val="dk1"/>
                        </a:effectRef>
                        <a:fontRef idx="minor">
                          <a:schemeClr val="tx1"/>
                        </a:fontRef>
                      </p:style>
                    </p:cxnSp>
                  </p:grpSp>
                  <p:sp>
                    <p:nvSpPr>
                      <p:cNvPr id="707" name="テキスト ボックス 706"/>
                      <p:cNvSpPr txBox="1"/>
                      <p:nvPr/>
                    </p:nvSpPr>
                    <p:spPr>
                      <a:xfrm>
                        <a:off x="-1000027" y="1566665"/>
                        <a:ext cx="1945859" cy="327964"/>
                      </a:xfrm>
                      <a:prstGeom prst="rect">
                        <a:avLst/>
                      </a:prstGeom>
                      <a:noFill/>
                    </p:spPr>
                    <p:txBody>
                      <a:bodyPr wrap="square" rtlCol="0">
                        <a:spAutoFit/>
                      </a:bodyPr>
                      <a:lstStyle/>
                      <a:p>
                        <a:r>
                          <a:rPr lang="ja-JP" altLang="en-US" sz="1800" b="1" dirty="0">
                            <a:latin typeface="Meiryo UI" panose="020B0604030504040204" pitchFamily="50" charset="-128"/>
                            <a:ea typeface="Meiryo UI" panose="020B0604030504040204" pitchFamily="50" charset="-128"/>
                          </a:rPr>
                          <a:t>変更前</a:t>
                        </a:r>
                      </a:p>
                    </p:txBody>
                  </p:sp>
                </p:grpSp>
              </p:grpSp>
              <p:sp>
                <p:nvSpPr>
                  <p:cNvPr id="10" name="テキスト ボックス 9"/>
                  <p:cNvSpPr txBox="1"/>
                  <p:nvPr/>
                </p:nvSpPr>
                <p:spPr>
                  <a:xfrm>
                    <a:off x="-327887" y="2165575"/>
                    <a:ext cx="1081181" cy="369332"/>
                  </a:xfrm>
                  <a:prstGeom prst="rect">
                    <a:avLst/>
                  </a:prstGeom>
                  <a:noFill/>
                </p:spPr>
                <p:txBody>
                  <a:bodyPr wrap="square" rtlCol="0">
                    <a:spAutoFit/>
                  </a:bodyPr>
                  <a:lstStyle/>
                  <a:p>
                    <a:pPr algn="ctr"/>
                    <a:r>
                      <a:rPr lang="en-US" altLang="ja-JP" sz="1800" b="1"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Tier1</a:t>
                    </a:r>
                    <a:endParaRPr lang="ja-JP" altLang="en-US" sz="1800" b="1" dirty="0">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grpSp>
            <p:pic>
              <p:nvPicPr>
                <p:cNvPr id="154" name="Picture 2" descr="ロゴ"/>
                <p:cNvPicPr>
                  <a:picLocks noChangeAspect="1" noChangeArrowheads="1"/>
                </p:cNvPicPr>
                <p:nvPr/>
              </p:nvPicPr>
              <p:blipFill>
                <a:blip r:embed="rId16" cstate="print">
                  <a:clrChange>
                    <a:clrFrom>
                      <a:srgbClr val="FFFFFF"/>
                    </a:clrFrom>
                    <a:clrTo>
                      <a:srgbClr val="FFFFFF">
                        <a:alpha val="0"/>
                      </a:srgbClr>
                    </a:clrTo>
                  </a:clrChange>
                  <a:extLst>
                    <a:ext uri="{BEBA8EAE-BF5A-486C-A8C5-ECC9F3942E4B}">
                      <a14:imgProps xmlns:a14="http://schemas.microsoft.com/office/drawing/2010/main">
                        <a14:imgLayer r:embed="rId17">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818553" y="2256403"/>
                  <a:ext cx="776354" cy="188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 name="図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587398" y="1274258"/>
                <a:ext cx="634310" cy="365459"/>
              </a:xfrm>
              <a:prstGeom prst="rect">
                <a:avLst/>
              </a:prstGeom>
              <a:ln>
                <a:solidFill>
                  <a:schemeClr val="tx1"/>
                </a:solidFill>
              </a:ln>
              <a:effectLst>
                <a:outerShdw blurRad="50800" dist="38100" dir="2700000" algn="tl" rotWithShape="0">
                  <a:prstClr val="black">
                    <a:alpha val="40000"/>
                  </a:prstClr>
                </a:outerShdw>
              </a:effectLst>
            </p:spPr>
          </p:pic>
        </p:grpSp>
      </p:grpSp>
      <p:sp>
        <p:nvSpPr>
          <p:cNvPr id="36" name="正方形/長方形 35">
            <a:extLst>
              <a:ext uri="{FF2B5EF4-FFF2-40B4-BE49-F238E27FC236}">
                <a16:creationId xmlns:a16="http://schemas.microsoft.com/office/drawing/2014/main" id="{ADA83723-70FE-9DE0-5690-96648E33827E}"/>
              </a:ext>
            </a:extLst>
          </p:cNvPr>
          <p:cNvSpPr/>
          <p:nvPr/>
        </p:nvSpPr>
        <p:spPr>
          <a:xfrm>
            <a:off x="2510798" y="2361083"/>
            <a:ext cx="1862261" cy="554739"/>
          </a:xfrm>
          <a:prstGeom prst="rect">
            <a:avLst/>
          </a:prstGeom>
          <a:noFill/>
          <a:ln w="57150">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 name="グループ化 18">
            <a:extLst>
              <a:ext uri="{FF2B5EF4-FFF2-40B4-BE49-F238E27FC236}">
                <a16:creationId xmlns:a16="http://schemas.microsoft.com/office/drawing/2014/main" id="{59998533-958F-1C9F-0DE2-434C841B5892}"/>
              </a:ext>
            </a:extLst>
          </p:cNvPr>
          <p:cNvGrpSpPr/>
          <p:nvPr/>
        </p:nvGrpSpPr>
        <p:grpSpPr>
          <a:xfrm>
            <a:off x="7103140" y="1626115"/>
            <a:ext cx="3823959" cy="2399285"/>
            <a:chOff x="7103140" y="1626115"/>
            <a:chExt cx="3823959" cy="2399285"/>
          </a:xfrm>
        </p:grpSpPr>
        <p:cxnSp>
          <p:nvCxnSpPr>
            <p:cNvPr id="650" name="直線コネクタ 649"/>
            <p:cNvCxnSpPr/>
            <p:nvPr/>
          </p:nvCxnSpPr>
          <p:spPr>
            <a:xfrm>
              <a:off x="9538786" y="1667007"/>
              <a:ext cx="7208" cy="515306"/>
            </a:xfrm>
            <a:prstGeom prst="line">
              <a:avLst/>
            </a:prstGeom>
            <a:ln w="19050"/>
          </p:spPr>
          <p:style>
            <a:lnRef idx="1">
              <a:schemeClr val="dk1"/>
            </a:lnRef>
            <a:fillRef idx="0">
              <a:schemeClr val="dk1"/>
            </a:fillRef>
            <a:effectRef idx="0">
              <a:schemeClr val="dk1"/>
            </a:effectRef>
            <a:fontRef idx="minor">
              <a:schemeClr val="tx1"/>
            </a:fontRef>
          </p:style>
        </p:cxnSp>
        <p:cxnSp>
          <p:nvCxnSpPr>
            <p:cNvPr id="659" name="直線コネクタ 658"/>
            <p:cNvCxnSpPr>
              <a:cxnSpLocks/>
            </p:cNvCxnSpPr>
            <p:nvPr/>
          </p:nvCxnSpPr>
          <p:spPr>
            <a:xfrm flipH="1">
              <a:off x="8581102" y="2176078"/>
              <a:ext cx="2075616" cy="1370"/>
            </a:xfrm>
            <a:prstGeom prst="line">
              <a:avLst/>
            </a:prstGeom>
            <a:ln w="19050"/>
          </p:spPr>
          <p:style>
            <a:lnRef idx="1">
              <a:schemeClr val="dk1"/>
            </a:lnRef>
            <a:fillRef idx="0">
              <a:schemeClr val="dk1"/>
            </a:fillRef>
            <a:effectRef idx="0">
              <a:schemeClr val="dk1"/>
            </a:effectRef>
            <a:fontRef idx="minor">
              <a:schemeClr val="tx1"/>
            </a:fontRef>
          </p:style>
        </p:cxnSp>
        <p:cxnSp>
          <p:nvCxnSpPr>
            <p:cNvPr id="661" name="直線コネクタ 660"/>
            <p:cNvCxnSpPr>
              <a:cxnSpLocks/>
            </p:cNvCxnSpPr>
            <p:nvPr/>
          </p:nvCxnSpPr>
          <p:spPr>
            <a:xfrm flipH="1">
              <a:off x="7452886" y="3026946"/>
              <a:ext cx="218375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62" name="直線コネクタ 661"/>
            <p:cNvCxnSpPr>
              <a:cxnSpLocks/>
              <a:endCxn id="43045" idx="0"/>
            </p:cNvCxnSpPr>
            <p:nvPr/>
          </p:nvCxnSpPr>
          <p:spPr>
            <a:xfrm>
              <a:off x="8590535" y="2176078"/>
              <a:ext cx="0" cy="1295065"/>
            </a:xfrm>
            <a:prstGeom prst="line">
              <a:avLst/>
            </a:prstGeom>
            <a:ln w="19050"/>
          </p:spPr>
          <p:style>
            <a:lnRef idx="1">
              <a:schemeClr val="dk1"/>
            </a:lnRef>
            <a:fillRef idx="0">
              <a:schemeClr val="dk1"/>
            </a:fillRef>
            <a:effectRef idx="0">
              <a:schemeClr val="dk1"/>
            </a:effectRef>
            <a:fontRef idx="minor">
              <a:schemeClr val="tx1"/>
            </a:fontRef>
          </p:style>
        </p:cxnSp>
        <p:grpSp>
          <p:nvGrpSpPr>
            <p:cNvPr id="664" name="グループ化 663"/>
            <p:cNvGrpSpPr/>
            <p:nvPr/>
          </p:nvGrpSpPr>
          <p:grpSpPr>
            <a:xfrm>
              <a:off x="9416891" y="3472593"/>
              <a:ext cx="687380" cy="417440"/>
              <a:chOff x="2023125" y="2982766"/>
              <a:chExt cx="618487" cy="322993"/>
            </a:xfrm>
            <a:effectLst>
              <a:outerShdw blurRad="50800" dist="38100" dir="2700000" algn="tl" rotWithShape="0">
                <a:prstClr val="black">
                  <a:alpha val="40000"/>
                </a:prstClr>
              </a:outerShdw>
            </a:effectLst>
          </p:grpSpPr>
          <p:sp>
            <p:nvSpPr>
              <p:cNvPr id="671" name="角丸四角形 670"/>
              <p:cNvSpPr/>
              <p:nvPr/>
            </p:nvSpPr>
            <p:spPr>
              <a:xfrm>
                <a:off x="2023125" y="2982766"/>
                <a:ext cx="409030" cy="322993"/>
              </a:xfrm>
              <a:prstGeom prst="roundRect">
                <a:avLst/>
              </a:prstGeom>
              <a:solidFill>
                <a:srgbClr val="FFFF00"/>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672" name="テキスト ボックス 671"/>
              <p:cNvSpPr txBox="1"/>
              <p:nvPr/>
            </p:nvSpPr>
            <p:spPr>
              <a:xfrm>
                <a:off x="2025284" y="3036890"/>
                <a:ext cx="616328" cy="214327"/>
              </a:xfrm>
              <a:prstGeom prst="rect">
                <a:avLst/>
              </a:prstGeom>
              <a:noFill/>
            </p:spPr>
            <p:txBody>
              <a:bodyPr wrap="square" rtlCol="0">
                <a:spAutoFit/>
              </a:bodyPr>
              <a:lstStyle/>
              <a:p>
                <a:r>
                  <a:rPr lang="en-US" altLang="ja-JP" sz="1200" b="1" dirty="0">
                    <a:solidFill>
                      <a:srgbClr val="FF0000"/>
                    </a:solidFill>
                    <a:latin typeface="Meiryo UI" panose="020B0604030504040204" pitchFamily="50" charset="-128"/>
                    <a:ea typeface="Meiryo UI" panose="020B0604030504040204" pitchFamily="50" charset="-128"/>
                  </a:rPr>
                  <a:t>T</a:t>
                </a:r>
                <a:r>
                  <a:rPr lang="ja-JP" altLang="en-US" sz="1200" b="1" dirty="0">
                    <a:solidFill>
                      <a:srgbClr val="FF0000"/>
                    </a:solidFill>
                    <a:latin typeface="Meiryo UI" panose="020B0604030504040204" pitchFamily="50" charset="-128"/>
                    <a:ea typeface="Meiryo UI" panose="020B0604030504040204" pitchFamily="50" charset="-128"/>
                  </a:rPr>
                  <a:t>社</a:t>
                </a:r>
              </a:p>
            </p:txBody>
          </p:sp>
        </p:grpSp>
        <p:cxnSp>
          <p:nvCxnSpPr>
            <p:cNvPr id="666" name="直線コネクタ 665"/>
            <p:cNvCxnSpPr>
              <a:cxnSpLocks/>
            </p:cNvCxnSpPr>
            <p:nvPr/>
          </p:nvCxnSpPr>
          <p:spPr>
            <a:xfrm>
              <a:off x="10639818" y="2176078"/>
              <a:ext cx="0" cy="412983"/>
            </a:xfrm>
            <a:prstGeom prst="line">
              <a:avLst/>
            </a:prstGeom>
            <a:ln w="19050"/>
          </p:spPr>
          <p:style>
            <a:lnRef idx="1">
              <a:schemeClr val="dk1"/>
            </a:lnRef>
            <a:fillRef idx="0">
              <a:schemeClr val="dk1"/>
            </a:fillRef>
            <a:effectRef idx="0">
              <a:schemeClr val="dk1"/>
            </a:effectRef>
            <a:fontRef idx="minor">
              <a:schemeClr val="tx1"/>
            </a:fontRef>
          </p:style>
        </p:cxnSp>
        <p:sp>
          <p:nvSpPr>
            <p:cNvPr id="685" name="角丸四角形 684"/>
            <p:cNvSpPr/>
            <p:nvPr/>
          </p:nvSpPr>
          <p:spPr>
            <a:xfrm>
              <a:off x="8247876" y="2469464"/>
              <a:ext cx="664143" cy="393737"/>
            </a:xfrm>
            <a:prstGeom prst="roundRect">
              <a:avLst/>
            </a:prstGeom>
            <a:solidFill>
              <a:schemeClr val="bg1"/>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grpSp>
          <p:nvGrpSpPr>
            <p:cNvPr id="656" name="グループ化 655"/>
            <p:cNvGrpSpPr/>
            <p:nvPr/>
          </p:nvGrpSpPr>
          <p:grpSpPr>
            <a:xfrm>
              <a:off x="10386337" y="2461295"/>
              <a:ext cx="540762" cy="430627"/>
              <a:chOff x="3034584" y="1845227"/>
              <a:chExt cx="486564" cy="379242"/>
            </a:xfrm>
            <a:effectLst>
              <a:outerShdw blurRad="50800" dist="38100" dir="2700000" algn="tl" rotWithShape="0">
                <a:prstClr val="black">
                  <a:alpha val="40000"/>
                </a:prstClr>
              </a:outerShdw>
            </a:effectLst>
          </p:grpSpPr>
          <p:sp>
            <p:nvSpPr>
              <p:cNvPr id="677" name="角丸四角形 676"/>
              <p:cNvSpPr/>
              <p:nvPr/>
            </p:nvSpPr>
            <p:spPr>
              <a:xfrm>
                <a:off x="3068757" y="1845227"/>
                <a:ext cx="389056" cy="379242"/>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678" name="テキスト ボックス 677"/>
              <p:cNvSpPr txBox="1"/>
              <p:nvPr/>
            </p:nvSpPr>
            <p:spPr>
              <a:xfrm>
                <a:off x="3034584" y="1928520"/>
                <a:ext cx="486564" cy="241904"/>
              </a:xfrm>
              <a:prstGeom prst="rect">
                <a:avLst/>
              </a:prstGeom>
              <a:noFill/>
            </p:spPr>
            <p:txBody>
              <a:bodyPr wrap="square" rtlCol="0">
                <a:spAutoFit/>
              </a:bodyPr>
              <a:lstStyle/>
              <a:p>
                <a:r>
                  <a:rPr lang="en-US" altLang="ja-JP" sz="1200" b="1" dirty="0">
                    <a:latin typeface="メイリオ" panose="020B0604030504040204" pitchFamily="50" charset="-128"/>
                    <a:ea typeface="メイリオ" panose="020B0604030504040204" pitchFamily="50" charset="-128"/>
                  </a:rPr>
                  <a:t>3</a:t>
                </a:r>
                <a:r>
                  <a:rPr lang="ja-JP" altLang="en-US" sz="1200" b="1" dirty="0">
                    <a:latin typeface="メイリオ" panose="020B0604030504040204" pitchFamily="50" charset="-128"/>
                    <a:ea typeface="メイリオ" panose="020B0604030504040204" pitchFamily="50" charset="-128"/>
                  </a:rPr>
                  <a:t>社</a:t>
                </a:r>
              </a:p>
            </p:txBody>
          </p:sp>
        </p:grpSp>
        <p:cxnSp>
          <p:nvCxnSpPr>
            <p:cNvPr id="704" name="直線コネクタ 703"/>
            <p:cNvCxnSpPr>
              <a:cxnSpLocks/>
            </p:cNvCxnSpPr>
            <p:nvPr/>
          </p:nvCxnSpPr>
          <p:spPr>
            <a:xfrm>
              <a:off x="8063419" y="3029645"/>
              <a:ext cx="5867" cy="431485"/>
            </a:xfrm>
            <a:prstGeom prst="line">
              <a:avLst/>
            </a:prstGeom>
            <a:ln w="19050"/>
          </p:spPr>
          <p:style>
            <a:lnRef idx="1">
              <a:schemeClr val="dk1"/>
            </a:lnRef>
            <a:fillRef idx="0">
              <a:schemeClr val="dk1"/>
            </a:fillRef>
            <a:effectRef idx="0">
              <a:schemeClr val="dk1"/>
            </a:effectRef>
            <a:fontRef idx="minor">
              <a:schemeClr val="tx1"/>
            </a:fontRef>
          </p:style>
        </p:cxnSp>
        <p:cxnSp>
          <p:nvCxnSpPr>
            <p:cNvPr id="705" name="直線コネクタ 704"/>
            <p:cNvCxnSpPr/>
            <p:nvPr/>
          </p:nvCxnSpPr>
          <p:spPr>
            <a:xfrm flipH="1">
              <a:off x="7449643" y="3032772"/>
              <a:ext cx="6226" cy="397380"/>
            </a:xfrm>
            <a:prstGeom prst="line">
              <a:avLst/>
            </a:prstGeom>
            <a:ln w="19050"/>
          </p:spPr>
          <p:style>
            <a:lnRef idx="1">
              <a:schemeClr val="dk1"/>
            </a:lnRef>
            <a:fillRef idx="0">
              <a:schemeClr val="dk1"/>
            </a:fillRef>
            <a:effectRef idx="0">
              <a:schemeClr val="dk1"/>
            </a:effectRef>
            <a:fontRef idx="minor">
              <a:schemeClr val="tx1"/>
            </a:fontRef>
          </p:style>
        </p:cxnSp>
        <p:grpSp>
          <p:nvGrpSpPr>
            <p:cNvPr id="658" name="グループ化 657"/>
            <p:cNvGrpSpPr/>
            <p:nvPr/>
          </p:nvGrpSpPr>
          <p:grpSpPr>
            <a:xfrm>
              <a:off x="7103140" y="3444060"/>
              <a:ext cx="727576" cy="523290"/>
              <a:chOff x="3300788" y="2238200"/>
              <a:chExt cx="539405" cy="376447"/>
            </a:xfrm>
            <a:effectLst>
              <a:outerShdw blurRad="50800" dist="38100" dir="2700000" algn="tl" rotWithShape="0">
                <a:prstClr val="black">
                  <a:alpha val="40000"/>
                </a:prstClr>
              </a:outerShdw>
            </a:effectLst>
          </p:grpSpPr>
          <p:sp>
            <p:nvSpPr>
              <p:cNvPr id="673" name="角丸四角形 672"/>
              <p:cNvSpPr/>
              <p:nvPr/>
            </p:nvSpPr>
            <p:spPr>
              <a:xfrm>
                <a:off x="3348138" y="2238200"/>
                <a:ext cx="444706" cy="376447"/>
              </a:xfrm>
              <a:prstGeom prst="roundRect">
                <a:avLst/>
              </a:prstGeom>
              <a:solidFill>
                <a:schemeClr val="bg1"/>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dirty="0"/>
              </a:p>
            </p:txBody>
          </p:sp>
          <p:sp>
            <p:nvSpPr>
              <p:cNvPr id="674" name="テキスト ボックス 673"/>
              <p:cNvSpPr txBox="1"/>
              <p:nvPr/>
            </p:nvSpPr>
            <p:spPr>
              <a:xfrm>
                <a:off x="3300788" y="2281284"/>
                <a:ext cx="539405" cy="329335"/>
              </a:xfrm>
              <a:prstGeom prst="rect">
                <a:avLst/>
              </a:prstGeom>
              <a:noFill/>
            </p:spPr>
            <p:txBody>
              <a:bodyPr wrap="square" rtlCol="0">
                <a:spAutoFit/>
              </a:bodyPr>
              <a:lstStyle/>
              <a:p>
                <a:pPr algn="ctr"/>
                <a:r>
                  <a:rPr lang="ja-JP" altLang="en-US" sz="1200" b="1" dirty="0">
                    <a:latin typeface="メイリオ" panose="020B0604030504040204" pitchFamily="50" charset="-128"/>
                    <a:ea typeface="メイリオ" panose="020B0604030504040204" pitchFamily="50" charset="-128"/>
                  </a:rPr>
                  <a:t>仕入先</a:t>
                </a:r>
                <a:r>
                  <a:rPr lang="en-US" altLang="ja-JP" sz="1200" b="1" dirty="0">
                    <a:latin typeface="メイリオ" panose="020B0604030504040204" pitchFamily="50" charset="-128"/>
                    <a:ea typeface="メイリオ" panose="020B0604030504040204" pitchFamily="50" charset="-128"/>
                  </a:rPr>
                  <a:t>7</a:t>
                </a:r>
                <a:r>
                  <a:rPr lang="ja-JP" altLang="en-US" sz="1200" b="1" dirty="0">
                    <a:latin typeface="メイリオ" panose="020B0604030504040204" pitchFamily="50" charset="-128"/>
                    <a:ea typeface="メイリオ" panose="020B0604030504040204" pitchFamily="50" charset="-128"/>
                  </a:rPr>
                  <a:t>社</a:t>
                </a:r>
              </a:p>
            </p:txBody>
          </p:sp>
        </p:grpSp>
        <p:grpSp>
          <p:nvGrpSpPr>
            <p:cNvPr id="655" name="グループ化 654"/>
            <p:cNvGrpSpPr/>
            <p:nvPr/>
          </p:nvGrpSpPr>
          <p:grpSpPr>
            <a:xfrm>
              <a:off x="7817888" y="3471143"/>
              <a:ext cx="1747643" cy="428903"/>
              <a:chOff x="647767" y="2279129"/>
              <a:chExt cx="1572484" cy="302307"/>
            </a:xfrm>
            <a:effectLst>
              <a:outerShdw blurRad="50800" dist="38100" dir="2700000" algn="tl" rotWithShape="0">
                <a:prstClr val="black">
                  <a:alpha val="40000"/>
                </a:prstClr>
              </a:outerShdw>
            </a:effectLst>
          </p:grpSpPr>
          <p:sp>
            <p:nvSpPr>
              <p:cNvPr id="679" name="角丸四角形 678"/>
              <p:cNvSpPr/>
              <p:nvPr/>
            </p:nvSpPr>
            <p:spPr>
              <a:xfrm>
                <a:off x="1603461" y="2279129"/>
                <a:ext cx="428625" cy="302307"/>
              </a:xfrm>
              <a:prstGeom prst="roundRect">
                <a:avLst/>
              </a:prstGeom>
              <a:solidFill>
                <a:srgbClr val="FFFF00"/>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54" name="テキスト ボックス 53">
                <a:extLst>
                  <a:ext uri="{FF2B5EF4-FFF2-40B4-BE49-F238E27FC236}">
                    <a16:creationId xmlns:a16="http://schemas.microsoft.com/office/drawing/2014/main" id="{F04B2C7D-BD84-74F4-855F-E64E363E76B3}"/>
                  </a:ext>
                </a:extLst>
              </p:cNvPr>
              <p:cNvSpPr txBox="1"/>
              <p:nvPr/>
            </p:nvSpPr>
            <p:spPr>
              <a:xfrm>
                <a:off x="1616736" y="2341907"/>
                <a:ext cx="603515" cy="193605"/>
              </a:xfrm>
              <a:prstGeom prst="rect">
                <a:avLst/>
              </a:prstGeom>
              <a:noFill/>
            </p:spPr>
            <p:txBody>
              <a:bodyPr wrap="square" rtlCol="0">
                <a:spAutoFit/>
              </a:bodyPr>
              <a:lstStyle/>
              <a:p>
                <a:r>
                  <a:rPr lang="en-US" altLang="ja-JP" sz="1200" b="1" dirty="0">
                    <a:solidFill>
                      <a:srgbClr val="FF0000"/>
                    </a:solidFill>
                    <a:latin typeface="メイリオ" panose="020B0604030504040204" pitchFamily="50" charset="-128"/>
                    <a:ea typeface="メイリオ" panose="020B0604030504040204" pitchFamily="50" charset="-128"/>
                  </a:rPr>
                  <a:t>O</a:t>
                </a:r>
                <a:r>
                  <a:rPr lang="ja-JP" altLang="en-US" sz="1200" b="1" dirty="0">
                    <a:solidFill>
                      <a:srgbClr val="FF0000"/>
                    </a:solidFill>
                    <a:latin typeface="メイリオ" panose="020B0604030504040204" pitchFamily="50" charset="-128"/>
                    <a:ea typeface="メイリオ" panose="020B0604030504040204" pitchFamily="50" charset="-128"/>
                  </a:rPr>
                  <a:t>社</a:t>
                </a:r>
              </a:p>
            </p:txBody>
          </p:sp>
          <p:sp>
            <p:nvSpPr>
              <p:cNvPr id="43045" name="角丸四角形 678">
                <a:extLst>
                  <a:ext uri="{FF2B5EF4-FFF2-40B4-BE49-F238E27FC236}">
                    <a16:creationId xmlns:a16="http://schemas.microsoft.com/office/drawing/2014/main" id="{5A5928B8-E5E4-F14E-C4BF-BDBFBE769526}"/>
                  </a:ext>
                </a:extLst>
              </p:cNvPr>
              <p:cNvSpPr/>
              <p:nvPr/>
            </p:nvSpPr>
            <p:spPr>
              <a:xfrm>
                <a:off x="1128662" y="2279129"/>
                <a:ext cx="428625" cy="302307"/>
              </a:xfrm>
              <a:prstGeom prst="roundRect">
                <a:avLst/>
              </a:prstGeom>
              <a:solidFill>
                <a:srgbClr val="FFFF00"/>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43046" name="角丸四角形 678">
                <a:extLst>
                  <a:ext uri="{FF2B5EF4-FFF2-40B4-BE49-F238E27FC236}">
                    <a16:creationId xmlns:a16="http://schemas.microsoft.com/office/drawing/2014/main" id="{6380A278-BC5F-778E-987C-67602F1C679D}"/>
                  </a:ext>
                </a:extLst>
              </p:cNvPr>
              <p:cNvSpPr/>
              <p:nvPr/>
            </p:nvSpPr>
            <p:spPr>
              <a:xfrm>
                <a:off x="647767" y="2279129"/>
                <a:ext cx="428625" cy="302307"/>
              </a:xfrm>
              <a:prstGeom prst="roundRect">
                <a:avLst/>
              </a:prstGeom>
              <a:solidFill>
                <a:srgbClr val="FFFF00"/>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grpSp>
        <p:cxnSp>
          <p:nvCxnSpPr>
            <p:cNvPr id="43020" name="直線コネクタ 43019">
              <a:extLst>
                <a:ext uri="{FF2B5EF4-FFF2-40B4-BE49-F238E27FC236}">
                  <a16:creationId xmlns:a16="http://schemas.microsoft.com/office/drawing/2014/main" id="{A5849267-D369-6FFB-8B35-722A0CE6AB35}"/>
                </a:ext>
              </a:extLst>
            </p:cNvPr>
            <p:cNvCxnSpPr/>
            <p:nvPr/>
          </p:nvCxnSpPr>
          <p:spPr>
            <a:xfrm>
              <a:off x="9636409" y="3026259"/>
              <a:ext cx="1" cy="430866"/>
            </a:xfrm>
            <a:prstGeom prst="line">
              <a:avLst/>
            </a:prstGeom>
            <a:ln w="19050"/>
          </p:spPr>
          <p:style>
            <a:lnRef idx="1">
              <a:schemeClr val="dk1"/>
            </a:lnRef>
            <a:fillRef idx="0">
              <a:schemeClr val="dk1"/>
            </a:fillRef>
            <a:effectRef idx="0">
              <a:schemeClr val="dk1"/>
            </a:effectRef>
            <a:fontRef idx="minor">
              <a:schemeClr val="tx1"/>
            </a:fontRef>
          </p:style>
        </p:cxnSp>
        <p:cxnSp>
          <p:nvCxnSpPr>
            <p:cNvPr id="43033" name="直線コネクタ 43032">
              <a:extLst>
                <a:ext uri="{FF2B5EF4-FFF2-40B4-BE49-F238E27FC236}">
                  <a16:creationId xmlns:a16="http://schemas.microsoft.com/office/drawing/2014/main" id="{4231848C-6238-1315-E24D-F848B3713780}"/>
                </a:ext>
              </a:extLst>
            </p:cNvPr>
            <p:cNvCxnSpPr/>
            <p:nvPr/>
          </p:nvCxnSpPr>
          <p:spPr>
            <a:xfrm>
              <a:off x="9116813" y="3024063"/>
              <a:ext cx="1" cy="430866"/>
            </a:xfrm>
            <a:prstGeom prst="line">
              <a:avLst/>
            </a:prstGeom>
            <a:ln w="19050"/>
          </p:spPr>
          <p:style>
            <a:lnRef idx="1">
              <a:schemeClr val="dk1"/>
            </a:lnRef>
            <a:fillRef idx="0">
              <a:schemeClr val="dk1"/>
            </a:fillRef>
            <a:effectRef idx="0">
              <a:schemeClr val="dk1"/>
            </a:effectRef>
            <a:fontRef idx="minor">
              <a:schemeClr val="tx1"/>
            </a:fontRef>
          </p:style>
        </p:cxnSp>
        <p:sp>
          <p:nvSpPr>
            <p:cNvPr id="43047" name="テキスト ボックス 43046">
              <a:extLst>
                <a:ext uri="{FF2B5EF4-FFF2-40B4-BE49-F238E27FC236}">
                  <a16:creationId xmlns:a16="http://schemas.microsoft.com/office/drawing/2014/main" id="{E369AB38-8B12-83A3-F627-35204B962B9F}"/>
                </a:ext>
              </a:extLst>
            </p:cNvPr>
            <p:cNvSpPr txBox="1"/>
            <p:nvPr/>
          </p:nvSpPr>
          <p:spPr>
            <a:xfrm>
              <a:off x="8351660" y="3567345"/>
              <a:ext cx="591495" cy="274680"/>
            </a:xfrm>
            <a:prstGeom prst="rect">
              <a:avLst/>
            </a:prstGeom>
            <a:noFill/>
          </p:spPr>
          <p:txBody>
            <a:bodyPr wrap="square" rtlCol="0">
              <a:spAutoFit/>
            </a:bodyPr>
            <a:lstStyle/>
            <a:p>
              <a:r>
                <a:rPr lang="en-US" altLang="ja-JP" sz="1200" b="1" dirty="0">
                  <a:solidFill>
                    <a:srgbClr val="FF0000"/>
                  </a:solidFill>
                  <a:latin typeface="メイリオ" panose="020B0604030504040204" pitchFamily="50" charset="-128"/>
                  <a:ea typeface="メイリオ" panose="020B0604030504040204" pitchFamily="50" charset="-128"/>
                </a:rPr>
                <a:t>H</a:t>
              </a:r>
              <a:r>
                <a:rPr lang="ja-JP" altLang="en-US" sz="1200" b="1" dirty="0">
                  <a:solidFill>
                    <a:srgbClr val="FF0000"/>
                  </a:solidFill>
                  <a:latin typeface="メイリオ" panose="020B0604030504040204" pitchFamily="50" charset="-128"/>
                  <a:ea typeface="メイリオ" panose="020B0604030504040204" pitchFamily="50" charset="-128"/>
                </a:rPr>
                <a:t>社</a:t>
              </a:r>
            </a:p>
          </p:txBody>
        </p:sp>
        <p:sp>
          <p:nvSpPr>
            <p:cNvPr id="43048" name="テキスト ボックス 43047">
              <a:extLst>
                <a:ext uri="{FF2B5EF4-FFF2-40B4-BE49-F238E27FC236}">
                  <a16:creationId xmlns:a16="http://schemas.microsoft.com/office/drawing/2014/main" id="{277AE577-2B30-5BB0-5690-61196AF2FAA9}"/>
                </a:ext>
              </a:extLst>
            </p:cNvPr>
            <p:cNvSpPr txBox="1"/>
            <p:nvPr/>
          </p:nvSpPr>
          <p:spPr>
            <a:xfrm>
              <a:off x="7818402" y="3557335"/>
              <a:ext cx="600379" cy="274681"/>
            </a:xfrm>
            <a:prstGeom prst="rect">
              <a:avLst/>
            </a:prstGeom>
            <a:noFill/>
          </p:spPr>
          <p:txBody>
            <a:bodyPr wrap="square" rtlCol="0">
              <a:spAutoFit/>
            </a:bodyPr>
            <a:lstStyle/>
            <a:p>
              <a:r>
                <a:rPr lang="en-US" altLang="ja-JP" sz="1200" b="1" dirty="0">
                  <a:solidFill>
                    <a:srgbClr val="FF0000"/>
                  </a:solidFill>
                  <a:latin typeface="メイリオ" panose="020B0604030504040204" pitchFamily="50" charset="-128"/>
                  <a:ea typeface="メイリオ" panose="020B0604030504040204" pitchFamily="50" charset="-128"/>
                </a:rPr>
                <a:t>M</a:t>
              </a:r>
              <a:r>
                <a:rPr lang="ja-JP" altLang="en-US" sz="1200" b="1" dirty="0">
                  <a:solidFill>
                    <a:srgbClr val="FF0000"/>
                  </a:solidFill>
                  <a:latin typeface="メイリオ" panose="020B0604030504040204" pitchFamily="50" charset="-128"/>
                  <a:ea typeface="メイリオ" panose="020B0604030504040204" pitchFamily="50" charset="-128"/>
                </a:rPr>
                <a:t>社</a:t>
              </a:r>
            </a:p>
          </p:txBody>
        </p:sp>
        <p:pic>
          <p:nvPicPr>
            <p:cNvPr id="153" name="Picture 2" descr="ロゴ"/>
            <p:cNvPicPr>
              <a:picLocks noChangeAspect="1" noChangeArrowheads="1"/>
            </p:cNvPicPr>
            <p:nvPr/>
          </p:nvPicPr>
          <p:blipFill>
            <a:blip r:embed="rId19" cstate="print">
              <a:clrChange>
                <a:clrFrom>
                  <a:srgbClr val="FFFFFF"/>
                </a:clrFrom>
                <a:clrTo>
                  <a:srgbClr val="FFFFFF">
                    <a:alpha val="0"/>
                  </a:srgbClr>
                </a:clrTo>
              </a:clrChange>
              <a:extLst>
                <a:ext uri="{BEBA8EAE-BF5A-486C-A8C5-ECC9F3942E4B}">
                  <a14:imgProps xmlns:a14="http://schemas.microsoft.com/office/drawing/2010/main">
                    <a14:imgLayer r:embed="rId20">
                      <a14:imgEffect>
                        <a14:backgroundRemoval t="7292" b="85417" l="47465" r="100000">
                          <a14:foregroundMark x1="57042" y1="13542" x2="57042" y2="13542"/>
                          <a14:foregroundMark x1="96338" y1="40625" x2="96338" y2="40625"/>
                          <a14:foregroundMark x1="88873" y1="40625" x2="88873" y2="40625"/>
                        </a14:backgroundRemoval>
                      </a14:imgEffect>
                    </a14:imgLayer>
                  </a14:imgProps>
                </a:ext>
                <a:ext uri="{28A0092B-C50C-407E-A947-70E740481C1C}">
                  <a14:useLocalDpi xmlns:a14="http://schemas.microsoft.com/office/drawing/2010/main" val="0"/>
                </a:ext>
              </a:extLst>
            </a:blip>
            <a:srcRect l="45689" b="2316"/>
            <a:stretch>
              <a:fillRect/>
            </a:stretch>
          </p:blipFill>
          <p:spPr bwMode="auto">
            <a:xfrm>
              <a:off x="8252464" y="2540947"/>
              <a:ext cx="627574" cy="23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図 13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9264012" y="1626115"/>
              <a:ext cx="563962" cy="383362"/>
            </a:xfrm>
            <a:prstGeom prst="rect">
              <a:avLst/>
            </a:prstGeom>
            <a:ln>
              <a:solidFill>
                <a:schemeClr val="tx1"/>
              </a:solidFill>
            </a:ln>
            <a:effectLst>
              <a:outerShdw blurRad="50800" dist="38100" dir="2700000" algn="tl" rotWithShape="0">
                <a:prstClr val="black">
                  <a:alpha val="40000"/>
                </a:prstClr>
              </a:outerShdw>
            </a:effectLst>
          </p:spPr>
        </p:pic>
        <p:sp>
          <p:nvSpPr>
            <p:cNvPr id="43021" name="正方形/長方形 43020">
              <a:extLst>
                <a:ext uri="{FF2B5EF4-FFF2-40B4-BE49-F238E27FC236}">
                  <a16:creationId xmlns:a16="http://schemas.microsoft.com/office/drawing/2014/main" id="{B5896B75-66EA-4EBA-AC5E-5C986155332C}"/>
                </a:ext>
              </a:extLst>
            </p:cNvPr>
            <p:cNvSpPr/>
            <p:nvPr/>
          </p:nvSpPr>
          <p:spPr>
            <a:xfrm>
              <a:off x="7800951" y="3379901"/>
              <a:ext cx="2140783" cy="645499"/>
            </a:xfrm>
            <a:prstGeom prst="rect">
              <a:avLst/>
            </a:prstGeom>
            <a:noFill/>
            <a:ln w="57150">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9" name="テキスト ボックス 68">
            <a:extLst>
              <a:ext uri="{FF2B5EF4-FFF2-40B4-BE49-F238E27FC236}">
                <a16:creationId xmlns:a16="http://schemas.microsoft.com/office/drawing/2014/main" id="{B1DCE6E1-720D-5527-C83F-A9D0A56018F4}"/>
              </a:ext>
            </a:extLst>
          </p:cNvPr>
          <p:cNvSpPr txBox="1"/>
          <p:nvPr/>
        </p:nvSpPr>
        <p:spPr>
          <a:xfrm>
            <a:off x="4286580" y="3415685"/>
            <a:ext cx="2788710" cy="1138773"/>
          </a:xfrm>
          <a:prstGeom prst="rect">
            <a:avLst/>
          </a:prstGeom>
          <a:noFill/>
        </p:spPr>
        <p:txBody>
          <a:bodyPr wrap="square" rtlCol="0">
            <a:spAutoFit/>
          </a:bodyPr>
          <a:lstStyle/>
          <a:p>
            <a:pPr algn="ctr"/>
            <a:r>
              <a:rPr kumimoji="1" lang="ja-JP" altLang="en-US" sz="1600" dirty="0">
                <a:latin typeface="Meiryo UI" panose="020B0604030504040204" pitchFamily="50" charset="-128"/>
                <a:ea typeface="Meiryo UI" panose="020B0604030504040204" pitchFamily="50" charset="-128"/>
              </a:rPr>
              <a:t>トヨタ紡織の</a:t>
            </a:r>
            <a:r>
              <a:rPr kumimoji="1" lang="en-US" altLang="ja-JP" sz="1600" dirty="0">
                <a:latin typeface="Meiryo UI" panose="020B0604030504040204" pitchFamily="50" charset="-128"/>
                <a:ea typeface="Meiryo UI" panose="020B0604030504040204" pitchFamily="50" charset="-128"/>
              </a:rPr>
              <a:t>Tier1</a:t>
            </a:r>
            <a:r>
              <a:rPr kumimoji="1" lang="ja-JP" altLang="en-US" sz="1600" dirty="0">
                <a:latin typeface="Meiryo UI" panose="020B0604030504040204" pitchFamily="50" charset="-128"/>
                <a:ea typeface="Meiryo UI" panose="020B0604030504040204" pitchFamily="50" charset="-128"/>
              </a:rPr>
              <a:t>だった</a:t>
            </a:r>
            <a:endParaRPr kumimoji="1" lang="en-US" altLang="ja-JP" sz="1600" dirty="0">
              <a:latin typeface="Meiryo UI" panose="020B0604030504040204" pitchFamily="50" charset="-128"/>
              <a:ea typeface="Meiryo UI" panose="020B0604030504040204" pitchFamily="50" charset="-128"/>
            </a:endParaRPr>
          </a:p>
          <a:p>
            <a:pPr algn="ctr"/>
            <a:r>
              <a:rPr kumimoji="1" lang="en-US" altLang="ja-JP" sz="1600" dirty="0">
                <a:latin typeface="Meiryo UI" panose="020B0604030504040204" pitchFamily="50" charset="-128"/>
                <a:ea typeface="Meiryo UI" panose="020B0604030504040204" pitchFamily="50" charset="-128"/>
              </a:rPr>
              <a:t>4</a:t>
            </a:r>
            <a:r>
              <a:rPr kumimoji="1" lang="ja-JP" altLang="en-US" sz="1600" dirty="0">
                <a:latin typeface="Meiryo UI" panose="020B0604030504040204" pitchFamily="50" charset="-128"/>
                <a:ea typeface="Meiryo UI" panose="020B0604030504040204" pitchFamily="50" charset="-128"/>
              </a:rPr>
              <a:t>社がアラコの</a:t>
            </a:r>
            <a:r>
              <a:rPr lang="ja-JP" altLang="en-US" sz="1600" dirty="0">
                <a:latin typeface="Meiryo UI" panose="020B0604030504040204" pitchFamily="50" charset="-128"/>
                <a:ea typeface="Meiryo UI" panose="020B0604030504040204" pitchFamily="50" charset="-128"/>
              </a:rPr>
              <a:t>仕入先になり、</a:t>
            </a:r>
            <a:endParaRPr lang="en-US" altLang="ja-JP" sz="1600" dirty="0">
              <a:latin typeface="Meiryo UI" panose="020B0604030504040204" pitchFamily="50" charset="-128"/>
              <a:ea typeface="Meiryo UI" panose="020B0604030504040204" pitchFamily="50" charset="-128"/>
            </a:endParaRPr>
          </a:p>
          <a:p>
            <a:pPr algn="ctr"/>
            <a:r>
              <a:rPr kumimoji="1" lang="ja-JP" altLang="en-US" sz="1800" b="1" u="sng" dirty="0">
                <a:solidFill>
                  <a:srgbClr val="FF0000"/>
                </a:solidFill>
                <a:latin typeface="Meiryo UI" panose="020B0604030504040204" pitchFamily="50" charset="-128"/>
                <a:ea typeface="Meiryo UI" panose="020B0604030504040204" pitchFamily="50" charset="-128"/>
              </a:rPr>
              <a:t>アラコが</a:t>
            </a:r>
            <a:r>
              <a:rPr kumimoji="1" lang="en-US" altLang="ja-JP" sz="1800" b="1" u="sng" dirty="0">
                <a:solidFill>
                  <a:srgbClr val="FF0000"/>
                </a:solidFill>
                <a:latin typeface="Meiryo UI" panose="020B0604030504040204" pitchFamily="50" charset="-128"/>
                <a:ea typeface="Meiryo UI" panose="020B0604030504040204" pitchFamily="50" charset="-128"/>
              </a:rPr>
              <a:t>Tier1</a:t>
            </a:r>
            <a:r>
              <a:rPr kumimoji="1" lang="ja-JP" altLang="en-US" sz="1800" b="1" u="sng" dirty="0">
                <a:solidFill>
                  <a:srgbClr val="FF0000"/>
                </a:solidFill>
                <a:latin typeface="Meiryo UI" panose="020B0604030504040204" pitchFamily="50" charset="-128"/>
                <a:ea typeface="Meiryo UI" panose="020B0604030504040204" pitchFamily="50" charset="-128"/>
              </a:rPr>
              <a:t>として</a:t>
            </a:r>
            <a:endParaRPr kumimoji="1" lang="en-US" altLang="ja-JP" sz="1800" b="1" u="sng" dirty="0">
              <a:solidFill>
                <a:srgbClr val="FF0000"/>
              </a:solidFill>
              <a:latin typeface="Meiryo UI" panose="020B0604030504040204" pitchFamily="50" charset="-128"/>
              <a:ea typeface="Meiryo UI" panose="020B0604030504040204" pitchFamily="50" charset="-128"/>
            </a:endParaRPr>
          </a:p>
          <a:p>
            <a:pPr algn="ctr"/>
            <a:r>
              <a:rPr lang="ja-JP" altLang="en-US" sz="1800" b="1" u="sng" dirty="0">
                <a:solidFill>
                  <a:srgbClr val="FF0000"/>
                </a:solidFill>
                <a:latin typeface="Meiryo UI" panose="020B0604030504040204" pitchFamily="50" charset="-128"/>
                <a:ea typeface="Meiryo UI" panose="020B0604030504040204" pitchFamily="50" charset="-128"/>
              </a:rPr>
              <a:t>東海地区のリーダーに</a:t>
            </a:r>
            <a:r>
              <a:rPr lang="en-US" altLang="ja-JP" sz="1800" b="1" u="sng" dirty="0">
                <a:solidFill>
                  <a:srgbClr val="FF0000"/>
                </a:solidFill>
                <a:latin typeface="Meiryo UI" panose="020B0604030504040204" pitchFamily="50" charset="-128"/>
                <a:ea typeface="Meiryo UI" panose="020B0604030504040204" pitchFamily="50" charset="-128"/>
              </a:rPr>
              <a:t>!!</a:t>
            </a:r>
          </a:p>
        </p:txBody>
      </p:sp>
      <p:grpSp>
        <p:nvGrpSpPr>
          <p:cNvPr id="16" name="グループ化 15">
            <a:extLst>
              <a:ext uri="{FF2B5EF4-FFF2-40B4-BE49-F238E27FC236}">
                <a16:creationId xmlns:a16="http://schemas.microsoft.com/office/drawing/2014/main" id="{4F70B81C-A08B-4389-B2CC-63BF714C423F}"/>
              </a:ext>
            </a:extLst>
          </p:cNvPr>
          <p:cNvGrpSpPr/>
          <p:nvPr/>
        </p:nvGrpSpPr>
        <p:grpSpPr>
          <a:xfrm>
            <a:off x="5040164" y="534501"/>
            <a:ext cx="1394355" cy="937130"/>
            <a:chOff x="4984326" y="2068375"/>
            <a:chExt cx="2582107" cy="1887449"/>
          </a:xfrm>
        </p:grpSpPr>
        <p:pic>
          <p:nvPicPr>
            <p:cNvPr id="23" name="図 22">
              <a:extLst>
                <a:ext uri="{FF2B5EF4-FFF2-40B4-BE49-F238E27FC236}">
                  <a16:creationId xmlns:a16="http://schemas.microsoft.com/office/drawing/2014/main" id="{BEA1FFB8-CAFD-967D-0D42-0611F9053D0A}"/>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4984326" y="2068375"/>
              <a:ext cx="1713795" cy="1552303"/>
            </a:xfrm>
            <a:prstGeom prst="rect">
              <a:avLst/>
            </a:prstGeom>
          </p:spPr>
        </p:pic>
        <p:sp>
          <p:nvSpPr>
            <p:cNvPr id="24" name="テキスト ボックス 23">
              <a:extLst>
                <a:ext uri="{FF2B5EF4-FFF2-40B4-BE49-F238E27FC236}">
                  <a16:creationId xmlns:a16="http://schemas.microsoft.com/office/drawing/2014/main" id="{31C3268A-1A97-2E47-629B-60F2E5A52AFA}"/>
                </a:ext>
              </a:extLst>
            </p:cNvPr>
            <p:cNvSpPr txBox="1"/>
            <p:nvPr/>
          </p:nvSpPr>
          <p:spPr>
            <a:xfrm>
              <a:off x="4984326" y="3335938"/>
              <a:ext cx="2582107" cy="619886"/>
            </a:xfrm>
            <a:prstGeom prst="rect">
              <a:avLst/>
            </a:prstGeom>
            <a:noFill/>
          </p:spPr>
          <p:txBody>
            <a:bodyPr wrap="square" rtlCol="0">
              <a:spAutoFit/>
            </a:bodyPr>
            <a:lstStyle/>
            <a:p>
              <a:r>
                <a:rPr kumimoji="1" lang="ja-JP" altLang="en-US" sz="1400" b="1" dirty="0">
                  <a:latin typeface="Meiryo UI" panose="020B0604030504040204" pitchFamily="50" charset="-128"/>
                  <a:ea typeface="Meiryo UI" panose="020B0604030504040204" pitchFamily="50" charset="-128"/>
                </a:rPr>
                <a:t>かおりちゃん</a:t>
              </a:r>
            </a:p>
          </p:txBody>
        </p:sp>
      </p:grpSp>
      <p:sp>
        <p:nvSpPr>
          <p:cNvPr id="26" name="角丸四角形吹き出し 55">
            <a:extLst>
              <a:ext uri="{FF2B5EF4-FFF2-40B4-BE49-F238E27FC236}">
                <a16:creationId xmlns:a16="http://schemas.microsoft.com/office/drawing/2014/main" id="{70AE1BBF-8E3F-5037-CBC9-0745CCD86025}"/>
              </a:ext>
            </a:extLst>
          </p:cNvPr>
          <p:cNvSpPr/>
          <p:nvPr/>
        </p:nvSpPr>
        <p:spPr>
          <a:xfrm>
            <a:off x="6033062" y="673341"/>
            <a:ext cx="2103446" cy="666366"/>
          </a:xfrm>
          <a:prstGeom prst="wedgeRoundRectCallout">
            <a:avLst>
              <a:gd name="adj1" fmla="val -59117"/>
              <a:gd name="adj2" fmla="val 7115"/>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600" dirty="0">
                <a:solidFill>
                  <a:sysClr val="windowText" lastClr="000000"/>
                </a:solidFill>
                <a:latin typeface="Meiryo UI" panose="020B0604030504040204" pitchFamily="50" charset="-128"/>
                <a:ea typeface="Meiryo UI" panose="020B0604030504040204" pitchFamily="50" charset="-128"/>
              </a:rPr>
              <a:t>新規仕入先追加って</a:t>
            </a:r>
            <a:endParaRPr lang="en-US" altLang="ja-JP" sz="1600" dirty="0">
              <a:solidFill>
                <a:sysClr val="windowText" lastClr="000000"/>
              </a:solidFill>
              <a:latin typeface="Meiryo UI" panose="020B0604030504040204" pitchFamily="50" charset="-128"/>
              <a:ea typeface="Meiryo UI" panose="020B0604030504040204" pitchFamily="50" charset="-128"/>
            </a:endParaRPr>
          </a:p>
          <a:p>
            <a:r>
              <a:rPr lang="ja-JP" altLang="en-US" sz="1600" dirty="0">
                <a:solidFill>
                  <a:sysClr val="windowText" lastClr="000000"/>
                </a:solidFill>
                <a:latin typeface="Meiryo UI" panose="020B0604030504040204" pitchFamily="50" charset="-128"/>
                <a:ea typeface="Meiryo UI" panose="020B0604030504040204" pitchFamily="50" charset="-128"/>
              </a:rPr>
              <a:t>何のためですかー？</a:t>
            </a:r>
            <a:endParaRPr lang="en-US" altLang="ja-JP" sz="1600" dirty="0">
              <a:solidFill>
                <a:sysClr val="windowText" lastClr="000000"/>
              </a:solidFill>
              <a:latin typeface="Meiryo UI" panose="020B0604030504040204" pitchFamily="50" charset="-128"/>
              <a:ea typeface="Meiryo UI" panose="020B0604030504040204" pitchFamily="50" charset="-128"/>
            </a:endParaRPr>
          </a:p>
        </p:txBody>
      </p:sp>
      <p:pic>
        <p:nvPicPr>
          <p:cNvPr id="27" name="図 26">
            <a:extLst>
              <a:ext uri="{FF2B5EF4-FFF2-40B4-BE49-F238E27FC236}">
                <a16:creationId xmlns:a16="http://schemas.microsoft.com/office/drawing/2014/main" id="{C3EA9536-E1DA-2C43-F577-B445B0BE01F8}"/>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0634062" y="638050"/>
            <a:ext cx="814814" cy="814814"/>
          </a:xfrm>
          <a:prstGeom prst="rect">
            <a:avLst/>
          </a:prstGeom>
        </p:spPr>
      </p:pic>
      <p:sp>
        <p:nvSpPr>
          <p:cNvPr id="28" name="角丸四角形吹き出し 55">
            <a:extLst>
              <a:ext uri="{FF2B5EF4-FFF2-40B4-BE49-F238E27FC236}">
                <a16:creationId xmlns:a16="http://schemas.microsoft.com/office/drawing/2014/main" id="{07790CAB-6CF9-1FDD-E08C-952825D382B0}"/>
              </a:ext>
            </a:extLst>
          </p:cNvPr>
          <p:cNvSpPr/>
          <p:nvPr/>
        </p:nvSpPr>
        <p:spPr>
          <a:xfrm>
            <a:off x="8203944" y="666129"/>
            <a:ext cx="2435873" cy="666366"/>
          </a:xfrm>
          <a:prstGeom prst="wedgeRoundRectCallout">
            <a:avLst>
              <a:gd name="adj1" fmla="val 57560"/>
              <a:gd name="adj2" fmla="val 22362"/>
              <a:gd name="adj3" fmla="val 16667"/>
            </a:avLst>
          </a:prstGeom>
          <a:solidFill>
            <a:schemeClr val="accent1">
              <a:lumMod val="20000"/>
              <a:lumOff val="80000"/>
            </a:schemeClr>
          </a:solidFill>
          <a:ln w="19050">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ja-JP" altLang="en-US" sz="1600" dirty="0">
                <a:solidFill>
                  <a:sysClr val="windowText" lastClr="000000"/>
                </a:solidFill>
                <a:latin typeface="Meiryo UI" panose="020B0604030504040204" pitchFamily="50" charset="-128"/>
                <a:ea typeface="Meiryo UI" panose="020B0604030504040204" pitchFamily="50" charset="-128"/>
              </a:rPr>
              <a:t>親会社トヨタ紡織の縫製事業編成の戦略だよ</a:t>
            </a:r>
            <a:r>
              <a:rPr lang="en-US" altLang="ja-JP" sz="1600" dirty="0">
                <a:solidFill>
                  <a:sysClr val="windowText" lastClr="000000"/>
                </a:solidFill>
                <a:latin typeface="Meiryo UI" panose="020B0604030504040204" pitchFamily="50" charset="-128"/>
                <a:ea typeface="Meiryo UI" panose="020B0604030504040204" pitchFamily="50" charset="-128"/>
              </a:rPr>
              <a:t>!</a:t>
            </a:r>
          </a:p>
        </p:txBody>
      </p:sp>
      <p:cxnSp>
        <p:nvCxnSpPr>
          <p:cNvPr id="13" name="直線矢印コネクタ 12">
            <a:extLst>
              <a:ext uri="{FF2B5EF4-FFF2-40B4-BE49-F238E27FC236}">
                <a16:creationId xmlns:a16="http://schemas.microsoft.com/office/drawing/2014/main" id="{95DA54B1-6477-A4B7-C86F-104B15E13460}"/>
              </a:ext>
            </a:extLst>
          </p:cNvPr>
          <p:cNvCxnSpPr>
            <a:cxnSpLocks/>
          </p:cNvCxnSpPr>
          <p:nvPr/>
        </p:nvCxnSpPr>
        <p:spPr>
          <a:xfrm>
            <a:off x="4373059" y="2891922"/>
            <a:ext cx="3393790" cy="487979"/>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02905430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10" presetClass="entr" presetSubtype="0" fill="hold" grpId="0" nodeType="withEffect">
                                  <p:stCondLst>
                                    <p:cond delay="30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4" presetClass="entr" presetSubtype="10" fill="hold" grpId="0" nodeType="withEffect">
                                  <p:stCondLst>
                                    <p:cond delay="300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500"/>
                                        <p:tgtEl>
                                          <p:spTgt spid="36"/>
                                        </p:tgtEl>
                                      </p:cBhvr>
                                    </p:animEffect>
                                  </p:childTnLst>
                                </p:cTn>
                              </p:par>
                            </p:childTnLst>
                          </p:cTn>
                        </p:par>
                        <p:par>
                          <p:cTn id="14" fill="hold">
                            <p:stCondLst>
                              <p:cond delay="4000"/>
                            </p:stCondLst>
                            <p:childTnLst>
                              <p:par>
                                <p:cTn id="15" presetID="22" presetClass="entr" presetSubtype="8" fill="hold" nodeType="afterEffect">
                                  <p:stCondLst>
                                    <p:cond delay="400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10" presetClass="entr" presetSubtype="0" fill="hold" grpId="0" nodeType="withEffect">
                                  <p:stCondLst>
                                    <p:cond delay="4000"/>
                                  </p:stCondLst>
                                  <p:childTnLst>
                                    <p:set>
                                      <p:cBhvr>
                                        <p:cTn id="19" dur="1" fill="hold">
                                          <p:stCondLst>
                                            <p:cond delay="0"/>
                                          </p:stCondLst>
                                        </p:cTn>
                                        <p:tgtEl>
                                          <p:spTgt spid="698"/>
                                        </p:tgtEl>
                                        <p:attrNameLst>
                                          <p:attrName>style.visibility</p:attrName>
                                        </p:attrNameLst>
                                      </p:cBhvr>
                                      <p:to>
                                        <p:strVal val="visible"/>
                                      </p:to>
                                    </p:set>
                                    <p:animEffect transition="in" filter="fade">
                                      <p:cBhvr>
                                        <p:cTn id="20" dur="500"/>
                                        <p:tgtEl>
                                          <p:spTgt spid="698"/>
                                        </p:tgtEl>
                                      </p:cBhvr>
                                    </p:animEffect>
                                  </p:childTnLst>
                                </p:cTn>
                              </p:par>
                              <p:par>
                                <p:cTn id="21" presetID="10" presetClass="entr" presetSubtype="0" fill="hold" nodeType="withEffect">
                                  <p:stCondLst>
                                    <p:cond delay="40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8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fade">
                                      <p:cBhvr>
                                        <p:cTn id="33" dur="500"/>
                                        <p:tgtEl>
                                          <p:spTgt spid="69"/>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 grpId="0" animBg="1"/>
      <p:bldP spid="698" grpId="0"/>
      <p:bldP spid="29" grpId="0"/>
      <p:bldP spid="36" grpId="0" animBg="1"/>
      <p:bldP spid="6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3"/>
</p:tagLst>
</file>

<file path=ppt/tags/tag10.xml><?xml version="1.0" encoding="utf-8"?>
<p:tagLst xmlns:a="http://schemas.openxmlformats.org/drawingml/2006/main" xmlns:r="http://schemas.openxmlformats.org/officeDocument/2006/relationships" xmlns:p="http://schemas.openxmlformats.org/presentationml/2006/main">
  <p:tag name="TIMING" val="|20.1|16.1"/>
</p:tagLst>
</file>

<file path=ppt/tags/tag11.xml><?xml version="1.0" encoding="utf-8"?>
<p:tagLst xmlns:a="http://schemas.openxmlformats.org/drawingml/2006/main" xmlns:r="http://schemas.openxmlformats.org/officeDocument/2006/relationships" xmlns:p="http://schemas.openxmlformats.org/presentationml/2006/main">
  <p:tag name="TIMING" val="|12.1"/>
</p:tagLst>
</file>

<file path=ppt/tags/tag12.xml><?xml version="1.0" encoding="utf-8"?>
<p:tagLst xmlns:a="http://schemas.openxmlformats.org/drawingml/2006/main" xmlns:r="http://schemas.openxmlformats.org/officeDocument/2006/relationships" xmlns:p="http://schemas.openxmlformats.org/presentationml/2006/main">
  <p:tag name="TIMING" val="|7.8|11.2|7.8"/>
</p:tagLst>
</file>

<file path=ppt/tags/tag13.xml><?xml version="1.0" encoding="utf-8"?>
<p:tagLst xmlns:a="http://schemas.openxmlformats.org/drawingml/2006/main" xmlns:r="http://schemas.openxmlformats.org/officeDocument/2006/relationships" xmlns:p="http://schemas.openxmlformats.org/presentationml/2006/main">
  <p:tag name="TIMING" val="|5.4|14.7"/>
</p:tagLst>
</file>

<file path=ppt/tags/tag14.xml><?xml version="1.0" encoding="utf-8"?>
<p:tagLst xmlns:a="http://schemas.openxmlformats.org/drawingml/2006/main" xmlns:r="http://schemas.openxmlformats.org/officeDocument/2006/relationships" xmlns:p="http://schemas.openxmlformats.org/presentationml/2006/main">
  <p:tag name="TIMING" val="|8.2"/>
</p:tagLst>
</file>

<file path=ppt/tags/tag15.xml><?xml version="1.0" encoding="utf-8"?>
<p:tagLst xmlns:a="http://schemas.openxmlformats.org/drawingml/2006/main" xmlns:r="http://schemas.openxmlformats.org/officeDocument/2006/relationships" xmlns:p="http://schemas.openxmlformats.org/presentationml/2006/main">
  <p:tag name="TIMING" val="|5.4|7.9|3.1"/>
</p:tagLst>
</file>

<file path=ppt/tags/tag16.xml><?xml version="1.0" encoding="utf-8"?>
<p:tagLst xmlns:a="http://schemas.openxmlformats.org/drawingml/2006/main" xmlns:r="http://schemas.openxmlformats.org/officeDocument/2006/relationships" xmlns:p="http://schemas.openxmlformats.org/presentationml/2006/main">
  <p:tag name="TIMING" val="|6.2|10.3|1.3"/>
</p:tagLst>
</file>

<file path=ppt/tags/tag17.xml><?xml version="1.0" encoding="utf-8"?>
<p:tagLst xmlns:a="http://schemas.openxmlformats.org/drawingml/2006/main" xmlns:r="http://schemas.openxmlformats.org/officeDocument/2006/relationships" xmlns:p="http://schemas.openxmlformats.org/presentationml/2006/main">
  <p:tag name="TIMING" val="|7"/>
</p:tagLst>
</file>

<file path=ppt/tags/tag18.xml><?xml version="1.0" encoding="utf-8"?>
<p:tagLst xmlns:a="http://schemas.openxmlformats.org/drawingml/2006/main" xmlns:r="http://schemas.openxmlformats.org/officeDocument/2006/relationships" xmlns:p="http://schemas.openxmlformats.org/presentationml/2006/main">
  <p:tag name="TIMING" val="|4.1"/>
</p:tagLst>
</file>

<file path=ppt/tags/tag19.xml><?xml version="1.0" encoding="utf-8"?>
<p:tagLst xmlns:a="http://schemas.openxmlformats.org/drawingml/2006/main" xmlns:r="http://schemas.openxmlformats.org/officeDocument/2006/relationships" xmlns:p="http://schemas.openxmlformats.org/presentationml/2006/main">
  <p:tag name="TIMING" val="|6.2|8.5|14.7|3.5"/>
</p:tagLst>
</file>

<file path=ppt/tags/tag2.xml><?xml version="1.0" encoding="utf-8"?>
<p:tagLst xmlns:a="http://schemas.openxmlformats.org/drawingml/2006/main" xmlns:r="http://schemas.openxmlformats.org/officeDocument/2006/relationships" xmlns:p="http://schemas.openxmlformats.org/presentationml/2006/main">
  <p:tag name="TIMING" val="|2.3"/>
</p:tagLst>
</file>

<file path=ppt/tags/tag20.xml><?xml version="1.0" encoding="utf-8"?>
<p:tagLst xmlns:a="http://schemas.openxmlformats.org/drawingml/2006/main" xmlns:r="http://schemas.openxmlformats.org/officeDocument/2006/relationships" xmlns:p="http://schemas.openxmlformats.org/presentationml/2006/main">
  <p:tag name="TIMING" val="|2.6|11.9|7"/>
</p:tagLst>
</file>

<file path=ppt/tags/tag21.xml><?xml version="1.0" encoding="utf-8"?>
<p:tagLst xmlns:a="http://schemas.openxmlformats.org/drawingml/2006/main" xmlns:r="http://schemas.openxmlformats.org/officeDocument/2006/relationships" xmlns:p="http://schemas.openxmlformats.org/presentationml/2006/main">
  <p:tag name="TIMING" val="|4.6|7.3|8.1"/>
</p:tagLst>
</file>

<file path=ppt/tags/tag22.xml><?xml version="1.0" encoding="utf-8"?>
<p:tagLst xmlns:a="http://schemas.openxmlformats.org/drawingml/2006/main" xmlns:r="http://schemas.openxmlformats.org/officeDocument/2006/relationships" xmlns:p="http://schemas.openxmlformats.org/presentationml/2006/main">
  <p:tag name="TIMING" val="|4.4|4.5|6.3"/>
</p:tagLst>
</file>

<file path=ppt/tags/tag23.xml><?xml version="1.0" encoding="utf-8"?>
<p:tagLst xmlns:a="http://schemas.openxmlformats.org/drawingml/2006/main" xmlns:r="http://schemas.openxmlformats.org/officeDocument/2006/relationships" xmlns:p="http://schemas.openxmlformats.org/presentationml/2006/main">
  <p:tag name="TIMING" val="|2|4.5|9.7|4.1|2|9.4"/>
</p:tagLst>
</file>

<file path=ppt/tags/tag24.xml><?xml version="1.0" encoding="utf-8"?>
<p:tagLst xmlns:a="http://schemas.openxmlformats.org/drawingml/2006/main" xmlns:r="http://schemas.openxmlformats.org/officeDocument/2006/relationships" xmlns:p="http://schemas.openxmlformats.org/presentationml/2006/main">
  <p:tag name="TIMING" val="|7.5|11.3|7|6.5"/>
</p:tagLst>
</file>

<file path=ppt/tags/tag25.xml><?xml version="1.0" encoding="utf-8"?>
<p:tagLst xmlns:a="http://schemas.openxmlformats.org/drawingml/2006/main" xmlns:r="http://schemas.openxmlformats.org/officeDocument/2006/relationships" xmlns:p="http://schemas.openxmlformats.org/presentationml/2006/main">
  <p:tag name="TIMING" val="|5.4|11.5|8.6"/>
</p:tagLst>
</file>

<file path=ppt/tags/tag26.xml><?xml version="1.0" encoding="utf-8"?>
<p:tagLst xmlns:a="http://schemas.openxmlformats.org/drawingml/2006/main" xmlns:r="http://schemas.openxmlformats.org/officeDocument/2006/relationships" xmlns:p="http://schemas.openxmlformats.org/presentationml/2006/main">
  <p:tag name="TIMING" val="|2.8|4.2|8.3"/>
</p:tagLst>
</file>

<file path=ppt/tags/tag27.xml><?xml version="1.0" encoding="utf-8"?>
<p:tagLst xmlns:a="http://schemas.openxmlformats.org/drawingml/2006/main" xmlns:r="http://schemas.openxmlformats.org/officeDocument/2006/relationships" xmlns:p="http://schemas.openxmlformats.org/presentationml/2006/main">
  <p:tag name="TIMING" val="|36.8"/>
</p:tagLst>
</file>

<file path=ppt/tags/tag28.xml><?xml version="1.0" encoding="utf-8"?>
<p:tagLst xmlns:a="http://schemas.openxmlformats.org/drawingml/2006/main" xmlns:r="http://schemas.openxmlformats.org/officeDocument/2006/relationships" xmlns:p="http://schemas.openxmlformats.org/presentationml/2006/main">
  <p:tag name="TIMING" val="|36.1"/>
</p:tagLst>
</file>

<file path=ppt/tags/tag29.xml><?xml version="1.0" encoding="utf-8"?>
<p:tagLst xmlns:a="http://schemas.openxmlformats.org/drawingml/2006/main" xmlns:r="http://schemas.openxmlformats.org/officeDocument/2006/relationships" xmlns:p="http://schemas.openxmlformats.org/presentationml/2006/main">
  <p:tag name="TIMING" val="|3|14.7"/>
</p:tagLst>
</file>

<file path=ppt/tags/tag3.xml><?xml version="1.0" encoding="utf-8"?>
<p:tagLst xmlns:a="http://schemas.openxmlformats.org/drawingml/2006/main" xmlns:r="http://schemas.openxmlformats.org/officeDocument/2006/relationships" xmlns:p="http://schemas.openxmlformats.org/presentationml/2006/main">
  <p:tag name="TIMING" val="|10.8|12"/>
</p:tagLst>
</file>

<file path=ppt/tags/tag4.xml><?xml version="1.0" encoding="utf-8"?>
<p:tagLst xmlns:a="http://schemas.openxmlformats.org/drawingml/2006/main" xmlns:r="http://schemas.openxmlformats.org/officeDocument/2006/relationships" xmlns:p="http://schemas.openxmlformats.org/presentationml/2006/main">
  <p:tag name="TIMING" val="|2.7|14.7"/>
</p:tagLst>
</file>

<file path=ppt/tags/tag5.xml><?xml version="1.0" encoding="utf-8"?>
<p:tagLst xmlns:a="http://schemas.openxmlformats.org/drawingml/2006/main" xmlns:r="http://schemas.openxmlformats.org/officeDocument/2006/relationships" xmlns:p="http://schemas.openxmlformats.org/presentationml/2006/main">
  <p:tag name="TIMING" val="|7.7|4.9"/>
</p:tagLst>
</file>

<file path=ppt/tags/tag6.xml><?xml version="1.0" encoding="utf-8"?>
<p:tagLst xmlns:a="http://schemas.openxmlformats.org/drawingml/2006/main" xmlns:r="http://schemas.openxmlformats.org/officeDocument/2006/relationships" xmlns:p="http://schemas.openxmlformats.org/presentationml/2006/main">
  <p:tag name="TIMING" val="|6|9.1"/>
</p:tagLst>
</file>

<file path=ppt/tags/tag7.xml><?xml version="1.0" encoding="utf-8"?>
<p:tagLst xmlns:a="http://schemas.openxmlformats.org/drawingml/2006/main" xmlns:r="http://schemas.openxmlformats.org/officeDocument/2006/relationships" xmlns:p="http://schemas.openxmlformats.org/presentationml/2006/main">
  <p:tag name="TIMING" val="|8.2|3|15.9"/>
</p:tagLst>
</file>

<file path=ppt/tags/tag8.xml><?xml version="1.0" encoding="utf-8"?>
<p:tagLst xmlns:a="http://schemas.openxmlformats.org/drawingml/2006/main" xmlns:r="http://schemas.openxmlformats.org/officeDocument/2006/relationships" xmlns:p="http://schemas.openxmlformats.org/presentationml/2006/main">
  <p:tag name="TIMING" val="|28.3"/>
</p:tagLst>
</file>

<file path=ppt/tags/tag9.xml><?xml version="1.0" encoding="utf-8"?>
<p:tagLst xmlns:a="http://schemas.openxmlformats.org/drawingml/2006/main" xmlns:r="http://schemas.openxmlformats.org/officeDocument/2006/relationships" xmlns:p="http://schemas.openxmlformats.org/presentationml/2006/main">
  <p:tag name="TIMING" val="|10.3|19.2"/>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44049</TotalTime>
  <Words>5876</Words>
  <Application>Microsoft Office PowerPoint</Application>
  <PresentationFormat>ユーザー設定</PresentationFormat>
  <Paragraphs>987</Paragraphs>
  <Slides>29</Slides>
  <Notes>29</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29</vt:i4>
      </vt:variant>
    </vt:vector>
  </HeadingPairs>
  <TitlesOfParts>
    <vt:vector size="44" baseType="lpstr">
      <vt:lpstr>HGP創英角ｺﾞｼｯｸUB</vt:lpstr>
      <vt:lpstr>HG丸ｺﾞｼｯｸM-PRO</vt:lpstr>
      <vt:lpstr>HG行書体</vt:lpstr>
      <vt:lpstr>Meiryo UI</vt:lpstr>
      <vt:lpstr>ＭＳ Ｐゴシック</vt:lpstr>
      <vt:lpstr>ＭＳ Ｐゴシック 本文</vt:lpstr>
      <vt:lpstr>Segoe Sans</vt:lpstr>
      <vt:lpstr>ヒラギノ角ゴ Pro W3</vt:lpstr>
      <vt:lpstr>メイリオ</vt:lpstr>
      <vt:lpstr>游ゴシック</vt:lpstr>
      <vt:lpstr>游ゴシック Light</vt:lpstr>
      <vt:lpstr>Arial</vt:lpstr>
      <vt:lpstr>Calibri</vt:lpstr>
      <vt:lpstr>Times New Roman</vt:lpstr>
      <vt:lpstr>Office テーマ</vt:lpstr>
      <vt:lpstr>PowerPoint プレゼンテーション</vt:lpstr>
      <vt:lpstr>新規仕入先メーカー生準業務における 進捗遅れ撲滅</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鈴木 貴</dc:creator>
  <cp:lastModifiedBy>木村 浩之</cp:lastModifiedBy>
  <cp:revision>3079</cp:revision>
  <cp:lastPrinted>2025-06-05T01:00:59Z</cp:lastPrinted>
  <dcterms:created xsi:type="dcterms:W3CDTF">1601-01-01T00:00:00Z</dcterms:created>
  <dcterms:modified xsi:type="dcterms:W3CDTF">2025-06-05T01:01:21Z</dcterms:modified>
</cp:coreProperties>
</file>