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1" r:id="rId5"/>
  </p:sldMasterIdLst>
  <p:sldIdLst>
    <p:sldId id="256" r:id="rId6"/>
    <p:sldId id="315" r:id="rId7"/>
    <p:sldId id="331" r:id="rId8"/>
    <p:sldId id="333" r:id="rId9"/>
    <p:sldId id="332" r:id="rId10"/>
    <p:sldId id="309" r:id="rId11"/>
    <p:sldId id="329" r:id="rId12"/>
    <p:sldId id="280" r:id="rId13"/>
    <p:sldId id="316" r:id="rId14"/>
    <p:sldId id="264" r:id="rId15"/>
    <p:sldId id="262" r:id="rId16"/>
    <p:sldId id="325" r:id="rId17"/>
    <p:sldId id="326" r:id="rId18"/>
    <p:sldId id="284" r:id="rId19"/>
    <p:sldId id="285" r:id="rId20"/>
    <p:sldId id="286" r:id="rId21"/>
    <p:sldId id="303" r:id="rId22"/>
    <p:sldId id="306" r:id="rId23"/>
    <p:sldId id="330" r:id="rId24"/>
    <p:sldId id="313" r:id="rId25"/>
    <p:sldId id="312" r:id="rId26"/>
    <p:sldId id="288" r:id="rId27"/>
    <p:sldId id="289" r:id="rId28"/>
    <p:sldId id="290" r:id="rId29"/>
    <p:sldId id="291" r:id="rId30"/>
    <p:sldId id="292" r:id="rId31"/>
    <p:sldId id="293" r:id="rId32"/>
    <p:sldId id="294" r:id="rId33"/>
    <p:sldId id="310" r:id="rId34"/>
    <p:sldId id="296" r:id="rId35"/>
    <p:sldId id="298" r:id="rId36"/>
    <p:sldId id="311" r:id="rId37"/>
    <p:sldId id="278" r:id="rId38"/>
    <p:sldId id="307" r:id="rId39"/>
  </p:sldIdLst>
  <p:sldSz cx="9144000" cy="6858000" type="screen4x3"/>
  <p:notesSz cx="6735763" cy="9866313"/>
  <p:defaultTextStyle>
    <a:defPPr>
      <a:defRPr lang="en-US"/>
    </a:defPPr>
    <a:lvl1pPr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1pPr>
    <a:lvl2pPr marL="4572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2pPr>
    <a:lvl3pPr marL="9144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3pPr>
    <a:lvl4pPr marL="13716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4pPr>
    <a:lvl5pPr marL="18288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CCFF"/>
    <a:srgbClr val="0000FF"/>
    <a:srgbClr val="FF99FF"/>
    <a:srgbClr val="000000"/>
    <a:srgbClr val="FFFFFF"/>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2CF56D-E26A-46C5-B81B-0CC81F0499FD}" v="107" dt="2023-09-21T05:06:29.149"/>
    <p1510:client id="{0CB17547-9CDD-4C7E-AD91-EACC85C3A7E9}" v="1" dt="2023-09-21T02:56:20.232"/>
    <p1510:client id="{85B7993D-5B1C-4F48-9396-08A998B2D83D}" v="68" dt="2023-09-21T02:53:10.32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47" autoAdjust="0"/>
    <p:restoredTop sz="94523" autoAdjust="0"/>
  </p:normalViewPr>
  <p:slideViewPr>
    <p:cSldViewPr>
      <p:cViewPr varScale="1">
        <p:scale>
          <a:sx n="114" d="100"/>
          <a:sy n="114" d="100"/>
        </p:scale>
        <p:origin x="1842"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桂山 由梨" userId="52095881-63e3-4269-b00e-4a71a27fe688" providerId="ADAL" clId="{0CB17547-9CDD-4C7E-AD91-EACC85C3A7E9}"/>
    <pc:docChg chg="modSld">
      <pc:chgData name="桂山 由梨" userId="52095881-63e3-4269-b00e-4a71a27fe688" providerId="ADAL" clId="{0CB17547-9CDD-4C7E-AD91-EACC85C3A7E9}" dt="2023-09-21T02:56:20.270" v="0" actId="20577"/>
      <pc:docMkLst>
        <pc:docMk/>
      </pc:docMkLst>
      <pc:sldChg chg="modSp mod">
        <pc:chgData name="桂山 由梨" userId="52095881-63e3-4269-b00e-4a71a27fe688" providerId="ADAL" clId="{0CB17547-9CDD-4C7E-AD91-EACC85C3A7E9}" dt="2023-09-21T02:56:20.270" v="0" actId="20577"/>
        <pc:sldMkLst>
          <pc:docMk/>
          <pc:sldMk cId="1840412971" sldId="314"/>
        </pc:sldMkLst>
        <pc:spChg chg="mod">
          <ac:chgData name="桂山 由梨" userId="52095881-63e3-4269-b00e-4a71a27fe688" providerId="ADAL" clId="{0CB17547-9CDD-4C7E-AD91-EACC85C3A7E9}" dt="2023-09-21T02:56:20.270" v="0" actId="20577"/>
          <ac:spMkLst>
            <pc:docMk/>
            <pc:sldMk cId="1840412971" sldId="314"/>
            <ac:spMk id="56" creationId="{00000000-0000-0000-0000-000000000000}"/>
          </ac:spMkLst>
        </pc:spChg>
      </pc:sldChg>
    </pc:docChg>
  </pc:docChgLst>
  <pc:docChgLst>
    <pc:chgData name="山田 益久" userId="bed0e63e23283a6d" providerId="LiveId" clId="{71070DA9-1138-43C6-A04D-6D166D05B639}"/>
    <pc:docChg chg="undo custSel modSld">
      <pc:chgData name="山田 益久" userId="bed0e63e23283a6d" providerId="LiveId" clId="{71070DA9-1138-43C6-A04D-6D166D05B639}" dt="2018-08-26T05:16:49.083" v="161" actId="20577"/>
      <pc:docMkLst>
        <pc:docMk/>
      </pc:docMkLst>
      <pc:sldChg chg="modSp">
        <pc:chgData name="山田 益久" userId="bed0e63e23283a6d" providerId="LiveId" clId="{71070DA9-1138-43C6-A04D-6D166D05B639}" dt="2018-08-26T05:12:19.183" v="113"/>
        <pc:sldMkLst>
          <pc:docMk/>
          <pc:sldMk cId="0" sldId="278"/>
        </pc:sldMkLst>
        <pc:spChg chg="mod">
          <ac:chgData name="山田 益久" userId="bed0e63e23283a6d" providerId="LiveId" clId="{71070DA9-1138-43C6-A04D-6D166D05B639}" dt="2018-08-26T05:12:19.183" v="113"/>
          <ac:spMkLst>
            <pc:docMk/>
            <pc:sldMk cId="0" sldId="278"/>
            <ac:spMk id="4" creationId="{00000000-0000-0000-0000-000000000000}"/>
          </ac:spMkLst>
        </pc:spChg>
      </pc:sldChg>
      <pc:sldChg chg="modSp">
        <pc:chgData name="山田 益久" userId="bed0e63e23283a6d" providerId="LiveId" clId="{71070DA9-1138-43C6-A04D-6D166D05B639}" dt="2018-08-26T05:08:08.952" v="60" actId="207"/>
        <pc:sldMkLst>
          <pc:docMk/>
          <pc:sldMk cId="0" sldId="281"/>
        </pc:sldMkLst>
        <pc:spChg chg="mod">
          <ac:chgData name="山田 益久" userId="bed0e63e23283a6d" providerId="LiveId" clId="{71070DA9-1138-43C6-A04D-6D166D05B639}" dt="2018-08-26T05:08:08.952" v="60" actId="207"/>
          <ac:spMkLst>
            <pc:docMk/>
            <pc:sldMk cId="0" sldId="281"/>
            <ac:spMk id="7170" creationId="{00000000-0000-0000-0000-000000000000}"/>
          </ac:spMkLst>
        </pc:spChg>
      </pc:sldChg>
      <pc:sldChg chg="addSp delSp">
        <pc:chgData name="山田 益久" userId="bed0e63e23283a6d" providerId="LiveId" clId="{71070DA9-1138-43C6-A04D-6D166D05B639}" dt="2018-08-26T05:08:51.342" v="63"/>
        <pc:sldMkLst>
          <pc:docMk/>
          <pc:sldMk cId="0" sldId="282"/>
        </pc:sldMkLst>
        <pc:spChg chg="add">
          <ac:chgData name="山田 益久" userId="bed0e63e23283a6d" providerId="LiveId" clId="{71070DA9-1138-43C6-A04D-6D166D05B639}" dt="2018-08-26T05:08:51.342" v="63"/>
          <ac:spMkLst>
            <pc:docMk/>
            <pc:sldMk cId="0" sldId="282"/>
            <ac:spMk id="44" creationId="{7A79DBD0-E6D9-4244-9884-332F848CCD5B}"/>
          </ac:spMkLst>
        </pc:spChg>
        <pc:spChg chg="del">
          <ac:chgData name="山田 益久" userId="bed0e63e23283a6d" providerId="LiveId" clId="{71070DA9-1138-43C6-A04D-6D166D05B639}" dt="2018-08-26T05:08:37.599" v="61" actId="478"/>
          <ac:spMkLst>
            <pc:docMk/>
            <pc:sldMk cId="0" sldId="282"/>
            <ac:spMk id="8194" creationId="{00000000-0000-0000-0000-000000000000}"/>
          </ac:spMkLst>
        </pc:spChg>
        <pc:grpChg chg="del">
          <ac:chgData name="山田 益久" userId="bed0e63e23283a6d" providerId="LiveId" clId="{71070DA9-1138-43C6-A04D-6D166D05B639}" dt="2018-08-26T05:08:38.913" v="62" actId="478"/>
          <ac:grpSpMkLst>
            <pc:docMk/>
            <pc:sldMk cId="0" sldId="282"/>
            <ac:grpSpMk id="8195" creationId="{00000000-0000-0000-0000-000000000000}"/>
          </ac:grpSpMkLst>
        </pc:grpChg>
      </pc:sldChg>
      <pc:sldChg chg="modSp">
        <pc:chgData name="山田 益久" userId="bed0e63e23283a6d" providerId="LiveId" clId="{71070DA9-1138-43C6-A04D-6D166D05B639}" dt="2018-08-26T05:11:41.591" v="75"/>
        <pc:sldMkLst>
          <pc:docMk/>
          <pc:sldMk cId="0" sldId="284"/>
        </pc:sldMkLst>
        <pc:spChg chg="mod">
          <ac:chgData name="山田 益久" userId="bed0e63e23283a6d" providerId="LiveId" clId="{71070DA9-1138-43C6-A04D-6D166D05B639}" dt="2018-08-26T05:11:41.591" v="75"/>
          <ac:spMkLst>
            <pc:docMk/>
            <pc:sldMk cId="0" sldId="284"/>
            <ac:spMk id="10242" creationId="{00000000-0000-0000-0000-000000000000}"/>
          </ac:spMkLst>
        </pc:spChg>
      </pc:sldChg>
      <pc:sldChg chg="modSp">
        <pc:chgData name="山田 益久" userId="bed0e63e23283a6d" providerId="LiveId" clId="{71070DA9-1138-43C6-A04D-6D166D05B639}" dt="2018-08-26T05:11:57.393" v="79"/>
        <pc:sldMkLst>
          <pc:docMk/>
          <pc:sldMk cId="0" sldId="286"/>
        </pc:sldMkLst>
        <pc:spChg chg="mod">
          <ac:chgData name="山田 益久" userId="bed0e63e23283a6d" providerId="LiveId" clId="{71070DA9-1138-43C6-A04D-6D166D05B639}" dt="2018-08-26T05:11:57.393" v="79"/>
          <ac:spMkLst>
            <pc:docMk/>
            <pc:sldMk cId="0" sldId="286"/>
            <ac:spMk id="12290" creationId="{00000000-0000-0000-0000-000000000000}"/>
          </ac:spMkLst>
        </pc:spChg>
      </pc:sldChg>
      <pc:sldChg chg="modSp">
        <pc:chgData name="山田 益久" userId="bed0e63e23283a6d" providerId="LiveId" clId="{71070DA9-1138-43C6-A04D-6D166D05B639}" dt="2018-08-26T05:16:19.414" v="148"/>
        <pc:sldMkLst>
          <pc:docMk/>
          <pc:sldMk cId="0" sldId="292"/>
        </pc:sldMkLst>
        <pc:spChg chg="mod">
          <ac:chgData name="山田 益久" userId="bed0e63e23283a6d" providerId="LiveId" clId="{71070DA9-1138-43C6-A04D-6D166D05B639}" dt="2018-08-26T05:16:19.414" v="148"/>
          <ac:spMkLst>
            <pc:docMk/>
            <pc:sldMk cId="0" sldId="292"/>
            <ac:spMk id="18434" creationId="{00000000-0000-0000-0000-000000000000}"/>
          </ac:spMkLst>
        </pc:spChg>
      </pc:sldChg>
      <pc:sldChg chg="modSp">
        <pc:chgData name="山田 益久" userId="bed0e63e23283a6d" providerId="LiveId" clId="{71070DA9-1138-43C6-A04D-6D166D05B639}" dt="2018-08-26T05:16:49.083" v="161" actId="20577"/>
        <pc:sldMkLst>
          <pc:docMk/>
          <pc:sldMk cId="0" sldId="295"/>
        </pc:sldMkLst>
        <pc:spChg chg="mod">
          <ac:chgData name="山田 益久" userId="bed0e63e23283a6d" providerId="LiveId" clId="{71070DA9-1138-43C6-A04D-6D166D05B639}" dt="2018-08-26T05:16:49.083" v="161" actId="20577"/>
          <ac:spMkLst>
            <pc:docMk/>
            <pc:sldMk cId="0" sldId="295"/>
            <ac:spMk id="21506" creationId="{00000000-0000-0000-0000-000000000000}"/>
          </ac:spMkLst>
        </pc:spChg>
      </pc:sldChg>
      <pc:sldChg chg="modSp">
        <pc:chgData name="山田 益久" userId="bed0e63e23283a6d" providerId="LiveId" clId="{71070DA9-1138-43C6-A04D-6D166D05B639}" dt="2018-08-26T05:13:04.852" v="143"/>
        <pc:sldMkLst>
          <pc:docMk/>
          <pc:sldMk cId="0" sldId="298"/>
        </pc:sldMkLst>
        <pc:graphicFrameChg chg="mod modGraphic">
          <ac:chgData name="山田 益久" userId="bed0e63e23283a6d" providerId="LiveId" clId="{71070DA9-1138-43C6-A04D-6D166D05B639}" dt="2018-08-26T05:13:04.852" v="143"/>
          <ac:graphicFrameMkLst>
            <pc:docMk/>
            <pc:sldMk cId="0" sldId="298"/>
            <ac:graphicFrameMk id="23662" creationId="{00000000-0000-0000-0000-000000000000}"/>
          </ac:graphicFrameMkLst>
        </pc:graphicFrameChg>
      </pc:sldChg>
      <pc:sldChg chg="modSp">
        <pc:chgData name="山田 益久" userId="bed0e63e23283a6d" providerId="LiveId" clId="{71070DA9-1138-43C6-A04D-6D166D05B639}" dt="2018-08-26T05:03:40.517" v="59"/>
        <pc:sldMkLst>
          <pc:docMk/>
          <pc:sldMk cId="141477364" sldId="305"/>
        </pc:sldMkLst>
        <pc:graphicFrameChg chg="mod modGraphic">
          <ac:chgData name="山田 益久" userId="bed0e63e23283a6d" providerId="LiveId" clId="{71070DA9-1138-43C6-A04D-6D166D05B639}" dt="2018-08-26T05:03:40.517" v="59"/>
          <ac:graphicFrameMkLst>
            <pc:docMk/>
            <pc:sldMk cId="141477364" sldId="305"/>
            <ac:graphicFrameMk id="40973" creationId="{00000000-0000-0000-0000-000000000000}"/>
          </ac:graphicFrameMkLst>
        </pc:graphicFrameChg>
      </pc:sldChg>
    </pc:docChg>
  </pc:docChgLst>
  <pc:docChgLst>
    <pc:chgData name="森田 未希" userId="a6b7ca52-0fdd-444b-80c2-898147956c63" providerId="ADAL" clId="{A6B072E3-EEFB-4B25-90B6-C9394D165366}"/>
    <pc:docChg chg="undo custSel addSld delSld modSld">
      <pc:chgData name="森田 未希" userId="a6b7ca52-0fdd-444b-80c2-898147956c63" providerId="ADAL" clId="{A6B072E3-EEFB-4B25-90B6-C9394D165366}" dt="2023-08-25T09:32:26.250" v="775"/>
      <pc:docMkLst>
        <pc:docMk/>
      </pc:docMkLst>
      <pc:sldChg chg="modSp mod">
        <pc:chgData name="森田 未希" userId="a6b7ca52-0fdd-444b-80c2-898147956c63" providerId="ADAL" clId="{A6B072E3-EEFB-4B25-90B6-C9394D165366}" dt="2023-08-25T09:10:23.319" v="29"/>
        <pc:sldMkLst>
          <pc:docMk/>
          <pc:sldMk cId="0" sldId="256"/>
        </pc:sldMkLst>
        <pc:spChg chg="mod">
          <ac:chgData name="森田 未希" userId="a6b7ca52-0fdd-444b-80c2-898147956c63" providerId="ADAL" clId="{A6B072E3-EEFB-4B25-90B6-C9394D165366}" dt="2023-08-25T09:10:23.319" v="29"/>
          <ac:spMkLst>
            <pc:docMk/>
            <pc:sldMk cId="0" sldId="256"/>
            <ac:spMk id="2051" creationId="{00000000-0000-0000-0000-000000000000}"/>
          </ac:spMkLst>
        </pc:spChg>
      </pc:sldChg>
      <pc:sldChg chg="addSp delSp modSp mod">
        <pc:chgData name="森田 未希" userId="a6b7ca52-0fdd-444b-80c2-898147956c63" providerId="ADAL" clId="{A6B072E3-EEFB-4B25-90B6-C9394D165366}" dt="2023-08-25T09:11:55.839" v="149"/>
        <pc:sldMkLst>
          <pc:docMk/>
          <pc:sldMk cId="0" sldId="257"/>
        </pc:sldMkLst>
        <pc:spChg chg="add del">
          <ac:chgData name="森田 未希" userId="a6b7ca52-0fdd-444b-80c2-898147956c63" providerId="ADAL" clId="{A6B072E3-EEFB-4B25-90B6-C9394D165366}" dt="2023-08-25T09:11:14.549" v="59" actId="22"/>
          <ac:spMkLst>
            <pc:docMk/>
            <pc:sldMk cId="0" sldId="257"/>
            <ac:spMk id="4" creationId="{7AE8E26D-9161-6D65-87BA-DBC00E5BA0A9}"/>
          </ac:spMkLst>
        </pc:spChg>
        <pc:spChg chg="add mod">
          <ac:chgData name="森田 未希" userId="a6b7ca52-0fdd-444b-80c2-898147956c63" providerId="ADAL" clId="{A6B072E3-EEFB-4B25-90B6-C9394D165366}" dt="2023-08-25T09:11:55.839" v="149"/>
          <ac:spMkLst>
            <pc:docMk/>
            <pc:sldMk cId="0" sldId="257"/>
            <ac:spMk id="5" creationId="{86BA9F93-5F6F-C4AE-44C2-C89FAF55F666}"/>
          </ac:spMkLst>
        </pc:spChg>
      </pc:sldChg>
      <pc:sldChg chg="modSp mod">
        <pc:chgData name="森田 未希" userId="a6b7ca52-0fdd-444b-80c2-898147956c63" providerId="ADAL" clId="{A6B072E3-EEFB-4B25-90B6-C9394D165366}" dt="2023-08-25T09:28:18.593" v="714"/>
        <pc:sldMkLst>
          <pc:docMk/>
          <pc:sldMk cId="0" sldId="278"/>
        </pc:sldMkLst>
        <pc:spChg chg="mod">
          <ac:chgData name="森田 未希" userId="a6b7ca52-0fdd-444b-80c2-898147956c63" providerId="ADAL" clId="{A6B072E3-EEFB-4B25-90B6-C9394D165366}" dt="2023-08-25T09:28:18.593" v="714"/>
          <ac:spMkLst>
            <pc:docMk/>
            <pc:sldMk cId="0" sldId="278"/>
            <ac:spMk id="7" creationId="{00000000-0000-0000-0000-000000000000}"/>
          </ac:spMkLst>
        </pc:spChg>
        <pc:spChg chg="mod">
          <ac:chgData name="森田 未希" userId="a6b7ca52-0fdd-444b-80c2-898147956c63" providerId="ADAL" clId="{A6B072E3-EEFB-4B25-90B6-C9394D165366}" dt="2023-08-25T09:27:24.243" v="700"/>
          <ac:spMkLst>
            <pc:docMk/>
            <pc:sldMk cId="0" sldId="278"/>
            <ac:spMk id="24578" creationId="{00000000-0000-0000-0000-000000000000}"/>
          </ac:spMkLst>
        </pc:spChg>
      </pc:sldChg>
      <pc:sldChg chg="modSp mod">
        <pc:chgData name="森田 未希" userId="a6b7ca52-0fdd-444b-80c2-898147956c63" providerId="ADAL" clId="{A6B072E3-EEFB-4B25-90B6-C9394D165366}" dt="2023-08-25T09:32:26.250" v="775"/>
        <pc:sldMkLst>
          <pc:docMk/>
          <pc:sldMk cId="0" sldId="296"/>
        </pc:sldMkLst>
        <pc:spChg chg="mod">
          <ac:chgData name="森田 未希" userId="a6b7ca52-0fdd-444b-80c2-898147956c63" providerId="ADAL" clId="{A6B072E3-EEFB-4B25-90B6-C9394D165366}" dt="2023-08-25T09:32:26.250" v="775"/>
          <ac:spMkLst>
            <pc:docMk/>
            <pc:sldMk cId="0" sldId="296"/>
            <ac:spMk id="22530" creationId="{00000000-0000-0000-0000-000000000000}"/>
          </ac:spMkLst>
        </pc:spChg>
      </pc:sldChg>
      <pc:sldChg chg="modSp mod">
        <pc:chgData name="森田 未希" userId="a6b7ca52-0fdd-444b-80c2-898147956c63" providerId="ADAL" clId="{A6B072E3-EEFB-4B25-90B6-C9394D165366}" dt="2023-08-25T09:29:23.734" v="729" actId="20577"/>
        <pc:sldMkLst>
          <pc:docMk/>
          <pc:sldMk cId="1975725049" sldId="307"/>
        </pc:sldMkLst>
        <pc:graphicFrameChg chg="mod modGraphic">
          <ac:chgData name="森田 未希" userId="a6b7ca52-0fdd-444b-80c2-898147956c63" providerId="ADAL" clId="{A6B072E3-EEFB-4B25-90B6-C9394D165366}" dt="2023-08-25T09:29:23.734" v="729" actId="20577"/>
          <ac:graphicFrameMkLst>
            <pc:docMk/>
            <pc:sldMk cId="1975725049" sldId="307"/>
            <ac:graphicFrameMk id="6" creationId="{00000000-0000-0000-0000-000000000000}"/>
          </ac:graphicFrameMkLst>
        </pc:graphicFrameChg>
      </pc:sldChg>
      <pc:sldChg chg="addSp modSp mod">
        <pc:chgData name="森田 未希" userId="a6b7ca52-0fdd-444b-80c2-898147956c63" providerId="ADAL" clId="{A6B072E3-EEFB-4B25-90B6-C9394D165366}" dt="2023-08-25T09:10:54.839" v="57"/>
        <pc:sldMkLst>
          <pc:docMk/>
          <pc:sldMk cId="2765973497" sldId="308"/>
        </pc:sldMkLst>
        <pc:spChg chg="add mod">
          <ac:chgData name="森田 未希" userId="a6b7ca52-0fdd-444b-80c2-898147956c63" providerId="ADAL" clId="{A6B072E3-EEFB-4B25-90B6-C9394D165366}" dt="2023-08-25T09:10:54.839" v="57"/>
          <ac:spMkLst>
            <pc:docMk/>
            <pc:sldMk cId="2765973497" sldId="308"/>
            <ac:spMk id="4" creationId="{05761332-657A-996D-EECE-504495A9A44F}"/>
          </ac:spMkLst>
        </pc:spChg>
      </pc:sldChg>
      <pc:sldChg chg="modSp mod">
        <pc:chgData name="森田 未希" userId="a6b7ca52-0fdd-444b-80c2-898147956c63" providerId="ADAL" clId="{A6B072E3-EEFB-4B25-90B6-C9394D165366}" dt="2023-08-25T09:17:45.340" v="207" actId="20577"/>
        <pc:sldMkLst>
          <pc:docMk/>
          <pc:sldMk cId="3256616810" sldId="309"/>
        </pc:sldMkLst>
        <pc:graphicFrameChg chg="mod modGraphic">
          <ac:chgData name="森田 未希" userId="a6b7ca52-0fdd-444b-80c2-898147956c63" providerId="ADAL" clId="{A6B072E3-EEFB-4B25-90B6-C9394D165366}" dt="2023-08-25T09:17:45.340" v="207" actId="20577"/>
          <ac:graphicFrameMkLst>
            <pc:docMk/>
            <pc:sldMk cId="3256616810" sldId="309"/>
            <ac:graphicFrameMk id="5" creationId="{00000000-0000-0000-0000-000000000000}"/>
          </ac:graphicFrameMkLst>
        </pc:graphicFrameChg>
      </pc:sldChg>
      <pc:sldChg chg="modSp add del mod">
        <pc:chgData name="森田 未希" userId="a6b7ca52-0fdd-444b-80c2-898147956c63" providerId="ADAL" clId="{A6B072E3-EEFB-4B25-90B6-C9394D165366}" dt="2023-08-25T09:26:25.923" v="670" actId="6549"/>
        <pc:sldMkLst>
          <pc:docMk/>
          <pc:sldMk cId="3011146959" sldId="310"/>
        </pc:sldMkLst>
        <pc:spChg chg="mod">
          <ac:chgData name="森田 未希" userId="a6b7ca52-0fdd-444b-80c2-898147956c63" providerId="ADAL" clId="{A6B072E3-EEFB-4B25-90B6-C9394D165366}" dt="2023-08-25T09:26:25.923" v="670" actId="6549"/>
          <ac:spMkLst>
            <pc:docMk/>
            <pc:sldMk cId="3011146959" sldId="310"/>
            <ac:spMk id="21506" creationId="{00000000-0000-0000-0000-000000000000}"/>
          </ac:spMkLst>
        </pc:spChg>
      </pc:sldChg>
      <pc:sldChg chg="modSp mod">
        <pc:chgData name="森田 未希" userId="a6b7ca52-0fdd-444b-80c2-898147956c63" providerId="ADAL" clId="{A6B072E3-EEFB-4B25-90B6-C9394D165366}" dt="2023-08-25T09:32:07.328" v="771"/>
        <pc:sldMkLst>
          <pc:docMk/>
          <pc:sldMk cId="2264730614" sldId="311"/>
        </pc:sldMkLst>
        <pc:spChg chg="mod">
          <ac:chgData name="森田 未希" userId="a6b7ca52-0fdd-444b-80c2-898147956c63" providerId="ADAL" clId="{A6B072E3-EEFB-4B25-90B6-C9394D165366}" dt="2023-08-25T09:31:16.069" v="759"/>
          <ac:spMkLst>
            <pc:docMk/>
            <pc:sldMk cId="2264730614" sldId="311"/>
            <ac:spMk id="3" creationId="{00000000-0000-0000-0000-000000000000}"/>
          </ac:spMkLst>
        </pc:spChg>
        <pc:spChg chg="mod">
          <ac:chgData name="森田 未希" userId="a6b7ca52-0fdd-444b-80c2-898147956c63" providerId="ADAL" clId="{A6B072E3-EEFB-4B25-90B6-C9394D165366}" dt="2023-08-25T09:32:07.328" v="771"/>
          <ac:spMkLst>
            <pc:docMk/>
            <pc:sldMk cId="2264730614" sldId="311"/>
            <ac:spMk id="4" creationId="{00000000-0000-0000-0000-000000000000}"/>
          </ac:spMkLst>
        </pc:spChg>
      </pc:sldChg>
      <pc:sldChg chg="modSp mod">
        <pc:chgData name="森田 未希" userId="a6b7ca52-0fdd-444b-80c2-898147956c63" providerId="ADAL" clId="{A6B072E3-EEFB-4B25-90B6-C9394D165366}" dt="2023-08-25T09:20:59.181" v="336" actId="6549"/>
        <pc:sldMkLst>
          <pc:docMk/>
          <pc:sldMk cId="562706911" sldId="313"/>
        </pc:sldMkLst>
        <pc:spChg chg="mod">
          <ac:chgData name="森田 未希" userId="a6b7ca52-0fdd-444b-80c2-898147956c63" providerId="ADAL" clId="{A6B072E3-EEFB-4B25-90B6-C9394D165366}" dt="2023-08-25T09:20:59.181" v="336" actId="6549"/>
          <ac:spMkLst>
            <pc:docMk/>
            <pc:sldMk cId="562706911" sldId="313"/>
            <ac:spMk id="7" creationId="{00000000-0000-0000-0000-000000000000}"/>
          </ac:spMkLst>
        </pc:spChg>
      </pc:sldChg>
    </pc:docChg>
  </pc:docChgLst>
  <pc:docChgLst>
    <pc:chgData name="森田 未希" userId="a6b7ca52-0fdd-444b-80c2-898147956c63" providerId="ADAL" clId="{072CF56D-E26A-46C5-B81B-0CC81F0499FD}"/>
    <pc:docChg chg="undo custSel addSld delSld modSld">
      <pc:chgData name="森田 未希" userId="a6b7ca52-0fdd-444b-80c2-898147956c63" providerId="ADAL" clId="{072CF56D-E26A-46C5-B81B-0CC81F0499FD}" dt="2023-09-21T05:07:53.050" v="375" actId="478"/>
      <pc:docMkLst>
        <pc:docMk/>
      </pc:docMkLst>
      <pc:sldChg chg="addSp delSp modSp mod">
        <pc:chgData name="森田 未希" userId="a6b7ca52-0fdd-444b-80c2-898147956c63" providerId="ADAL" clId="{072CF56D-E26A-46C5-B81B-0CC81F0499FD}" dt="2023-09-20T11:27:32.545" v="308"/>
        <pc:sldMkLst>
          <pc:docMk/>
          <pc:sldMk cId="0" sldId="257"/>
        </pc:sldMkLst>
        <pc:spChg chg="mod">
          <ac:chgData name="森田 未希" userId="a6b7ca52-0fdd-444b-80c2-898147956c63" providerId="ADAL" clId="{072CF56D-E26A-46C5-B81B-0CC81F0499FD}" dt="2023-09-20T11:22:52.150" v="108"/>
          <ac:spMkLst>
            <pc:docMk/>
            <pc:sldMk cId="0" sldId="257"/>
            <ac:spMk id="2" creationId="{00000000-0000-0000-0000-000000000000}"/>
          </ac:spMkLst>
        </pc:spChg>
        <pc:spChg chg="mod">
          <ac:chgData name="森田 未希" userId="a6b7ca52-0fdd-444b-80c2-898147956c63" providerId="ADAL" clId="{072CF56D-E26A-46C5-B81B-0CC81F0499FD}" dt="2023-09-20T11:22:03.159" v="81"/>
          <ac:spMkLst>
            <pc:docMk/>
            <pc:sldMk cId="0" sldId="257"/>
            <ac:spMk id="4" creationId="{D249573E-4372-FBB6-7BB5-EDCCF9A7AE16}"/>
          </ac:spMkLst>
        </pc:spChg>
        <pc:spChg chg="del">
          <ac:chgData name="森田 未希" userId="a6b7ca52-0fdd-444b-80c2-898147956c63" providerId="ADAL" clId="{072CF56D-E26A-46C5-B81B-0CC81F0499FD}" dt="2023-09-20T11:16:52.933" v="2" actId="478"/>
          <ac:spMkLst>
            <pc:docMk/>
            <pc:sldMk cId="0" sldId="257"/>
            <ac:spMk id="5" creationId="{86BA9F93-5F6F-C4AE-44C2-C89FAF55F666}"/>
          </ac:spMkLst>
        </pc:spChg>
        <pc:spChg chg="mod">
          <ac:chgData name="森田 未希" userId="a6b7ca52-0fdd-444b-80c2-898147956c63" providerId="ADAL" clId="{072CF56D-E26A-46C5-B81B-0CC81F0499FD}" dt="2023-09-20T11:22:03.159" v="81"/>
          <ac:spMkLst>
            <pc:docMk/>
            <pc:sldMk cId="0" sldId="257"/>
            <ac:spMk id="6" creationId="{638270CF-138E-3288-A639-13A183AD9919}"/>
          </ac:spMkLst>
        </pc:spChg>
        <pc:spChg chg="mod">
          <ac:chgData name="森田 未希" userId="a6b7ca52-0fdd-444b-80c2-898147956c63" providerId="ADAL" clId="{072CF56D-E26A-46C5-B81B-0CC81F0499FD}" dt="2023-09-20T11:22:03.159" v="81"/>
          <ac:spMkLst>
            <pc:docMk/>
            <pc:sldMk cId="0" sldId="257"/>
            <ac:spMk id="7" creationId="{D87CD585-50F9-685F-3C54-D4204ADF3541}"/>
          </ac:spMkLst>
        </pc:spChg>
        <pc:spChg chg="add del mod">
          <ac:chgData name="森田 未希" userId="a6b7ca52-0fdd-444b-80c2-898147956c63" providerId="ADAL" clId="{072CF56D-E26A-46C5-B81B-0CC81F0499FD}" dt="2023-09-20T11:22:08.210" v="86"/>
          <ac:spMkLst>
            <pc:docMk/>
            <pc:sldMk cId="0" sldId="257"/>
            <ac:spMk id="8" creationId="{1D448619-7CEE-BEC2-84AB-462120961CA7}"/>
          </ac:spMkLst>
        </pc:spChg>
        <pc:spChg chg="mod">
          <ac:chgData name="森田 未希" userId="a6b7ca52-0fdd-444b-80c2-898147956c63" providerId="ADAL" clId="{072CF56D-E26A-46C5-B81B-0CC81F0499FD}" dt="2023-09-20T11:22:03.529" v="82"/>
          <ac:spMkLst>
            <pc:docMk/>
            <pc:sldMk cId="0" sldId="257"/>
            <ac:spMk id="10" creationId="{7F685890-F4A4-F927-9278-009A92184350}"/>
          </ac:spMkLst>
        </pc:spChg>
        <pc:spChg chg="mod">
          <ac:chgData name="森田 未希" userId="a6b7ca52-0fdd-444b-80c2-898147956c63" providerId="ADAL" clId="{072CF56D-E26A-46C5-B81B-0CC81F0499FD}" dt="2023-09-20T11:22:03.529" v="82"/>
          <ac:spMkLst>
            <pc:docMk/>
            <pc:sldMk cId="0" sldId="257"/>
            <ac:spMk id="11" creationId="{F5AB1D01-AAB6-6F18-F3AC-BC5E35B243E6}"/>
          </ac:spMkLst>
        </pc:spChg>
        <pc:spChg chg="mod">
          <ac:chgData name="森田 未希" userId="a6b7ca52-0fdd-444b-80c2-898147956c63" providerId="ADAL" clId="{072CF56D-E26A-46C5-B81B-0CC81F0499FD}" dt="2023-09-20T11:22:03.529" v="82"/>
          <ac:spMkLst>
            <pc:docMk/>
            <pc:sldMk cId="0" sldId="257"/>
            <ac:spMk id="12" creationId="{30264658-17F3-C92F-1336-A6B8F0AB766A}"/>
          </ac:spMkLst>
        </pc:spChg>
        <pc:spChg chg="add del mod">
          <ac:chgData name="森田 未希" userId="a6b7ca52-0fdd-444b-80c2-898147956c63" providerId="ADAL" clId="{072CF56D-E26A-46C5-B81B-0CC81F0499FD}" dt="2023-09-20T11:22:07.944" v="85"/>
          <ac:spMkLst>
            <pc:docMk/>
            <pc:sldMk cId="0" sldId="257"/>
            <ac:spMk id="13" creationId="{FBA73F03-E80A-1A5B-E7E6-75385117DFB2}"/>
          </ac:spMkLst>
        </pc:spChg>
        <pc:spChg chg="mod">
          <ac:chgData name="森田 未希" userId="a6b7ca52-0fdd-444b-80c2-898147956c63" providerId="ADAL" clId="{072CF56D-E26A-46C5-B81B-0CC81F0499FD}" dt="2023-09-20T11:22:04.005" v="83"/>
          <ac:spMkLst>
            <pc:docMk/>
            <pc:sldMk cId="0" sldId="257"/>
            <ac:spMk id="15" creationId="{6AE8B352-3CDE-0D7F-979E-C9A790D7C76F}"/>
          </ac:spMkLst>
        </pc:spChg>
        <pc:spChg chg="mod">
          <ac:chgData name="森田 未希" userId="a6b7ca52-0fdd-444b-80c2-898147956c63" providerId="ADAL" clId="{072CF56D-E26A-46C5-B81B-0CC81F0499FD}" dt="2023-09-20T11:22:04.005" v="83"/>
          <ac:spMkLst>
            <pc:docMk/>
            <pc:sldMk cId="0" sldId="257"/>
            <ac:spMk id="16" creationId="{FD5596C4-0094-B310-20D7-BAFDF43FFB72}"/>
          </ac:spMkLst>
        </pc:spChg>
        <pc:spChg chg="mod">
          <ac:chgData name="森田 未希" userId="a6b7ca52-0fdd-444b-80c2-898147956c63" providerId="ADAL" clId="{072CF56D-E26A-46C5-B81B-0CC81F0499FD}" dt="2023-09-20T11:22:04.005" v="83"/>
          <ac:spMkLst>
            <pc:docMk/>
            <pc:sldMk cId="0" sldId="257"/>
            <ac:spMk id="17" creationId="{0D0D60C7-5DA2-14E9-4A63-883DFC6C4A4D}"/>
          </ac:spMkLst>
        </pc:spChg>
        <pc:spChg chg="add del mod">
          <ac:chgData name="森田 未希" userId="a6b7ca52-0fdd-444b-80c2-898147956c63" providerId="ADAL" clId="{072CF56D-E26A-46C5-B81B-0CC81F0499FD}" dt="2023-09-20T11:22:07.669" v="84"/>
          <ac:spMkLst>
            <pc:docMk/>
            <pc:sldMk cId="0" sldId="257"/>
            <ac:spMk id="18" creationId="{3084BC18-0775-DB7D-5FAC-FDD12958A051}"/>
          </ac:spMkLst>
        </pc:spChg>
        <pc:spChg chg="mod">
          <ac:chgData name="森田 未希" userId="a6b7ca52-0fdd-444b-80c2-898147956c63" providerId="ADAL" clId="{072CF56D-E26A-46C5-B81B-0CC81F0499FD}" dt="2023-09-20T11:26:56.476" v="273" actId="12788"/>
          <ac:spMkLst>
            <pc:docMk/>
            <pc:sldMk cId="0" sldId="257"/>
            <ac:spMk id="20" creationId="{5998FEEF-885C-6BCC-E6AB-20B92A11FFA7}"/>
          </ac:spMkLst>
        </pc:spChg>
        <pc:spChg chg="mod">
          <ac:chgData name="森田 未希" userId="a6b7ca52-0fdd-444b-80c2-898147956c63" providerId="ADAL" clId="{072CF56D-E26A-46C5-B81B-0CC81F0499FD}" dt="2023-09-20T11:26:56.476" v="273" actId="12788"/>
          <ac:spMkLst>
            <pc:docMk/>
            <pc:sldMk cId="0" sldId="257"/>
            <ac:spMk id="21" creationId="{EE90F352-1613-945A-EC49-B3E972090A9D}"/>
          </ac:spMkLst>
        </pc:spChg>
        <pc:spChg chg="mod">
          <ac:chgData name="森田 未希" userId="a6b7ca52-0fdd-444b-80c2-898147956c63" providerId="ADAL" clId="{072CF56D-E26A-46C5-B81B-0CC81F0499FD}" dt="2023-09-20T11:26:56.476" v="273" actId="12788"/>
          <ac:spMkLst>
            <pc:docMk/>
            <pc:sldMk cId="0" sldId="257"/>
            <ac:spMk id="22" creationId="{B8E56FC3-2487-34DB-DCA4-1177D449C6FE}"/>
          </ac:spMkLst>
        </pc:spChg>
        <pc:spChg chg="add mod">
          <ac:chgData name="森田 未希" userId="a6b7ca52-0fdd-444b-80c2-898147956c63" providerId="ADAL" clId="{072CF56D-E26A-46C5-B81B-0CC81F0499FD}" dt="2023-09-20T11:27:10.955" v="285"/>
          <ac:spMkLst>
            <pc:docMk/>
            <pc:sldMk cId="0" sldId="257"/>
            <ac:spMk id="23" creationId="{FB31AF1A-E384-9276-1265-5BD0CF8D8BD3}"/>
          </ac:spMkLst>
        </pc:spChg>
        <pc:spChg chg="add mod">
          <ac:chgData name="森田 未希" userId="a6b7ca52-0fdd-444b-80c2-898147956c63" providerId="ADAL" clId="{072CF56D-E26A-46C5-B81B-0CC81F0499FD}" dt="2023-09-20T11:27:32.545" v="308"/>
          <ac:spMkLst>
            <pc:docMk/>
            <pc:sldMk cId="0" sldId="257"/>
            <ac:spMk id="24" creationId="{F5E07AD4-29D0-60B4-A086-14108872D91B}"/>
          </ac:spMkLst>
        </pc:spChg>
        <pc:spChg chg="mod">
          <ac:chgData name="森田 未希" userId="a6b7ca52-0fdd-444b-80c2-898147956c63" providerId="ADAL" clId="{072CF56D-E26A-46C5-B81B-0CC81F0499FD}" dt="2023-09-20T11:22:23.297" v="90" actId="1076"/>
          <ac:spMkLst>
            <pc:docMk/>
            <pc:sldMk cId="0" sldId="257"/>
            <ac:spMk id="26" creationId="{33D2376E-D2C6-D2C6-B28C-FCB626175E56}"/>
          </ac:spMkLst>
        </pc:spChg>
        <pc:spChg chg="mod">
          <ac:chgData name="森田 未希" userId="a6b7ca52-0fdd-444b-80c2-898147956c63" providerId="ADAL" clId="{072CF56D-E26A-46C5-B81B-0CC81F0499FD}" dt="2023-09-20T11:22:23.297" v="90" actId="1076"/>
          <ac:spMkLst>
            <pc:docMk/>
            <pc:sldMk cId="0" sldId="257"/>
            <ac:spMk id="27" creationId="{6BF3C116-DF6A-7AF9-83E0-E6231CFA8D9E}"/>
          </ac:spMkLst>
        </pc:spChg>
        <pc:spChg chg="mod">
          <ac:chgData name="森田 未希" userId="a6b7ca52-0fdd-444b-80c2-898147956c63" providerId="ADAL" clId="{072CF56D-E26A-46C5-B81B-0CC81F0499FD}" dt="2023-09-20T11:22:23.297" v="90" actId="1076"/>
          <ac:spMkLst>
            <pc:docMk/>
            <pc:sldMk cId="0" sldId="257"/>
            <ac:spMk id="28" creationId="{31746300-B5D6-442A-4191-96099D1B5F02}"/>
          </ac:spMkLst>
        </pc:spChg>
        <pc:spChg chg="add mod">
          <ac:chgData name="森田 未希" userId="a6b7ca52-0fdd-444b-80c2-898147956c63" providerId="ADAL" clId="{072CF56D-E26A-46C5-B81B-0CC81F0499FD}" dt="2023-09-20T11:27:14.360" v="288"/>
          <ac:spMkLst>
            <pc:docMk/>
            <pc:sldMk cId="0" sldId="257"/>
            <ac:spMk id="29" creationId="{34DE6F2B-38F5-A62E-A4F0-2E77C0C28269}"/>
          </ac:spMkLst>
        </pc:spChg>
        <pc:spChg chg="add mod">
          <ac:chgData name="森田 未希" userId="a6b7ca52-0fdd-444b-80c2-898147956c63" providerId="ADAL" clId="{072CF56D-E26A-46C5-B81B-0CC81F0499FD}" dt="2023-09-20T11:27:26.125" v="300"/>
          <ac:spMkLst>
            <pc:docMk/>
            <pc:sldMk cId="0" sldId="257"/>
            <ac:spMk id="30" creationId="{3F363CA3-F899-79C0-0E32-BCA471F20818}"/>
          </ac:spMkLst>
        </pc:spChg>
        <pc:spChg chg="mod">
          <ac:chgData name="森田 未希" userId="a6b7ca52-0fdd-444b-80c2-898147956c63" providerId="ADAL" clId="{072CF56D-E26A-46C5-B81B-0CC81F0499FD}" dt="2023-09-20T11:23:43.976" v="135" actId="1076"/>
          <ac:spMkLst>
            <pc:docMk/>
            <pc:sldMk cId="0" sldId="257"/>
            <ac:spMk id="32" creationId="{4AD3CB33-A655-EA69-B494-020064CD3F76}"/>
          </ac:spMkLst>
        </pc:spChg>
        <pc:spChg chg="mod">
          <ac:chgData name="森田 未希" userId="a6b7ca52-0fdd-444b-80c2-898147956c63" providerId="ADAL" clId="{072CF56D-E26A-46C5-B81B-0CC81F0499FD}" dt="2023-09-20T11:23:43.976" v="135" actId="1076"/>
          <ac:spMkLst>
            <pc:docMk/>
            <pc:sldMk cId="0" sldId="257"/>
            <ac:spMk id="33" creationId="{B47D17B2-231F-9B19-6B87-D6B8AE5EC2B3}"/>
          </ac:spMkLst>
        </pc:spChg>
        <pc:spChg chg="mod">
          <ac:chgData name="森田 未希" userId="a6b7ca52-0fdd-444b-80c2-898147956c63" providerId="ADAL" clId="{072CF56D-E26A-46C5-B81B-0CC81F0499FD}" dt="2023-09-20T11:23:43.976" v="135" actId="1076"/>
          <ac:spMkLst>
            <pc:docMk/>
            <pc:sldMk cId="0" sldId="257"/>
            <ac:spMk id="34" creationId="{ECA62C23-A234-1845-85FA-056B4BF85F25}"/>
          </ac:spMkLst>
        </pc:spChg>
        <pc:spChg chg="add mod">
          <ac:chgData name="森田 未希" userId="a6b7ca52-0fdd-444b-80c2-898147956c63" providerId="ADAL" clId="{072CF56D-E26A-46C5-B81B-0CC81F0499FD}" dt="2023-09-20T11:27:07.445" v="282"/>
          <ac:spMkLst>
            <pc:docMk/>
            <pc:sldMk cId="0" sldId="257"/>
            <ac:spMk id="35" creationId="{CD5F045A-AB87-F78D-FAE1-038061BAAFD5}"/>
          </ac:spMkLst>
        </pc:spChg>
        <pc:spChg chg="add mod">
          <ac:chgData name="森田 未希" userId="a6b7ca52-0fdd-444b-80c2-898147956c63" providerId="ADAL" clId="{072CF56D-E26A-46C5-B81B-0CC81F0499FD}" dt="2023-09-20T11:27:23.085" v="296"/>
          <ac:spMkLst>
            <pc:docMk/>
            <pc:sldMk cId="0" sldId="257"/>
            <ac:spMk id="36" creationId="{3C2A91D1-6216-E35D-B090-4B0E3D5D6181}"/>
          </ac:spMkLst>
        </pc:spChg>
        <pc:spChg chg="add mod">
          <ac:chgData name="森田 未希" userId="a6b7ca52-0fdd-444b-80c2-898147956c63" providerId="ADAL" clId="{072CF56D-E26A-46C5-B81B-0CC81F0499FD}" dt="2023-09-20T11:24:46.972" v="184"/>
          <ac:spMkLst>
            <pc:docMk/>
            <pc:sldMk cId="0" sldId="257"/>
            <ac:spMk id="37" creationId="{97003BB1-F979-9C2B-FF71-8DE73D5C80B0}"/>
          </ac:spMkLst>
        </pc:spChg>
        <pc:spChg chg="add mod">
          <ac:chgData name="森田 未希" userId="a6b7ca52-0fdd-444b-80c2-898147956c63" providerId="ADAL" clId="{072CF56D-E26A-46C5-B81B-0CC81F0499FD}" dt="2023-09-20T11:25:51.084" v="228"/>
          <ac:spMkLst>
            <pc:docMk/>
            <pc:sldMk cId="0" sldId="257"/>
            <ac:spMk id="38" creationId="{33400308-2C38-50CB-22A8-FD38DF1B26C9}"/>
          </ac:spMkLst>
        </pc:spChg>
        <pc:spChg chg="add mod">
          <ac:chgData name="森田 未希" userId="a6b7ca52-0fdd-444b-80c2-898147956c63" providerId="ADAL" clId="{072CF56D-E26A-46C5-B81B-0CC81F0499FD}" dt="2023-09-20T11:26:10.134" v="243"/>
          <ac:spMkLst>
            <pc:docMk/>
            <pc:sldMk cId="0" sldId="257"/>
            <ac:spMk id="39" creationId="{8CC89EC0-7556-4B80-96BE-F36908BFB33A}"/>
          </ac:spMkLst>
        </pc:spChg>
        <pc:spChg chg="add mod">
          <ac:chgData name="森田 未希" userId="a6b7ca52-0fdd-444b-80c2-898147956c63" providerId="ADAL" clId="{072CF56D-E26A-46C5-B81B-0CC81F0499FD}" dt="2023-09-20T11:26:22.444" v="254"/>
          <ac:spMkLst>
            <pc:docMk/>
            <pc:sldMk cId="0" sldId="257"/>
            <ac:spMk id="40" creationId="{9AF817AC-A2E1-2ADC-3AAD-95E4EA5B6AF5}"/>
          </ac:spMkLst>
        </pc:spChg>
        <pc:spChg chg="add mod">
          <ac:chgData name="森田 未希" userId="a6b7ca52-0fdd-444b-80c2-898147956c63" providerId="ADAL" clId="{072CF56D-E26A-46C5-B81B-0CC81F0499FD}" dt="2023-09-20T11:26:38.435" v="271"/>
          <ac:spMkLst>
            <pc:docMk/>
            <pc:sldMk cId="0" sldId="257"/>
            <ac:spMk id="41" creationId="{660AEDFA-1AB1-28A9-64E3-DB4D985F99CE}"/>
          </ac:spMkLst>
        </pc:spChg>
        <pc:spChg chg="mod">
          <ac:chgData name="森田 未希" userId="a6b7ca52-0fdd-444b-80c2-898147956c63" providerId="ADAL" clId="{072CF56D-E26A-46C5-B81B-0CC81F0499FD}" dt="2023-09-20T11:26:56.476" v="273" actId="12788"/>
          <ac:spMkLst>
            <pc:docMk/>
            <pc:sldMk cId="0" sldId="257"/>
            <ac:spMk id="45" creationId="{00000000-0000-0000-0000-000000000000}"/>
          </ac:spMkLst>
        </pc:spChg>
        <pc:spChg chg="mod">
          <ac:chgData name="森田 未希" userId="a6b7ca52-0fdd-444b-80c2-898147956c63" providerId="ADAL" clId="{072CF56D-E26A-46C5-B81B-0CC81F0499FD}" dt="2023-09-20T11:26:56.476" v="273" actId="12788"/>
          <ac:spMkLst>
            <pc:docMk/>
            <pc:sldMk cId="0" sldId="257"/>
            <ac:spMk id="46" creationId="{00000000-0000-0000-0000-000000000000}"/>
          </ac:spMkLst>
        </pc:spChg>
        <pc:spChg chg="mod">
          <ac:chgData name="森田 未希" userId="a6b7ca52-0fdd-444b-80c2-898147956c63" providerId="ADAL" clId="{072CF56D-E26A-46C5-B81B-0CC81F0499FD}" dt="2023-09-20T11:26:56.476" v="273" actId="12788"/>
          <ac:spMkLst>
            <pc:docMk/>
            <pc:sldMk cId="0" sldId="257"/>
            <ac:spMk id="47" creationId="{00000000-0000-0000-0000-000000000000}"/>
          </ac:spMkLst>
        </pc:spChg>
        <pc:spChg chg="mod">
          <ac:chgData name="森田 未希" userId="a6b7ca52-0fdd-444b-80c2-898147956c63" providerId="ADAL" clId="{072CF56D-E26A-46C5-B81B-0CC81F0499FD}" dt="2023-09-20T11:27:03.935" v="279"/>
          <ac:spMkLst>
            <pc:docMk/>
            <pc:sldMk cId="0" sldId="257"/>
            <ac:spMk id="48" creationId="{00000000-0000-0000-0000-000000000000}"/>
          </ac:spMkLst>
        </pc:spChg>
        <pc:spChg chg="mod">
          <ac:chgData name="森田 未希" userId="a6b7ca52-0fdd-444b-80c2-898147956c63" providerId="ADAL" clId="{072CF56D-E26A-46C5-B81B-0CC81F0499FD}" dt="2023-09-20T11:27:29.585" v="304"/>
          <ac:spMkLst>
            <pc:docMk/>
            <pc:sldMk cId="0" sldId="257"/>
            <ac:spMk id="49" creationId="{00000000-0000-0000-0000-000000000000}"/>
          </ac:spMkLst>
        </pc:spChg>
        <pc:spChg chg="mod">
          <ac:chgData name="森田 未希" userId="a6b7ca52-0fdd-444b-80c2-898147956c63" providerId="ADAL" clId="{072CF56D-E26A-46C5-B81B-0CC81F0499FD}" dt="2023-09-20T11:26:01.507" v="231" actId="1076"/>
          <ac:spMkLst>
            <pc:docMk/>
            <pc:sldMk cId="0" sldId="257"/>
            <ac:spMk id="50" creationId="{00000000-0000-0000-0000-000000000000}"/>
          </ac:spMkLst>
        </pc:spChg>
        <pc:spChg chg="mod">
          <ac:chgData name="森田 未希" userId="a6b7ca52-0fdd-444b-80c2-898147956c63" providerId="ADAL" clId="{072CF56D-E26A-46C5-B81B-0CC81F0499FD}" dt="2023-09-20T11:23:37.512" v="134" actId="1076"/>
          <ac:spMkLst>
            <pc:docMk/>
            <pc:sldMk cId="0" sldId="257"/>
            <ac:spMk id="52" creationId="{00000000-0000-0000-0000-000000000000}"/>
          </ac:spMkLst>
        </pc:spChg>
        <pc:spChg chg="mod">
          <ac:chgData name="森田 未希" userId="a6b7ca52-0fdd-444b-80c2-898147956c63" providerId="ADAL" clId="{072CF56D-E26A-46C5-B81B-0CC81F0499FD}" dt="2023-09-20T11:23:37.512" v="134" actId="1076"/>
          <ac:spMkLst>
            <pc:docMk/>
            <pc:sldMk cId="0" sldId="257"/>
            <ac:spMk id="53" creationId="{00000000-0000-0000-0000-000000000000}"/>
          </ac:spMkLst>
        </pc:spChg>
        <pc:spChg chg="mod">
          <ac:chgData name="森田 未希" userId="a6b7ca52-0fdd-444b-80c2-898147956c63" providerId="ADAL" clId="{072CF56D-E26A-46C5-B81B-0CC81F0499FD}" dt="2023-09-20T11:23:37.512" v="134" actId="1076"/>
          <ac:spMkLst>
            <pc:docMk/>
            <pc:sldMk cId="0" sldId="257"/>
            <ac:spMk id="54" creationId="{00000000-0000-0000-0000-000000000000}"/>
          </ac:spMkLst>
        </pc:spChg>
        <pc:spChg chg="mod">
          <ac:chgData name="森田 未希" userId="a6b7ca52-0fdd-444b-80c2-898147956c63" providerId="ADAL" clId="{072CF56D-E26A-46C5-B81B-0CC81F0499FD}" dt="2023-09-20T11:27:00.625" v="276"/>
          <ac:spMkLst>
            <pc:docMk/>
            <pc:sldMk cId="0" sldId="257"/>
            <ac:spMk id="55" creationId="{00000000-0000-0000-0000-000000000000}"/>
          </ac:spMkLst>
        </pc:spChg>
        <pc:spChg chg="mod">
          <ac:chgData name="森田 未希" userId="a6b7ca52-0fdd-444b-80c2-898147956c63" providerId="ADAL" clId="{072CF56D-E26A-46C5-B81B-0CC81F0499FD}" dt="2023-09-20T11:27:18.235" v="292"/>
          <ac:spMkLst>
            <pc:docMk/>
            <pc:sldMk cId="0" sldId="257"/>
            <ac:spMk id="56" creationId="{00000000-0000-0000-0000-000000000000}"/>
          </ac:spMkLst>
        </pc:spChg>
        <pc:spChg chg="del mod">
          <ac:chgData name="森田 未希" userId="a6b7ca52-0fdd-444b-80c2-898147956c63" providerId="ADAL" clId="{072CF56D-E26A-46C5-B81B-0CC81F0499FD}" dt="2023-09-20T11:25:12.153" v="203" actId="478"/>
          <ac:spMkLst>
            <pc:docMk/>
            <pc:sldMk cId="0" sldId="257"/>
            <ac:spMk id="57" creationId="{00000000-0000-0000-0000-000000000000}"/>
          </ac:spMkLst>
        </pc:spChg>
        <pc:grpChg chg="add del mod">
          <ac:chgData name="森田 未希" userId="a6b7ca52-0fdd-444b-80c2-898147956c63" providerId="ADAL" clId="{072CF56D-E26A-46C5-B81B-0CC81F0499FD}" dt="2023-09-20T11:22:08.210" v="86"/>
          <ac:grpSpMkLst>
            <pc:docMk/>
            <pc:sldMk cId="0" sldId="257"/>
            <ac:grpSpMk id="3" creationId="{19CE6BF8-23D4-DD88-D029-87EF89DF2430}"/>
          </ac:grpSpMkLst>
        </pc:grpChg>
        <pc:grpChg chg="add del mod">
          <ac:chgData name="森田 未希" userId="a6b7ca52-0fdd-444b-80c2-898147956c63" providerId="ADAL" clId="{072CF56D-E26A-46C5-B81B-0CC81F0499FD}" dt="2023-09-20T11:22:07.944" v="85"/>
          <ac:grpSpMkLst>
            <pc:docMk/>
            <pc:sldMk cId="0" sldId="257"/>
            <ac:grpSpMk id="9" creationId="{F18AF853-C9BC-2193-86D8-F7B18F904F25}"/>
          </ac:grpSpMkLst>
        </pc:grpChg>
        <pc:grpChg chg="add del mod">
          <ac:chgData name="森田 未希" userId="a6b7ca52-0fdd-444b-80c2-898147956c63" providerId="ADAL" clId="{072CF56D-E26A-46C5-B81B-0CC81F0499FD}" dt="2023-09-20T11:22:07.669" v="84"/>
          <ac:grpSpMkLst>
            <pc:docMk/>
            <pc:sldMk cId="0" sldId="257"/>
            <ac:grpSpMk id="14" creationId="{77058553-6300-2822-B8C9-5739DAF614C2}"/>
          </ac:grpSpMkLst>
        </pc:grpChg>
        <pc:grpChg chg="add mod">
          <ac:chgData name="森田 未希" userId="a6b7ca52-0fdd-444b-80c2-898147956c63" providerId="ADAL" clId="{072CF56D-E26A-46C5-B81B-0CC81F0499FD}" dt="2023-09-20T11:26:56.476" v="273" actId="12788"/>
          <ac:grpSpMkLst>
            <pc:docMk/>
            <pc:sldMk cId="0" sldId="257"/>
            <ac:grpSpMk id="19" creationId="{3DF39708-E854-532F-62E9-A238BE9F99D3}"/>
          </ac:grpSpMkLst>
        </pc:grpChg>
        <pc:grpChg chg="add mod">
          <ac:chgData name="森田 未希" userId="a6b7ca52-0fdd-444b-80c2-898147956c63" providerId="ADAL" clId="{072CF56D-E26A-46C5-B81B-0CC81F0499FD}" dt="2023-09-20T11:26:48.479" v="272" actId="12788"/>
          <ac:grpSpMkLst>
            <pc:docMk/>
            <pc:sldMk cId="0" sldId="257"/>
            <ac:grpSpMk id="25" creationId="{3DE64D89-1CFD-3BE4-C51B-91EB67BE30C9}"/>
          </ac:grpSpMkLst>
        </pc:grpChg>
        <pc:grpChg chg="add mod">
          <ac:chgData name="森田 未希" userId="a6b7ca52-0fdd-444b-80c2-898147956c63" providerId="ADAL" clId="{072CF56D-E26A-46C5-B81B-0CC81F0499FD}" dt="2023-09-20T11:26:48.479" v="272" actId="12788"/>
          <ac:grpSpMkLst>
            <pc:docMk/>
            <pc:sldMk cId="0" sldId="257"/>
            <ac:grpSpMk id="31" creationId="{A4C914B4-C001-E626-7684-B61878DE2866}"/>
          </ac:grpSpMkLst>
        </pc:grpChg>
        <pc:grpChg chg="mod">
          <ac:chgData name="森田 未希" userId="a6b7ca52-0fdd-444b-80c2-898147956c63" providerId="ADAL" clId="{072CF56D-E26A-46C5-B81B-0CC81F0499FD}" dt="2023-09-20T11:26:56.476" v="273" actId="12788"/>
          <ac:grpSpMkLst>
            <pc:docMk/>
            <pc:sldMk cId="0" sldId="257"/>
            <ac:grpSpMk id="44" creationId="{00000000-0000-0000-0000-000000000000}"/>
          </ac:grpSpMkLst>
        </pc:grpChg>
        <pc:grpChg chg="mod">
          <ac:chgData name="森田 未希" userId="a6b7ca52-0fdd-444b-80c2-898147956c63" providerId="ADAL" clId="{072CF56D-E26A-46C5-B81B-0CC81F0499FD}" dt="2023-09-20T11:26:48.479" v="272" actId="12788"/>
          <ac:grpSpMkLst>
            <pc:docMk/>
            <pc:sldMk cId="0" sldId="257"/>
            <ac:grpSpMk id="51" creationId="{00000000-0000-0000-0000-000000000000}"/>
          </ac:grpSpMkLst>
        </pc:grpChg>
      </pc:sldChg>
      <pc:sldChg chg="modSp mod">
        <pc:chgData name="森田 未希" userId="a6b7ca52-0fdd-444b-80c2-898147956c63" providerId="ADAL" clId="{072CF56D-E26A-46C5-B81B-0CC81F0499FD}" dt="2023-09-21T05:06:29.149" v="366"/>
        <pc:sldMkLst>
          <pc:docMk/>
          <pc:sldMk cId="3199587885" sldId="264"/>
        </pc:sldMkLst>
        <pc:spChg chg="mod">
          <ac:chgData name="森田 未希" userId="a6b7ca52-0fdd-444b-80c2-898147956c63" providerId="ADAL" clId="{072CF56D-E26A-46C5-B81B-0CC81F0499FD}" dt="2023-09-21T05:06:29.149" v="366"/>
          <ac:spMkLst>
            <pc:docMk/>
            <pc:sldMk cId="3199587885" sldId="264"/>
            <ac:spMk id="4" creationId="{6E8A19B3-4925-4DF5-9F72-33B601EFB530}"/>
          </ac:spMkLst>
        </pc:spChg>
      </pc:sldChg>
      <pc:sldChg chg="del">
        <pc:chgData name="森田 未希" userId="a6b7ca52-0fdd-444b-80c2-898147956c63" providerId="ADAL" clId="{072CF56D-E26A-46C5-B81B-0CC81F0499FD}" dt="2023-09-21T05:05:58.898" v="319" actId="47"/>
        <pc:sldMkLst>
          <pc:docMk/>
          <pc:sldMk cId="0" sldId="281"/>
        </pc:sldMkLst>
      </pc:sldChg>
      <pc:sldChg chg="del">
        <pc:chgData name="森田 未希" userId="a6b7ca52-0fdd-444b-80c2-898147956c63" providerId="ADAL" clId="{072CF56D-E26A-46C5-B81B-0CC81F0499FD}" dt="2023-09-20T11:16:38.523" v="1" actId="47"/>
        <pc:sldMkLst>
          <pc:docMk/>
          <pc:sldMk cId="2765973497" sldId="308"/>
        </pc:sldMkLst>
      </pc:sldChg>
      <pc:sldChg chg="addSp delSp modSp mod">
        <pc:chgData name="森田 未希" userId="a6b7ca52-0fdd-444b-80c2-898147956c63" providerId="ADAL" clId="{072CF56D-E26A-46C5-B81B-0CC81F0499FD}" dt="2023-09-20T11:28:00.456" v="317"/>
        <pc:sldMkLst>
          <pc:docMk/>
          <pc:sldMk cId="1840412971" sldId="314"/>
        </pc:sldMkLst>
        <pc:spChg chg="mod">
          <ac:chgData name="森田 未希" userId="a6b7ca52-0fdd-444b-80c2-898147956c63" providerId="ADAL" clId="{072CF56D-E26A-46C5-B81B-0CC81F0499FD}" dt="2023-09-20T11:23:05.241" v="133"/>
          <ac:spMkLst>
            <pc:docMk/>
            <pc:sldMk cId="1840412971" sldId="314"/>
            <ac:spMk id="2" creationId="{00000000-0000-0000-0000-000000000000}"/>
          </ac:spMkLst>
        </pc:spChg>
        <pc:spChg chg="add mod">
          <ac:chgData name="森田 未希" userId="a6b7ca52-0fdd-444b-80c2-898147956c63" providerId="ADAL" clId="{072CF56D-E26A-46C5-B81B-0CC81F0499FD}" dt="2023-09-20T11:21:47.759" v="80"/>
          <ac:spMkLst>
            <pc:docMk/>
            <pc:sldMk cId="1840412971" sldId="314"/>
            <ac:spMk id="3" creationId="{9C723D53-505A-8D5C-0148-E14528E0C988}"/>
          </ac:spMkLst>
        </pc:spChg>
        <pc:spChg chg="del">
          <ac:chgData name="森田 未希" userId="a6b7ca52-0fdd-444b-80c2-898147956c63" providerId="ADAL" clId="{072CF56D-E26A-46C5-B81B-0CC81F0499FD}" dt="2023-09-20T11:17:02.014" v="3" actId="478"/>
          <ac:spMkLst>
            <pc:docMk/>
            <pc:sldMk cId="1840412971" sldId="314"/>
            <ac:spMk id="5" creationId="{86BA9F93-5F6F-C4AE-44C2-C89FAF55F666}"/>
          </ac:spMkLst>
        </pc:spChg>
        <pc:spChg chg="mod">
          <ac:chgData name="森田 未希" userId="a6b7ca52-0fdd-444b-80c2-898147956c63" providerId="ADAL" clId="{072CF56D-E26A-46C5-B81B-0CC81F0499FD}" dt="2023-09-20T11:18:38.965" v="6"/>
          <ac:spMkLst>
            <pc:docMk/>
            <pc:sldMk cId="1840412971" sldId="314"/>
            <ac:spMk id="48" creationId="{00000000-0000-0000-0000-000000000000}"/>
          </ac:spMkLst>
        </pc:spChg>
        <pc:spChg chg="mod">
          <ac:chgData name="森田 未希" userId="a6b7ca52-0fdd-444b-80c2-898147956c63" providerId="ADAL" clId="{072CF56D-E26A-46C5-B81B-0CC81F0499FD}" dt="2023-09-20T11:28:00.456" v="317"/>
          <ac:spMkLst>
            <pc:docMk/>
            <pc:sldMk cId="1840412971" sldId="314"/>
            <ac:spMk id="49" creationId="{00000000-0000-0000-0000-000000000000}"/>
          </ac:spMkLst>
        </pc:spChg>
        <pc:spChg chg="mod">
          <ac:chgData name="森田 未希" userId="a6b7ca52-0fdd-444b-80c2-898147956c63" providerId="ADAL" clId="{072CF56D-E26A-46C5-B81B-0CC81F0499FD}" dt="2023-09-20T11:21:13.468" v="42" actId="6549"/>
          <ac:spMkLst>
            <pc:docMk/>
            <pc:sldMk cId="1840412971" sldId="314"/>
            <ac:spMk id="50" creationId="{00000000-0000-0000-0000-000000000000}"/>
          </ac:spMkLst>
        </pc:spChg>
        <pc:spChg chg="mod">
          <ac:chgData name="森田 未希" userId="a6b7ca52-0fdd-444b-80c2-898147956c63" providerId="ADAL" clId="{072CF56D-E26A-46C5-B81B-0CC81F0499FD}" dt="2023-09-20T11:18:45.295" v="11"/>
          <ac:spMkLst>
            <pc:docMk/>
            <pc:sldMk cId="1840412971" sldId="314"/>
            <ac:spMk id="55" creationId="{00000000-0000-0000-0000-000000000000}"/>
          </ac:spMkLst>
        </pc:spChg>
        <pc:spChg chg="mod">
          <ac:chgData name="森田 未希" userId="a6b7ca52-0fdd-444b-80c2-898147956c63" providerId="ADAL" clId="{072CF56D-E26A-46C5-B81B-0CC81F0499FD}" dt="2023-09-20T11:27:56.711" v="313"/>
          <ac:spMkLst>
            <pc:docMk/>
            <pc:sldMk cId="1840412971" sldId="314"/>
            <ac:spMk id="56" creationId="{00000000-0000-0000-0000-000000000000}"/>
          </ac:spMkLst>
        </pc:spChg>
        <pc:spChg chg="mod">
          <ac:chgData name="森田 未希" userId="a6b7ca52-0fdd-444b-80c2-898147956c63" providerId="ADAL" clId="{072CF56D-E26A-46C5-B81B-0CC81F0499FD}" dt="2023-09-20T11:21:32.269" v="60"/>
          <ac:spMkLst>
            <pc:docMk/>
            <pc:sldMk cId="1840412971" sldId="314"/>
            <ac:spMk id="57" creationId="{00000000-0000-0000-0000-000000000000}"/>
          </ac:spMkLst>
        </pc:spChg>
        <pc:spChg chg="mod">
          <ac:chgData name="森田 未希" userId="a6b7ca52-0fdd-444b-80c2-898147956c63" providerId="ADAL" clId="{072CF56D-E26A-46C5-B81B-0CC81F0499FD}" dt="2023-09-20T11:20:35.562" v="15"/>
          <ac:spMkLst>
            <pc:docMk/>
            <pc:sldMk cId="1840412971" sldId="314"/>
            <ac:spMk id="3090" creationId="{00000000-0000-0000-0000-000000000000}"/>
          </ac:spMkLst>
        </pc:spChg>
      </pc:sldChg>
      <pc:sldChg chg="add">
        <pc:chgData name="森田 未希" userId="a6b7ca52-0fdd-444b-80c2-898147956c63" providerId="ADAL" clId="{072CF56D-E26A-46C5-B81B-0CC81F0499FD}" dt="2023-09-20T11:16:36.088" v="0"/>
        <pc:sldMkLst>
          <pc:docMk/>
          <pc:sldMk cId="3913537807" sldId="315"/>
        </pc:sldMkLst>
      </pc:sldChg>
      <pc:sldChg chg="addSp delSp modSp add mod">
        <pc:chgData name="森田 未希" userId="a6b7ca52-0fdd-444b-80c2-898147956c63" providerId="ADAL" clId="{072CF56D-E26A-46C5-B81B-0CC81F0499FD}" dt="2023-09-21T05:07:53.050" v="375" actId="478"/>
        <pc:sldMkLst>
          <pc:docMk/>
          <pc:sldMk cId="3795464855" sldId="316"/>
        </pc:sldMkLst>
        <pc:picChg chg="add del">
          <ac:chgData name="森田 未希" userId="a6b7ca52-0fdd-444b-80c2-898147956c63" providerId="ADAL" clId="{072CF56D-E26A-46C5-B81B-0CC81F0499FD}" dt="2023-09-21T05:07:53.050" v="375" actId="478"/>
          <ac:picMkLst>
            <pc:docMk/>
            <pc:sldMk cId="3795464855" sldId="316"/>
            <ac:picMk id="4" creationId="{8A0C1125-BB81-77B4-3FC5-92834AF583F2}"/>
          </ac:picMkLst>
        </pc:picChg>
        <pc:picChg chg="add mod ord">
          <ac:chgData name="森田 未希" userId="a6b7ca52-0fdd-444b-80c2-898147956c63" providerId="ADAL" clId="{072CF56D-E26A-46C5-B81B-0CC81F0499FD}" dt="2023-09-21T05:07:51.270" v="374" actId="167"/>
          <ac:picMkLst>
            <pc:docMk/>
            <pc:sldMk cId="3795464855" sldId="316"/>
            <ac:picMk id="6" creationId="{B46F3707-E1D0-5DF0-5BAE-EF2A696DD5F7}"/>
          </ac:picMkLst>
        </pc:picChg>
      </pc:sldChg>
    </pc:docChg>
  </pc:docChgLst>
  <pc:docChgLst>
    <pc:chgData name="洪 賢進" userId="e5938317-351c-4213-b8a0-38e160c6f622" providerId="ADAL" clId="{85B7993D-5B1C-4F48-9396-08A998B2D83D}"/>
    <pc:docChg chg="undo custSel modSld">
      <pc:chgData name="洪 賢進" userId="e5938317-351c-4213-b8a0-38e160c6f622" providerId="ADAL" clId="{85B7993D-5B1C-4F48-9396-08A998B2D83D}" dt="2023-09-21T02:53:10.324" v="293"/>
      <pc:docMkLst>
        <pc:docMk/>
      </pc:docMkLst>
      <pc:sldChg chg="modSp mod">
        <pc:chgData name="洪 賢進" userId="e5938317-351c-4213-b8a0-38e160c6f622" providerId="ADAL" clId="{85B7993D-5B1C-4F48-9396-08A998B2D83D}" dt="2023-09-21T02:51:10.773" v="281" actId="403"/>
        <pc:sldMkLst>
          <pc:docMk/>
          <pc:sldMk cId="466150023" sldId="263"/>
        </pc:sldMkLst>
        <pc:spChg chg="mod">
          <ac:chgData name="洪 賢進" userId="e5938317-351c-4213-b8a0-38e160c6f622" providerId="ADAL" clId="{85B7993D-5B1C-4F48-9396-08A998B2D83D}" dt="2023-09-21T02:51:10.773" v="281" actId="403"/>
          <ac:spMkLst>
            <pc:docMk/>
            <pc:sldMk cId="466150023" sldId="263"/>
            <ac:spMk id="5" creationId="{C7A3C6B6-0962-4FDC-9EFB-11633B678656}"/>
          </ac:spMkLst>
        </pc:spChg>
      </pc:sldChg>
      <pc:sldChg chg="addSp modSp mod">
        <pc:chgData name="洪 賢進" userId="e5938317-351c-4213-b8a0-38e160c6f622" providerId="ADAL" clId="{85B7993D-5B1C-4F48-9396-08A998B2D83D}" dt="2023-09-21T02:44:39.690" v="97" actId="207"/>
        <pc:sldMkLst>
          <pc:docMk/>
          <pc:sldMk cId="3484819017" sldId="265"/>
        </pc:sldMkLst>
        <pc:spChg chg="add mod">
          <ac:chgData name="洪 賢進" userId="e5938317-351c-4213-b8a0-38e160c6f622" providerId="ADAL" clId="{85B7993D-5B1C-4F48-9396-08A998B2D83D}" dt="2023-09-21T02:44:07.965" v="96" actId="1076"/>
          <ac:spMkLst>
            <pc:docMk/>
            <pc:sldMk cId="3484819017" sldId="265"/>
            <ac:spMk id="8" creationId="{481810F5-09F3-A02D-1938-271D356B5DF9}"/>
          </ac:spMkLst>
        </pc:spChg>
        <pc:spChg chg="add mod">
          <ac:chgData name="洪 賢進" userId="e5938317-351c-4213-b8a0-38e160c6f622" providerId="ADAL" clId="{85B7993D-5B1C-4F48-9396-08A998B2D83D}" dt="2023-09-21T02:44:39.690" v="97" actId="207"/>
          <ac:spMkLst>
            <pc:docMk/>
            <pc:sldMk cId="3484819017" sldId="265"/>
            <ac:spMk id="9" creationId="{1803BD78-4A54-225A-27F3-0E310EF1407F}"/>
          </ac:spMkLst>
        </pc:spChg>
        <pc:spChg chg="mod">
          <ac:chgData name="洪 賢進" userId="e5938317-351c-4213-b8a0-38e160c6f622" providerId="ADAL" clId="{85B7993D-5B1C-4F48-9396-08A998B2D83D}" dt="2023-09-21T02:42:10.226" v="10" actId="1076"/>
          <ac:spMkLst>
            <pc:docMk/>
            <pc:sldMk cId="3484819017" sldId="265"/>
            <ac:spMk id="57" creationId="{31166560-68A2-437A-8FE4-F308E9EAE0EE}"/>
          </ac:spMkLst>
        </pc:spChg>
        <pc:spChg chg="mod">
          <ac:chgData name="洪 賢進" userId="e5938317-351c-4213-b8a0-38e160c6f622" providerId="ADAL" clId="{85B7993D-5B1C-4F48-9396-08A998B2D83D}" dt="2023-09-21T02:42:10.226" v="10" actId="1076"/>
          <ac:spMkLst>
            <pc:docMk/>
            <pc:sldMk cId="3484819017" sldId="265"/>
            <ac:spMk id="61" creationId="{00000000-0000-0000-0000-000000000000}"/>
          </ac:spMkLst>
        </pc:spChg>
      </pc:sldChg>
      <pc:sldChg chg="modSp mod">
        <pc:chgData name="洪 賢進" userId="e5938317-351c-4213-b8a0-38e160c6f622" providerId="ADAL" clId="{85B7993D-5B1C-4F48-9396-08A998B2D83D}" dt="2023-09-21T02:53:10.324" v="293"/>
        <pc:sldMkLst>
          <pc:docMk/>
          <pc:sldMk cId="1975725049" sldId="307"/>
        </pc:sldMkLst>
        <pc:graphicFrameChg chg="mod modGraphic">
          <ac:chgData name="洪 賢進" userId="e5938317-351c-4213-b8a0-38e160c6f622" providerId="ADAL" clId="{85B7993D-5B1C-4F48-9396-08A998B2D83D}" dt="2023-09-21T02:53:10.324" v="293"/>
          <ac:graphicFrameMkLst>
            <pc:docMk/>
            <pc:sldMk cId="1975725049" sldId="307"/>
            <ac:graphicFrameMk id="6" creationId="{00000000-0000-0000-0000-000000000000}"/>
          </ac:graphicFrameMkLst>
        </pc:graphicFrameChg>
      </pc:sldChg>
      <pc:sldChg chg="modSp mod">
        <pc:chgData name="洪 賢進" userId="e5938317-351c-4213-b8a0-38e160c6f622" providerId="ADAL" clId="{85B7993D-5B1C-4F48-9396-08A998B2D83D}" dt="2023-09-21T02:40:30.669" v="4"/>
        <pc:sldMkLst>
          <pc:docMk/>
          <pc:sldMk cId="3913537807" sldId="315"/>
        </pc:sldMkLst>
        <pc:spChg chg="mod">
          <ac:chgData name="洪 賢進" userId="e5938317-351c-4213-b8a0-38e160c6f622" providerId="ADAL" clId="{85B7993D-5B1C-4F48-9396-08A998B2D83D}" dt="2023-09-21T02:40:30.669" v="4"/>
          <ac:spMkLst>
            <pc:docMk/>
            <pc:sldMk cId="3913537807" sldId="315"/>
            <ac:spMk id="38" creationId="{A58C16CF-F233-C01E-C814-77C860C08ABA}"/>
          </ac:spMkLst>
        </pc:spChg>
      </pc:sldChg>
    </pc:docChg>
  </pc:docChgLst>
  <pc:docChgLst>
    <pc:chgData name="森田 未希" userId="a6b7ca52-0fdd-444b-80c2-898147956c63" providerId="ADAL" clId="{00F1707D-2AFA-416E-AE22-EAB07FC9E154}"/>
    <pc:docChg chg="addSld modSld">
      <pc:chgData name="森田 未希" userId="a6b7ca52-0fdd-444b-80c2-898147956c63" providerId="ADAL" clId="{00F1707D-2AFA-416E-AE22-EAB07FC9E154}" dt="2023-09-11T10:16:41.978" v="50" actId="2711"/>
      <pc:docMkLst>
        <pc:docMk/>
      </pc:docMkLst>
      <pc:sldChg chg="modSp mod">
        <pc:chgData name="森田 未希" userId="a6b7ca52-0fdd-444b-80c2-898147956c63" providerId="ADAL" clId="{00F1707D-2AFA-416E-AE22-EAB07FC9E154}" dt="2023-09-11T10:16:09.520" v="20"/>
        <pc:sldMkLst>
          <pc:docMk/>
          <pc:sldMk cId="0" sldId="256"/>
        </pc:sldMkLst>
        <pc:spChg chg="mod">
          <ac:chgData name="森田 未希" userId="a6b7ca52-0fdd-444b-80c2-898147956c63" providerId="ADAL" clId="{00F1707D-2AFA-416E-AE22-EAB07FC9E154}" dt="2023-09-11T10:16:09.520" v="20"/>
          <ac:spMkLst>
            <pc:docMk/>
            <pc:sldMk cId="0" sldId="256"/>
            <ac:spMk id="2051" creationId="{00000000-0000-0000-0000-000000000000}"/>
          </ac:spMkLst>
        </pc:spChg>
      </pc:sldChg>
      <pc:sldChg chg="add">
        <pc:chgData name="森田 未希" userId="a6b7ca52-0fdd-444b-80c2-898147956c63" providerId="ADAL" clId="{00F1707D-2AFA-416E-AE22-EAB07FC9E154}" dt="2023-09-05T08:47:58.719" v="0"/>
        <pc:sldMkLst>
          <pc:docMk/>
          <pc:sldMk cId="740674425" sldId="262"/>
        </pc:sldMkLst>
      </pc:sldChg>
      <pc:sldChg chg="add">
        <pc:chgData name="森田 未希" userId="a6b7ca52-0fdd-444b-80c2-898147956c63" providerId="ADAL" clId="{00F1707D-2AFA-416E-AE22-EAB07FC9E154}" dt="2023-09-05T08:47:58.719" v="0"/>
        <pc:sldMkLst>
          <pc:docMk/>
          <pc:sldMk cId="466150023" sldId="263"/>
        </pc:sldMkLst>
      </pc:sldChg>
      <pc:sldChg chg="add">
        <pc:chgData name="森田 未希" userId="a6b7ca52-0fdd-444b-80c2-898147956c63" providerId="ADAL" clId="{00F1707D-2AFA-416E-AE22-EAB07FC9E154}" dt="2023-09-05T08:47:58.719" v="0"/>
        <pc:sldMkLst>
          <pc:docMk/>
          <pc:sldMk cId="3199587885" sldId="264"/>
        </pc:sldMkLst>
      </pc:sldChg>
      <pc:sldChg chg="add">
        <pc:chgData name="森田 未希" userId="a6b7ca52-0fdd-444b-80c2-898147956c63" providerId="ADAL" clId="{00F1707D-2AFA-416E-AE22-EAB07FC9E154}" dt="2023-09-05T08:47:58.719" v="0"/>
        <pc:sldMkLst>
          <pc:docMk/>
          <pc:sldMk cId="3484819017" sldId="265"/>
        </pc:sldMkLst>
      </pc:sldChg>
      <pc:sldChg chg="modSp mod">
        <pc:chgData name="森田 未希" userId="a6b7ca52-0fdd-444b-80c2-898147956c63" providerId="ADAL" clId="{00F1707D-2AFA-416E-AE22-EAB07FC9E154}" dt="2023-09-11T10:16:41.978" v="50" actId="2711"/>
        <pc:sldMkLst>
          <pc:docMk/>
          <pc:sldMk cId="3256616810" sldId="309"/>
        </pc:sldMkLst>
        <pc:graphicFrameChg chg="mod modGraphic">
          <ac:chgData name="森田 未希" userId="a6b7ca52-0fdd-444b-80c2-898147956c63" providerId="ADAL" clId="{00F1707D-2AFA-416E-AE22-EAB07FC9E154}" dt="2023-09-11T10:16:41.978" v="50" actId="2711"/>
          <ac:graphicFrameMkLst>
            <pc:docMk/>
            <pc:sldMk cId="3256616810" sldId="309"/>
            <ac:graphicFrameMk id="5" creationId="{00000000-0000-0000-0000-000000000000}"/>
          </ac:graphicFrameMkLst>
        </pc:graphicFrameChg>
      </pc:sldChg>
    </pc:docChg>
  </pc:docChgLst>
  <pc:docChgLst>
    <pc:chgData name="洪 賢進" userId="e5938317-351c-4213-b8a0-38e160c6f622" providerId="ADAL" clId="{F303F7D0-61CE-406E-B5D5-928BE6A88DEA}"/>
    <pc:docChg chg="undo custSel addSld delSld modSld sldOrd">
      <pc:chgData name="洪 賢進" userId="e5938317-351c-4213-b8a0-38e160c6f622" providerId="ADAL" clId="{F303F7D0-61CE-406E-B5D5-928BE6A88DEA}" dt="2023-08-26T01:24:52.833" v="313"/>
      <pc:docMkLst>
        <pc:docMk/>
      </pc:docMkLst>
      <pc:sldChg chg="modSp mod">
        <pc:chgData name="洪 賢進" userId="e5938317-351c-4213-b8a0-38e160c6f622" providerId="ADAL" clId="{F303F7D0-61CE-406E-B5D5-928BE6A88DEA}" dt="2023-08-26T01:19:24.371" v="236"/>
        <pc:sldMkLst>
          <pc:docMk/>
          <pc:sldMk cId="0" sldId="256"/>
        </pc:sldMkLst>
        <pc:spChg chg="mod">
          <ac:chgData name="洪 賢進" userId="e5938317-351c-4213-b8a0-38e160c6f622" providerId="ADAL" clId="{F303F7D0-61CE-406E-B5D5-928BE6A88DEA}" dt="2023-08-26T01:19:24.371" v="236"/>
          <ac:spMkLst>
            <pc:docMk/>
            <pc:sldMk cId="0" sldId="256"/>
            <ac:spMk id="2051" creationId="{00000000-0000-0000-0000-000000000000}"/>
          </ac:spMkLst>
        </pc:spChg>
      </pc:sldChg>
      <pc:sldChg chg="modSp mod">
        <pc:chgData name="洪 賢進" userId="e5938317-351c-4213-b8a0-38e160c6f622" providerId="ADAL" clId="{F303F7D0-61CE-406E-B5D5-928BE6A88DEA}" dt="2023-08-26T01:24:44.297" v="301"/>
        <pc:sldMkLst>
          <pc:docMk/>
          <pc:sldMk cId="0" sldId="257"/>
        </pc:sldMkLst>
        <pc:spChg chg="mod">
          <ac:chgData name="洪 賢進" userId="e5938317-351c-4213-b8a0-38e160c6f622" providerId="ADAL" clId="{F303F7D0-61CE-406E-B5D5-928BE6A88DEA}" dt="2023-08-26T00:11:52.453" v="98" actId="1036"/>
          <ac:spMkLst>
            <pc:docMk/>
            <pc:sldMk cId="0" sldId="257"/>
            <ac:spMk id="2" creationId="{00000000-0000-0000-0000-000000000000}"/>
          </ac:spMkLst>
        </pc:spChg>
        <pc:spChg chg="mod">
          <ac:chgData name="洪 賢進" userId="e5938317-351c-4213-b8a0-38e160c6f622" providerId="ADAL" clId="{F303F7D0-61CE-406E-B5D5-928BE6A88DEA}" dt="2023-08-26T00:13:07.560" v="146" actId="20577"/>
          <ac:spMkLst>
            <pc:docMk/>
            <pc:sldMk cId="0" sldId="257"/>
            <ac:spMk id="5" creationId="{86BA9F93-5F6F-C4AE-44C2-C89FAF55F666}"/>
          </ac:spMkLst>
        </pc:spChg>
        <pc:spChg chg="mod">
          <ac:chgData name="洪 賢進" userId="e5938317-351c-4213-b8a0-38e160c6f622" providerId="ADAL" clId="{F303F7D0-61CE-406E-B5D5-928BE6A88DEA}" dt="2023-08-26T00:10:28.490" v="47"/>
          <ac:spMkLst>
            <pc:docMk/>
            <pc:sldMk cId="0" sldId="257"/>
            <ac:spMk id="3088" creationId="{00000000-0000-0000-0000-000000000000}"/>
          </ac:spMkLst>
        </pc:spChg>
        <pc:spChg chg="mod">
          <ac:chgData name="洪 賢進" userId="e5938317-351c-4213-b8a0-38e160c6f622" providerId="ADAL" clId="{F303F7D0-61CE-406E-B5D5-928BE6A88DEA}" dt="2023-08-26T00:11:16.491" v="94" actId="1037"/>
          <ac:spMkLst>
            <pc:docMk/>
            <pc:sldMk cId="0" sldId="257"/>
            <ac:spMk id="3089" creationId="{00000000-0000-0000-0000-000000000000}"/>
          </ac:spMkLst>
        </pc:spChg>
        <pc:spChg chg="mod">
          <ac:chgData name="洪 賢進" userId="e5938317-351c-4213-b8a0-38e160c6f622" providerId="ADAL" clId="{F303F7D0-61CE-406E-B5D5-928BE6A88DEA}" dt="2023-08-26T01:24:44.297" v="301"/>
          <ac:spMkLst>
            <pc:docMk/>
            <pc:sldMk cId="0" sldId="257"/>
            <ac:spMk id="3090" creationId="{00000000-0000-0000-0000-000000000000}"/>
          </ac:spMkLst>
        </pc:spChg>
      </pc:sldChg>
      <pc:sldChg chg="modSp mod">
        <pc:chgData name="洪 賢進" userId="e5938317-351c-4213-b8a0-38e160c6f622" providerId="ADAL" clId="{F303F7D0-61CE-406E-B5D5-928BE6A88DEA}" dt="2023-08-26T00:26:40.025" v="208"/>
        <pc:sldMkLst>
          <pc:docMk/>
          <pc:sldMk cId="0" sldId="278"/>
        </pc:sldMkLst>
        <pc:spChg chg="mod">
          <ac:chgData name="洪 賢進" userId="e5938317-351c-4213-b8a0-38e160c6f622" providerId="ADAL" clId="{F303F7D0-61CE-406E-B5D5-928BE6A88DEA}" dt="2023-08-26T00:26:40.025" v="208"/>
          <ac:spMkLst>
            <pc:docMk/>
            <pc:sldMk cId="0" sldId="278"/>
            <ac:spMk id="7" creationId="{00000000-0000-0000-0000-000000000000}"/>
          </ac:spMkLst>
        </pc:spChg>
      </pc:sldChg>
      <pc:sldChg chg="modSp mod">
        <pc:chgData name="洪 賢進" userId="e5938317-351c-4213-b8a0-38e160c6f622" providerId="ADAL" clId="{F303F7D0-61CE-406E-B5D5-928BE6A88DEA}" dt="2023-08-26T00:19:16.762" v="172" actId="6549"/>
        <pc:sldMkLst>
          <pc:docMk/>
          <pc:sldMk cId="0" sldId="284"/>
        </pc:sldMkLst>
        <pc:spChg chg="mod">
          <ac:chgData name="洪 賢進" userId="e5938317-351c-4213-b8a0-38e160c6f622" providerId="ADAL" clId="{F303F7D0-61CE-406E-B5D5-928BE6A88DEA}" dt="2023-08-26T00:19:16.762" v="172" actId="6549"/>
          <ac:spMkLst>
            <pc:docMk/>
            <pc:sldMk cId="0" sldId="284"/>
            <ac:spMk id="10242" creationId="{00000000-0000-0000-0000-000000000000}"/>
          </ac:spMkLst>
        </pc:spChg>
      </pc:sldChg>
      <pc:sldChg chg="delSp mod">
        <pc:chgData name="洪 賢進" userId="e5938317-351c-4213-b8a0-38e160c6f622" providerId="ADAL" clId="{F303F7D0-61CE-406E-B5D5-928BE6A88DEA}" dt="2023-08-26T00:22:32.640" v="177" actId="478"/>
        <pc:sldMkLst>
          <pc:docMk/>
          <pc:sldMk cId="0" sldId="289"/>
        </pc:sldMkLst>
        <pc:spChg chg="del">
          <ac:chgData name="洪 賢進" userId="e5938317-351c-4213-b8a0-38e160c6f622" providerId="ADAL" clId="{F303F7D0-61CE-406E-B5D5-928BE6A88DEA}" dt="2023-08-26T00:22:32.640" v="177" actId="478"/>
          <ac:spMkLst>
            <pc:docMk/>
            <pc:sldMk cId="0" sldId="289"/>
            <ac:spMk id="117" creationId="{00000000-0000-0000-0000-000000000000}"/>
          </ac:spMkLst>
        </pc:spChg>
        <pc:spChg chg="del">
          <ac:chgData name="洪 賢進" userId="e5938317-351c-4213-b8a0-38e160c6f622" providerId="ADAL" clId="{F303F7D0-61CE-406E-B5D5-928BE6A88DEA}" dt="2023-08-26T00:22:25.086" v="176" actId="478"/>
          <ac:spMkLst>
            <pc:docMk/>
            <pc:sldMk cId="0" sldId="289"/>
            <ac:spMk id="119" creationId="{00000000-0000-0000-0000-000000000000}"/>
          </ac:spMkLst>
        </pc:spChg>
      </pc:sldChg>
      <pc:sldChg chg="delSp mod">
        <pc:chgData name="洪 賢進" userId="e5938317-351c-4213-b8a0-38e160c6f622" providerId="ADAL" clId="{F303F7D0-61CE-406E-B5D5-928BE6A88DEA}" dt="2023-08-26T00:22:58.698" v="178" actId="478"/>
        <pc:sldMkLst>
          <pc:docMk/>
          <pc:sldMk cId="0" sldId="291"/>
        </pc:sldMkLst>
        <pc:spChg chg="del">
          <ac:chgData name="洪 賢進" userId="e5938317-351c-4213-b8a0-38e160c6f622" providerId="ADAL" clId="{F303F7D0-61CE-406E-B5D5-928BE6A88DEA}" dt="2023-08-26T00:22:58.698" v="178" actId="478"/>
          <ac:spMkLst>
            <pc:docMk/>
            <pc:sldMk cId="0" sldId="291"/>
            <ac:spMk id="73" creationId="{00000000-0000-0000-0000-000000000000}"/>
          </ac:spMkLst>
        </pc:spChg>
      </pc:sldChg>
      <pc:sldChg chg="modSp mod">
        <pc:chgData name="洪 賢進" userId="e5938317-351c-4213-b8a0-38e160c6f622" providerId="ADAL" clId="{F303F7D0-61CE-406E-B5D5-928BE6A88DEA}" dt="2023-08-26T00:24:04.224" v="191" actId="6549"/>
        <pc:sldMkLst>
          <pc:docMk/>
          <pc:sldMk cId="0" sldId="293"/>
        </pc:sldMkLst>
        <pc:spChg chg="mod">
          <ac:chgData name="洪 賢進" userId="e5938317-351c-4213-b8a0-38e160c6f622" providerId="ADAL" clId="{F303F7D0-61CE-406E-B5D5-928BE6A88DEA}" dt="2023-08-26T00:24:04.224" v="191" actId="6549"/>
          <ac:spMkLst>
            <pc:docMk/>
            <pc:sldMk cId="0" sldId="293"/>
            <ac:spMk id="19458" creationId="{00000000-0000-0000-0000-000000000000}"/>
          </ac:spMkLst>
        </pc:spChg>
      </pc:sldChg>
      <pc:sldChg chg="delSp modSp mod">
        <pc:chgData name="洪 賢進" userId="e5938317-351c-4213-b8a0-38e160c6f622" providerId="ADAL" clId="{F303F7D0-61CE-406E-B5D5-928BE6A88DEA}" dt="2023-08-26T00:20:56.841" v="175" actId="478"/>
        <pc:sldMkLst>
          <pc:docMk/>
          <pc:sldMk cId="99530444" sldId="306"/>
        </pc:sldMkLst>
        <pc:spChg chg="del">
          <ac:chgData name="洪 賢進" userId="e5938317-351c-4213-b8a0-38e160c6f622" providerId="ADAL" clId="{F303F7D0-61CE-406E-B5D5-928BE6A88DEA}" dt="2023-08-26T00:20:56.841" v="175" actId="478"/>
          <ac:spMkLst>
            <pc:docMk/>
            <pc:sldMk cId="99530444" sldId="306"/>
            <ac:spMk id="10" creationId="{00000000-0000-0000-0000-000000000000}"/>
          </ac:spMkLst>
        </pc:spChg>
        <pc:spChg chg="del">
          <ac:chgData name="洪 賢進" userId="e5938317-351c-4213-b8a0-38e160c6f622" providerId="ADAL" clId="{F303F7D0-61CE-406E-B5D5-928BE6A88DEA}" dt="2023-08-26T00:20:32.387" v="173" actId="478"/>
          <ac:spMkLst>
            <pc:docMk/>
            <pc:sldMk cId="99530444" sldId="306"/>
            <ac:spMk id="11" creationId="{00000000-0000-0000-0000-000000000000}"/>
          </ac:spMkLst>
        </pc:spChg>
        <pc:spChg chg="mod">
          <ac:chgData name="洪 賢進" userId="e5938317-351c-4213-b8a0-38e160c6f622" providerId="ADAL" clId="{F303F7D0-61CE-406E-B5D5-928BE6A88DEA}" dt="2023-08-26T00:20:49.174" v="174" actId="6549"/>
          <ac:spMkLst>
            <pc:docMk/>
            <pc:sldMk cId="99530444" sldId="306"/>
            <ac:spMk id="12" creationId="{00000000-0000-0000-0000-000000000000}"/>
          </ac:spMkLst>
        </pc:spChg>
      </pc:sldChg>
      <pc:sldChg chg="modSp mod">
        <pc:chgData name="洪 賢進" userId="e5938317-351c-4213-b8a0-38e160c6f622" providerId="ADAL" clId="{F303F7D0-61CE-406E-B5D5-928BE6A88DEA}" dt="2023-08-26T00:09:17.527" v="35" actId="13926"/>
        <pc:sldMkLst>
          <pc:docMk/>
          <pc:sldMk cId="2765973497" sldId="308"/>
        </pc:sldMkLst>
        <pc:spChg chg="mod">
          <ac:chgData name="洪 賢進" userId="e5938317-351c-4213-b8a0-38e160c6f622" providerId="ADAL" clId="{F303F7D0-61CE-406E-B5D5-928BE6A88DEA}" dt="2023-08-26T00:09:17.527" v="35" actId="13926"/>
          <ac:spMkLst>
            <pc:docMk/>
            <pc:sldMk cId="2765973497" sldId="308"/>
            <ac:spMk id="4" creationId="{05761332-657A-996D-EECE-504495A9A44F}"/>
          </ac:spMkLst>
        </pc:spChg>
      </pc:sldChg>
      <pc:sldChg chg="ord">
        <pc:chgData name="洪 賢進" userId="e5938317-351c-4213-b8a0-38e160c6f622" providerId="ADAL" clId="{F303F7D0-61CE-406E-B5D5-928BE6A88DEA}" dt="2023-08-26T00:28:02.535" v="210"/>
        <pc:sldMkLst>
          <pc:docMk/>
          <pc:sldMk cId="2264730614" sldId="311"/>
        </pc:sldMkLst>
      </pc:sldChg>
      <pc:sldChg chg="modSp add mod">
        <pc:chgData name="洪 賢進" userId="e5938317-351c-4213-b8a0-38e160c6f622" providerId="ADAL" clId="{F303F7D0-61CE-406E-B5D5-928BE6A88DEA}" dt="2023-08-26T01:24:52.833" v="313"/>
        <pc:sldMkLst>
          <pc:docMk/>
          <pc:sldMk cId="1840412971" sldId="314"/>
        </pc:sldMkLst>
        <pc:spChg chg="mod">
          <ac:chgData name="洪 賢進" userId="e5938317-351c-4213-b8a0-38e160c6f622" providerId="ADAL" clId="{F303F7D0-61CE-406E-B5D5-928BE6A88DEA}" dt="2023-08-26T01:23:55.192" v="257"/>
          <ac:spMkLst>
            <pc:docMk/>
            <pc:sldMk cId="1840412971" sldId="314"/>
            <ac:spMk id="3088" creationId="{00000000-0000-0000-0000-000000000000}"/>
          </ac:spMkLst>
        </pc:spChg>
        <pc:spChg chg="mod">
          <ac:chgData name="洪 賢進" userId="e5938317-351c-4213-b8a0-38e160c6f622" providerId="ADAL" clId="{F303F7D0-61CE-406E-B5D5-928BE6A88DEA}" dt="2023-08-26T01:24:14.224" v="269"/>
          <ac:spMkLst>
            <pc:docMk/>
            <pc:sldMk cId="1840412971" sldId="314"/>
            <ac:spMk id="3089" creationId="{00000000-0000-0000-0000-000000000000}"/>
          </ac:spMkLst>
        </pc:spChg>
        <pc:spChg chg="mod">
          <ac:chgData name="洪 賢進" userId="e5938317-351c-4213-b8a0-38e160c6f622" providerId="ADAL" clId="{F303F7D0-61CE-406E-B5D5-928BE6A88DEA}" dt="2023-08-26T01:24:52.833" v="313"/>
          <ac:spMkLst>
            <pc:docMk/>
            <pc:sldMk cId="1840412971" sldId="314"/>
            <ac:spMk id="3090" creationId="{00000000-0000-0000-0000-000000000000}"/>
          </ac:spMkLst>
        </pc:spChg>
      </pc:sldChg>
      <pc:sldChg chg="del">
        <pc:chgData name="洪 賢進" userId="e5938317-351c-4213-b8a0-38e160c6f622" providerId="ADAL" clId="{F303F7D0-61CE-406E-B5D5-928BE6A88DEA}" dt="2023-08-26T00:18:44.493" v="147" actId="2696"/>
        <pc:sldMkLst>
          <pc:docMk/>
          <pc:sldMk cId="4004623969" sldId="314"/>
        </pc:sldMkLst>
      </pc:sldChg>
      <pc:sldChg chg="del">
        <pc:chgData name="洪 賢進" userId="e5938317-351c-4213-b8a0-38e160c6f622" providerId="ADAL" clId="{F303F7D0-61CE-406E-B5D5-928BE6A88DEA}" dt="2023-08-26T00:23:37.762" v="179" actId="47"/>
        <pc:sldMkLst>
          <pc:docMk/>
          <pc:sldMk cId="4032617715" sldId="31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961F3458-1DE4-400F-B0AB-8E39D4CFABC0}" type="slidenum">
              <a:rPr lang="ja-JP" altLang="en-US"/>
              <a:pPr/>
              <a:t>‹#›</a:t>
            </a:fld>
            <a:endParaRPr lang="en-US" altLang="ja-JP"/>
          </a:p>
        </p:txBody>
      </p:sp>
    </p:spTree>
    <p:extLst>
      <p:ext uri="{BB962C8B-B14F-4D97-AF65-F5344CB8AC3E}">
        <p14:creationId xmlns:p14="http://schemas.microsoft.com/office/powerpoint/2010/main" val="2351989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E24D90A5-712B-4E5E-9A2E-803A52267CCE}" type="slidenum">
              <a:rPr lang="ja-JP" altLang="en-US"/>
              <a:pPr/>
              <a:t>‹#›</a:t>
            </a:fld>
            <a:endParaRPr lang="en-US" altLang="ja-JP"/>
          </a:p>
        </p:txBody>
      </p:sp>
    </p:spTree>
    <p:extLst>
      <p:ext uri="{BB962C8B-B14F-4D97-AF65-F5344CB8AC3E}">
        <p14:creationId xmlns:p14="http://schemas.microsoft.com/office/powerpoint/2010/main" val="1942856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685800" y="609600"/>
            <a:ext cx="5676900"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ACBC7382-F09C-4882-9DCC-FA8E566A9007}" type="slidenum">
              <a:rPr lang="ja-JP" altLang="en-US"/>
              <a:pPr/>
              <a:t>‹#›</a:t>
            </a:fld>
            <a:endParaRPr lang="en-US" altLang="ja-JP"/>
          </a:p>
        </p:txBody>
      </p:sp>
    </p:spTree>
    <p:extLst>
      <p:ext uri="{BB962C8B-B14F-4D97-AF65-F5344CB8AC3E}">
        <p14:creationId xmlns:p14="http://schemas.microsoft.com/office/powerpoint/2010/main" val="28676479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685800" y="1981200"/>
            <a:ext cx="7772400" cy="4114800"/>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60BAC4C8-F483-495B-8C4E-B8B0CB681B80}" type="slidenum">
              <a:rPr lang="ja-JP" altLang="en-US"/>
              <a:pPr/>
              <a:t>‹#›</a:t>
            </a:fld>
            <a:endParaRPr lang="en-US" altLang="ja-JP"/>
          </a:p>
        </p:txBody>
      </p:sp>
    </p:spTree>
    <p:extLst>
      <p:ext uri="{BB962C8B-B14F-4D97-AF65-F5344CB8AC3E}">
        <p14:creationId xmlns:p14="http://schemas.microsoft.com/office/powerpoint/2010/main" val="21851599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6"/>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22041" indent="0" algn="ctr">
              <a:buNone/>
              <a:defRPr/>
            </a:lvl2pPr>
            <a:lvl3pPr marL="844083" indent="0" algn="ctr">
              <a:buNone/>
              <a:defRPr/>
            </a:lvl3pPr>
            <a:lvl4pPr marL="1266124" indent="0" algn="ctr">
              <a:buNone/>
              <a:defRPr/>
            </a:lvl4pPr>
            <a:lvl5pPr marL="1688165" indent="0" algn="ctr">
              <a:buNone/>
              <a:defRPr/>
            </a:lvl5pPr>
            <a:lvl6pPr marL="2110207" indent="0" algn="ctr">
              <a:buNone/>
              <a:defRPr/>
            </a:lvl6pPr>
            <a:lvl7pPr marL="2532248" indent="0" algn="ctr">
              <a:buNone/>
              <a:defRPr/>
            </a:lvl7pPr>
            <a:lvl8pPr marL="2954289" indent="0" algn="ctr">
              <a:buNone/>
              <a:defRPr/>
            </a:lvl8pPr>
            <a:lvl9pPr marL="3376331"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6C301A0B-EEDA-4D47-B24C-9201D2A766D3}" type="slidenum">
              <a:rPr lang="en-US" altLang="ja-JP"/>
              <a:pPr/>
              <a:t>‹#›</a:t>
            </a:fld>
            <a:endParaRPr lang="en-US" altLang="ja-JP"/>
          </a:p>
        </p:txBody>
      </p:sp>
    </p:spTree>
    <p:extLst>
      <p:ext uri="{BB962C8B-B14F-4D97-AF65-F5344CB8AC3E}">
        <p14:creationId xmlns:p14="http://schemas.microsoft.com/office/powerpoint/2010/main" val="17123512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30460525-B462-44B3-BE7B-F1BD3F2AECE3}" type="slidenum">
              <a:rPr lang="en-US" altLang="ja-JP"/>
              <a:pPr/>
              <a:t>‹#›</a:t>
            </a:fld>
            <a:endParaRPr lang="en-US" altLang="ja-JP"/>
          </a:p>
        </p:txBody>
      </p:sp>
    </p:spTree>
    <p:extLst>
      <p:ext uri="{BB962C8B-B14F-4D97-AF65-F5344CB8AC3E}">
        <p14:creationId xmlns:p14="http://schemas.microsoft.com/office/powerpoint/2010/main" val="33734650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435" y="4406901"/>
            <a:ext cx="7772400" cy="1362075"/>
          </a:xfrm>
        </p:spPr>
        <p:txBody>
          <a:bodyPr anchor="t"/>
          <a:lstStyle>
            <a:lvl1pPr algn="l">
              <a:defRPr sz="3692" b="1" cap="all"/>
            </a:lvl1pPr>
          </a:lstStyle>
          <a:p>
            <a:r>
              <a:rPr lang="ja-JP" altLang="en-US"/>
              <a:t>マスタ タイトルの書式設定</a:t>
            </a:r>
          </a:p>
        </p:txBody>
      </p:sp>
      <p:sp>
        <p:nvSpPr>
          <p:cNvPr id="3" name="テキスト プレースホルダ 2"/>
          <p:cNvSpPr>
            <a:spLocks noGrp="1"/>
          </p:cNvSpPr>
          <p:nvPr>
            <p:ph type="body" idx="1"/>
          </p:nvPr>
        </p:nvSpPr>
        <p:spPr>
          <a:xfrm>
            <a:off x="722435" y="2906713"/>
            <a:ext cx="7772400" cy="1500187"/>
          </a:xfrm>
        </p:spPr>
        <p:txBody>
          <a:bodyPr anchor="b"/>
          <a:lstStyle>
            <a:lvl1pPr marL="0" indent="0">
              <a:buNone/>
              <a:defRPr sz="1846"/>
            </a:lvl1pPr>
            <a:lvl2pPr marL="422041" indent="0">
              <a:buNone/>
              <a:defRPr sz="1662"/>
            </a:lvl2pPr>
            <a:lvl3pPr marL="844083" indent="0">
              <a:buNone/>
              <a:defRPr sz="1477"/>
            </a:lvl3pPr>
            <a:lvl4pPr marL="1266124" indent="0">
              <a:buNone/>
              <a:defRPr sz="1292"/>
            </a:lvl4pPr>
            <a:lvl5pPr marL="1688165" indent="0">
              <a:buNone/>
              <a:defRPr sz="1292"/>
            </a:lvl5pPr>
            <a:lvl6pPr marL="2110207" indent="0">
              <a:buNone/>
              <a:defRPr sz="1292"/>
            </a:lvl6pPr>
            <a:lvl7pPr marL="2532248" indent="0">
              <a:buNone/>
              <a:defRPr sz="1292"/>
            </a:lvl7pPr>
            <a:lvl8pPr marL="2954289" indent="0">
              <a:buNone/>
              <a:defRPr sz="1292"/>
            </a:lvl8pPr>
            <a:lvl9pPr marL="3376331" indent="0">
              <a:buNone/>
              <a:defRPr sz="1292"/>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E985859E-ED87-4970-850B-C1B973BD6BA7}" type="slidenum">
              <a:rPr lang="en-US" altLang="ja-JP"/>
              <a:pPr/>
              <a:t>‹#›</a:t>
            </a:fld>
            <a:endParaRPr lang="en-US" altLang="ja-JP"/>
          </a:p>
        </p:txBody>
      </p:sp>
    </p:spTree>
    <p:extLst>
      <p:ext uri="{BB962C8B-B14F-4D97-AF65-F5344CB8AC3E}">
        <p14:creationId xmlns:p14="http://schemas.microsoft.com/office/powerpoint/2010/main" val="8275807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5862" cy="4114800"/>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2338" y="1981200"/>
            <a:ext cx="3815862" cy="4114800"/>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CC045694-15E3-4370-A3A8-829ABFE9EBE5}" type="slidenum">
              <a:rPr lang="en-US" altLang="ja-JP"/>
              <a:pPr/>
              <a:t>‹#›</a:t>
            </a:fld>
            <a:endParaRPr lang="en-US" altLang="ja-JP"/>
          </a:p>
        </p:txBody>
      </p:sp>
    </p:spTree>
    <p:extLst>
      <p:ext uri="{BB962C8B-B14F-4D97-AF65-F5344CB8AC3E}">
        <p14:creationId xmlns:p14="http://schemas.microsoft.com/office/powerpoint/2010/main" val="19351506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066"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066"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270" y="1535113"/>
            <a:ext cx="4041531"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270" y="2174875"/>
            <a:ext cx="4041531"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fld id="{6A217B4F-3C35-4E9B-B785-1F90FC23DD25}" type="slidenum">
              <a:rPr lang="en-US" altLang="ja-JP"/>
              <a:pPr/>
              <a:t>‹#›</a:t>
            </a:fld>
            <a:endParaRPr lang="en-US" altLang="ja-JP"/>
          </a:p>
        </p:txBody>
      </p:sp>
    </p:spTree>
    <p:extLst>
      <p:ext uri="{BB962C8B-B14F-4D97-AF65-F5344CB8AC3E}">
        <p14:creationId xmlns:p14="http://schemas.microsoft.com/office/powerpoint/2010/main" val="20787664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fld id="{F2F6A042-CB6D-45EF-979D-DEF59CE91BA8}" type="slidenum">
              <a:rPr lang="en-US" altLang="ja-JP"/>
              <a:pPr/>
              <a:t>‹#›</a:t>
            </a:fld>
            <a:endParaRPr lang="en-US" altLang="ja-JP"/>
          </a:p>
        </p:txBody>
      </p:sp>
    </p:spTree>
    <p:extLst>
      <p:ext uri="{BB962C8B-B14F-4D97-AF65-F5344CB8AC3E}">
        <p14:creationId xmlns:p14="http://schemas.microsoft.com/office/powerpoint/2010/main" val="41137822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fld id="{CC774091-B797-482F-8A61-52767BB118AB}" type="slidenum">
              <a:rPr lang="en-US" altLang="ja-JP"/>
              <a:pPr/>
              <a:t>‹#›</a:t>
            </a:fld>
            <a:endParaRPr lang="en-US" altLang="ja-JP"/>
          </a:p>
        </p:txBody>
      </p:sp>
    </p:spTree>
    <p:extLst>
      <p:ext uri="{BB962C8B-B14F-4D97-AF65-F5344CB8AC3E}">
        <p14:creationId xmlns:p14="http://schemas.microsoft.com/office/powerpoint/2010/main" val="1842137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42E670F3-31AA-415E-9146-0B0090B2B5F0}" type="slidenum">
              <a:rPr lang="ja-JP" altLang="en-US"/>
              <a:pPr/>
              <a:t>‹#›</a:t>
            </a:fld>
            <a:endParaRPr lang="en-US" altLang="ja-JP"/>
          </a:p>
        </p:txBody>
      </p:sp>
    </p:spTree>
    <p:extLst>
      <p:ext uri="{BB962C8B-B14F-4D97-AF65-F5344CB8AC3E}">
        <p14:creationId xmlns:p14="http://schemas.microsoft.com/office/powerpoint/2010/main" val="4691831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435" cy="1162050"/>
          </a:xfrm>
        </p:spPr>
        <p:txBody>
          <a:bodyPr anchor="b"/>
          <a:lstStyle>
            <a:lvl1pPr algn="l">
              <a:defRPr sz="1846" b="1"/>
            </a:lvl1pPr>
          </a:lstStyle>
          <a:p>
            <a:r>
              <a:rPr lang="ja-JP" altLang="en-US"/>
              <a:t>マスタ タイトルの書式設定</a:t>
            </a:r>
          </a:p>
        </p:txBody>
      </p:sp>
      <p:sp>
        <p:nvSpPr>
          <p:cNvPr id="3" name="コンテンツ プレースホルダ 2"/>
          <p:cNvSpPr>
            <a:spLocks noGrp="1"/>
          </p:cNvSpPr>
          <p:nvPr>
            <p:ph idx="1"/>
          </p:nvPr>
        </p:nvSpPr>
        <p:spPr>
          <a:xfrm>
            <a:off x="3575538" y="273051"/>
            <a:ext cx="5111262"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1"/>
            <a:ext cx="3008435"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E0669528-837C-42BC-9BDE-4AA3A96CA78B}" type="slidenum">
              <a:rPr lang="en-US" altLang="ja-JP"/>
              <a:pPr/>
              <a:t>‹#›</a:t>
            </a:fld>
            <a:endParaRPr lang="en-US" altLang="ja-JP"/>
          </a:p>
        </p:txBody>
      </p:sp>
    </p:spTree>
    <p:extLst>
      <p:ext uri="{BB962C8B-B14F-4D97-AF65-F5344CB8AC3E}">
        <p14:creationId xmlns:p14="http://schemas.microsoft.com/office/powerpoint/2010/main" val="14511516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166" y="4800600"/>
            <a:ext cx="5486400" cy="566738"/>
          </a:xfrm>
        </p:spPr>
        <p:txBody>
          <a:bodyPr anchor="b"/>
          <a:lstStyle>
            <a:lvl1pPr algn="l">
              <a:defRPr sz="1846" b="1"/>
            </a:lvl1pPr>
          </a:lstStyle>
          <a:p>
            <a:r>
              <a:rPr lang="ja-JP" altLang="en-US"/>
              <a:t>マスタ タイトルの書式設定</a:t>
            </a:r>
          </a:p>
        </p:txBody>
      </p:sp>
      <p:sp>
        <p:nvSpPr>
          <p:cNvPr id="3" name="図プレースホルダ 2"/>
          <p:cNvSpPr>
            <a:spLocks noGrp="1"/>
          </p:cNvSpPr>
          <p:nvPr>
            <p:ph type="pic" idx="1"/>
          </p:nvPr>
        </p:nvSpPr>
        <p:spPr>
          <a:xfrm>
            <a:off x="1792166"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pPr lvl="0"/>
            <a:endParaRPr lang="ja-JP" altLang="en-US" noProof="0"/>
          </a:p>
        </p:txBody>
      </p:sp>
      <p:sp>
        <p:nvSpPr>
          <p:cNvPr id="4" name="テキスト プレースホルダ 3"/>
          <p:cNvSpPr>
            <a:spLocks noGrp="1"/>
          </p:cNvSpPr>
          <p:nvPr>
            <p:ph type="body" sz="half" idx="2"/>
          </p:nvPr>
        </p:nvSpPr>
        <p:spPr>
          <a:xfrm>
            <a:off x="1792166" y="5367338"/>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5DD7F818-A8EB-4183-959E-F596147CD9B4}" type="slidenum">
              <a:rPr lang="en-US" altLang="ja-JP"/>
              <a:pPr/>
              <a:t>‹#›</a:t>
            </a:fld>
            <a:endParaRPr lang="en-US" altLang="ja-JP"/>
          </a:p>
        </p:txBody>
      </p:sp>
    </p:spTree>
    <p:extLst>
      <p:ext uri="{BB962C8B-B14F-4D97-AF65-F5344CB8AC3E}">
        <p14:creationId xmlns:p14="http://schemas.microsoft.com/office/powerpoint/2010/main" val="36749922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2C291526-1F7F-4D75-9C1F-1CA7CF21FD55}" type="slidenum">
              <a:rPr lang="en-US" altLang="ja-JP"/>
              <a:pPr/>
              <a:t>‹#›</a:t>
            </a:fld>
            <a:endParaRPr lang="en-US" altLang="ja-JP"/>
          </a:p>
        </p:txBody>
      </p:sp>
    </p:spTree>
    <p:extLst>
      <p:ext uri="{BB962C8B-B14F-4D97-AF65-F5344CB8AC3E}">
        <p14:creationId xmlns:p14="http://schemas.microsoft.com/office/powerpoint/2010/main" val="22603179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685801" y="609600"/>
            <a:ext cx="5688623"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7A52FF57-119B-4BDF-A37B-7B04F4BE6530}" type="slidenum">
              <a:rPr lang="en-US" altLang="ja-JP"/>
              <a:pPr/>
              <a:t>‹#›</a:t>
            </a:fld>
            <a:endParaRPr lang="en-US" altLang="ja-JP"/>
          </a:p>
        </p:txBody>
      </p:sp>
    </p:spTree>
    <p:extLst>
      <p:ext uri="{BB962C8B-B14F-4D97-AF65-F5344CB8AC3E}">
        <p14:creationId xmlns:p14="http://schemas.microsoft.com/office/powerpoint/2010/main" val="26001050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685800" y="1981200"/>
            <a:ext cx="7772400" cy="4114800"/>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036FE67B-E15B-498E-90BF-E331750D3944}" type="slidenum">
              <a:rPr lang="en-US" altLang="ja-JP"/>
              <a:pPr/>
              <a:t>‹#›</a:t>
            </a:fld>
            <a:endParaRPr lang="en-US" altLang="ja-JP"/>
          </a:p>
        </p:txBody>
      </p:sp>
    </p:spTree>
    <p:extLst>
      <p:ext uri="{BB962C8B-B14F-4D97-AF65-F5344CB8AC3E}">
        <p14:creationId xmlns:p14="http://schemas.microsoft.com/office/powerpoint/2010/main" val="155531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A236865A-EC44-4698-99ED-C6020C09CD48}" type="slidenum">
              <a:rPr lang="ja-JP" altLang="en-US"/>
              <a:pPr/>
              <a:t>‹#›</a:t>
            </a:fld>
            <a:endParaRPr lang="en-US" altLang="ja-JP"/>
          </a:p>
        </p:txBody>
      </p:sp>
    </p:spTree>
    <p:extLst>
      <p:ext uri="{BB962C8B-B14F-4D97-AF65-F5344CB8AC3E}">
        <p14:creationId xmlns:p14="http://schemas.microsoft.com/office/powerpoint/2010/main" val="1965310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16C48431-24C1-42F0-AA01-C230DE0CBA8A}" type="slidenum">
              <a:rPr lang="ja-JP" altLang="en-US"/>
              <a:pPr/>
              <a:t>‹#›</a:t>
            </a:fld>
            <a:endParaRPr lang="en-US" altLang="ja-JP"/>
          </a:p>
        </p:txBody>
      </p:sp>
    </p:spTree>
    <p:extLst>
      <p:ext uri="{BB962C8B-B14F-4D97-AF65-F5344CB8AC3E}">
        <p14:creationId xmlns:p14="http://schemas.microsoft.com/office/powerpoint/2010/main" val="2611620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fld id="{4564376E-B091-4DBB-8FD2-07346DE0BBFA}" type="slidenum">
              <a:rPr lang="ja-JP" altLang="en-US"/>
              <a:pPr/>
              <a:t>‹#›</a:t>
            </a:fld>
            <a:endParaRPr lang="en-US" altLang="ja-JP"/>
          </a:p>
        </p:txBody>
      </p:sp>
    </p:spTree>
    <p:extLst>
      <p:ext uri="{BB962C8B-B14F-4D97-AF65-F5344CB8AC3E}">
        <p14:creationId xmlns:p14="http://schemas.microsoft.com/office/powerpoint/2010/main" val="3158849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fld id="{151FE794-E95D-43F4-B98D-AF37525A1C89}" type="slidenum">
              <a:rPr lang="ja-JP" altLang="en-US"/>
              <a:pPr/>
              <a:t>‹#›</a:t>
            </a:fld>
            <a:endParaRPr lang="en-US" altLang="ja-JP"/>
          </a:p>
        </p:txBody>
      </p:sp>
    </p:spTree>
    <p:extLst>
      <p:ext uri="{BB962C8B-B14F-4D97-AF65-F5344CB8AC3E}">
        <p14:creationId xmlns:p14="http://schemas.microsoft.com/office/powerpoint/2010/main" val="1392711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fld id="{C3CD8C58-8245-40C2-BBBA-D225C417085E}" type="slidenum">
              <a:rPr lang="ja-JP" altLang="en-US"/>
              <a:pPr/>
              <a:t>‹#›</a:t>
            </a:fld>
            <a:endParaRPr lang="en-US" altLang="ja-JP"/>
          </a:p>
        </p:txBody>
      </p:sp>
    </p:spTree>
    <p:extLst>
      <p:ext uri="{BB962C8B-B14F-4D97-AF65-F5344CB8AC3E}">
        <p14:creationId xmlns:p14="http://schemas.microsoft.com/office/powerpoint/2010/main" val="3762592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EC481FEF-8F38-4994-BBA1-D5C9D4F23E94}" type="slidenum">
              <a:rPr lang="ja-JP" altLang="en-US"/>
              <a:pPr/>
              <a:t>‹#›</a:t>
            </a:fld>
            <a:endParaRPr lang="en-US" altLang="ja-JP"/>
          </a:p>
        </p:txBody>
      </p:sp>
    </p:spTree>
    <p:extLst>
      <p:ext uri="{BB962C8B-B14F-4D97-AF65-F5344CB8AC3E}">
        <p14:creationId xmlns:p14="http://schemas.microsoft.com/office/powerpoint/2010/main" val="2693094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B79CCD88-1654-48B7-84D3-493C36BB017E}" type="slidenum">
              <a:rPr lang="ja-JP" altLang="en-US"/>
              <a:pPr/>
              <a:t>‹#›</a:t>
            </a:fld>
            <a:endParaRPr lang="en-US" altLang="ja-JP"/>
          </a:p>
        </p:txBody>
      </p:sp>
    </p:spTree>
    <p:extLst>
      <p:ext uri="{BB962C8B-B14F-4D97-AF65-F5344CB8AC3E}">
        <p14:creationId xmlns:p14="http://schemas.microsoft.com/office/powerpoint/2010/main" val="3763718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2 レベル</a:t>
            </a:r>
          </a:p>
          <a:p>
            <a:pPr lvl="2"/>
            <a:r>
              <a:rPr lang="ja-JP" altLang="en-US"/>
              <a:t>第 3 レベル</a:t>
            </a:r>
          </a:p>
          <a:p>
            <a:pPr lvl="3"/>
            <a:r>
              <a:rPr lang="ja-JP" altLang="en-US"/>
              <a:t>第 4 レベル</a:t>
            </a:r>
          </a:p>
          <a:p>
            <a:pPr lvl="4"/>
            <a:r>
              <a:rPr lang="ja-JP" altLang="en-US"/>
              <a:t>第 5 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latin typeface="Times New Roman" charset="0"/>
              </a:defRPr>
            </a:lvl1pPr>
          </a:lstStyle>
          <a:p>
            <a:pPr>
              <a:defRPr/>
            </a:pPr>
            <a:endParaRPr lang="en-US" altLang="ja-JP"/>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latin typeface="Times New Roman" charset="0"/>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vl1pPr>
          </a:lstStyle>
          <a:p>
            <a:fld id="{1FC4D965-4E6A-4D4B-BF00-15E54594276C}" type="slidenum">
              <a:rPr lang="ja-JP" altLang="en-US"/>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92">
                <a:latin typeface="Times New Roman" charset="0"/>
              </a:defRPr>
            </a:lvl1pPr>
          </a:lstStyle>
          <a:p>
            <a:pPr>
              <a:defRPr/>
            </a:pPr>
            <a:endParaRPr lang="en-US" altLang="ja-JP"/>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92">
                <a:latin typeface="Times New Roman" charset="0"/>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92"/>
            </a:lvl1pPr>
          </a:lstStyle>
          <a:p>
            <a:fld id="{AFA0865D-DF9F-455C-B597-A2749C59A220}" type="slidenum">
              <a:rPr lang="en-US" altLang="ja-JP"/>
              <a:pPr/>
              <a:t>‹#›</a:t>
            </a:fld>
            <a:endParaRPr lang="en-US" altLang="ja-JP"/>
          </a:p>
        </p:txBody>
      </p:sp>
    </p:spTree>
    <p:extLst>
      <p:ext uri="{BB962C8B-B14F-4D97-AF65-F5344CB8AC3E}">
        <p14:creationId xmlns:p14="http://schemas.microsoft.com/office/powerpoint/2010/main" val="274791605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rtl="0" eaLnBrk="0" fontAlgn="base" hangingPunct="0">
        <a:spcBef>
          <a:spcPct val="0"/>
        </a:spcBef>
        <a:spcAft>
          <a:spcPct val="0"/>
        </a:spcAft>
        <a:defRPr kumimoji="1" sz="4062">
          <a:solidFill>
            <a:schemeClr val="tx2"/>
          </a:solidFill>
          <a:latin typeface="+mj-lt"/>
          <a:ea typeface="+mj-ea"/>
          <a:cs typeface="+mj-cs"/>
        </a:defRPr>
      </a:lvl1pPr>
      <a:lvl2pPr algn="ctr" rtl="0" eaLnBrk="0" fontAlgn="base" hangingPunct="0">
        <a:spcBef>
          <a:spcPct val="0"/>
        </a:spcBef>
        <a:spcAft>
          <a:spcPct val="0"/>
        </a:spcAft>
        <a:defRPr kumimoji="1" sz="4062">
          <a:solidFill>
            <a:schemeClr val="tx2"/>
          </a:solidFill>
          <a:latin typeface="Times New Roman" charset="0"/>
          <a:ea typeface="ＭＳ Ｐゴシック" pitchFamily="50" charset="-128"/>
        </a:defRPr>
      </a:lvl2pPr>
      <a:lvl3pPr algn="ctr" rtl="0" eaLnBrk="0" fontAlgn="base" hangingPunct="0">
        <a:spcBef>
          <a:spcPct val="0"/>
        </a:spcBef>
        <a:spcAft>
          <a:spcPct val="0"/>
        </a:spcAft>
        <a:defRPr kumimoji="1" sz="4062">
          <a:solidFill>
            <a:schemeClr val="tx2"/>
          </a:solidFill>
          <a:latin typeface="Times New Roman" charset="0"/>
          <a:ea typeface="ＭＳ Ｐゴシック" pitchFamily="50" charset="-128"/>
        </a:defRPr>
      </a:lvl3pPr>
      <a:lvl4pPr algn="ctr" rtl="0" eaLnBrk="0" fontAlgn="base" hangingPunct="0">
        <a:spcBef>
          <a:spcPct val="0"/>
        </a:spcBef>
        <a:spcAft>
          <a:spcPct val="0"/>
        </a:spcAft>
        <a:defRPr kumimoji="1" sz="4062">
          <a:solidFill>
            <a:schemeClr val="tx2"/>
          </a:solidFill>
          <a:latin typeface="Times New Roman" charset="0"/>
          <a:ea typeface="ＭＳ Ｐゴシック" pitchFamily="50" charset="-128"/>
        </a:defRPr>
      </a:lvl4pPr>
      <a:lvl5pPr algn="ctr" rtl="0" eaLnBrk="0" fontAlgn="base" hangingPunct="0">
        <a:spcBef>
          <a:spcPct val="0"/>
        </a:spcBef>
        <a:spcAft>
          <a:spcPct val="0"/>
        </a:spcAft>
        <a:defRPr kumimoji="1" sz="4062">
          <a:solidFill>
            <a:schemeClr val="tx2"/>
          </a:solidFill>
          <a:latin typeface="Times New Roman" charset="0"/>
          <a:ea typeface="ＭＳ Ｐゴシック" pitchFamily="50" charset="-128"/>
        </a:defRPr>
      </a:lvl5pPr>
      <a:lvl6pPr marL="422041" algn="ctr" rtl="0" fontAlgn="base">
        <a:spcBef>
          <a:spcPct val="0"/>
        </a:spcBef>
        <a:spcAft>
          <a:spcPct val="0"/>
        </a:spcAft>
        <a:defRPr kumimoji="1" sz="4062">
          <a:solidFill>
            <a:schemeClr val="tx2"/>
          </a:solidFill>
          <a:latin typeface="Times New Roman" charset="0"/>
          <a:ea typeface="ＭＳ Ｐゴシック" pitchFamily="50" charset="-128"/>
        </a:defRPr>
      </a:lvl6pPr>
      <a:lvl7pPr marL="844083" algn="ctr" rtl="0" fontAlgn="base">
        <a:spcBef>
          <a:spcPct val="0"/>
        </a:spcBef>
        <a:spcAft>
          <a:spcPct val="0"/>
        </a:spcAft>
        <a:defRPr kumimoji="1" sz="4062">
          <a:solidFill>
            <a:schemeClr val="tx2"/>
          </a:solidFill>
          <a:latin typeface="Times New Roman" charset="0"/>
          <a:ea typeface="ＭＳ Ｐゴシック" pitchFamily="50" charset="-128"/>
        </a:defRPr>
      </a:lvl7pPr>
      <a:lvl8pPr marL="1266124" algn="ctr" rtl="0" fontAlgn="base">
        <a:spcBef>
          <a:spcPct val="0"/>
        </a:spcBef>
        <a:spcAft>
          <a:spcPct val="0"/>
        </a:spcAft>
        <a:defRPr kumimoji="1" sz="4062">
          <a:solidFill>
            <a:schemeClr val="tx2"/>
          </a:solidFill>
          <a:latin typeface="Times New Roman" charset="0"/>
          <a:ea typeface="ＭＳ Ｐゴシック" pitchFamily="50" charset="-128"/>
        </a:defRPr>
      </a:lvl8pPr>
      <a:lvl9pPr marL="1688165" algn="ctr" rtl="0" fontAlgn="base">
        <a:spcBef>
          <a:spcPct val="0"/>
        </a:spcBef>
        <a:spcAft>
          <a:spcPct val="0"/>
        </a:spcAft>
        <a:defRPr kumimoji="1" sz="4062">
          <a:solidFill>
            <a:schemeClr val="tx2"/>
          </a:solidFill>
          <a:latin typeface="Times New Roman" charset="0"/>
          <a:ea typeface="ＭＳ Ｐゴシック" pitchFamily="50" charset="-128"/>
        </a:defRPr>
      </a:lvl9pPr>
    </p:titleStyle>
    <p:bodyStyle>
      <a:lvl1pPr marL="316531" indent="-316531" algn="l" rtl="0" eaLnBrk="0" fontAlgn="base" hangingPunct="0">
        <a:spcBef>
          <a:spcPct val="20000"/>
        </a:spcBef>
        <a:spcAft>
          <a:spcPct val="0"/>
        </a:spcAft>
        <a:buChar char="•"/>
        <a:defRPr kumimoji="1" sz="2954">
          <a:solidFill>
            <a:schemeClr val="tx1"/>
          </a:solidFill>
          <a:latin typeface="+mn-lt"/>
          <a:ea typeface="+mn-ea"/>
          <a:cs typeface="+mn-cs"/>
        </a:defRPr>
      </a:lvl1pPr>
      <a:lvl2pPr marL="685817" indent="-263776" algn="l" rtl="0" eaLnBrk="0" fontAlgn="base" hangingPunct="0">
        <a:spcBef>
          <a:spcPct val="20000"/>
        </a:spcBef>
        <a:spcAft>
          <a:spcPct val="0"/>
        </a:spcAft>
        <a:buChar char="–"/>
        <a:defRPr kumimoji="1" sz="2585">
          <a:solidFill>
            <a:schemeClr val="tx1"/>
          </a:solidFill>
          <a:latin typeface="+mn-lt"/>
          <a:ea typeface="+mn-ea"/>
        </a:defRPr>
      </a:lvl2pPr>
      <a:lvl3pPr marL="1055103" indent="-211021" algn="l" rtl="0" eaLnBrk="0" fontAlgn="base" hangingPunct="0">
        <a:spcBef>
          <a:spcPct val="20000"/>
        </a:spcBef>
        <a:spcAft>
          <a:spcPct val="0"/>
        </a:spcAft>
        <a:buChar char="•"/>
        <a:defRPr kumimoji="1" sz="2215">
          <a:solidFill>
            <a:schemeClr val="tx1"/>
          </a:solidFill>
          <a:latin typeface="+mn-lt"/>
          <a:ea typeface="+mn-ea"/>
        </a:defRPr>
      </a:lvl3pPr>
      <a:lvl4pPr marL="1477145" indent="-211021" algn="l" rtl="0" eaLnBrk="0" fontAlgn="base" hangingPunct="0">
        <a:spcBef>
          <a:spcPct val="20000"/>
        </a:spcBef>
        <a:spcAft>
          <a:spcPct val="0"/>
        </a:spcAft>
        <a:buChar char="–"/>
        <a:defRPr kumimoji="1" sz="1846">
          <a:solidFill>
            <a:schemeClr val="tx1"/>
          </a:solidFill>
          <a:latin typeface="+mn-lt"/>
          <a:ea typeface="+mn-ea"/>
        </a:defRPr>
      </a:lvl4pPr>
      <a:lvl5pPr marL="1899186" indent="-211021" algn="l" rtl="0" eaLnBrk="0" fontAlgn="base" hangingPunct="0">
        <a:spcBef>
          <a:spcPct val="20000"/>
        </a:spcBef>
        <a:spcAft>
          <a:spcPct val="0"/>
        </a:spcAft>
        <a:buChar char="»"/>
        <a:defRPr kumimoji="1" sz="1846">
          <a:solidFill>
            <a:schemeClr val="tx1"/>
          </a:solidFill>
          <a:latin typeface="+mn-lt"/>
          <a:ea typeface="+mn-ea"/>
        </a:defRPr>
      </a:lvl5pPr>
      <a:lvl6pPr marL="2321227" indent="-211021" algn="l" rtl="0" fontAlgn="base">
        <a:spcBef>
          <a:spcPct val="20000"/>
        </a:spcBef>
        <a:spcAft>
          <a:spcPct val="0"/>
        </a:spcAft>
        <a:buChar char="»"/>
        <a:defRPr kumimoji="1" sz="1846">
          <a:solidFill>
            <a:schemeClr val="tx1"/>
          </a:solidFill>
          <a:latin typeface="+mn-lt"/>
          <a:ea typeface="+mn-ea"/>
        </a:defRPr>
      </a:lvl6pPr>
      <a:lvl7pPr marL="2743269" indent="-211021" algn="l" rtl="0" fontAlgn="base">
        <a:spcBef>
          <a:spcPct val="20000"/>
        </a:spcBef>
        <a:spcAft>
          <a:spcPct val="0"/>
        </a:spcAft>
        <a:buChar char="»"/>
        <a:defRPr kumimoji="1" sz="1846">
          <a:solidFill>
            <a:schemeClr val="tx1"/>
          </a:solidFill>
          <a:latin typeface="+mn-lt"/>
          <a:ea typeface="+mn-ea"/>
        </a:defRPr>
      </a:lvl7pPr>
      <a:lvl8pPr marL="3165310" indent="-211021" algn="l" rtl="0" fontAlgn="base">
        <a:spcBef>
          <a:spcPct val="20000"/>
        </a:spcBef>
        <a:spcAft>
          <a:spcPct val="0"/>
        </a:spcAft>
        <a:buChar char="»"/>
        <a:defRPr kumimoji="1" sz="1846">
          <a:solidFill>
            <a:schemeClr val="tx1"/>
          </a:solidFill>
          <a:latin typeface="+mn-lt"/>
          <a:ea typeface="+mn-ea"/>
        </a:defRPr>
      </a:lvl8pPr>
      <a:lvl9pPr marL="3587351" indent="-211021" algn="l" rtl="0" fontAlgn="base">
        <a:spcBef>
          <a:spcPct val="20000"/>
        </a:spcBef>
        <a:spcAft>
          <a:spcPct val="0"/>
        </a:spcAft>
        <a:buChar char="»"/>
        <a:defRPr kumimoji="1" sz="1846">
          <a:solidFill>
            <a:schemeClr val="tx1"/>
          </a:solidFill>
          <a:latin typeface="+mn-lt"/>
          <a:ea typeface="+mn-ea"/>
        </a:defRPr>
      </a:lvl9pPr>
    </p:bodyStyle>
    <p:otherStyle>
      <a:defPPr>
        <a:defRPr lang="ja-JP"/>
      </a:defPPr>
      <a:lvl1pPr marL="0" algn="l" defTabSz="844083" rtl="0" eaLnBrk="1" latinLnBrk="0" hangingPunct="1">
        <a:defRPr kumimoji="1" sz="1662" kern="1200">
          <a:solidFill>
            <a:schemeClr val="tx1"/>
          </a:solidFill>
          <a:latin typeface="+mn-lt"/>
          <a:ea typeface="+mn-ea"/>
          <a:cs typeface="+mn-cs"/>
        </a:defRPr>
      </a:lvl1pPr>
      <a:lvl2pPr marL="422041" algn="l" defTabSz="844083" rtl="0" eaLnBrk="1" latinLnBrk="0" hangingPunct="1">
        <a:defRPr kumimoji="1" sz="1662" kern="1200">
          <a:solidFill>
            <a:schemeClr val="tx1"/>
          </a:solidFill>
          <a:latin typeface="+mn-lt"/>
          <a:ea typeface="+mn-ea"/>
          <a:cs typeface="+mn-cs"/>
        </a:defRPr>
      </a:lvl2pPr>
      <a:lvl3pPr marL="844083" algn="l" defTabSz="844083" rtl="0" eaLnBrk="1" latinLnBrk="0" hangingPunct="1">
        <a:defRPr kumimoji="1" sz="1662" kern="1200">
          <a:solidFill>
            <a:schemeClr val="tx1"/>
          </a:solidFill>
          <a:latin typeface="+mn-lt"/>
          <a:ea typeface="+mn-ea"/>
          <a:cs typeface="+mn-cs"/>
        </a:defRPr>
      </a:lvl3pPr>
      <a:lvl4pPr marL="1266124" algn="l" defTabSz="844083" rtl="0" eaLnBrk="1" latinLnBrk="0" hangingPunct="1">
        <a:defRPr kumimoji="1" sz="1662" kern="1200">
          <a:solidFill>
            <a:schemeClr val="tx1"/>
          </a:solidFill>
          <a:latin typeface="+mn-lt"/>
          <a:ea typeface="+mn-ea"/>
          <a:cs typeface="+mn-cs"/>
        </a:defRPr>
      </a:lvl4pPr>
      <a:lvl5pPr marL="1688165" algn="l" defTabSz="844083" rtl="0" eaLnBrk="1" latinLnBrk="0" hangingPunct="1">
        <a:defRPr kumimoji="1" sz="1662" kern="1200">
          <a:solidFill>
            <a:schemeClr val="tx1"/>
          </a:solidFill>
          <a:latin typeface="+mn-lt"/>
          <a:ea typeface="+mn-ea"/>
          <a:cs typeface="+mn-cs"/>
        </a:defRPr>
      </a:lvl5pPr>
      <a:lvl6pPr marL="2110207" algn="l" defTabSz="844083" rtl="0" eaLnBrk="1" latinLnBrk="0" hangingPunct="1">
        <a:defRPr kumimoji="1" sz="1662" kern="1200">
          <a:solidFill>
            <a:schemeClr val="tx1"/>
          </a:solidFill>
          <a:latin typeface="+mn-lt"/>
          <a:ea typeface="+mn-ea"/>
          <a:cs typeface="+mn-cs"/>
        </a:defRPr>
      </a:lvl6pPr>
      <a:lvl7pPr marL="2532248" algn="l" defTabSz="844083" rtl="0" eaLnBrk="1" latinLnBrk="0" hangingPunct="1">
        <a:defRPr kumimoji="1" sz="1662" kern="1200">
          <a:solidFill>
            <a:schemeClr val="tx1"/>
          </a:solidFill>
          <a:latin typeface="+mn-lt"/>
          <a:ea typeface="+mn-ea"/>
          <a:cs typeface="+mn-cs"/>
        </a:defRPr>
      </a:lvl7pPr>
      <a:lvl8pPr marL="2954289" algn="l" defTabSz="844083" rtl="0" eaLnBrk="1" latinLnBrk="0" hangingPunct="1">
        <a:defRPr kumimoji="1" sz="1662" kern="1200">
          <a:solidFill>
            <a:schemeClr val="tx1"/>
          </a:solidFill>
          <a:latin typeface="+mn-lt"/>
          <a:ea typeface="+mn-ea"/>
          <a:cs typeface="+mn-cs"/>
        </a:defRPr>
      </a:lvl8pPr>
      <a:lvl9pPr marL="3376331" algn="l" defTabSz="844083" rtl="0" eaLnBrk="1" latinLnBrk="0" hangingPunct="1">
        <a:defRPr kumimoji="1"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71438" y="533400"/>
            <a:ext cx="9037637" cy="226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6000" dirty="0">
                <a:ea typeface="HGP創英角ｺﾞｼｯｸUB" panose="020B0900000000000000" pitchFamily="50" charset="-128"/>
              </a:rPr>
              <a:t>　東海支部　愛知地区　</a:t>
            </a:r>
          </a:p>
          <a:p>
            <a:pPr algn="ctr" eaLnBrk="1" hangingPunct="1">
              <a:spcBef>
                <a:spcPct val="50000"/>
              </a:spcBef>
              <a:buFontTx/>
              <a:buNone/>
            </a:pPr>
            <a:r>
              <a:rPr lang="ja-JP" altLang="en-US" sz="5400" dirty="0">
                <a:solidFill>
                  <a:schemeClr val="accent2"/>
                </a:solidFill>
                <a:ea typeface="HGP創英角ｺﾞｼｯｸUB" panose="020B0900000000000000" pitchFamily="50" charset="-128"/>
              </a:rPr>
              <a:t>推進者　</a:t>
            </a:r>
            <a:r>
              <a:rPr lang="ja-JP" altLang="en-US" sz="5400" dirty="0">
                <a:ea typeface="HGP創英角ｺﾞｼｯｸUB" panose="020B0900000000000000" pitchFamily="50" charset="-128"/>
              </a:rPr>
              <a:t>研修会</a:t>
            </a:r>
            <a:endParaRPr lang="ja-JP" altLang="en-US" sz="6000" dirty="0">
              <a:ea typeface="HGP創英角ｺﾞｼｯｸUB" panose="020B0900000000000000" pitchFamily="50" charset="-128"/>
            </a:endParaRPr>
          </a:p>
        </p:txBody>
      </p:sp>
      <p:sp>
        <p:nvSpPr>
          <p:cNvPr id="2051" name="Text Box 3"/>
          <p:cNvSpPr txBox="1">
            <a:spLocks noChangeArrowheads="1"/>
          </p:cNvSpPr>
          <p:nvPr/>
        </p:nvSpPr>
        <p:spPr bwMode="auto">
          <a:xfrm>
            <a:off x="152400" y="4176713"/>
            <a:ext cx="8883650"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5400" b="1" dirty="0">
                <a:latin typeface="HG丸ｺﾞｼｯｸM-PRO" panose="020F0600000000000000" pitchFamily="50" charset="-128"/>
                <a:ea typeface="HG丸ｺﾞｼｯｸM-PRO" panose="020F0600000000000000" pitchFamily="50" charset="-128"/>
              </a:rPr>
              <a:t>2025</a:t>
            </a:r>
            <a:r>
              <a:rPr lang="ja-JP" altLang="en-US" sz="5400" b="1" dirty="0">
                <a:latin typeface="HG丸ｺﾞｼｯｸM-PRO" panose="020F0600000000000000" pitchFamily="50" charset="-128"/>
                <a:ea typeface="HG丸ｺﾞｼｯｸM-PRO" panose="020F0600000000000000" pitchFamily="50" charset="-128"/>
              </a:rPr>
              <a:t>年</a:t>
            </a:r>
            <a:r>
              <a:rPr lang="en-US" altLang="ja-JP" sz="5400" b="1" dirty="0">
                <a:latin typeface="HG丸ｺﾞｼｯｸM-PRO" panose="020F0600000000000000" pitchFamily="50" charset="-128"/>
                <a:ea typeface="HG丸ｺﾞｼｯｸM-PRO" panose="020F0600000000000000" pitchFamily="50" charset="-128"/>
              </a:rPr>
              <a:t>9</a:t>
            </a:r>
            <a:r>
              <a:rPr lang="ja-JP" altLang="en-US" sz="5400" b="1" dirty="0">
                <a:latin typeface="HG丸ｺﾞｼｯｸM-PRO" panose="020F0600000000000000" pitchFamily="50" charset="-128"/>
                <a:ea typeface="HG丸ｺﾞｼｯｸM-PRO" panose="020F0600000000000000" pitchFamily="50" charset="-128"/>
              </a:rPr>
              <a:t>月</a:t>
            </a:r>
            <a:r>
              <a:rPr lang="en-US" altLang="ja-JP" sz="5400" b="1" dirty="0">
                <a:latin typeface="HG丸ｺﾞｼｯｸM-PRO" panose="020F0600000000000000" pitchFamily="50" charset="-128"/>
                <a:ea typeface="HG丸ｺﾞｼｯｸM-PRO" panose="020F0600000000000000" pitchFamily="50" charset="-128"/>
              </a:rPr>
              <a:t>24</a:t>
            </a:r>
            <a:r>
              <a:rPr lang="ja-JP" altLang="en-US" sz="5400" b="1" dirty="0">
                <a:latin typeface="HG丸ｺﾞｼｯｸM-PRO" panose="020F0600000000000000" pitchFamily="50" charset="-128"/>
                <a:ea typeface="HG丸ｺﾞｼｯｸM-PRO" panose="020F0600000000000000" pitchFamily="50" charset="-128"/>
              </a:rPr>
              <a:t>～</a:t>
            </a:r>
            <a:r>
              <a:rPr lang="en-US" altLang="ja-JP" sz="5400" b="1" dirty="0">
                <a:latin typeface="HG丸ｺﾞｼｯｸM-PRO" panose="020F0600000000000000" pitchFamily="50" charset="-128"/>
                <a:ea typeface="HG丸ｺﾞｼｯｸM-PRO" panose="020F0600000000000000" pitchFamily="50" charset="-128"/>
              </a:rPr>
              <a:t>25</a:t>
            </a:r>
            <a:r>
              <a:rPr lang="ja-JP" altLang="en-US" sz="5400" b="1" dirty="0">
                <a:latin typeface="HG丸ｺﾞｼｯｸM-PRO" panose="020F0600000000000000" pitchFamily="50" charset="-128"/>
                <a:ea typeface="HG丸ｺﾞｼｯｸM-PRO" panose="020F0600000000000000" pitchFamily="50" charset="-128"/>
              </a:rPr>
              <a:t>日</a:t>
            </a:r>
            <a:endParaRPr lang="en-US" altLang="ja-JP" sz="5400" b="1" dirty="0">
              <a:latin typeface="HG丸ｺﾞｼｯｸM-PRO" panose="020F0600000000000000" pitchFamily="50" charset="-128"/>
              <a:ea typeface="HG丸ｺﾞｼｯｸM-PRO" panose="020F0600000000000000" pitchFamily="50" charset="-128"/>
            </a:endParaRPr>
          </a:p>
          <a:p>
            <a:pPr algn="ctr" eaLnBrk="1" hangingPunct="1">
              <a:spcBef>
                <a:spcPct val="50000"/>
              </a:spcBef>
              <a:buFontTx/>
              <a:buNone/>
            </a:pPr>
            <a:r>
              <a:rPr lang="ja-JP" altLang="en-US" sz="5400" b="1" dirty="0">
                <a:latin typeface="HG丸ｺﾞｼｯｸM-PRO" panose="020F0600000000000000" pitchFamily="50" charset="-128"/>
                <a:ea typeface="HG丸ｺﾞｼｯｸM-PRO" panose="020F0600000000000000" pitchFamily="50" charset="-128"/>
              </a:rPr>
              <a:t>会場：</a:t>
            </a:r>
            <a:r>
              <a:rPr lang="en-US" altLang="ja-JP" sz="5400" b="1" dirty="0">
                <a:latin typeface="HG丸ｺﾞｼｯｸM-PRO" panose="020F0600000000000000" pitchFamily="50" charset="-128"/>
                <a:ea typeface="HG丸ｺﾞｼｯｸM-PRO" panose="020F0600000000000000" pitchFamily="50" charset="-128"/>
              </a:rPr>
              <a:t>602</a:t>
            </a:r>
            <a:r>
              <a:rPr lang="ja-JP" altLang="en-US" sz="5400" b="1" dirty="0">
                <a:latin typeface="HG丸ｺﾞｼｯｸM-PRO" panose="020F0600000000000000" pitchFamily="50" charset="-128"/>
                <a:ea typeface="HG丸ｺﾞｼｯｸM-PRO" panose="020F0600000000000000" pitchFamily="50" charset="-128"/>
              </a:rPr>
              <a:t>、</a:t>
            </a:r>
            <a:r>
              <a:rPr lang="en-US" altLang="ja-JP" sz="5400" b="1" dirty="0">
                <a:latin typeface="HG丸ｺﾞｼｯｸM-PRO" panose="020F0600000000000000" pitchFamily="50" charset="-128"/>
                <a:ea typeface="HG丸ｺﾞｼｯｸM-PRO" panose="020F0600000000000000" pitchFamily="50" charset="-128"/>
              </a:rPr>
              <a:t>603</a:t>
            </a:r>
            <a:r>
              <a:rPr lang="ja-JP" altLang="en-US" sz="5400" b="1" dirty="0">
                <a:latin typeface="HG丸ｺﾞｼｯｸM-PRO" panose="020F0600000000000000" pitchFamily="50" charset="-128"/>
                <a:ea typeface="HG丸ｺﾞｼｯｸM-PRO" panose="020F0600000000000000" pitchFamily="50" charset="-128"/>
              </a:rPr>
              <a:t>、</a:t>
            </a:r>
            <a:r>
              <a:rPr lang="en-US" altLang="ja-JP" sz="5400" b="1" dirty="0">
                <a:latin typeface="HG丸ｺﾞｼｯｸM-PRO" panose="020F0600000000000000" pitchFamily="50" charset="-128"/>
                <a:ea typeface="HG丸ｺﾞｼｯｸM-PRO" panose="020F0600000000000000" pitchFamily="50" charset="-128"/>
              </a:rPr>
              <a:t>604</a:t>
            </a:r>
            <a:endParaRPr lang="ja-JP" altLang="en-US" sz="5400" b="1" dirty="0">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6E8A19B3-4925-4DF5-9F72-33B601EFB530}"/>
              </a:ext>
            </a:extLst>
          </p:cNvPr>
          <p:cNvSpPr txBox="1"/>
          <p:nvPr/>
        </p:nvSpPr>
        <p:spPr>
          <a:xfrm>
            <a:off x="169683" y="81782"/>
            <a:ext cx="6712094" cy="461665"/>
          </a:xfrm>
          <a:prstGeom prst="rect">
            <a:avLst/>
          </a:prstGeom>
          <a:noFill/>
        </p:spPr>
        <p:txBody>
          <a:bodyPr wrap="none" rtlCol="0">
            <a:spAutoFit/>
          </a:bodyPr>
          <a:lstStyle/>
          <a:p>
            <a:r>
              <a:rPr kumimoji="1" lang="en-US" altLang="ja-JP" b="1" u="sng" dirty="0">
                <a:latin typeface="Meiryo UI" panose="020B0604030504040204" pitchFamily="50" charset="-128"/>
                <a:ea typeface="Meiryo UI" panose="020B0604030504040204" pitchFamily="50" charset="-128"/>
              </a:rPr>
              <a:t>(2)</a:t>
            </a:r>
            <a:r>
              <a:rPr kumimoji="1" lang="ja-JP" altLang="en-US" b="1" u="sng" dirty="0">
                <a:latin typeface="Meiryo UI" panose="020B0604030504040204" pitchFamily="50" charset="-128"/>
                <a:ea typeface="Meiryo UI" panose="020B0604030504040204" pitchFamily="50" charset="-128"/>
              </a:rPr>
              <a:t>ウォーミングアップ</a:t>
            </a:r>
            <a:r>
              <a:rPr kumimoji="1" lang="en-US" altLang="ja-JP" b="1" u="sng" dirty="0">
                <a:latin typeface="Meiryo UI" panose="020B0604030504040204" pitchFamily="50" charset="-128"/>
                <a:ea typeface="Meiryo UI" panose="020B0604030504040204" pitchFamily="50" charset="-128"/>
              </a:rPr>
              <a:t>(</a:t>
            </a:r>
            <a:r>
              <a:rPr lang="en-US" altLang="ja-JP" b="1" u="sng" dirty="0">
                <a:latin typeface="Meiryo UI" panose="020B0604030504040204" pitchFamily="50" charset="-128"/>
                <a:ea typeface="Meiryo UI" panose="020B0604030504040204" pitchFamily="50" charset="-128"/>
              </a:rPr>
              <a:t>5</a:t>
            </a:r>
            <a:r>
              <a:rPr kumimoji="1" lang="ja-JP" altLang="en-US" b="1" u="sng" dirty="0">
                <a:latin typeface="Meiryo UI" panose="020B0604030504040204" pitchFamily="50" charset="-128"/>
                <a:ea typeface="Meiryo UI" panose="020B0604030504040204" pitchFamily="50" charset="-128"/>
              </a:rPr>
              <a:t>分間）：ジェスチャーゲーム</a:t>
            </a:r>
          </a:p>
        </p:txBody>
      </p:sp>
      <p:sp>
        <p:nvSpPr>
          <p:cNvPr id="5" name="テキスト ボックス 4">
            <a:extLst>
              <a:ext uri="{FF2B5EF4-FFF2-40B4-BE49-F238E27FC236}">
                <a16:creationId xmlns:a16="http://schemas.microsoft.com/office/drawing/2014/main" id="{B6A57668-0753-49BA-812E-69AE3905A5C0}"/>
              </a:ext>
            </a:extLst>
          </p:cNvPr>
          <p:cNvSpPr txBox="1"/>
          <p:nvPr/>
        </p:nvSpPr>
        <p:spPr>
          <a:xfrm>
            <a:off x="169683" y="605002"/>
            <a:ext cx="7015062" cy="830997"/>
          </a:xfrm>
          <a:prstGeom prst="rect">
            <a:avLst/>
          </a:prstGeom>
          <a:noFill/>
        </p:spPr>
        <p:txBody>
          <a:bodyPr wrap="none" rtlCol="0">
            <a:spAutoFit/>
          </a:bodyPr>
          <a:lstStyle/>
          <a:p>
            <a:r>
              <a:rPr kumimoji="1" lang="ja-JP" altLang="en-US" dirty="0">
                <a:latin typeface="Meiryo UI" panose="020B0604030504040204" pitchFamily="50" charset="-128"/>
                <a:ea typeface="Meiryo UI" panose="020B0604030504040204" pitchFamily="50" charset="-128"/>
              </a:rPr>
              <a:t>回答者と出題者に分かれて、出題者が動く「動き」を見て</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それが何を表しているのかを答えるゲームです。</a:t>
            </a:r>
          </a:p>
        </p:txBody>
      </p:sp>
      <p:sp>
        <p:nvSpPr>
          <p:cNvPr id="7" name="テキスト ボックス 6">
            <a:extLst>
              <a:ext uri="{FF2B5EF4-FFF2-40B4-BE49-F238E27FC236}">
                <a16:creationId xmlns:a16="http://schemas.microsoft.com/office/drawing/2014/main" id="{B11E7C20-8ECE-4F25-B551-425BBBBD10BA}"/>
              </a:ext>
            </a:extLst>
          </p:cNvPr>
          <p:cNvSpPr txBox="1"/>
          <p:nvPr/>
        </p:nvSpPr>
        <p:spPr>
          <a:xfrm>
            <a:off x="169683" y="1674673"/>
            <a:ext cx="8264451" cy="3416320"/>
          </a:xfrm>
          <a:prstGeom prst="rect">
            <a:avLst/>
          </a:prstGeom>
          <a:noFill/>
        </p:spPr>
        <p:txBody>
          <a:bodyPr wrap="squar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備品の確認</a:t>
            </a:r>
            <a:r>
              <a:rPr kumimoji="1" lang="ja-JP" altLang="en-US" dirty="0">
                <a:latin typeface="Meiryo UI" panose="020B0604030504040204" pitchFamily="50" charset="-128"/>
                <a:ea typeface="Meiryo UI" panose="020B0604030504040204" pitchFamily="50" charset="-128"/>
              </a:rPr>
              <a:t>	</a:t>
            </a:r>
          </a:p>
          <a:p>
            <a:r>
              <a:rPr kumimoji="1" lang="ja-JP" altLang="en-US" dirty="0">
                <a:latin typeface="Meiryo UI" panose="020B0604030504040204" pitchFamily="50" charset="-128"/>
                <a:ea typeface="Meiryo UI" panose="020B0604030504040204" pitchFamily="50" charset="-128"/>
              </a:rPr>
              <a:t>①お題の書いてある紙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・お題は全グループ同じです。（出題順は違います。）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・グループごとに封筒に入れて用意します。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ゲームスタート直前に出してください。</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②時間を計るタイマーもしくは携帯のタイマー機能</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・チーフ：ゲームの時間を計る用（</a:t>
            </a:r>
            <a:r>
              <a:rPr kumimoji="1" lang="ja-JP" altLang="en-US" b="1" dirty="0">
                <a:solidFill>
                  <a:srgbClr val="FF0000"/>
                </a:solidFill>
                <a:latin typeface="Meiryo UI" panose="020B0604030504040204" pitchFamily="50" charset="-128"/>
                <a:ea typeface="Meiryo UI" panose="020B0604030504040204" pitchFamily="50" charset="-128"/>
              </a:rPr>
              <a:t>５</a:t>
            </a:r>
            <a:r>
              <a:rPr kumimoji="1" lang="ja-JP" altLang="en-US" dirty="0">
                <a:latin typeface="Meiryo UI" panose="020B0604030504040204" pitchFamily="50" charset="-128"/>
                <a:ea typeface="Meiryo UI" panose="020B0604030504040204" pitchFamily="50" charset="-128"/>
              </a:rPr>
              <a:t>分）</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・アドバイザー補助：１問ごとの制限時間を計る用（</a:t>
            </a:r>
            <a:r>
              <a:rPr lang="en-US" altLang="ja-JP" dirty="0">
                <a:latin typeface="Meiryo UI" panose="020B0604030504040204" pitchFamily="50" charset="-128"/>
                <a:ea typeface="Meiryo UI" panose="020B0604030504040204" pitchFamily="50" charset="-128"/>
              </a:rPr>
              <a:t>30</a:t>
            </a:r>
            <a:r>
              <a:rPr lang="ja-JP" altLang="en-US" dirty="0">
                <a:latin typeface="Meiryo UI" panose="020B0604030504040204" pitchFamily="50" charset="-128"/>
                <a:ea typeface="Meiryo UI" panose="020B0604030504040204" pitchFamily="50" charset="-128"/>
              </a:rPr>
              <a:t>秒</a:t>
            </a:r>
            <a:r>
              <a:rPr kumimoji="1" lang="ja-JP" altLang="en-US" dirty="0">
                <a:latin typeface="Meiryo UI" panose="020B0604030504040204" pitchFamily="50" charset="-128"/>
                <a:ea typeface="Meiryo UI" panose="020B0604030504040204" pitchFamily="50" charset="-128"/>
              </a:rPr>
              <a:t>）	</a:t>
            </a:r>
          </a:p>
        </p:txBody>
      </p:sp>
      <p:sp>
        <p:nvSpPr>
          <p:cNvPr id="11" name="テキスト ボックス 10">
            <a:extLst>
              <a:ext uri="{FF2B5EF4-FFF2-40B4-BE49-F238E27FC236}">
                <a16:creationId xmlns:a16="http://schemas.microsoft.com/office/drawing/2014/main" id="{E8DCCDBC-B292-418E-8531-8D594260ED05}"/>
              </a:ext>
            </a:extLst>
          </p:cNvPr>
          <p:cNvSpPr txBox="1"/>
          <p:nvPr/>
        </p:nvSpPr>
        <p:spPr>
          <a:xfrm>
            <a:off x="169683" y="5052669"/>
            <a:ext cx="7616188" cy="1569660"/>
          </a:xfrm>
          <a:prstGeom prst="rect">
            <a:avLst/>
          </a:prstGeom>
          <a:noFill/>
        </p:spPr>
        <p:txBody>
          <a:bodyPr wrap="non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準備</a:t>
            </a:r>
            <a:r>
              <a:rPr kumimoji="1" lang="ja-JP" altLang="en-US" dirty="0">
                <a:latin typeface="Meiryo UI" panose="020B0604030504040204" pitchFamily="50" charset="-128"/>
                <a:ea typeface="Meiryo UI" panose="020B0604030504040204" pitchFamily="50" charset="-128"/>
              </a:rPr>
              <a:t>	</a:t>
            </a:r>
          </a:p>
          <a:p>
            <a:r>
              <a:rPr kumimoji="1" lang="ja-JP" altLang="en-US" dirty="0">
                <a:latin typeface="Meiryo UI" panose="020B0604030504040204" pitchFamily="50" charset="-128"/>
                <a:ea typeface="Meiryo UI" panose="020B0604030504040204" pitchFamily="50" charset="-128"/>
              </a:rPr>
              <a:t>①出題をする順番に机の横などの空いたスペースに並びます。</a:t>
            </a:r>
          </a:p>
          <a:p>
            <a:r>
              <a:rPr kumimoji="1" lang="ja-JP" altLang="en-US" dirty="0">
                <a:latin typeface="Meiryo UI" panose="020B0604030504040204" pitchFamily="50" charset="-128"/>
                <a:ea typeface="Meiryo UI" panose="020B0604030504040204" pitchFamily="50" charset="-128"/>
              </a:rPr>
              <a:t>②１番目の人は前に出て、回答者側を向いて立ちます。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③マスクを外します。（距離を確保してください。）</a:t>
            </a:r>
          </a:p>
        </p:txBody>
      </p:sp>
    </p:spTree>
    <p:extLst>
      <p:ext uri="{BB962C8B-B14F-4D97-AF65-F5344CB8AC3E}">
        <p14:creationId xmlns:p14="http://schemas.microsoft.com/office/powerpoint/2010/main" val="3199587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7A3C6B6-0962-4FDC-9EFB-11633B678656}"/>
              </a:ext>
            </a:extLst>
          </p:cNvPr>
          <p:cNvSpPr txBox="1"/>
          <p:nvPr/>
        </p:nvSpPr>
        <p:spPr>
          <a:xfrm>
            <a:off x="256094" y="116632"/>
            <a:ext cx="8860118" cy="6494085"/>
          </a:xfrm>
          <a:prstGeom prst="rect">
            <a:avLst/>
          </a:prstGeom>
          <a:noFill/>
        </p:spPr>
        <p:txBody>
          <a:bodyPr wrap="non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ルール：</a:t>
            </a:r>
            <a:endParaRPr kumimoji="1" lang="en-US" altLang="ja-JP" b="1" dirty="0">
              <a:solidFill>
                <a:srgbClr val="0000FF"/>
              </a:solidFill>
              <a:latin typeface="Meiryo UI" panose="020B0604030504040204" pitchFamily="50" charset="-128"/>
              <a:ea typeface="Meiryo UI" panose="020B0604030504040204" pitchFamily="50" charset="-128"/>
            </a:endParaRPr>
          </a:p>
          <a:p>
            <a:endParaRPr kumimoji="1" lang="ja-JP" altLang="en-US" sz="1600" b="1"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①ゲーム時間は</a:t>
            </a:r>
            <a:r>
              <a:rPr lang="en-US" altLang="ja-JP" sz="2200" dirty="0">
                <a:latin typeface="Meiryo UI" panose="020B0604030504040204" pitchFamily="50" charset="-128"/>
                <a:ea typeface="Meiryo UI" panose="020B0604030504040204" pitchFamily="50" charset="-128"/>
              </a:rPr>
              <a:t>5</a:t>
            </a:r>
            <a:r>
              <a:rPr kumimoji="1" lang="ja-JP" altLang="en-US" sz="2200" dirty="0">
                <a:latin typeface="Meiryo UI" panose="020B0604030504040204" pitchFamily="50" charset="-128"/>
                <a:ea typeface="Meiryo UI" panose="020B0604030504040204" pitchFamily="50" charset="-128"/>
              </a:rPr>
              <a:t>分間です。（チーフアドバイザーが計ります）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②チーフアドバイザーの合図でスタートし、終了合図で止めます。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③アドバイザーは</a:t>
            </a:r>
            <a:r>
              <a:rPr kumimoji="1" lang="ja-JP" altLang="en-US" sz="2200" dirty="0">
                <a:solidFill>
                  <a:srgbClr val="FF0000"/>
                </a:solidFill>
                <a:latin typeface="Meiryo UI" panose="020B0604030504040204" pitchFamily="50" charset="-128"/>
                <a:ea typeface="Meiryo UI" panose="020B0604030504040204" pitchFamily="50" charset="-128"/>
              </a:rPr>
              <a:t>出題者</a:t>
            </a:r>
            <a:r>
              <a:rPr kumimoji="1" lang="ja-JP" altLang="en-US" sz="2200" dirty="0">
                <a:latin typeface="Meiryo UI" panose="020B0604030504040204" pitchFamily="50" charset="-128"/>
                <a:ea typeface="Meiryo UI" panose="020B0604030504040204" pitchFamily="50" charset="-128"/>
              </a:rPr>
              <a:t>の</a:t>
            </a:r>
            <a:r>
              <a:rPr kumimoji="1" lang="ja-JP" altLang="en-US" sz="2200" dirty="0">
                <a:solidFill>
                  <a:srgbClr val="FF0000"/>
                </a:solidFill>
                <a:latin typeface="Meiryo UI" panose="020B0604030504040204" pitchFamily="50" charset="-128"/>
                <a:ea typeface="Meiryo UI" panose="020B0604030504040204" pitchFamily="50" charset="-128"/>
              </a:rPr>
              <a:t>横</a:t>
            </a:r>
            <a:r>
              <a:rPr kumimoji="1" lang="ja-JP" altLang="en-US" sz="2200" dirty="0">
                <a:latin typeface="Meiryo UI" panose="020B0604030504040204" pitchFamily="50" charset="-128"/>
                <a:ea typeface="Meiryo UI" panose="020B0604030504040204" pitchFamily="50" charset="-128"/>
              </a:rPr>
              <a:t>に立って、出題者（動く人）にお題を見せます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④出題者はそのお題を見て声を出さずに、体の動きや顔の表情で「お題」を</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表現する。</a:t>
            </a:r>
            <a:endParaRPr kumimoji="1" lang="en-US" altLang="ja-JP" sz="2200" dirty="0">
              <a:latin typeface="Meiryo UI" panose="020B0604030504040204" pitchFamily="50" charset="-128"/>
              <a:ea typeface="Meiryo UI" panose="020B0604030504040204" pitchFamily="50" charset="-128"/>
            </a:endParaRPr>
          </a:p>
          <a:p>
            <a:r>
              <a:rPr kumimoji="1" lang="ja-JP" altLang="en-US" sz="2200" dirty="0">
                <a:solidFill>
                  <a:srgbClr val="FF0000"/>
                </a:solidFill>
                <a:latin typeface="Meiryo UI" panose="020B0604030504040204" pitchFamily="50" charset="-128"/>
                <a:ea typeface="Meiryo UI" panose="020B0604030504040204" pitchFamily="50" charset="-128"/>
              </a:rPr>
              <a:t>　 皆さんに顔を見てもらうためにマスクは外してください。</a:t>
            </a:r>
            <a:endParaRPr kumimoji="1" lang="en-US" altLang="ja-JP" sz="2200" dirty="0">
              <a:solidFill>
                <a:srgbClr val="FF0000"/>
              </a:solidFill>
              <a:latin typeface="Meiryo UI" panose="020B0604030504040204" pitchFamily="50" charset="-128"/>
              <a:ea typeface="Meiryo UI" panose="020B0604030504040204" pitchFamily="50" charset="-128"/>
            </a:endParaRPr>
          </a:p>
          <a:p>
            <a:endParaRPr kumimoji="1" lang="ja-JP" altLang="en-US" sz="1600" dirty="0">
              <a:solidFill>
                <a:srgbClr val="FF0000"/>
              </a:solidFill>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⑤回答者はそのジェスチャー（動き）を見て、何を表現しているのかわかったら、</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回答する。</a:t>
            </a:r>
            <a:endParaRPr kumimoji="1" lang="en-US" altLang="ja-JP" sz="2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⑥正解が出るまで回答を続ける。</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正解が出た場合は、アドバイザーが「正解」と言う。</a:t>
            </a:r>
            <a:endParaRPr kumimoji="1" lang="en-US" altLang="ja-JP" sz="2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⑦正解したら出題者は次の出題者に交代する。</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⑧</a:t>
            </a:r>
            <a:r>
              <a:rPr lang="en-US" altLang="ja-JP" sz="2200" b="1" dirty="0">
                <a:solidFill>
                  <a:srgbClr val="FF0000"/>
                </a:solidFill>
                <a:latin typeface="Meiryo UI" panose="020B0604030504040204" pitchFamily="50" charset="-128"/>
                <a:ea typeface="Meiryo UI" panose="020B0604030504040204" pitchFamily="50" charset="-128"/>
              </a:rPr>
              <a:t>30</a:t>
            </a:r>
            <a:r>
              <a:rPr lang="ja-JP" altLang="en-US" sz="2200" b="1" dirty="0">
                <a:solidFill>
                  <a:srgbClr val="FF0000"/>
                </a:solidFill>
                <a:latin typeface="Meiryo UI" panose="020B0604030504040204" pitchFamily="50" charset="-128"/>
                <a:ea typeface="Meiryo UI" panose="020B0604030504040204" pitchFamily="50" charset="-128"/>
              </a:rPr>
              <a:t>秒</a:t>
            </a:r>
            <a:r>
              <a:rPr kumimoji="1" lang="ja-JP" altLang="en-US" sz="2200" dirty="0">
                <a:latin typeface="Meiryo UI" panose="020B0604030504040204" pitchFamily="50" charset="-128"/>
                <a:ea typeface="Meiryo UI" panose="020B0604030504040204" pitchFamily="50" charset="-128"/>
              </a:rPr>
              <a:t>以上（アドバイザー</a:t>
            </a:r>
            <a:r>
              <a:rPr kumimoji="1" lang="ja-JP" altLang="en-US" sz="2200" dirty="0">
                <a:solidFill>
                  <a:srgbClr val="FF0000"/>
                </a:solidFill>
                <a:latin typeface="Meiryo UI" panose="020B0604030504040204" pitchFamily="50" charset="-128"/>
                <a:ea typeface="Meiryo UI" panose="020B0604030504040204" pitchFamily="50" charset="-128"/>
              </a:rPr>
              <a:t>補助者</a:t>
            </a:r>
            <a:r>
              <a:rPr kumimoji="1" lang="ja-JP" altLang="en-US" sz="2200" dirty="0">
                <a:latin typeface="Meiryo UI" panose="020B0604030504040204" pitchFamily="50" charset="-128"/>
                <a:ea typeface="Meiryo UI" panose="020B0604030504040204" pitchFamily="50" charset="-128"/>
              </a:rPr>
              <a:t>が計ります）正解が出ない場合は、</a:t>
            </a:r>
            <a:endParaRPr kumimoji="1" lang="en-US" altLang="ja-JP" sz="2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　 出題者、回答者を交代して次のお題を出します。</a:t>
            </a:r>
            <a:endParaRPr kumimoji="1" lang="en-US" altLang="ja-JP" sz="2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40674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7A3C6B6-0962-4FDC-9EFB-11633B678656}"/>
              </a:ext>
            </a:extLst>
          </p:cNvPr>
          <p:cNvSpPr txBox="1"/>
          <p:nvPr/>
        </p:nvSpPr>
        <p:spPr>
          <a:xfrm>
            <a:off x="256094" y="260648"/>
            <a:ext cx="8652236" cy="6278642"/>
          </a:xfrm>
          <a:prstGeom prst="rect">
            <a:avLst/>
          </a:prstGeom>
          <a:noFill/>
        </p:spPr>
        <p:txBody>
          <a:bodyPr wrap="square" rtlCol="0">
            <a:spAutoFit/>
          </a:bodyPr>
          <a:lstStyle/>
          <a:p>
            <a:r>
              <a:rPr kumimoji="1" lang="ja-JP" altLang="en-US" sz="2200" b="1" dirty="0">
                <a:solidFill>
                  <a:srgbClr val="0000FF"/>
                </a:solidFill>
                <a:latin typeface="Meiryo UI" panose="020B0604030504040204" pitchFamily="50" charset="-128"/>
                <a:ea typeface="Meiryo UI" panose="020B0604030504040204" pitchFamily="50" charset="-128"/>
              </a:rPr>
              <a:t>役割：</a:t>
            </a:r>
            <a:endParaRPr kumimoji="1" lang="en-US" altLang="ja-JP" sz="2200" b="1" dirty="0">
              <a:solidFill>
                <a:srgbClr val="0000FF"/>
              </a:solidFill>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ゲームスタート前</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アドバイザー　</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メンバーを回答をする順番に並ばせる。	</a:t>
            </a:r>
          </a:p>
          <a:p>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出題者は、出題中はマスクを取る旨を伝える。</a:t>
            </a:r>
            <a:endParaRPr kumimoji="1" lang="en-US" altLang="ja-JP" sz="2000" dirty="0">
              <a:latin typeface="Meiryo UI" panose="020B0604030504040204" pitchFamily="50" charset="-128"/>
              <a:ea typeface="Meiryo UI" panose="020B0604030504040204" pitchFamily="50" charset="-128"/>
            </a:endParaRPr>
          </a:p>
          <a:p>
            <a:r>
              <a:rPr kumimoji="1" lang="en-US" altLang="ja-JP" sz="2000" b="1" dirty="0">
                <a:latin typeface="Meiryo UI" panose="020B0604030504040204" pitchFamily="50" charset="-128"/>
                <a:ea typeface="Meiryo UI" panose="020B0604030504040204" pitchFamily="50" charset="-128"/>
              </a:rPr>
              <a:t>	</a:t>
            </a:r>
            <a:r>
              <a:rPr kumimoji="1" lang="ja-JP" altLang="en-US" sz="2000" b="1" dirty="0">
                <a:latin typeface="Meiryo UI" panose="020B0604030504040204" pitchFamily="50" charset="-128"/>
                <a:ea typeface="Meiryo UI" panose="020B0604030504040204" pitchFamily="50" charset="-128"/>
              </a:rPr>
              <a:t>　　　　　　　　　</a:t>
            </a:r>
            <a:r>
              <a:rPr kumimoji="1" lang="ja-JP" altLang="en-US" sz="2000" b="1" dirty="0">
                <a:solidFill>
                  <a:srgbClr val="FF0000"/>
                </a:solidFill>
                <a:latin typeface="Meiryo UI" panose="020B0604030504040204" pitchFamily="50" charset="-128"/>
                <a:ea typeface="Meiryo UI" panose="020B0604030504040204" pitchFamily="50" charset="-128"/>
              </a:rPr>
              <a:t>出題者</a:t>
            </a:r>
            <a:r>
              <a:rPr kumimoji="1" lang="ja-JP" altLang="en-US" sz="2000" dirty="0">
                <a:latin typeface="Meiryo UI" panose="020B0604030504040204" pitchFamily="50" charset="-128"/>
                <a:ea typeface="Meiryo UI" panose="020B0604030504040204" pitchFamily="50" charset="-128"/>
              </a:rPr>
              <a:t>の</a:t>
            </a:r>
            <a:r>
              <a:rPr kumimoji="1" lang="ja-JP" altLang="en-US" sz="2000" b="1" dirty="0">
                <a:solidFill>
                  <a:srgbClr val="FF0000"/>
                </a:solidFill>
                <a:latin typeface="Meiryo UI" panose="020B0604030504040204" pitchFamily="50" charset="-128"/>
                <a:ea typeface="Meiryo UI" panose="020B0604030504040204" pitchFamily="50" charset="-128"/>
              </a:rPr>
              <a:t>横</a:t>
            </a:r>
            <a:r>
              <a:rPr kumimoji="1" lang="ja-JP" altLang="en-US" sz="2000" dirty="0">
                <a:latin typeface="Meiryo UI" panose="020B0604030504040204" pitchFamily="50" charset="-128"/>
                <a:ea typeface="Meiryo UI" panose="020B0604030504040204" pitchFamily="50" charset="-128"/>
              </a:rPr>
              <a:t>に立って問題を準備する。</a:t>
            </a:r>
            <a:endParaRPr kumimoji="1" lang="en-US" altLang="ja-JP" sz="2000" dirty="0">
              <a:latin typeface="Meiryo UI" panose="020B0604030504040204" pitchFamily="50" charset="-128"/>
              <a:ea typeface="Meiryo UI" panose="020B0604030504040204" pitchFamily="50" charset="-128"/>
            </a:endParaRPr>
          </a:p>
          <a:p>
            <a:endParaRPr kumimoji="1" lang="en-US" altLang="ja-JP" sz="2000" dirty="0">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ゲームスタート時</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ゲーム中</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チーフ　　　　　　　　　 ゲーム開始を告げる。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臨場感を持たせるためにカウントダウンを行う。</a:t>
            </a:r>
          </a:p>
          <a:p>
            <a:pPr lvl="1"/>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a:t>
            </a:r>
            <a:r>
              <a:rPr kumimoji="1" lang="ja-JP" altLang="en-US" sz="2000" b="1" dirty="0">
                <a:solidFill>
                  <a:srgbClr val="FF0000"/>
                </a:solidFill>
                <a:latin typeface="Meiryo UI" panose="020B0604030504040204" pitchFamily="50" charset="-128"/>
                <a:ea typeface="Meiryo UI" panose="020B0604030504040204" pitchFamily="50" charset="-128"/>
              </a:rPr>
              <a:t>２</a:t>
            </a:r>
            <a:r>
              <a:rPr kumimoji="1" lang="ja-JP" altLang="en-US" sz="2000" dirty="0">
                <a:latin typeface="Meiryo UI" panose="020B0604030504040204" pitchFamily="50" charset="-128"/>
                <a:ea typeface="Meiryo UI" panose="020B0604030504040204" pitchFamily="50" charset="-128"/>
              </a:rPr>
              <a:t>分経過</a:t>
            </a:r>
            <a:r>
              <a:rPr kumimoji="1" lang="en-US" altLang="ja-JP" sz="2000" dirty="0">
                <a:latin typeface="Meiryo UI" panose="020B0604030504040204" pitchFamily="50" charset="-128"/>
                <a:ea typeface="Meiryo UI" panose="020B0604030504040204" pitchFamily="50" charset="-128"/>
              </a:rPr>
              <a:t>/</a:t>
            </a:r>
            <a:r>
              <a:rPr kumimoji="1" lang="ja-JP" altLang="en-US" sz="2000" b="1" dirty="0">
                <a:solidFill>
                  <a:srgbClr val="FF0000"/>
                </a:solidFill>
                <a:latin typeface="Meiryo UI" panose="020B0604030504040204" pitchFamily="50" charset="-128"/>
                <a:ea typeface="Meiryo UI" panose="020B0604030504040204" pitchFamily="50" charset="-128"/>
              </a:rPr>
              <a:t>３</a:t>
            </a:r>
            <a:r>
              <a:rPr kumimoji="1" lang="ja-JP" altLang="en-US" sz="2000" dirty="0">
                <a:latin typeface="Meiryo UI" panose="020B0604030504040204" pitchFamily="50" charset="-128"/>
                <a:ea typeface="Meiryo UI" panose="020B0604030504040204" pitchFamily="50" charset="-128"/>
              </a:rPr>
              <a:t>分経過</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残り</a:t>
            </a:r>
            <a:r>
              <a:rPr kumimoji="1" lang="ja-JP" altLang="en-US" sz="2000" b="1" dirty="0">
                <a:solidFill>
                  <a:srgbClr val="FF0000"/>
                </a:solidFill>
                <a:latin typeface="Meiryo UI" panose="020B0604030504040204" pitchFamily="50" charset="-128"/>
                <a:ea typeface="Meiryo UI" panose="020B0604030504040204" pitchFamily="50" charset="-128"/>
              </a:rPr>
              <a:t>１</a:t>
            </a:r>
            <a:r>
              <a:rPr kumimoji="1" lang="ja-JP" altLang="en-US" sz="2000" dirty="0">
                <a:latin typeface="Meiryo UI" panose="020B0604030504040204" pitchFamily="50" charset="-128"/>
                <a:ea typeface="Meiryo UI" panose="020B0604030504040204" pitchFamily="50" charset="-128"/>
              </a:rPr>
              <a:t>分</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残り</a:t>
            </a:r>
            <a:r>
              <a:rPr kumimoji="1" lang="en-US" altLang="ja-JP" sz="2000" b="1" dirty="0">
                <a:solidFill>
                  <a:srgbClr val="FF0000"/>
                </a:solidFill>
                <a:latin typeface="Meiryo UI" panose="020B0604030504040204" pitchFamily="50" charset="-128"/>
                <a:ea typeface="Meiryo UI" panose="020B0604030504040204" pitchFamily="50" charset="-128"/>
              </a:rPr>
              <a:t>30</a:t>
            </a:r>
            <a:r>
              <a:rPr kumimoji="1" lang="ja-JP" altLang="en-US" sz="2000" dirty="0">
                <a:latin typeface="Meiryo UI" panose="020B0604030504040204" pitchFamily="50" charset="-128"/>
                <a:ea typeface="Meiryo UI" panose="020B0604030504040204" pitchFamily="50" charset="-128"/>
              </a:rPr>
              <a:t>秒</a:t>
            </a:r>
            <a:endParaRPr kumimoji="1" lang="en-US" altLang="ja-JP" sz="2000" dirty="0">
              <a:latin typeface="Meiryo UI" panose="020B0604030504040204" pitchFamily="50" charset="-128"/>
              <a:ea typeface="Meiryo UI" panose="020B0604030504040204" pitchFamily="50" charset="-128"/>
            </a:endParaRPr>
          </a:p>
          <a:p>
            <a:pPr lvl="1"/>
            <a:r>
              <a:rPr lang="ja-JP" altLang="en-US" sz="2000" dirty="0">
                <a:latin typeface="Meiryo UI" panose="020B0604030504040204" pitchFamily="50" charset="-128"/>
                <a:ea typeface="Meiryo UI" panose="020B0604030504040204" pitchFamily="50" charset="-128"/>
              </a:rPr>
              <a:t>　　　　　　　　　　　 ５分以内にお題が全部終了した場合は、もう一回り</a:t>
            </a:r>
            <a:endParaRPr lang="en-US" altLang="ja-JP" sz="2000" dirty="0">
              <a:latin typeface="Meiryo UI" panose="020B0604030504040204" pitchFamily="50" charset="-128"/>
              <a:ea typeface="Meiryo UI" panose="020B0604030504040204" pitchFamily="50" charset="-128"/>
            </a:endParaRPr>
          </a:p>
          <a:p>
            <a:pPr lvl="1"/>
            <a:r>
              <a:rPr kumimoji="1" lang="ja-JP" altLang="en-US" sz="2000" dirty="0">
                <a:latin typeface="Meiryo UI" panose="020B0604030504040204" pitchFamily="50" charset="-128"/>
                <a:ea typeface="Meiryo UI" panose="020B0604030504040204" pitchFamily="50" charset="-128"/>
              </a:rPr>
              <a:t>　　　　　　　　　　　　ランダムにお題を出し続ける。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アドバイザー補助  　　</a:t>
            </a:r>
            <a:r>
              <a:rPr kumimoji="1" lang="en-US" altLang="ja-JP" sz="2000" dirty="0">
                <a:latin typeface="Meiryo UI" panose="020B0604030504040204" pitchFamily="50" charset="-128"/>
                <a:ea typeface="Meiryo UI" panose="020B0604030504040204" pitchFamily="50" charset="-128"/>
              </a:rPr>
              <a:t>1</a:t>
            </a:r>
            <a:r>
              <a:rPr kumimoji="1" lang="ja-JP" altLang="en-US" sz="2000" dirty="0">
                <a:latin typeface="Meiryo UI" panose="020B0604030504040204" pitchFamily="50" charset="-128"/>
                <a:ea typeface="Meiryo UI" panose="020B0604030504040204" pitchFamily="50" charset="-128"/>
              </a:rPr>
              <a:t>問につき</a:t>
            </a:r>
            <a:r>
              <a:rPr lang="en-US" altLang="ja-JP" sz="2000" b="1" dirty="0">
                <a:solidFill>
                  <a:srgbClr val="FF0000"/>
                </a:solidFill>
                <a:latin typeface="Meiryo UI" panose="020B0604030504040204" pitchFamily="50" charset="-128"/>
                <a:ea typeface="Meiryo UI" panose="020B0604030504040204" pitchFamily="50" charset="-128"/>
              </a:rPr>
              <a:t>30</a:t>
            </a:r>
            <a:r>
              <a:rPr lang="ja-JP" altLang="en-US" sz="2000" b="1" dirty="0">
                <a:solidFill>
                  <a:srgbClr val="FF0000"/>
                </a:solidFill>
                <a:latin typeface="Meiryo UI" panose="020B0604030504040204" pitchFamily="50" charset="-128"/>
                <a:ea typeface="Meiryo UI" panose="020B0604030504040204" pitchFamily="50" charset="-128"/>
              </a:rPr>
              <a:t>秒</a:t>
            </a:r>
            <a:r>
              <a:rPr kumimoji="1" lang="ja-JP" altLang="en-US" sz="2000" dirty="0">
                <a:latin typeface="Meiryo UI" panose="020B0604030504040204" pitchFamily="50" charset="-128"/>
                <a:ea typeface="Meiryo UI" panose="020B0604030504040204" pitchFamily="50" charset="-128"/>
              </a:rPr>
              <a:t>の制限時間を計る。　　</a:t>
            </a:r>
            <a:endParaRPr kumimoji="1"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＊補佐が居ない場合は、アドバイザの感覚値で。</a:t>
            </a:r>
            <a:r>
              <a:rPr kumimoji="1" lang="ja-JP" altLang="en-US" sz="2000" dirty="0">
                <a:latin typeface="Meiryo UI" panose="020B0604030504040204" pitchFamily="50" charset="-128"/>
                <a:ea typeface="Meiryo UI" panose="020B0604030504040204" pitchFamily="50" charset="-128"/>
              </a:rPr>
              <a:t>	</a:t>
            </a:r>
            <a:endParaRPr kumimoji="1"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ゲーム終了時</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チーフ　　　　　　 　　　ゲームの終了を告げる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　　　　　　回答数を確認し、チーフに他のチームには知られない</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ように伝える。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回答数を確認し、全体に順位を告げる　</a:t>
            </a:r>
            <a:endParaRPr kumimoji="1"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56992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グループ化 21">
            <a:extLst>
              <a:ext uri="{FF2B5EF4-FFF2-40B4-BE49-F238E27FC236}">
                <a16:creationId xmlns:a16="http://schemas.microsoft.com/office/drawing/2014/main" id="{222375C5-6CD0-45F2-96FE-D2A9CC219577}"/>
              </a:ext>
            </a:extLst>
          </p:cNvPr>
          <p:cNvGrpSpPr/>
          <p:nvPr/>
        </p:nvGrpSpPr>
        <p:grpSpPr>
          <a:xfrm>
            <a:off x="3276933" y="1684641"/>
            <a:ext cx="659202" cy="2420724"/>
            <a:chOff x="3332899" y="1698510"/>
            <a:chExt cx="659202" cy="2420724"/>
          </a:xfrm>
          <a:solidFill>
            <a:srgbClr val="FF0000"/>
          </a:solidFill>
        </p:grpSpPr>
        <p:sp>
          <p:nvSpPr>
            <p:cNvPr id="19" name="楕円 18">
              <a:extLst>
                <a:ext uri="{FF2B5EF4-FFF2-40B4-BE49-F238E27FC236}">
                  <a16:creationId xmlns:a16="http://schemas.microsoft.com/office/drawing/2014/main" id="{7BD24781-E5AC-43A7-B8A8-7FEF40E04BF3}"/>
                </a:ext>
              </a:extLst>
            </p:cNvPr>
            <p:cNvSpPr/>
            <p:nvPr/>
          </p:nvSpPr>
          <p:spPr>
            <a:xfrm flipH="1">
              <a:off x="3332899" y="1698510"/>
              <a:ext cx="659202" cy="584760"/>
            </a:xfrm>
            <a:prstGeom prst="ellipse">
              <a:avLst/>
            </a:pr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20" name="正方形/長方形 8">
              <a:extLst>
                <a:ext uri="{FF2B5EF4-FFF2-40B4-BE49-F238E27FC236}">
                  <a16:creationId xmlns:a16="http://schemas.microsoft.com/office/drawing/2014/main" id="{0245462B-9532-4F41-9A02-5C04AB537C87}"/>
                </a:ext>
              </a:extLst>
            </p:cNvPr>
            <p:cNvSpPr/>
            <p:nvPr/>
          </p:nvSpPr>
          <p:spPr>
            <a:xfrm flipH="1">
              <a:off x="3372750" y="2267495"/>
              <a:ext cx="575382" cy="1851739"/>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nvGrpSpPr>
          <p:cNvPr id="4" name="グループ化 3">
            <a:extLst>
              <a:ext uri="{FF2B5EF4-FFF2-40B4-BE49-F238E27FC236}">
                <a16:creationId xmlns:a16="http://schemas.microsoft.com/office/drawing/2014/main" id="{1A8AE43E-FD65-47A7-AEE1-52D27578ACC3}"/>
              </a:ext>
            </a:extLst>
          </p:cNvPr>
          <p:cNvGrpSpPr/>
          <p:nvPr/>
        </p:nvGrpSpPr>
        <p:grpSpPr>
          <a:xfrm>
            <a:off x="4585619" y="2624944"/>
            <a:ext cx="768336" cy="2420724"/>
            <a:chOff x="3188208" y="3317722"/>
            <a:chExt cx="251760" cy="894173"/>
          </a:xfrm>
        </p:grpSpPr>
        <p:sp>
          <p:nvSpPr>
            <p:cNvPr id="5" name="楕円 4">
              <a:extLst>
                <a:ext uri="{FF2B5EF4-FFF2-40B4-BE49-F238E27FC236}">
                  <a16:creationId xmlns:a16="http://schemas.microsoft.com/office/drawing/2014/main" id="{F0FE48F4-B15D-4D01-A2FB-E781BC7147D6}"/>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6" name="正方形/長方形 8">
              <a:extLst>
                <a:ext uri="{FF2B5EF4-FFF2-40B4-BE49-F238E27FC236}">
                  <a16:creationId xmlns:a16="http://schemas.microsoft.com/office/drawing/2014/main" id="{A896F377-9E7E-42D0-991A-BB66B96FBCF8}"/>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7" name="二等辺三角形 6">
              <a:extLst>
                <a:ext uri="{FF2B5EF4-FFF2-40B4-BE49-F238E27FC236}">
                  <a16:creationId xmlns:a16="http://schemas.microsoft.com/office/drawing/2014/main" id="{07678D96-E84D-4978-BB9C-806DAF366041}"/>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sp>
        <p:nvSpPr>
          <p:cNvPr id="16" name="矢印: 左右 60">
            <a:extLst>
              <a:ext uri="{FF2B5EF4-FFF2-40B4-BE49-F238E27FC236}">
                <a16:creationId xmlns:a16="http://schemas.microsoft.com/office/drawing/2014/main" id="{5566C313-A30A-4DAF-B6A2-D193DEBBA709}"/>
              </a:ext>
            </a:extLst>
          </p:cNvPr>
          <p:cNvSpPr/>
          <p:nvPr/>
        </p:nvSpPr>
        <p:spPr>
          <a:xfrm>
            <a:off x="2663776" y="4339856"/>
            <a:ext cx="1971424" cy="279400"/>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dirty="0"/>
          </a:p>
        </p:txBody>
      </p:sp>
      <p:sp>
        <p:nvSpPr>
          <p:cNvPr id="24" name="正方形/長方形 23">
            <a:extLst>
              <a:ext uri="{FF2B5EF4-FFF2-40B4-BE49-F238E27FC236}">
                <a16:creationId xmlns:a16="http://schemas.microsoft.com/office/drawing/2014/main" id="{9BA36FE2-3584-4DF1-96E3-44CBD43341D2}"/>
              </a:ext>
            </a:extLst>
          </p:cNvPr>
          <p:cNvSpPr/>
          <p:nvPr/>
        </p:nvSpPr>
        <p:spPr>
          <a:xfrm>
            <a:off x="204003" y="1663406"/>
            <a:ext cx="2781554" cy="61917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お題 「出題者にだけ見えるように」</a:t>
            </a:r>
          </a:p>
        </p:txBody>
      </p:sp>
      <p:sp>
        <p:nvSpPr>
          <p:cNvPr id="25" name="正方形/長方形 24">
            <a:extLst>
              <a:ext uri="{FF2B5EF4-FFF2-40B4-BE49-F238E27FC236}">
                <a16:creationId xmlns:a16="http://schemas.microsoft.com/office/drawing/2014/main" id="{4DE8858B-CDF2-470B-876F-AA73CC603AA0}"/>
              </a:ext>
            </a:extLst>
          </p:cNvPr>
          <p:cNvSpPr/>
          <p:nvPr/>
        </p:nvSpPr>
        <p:spPr>
          <a:xfrm>
            <a:off x="2906537" y="2758823"/>
            <a:ext cx="1411779" cy="462661"/>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b="1" dirty="0">
                <a:solidFill>
                  <a:srgbClr val="FF0000"/>
                </a:solidFill>
              </a:rPr>
              <a:t>アドバイザー</a:t>
            </a:r>
          </a:p>
        </p:txBody>
      </p:sp>
      <p:sp>
        <p:nvSpPr>
          <p:cNvPr id="26" name="正方形/長方形 25">
            <a:extLst>
              <a:ext uri="{FF2B5EF4-FFF2-40B4-BE49-F238E27FC236}">
                <a16:creationId xmlns:a16="http://schemas.microsoft.com/office/drawing/2014/main" id="{5217F02E-78E8-4CBA-A3B1-1151DFC19216}"/>
              </a:ext>
            </a:extLst>
          </p:cNvPr>
          <p:cNvSpPr/>
          <p:nvPr/>
        </p:nvSpPr>
        <p:spPr>
          <a:xfrm>
            <a:off x="1589236" y="5095730"/>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出題者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30" name="吹き出し: 円形 81">
            <a:extLst>
              <a:ext uri="{FF2B5EF4-FFF2-40B4-BE49-F238E27FC236}">
                <a16:creationId xmlns:a16="http://schemas.microsoft.com/office/drawing/2014/main" id="{638C5501-F1FC-4D6C-9AAD-39054749CF1F}"/>
              </a:ext>
            </a:extLst>
          </p:cNvPr>
          <p:cNvSpPr/>
          <p:nvPr/>
        </p:nvSpPr>
        <p:spPr>
          <a:xfrm rot="16042314">
            <a:off x="4165921" y="1389895"/>
            <a:ext cx="914400" cy="857821"/>
          </a:xfrm>
          <a:prstGeom prst="wedgeEllipseCallout">
            <a:avLst>
              <a:gd name="adj1" fmla="val -23801"/>
              <a:gd name="adj2" fmla="val -68032"/>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vert" rtlCol="0" anchor="ctr" anchorCtr="0"/>
          <a:lstStyle/>
          <a:p>
            <a:pPr algn="ctr"/>
            <a:r>
              <a:rPr kumimoji="1" lang="ja-JP" altLang="en-US" sz="2000" dirty="0">
                <a:solidFill>
                  <a:srgbClr val="FF0000"/>
                </a:solidFill>
              </a:rPr>
              <a:t>正解</a:t>
            </a:r>
          </a:p>
        </p:txBody>
      </p:sp>
      <p:sp>
        <p:nvSpPr>
          <p:cNvPr id="35" name="吹き出し: 円形 35">
            <a:extLst>
              <a:ext uri="{FF2B5EF4-FFF2-40B4-BE49-F238E27FC236}">
                <a16:creationId xmlns:a16="http://schemas.microsoft.com/office/drawing/2014/main" id="{0144980F-57B9-46BA-970F-F56CDB0F20AF}"/>
              </a:ext>
            </a:extLst>
          </p:cNvPr>
          <p:cNvSpPr/>
          <p:nvPr/>
        </p:nvSpPr>
        <p:spPr>
          <a:xfrm rot="16042314">
            <a:off x="7390098" y="1591884"/>
            <a:ext cx="914400" cy="1079471"/>
          </a:xfrm>
          <a:prstGeom prst="wedgeEllipseCallout">
            <a:avLst>
              <a:gd name="adj1" fmla="val -49031"/>
              <a:gd name="adj2" fmla="val 46789"/>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vert" rtlCol="0" anchor="t" anchorCtr="0"/>
          <a:lstStyle/>
          <a:p>
            <a:pPr algn="ctr"/>
            <a:r>
              <a:rPr lang="ja-JP" altLang="en-US" sz="1600" dirty="0">
                <a:solidFill>
                  <a:srgbClr val="FF0000"/>
                </a:solidFill>
              </a:rPr>
              <a:t>３０秒</a:t>
            </a:r>
            <a:r>
              <a:rPr kumimoji="1" lang="ja-JP" altLang="en-US" sz="1600" dirty="0">
                <a:solidFill>
                  <a:srgbClr val="FF0000"/>
                </a:solidFill>
              </a:rPr>
              <a:t>　　ですよ</a:t>
            </a:r>
          </a:p>
        </p:txBody>
      </p:sp>
      <p:sp>
        <p:nvSpPr>
          <p:cNvPr id="56" name="テキスト ボックス 85">
            <a:extLst>
              <a:ext uri="{FF2B5EF4-FFF2-40B4-BE49-F238E27FC236}">
                <a16:creationId xmlns:a16="http://schemas.microsoft.com/office/drawing/2014/main" id="{31166560-68A2-437A-8FE4-F308E9EAE0EE}"/>
              </a:ext>
            </a:extLst>
          </p:cNvPr>
          <p:cNvSpPr txBox="1"/>
          <p:nvPr/>
        </p:nvSpPr>
        <p:spPr>
          <a:xfrm>
            <a:off x="543547" y="418780"/>
            <a:ext cx="2965120"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回答者以外は声を出さない</a:t>
            </a:r>
          </a:p>
        </p:txBody>
      </p:sp>
      <p:sp>
        <p:nvSpPr>
          <p:cNvPr id="57" name="テキスト ボックス 85">
            <a:extLst>
              <a:ext uri="{FF2B5EF4-FFF2-40B4-BE49-F238E27FC236}">
                <a16:creationId xmlns:a16="http://schemas.microsoft.com/office/drawing/2014/main" id="{31166560-68A2-437A-8FE4-F308E9EAE0EE}"/>
              </a:ext>
            </a:extLst>
          </p:cNvPr>
          <p:cNvSpPr txBox="1"/>
          <p:nvPr/>
        </p:nvSpPr>
        <p:spPr>
          <a:xfrm>
            <a:off x="6538232" y="437361"/>
            <a:ext cx="2041072" cy="92333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制限時間を守る</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（１問 </a:t>
            </a:r>
            <a:r>
              <a:rPr lang="en-US" altLang="ja-JP" sz="1800" dirty="0">
                <a:latin typeface="HG丸ｺﾞｼｯｸM-PRO" panose="020F0600000000000000" pitchFamily="50" charset="-128"/>
                <a:ea typeface="HG丸ｺﾞｼｯｸM-PRO" panose="020F0600000000000000" pitchFamily="50" charset="-128"/>
              </a:rPr>
              <a:t>30</a:t>
            </a:r>
            <a:r>
              <a:rPr lang="ja-JP" altLang="en-US" sz="1800" dirty="0">
                <a:latin typeface="HG丸ｺﾞｼｯｸM-PRO" panose="020F0600000000000000" pitchFamily="50" charset="-128"/>
                <a:ea typeface="HG丸ｺﾞｼｯｸM-PRO" panose="020F0600000000000000" pitchFamily="50" charset="-128"/>
              </a:rPr>
              <a:t>秒、</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トータル</a:t>
            </a:r>
            <a:r>
              <a:rPr lang="en-US" altLang="ja-JP" sz="1800" dirty="0">
                <a:latin typeface="HG丸ｺﾞｼｯｸM-PRO" panose="020F0600000000000000" pitchFamily="50" charset="-128"/>
                <a:ea typeface="HG丸ｺﾞｼｯｸM-PRO" panose="020F0600000000000000" pitchFamily="50" charset="-128"/>
              </a:rPr>
              <a:t>5</a:t>
            </a:r>
            <a:r>
              <a:rPr lang="ja-JP" altLang="en-US" sz="1800" dirty="0">
                <a:latin typeface="HG丸ｺﾞｼｯｸM-PRO" panose="020F0600000000000000" pitchFamily="50" charset="-128"/>
                <a:ea typeface="HG丸ｺﾞｼｯｸM-PRO" panose="020F0600000000000000" pitchFamily="50" charset="-128"/>
              </a:rPr>
              <a:t>分）</a:t>
            </a:r>
          </a:p>
        </p:txBody>
      </p:sp>
      <p:sp>
        <p:nvSpPr>
          <p:cNvPr id="59" name="テキスト ボックス 85">
            <a:extLst>
              <a:ext uri="{FF2B5EF4-FFF2-40B4-BE49-F238E27FC236}">
                <a16:creationId xmlns:a16="http://schemas.microsoft.com/office/drawing/2014/main" id="{31166560-68A2-437A-8FE4-F308E9EAE0EE}"/>
              </a:ext>
            </a:extLst>
          </p:cNvPr>
          <p:cNvSpPr txBox="1"/>
          <p:nvPr/>
        </p:nvSpPr>
        <p:spPr>
          <a:xfrm>
            <a:off x="543547" y="829563"/>
            <a:ext cx="3252106"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回答者はお題を見ない</a:t>
            </a:r>
          </a:p>
        </p:txBody>
      </p:sp>
      <p:sp>
        <p:nvSpPr>
          <p:cNvPr id="60" name="角丸四角形 59"/>
          <p:cNvSpPr/>
          <p:nvPr/>
        </p:nvSpPr>
        <p:spPr>
          <a:xfrm>
            <a:off x="522003" y="371116"/>
            <a:ext cx="3129643" cy="952500"/>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sp>
        <p:nvSpPr>
          <p:cNvPr id="61" name="角丸四角形 60"/>
          <p:cNvSpPr/>
          <p:nvPr/>
        </p:nvSpPr>
        <p:spPr>
          <a:xfrm>
            <a:off x="6361339" y="346982"/>
            <a:ext cx="2204358" cy="1156607"/>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grpSp>
        <p:nvGrpSpPr>
          <p:cNvPr id="21" name="グループ化 20">
            <a:extLst>
              <a:ext uri="{FF2B5EF4-FFF2-40B4-BE49-F238E27FC236}">
                <a16:creationId xmlns:a16="http://schemas.microsoft.com/office/drawing/2014/main" id="{63F67D55-B572-4483-90B0-6CE6783DC746}"/>
              </a:ext>
            </a:extLst>
          </p:cNvPr>
          <p:cNvGrpSpPr/>
          <p:nvPr/>
        </p:nvGrpSpPr>
        <p:grpSpPr>
          <a:xfrm>
            <a:off x="909932" y="5734854"/>
            <a:ext cx="2598735" cy="544285"/>
            <a:chOff x="909932" y="5734854"/>
            <a:chExt cx="2598735" cy="544285"/>
          </a:xfrm>
        </p:grpSpPr>
        <p:sp>
          <p:nvSpPr>
            <p:cNvPr id="64" name="角丸四角形 63"/>
            <p:cNvSpPr/>
            <p:nvPr/>
          </p:nvSpPr>
          <p:spPr>
            <a:xfrm>
              <a:off x="909932" y="5734854"/>
              <a:ext cx="2598735" cy="544285"/>
            </a:xfrm>
            <a:prstGeom prst="roundRect">
              <a:avLst/>
            </a:prstGeom>
            <a:solidFill>
              <a:schemeClr val="accent1">
                <a:lumMod val="20000"/>
                <a:lumOff val="80000"/>
              </a:schemeClr>
            </a:solid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sp>
          <p:nvSpPr>
            <p:cNvPr id="63" name="テキスト ボックス 85">
              <a:extLst>
                <a:ext uri="{FF2B5EF4-FFF2-40B4-BE49-F238E27FC236}">
                  <a16:creationId xmlns:a16="http://schemas.microsoft.com/office/drawing/2014/main" id="{31166560-68A2-437A-8FE4-F308E9EAE0EE}"/>
                </a:ext>
              </a:extLst>
            </p:cNvPr>
            <p:cNvSpPr txBox="1"/>
            <p:nvPr/>
          </p:nvSpPr>
          <p:spPr>
            <a:xfrm>
              <a:off x="984345" y="5857774"/>
              <a:ext cx="2470823"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出題者はマスクを外す</a:t>
              </a:r>
            </a:p>
          </p:txBody>
        </p:sp>
      </p:grpSp>
      <p:grpSp>
        <p:nvGrpSpPr>
          <p:cNvPr id="2" name="グループ化 1">
            <a:extLst>
              <a:ext uri="{FF2B5EF4-FFF2-40B4-BE49-F238E27FC236}">
                <a16:creationId xmlns:a16="http://schemas.microsoft.com/office/drawing/2014/main" id="{20A67AEF-F2E5-D914-7546-17E751C53103}"/>
              </a:ext>
            </a:extLst>
          </p:cNvPr>
          <p:cNvGrpSpPr/>
          <p:nvPr/>
        </p:nvGrpSpPr>
        <p:grpSpPr>
          <a:xfrm>
            <a:off x="5710229" y="2644436"/>
            <a:ext cx="768336" cy="2420724"/>
            <a:chOff x="3188208" y="3317722"/>
            <a:chExt cx="251760" cy="894173"/>
          </a:xfrm>
        </p:grpSpPr>
        <p:sp>
          <p:nvSpPr>
            <p:cNvPr id="3" name="楕円 2">
              <a:extLst>
                <a:ext uri="{FF2B5EF4-FFF2-40B4-BE49-F238E27FC236}">
                  <a16:creationId xmlns:a16="http://schemas.microsoft.com/office/drawing/2014/main" id="{4B0A8149-8472-F534-62EA-7652905665DF}"/>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7" name="正方形/長方形 8">
              <a:extLst>
                <a:ext uri="{FF2B5EF4-FFF2-40B4-BE49-F238E27FC236}">
                  <a16:creationId xmlns:a16="http://schemas.microsoft.com/office/drawing/2014/main" id="{098A35F0-5EE2-6894-68F2-B099255B883A}"/>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31" name="二等辺三角形 30">
              <a:extLst>
                <a:ext uri="{FF2B5EF4-FFF2-40B4-BE49-F238E27FC236}">
                  <a16:creationId xmlns:a16="http://schemas.microsoft.com/office/drawing/2014/main" id="{E0F9A962-F231-CB8B-BAB7-FD6B189DE445}"/>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nvGrpSpPr>
          <p:cNvPr id="38" name="グループ化 37">
            <a:extLst>
              <a:ext uri="{FF2B5EF4-FFF2-40B4-BE49-F238E27FC236}">
                <a16:creationId xmlns:a16="http://schemas.microsoft.com/office/drawing/2014/main" id="{64704F72-E726-3DC7-6303-EB3994E3FE2F}"/>
              </a:ext>
            </a:extLst>
          </p:cNvPr>
          <p:cNvGrpSpPr/>
          <p:nvPr/>
        </p:nvGrpSpPr>
        <p:grpSpPr>
          <a:xfrm>
            <a:off x="6855002" y="2624944"/>
            <a:ext cx="768336" cy="2420724"/>
            <a:chOff x="3188208" y="3317722"/>
            <a:chExt cx="251760" cy="894173"/>
          </a:xfrm>
        </p:grpSpPr>
        <p:sp>
          <p:nvSpPr>
            <p:cNvPr id="39" name="楕円 38">
              <a:extLst>
                <a:ext uri="{FF2B5EF4-FFF2-40B4-BE49-F238E27FC236}">
                  <a16:creationId xmlns:a16="http://schemas.microsoft.com/office/drawing/2014/main" id="{5C19A89C-0B1A-8DEC-6A2B-D83162E192BB}"/>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40" name="正方形/長方形 8">
              <a:extLst>
                <a:ext uri="{FF2B5EF4-FFF2-40B4-BE49-F238E27FC236}">
                  <a16:creationId xmlns:a16="http://schemas.microsoft.com/office/drawing/2014/main" id="{4052760A-DC15-A353-A931-B1E0C8A9817B}"/>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41" name="二等辺三角形 40">
              <a:extLst>
                <a:ext uri="{FF2B5EF4-FFF2-40B4-BE49-F238E27FC236}">
                  <a16:creationId xmlns:a16="http://schemas.microsoft.com/office/drawing/2014/main" id="{39F6BB49-4ADC-912F-C7AF-21ABD138F75E}"/>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nvGrpSpPr>
          <p:cNvPr id="42" name="グループ化 41">
            <a:extLst>
              <a:ext uri="{FF2B5EF4-FFF2-40B4-BE49-F238E27FC236}">
                <a16:creationId xmlns:a16="http://schemas.microsoft.com/office/drawing/2014/main" id="{52AE3F4C-CDD9-0B6B-2261-00594B3EA234}"/>
              </a:ext>
            </a:extLst>
          </p:cNvPr>
          <p:cNvGrpSpPr/>
          <p:nvPr/>
        </p:nvGrpSpPr>
        <p:grpSpPr>
          <a:xfrm>
            <a:off x="8119755" y="2624944"/>
            <a:ext cx="659202" cy="2420724"/>
            <a:chOff x="3223968" y="3317722"/>
            <a:chExt cx="216000" cy="894173"/>
          </a:xfrm>
          <a:solidFill>
            <a:schemeClr val="accent1"/>
          </a:solidFill>
        </p:grpSpPr>
        <p:sp>
          <p:nvSpPr>
            <p:cNvPr id="43" name="楕円 42">
              <a:extLst>
                <a:ext uri="{FF2B5EF4-FFF2-40B4-BE49-F238E27FC236}">
                  <a16:creationId xmlns:a16="http://schemas.microsoft.com/office/drawing/2014/main" id="{0FC3F0A0-C699-C785-2DF7-2F44886C7E19}"/>
                </a:ext>
              </a:extLst>
            </p:cNvPr>
            <p:cNvSpPr/>
            <p:nvPr/>
          </p:nvSpPr>
          <p:spPr>
            <a:xfrm>
              <a:off x="3223968" y="3317722"/>
              <a:ext cx="216000" cy="216000"/>
            </a:xfrm>
            <a:prstGeom prst="ellipse">
              <a:avLst/>
            </a:pr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44" name="正方形/長方形 8">
              <a:extLst>
                <a:ext uri="{FF2B5EF4-FFF2-40B4-BE49-F238E27FC236}">
                  <a16:creationId xmlns:a16="http://schemas.microsoft.com/office/drawing/2014/main" id="{C00E5C4E-7184-9E07-DD0D-E16E8AA8993D}"/>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sp>
        <p:nvSpPr>
          <p:cNvPr id="27" name="正方形/長方形 26">
            <a:extLst>
              <a:ext uri="{FF2B5EF4-FFF2-40B4-BE49-F238E27FC236}">
                <a16:creationId xmlns:a16="http://schemas.microsoft.com/office/drawing/2014/main" id="{14C39CE7-57C3-438F-9868-782CD9C943A2}"/>
              </a:ext>
            </a:extLst>
          </p:cNvPr>
          <p:cNvSpPr/>
          <p:nvPr/>
        </p:nvSpPr>
        <p:spPr>
          <a:xfrm>
            <a:off x="4522153"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回答者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28" name="正方形/長方形 27">
            <a:extLst>
              <a:ext uri="{FF2B5EF4-FFF2-40B4-BE49-F238E27FC236}">
                <a16:creationId xmlns:a16="http://schemas.microsoft.com/office/drawing/2014/main" id="{F74CFAE6-D5B7-4B85-AA2B-4592F7C36A4E}"/>
              </a:ext>
            </a:extLst>
          </p:cNvPr>
          <p:cNvSpPr/>
          <p:nvPr/>
        </p:nvSpPr>
        <p:spPr>
          <a:xfrm>
            <a:off x="5666926"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回答者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29" name="正方形/長方形 28">
            <a:extLst>
              <a:ext uri="{FF2B5EF4-FFF2-40B4-BE49-F238E27FC236}">
                <a16:creationId xmlns:a16="http://schemas.microsoft.com/office/drawing/2014/main" id="{3A4F235D-60AA-434D-A25D-CCF756F3E5A7}"/>
              </a:ext>
            </a:extLst>
          </p:cNvPr>
          <p:cNvSpPr/>
          <p:nvPr/>
        </p:nvSpPr>
        <p:spPr>
          <a:xfrm>
            <a:off x="6766221"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latin typeface="Meiryo UI" panose="020B0604030504040204" pitchFamily="50" charset="-128"/>
                <a:ea typeface="Meiryo UI" panose="020B0604030504040204" pitchFamily="50" charset="-128"/>
              </a:rPr>
              <a:t>回答者</a:t>
            </a:r>
            <a:endParaRPr kumimoji="1"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（参加者）</a:t>
            </a:r>
          </a:p>
        </p:txBody>
      </p:sp>
      <p:sp>
        <p:nvSpPr>
          <p:cNvPr id="33" name="正方形/長方形 32">
            <a:extLst>
              <a:ext uri="{FF2B5EF4-FFF2-40B4-BE49-F238E27FC236}">
                <a16:creationId xmlns:a16="http://schemas.microsoft.com/office/drawing/2014/main" id="{A9893FAE-9A71-40F1-ACD0-5E50B26B0774}"/>
              </a:ext>
            </a:extLst>
          </p:cNvPr>
          <p:cNvSpPr/>
          <p:nvPr/>
        </p:nvSpPr>
        <p:spPr>
          <a:xfrm>
            <a:off x="7968800" y="5037331"/>
            <a:ext cx="1098047"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solidFill>
                  <a:srgbClr val="FF0000"/>
                </a:solidFill>
                <a:latin typeface="Meiryo UI" panose="020B0604030504040204" pitchFamily="50" charset="-128"/>
                <a:ea typeface="Meiryo UI" panose="020B0604030504040204" pitchFamily="50" charset="-128"/>
              </a:rPr>
              <a:t>アドバイザー</a:t>
            </a:r>
            <a:endParaRPr kumimoji="1" lang="en-US" altLang="ja-JP" sz="1200" dirty="0">
              <a:solidFill>
                <a:srgbClr val="FF0000"/>
              </a:solidFill>
              <a:latin typeface="Meiryo UI" panose="020B0604030504040204" pitchFamily="50" charset="-128"/>
              <a:ea typeface="Meiryo UI" panose="020B0604030504040204" pitchFamily="50" charset="-128"/>
            </a:endParaRPr>
          </a:p>
          <a:p>
            <a:pPr algn="ctr"/>
            <a:r>
              <a:rPr kumimoji="1" lang="ja-JP" altLang="en-US" sz="1200" dirty="0">
                <a:solidFill>
                  <a:srgbClr val="FF0000"/>
                </a:solidFill>
                <a:latin typeface="Meiryo UI" panose="020B0604030504040204" pitchFamily="50" charset="-128"/>
                <a:ea typeface="Meiryo UI" panose="020B0604030504040204" pitchFamily="50" charset="-128"/>
              </a:rPr>
              <a:t>補助者</a:t>
            </a:r>
          </a:p>
        </p:txBody>
      </p:sp>
      <p:sp>
        <p:nvSpPr>
          <p:cNvPr id="34" name="正方形/長方形 33">
            <a:extLst>
              <a:ext uri="{FF2B5EF4-FFF2-40B4-BE49-F238E27FC236}">
                <a16:creationId xmlns:a16="http://schemas.microsoft.com/office/drawing/2014/main" id="{50F38E58-C209-4E20-87EF-A76DC7FD10A2}"/>
              </a:ext>
            </a:extLst>
          </p:cNvPr>
          <p:cNvSpPr/>
          <p:nvPr/>
        </p:nvSpPr>
        <p:spPr>
          <a:xfrm>
            <a:off x="8045953" y="3735685"/>
            <a:ext cx="914400" cy="66295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400" dirty="0">
                <a:solidFill>
                  <a:srgbClr val="FF0000"/>
                </a:solidFill>
                <a:latin typeface="Meiryo UI" panose="020B0604030504040204" pitchFamily="50" charset="-128"/>
                <a:ea typeface="Meiryo UI" panose="020B0604030504040204" pitchFamily="50" charset="-128"/>
              </a:rPr>
              <a:t>1</a:t>
            </a:r>
            <a:r>
              <a:rPr kumimoji="1" lang="ja-JP" altLang="en-US" sz="1400" dirty="0">
                <a:solidFill>
                  <a:srgbClr val="FF0000"/>
                </a:solidFill>
                <a:latin typeface="Meiryo UI" panose="020B0604030504040204" pitchFamily="50" charset="-128"/>
                <a:ea typeface="Meiryo UI" panose="020B0604030504040204" pitchFamily="50" charset="-128"/>
              </a:rPr>
              <a:t>問ごとの計測</a:t>
            </a:r>
          </a:p>
        </p:txBody>
      </p:sp>
      <p:sp>
        <p:nvSpPr>
          <p:cNvPr id="8" name="角丸四角形 60">
            <a:extLst>
              <a:ext uri="{FF2B5EF4-FFF2-40B4-BE49-F238E27FC236}">
                <a16:creationId xmlns:a16="http://schemas.microsoft.com/office/drawing/2014/main" id="{481810F5-09F3-A02D-1938-271D356B5DF9}"/>
              </a:ext>
            </a:extLst>
          </p:cNvPr>
          <p:cNvSpPr/>
          <p:nvPr/>
        </p:nvSpPr>
        <p:spPr>
          <a:xfrm>
            <a:off x="6832767" y="5738429"/>
            <a:ext cx="2204358" cy="662959"/>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600"/>
          </a:p>
        </p:txBody>
      </p:sp>
      <p:sp>
        <p:nvSpPr>
          <p:cNvPr id="9" name="テキスト ボックス 85">
            <a:extLst>
              <a:ext uri="{FF2B5EF4-FFF2-40B4-BE49-F238E27FC236}">
                <a16:creationId xmlns:a16="http://schemas.microsoft.com/office/drawing/2014/main" id="{1803BD78-4A54-225A-27F3-0E310EF1407F}"/>
              </a:ext>
            </a:extLst>
          </p:cNvPr>
          <p:cNvSpPr txBox="1"/>
          <p:nvPr/>
        </p:nvSpPr>
        <p:spPr>
          <a:xfrm>
            <a:off x="6948264" y="5774373"/>
            <a:ext cx="2041072" cy="52322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dirty="0">
                <a:solidFill>
                  <a:srgbClr val="FF0000"/>
                </a:solidFill>
                <a:latin typeface="HG丸ｺﾞｼｯｸM-PRO" panose="020F0600000000000000" pitchFamily="50" charset="-128"/>
                <a:ea typeface="HG丸ｺﾞｼｯｸM-PRO" panose="020F0600000000000000" pitchFamily="50" charset="-128"/>
              </a:rPr>
              <a:t>補佐が居ない場合は、アドバイザの感覚値で</a:t>
            </a:r>
            <a:endParaRPr lang="en-US" altLang="ja-JP" sz="1400" dirty="0">
              <a:solidFill>
                <a:srgbClr val="FF0000"/>
              </a:solidFill>
              <a:latin typeface="HG丸ｺﾞｼｯｸM-PRO" panose="020F0600000000000000" pitchFamily="50" charset="-128"/>
              <a:ea typeface="HG丸ｺﾞｼｯｸM-PRO" panose="020F0600000000000000" pitchFamily="50" charset="-128"/>
            </a:endParaRPr>
          </a:p>
        </p:txBody>
      </p:sp>
      <p:sp>
        <p:nvSpPr>
          <p:cNvPr id="50" name="テキスト ボックス 85">
            <a:extLst>
              <a:ext uri="{FF2B5EF4-FFF2-40B4-BE49-F238E27FC236}">
                <a16:creationId xmlns:a16="http://schemas.microsoft.com/office/drawing/2014/main" id="{0DFF87E9-9447-4909-821D-AFFD23191BE9}"/>
              </a:ext>
            </a:extLst>
          </p:cNvPr>
          <p:cNvSpPr txBox="1"/>
          <p:nvPr/>
        </p:nvSpPr>
        <p:spPr>
          <a:xfrm>
            <a:off x="6529072" y="437150"/>
            <a:ext cx="2041072" cy="92333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800" dirty="0">
                <a:latin typeface="HG丸ｺﾞｼｯｸM-PRO" panose="020F0600000000000000" pitchFamily="50" charset="-128"/>
                <a:ea typeface="HG丸ｺﾞｼｯｸM-PRO" panose="020F0600000000000000" pitchFamily="50" charset="-128"/>
              </a:rPr>
              <a:t>制限時間を守る</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（１問 </a:t>
            </a:r>
            <a:r>
              <a:rPr lang="en-US" altLang="ja-JP" sz="1800" dirty="0">
                <a:latin typeface="HG丸ｺﾞｼｯｸM-PRO" panose="020F0600000000000000" pitchFamily="50" charset="-128"/>
                <a:ea typeface="HG丸ｺﾞｼｯｸM-PRO" panose="020F0600000000000000" pitchFamily="50" charset="-128"/>
              </a:rPr>
              <a:t>30</a:t>
            </a:r>
            <a:r>
              <a:rPr lang="ja-JP" altLang="en-US" sz="1800" dirty="0">
                <a:latin typeface="HG丸ｺﾞｼｯｸM-PRO" panose="020F0600000000000000" pitchFamily="50" charset="-128"/>
                <a:ea typeface="HG丸ｺﾞｼｯｸM-PRO" panose="020F0600000000000000" pitchFamily="50" charset="-128"/>
              </a:rPr>
              <a:t>秒、</a:t>
            </a:r>
            <a:endParaRPr lang="en-US" altLang="ja-JP" sz="1800" dirty="0">
              <a:latin typeface="HG丸ｺﾞｼｯｸM-PRO" panose="020F0600000000000000" pitchFamily="50" charset="-128"/>
              <a:ea typeface="HG丸ｺﾞｼｯｸM-PRO" panose="020F0600000000000000" pitchFamily="50" charset="-128"/>
            </a:endParaRPr>
          </a:p>
          <a:p>
            <a:r>
              <a:rPr lang="ja-JP" altLang="en-US" sz="1800" dirty="0">
                <a:latin typeface="HG丸ｺﾞｼｯｸM-PRO" panose="020F0600000000000000" pitchFamily="50" charset="-128"/>
                <a:ea typeface="HG丸ｺﾞｼｯｸM-PRO" panose="020F0600000000000000" pitchFamily="50" charset="-128"/>
              </a:rPr>
              <a:t>トータル</a:t>
            </a:r>
            <a:r>
              <a:rPr lang="en-US" altLang="ja-JP" sz="1800" dirty="0">
                <a:latin typeface="HG丸ｺﾞｼｯｸM-PRO" panose="020F0600000000000000" pitchFamily="50" charset="-128"/>
                <a:ea typeface="HG丸ｺﾞｼｯｸM-PRO" panose="020F0600000000000000" pitchFamily="50" charset="-128"/>
              </a:rPr>
              <a:t>5</a:t>
            </a:r>
            <a:r>
              <a:rPr lang="ja-JP" altLang="en-US" sz="1800" dirty="0">
                <a:latin typeface="HG丸ｺﾞｼｯｸM-PRO" panose="020F0600000000000000" pitchFamily="50" charset="-128"/>
                <a:ea typeface="HG丸ｺﾞｼｯｸM-PRO" panose="020F0600000000000000" pitchFamily="50" charset="-128"/>
              </a:rPr>
              <a:t>分）</a:t>
            </a:r>
          </a:p>
        </p:txBody>
      </p:sp>
      <p:grpSp>
        <p:nvGrpSpPr>
          <p:cNvPr id="11" name="グループ化 10">
            <a:extLst>
              <a:ext uri="{FF2B5EF4-FFF2-40B4-BE49-F238E27FC236}">
                <a16:creationId xmlns:a16="http://schemas.microsoft.com/office/drawing/2014/main" id="{490427D4-A398-4208-ABBF-1FCBBBA62142}"/>
              </a:ext>
            </a:extLst>
          </p:cNvPr>
          <p:cNvGrpSpPr/>
          <p:nvPr/>
        </p:nvGrpSpPr>
        <p:grpSpPr>
          <a:xfrm>
            <a:off x="1752126" y="2565198"/>
            <a:ext cx="1187599" cy="2420724"/>
            <a:chOff x="1757332" y="2591585"/>
            <a:chExt cx="1187599" cy="2420724"/>
          </a:xfrm>
        </p:grpSpPr>
        <p:sp>
          <p:nvSpPr>
            <p:cNvPr id="36" name="楕円 35"/>
            <p:cNvSpPr/>
            <p:nvPr/>
          </p:nvSpPr>
          <p:spPr>
            <a:xfrm rot="390630">
              <a:off x="2003694" y="3879205"/>
              <a:ext cx="941237" cy="216952"/>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37" name="楕円 36"/>
            <p:cNvSpPr/>
            <p:nvPr/>
          </p:nvSpPr>
          <p:spPr>
            <a:xfrm rot="18633145">
              <a:off x="1938379" y="3528139"/>
              <a:ext cx="941237" cy="216952"/>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nvGrpSpPr>
            <p:cNvPr id="12" name="グループ化 11">
              <a:extLst>
                <a:ext uri="{FF2B5EF4-FFF2-40B4-BE49-F238E27FC236}">
                  <a16:creationId xmlns:a16="http://schemas.microsoft.com/office/drawing/2014/main" id="{906C4E43-3CC6-48E7-8C2B-3EA28C75A6A0}"/>
                </a:ext>
              </a:extLst>
            </p:cNvPr>
            <p:cNvGrpSpPr/>
            <p:nvPr/>
          </p:nvGrpSpPr>
          <p:grpSpPr>
            <a:xfrm flipH="1">
              <a:off x="1757332" y="2591585"/>
              <a:ext cx="768336" cy="2420724"/>
              <a:chOff x="3188208" y="3317722"/>
              <a:chExt cx="251760" cy="894173"/>
            </a:xfrm>
          </p:grpSpPr>
          <p:sp>
            <p:nvSpPr>
              <p:cNvPr id="13" name="楕円 12">
                <a:extLst>
                  <a:ext uri="{FF2B5EF4-FFF2-40B4-BE49-F238E27FC236}">
                    <a16:creationId xmlns:a16="http://schemas.microsoft.com/office/drawing/2014/main" id="{CD02D6B1-6084-46C7-9414-94E0FF2729B2}"/>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4" name="正方形/長方形 8">
                <a:extLst>
                  <a:ext uri="{FF2B5EF4-FFF2-40B4-BE49-F238E27FC236}">
                    <a16:creationId xmlns:a16="http://schemas.microsoft.com/office/drawing/2014/main" id="{4564A162-20B9-4193-AE7E-9A407611BEFF}"/>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15" name="二等辺三角形 14">
                <a:extLst>
                  <a:ext uri="{FF2B5EF4-FFF2-40B4-BE49-F238E27FC236}">
                    <a16:creationId xmlns:a16="http://schemas.microsoft.com/office/drawing/2014/main" id="{7608C460-BD65-4FCC-967B-B9BA1170F3C8}"/>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grpSp>
      </p:grpSp>
      <p:grpSp>
        <p:nvGrpSpPr>
          <p:cNvPr id="10" name="グループ化 9">
            <a:extLst>
              <a:ext uri="{FF2B5EF4-FFF2-40B4-BE49-F238E27FC236}">
                <a16:creationId xmlns:a16="http://schemas.microsoft.com/office/drawing/2014/main" id="{4D18A10A-65CB-4057-ACF9-4C446227A492}"/>
              </a:ext>
            </a:extLst>
          </p:cNvPr>
          <p:cNvGrpSpPr/>
          <p:nvPr/>
        </p:nvGrpSpPr>
        <p:grpSpPr>
          <a:xfrm>
            <a:off x="2676788" y="3685260"/>
            <a:ext cx="1971424" cy="544285"/>
            <a:chOff x="4619134" y="1742407"/>
            <a:chExt cx="2081895" cy="544285"/>
          </a:xfrm>
        </p:grpSpPr>
        <p:sp>
          <p:nvSpPr>
            <p:cNvPr id="66" name="角丸四角形 65"/>
            <p:cNvSpPr/>
            <p:nvPr/>
          </p:nvSpPr>
          <p:spPr>
            <a:xfrm>
              <a:off x="4619134" y="1742407"/>
              <a:ext cx="2081895" cy="544285"/>
            </a:xfrm>
            <a:prstGeom prst="roundRect">
              <a:avLst/>
            </a:prstGeom>
            <a:solidFill>
              <a:schemeClr val="bg1"/>
            </a:solid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65" name="テキスト ボックス 61">
              <a:extLst>
                <a:ext uri="{FF2B5EF4-FFF2-40B4-BE49-F238E27FC236}">
                  <a16:creationId xmlns:a16="http://schemas.microsoft.com/office/drawing/2014/main" id="{929A01EC-75E1-4515-9C0E-8D3B6B092932}"/>
                </a:ext>
              </a:extLst>
            </p:cNvPr>
            <p:cNvSpPr txBox="1"/>
            <p:nvPr/>
          </p:nvSpPr>
          <p:spPr>
            <a:xfrm>
              <a:off x="4662068" y="1832707"/>
              <a:ext cx="1933728" cy="338554"/>
            </a:xfrm>
            <a:prstGeom prst="rect">
              <a:avLst/>
            </a:prstGeom>
            <a:solidFill>
              <a:schemeClr val="bg1"/>
            </a:solid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HG丸ｺﾞｼｯｸM-PRO" panose="020F0600000000000000" pitchFamily="50" charset="-128"/>
                  <a:ea typeface="HG丸ｺﾞｼｯｸM-PRO" panose="020F0600000000000000" pitchFamily="50" charset="-128"/>
                </a:rPr>
                <a:t>十分な距離を取る</a:t>
              </a:r>
            </a:p>
          </p:txBody>
        </p:sp>
      </p:grpSp>
      <p:grpSp>
        <p:nvGrpSpPr>
          <p:cNvPr id="68" name="グループ化 67">
            <a:extLst>
              <a:ext uri="{FF2B5EF4-FFF2-40B4-BE49-F238E27FC236}">
                <a16:creationId xmlns:a16="http://schemas.microsoft.com/office/drawing/2014/main" id="{594944FE-42D5-46D9-AE3D-66F82E7F0855}"/>
              </a:ext>
            </a:extLst>
          </p:cNvPr>
          <p:cNvGrpSpPr/>
          <p:nvPr/>
        </p:nvGrpSpPr>
        <p:grpSpPr>
          <a:xfrm rot="20475880">
            <a:off x="2794281" y="2307770"/>
            <a:ext cx="520404" cy="232244"/>
            <a:chOff x="457077" y="2996952"/>
            <a:chExt cx="520404" cy="232244"/>
          </a:xfrm>
        </p:grpSpPr>
        <p:cxnSp>
          <p:nvCxnSpPr>
            <p:cNvPr id="32" name="直線コネクタ 31">
              <a:extLst>
                <a:ext uri="{FF2B5EF4-FFF2-40B4-BE49-F238E27FC236}">
                  <a16:creationId xmlns:a16="http://schemas.microsoft.com/office/drawing/2014/main" id="{D39CE73C-BD3A-4B18-B857-90640CE97D77}"/>
                </a:ext>
              </a:extLst>
            </p:cNvPr>
            <p:cNvCxnSpPr>
              <a:cxnSpLocks/>
            </p:cNvCxnSpPr>
            <p:nvPr/>
          </p:nvCxnSpPr>
          <p:spPr>
            <a:xfrm flipV="1">
              <a:off x="497305" y="3062149"/>
              <a:ext cx="472792" cy="1670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2EF3E6D6-3933-4B5A-84F8-1DFC1186769E}"/>
                </a:ext>
              </a:extLst>
            </p:cNvPr>
            <p:cNvCxnSpPr>
              <a:cxnSpLocks/>
            </p:cNvCxnSpPr>
            <p:nvPr/>
          </p:nvCxnSpPr>
          <p:spPr>
            <a:xfrm flipV="1">
              <a:off x="457077" y="3062149"/>
              <a:ext cx="520404" cy="414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CA30D0A0-56DA-4D52-93D6-C00F41E9F2AF}"/>
                </a:ext>
              </a:extLst>
            </p:cNvPr>
            <p:cNvCxnSpPr>
              <a:cxnSpLocks/>
            </p:cNvCxnSpPr>
            <p:nvPr/>
          </p:nvCxnSpPr>
          <p:spPr>
            <a:xfrm>
              <a:off x="495657" y="2996952"/>
              <a:ext cx="481824" cy="651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9" name="グループ化 68">
            <a:extLst>
              <a:ext uri="{FF2B5EF4-FFF2-40B4-BE49-F238E27FC236}">
                <a16:creationId xmlns:a16="http://schemas.microsoft.com/office/drawing/2014/main" id="{DDDEEE0C-5D3F-49E0-8E4D-3988B20C14E8}"/>
              </a:ext>
            </a:extLst>
          </p:cNvPr>
          <p:cNvGrpSpPr/>
          <p:nvPr/>
        </p:nvGrpSpPr>
        <p:grpSpPr>
          <a:xfrm rot="12493048">
            <a:off x="3943773" y="2222475"/>
            <a:ext cx="520404" cy="232244"/>
            <a:chOff x="457077" y="2996952"/>
            <a:chExt cx="520404" cy="232244"/>
          </a:xfrm>
        </p:grpSpPr>
        <p:cxnSp>
          <p:nvCxnSpPr>
            <p:cNvPr id="70" name="直線コネクタ 69">
              <a:extLst>
                <a:ext uri="{FF2B5EF4-FFF2-40B4-BE49-F238E27FC236}">
                  <a16:creationId xmlns:a16="http://schemas.microsoft.com/office/drawing/2014/main" id="{C9563B29-7714-40DE-B2BC-8C9B103DA376}"/>
                </a:ext>
              </a:extLst>
            </p:cNvPr>
            <p:cNvCxnSpPr>
              <a:cxnSpLocks/>
            </p:cNvCxnSpPr>
            <p:nvPr/>
          </p:nvCxnSpPr>
          <p:spPr>
            <a:xfrm flipV="1">
              <a:off x="497305" y="3062149"/>
              <a:ext cx="472792" cy="1670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8FBF1ABD-10FB-43E6-8222-84D02EF5F2AF}"/>
                </a:ext>
              </a:extLst>
            </p:cNvPr>
            <p:cNvCxnSpPr>
              <a:cxnSpLocks/>
            </p:cNvCxnSpPr>
            <p:nvPr/>
          </p:nvCxnSpPr>
          <p:spPr>
            <a:xfrm flipV="1">
              <a:off x="457077" y="3062149"/>
              <a:ext cx="520404" cy="414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84ED53B2-D9AD-4D73-AF79-6B935E91F4AF}"/>
                </a:ext>
              </a:extLst>
            </p:cNvPr>
            <p:cNvCxnSpPr>
              <a:cxnSpLocks/>
            </p:cNvCxnSpPr>
            <p:nvPr/>
          </p:nvCxnSpPr>
          <p:spPr>
            <a:xfrm>
              <a:off x="495657" y="2996952"/>
              <a:ext cx="481824" cy="651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4368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07504" y="620688"/>
            <a:ext cx="8686800" cy="604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これからのグループ活動を効果的に、かつ学びの多いグループにしていくために、</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全員の同意（コンセンサス）を得て、グループの ｢旗｣ </a:t>
            </a:r>
            <a:r>
              <a:rPr lang="ja-JP" altLang="en-US" sz="1800" dirty="0" err="1">
                <a:solidFill>
                  <a:srgbClr val="000000"/>
                </a:solidFill>
                <a:latin typeface="Meiryo UI" panose="020B0604030504040204" pitchFamily="50" charset="-128"/>
                <a:ea typeface="Meiryo UI" panose="020B0604030504040204" pitchFamily="50" charset="-128"/>
                <a:cs typeface="Meiryo UI" panose="020B0604030504040204" pitchFamily="50" charset="-128"/>
              </a:rPr>
              <a:t>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くりを行ってください。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 役割分担を行う。　</a:t>
            </a:r>
            <a:endPar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リーダー、時間係、書記（１）、書記（２）、発表者、質問係、５Ｓ責任者など</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 グループの決め事(指針・ルール)をつくる。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グループ討論を効果的に進めるための決め事を、具体的に行動レベル</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（守られているか、否か、誰が見ても判断できること）で、３項目以上挙げる。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 着眼点 ―  ・意思決定は、どのようにするのか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・グループの運営の仕方は</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・行動面での留意点は</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・時間管理については など．</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 グループのネーミングをする。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自分たちのグループの特徴を表わすユニークなグループ名を付ける。由来も考えましょう。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 グループのシンボルマークをつくる。　</a:t>
            </a:r>
            <a:endPar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会社に社章があるように、グループの特徴に合ったシンボルマークを考える。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５．３　グループの「旗」づくり</a:t>
            </a:r>
            <a:endParaRPr kumimoji="1" lang="ja-JP" altLang="en-US" b="1" dirty="0"/>
          </a:p>
        </p:txBody>
      </p:sp>
      <p:sp>
        <p:nvSpPr>
          <p:cNvPr id="2" name="テキスト ボックス 1">
            <a:extLst>
              <a:ext uri="{FF2B5EF4-FFF2-40B4-BE49-F238E27FC236}">
                <a16:creationId xmlns:a16="http://schemas.microsoft.com/office/drawing/2014/main" id="{75A1D6EF-8A8E-5DF3-53D1-78B0D568A1E8}"/>
              </a:ext>
            </a:extLst>
          </p:cNvPr>
          <p:cNvSpPr txBox="1"/>
          <p:nvPr/>
        </p:nvSpPr>
        <p:spPr>
          <a:xfrm>
            <a:off x="5148064" y="-17275"/>
            <a:ext cx="4156907" cy="369332"/>
          </a:xfrm>
          <a:prstGeom prst="rect">
            <a:avLst/>
          </a:prstGeom>
          <a:no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12</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a:grpSpLocks/>
          </p:cNvGrpSpPr>
          <p:nvPr/>
        </p:nvGrpSpPr>
        <p:grpSpPr bwMode="auto">
          <a:xfrm>
            <a:off x="609600" y="228600"/>
            <a:ext cx="7772400" cy="4114800"/>
            <a:chOff x="384" y="672"/>
            <a:chExt cx="4992" cy="3452"/>
          </a:xfrm>
        </p:grpSpPr>
        <p:sp>
          <p:nvSpPr>
            <p:cNvPr id="11271" name="Rectangle 3"/>
            <p:cNvSpPr>
              <a:spLocks noChangeArrowheads="1"/>
            </p:cNvSpPr>
            <p:nvPr/>
          </p:nvSpPr>
          <p:spPr bwMode="auto">
            <a:xfrm>
              <a:off x="384" y="672"/>
              <a:ext cx="4992" cy="34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2" name="Rectangle 4"/>
            <p:cNvSpPr>
              <a:spLocks noChangeArrowheads="1"/>
            </p:cNvSpPr>
            <p:nvPr/>
          </p:nvSpPr>
          <p:spPr bwMode="auto">
            <a:xfrm>
              <a:off x="592" y="787"/>
              <a:ext cx="120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3" name="Rectangle 5"/>
            <p:cNvSpPr>
              <a:spLocks noChangeArrowheads="1"/>
            </p:cNvSpPr>
            <p:nvPr/>
          </p:nvSpPr>
          <p:spPr bwMode="auto">
            <a:xfrm>
              <a:off x="714" y="832"/>
              <a:ext cx="42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グループの旗</a:t>
              </a:r>
              <a:endParaRPr lang="ja-JP" altLang="en-US" sz="900"/>
            </a:p>
          </p:txBody>
        </p:sp>
        <p:sp>
          <p:nvSpPr>
            <p:cNvPr id="11274" name="Rectangle 6"/>
            <p:cNvSpPr>
              <a:spLocks noChangeArrowheads="1"/>
            </p:cNvSpPr>
            <p:nvPr/>
          </p:nvSpPr>
          <p:spPr bwMode="auto">
            <a:xfrm>
              <a:off x="539" y="1017"/>
              <a:ext cx="1581"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5" name="Rectangle 7"/>
            <p:cNvSpPr>
              <a:spLocks noChangeArrowheads="1"/>
            </p:cNvSpPr>
            <p:nvPr/>
          </p:nvSpPr>
          <p:spPr bwMode="auto">
            <a:xfrm>
              <a:off x="587" y="1062"/>
              <a:ext cx="45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推進者コース：</a:t>
              </a:r>
              <a:endParaRPr lang="ja-JP" altLang="en-US" sz="900"/>
            </a:p>
          </p:txBody>
        </p:sp>
        <p:sp>
          <p:nvSpPr>
            <p:cNvPr id="11276" name="Rectangle 8"/>
            <p:cNvSpPr>
              <a:spLocks noChangeArrowheads="1"/>
            </p:cNvSpPr>
            <p:nvPr/>
          </p:nvSpPr>
          <p:spPr bwMode="auto">
            <a:xfrm>
              <a:off x="587" y="1239"/>
              <a:ext cx="49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　　　</a:t>
              </a:r>
              <a:endParaRPr lang="ja-JP" altLang="en-US" sz="900"/>
            </a:p>
          </p:txBody>
        </p:sp>
        <p:sp>
          <p:nvSpPr>
            <p:cNvPr id="11277" name="Rectangle 9"/>
            <p:cNvSpPr>
              <a:spLocks noChangeArrowheads="1"/>
            </p:cNvSpPr>
            <p:nvPr/>
          </p:nvSpPr>
          <p:spPr bwMode="auto">
            <a:xfrm>
              <a:off x="1454" y="1056"/>
              <a:ext cx="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900"/>
            </a:p>
          </p:txBody>
        </p:sp>
        <p:sp>
          <p:nvSpPr>
            <p:cNvPr id="11278" name="Line 10"/>
            <p:cNvSpPr>
              <a:spLocks noChangeShapeType="1"/>
            </p:cNvSpPr>
            <p:nvPr/>
          </p:nvSpPr>
          <p:spPr bwMode="auto">
            <a:xfrm>
              <a:off x="589" y="1200"/>
              <a:ext cx="1349"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79" name="Rectangle 11"/>
            <p:cNvSpPr>
              <a:spLocks noChangeArrowheads="1"/>
            </p:cNvSpPr>
            <p:nvPr/>
          </p:nvSpPr>
          <p:spPr bwMode="auto">
            <a:xfrm>
              <a:off x="587" y="1384"/>
              <a:ext cx="135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nvGrpSpPr>
            <p:cNvPr id="11280" name="Group 12"/>
            <p:cNvGrpSpPr>
              <a:grpSpLocks/>
            </p:cNvGrpSpPr>
            <p:nvPr/>
          </p:nvGrpSpPr>
          <p:grpSpPr bwMode="auto">
            <a:xfrm>
              <a:off x="576" y="1440"/>
              <a:ext cx="1472" cy="704"/>
              <a:chOff x="578" y="1350"/>
              <a:chExt cx="1472" cy="704"/>
            </a:xfrm>
          </p:grpSpPr>
          <p:sp>
            <p:nvSpPr>
              <p:cNvPr id="11442" name="Rectangle 13"/>
              <p:cNvSpPr>
                <a:spLocks noChangeArrowheads="1"/>
              </p:cNvSpPr>
              <p:nvPr/>
            </p:nvSpPr>
            <p:spPr bwMode="auto">
              <a:xfrm>
                <a:off x="578" y="1481"/>
                <a:ext cx="1472" cy="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3" name="Rectangle 14"/>
              <p:cNvSpPr>
                <a:spLocks noChangeArrowheads="1"/>
              </p:cNvSpPr>
              <p:nvPr/>
            </p:nvSpPr>
            <p:spPr bwMode="auto">
              <a:xfrm>
                <a:off x="578" y="1350"/>
                <a:ext cx="147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4" name="Rectangle 15"/>
              <p:cNvSpPr>
                <a:spLocks noChangeArrowheads="1"/>
              </p:cNvSpPr>
              <p:nvPr/>
            </p:nvSpPr>
            <p:spPr bwMode="auto">
              <a:xfrm>
                <a:off x="989" y="1388"/>
                <a:ext cx="672"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グループのネーミング</a:t>
                </a:r>
                <a:endParaRPr lang="ja-JP" altLang="en-US" sz="900"/>
              </a:p>
            </p:txBody>
          </p:sp>
          <p:sp>
            <p:nvSpPr>
              <p:cNvPr id="11445" name="Line 16"/>
              <p:cNvSpPr>
                <a:spLocks noChangeShapeType="1"/>
              </p:cNvSpPr>
              <p:nvPr/>
            </p:nvSpPr>
            <p:spPr bwMode="auto">
              <a:xfrm>
                <a:off x="578" y="1350"/>
                <a:ext cx="1470"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6" name="Line 17"/>
              <p:cNvSpPr>
                <a:spLocks noChangeShapeType="1"/>
              </p:cNvSpPr>
              <p:nvPr/>
            </p:nvSpPr>
            <p:spPr bwMode="auto">
              <a:xfrm>
                <a:off x="578" y="1481"/>
                <a:ext cx="147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7" name="Line 18"/>
              <p:cNvSpPr>
                <a:spLocks noChangeShapeType="1"/>
              </p:cNvSpPr>
              <p:nvPr/>
            </p:nvSpPr>
            <p:spPr bwMode="auto">
              <a:xfrm>
                <a:off x="578" y="2053"/>
                <a:ext cx="1470"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8" name="Line 19"/>
              <p:cNvSpPr>
                <a:spLocks noChangeShapeType="1"/>
              </p:cNvSpPr>
              <p:nvPr/>
            </p:nvSpPr>
            <p:spPr bwMode="auto">
              <a:xfrm>
                <a:off x="578" y="1350"/>
                <a:ext cx="1" cy="70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9" name="Line 20"/>
              <p:cNvSpPr>
                <a:spLocks noChangeShapeType="1"/>
              </p:cNvSpPr>
              <p:nvPr/>
            </p:nvSpPr>
            <p:spPr bwMode="auto">
              <a:xfrm>
                <a:off x="2048" y="1350"/>
                <a:ext cx="1" cy="70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81" name="Rectangle 21"/>
            <p:cNvSpPr>
              <a:spLocks noChangeArrowheads="1"/>
            </p:cNvSpPr>
            <p:nvPr/>
          </p:nvSpPr>
          <p:spPr bwMode="auto">
            <a:xfrm>
              <a:off x="2144" y="1020"/>
              <a:ext cx="1608" cy="1031"/>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2" name="Rectangle 22"/>
            <p:cNvSpPr>
              <a:spLocks noChangeArrowheads="1"/>
            </p:cNvSpPr>
            <p:nvPr/>
          </p:nvSpPr>
          <p:spPr bwMode="auto">
            <a:xfrm>
              <a:off x="2568" y="949"/>
              <a:ext cx="728" cy="141"/>
            </a:xfrm>
            <a:prstGeom prst="rect">
              <a:avLst/>
            </a:prstGeom>
            <a:solidFill>
              <a:srgbClr val="FFFFFF"/>
            </a:solidFill>
            <a:ln w="7938">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3" name="Rectangle 23"/>
            <p:cNvSpPr>
              <a:spLocks noChangeArrowheads="1"/>
            </p:cNvSpPr>
            <p:nvPr/>
          </p:nvSpPr>
          <p:spPr bwMode="auto">
            <a:xfrm>
              <a:off x="2686" y="984"/>
              <a:ext cx="46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シンボルマーク</a:t>
              </a:r>
              <a:endParaRPr lang="ja-JP" altLang="en-US" sz="900"/>
            </a:p>
          </p:txBody>
        </p:sp>
        <p:grpSp>
          <p:nvGrpSpPr>
            <p:cNvPr id="11284" name="Group 24"/>
            <p:cNvGrpSpPr>
              <a:grpSpLocks/>
            </p:cNvGrpSpPr>
            <p:nvPr/>
          </p:nvGrpSpPr>
          <p:grpSpPr bwMode="auto">
            <a:xfrm>
              <a:off x="3872" y="1204"/>
              <a:ext cx="1405" cy="815"/>
              <a:chOff x="3872" y="1204"/>
              <a:chExt cx="1405" cy="815"/>
            </a:xfrm>
          </p:grpSpPr>
          <p:sp>
            <p:nvSpPr>
              <p:cNvPr id="11426" name="Rectangle 25"/>
              <p:cNvSpPr>
                <a:spLocks noChangeArrowheads="1"/>
              </p:cNvSpPr>
              <p:nvPr/>
            </p:nvSpPr>
            <p:spPr bwMode="auto">
              <a:xfrm>
                <a:off x="3877" y="1751"/>
                <a:ext cx="1397"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7" name="Rectangle 26"/>
              <p:cNvSpPr>
                <a:spLocks noChangeArrowheads="1"/>
              </p:cNvSpPr>
              <p:nvPr/>
            </p:nvSpPr>
            <p:spPr bwMode="auto">
              <a:xfrm>
                <a:off x="4321" y="1832"/>
                <a:ext cx="19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　</a:t>
                </a:r>
                <a:endParaRPr lang="ja-JP" altLang="en-US" sz="900"/>
              </a:p>
            </p:txBody>
          </p:sp>
          <p:sp>
            <p:nvSpPr>
              <p:cNvPr id="11428" name="Rectangle 27"/>
              <p:cNvSpPr>
                <a:spLocks noChangeArrowheads="1"/>
              </p:cNvSpPr>
              <p:nvPr/>
            </p:nvSpPr>
            <p:spPr bwMode="auto">
              <a:xfrm>
                <a:off x="4621" y="1832"/>
                <a:ext cx="14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a:t>
                </a:r>
                <a:endParaRPr lang="ja-JP" altLang="en-US" sz="900"/>
              </a:p>
            </p:txBody>
          </p:sp>
          <p:sp>
            <p:nvSpPr>
              <p:cNvPr id="11429" name="Rectangle 28"/>
              <p:cNvSpPr>
                <a:spLocks noChangeArrowheads="1"/>
              </p:cNvSpPr>
              <p:nvPr/>
            </p:nvSpPr>
            <p:spPr bwMode="auto">
              <a:xfrm>
                <a:off x="3877" y="1601"/>
                <a:ext cx="139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0" name="Rectangle 29"/>
              <p:cNvSpPr>
                <a:spLocks noChangeArrowheads="1"/>
              </p:cNvSpPr>
              <p:nvPr/>
            </p:nvSpPr>
            <p:spPr bwMode="auto">
              <a:xfrm>
                <a:off x="4383" y="1634"/>
                <a:ext cx="39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アドバイザー</a:t>
                </a:r>
                <a:endParaRPr lang="ja-JP" altLang="en-US" sz="900"/>
              </a:p>
            </p:txBody>
          </p:sp>
          <p:sp>
            <p:nvSpPr>
              <p:cNvPr id="11431" name="Rectangle 30"/>
              <p:cNvSpPr>
                <a:spLocks noChangeArrowheads="1"/>
              </p:cNvSpPr>
              <p:nvPr/>
            </p:nvSpPr>
            <p:spPr bwMode="auto">
              <a:xfrm>
                <a:off x="3877" y="1359"/>
                <a:ext cx="1397"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2" name="Rectangle 31"/>
              <p:cNvSpPr>
                <a:spLocks noChangeArrowheads="1"/>
              </p:cNvSpPr>
              <p:nvPr/>
            </p:nvSpPr>
            <p:spPr bwMode="auto">
              <a:xfrm>
                <a:off x="4334" y="1436"/>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　○○</a:t>
                </a:r>
                <a:endParaRPr lang="ja-JP" altLang="en-US" sz="900"/>
              </a:p>
            </p:txBody>
          </p:sp>
          <p:sp>
            <p:nvSpPr>
              <p:cNvPr id="11433" name="Rectangle 32"/>
              <p:cNvSpPr>
                <a:spLocks noChangeArrowheads="1"/>
              </p:cNvSpPr>
              <p:nvPr/>
            </p:nvSpPr>
            <p:spPr bwMode="auto">
              <a:xfrm>
                <a:off x="3877" y="1209"/>
                <a:ext cx="139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4" name="Rectangle 33"/>
              <p:cNvSpPr>
                <a:spLocks noChangeArrowheads="1"/>
              </p:cNvSpPr>
              <p:nvPr/>
            </p:nvSpPr>
            <p:spPr bwMode="auto">
              <a:xfrm>
                <a:off x="4290" y="1245"/>
                <a:ext cx="59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チーフアドバイザー</a:t>
                </a:r>
                <a:endParaRPr lang="ja-JP" altLang="en-US" sz="900"/>
              </a:p>
            </p:txBody>
          </p:sp>
          <p:sp>
            <p:nvSpPr>
              <p:cNvPr id="11435" name="Rectangle 34"/>
              <p:cNvSpPr>
                <a:spLocks noChangeArrowheads="1"/>
              </p:cNvSpPr>
              <p:nvPr/>
            </p:nvSpPr>
            <p:spPr bwMode="auto">
              <a:xfrm>
                <a:off x="3877" y="1204"/>
                <a:ext cx="139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6" name="Line 35"/>
              <p:cNvSpPr>
                <a:spLocks noChangeShapeType="1"/>
              </p:cNvSpPr>
              <p:nvPr/>
            </p:nvSpPr>
            <p:spPr bwMode="auto">
              <a:xfrm>
                <a:off x="3877" y="1359"/>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7" name="Line 36"/>
              <p:cNvSpPr>
                <a:spLocks noChangeShapeType="1"/>
              </p:cNvSpPr>
              <p:nvPr/>
            </p:nvSpPr>
            <p:spPr bwMode="auto">
              <a:xfrm>
                <a:off x="3877" y="1601"/>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8" name="Line 37"/>
              <p:cNvSpPr>
                <a:spLocks noChangeShapeType="1"/>
              </p:cNvSpPr>
              <p:nvPr/>
            </p:nvSpPr>
            <p:spPr bwMode="auto">
              <a:xfrm>
                <a:off x="3877" y="1751"/>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9" name="Rectangle 38"/>
              <p:cNvSpPr>
                <a:spLocks noChangeArrowheads="1"/>
              </p:cNvSpPr>
              <p:nvPr/>
            </p:nvSpPr>
            <p:spPr bwMode="auto">
              <a:xfrm>
                <a:off x="3877" y="2010"/>
                <a:ext cx="1395"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0" name="Rectangle 39"/>
              <p:cNvSpPr>
                <a:spLocks noChangeArrowheads="1"/>
              </p:cNvSpPr>
              <p:nvPr/>
            </p:nvSpPr>
            <p:spPr bwMode="auto">
              <a:xfrm>
                <a:off x="3872" y="1209"/>
                <a:ext cx="10" cy="8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1" name="Rectangle 40"/>
              <p:cNvSpPr>
                <a:spLocks noChangeArrowheads="1"/>
              </p:cNvSpPr>
              <p:nvPr/>
            </p:nvSpPr>
            <p:spPr bwMode="auto">
              <a:xfrm>
                <a:off x="5267" y="1209"/>
                <a:ext cx="10" cy="8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1285" name="Group 41"/>
            <p:cNvGrpSpPr>
              <a:grpSpLocks/>
            </p:cNvGrpSpPr>
            <p:nvPr/>
          </p:nvGrpSpPr>
          <p:grpSpPr bwMode="auto">
            <a:xfrm>
              <a:off x="573" y="2348"/>
              <a:ext cx="2734" cy="1699"/>
              <a:chOff x="573" y="2348"/>
              <a:chExt cx="2734" cy="1699"/>
            </a:xfrm>
          </p:grpSpPr>
          <p:sp>
            <p:nvSpPr>
              <p:cNvPr id="11337" name="Rectangle 42"/>
              <p:cNvSpPr>
                <a:spLocks noChangeArrowheads="1"/>
              </p:cNvSpPr>
              <p:nvPr/>
            </p:nvSpPr>
            <p:spPr bwMode="auto">
              <a:xfrm>
                <a:off x="2146" y="3867"/>
                <a:ext cx="1158"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8" name="Rectangle 43"/>
              <p:cNvSpPr>
                <a:spLocks noChangeArrowheads="1"/>
              </p:cNvSpPr>
              <p:nvPr/>
            </p:nvSpPr>
            <p:spPr bwMode="auto">
              <a:xfrm>
                <a:off x="1286" y="3867"/>
                <a:ext cx="861"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9" name="Rectangle 44"/>
              <p:cNvSpPr>
                <a:spLocks noChangeArrowheads="1"/>
              </p:cNvSpPr>
              <p:nvPr/>
            </p:nvSpPr>
            <p:spPr bwMode="auto">
              <a:xfrm>
                <a:off x="779" y="3867"/>
                <a:ext cx="509"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0" name="Rectangle 45"/>
              <p:cNvSpPr>
                <a:spLocks noChangeArrowheads="1"/>
              </p:cNvSpPr>
              <p:nvPr/>
            </p:nvSpPr>
            <p:spPr bwMode="auto">
              <a:xfrm>
                <a:off x="578" y="3867"/>
                <a:ext cx="203"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1" name="Rectangle 46"/>
              <p:cNvSpPr>
                <a:spLocks noChangeArrowheads="1"/>
              </p:cNvSpPr>
              <p:nvPr/>
            </p:nvSpPr>
            <p:spPr bwMode="auto">
              <a:xfrm>
                <a:off x="2146" y="3699"/>
                <a:ext cx="1158"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2" name="Rectangle 47"/>
              <p:cNvSpPr>
                <a:spLocks noChangeArrowheads="1"/>
              </p:cNvSpPr>
              <p:nvPr/>
            </p:nvSpPr>
            <p:spPr bwMode="auto">
              <a:xfrm>
                <a:off x="1286" y="3699"/>
                <a:ext cx="861"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3" name="Rectangle 48"/>
              <p:cNvSpPr>
                <a:spLocks noChangeArrowheads="1"/>
              </p:cNvSpPr>
              <p:nvPr/>
            </p:nvSpPr>
            <p:spPr bwMode="auto">
              <a:xfrm>
                <a:off x="779" y="3699"/>
                <a:ext cx="509"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4" name="Rectangle 49"/>
              <p:cNvSpPr>
                <a:spLocks noChangeArrowheads="1"/>
              </p:cNvSpPr>
              <p:nvPr/>
            </p:nvSpPr>
            <p:spPr bwMode="auto">
              <a:xfrm>
                <a:off x="578" y="3699"/>
                <a:ext cx="203"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5" name="Rectangle 50"/>
              <p:cNvSpPr>
                <a:spLocks noChangeArrowheads="1"/>
              </p:cNvSpPr>
              <p:nvPr/>
            </p:nvSpPr>
            <p:spPr bwMode="auto">
              <a:xfrm>
                <a:off x="651" y="3754"/>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８</a:t>
                </a:r>
                <a:endParaRPr lang="ja-JP" altLang="en-US" sz="900"/>
              </a:p>
            </p:txBody>
          </p:sp>
          <p:sp>
            <p:nvSpPr>
              <p:cNvPr id="11346" name="Rectangle 51"/>
              <p:cNvSpPr>
                <a:spLocks noChangeArrowheads="1"/>
              </p:cNvSpPr>
              <p:nvPr/>
            </p:nvSpPr>
            <p:spPr bwMode="auto">
              <a:xfrm>
                <a:off x="2146" y="3529"/>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7" name="Rectangle 52"/>
              <p:cNvSpPr>
                <a:spLocks noChangeArrowheads="1"/>
              </p:cNvSpPr>
              <p:nvPr/>
            </p:nvSpPr>
            <p:spPr bwMode="auto">
              <a:xfrm>
                <a:off x="2193" y="3571"/>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48" name="Rectangle 53"/>
              <p:cNvSpPr>
                <a:spLocks noChangeArrowheads="1"/>
              </p:cNvSpPr>
              <p:nvPr/>
            </p:nvSpPr>
            <p:spPr bwMode="auto">
              <a:xfrm>
                <a:off x="1286" y="3529"/>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9" name="Rectangle 54"/>
              <p:cNvSpPr>
                <a:spLocks noChangeArrowheads="1"/>
              </p:cNvSpPr>
              <p:nvPr/>
            </p:nvSpPr>
            <p:spPr bwMode="auto">
              <a:xfrm>
                <a:off x="1334" y="3571"/>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50" name="Rectangle 55"/>
              <p:cNvSpPr>
                <a:spLocks noChangeArrowheads="1"/>
              </p:cNvSpPr>
              <p:nvPr/>
            </p:nvSpPr>
            <p:spPr bwMode="auto">
              <a:xfrm>
                <a:off x="779" y="3529"/>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1" name="Rectangle 56"/>
              <p:cNvSpPr>
                <a:spLocks noChangeArrowheads="1"/>
              </p:cNvSpPr>
              <p:nvPr/>
            </p:nvSpPr>
            <p:spPr bwMode="auto">
              <a:xfrm>
                <a:off x="827" y="3585"/>
                <a:ext cx="324"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５Ｓ責任者</a:t>
                </a:r>
                <a:endParaRPr lang="ja-JP" altLang="en-US" sz="900"/>
              </a:p>
            </p:txBody>
          </p:sp>
          <p:sp>
            <p:nvSpPr>
              <p:cNvPr id="11352" name="Rectangle 57"/>
              <p:cNvSpPr>
                <a:spLocks noChangeArrowheads="1"/>
              </p:cNvSpPr>
              <p:nvPr/>
            </p:nvSpPr>
            <p:spPr bwMode="auto">
              <a:xfrm>
                <a:off x="578" y="3529"/>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3" name="Rectangle 58"/>
              <p:cNvSpPr>
                <a:spLocks noChangeArrowheads="1"/>
              </p:cNvSpPr>
              <p:nvPr/>
            </p:nvSpPr>
            <p:spPr bwMode="auto">
              <a:xfrm>
                <a:off x="651" y="3585"/>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７</a:t>
                </a:r>
                <a:endParaRPr lang="ja-JP" altLang="en-US" sz="900"/>
              </a:p>
            </p:txBody>
          </p:sp>
          <p:sp>
            <p:nvSpPr>
              <p:cNvPr id="11354" name="Rectangle 59"/>
              <p:cNvSpPr>
                <a:spLocks noChangeArrowheads="1"/>
              </p:cNvSpPr>
              <p:nvPr/>
            </p:nvSpPr>
            <p:spPr bwMode="auto">
              <a:xfrm>
                <a:off x="2146" y="3362"/>
                <a:ext cx="1158"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5" name="Rectangle 60"/>
              <p:cNvSpPr>
                <a:spLocks noChangeArrowheads="1"/>
              </p:cNvSpPr>
              <p:nvPr/>
            </p:nvSpPr>
            <p:spPr bwMode="auto">
              <a:xfrm>
                <a:off x="2193" y="3402"/>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56" name="Rectangle 61"/>
              <p:cNvSpPr>
                <a:spLocks noChangeArrowheads="1"/>
              </p:cNvSpPr>
              <p:nvPr/>
            </p:nvSpPr>
            <p:spPr bwMode="auto">
              <a:xfrm>
                <a:off x="1286" y="3362"/>
                <a:ext cx="861"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7" name="Rectangle 62"/>
              <p:cNvSpPr>
                <a:spLocks noChangeArrowheads="1"/>
              </p:cNvSpPr>
              <p:nvPr/>
            </p:nvSpPr>
            <p:spPr bwMode="auto">
              <a:xfrm>
                <a:off x="1334" y="3402"/>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58" name="Rectangle 63"/>
              <p:cNvSpPr>
                <a:spLocks noChangeArrowheads="1"/>
              </p:cNvSpPr>
              <p:nvPr/>
            </p:nvSpPr>
            <p:spPr bwMode="auto">
              <a:xfrm>
                <a:off x="779" y="3362"/>
                <a:ext cx="509"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9" name="Rectangle 64"/>
              <p:cNvSpPr>
                <a:spLocks noChangeArrowheads="1"/>
              </p:cNvSpPr>
              <p:nvPr/>
            </p:nvSpPr>
            <p:spPr bwMode="auto">
              <a:xfrm>
                <a:off x="827" y="3417"/>
                <a:ext cx="22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質問者</a:t>
                </a:r>
                <a:endParaRPr lang="ja-JP" altLang="en-US" sz="900"/>
              </a:p>
            </p:txBody>
          </p:sp>
          <p:sp>
            <p:nvSpPr>
              <p:cNvPr id="11360" name="Rectangle 65"/>
              <p:cNvSpPr>
                <a:spLocks noChangeArrowheads="1"/>
              </p:cNvSpPr>
              <p:nvPr/>
            </p:nvSpPr>
            <p:spPr bwMode="auto">
              <a:xfrm>
                <a:off x="578" y="3362"/>
                <a:ext cx="203"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1" name="Rectangle 66"/>
              <p:cNvSpPr>
                <a:spLocks noChangeArrowheads="1"/>
              </p:cNvSpPr>
              <p:nvPr/>
            </p:nvSpPr>
            <p:spPr bwMode="auto">
              <a:xfrm>
                <a:off x="651" y="3417"/>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６</a:t>
                </a:r>
                <a:endParaRPr lang="ja-JP" altLang="en-US" sz="900"/>
              </a:p>
            </p:txBody>
          </p:sp>
          <p:sp>
            <p:nvSpPr>
              <p:cNvPr id="11362" name="Rectangle 67"/>
              <p:cNvSpPr>
                <a:spLocks noChangeArrowheads="1"/>
              </p:cNvSpPr>
              <p:nvPr/>
            </p:nvSpPr>
            <p:spPr bwMode="auto">
              <a:xfrm>
                <a:off x="2146" y="3192"/>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3" name="Rectangle 68"/>
              <p:cNvSpPr>
                <a:spLocks noChangeArrowheads="1"/>
              </p:cNvSpPr>
              <p:nvPr/>
            </p:nvSpPr>
            <p:spPr bwMode="auto">
              <a:xfrm>
                <a:off x="2193" y="3233"/>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64" name="Rectangle 69"/>
              <p:cNvSpPr>
                <a:spLocks noChangeArrowheads="1"/>
              </p:cNvSpPr>
              <p:nvPr/>
            </p:nvSpPr>
            <p:spPr bwMode="auto">
              <a:xfrm>
                <a:off x="1286" y="3192"/>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5" name="Rectangle 70"/>
              <p:cNvSpPr>
                <a:spLocks noChangeArrowheads="1"/>
              </p:cNvSpPr>
              <p:nvPr/>
            </p:nvSpPr>
            <p:spPr bwMode="auto">
              <a:xfrm>
                <a:off x="1334" y="3233"/>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66" name="Rectangle 71"/>
              <p:cNvSpPr>
                <a:spLocks noChangeArrowheads="1"/>
              </p:cNvSpPr>
              <p:nvPr/>
            </p:nvSpPr>
            <p:spPr bwMode="auto">
              <a:xfrm>
                <a:off x="779" y="3192"/>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7" name="Rectangle 72"/>
              <p:cNvSpPr>
                <a:spLocks noChangeArrowheads="1"/>
              </p:cNvSpPr>
              <p:nvPr/>
            </p:nvSpPr>
            <p:spPr bwMode="auto">
              <a:xfrm>
                <a:off x="827" y="3246"/>
                <a:ext cx="22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発表者</a:t>
                </a:r>
                <a:endParaRPr lang="ja-JP" altLang="en-US" sz="900"/>
              </a:p>
            </p:txBody>
          </p:sp>
          <p:sp>
            <p:nvSpPr>
              <p:cNvPr id="11368" name="Rectangle 73"/>
              <p:cNvSpPr>
                <a:spLocks noChangeArrowheads="1"/>
              </p:cNvSpPr>
              <p:nvPr/>
            </p:nvSpPr>
            <p:spPr bwMode="auto">
              <a:xfrm>
                <a:off x="578" y="3192"/>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9" name="Rectangle 74"/>
              <p:cNvSpPr>
                <a:spLocks noChangeArrowheads="1"/>
              </p:cNvSpPr>
              <p:nvPr/>
            </p:nvSpPr>
            <p:spPr bwMode="auto">
              <a:xfrm>
                <a:off x="651" y="3246"/>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５</a:t>
                </a:r>
                <a:endParaRPr lang="ja-JP" altLang="en-US" sz="900"/>
              </a:p>
            </p:txBody>
          </p:sp>
          <p:sp>
            <p:nvSpPr>
              <p:cNvPr id="11370" name="Rectangle 75"/>
              <p:cNvSpPr>
                <a:spLocks noChangeArrowheads="1"/>
              </p:cNvSpPr>
              <p:nvPr/>
            </p:nvSpPr>
            <p:spPr bwMode="auto">
              <a:xfrm>
                <a:off x="2146" y="3024"/>
                <a:ext cx="115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1" name="Rectangle 76"/>
              <p:cNvSpPr>
                <a:spLocks noChangeArrowheads="1"/>
              </p:cNvSpPr>
              <p:nvPr/>
            </p:nvSpPr>
            <p:spPr bwMode="auto">
              <a:xfrm>
                <a:off x="2193" y="3064"/>
                <a:ext cx="36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72" name="Rectangle 77"/>
              <p:cNvSpPr>
                <a:spLocks noChangeArrowheads="1"/>
              </p:cNvSpPr>
              <p:nvPr/>
            </p:nvSpPr>
            <p:spPr bwMode="auto">
              <a:xfrm>
                <a:off x="1286" y="3024"/>
                <a:ext cx="861"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3" name="Rectangle 78"/>
              <p:cNvSpPr>
                <a:spLocks noChangeArrowheads="1"/>
              </p:cNvSpPr>
              <p:nvPr/>
            </p:nvSpPr>
            <p:spPr bwMode="auto">
              <a:xfrm>
                <a:off x="1334" y="3064"/>
                <a:ext cx="34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74" name="Rectangle 79"/>
              <p:cNvSpPr>
                <a:spLocks noChangeArrowheads="1"/>
              </p:cNvSpPr>
              <p:nvPr/>
            </p:nvSpPr>
            <p:spPr bwMode="auto">
              <a:xfrm>
                <a:off x="779" y="3024"/>
                <a:ext cx="50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5" name="Rectangle 80"/>
              <p:cNvSpPr>
                <a:spLocks noChangeArrowheads="1"/>
              </p:cNvSpPr>
              <p:nvPr/>
            </p:nvSpPr>
            <p:spPr bwMode="auto">
              <a:xfrm>
                <a:off x="827" y="3081"/>
                <a:ext cx="2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書記（２）</a:t>
                </a:r>
                <a:endParaRPr lang="ja-JP" altLang="en-US" sz="900"/>
              </a:p>
            </p:txBody>
          </p:sp>
          <p:sp>
            <p:nvSpPr>
              <p:cNvPr id="11376" name="Rectangle 81"/>
              <p:cNvSpPr>
                <a:spLocks noChangeArrowheads="1"/>
              </p:cNvSpPr>
              <p:nvPr/>
            </p:nvSpPr>
            <p:spPr bwMode="auto">
              <a:xfrm>
                <a:off x="578" y="3024"/>
                <a:ext cx="203"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7" name="Rectangle 82"/>
              <p:cNvSpPr>
                <a:spLocks noChangeArrowheads="1"/>
              </p:cNvSpPr>
              <p:nvPr/>
            </p:nvSpPr>
            <p:spPr bwMode="auto">
              <a:xfrm>
                <a:off x="651" y="3081"/>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４</a:t>
                </a:r>
                <a:endParaRPr lang="ja-JP" altLang="en-US" sz="900"/>
              </a:p>
            </p:txBody>
          </p:sp>
          <p:sp>
            <p:nvSpPr>
              <p:cNvPr id="11378" name="Rectangle 83"/>
              <p:cNvSpPr>
                <a:spLocks noChangeArrowheads="1"/>
              </p:cNvSpPr>
              <p:nvPr/>
            </p:nvSpPr>
            <p:spPr bwMode="auto">
              <a:xfrm>
                <a:off x="2146" y="2855"/>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9" name="Rectangle 84"/>
              <p:cNvSpPr>
                <a:spLocks noChangeArrowheads="1"/>
              </p:cNvSpPr>
              <p:nvPr/>
            </p:nvSpPr>
            <p:spPr bwMode="auto">
              <a:xfrm>
                <a:off x="2193" y="2896"/>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80" name="Rectangle 85"/>
              <p:cNvSpPr>
                <a:spLocks noChangeArrowheads="1"/>
              </p:cNvSpPr>
              <p:nvPr/>
            </p:nvSpPr>
            <p:spPr bwMode="auto">
              <a:xfrm>
                <a:off x="1286" y="2855"/>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1" name="Rectangle 86"/>
              <p:cNvSpPr>
                <a:spLocks noChangeArrowheads="1"/>
              </p:cNvSpPr>
              <p:nvPr/>
            </p:nvSpPr>
            <p:spPr bwMode="auto">
              <a:xfrm>
                <a:off x="1334" y="2896"/>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82" name="Rectangle 87"/>
              <p:cNvSpPr>
                <a:spLocks noChangeArrowheads="1"/>
              </p:cNvSpPr>
              <p:nvPr/>
            </p:nvSpPr>
            <p:spPr bwMode="auto">
              <a:xfrm>
                <a:off x="779" y="2855"/>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3" name="Rectangle 88"/>
              <p:cNvSpPr>
                <a:spLocks noChangeArrowheads="1"/>
              </p:cNvSpPr>
              <p:nvPr/>
            </p:nvSpPr>
            <p:spPr bwMode="auto">
              <a:xfrm>
                <a:off x="827" y="2908"/>
                <a:ext cx="2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書記（１）</a:t>
                </a:r>
                <a:endParaRPr lang="ja-JP" altLang="en-US" sz="900"/>
              </a:p>
            </p:txBody>
          </p:sp>
          <p:sp>
            <p:nvSpPr>
              <p:cNvPr id="11384" name="Rectangle 89"/>
              <p:cNvSpPr>
                <a:spLocks noChangeArrowheads="1"/>
              </p:cNvSpPr>
              <p:nvPr/>
            </p:nvSpPr>
            <p:spPr bwMode="auto">
              <a:xfrm>
                <a:off x="578" y="2855"/>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5" name="Rectangle 90"/>
              <p:cNvSpPr>
                <a:spLocks noChangeArrowheads="1"/>
              </p:cNvSpPr>
              <p:nvPr/>
            </p:nvSpPr>
            <p:spPr bwMode="auto">
              <a:xfrm>
                <a:off x="651" y="2908"/>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３</a:t>
                </a:r>
                <a:endParaRPr lang="ja-JP" altLang="en-US" sz="900"/>
              </a:p>
            </p:txBody>
          </p:sp>
          <p:sp>
            <p:nvSpPr>
              <p:cNvPr id="11386" name="Rectangle 91"/>
              <p:cNvSpPr>
                <a:spLocks noChangeArrowheads="1"/>
              </p:cNvSpPr>
              <p:nvPr/>
            </p:nvSpPr>
            <p:spPr bwMode="auto">
              <a:xfrm>
                <a:off x="2146" y="2687"/>
                <a:ext cx="115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7" name="Rectangle 92"/>
              <p:cNvSpPr>
                <a:spLocks noChangeArrowheads="1"/>
              </p:cNvSpPr>
              <p:nvPr/>
            </p:nvSpPr>
            <p:spPr bwMode="auto">
              <a:xfrm>
                <a:off x="2193" y="2728"/>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88" name="Rectangle 93"/>
              <p:cNvSpPr>
                <a:spLocks noChangeArrowheads="1"/>
              </p:cNvSpPr>
              <p:nvPr/>
            </p:nvSpPr>
            <p:spPr bwMode="auto">
              <a:xfrm>
                <a:off x="1286" y="2687"/>
                <a:ext cx="861"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9" name="Rectangle 94"/>
              <p:cNvSpPr>
                <a:spLocks noChangeArrowheads="1"/>
              </p:cNvSpPr>
              <p:nvPr/>
            </p:nvSpPr>
            <p:spPr bwMode="auto">
              <a:xfrm>
                <a:off x="1334" y="2728"/>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90" name="Rectangle 95"/>
              <p:cNvSpPr>
                <a:spLocks noChangeArrowheads="1"/>
              </p:cNvSpPr>
              <p:nvPr/>
            </p:nvSpPr>
            <p:spPr bwMode="auto">
              <a:xfrm>
                <a:off x="779" y="2687"/>
                <a:ext cx="50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1" name="Rectangle 96"/>
              <p:cNvSpPr>
                <a:spLocks noChangeArrowheads="1"/>
              </p:cNvSpPr>
              <p:nvPr/>
            </p:nvSpPr>
            <p:spPr bwMode="auto">
              <a:xfrm>
                <a:off x="827" y="2740"/>
                <a:ext cx="22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時間係</a:t>
                </a:r>
                <a:endParaRPr lang="ja-JP" altLang="en-US" sz="900"/>
              </a:p>
            </p:txBody>
          </p:sp>
          <p:sp>
            <p:nvSpPr>
              <p:cNvPr id="11392" name="Rectangle 97"/>
              <p:cNvSpPr>
                <a:spLocks noChangeArrowheads="1"/>
              </p:cNvSpPr>
              <p:nvPr/>
            </p:nvSpPr>
            <p:spPr bwMode="auto">
              <a:xfrm>
                <a:off x="578" y="2687"/>
                <a:ext cx="203"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3" name="Rectangle 98"/>
              <p:cNvSpPr>
                <a:spLocks noChangeArrowheads="1"/>
              </p:cNvSpPr>
              <p:nvPr/>
            </p:nvSpPr>
            <p:spPr bwMode="auto">
              <a:xfrm>
                <a:off x="651" y="2740"/>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２</a:t>
                </a:r>
                <a:endParaRPr lang="ja-JP" altLang="en-US" sz="900"/>
              </a:p>
            </p:txBody>
          </p:sp>
          <p:sp>
            <p:nvSpPr>
              <p:cNvPr id="11394" name="Rectangle 99"/>
              <p:cNvSpPr>
                <a:spLocks noChangeArrowheads="1"/>
              </p:cNvSpPr>
              <p:nvPr/>
            </p:nvSpPr>
            <p:spPr bwMode="auto">
              <a:xfrm>
                <a:off x="2146" y="2518"/>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5" name="Rectangle 100"/>
              <p:cNvSpPr>
                <a:spLocks noChangeArrowheads="1"/>
              </p:cNvSpPr>
              <p:nvPr/>
            </p:nvSpPr>
            <p:spPr bwMode="auto">
              <a:xfrm>
                <a:off x="2193" y="2558"/>
                <a:ext cx="36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96" name="Rectangle 101"/>
              <p:cNvSpPr>
                <a:spLocks noChangeArrowheads="1"/>
              </p:cNvSpPr>
              <p:nvPr/>
            </p:nvSpPr>
            <p:spPr bwMode="auto">
              <a:xfrm>
                <a:off x="1286" y="2518"/>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7" name="Rectangle 102"/>
              <p:cNvSpPr>
                <a:spLocks noChangeArrowheads="1"/>
              </p:cNvSpPr>
              <p:nvPr/>
            </p:nvSpPr>
            <p:spPr bwMode="auto">
              <a:xfrm>
                <a:off x="1334" y="2558"/>
                <a:ext cx="34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98" name="Rectangle 103"/>
              <p:cNvSpPr>
                <a:spLocks noChangeArrowheads="1"/>
              </p:cNvSpPr>
              <p:nvPr/>
            </p:nvSpPr>
            <p:spPr bwMode="auto">
              <a:xfrm>
                <a:off x="779" y="2518"/>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9" name="Rectangle 104"/>
              <p:cNvSpPr>
                <a:spLocks noChangeArrowheads="1"/>
              </p:cNvSpPr>
              <p:nvPr/>
            </p:nvSpPr>
            <p:spPr bwMode="auto">
              <a:xfrm>
                <a:off x="827" y="2572"/>
                <a:ext cx="26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リーダー</a:t>
                </a:r>
                <a:endParaRPr lang="ja-JP" altLang="en-US" sz="900"/>
              </a:p>
            </p:txBody>
          </p:sp>
          <p:sp>
            <p:nvSpPr>
              <p:cNvPr id="11400" name="Rectangle 105"/>
              <p:cNvSpPr>
                <a:spLocks noChangeArrowheads="1"/>
              </p:cNvSpPr>
              <p:nvPr/>
            </p:nvSpPr>
            <p:spPr bwMode="auto">
              <a:xfrm>
                <a:off x="578" y="2518"/>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1" name="Rectangle 106"/>
              <p:cNvSpPr>
                <a:spLocks noChangeArrowheads="1"/>
              </p:cNvSpPr>
              <p:nvPr/>
            </p:nvSpPr>
            <p:spPr bwMode="auto">
              <a:xfrm>
                <a:off x="651" y="2572"/>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１</a:t>
                </a:r>
                <a:endParaRPr lang="ja-JP" altLang="en-US" sz="900"/>
              </a:p>
            </p:txBody>
          </p:sp>
          <p:sp>
            <p:nvSpPr>
              <p:cNvPr id="11402" name="Rectangle 107"/>
              <p:cNvSpPr>
                <a:spLocks noChangeArrowheads="1"/>
              </p:cNvSpPr>
              <p:nvPr/>
            </p:nvSpPr>
            <p:spPr bwMode="auto">
              <a:xfrm>
                <a:off x="2146" y="2353"/>
                <a:ext cx="1158"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3" name="Rectangle 108"/>
              <p:cNvSpPr>
                <a:spLocks noChangeArrowheads="1"/>
              </p:cNvSpPr>
              <p:nvPr/>
            </p:nvSpPr>
            <p:spPr bwMode="auto">
              <a:xfrm>
                <a:off x="2571" y="2390"/>
                <a:ext cx="31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会　社　名</a:t>
                </a:r>
                <a:endParaRPr lang="ja-JP" altLang="en-US" sz="900"/>
              </a:p>
            </p:txBody>
          </p:sp>
          <p:sp>
            <p:nvSpPr>
              <p:cNvPr id="11404" name="Rectangle 109"/>
              <p:cNvSpPr>
                <a:spLocks noChangeArrowheads="1"/>
              </p:cNvSpPr>
              <p:nvPr/>
            </p:nvSpPr>
            <p:spPr bwMode="auto">
              <a:xfrm>
                <a:off x="1286" y="2353"/>
                <a:ext cx="861"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5" name="Rectangle 110"/>
              <p:cNvSpPr>
                <a:spLocks noChangeArrowheads="1"/>
              </p:cNvSpPr>
              <p:nvPr/>
            </p:nvSpPr>
            <p:spPr bwMode="auto">
              <a:xfrm>
                <a:off x="1623" y="2406"/>
                <a:ext cx="19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氏　名</a:t>
                </a:r>
                <a:endParaRPr lang="ja-JP" altLang="en-US" sz="900"/>
              </a:p>
            </p:txBody>
          </p:sp>
          <p:sp>
            <p:nvSpPr>
              <p:cNvPr id="11406" name="Rectangle 111"/>
              <p:cNvSpPr>
                <a:spLocks noChangeArrowheads="1"/>
              </p:cNvSpPr>
              <p:nvPr/>
            </p:nvSpPr>
            <p:spPr bwMode="auto">
              <a:xfrm>
                <a:off x="779" y="2353"/>
                <a:ext cx="50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7" name="Rectangle 112"/>
              <p:cNvSpPr>
                <a:spLocks noChangeArrowheads="1"/>
              </p:cNvSpPr>
              <p:nvPr/>
            </p:nvSpPr>
            <p:spPr bwMode="auto">
              <a:xfrm>
                <a:off x="914" y="2406"/>
                <a:ext cx="24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役　　割</a:t>
                </a:r>
                <a:endParaRPr lang="ja-JP" altLang="en-US" sz="900"/>
              </a:p>
            </p:txBody>
          </p:sp>
          <p:sp>
            <p:nvSpPr>
              <p:cNvPr id="11408" name="Rectangle 113"/>
              <p:cNvSpPr>
                <a:spLocks noChangeArrowheads="1"/>
              </p:cNvSpPr>
              <p:nvPr/>
            </p:nvSpPr>
            <p:spPr bwMode="auto">
              <a:xfrm>
                <a:off x="578" y="2353"/>
                <a:ext cx="203"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9" name="Rectangle 114"/>
              <p:cNvSpPr>
                <a:spLocks noChangeArrowheads="1"/>
              </p:cNvSpPr>
              <p:nvPr/>
            </p:nvSpPr>
            <p:spPr bwMode="auto">
              <a:xfrm>
                <a:off x="645" y="240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a:t>
                </a:r>
                <a:endParaRPr lang="ja-JP" altLang="en-US" sz="900"/>
              </a:p>
            </p:txBody>
          </p:sp>
          <p:sp>
            <p:nvSpPr>
              <p:cNvPr id="11410" name="Rectangle 115"/>
              <p:cNvSpPr>
                <a:spLocks noChangeArrowheads="1"/>
              </p:cNvSpPr>
              <p:nvPr/>
            </p:nvSpPr>
            <p:spPr bwMode="auto">
              <a:xfrm>
                <a:off x="578" y="2348"/>
                <a:ext cx="272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11" name="Line 116"/>
              <p:cNvSpPr>
                <a:spLocks noChangeShapeType="1"/>
              </p:cNvSpPr>
              <p:nvPr/>
            </p:nvSpPr>
            <p:spPr bwMode="auto">
              <a:xfrm>
                <a:off x="578" y="2518"/>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2" name="Line 117"/>
              <p:cNvSpPr>
                <a:spLocks noChangeShapeType="1"/>
              </p:cNvSpPr>
              <p:nvPr/>
            </p:nvSpPr>
            <p:spPr bwMode="auto">
              <a:xfrm>
                <a:off x="578" y="2687"/>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3" name="Line 118"/>
              <p:cNvSpPr>
                <a:spLocks noChangeShapeType="1"/>
              </p:cNvSpPr>
              <p:nvPr/>
            </p:nvSpPr>
            <p:spPr bwMode="auto">
              <a:xfrm>
                <a:off x="578" y="2855"/>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4" name="Line 119"/>
              <p:cNvSpPr>
                <a:spLocks noChangeShapeType="1"/>
              </p:cNvSpPr>
              <p:nvPr/>
            </p:nvSpPr>
            <p:spPr bwMode="auto">
              <a:xfrm>
                <a:off x="578" y="3024"/>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5" name="Line 120"/>
              <p:cNvSpPr>
                <a:spLocks noChangeShapeType="1"/>
              </p:cNvSpPr>
              <p:nvPr/>
            </p:nvSpPr>
            <p:spPr bwMode="auto">
              <a:xfrm>
                <a:off x="578" y="3192"/>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6" name="Line 121"/>
              <p:cNvSpPr>
                <a:spLocks noChangeShapeType="1"/>
              </p:cNvSpPr>
              <p:nvPr/>
            </p:nvSpPr>
            <p:spPr bwMode="auto">
              <a:xfrm>
                <a:off x="578" y="3362"/>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7" name="Line 122"/>
              <p:cNvSpPr>
                <a:spLocks noChangeShapeType="1"/>
              </p:cNvSpPr>
              <p:nvPr/>
            </p:nvSpPr>
            <p:spPr bwMode="auto">
              <a:xfrm>
                <a:off x="578" y="3529"/>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8" name="Line 123"/>
              <p:cNvSpPr>
                <a:spLocks noChangeShapeType="1"/>
              </p:cNvSpPr>
              <p:nvPr/>
            </p:nvSpPr>
            <p:spPr bwMode="auto">
              <a:xfrm>
                <a:off x="578" y="3699"/>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9" name="Line 124"/>
              <p:cNvSpPr>
                <a:spLocks noChangeShapeType="1"/>
              </p:cNvSpPr>
              <p:nvPr/>
            </p:nvSpPr>
            <p:spPr bwMode="auto">
              <a:xfrm>
                <a:off x="578" y="3867"/>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0" name="Rectangle 125"/>
              <p:cNvSpPr>
                <a:spLocks noChangeArrowheads="1"/>
              </p:cNvSpPr>
              <p:nvPr/>
            </p:nvSpPr>
            <p:spPr bwMode="auto">
              <a:xfrm>
                <a:off x="578" y="4038"/>
                <a:ext cx="2724"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1" name="Rectangle 126"/>
              <p:cNvSpPr>
                <a:spLocks noChangeArrowheads="1"/>
              </p:cNvSpPr>
              <p:nvPr/>
            </p:nvSpPr>
            <p:spPr bwMode="auto">
              <a:xfrm>
                <a:off x="573" y="2353"/>
                <a:ext cx="9" cy="16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2" name="Line 127"/>
              <p:cNvSpPr>
                <a:spLocks noChangeShapeType="1"/>
              </p:cNvSpPr>
              <p:nvPr/>
            </p:nvSpPr>
            <p:spPr bwMode="auto">
              <a:xfrm>
                <a:off x="779"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3" name="Line 128"/>
              <p:cNvSpPr>
                <a:spLocks noChangeShapeType="1"/>
              </p:cNvSpPr>
              <p:nvPr/>
            </p:nvSpPr>
            <p:spPr bwMode="auto">
              <a:xfrm>
                <a:off x="1286"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4" name="Line 129"/>
              <p:cNvSpPr>
                <a:spLocks noChangeShapeType="1"/>
              </p:cNvSpPr>
              <p:nvPr/>
            </p:nvSpPr>
            <p:spPr bwMode="auto">
              <a:xfrm>
                <a:off x="2146"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5" name="Rectangle 130"/>
              <p:cNvSpPr>
                <a:spLocks noChangeArrowheads="1"/>
              </p:cNvSpPr>
              <p:nvPr/>
            </p:nvSpPr>
            <p:spPr bwMode="auto">
              <a:xfrm>
                <a:off x="3298" y="2353"/>
                <a:ext cx="9" cy="16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1286" name="Rectangle 131"/>
            <p:cNvSpPr>
              <a:spLocks noChangeArrowheads="1"/>
            </p:cNvSpPr>
            <p:nvPr/>
          </p:nvSpPr>
          <p:spPr bwMode="auto">
            <a:xfrm>
              <a:off x="578" y="2149"/>
              <a:ext cx="130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7" name="Rectangle 132"/>
            <p:cNvSpPr>
              <a:spLocks noChangeArrowheads="1"/>
            </p:cNvSpPr>
            <p:nvPr/>
          </p:nvSpPr>
          <p:spPr bwMode="auto">
            <a:xfrm>
              <a:off x="626" y="2193"/>
              <a:ext cx="60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ＭＳ Ｐゴシック" panose="020B0600070205080204" pitchFamily="50" charset="-128"/>
                </a:rPr>
                <a:t>メンバーと役割分担</a:t>
              </a:r>
              <a:endParaRPr lang="ja-JP" altLang="en-US" sz="900"/>
            </a:p>
          </p:txBody>
        </p:sp>
        <p:grpSp>
          <p:nvGrpSpPr>
            <p:cNvPr id="11288" name="Group 133"/>
            <p:cNvGrpSpPr>
              <a:grpSpLocks/>
            </p:cNvGrpSpPr>
            <p:nvPr/>
          </p:nvGrpSpPr>
          <p:grpSpPr bwMode="auto">
            <a:xfrm>
              <a:off x="3362" y="2348"/>
              <a:ext cx="1881" cy="1378"/>
              <a:chOff x="3362" y="2348"/>
              <a:chExt cx="1881" cy="1378"/>
            </a:xfrm>
          </p:grpSpPr>
          <p:sp>
            <p:nvSpPr>
              <p:cNvPr id="11300" name="Rectangle 134"/>
              <p:cNvSpPr>
                <a:spLocks noChangeArrowheads="1"/>
              </p:cNvSpPr>
              <p:nvPr/>
            </p:nvSpPr>
            <p:spPr bwMode="auto">
              <a:xfrm>
                <a:off x="4930" y="2513"/>
                <a:ext cx="31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1" name="Rectangle 135"/>
              <p:cNvSpPr>
                <a:spLocks noChangeArrowheads="1"/>
              </p:cNvSpPr>
              <p:nvPr/>
            </p:nvSpPr>
            <p:spPr bwMode="auto">
              <a:xfrm>
                <a:off x="3558" y="2513"/>
                <a:ext cx="1373"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2" name="Rectangle 136"/>
              <p:cNvSpPr>
                <a:spLocks noChangeArrowheads="1"/>
              </p:cNvSpPr>
              <p:nvPr/>
            </p:nvSpPr>
            <p:spPr bwMode="auto">
              <a:xfrm>
                <a:off x="3366" y="2513"/>
                <a:ext cx="19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3" name="Rectangle 137"/>
              <p:cNvSpPr>
                <a:spLocks noChangeArrowheads="1"/>
              </p:cNvSpPr>
              <p:nvPr/>
            </p:nvSpPr>
            <p:spPr bwMode="auto">
              <a:xfrm>
                <a:off x="3429" y="2610"/>
                <a:ext cx="7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①</a:t>
                </a:r>
                <a:endParaRPr lang="ja-JP" altLang="en-US" sz="900"/>
              </a:p>
            </p:txBody>
          </p:sp>
          <p:sp>
            <p:nvSpPr>
              <p:cNvPr id="11304" name="Rectangle 138"/>
              <p:cNvSpPr>
                <a:spLocks noChangeArrowheads="1"/>
              </p:cNvSpPr>
              <p:nvPr/>
            </p:nvSpPr>
            <p:spPr bwMode="auto">
              <a:xfrm>
                <a:off x="4930" y="3506"/>
                <a:ext cx="310"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5" name="Rectangle 139"/>
              <p:cNvSpPr>
                <a:spLocks noChangeArrowheads="1"/>
              </p:cNvSpPr>
              <p:nvPr/>
            </p:nvSpPr>
            <p:spPr bwMode="auto">
              <a:xfrm>
                <a:off x="3558" y="3506"/>
                <a:ext cx="1373"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6" name="Rectangle 140"/>
              <p:cNvSpPr>
                <a:spLocks noChangeArrowheads="1"/>
              </p:cNvSpPr>
              <p:nvPr/>
            </p:nvSpPr>
            <p:spPr bwMode="auto">
              <a:xfrm>
                <a:off x="3366" y="3506"/>
                <a:ext cx="194"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7" name="Rectangle 141"/>
              <p:cNvSpPr>
                <a:spLocks noChangeArrowheads="1"/>
              </p:cNvSpPr>
              <p:nvPr/>
            </p:nvSpPr>
            <p:spPr bwMode="auto">
              <a:xfrm>
                <a:off x="3429" y="3583"/>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⑤</a:t>
                </a:r>
                <a:endParaRPr lang="ja-JP" altLang="en-US" sz="900"/>
              </a:p>
            </p:txBody>
          </p:sp>
          <p:sp>
            <p:nvSpPr>
              <p:cNvPr id="11308" name="Rectangle 142"/>
              <p:cNvSpPr>
                <a:spLocks noChangeArrowheads="1"/>
              </p:cNvSpPr>
              <p:nvPr/>
            </p:nvSpPr>
            <p:spPr bwMode="auto">
              <a:xfrm>
                <a:off x="4930" y="3288"/>
                <a:ext cx="31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9" name="Rectangle 143"/>
              <p:cNvSpPr>
                <a:spLocks noChangeArrowheads="1"/>
              </p:cNvSpPr>
              <p:nvPr/>
            </p:nvSpPr>
            <p:spPr bwMode="auto">
              <a:xfrm>
                <a:off x="3558" y="3288"/>
                <a:ext cx="1373"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0" name="Rectangle 144"/>
              <p:cNvSpPr>
                <a:spLocks noChangeArrowheads="1"/>
              </p:cNvSpPr>
              <p:nvPr/>
            </p:nvSpPr>
            <p:spPr bwMode="auto">
              <a:xfrm>
                <a:off x="3366" y="3288"/>
                <a:ext cx="194"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1" name="Rectangle 145"/>
              <p:cNvSpPr>
                <a:spLocks noChangeArrowheads="1"/>
              </p:cNvSpPr>
              <p:nvPr/>
            </p:nvSpPr>
            <p:spPr bwMode="auto">
              <a:xfrm>
                <a:off x="3429" y="336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④</a:t>
                </a:r>
                <a:endParaRPr lang="ja-JP" altLang="en-US" sz="900"/>
              </a:p>
            </p:txBody>
          </p:sp>
          <p:sp>
            <p:nvSpPr>
              <p:cNvPr id="11312" name="Rectangle 146"/>
              <p:cNvSpPr>
                <a:spLocks noChangeArrowheads="1"/>
              </p:cNvSpPr>
              <p:nvPr/>
            </p:nvSpPr>
            <p:spPr bwMode="auto">
              <a:xfrm>
                <a:off x="4930" y="3004"/>
                <a:ext cx="310"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3" name="Rectangle 147"/>
              <p:cNvSpPr>
                <a:spLocks noChangeArrowheads="1"/>
              </p:cNvSpPr>
              <p:nvPr/>
            </p:nvSpPr>
            <p:spPr bwMode="auto">
              <a:xfrm>
                <a:off x="3558" y="3004"/>
                <a:ext cx="1373"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4" name="Rectangle 148"/>
              <p:cNvSpPr>
                <a:spLocks noChangeArrowheads="1"/>
              </p:cNvSpPr>
              <p:nvPr/>
            </p:nvSpPr>
            <p:spPr bwMode="auto">
              <a:xfrm>
                <a:off x="3366" y="3004"/>
                <a:ext cx="19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5" name="Rectangle 149"/>
              <p:cNvSpPr>
                <a:spLocks noChangeArrowheads="1"/>
              </p:cNvSpPr>
              <p:nvPr/>
            </p:nvSpPr>
            <p:spPr bwMode="auto">
              <a:xfrm>
                <a:off x="3429" y="3116"/>
                <a:ext cx="7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③</a:t>
                </a:r>
                <a:endParaRPr lang="ja-JP" altLang="en-US" sz="900"/>
              </a:p>
            </p:txBody>
          </p:sp>
          <p:sp>
            <p:nvSpPr>
              <p:cNvPr id="11316" name="Rectangle 150"/>
              <p:cNvSpPr>
                <a:spLocks noChangeArrowheads="1"/>
              </p:cNvSpPr>
              <p:nvPr/>
            </p:nvSpPr>
            <p:spPr bwMode="auto">
              <a:xfrm>
                <a:off x="4930" y="2762"/>
                <a:ext cx="310"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7" name="Rectangle 151"/>
              <p:cNvSpPr>
                <a:spLocks noChangeArrowheads="1"/>
              </p:cNvSpPr>
              <p:nvPr/>
            </p:nvSpPr>
            <p:spPr bwMode="auto">
              <a:xfrm>
                <a:off x="3558" y="2762"/>
                <a:ext cx="1373"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8" name="Rectangle 152"/>
              <p:cNvSpPr>
                <a:spLocks noChangeArrowheads="1"/>
              </p:cNvSpPr>
              <p:nvPr/>
            </p:nvSpPr>
            <p:spPr bwMode="auto">
              <a:xfrm>
                <a:off x="3366" y="2762"/>
                <a:ext cx="194"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9" name="Rectangle 153"/>
              <p:cNvSpPr>
                <a:spLocks noChangeArrowheads="1"/>
              </p:cNvSpPr>
              <p:nvPr/>
            </p:nvSpPr>
            <p:spPr bwMode="auto">
              <a:xfrm>
                <a:off x="3430" y="2852"/>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②</a:t>
                </a:r>
                <a:endParaRPr lang="ja-JP" altLang="en-US" sz="900"/>
              </a:p>
            </p:txBody>
          </p:sp>
          <p:sp>
            <p:nvSpPr>
              <p:cNvPr id="11320" name="Rectangle 154"/>
              <p:cNvSpPr>
                <a:spLocks noChangeArrowheads="1"/>
              </p:cNvSpPr>
              <p:nvPr/>
            </p:nvSpPr>
            <p:spPr bwMode="auto">
              <a:xfrm>
                <a:off x="4930" y="2353"/>
                <a:ext cx="310"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1" name="Rectangle 155"/>
              <p:cNvSpPr>
                <a:spLocks noChangeArrowheads="1"/>
              </p:cNvSpPr>
              <p:nvPr/>
            </p:nvSpPr>
            <p:spPr bwMode="auto">
              <a:xfrm>
                <a:off x="5014" y="2406"/>
                <a:ext cx="14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評価</a:t>
                </a:r>
                <a:endParaRPr lang="ja-JP" altLang="en-US" sz="900"/>
              </a:p>
            </p:txBody>
          </p:sp>
          <p:sp>
            <p:nvSpPr>
              <p:cNvPr id="11322" name="Rectangle 156"/>
              <p:cNvSpPr>
                <a:spLocks noChangeArrowheads="1"/>
              </p:cNvSpPr>
              <p:nvPr/>
            </p:nvSpPr>
            <p:spPr bwMode="auto">
              <a:xfrm>
                <a:off x="3558" y="2353"/>
                <a:ext cx="1373"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3" name="Rectangle 157"/>
              <p:cNvSpPr>
                <a:spLocks noChangeArrowheads="1"/>
              </p:cNvSpPr>
              <p:nvPr/>
            </p:nvSpPr>
            <p:spPr bwMode="auto">
              <a:xfrm>
                <a:off x="4107" y="2406"/>
                <a:ext cx="29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内　　　容</a:t>
                </a:r>
                <a:endParaRPr lang="ja-JP" altLang="en-US" sz="900"/>
              </a:p>
            </p:txBody>
          </p:sp>
          <p:sp>
            <p:nvSpPr>
              <p:cNvPr id="11324" name="Rectangle 158"/>
              <p:cNvSpPr>
                <a:spLocks noChangeArrowheads="1"/>
              </p:cNvSpPr>
              <p:nvPr/>
            </p:nvSpPr>
            <p:spPr bwMode="auto">
              <a:xfrm>
                <a:off x="3366" y="2353"/>
                <a:ext cx="194"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5" name="Rectangle 159"/>
              <p:cNvSpPr>
                <a:spLocks noChangeArrowheads="1"/>
              </p:cNvSpPr>
              <p:nvPr/>
            </p:nvSpPr>
            <p:spPr bwMode="auto">
              <a:xfrm>
                <a:off x="3429" y="240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a:t>
                </a:r>
                <a:endParaRPr lang="ja-JP" altLang="en-US" sz="900"/>
              </a:p>
            </p:txBody>
          </p:sp>
          <p:sp>
            <p:nvSpPr>
              <p:cNvPr id="11326" name="Rectangle 160"/>
              <p:cNvSpPr>
                <a:spLocks noChangeArrowheads="1"/>
              </p:cNvSpPr>
              <p:nvPr/>
            </p:nvSpPr>
            <p:spPr bwMode="auto">
              <a:xfrm>
                <a:off x="3366" y="2348"/>
                <a:ext cx="1872"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7" name="Line 161"/>
              <p:cNvSpPr>
                <a:spLocks noChangeShapeType="1"/>
              </p:cNvSpPr>
              <p:nvPr/>
            </p:nvSpPr>
            <p:spPr bwMode="auto">
              <a:xfrm>
                <a:off x="3366" y="2762"/>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28" name="Line 162"/>
              <p:cNvSpPr>
                <a:spLocks noChangeShapeType="1"/>
              </p:cNvSpPr>
              <p:nvPr/>
            </p:nvSpPr>
            <p:spPr bwMode="auto">
              <a:xfrm>
                <a:off x="3366" y="3004"/>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29" name="Line 163"/>
              <p:cNvSpPr>
                <a:spLocks noChangeShapeType="1"/>
              </p:cNvSpPr>
              <p:nvPr/>
            </p:nvSpPr>
            <p:spPr bwMode="auto">
              <a:xfrm>
                <a:off x="3366" y="3288"/>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0" name="Line 164"/>
              <p:cNvSpPr>
                <a:spLocks noChangeShapeType="1"/>
              </p:cNvSpPr>
              <p:nvPr/>
            </p:nvSpPr>
            <p:spPr bwMode="auto">
              <a:xfrm>
                <a:off x="3366" y="3506"/>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1" name="Rectangle 165"/>
              <p:cNvSpPr>
                <a:spLocks noChangeArrowheads="1"/>
              </p:cNvSpPr>
              <p:nvPr/>
            </p:nvSpPr>
            <p:spPr bwMode="auto">
              <a:xfrm>
                <a:off x="3366" y="3716"/>
                <a:ext cx="1872"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2" name="Rectangle 166"/>
              <p:cNvSpPr>
                <a:spLocks noChangeArrowheads="1"/>
              </p:cNvSpPr>
              <p:nvPr/>
            </p:nvSpPr>
            <p:spPr bwMode="auto">
              <a:xfrm>
                <a:off x="3362" y="2353"/>
                <a:ext cx="9" cy="136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3" name="Line 167"/>
              <p:cNvSpPr>
                <a:spLocks noChangeShapeType="1"/>
              </p:cNvSpPr>
              <p:nvPr/>
            </p:nvSpPr>
            <p:spPr bwMode="auto">
              <a:xfrm>
                <a:off x="3558" y="2353"/>
                <a:ext cx="1" cy="13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4" name="Line 168"/>
              <p:cNvSpPr>
                <a:spLocks noChangeShapeType="1"/>
              </p:cNvSpPr>
              <p:nvPr/>
            </p:nvSpPr>
            <p:spPr bwMode="auto">
              <a:xfrm>
                <a:off x="4930" y="2353"/>
                <a:ext cx="1" cy="13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5" name="Rectangle 169"/>
              <p:cNvSpPr>
                <a:spLocks noChangeArrowheads="1"/>
              </p:cNvSpPr>
              <p:nvPr/>
            </p:nvSpPr>
            <p:spPr bwMode="auto">
              <a:xfrm>
                <a:off x="5234" y="2353"/>
                <a:ext cx="9" cy="136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6" name="Line 170"/>
              <p:cNvSpPr>
                <a:spLocks noChangeShapeType="1"/>
              </p:cNvSpPr>
              <p:nvPr/>
            </p:nvSpPr>
            <p:spPr bwMode="auto">
              <a:xfrm>
                <a:off x="3366" y="2513"/>
                <a:ext cx="1872"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89" name="Rectangle 171"/>
            <p:cNvSpPr>
              <a:spLocks noChangeArrowheads="1"/>
            </p:cNvSpPr>
            <p:nvPr/>
          </p:nvSpPr>
          <p:spPr bwMode="auto">
            <a:xfrm>
              <a:off x="3955" y="1036"/>
              <a:ext cx="135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0" name="Rectangle 172"/>
            <p:cNvSpPr>
              <a:spLocks noChangeArrowheads="1"/>
            </p:cNvSpPr>
            <p:nvPr/>
          </p:nvSpPr>
          <p:spPr bwMode="auto">
            <a:xfrm>
              <a:off x="4002" y="1073"/>
              <a:ext cx="101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２０・・年　９月□□日～□□日</a:t>
              </a:r>
              <a:endParaRPr lang="ja-JP" altLang="en-US" sz="900" dirty="0"/>
            </a:p>
          </p:txBody>
        </p:sp>
        <p:sp>
          <p:nvSpPr>
            <p:cNvPr id="11291" name="Rectangle 173"/>
            <p:cNvSpPr>
              <a:spLocks noChangeArrowheads="1"/>
            </p:cNvSpPr>
            <p:nvPr/>
          </p:nvSpPr>
          <p:spPr bwMode="auto">
            <a:xfrm>
              <a:off x="3405" y="2149"/>
              <a:ext cx="1499"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2" name="Rectangle 174"/>
            <p:cNvSpPr>
              <a:spLocks noChangeArrowheads="1"/>
            </p:cNvSpPr>
            <p:nvPr/>
          </p:nvSpPr>
          <p:spPr bwMode="auto">
            <a:xfrm>
              <a:off x="3453" y="2193"/>
              <a:ext cx="571"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ＭＳ Ｐゴシック" panose="020B0600070205080204" pitchFamily="50" charset="-128"/>
                </a:rPr>
                <a:t>グループの決め事</a:t>
              </a:r>
              <a:endParaRPr lang="ja-JP" altLang="en-US" sz="900"/>
            </a:p>
          </p:txBody>
        </p:sp>
        <p:sp>
          <p:nvSpPr>
            <p:cNvPr id="11293" name="Rectangle 175"/>
            <p:cNvSpPr>
              <a:spLocks noChangeArrowheads="1"/>
            </p:cNvSpPr>
            <p:nvPr/>
          </p:nvSpPr>
          <p:spPr bwMode="auto">
            <a:xfrm>
              <a:off x="3546" y="3779"/>
              <a:ext cx="1540"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4" name="Rectangle 176"/>
            <p:cNvSpPr>
              <a:spLocks noChangeArrowheads="1"/>
            </p:cNvSpPr>
            <p:nvPr/>
          </p:nvSpPr>
          <p:spPr bwMode="auto">
            <a:xfrm>
              <a:off x="3592" y="3815"/>
              <a:ext cx="115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（※評価は、○、△、×等で記入する）</a:t>
              </a:r>
              <a:endParaRPr lang="ja-JP" altLang="en-US" sz="900"/>
            </a:p>
          </p:txBody>
        </p:sp>
        <p:sp>
          <p:nvSpPr>
            <p:cNvPr id="11295" name="Rectangle 177"/>
            <p:cNvSpPr>
              <a:spLocks noChangeArrowheads="1"/>
            </p:cNvSpPr>
            <p:nvPr/>
          </p:nvSpPr>
          <p:spPr bwMode="auto">
            <a:xfrm>
              <a:off x="4170" y="787"/>
              <a:ext cx="1083"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6" name="Rectangle 178"/>
            <p:cNvSpPr>
              <a:spLocks noChangeArrowheads="1"/>
            </p:cNvSpPr>
            <p:nvPr/>
          </p:nvSpPr>
          <p:spPr bwMode="auto">
            <a:xfrm>
              <a:off x="4216" y="822"/>
              <a:ext cx="58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グループ名：　　　　</a:t>
              </a:r>
              <a:endParaRPr lang="ja-JP" altLang="en-US" sz="900"/>
            </a:p>
          </p:txBody>
        </p:sp>
        <p:sp>
          <p:nvSpPr>
            <p:cNvPr id="11297" name="Rectangle 179"/>
            <p:cNvSpPr>
              <a:spLocks noChangeArrowheads="1"/>
            </p:cNvSpPr>
            <p:nvPr/>
          </p:nvSpPr>
          <p:spPr bwMode="auto">
            <a:xfrm>
              <a:off x="4826" y="822"/>
              <a:ext cx="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900"/>
            </a:p>
          </p:txBody>
        </p:sp>
        <p:sp>
          <p:nvSpPr>
            <p:cNvPr id="11298" name="Rectangle 180"/>
            <p:cNvSpPr>
              <a:spLocks noChangeArrowheads="1"/>
            </p:cNvSpPr>
            <p:nvPr/>
          </p:nvSpPr>
          <p:spPr bwMode="auto">
            <a:xfrm>
              <a:off x="4890" y="822"/>
              <a:ext cx="29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　　　　　　</a:t>
              </a:r>
              <a:endParaRPr lang="ja-JP" altLang="en-US" sz="900"/>
            </a:p>
          </p:txBody>
        </p:sp>
        <p:sp>
          <p:nvSpPr>
            <p:cNvPr id="11299" name="Line 181"/>
            <p:cNvSpPr>
              <a:spLocks noChangeShapeType="1"/>
            </p:cNvSpPr>
            <p:nvPr/>
          </p:nvSpPr>
          <p:spPr bwMode="auto">
            <a:xfrm>
              <a:off x="4218" y="940"/>
              <a:ext cx="977"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67" name="Text Box 183"/>
          <p:cNvSpPr txBox="1">
            <a:spLocks noChangeArrowheads="1"/>
          </p:cNvSpPr>
          <p:nvPr/>
        </p:nvSpPr>
        <p:spPr bwMode="auto">
          <a:xfrm>
            <a:off x="1752600" y="76200"/>
            <a:ext cx="381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2400" b="1">
                <a:ea typeface="HG丸ｺﾞｼｯｸM-PRO" panose="020F0600000000000000" pitchFamily="50" charset="-128"/>
              </a:rPr>
              <a:t>発表資料　１</a:t>
            </a:r>
          </a:p>
        </p:txBody>
      </p:sp>
      <p:sp>
        <p:nvSpPr>
          <p:cNvPr id="11269" name="Text Box 185"/>
          <p:cNvSpPr txBox="1">
            <a:spLocks noChangeArrowheads="1"/>
          </p:cNvSpPr>
          <p:nvPr/>
        </p:nvSpPr>
        <p:spPr bwMode="auto">
          <a:xfrm>
            <a:off x="228600" y="4365104"/>
            <a:ext cx="8763000"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600"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（グループ意志決定の際の注意事項）</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①</a:t>
            </a:r>
            <a:r>
              <a:rPr lang="ja-JP" altLang="en-US" sz="16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結論・方向づけは原則として、全員一致で決定すること。</a:t>
            </a: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但し、１人でも賛成できない人がいたら</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グループとして充分議論を尽くしてください。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②論争を避けるための理由だけで、容易な妥協をして、自分</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の考え</a:t>
            </a: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を変更してはいけない。 </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何らかの納得のいく理由があれば自分の考えを変えてもよい。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③また、前に譲ったのだから、今度は譲れというような取り引きをしてはいけない。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④少数意見はグループにとって、決定する障害ではなく、むしろ他のメンバーの気づかなかった観点を</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教えてくれているというように、</a:t>
            </a:r>
            <a:r>
              <a:rPr lang="ja-JP" altLang="en-US" sz="16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少数意見も大切に扱う。</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⑤</a:t>
            </a:r>
            <a:r>
              <a:rPr lang="ja-JP" altLang="en-US" sz="16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各個人の考え方、実情を十分に理解し、学ぶことに心掛けてください。</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a:spLocks noChangeArrowheads="1"/>
          </p:cNvSpPr>
          <p:nvPr/>
        </p:nvSpPr>
        <p:spPr bwMode="auto">
          <a:xfrm>
            <a:off x="0" y="1264223"/>
            <a:ext cx="9144000" cy="51891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各自で上記の「推進者のあるべき姿」について、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招待事例発表や講話の資料を</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読み返して、グループ全員で、現状・あるべき姿について話し合ってください。</a:t>
            </a: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endPar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次に、</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一人ひとりの考えた「推進者のあるべき姿」を２～３分で話してください。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ぼんやりとした程度</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で良いので、理想のあるべき姿を描いてみる。</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highlight>
                  <a:srgbClr val="FFFF00"/>
                </a:highlight>
                <a:latin typeface="Meiryo UI" panose="020B0604030504040204" pitchFamily="50" charset="-128"/>
                <a:ea typeface="Meiryo UI" panose="020B0604030504040204" pitchFamily="50" charset="-128"/>
                <a:cs typeface="Meiryo UI" panose="020B0604030504040204" pitchFamily="50" charset="-128"/>
              </a:rPr>
              <a:t>☞　親和図法（説明を世話人より</a:t>
            </a:r>
            <a:r>
              <a:rPr lang="en-US" altLang="ja-JP" sz="1800" dirty="0">
                <a:highlight>
                  <a:srgbClr val="FFFF00"/>
                </a:highlight>
                <a:latin typeface="Meiryo UI" panose="020B0604030504040204" pitchFamily="50" charset="-128"/>
                <a:ea typeface="Meiryo UI" panose="020B0604030504040204" pitchFamily="50" charset="-128"/>
                <a:cs typeface="Meiryo UI" panose="020B0604030504040204" pitchFamily="50" charset="-128"/>
              </a:rPr>
              <a:t>5</a:t>
            </a:r>
            <a:r>
              <a:rPr lang="ja-JP" altLang="en-US" sz="1800" dirty="0">
                <a:highlight>
                  <a:srgbClr val="FFFF00"/>
                </a:highlight>
                <a:latin typeface="Meiryo UI" panose="020B0604030504040204" pitchFamily="50" charset="-128"/>
                <a:ea typeface="Meiryo UI" panose="020B0604030504040204" pitchFamily="50" charset="-128"/>
                <a:cs typeface="Meiryo UI" panose="020B0604030504040204" pitchFamily="50" charset="-128"/>
              </a:rPr>
              <a:t>分間程度実施）</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メンバー各自の考えた「推進者のあるべき姿」を、具体的な行動形で、</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①１枚のカード（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）には、１つの「あるべき姿」を記入する。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②全員が、考えつくものを全て書き出す。（一人何枚でもよい）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）は、「○○が△△である」というように</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主語＋述語で表現する。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④後で整理するので、カード（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）には名前を書いておく。</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 書き出した「推進者のあるべき姿」のカード（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「推進者としてのあるべき姿の抽出表」に、人別・同じようなグループに層別・整理して貼り付けます。</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貼り付けたら、グループ分けが良いかを確認します。</a:t>
            </a:r>
          </a:p>
        </p:txBody>
      </p:sp>
      <p:sp>
        <p:nvSpPr>
          <p:cNvPr id="4" name="テキスト ボックス 3"/>
          <p:cNvSpPr txBox="1"/>
          <p:nvPr/>
        </p:nvSpPr>
        <p:spPr>
          <a:xfrm>
            <a:off x="2635" y="10261"/>
            <a:ext cx="91413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a:t>
            </a:r>
            <a:r>
              <a:rPr lang="en-US" altLang="ja-JP" b="1" dirty="0">
                <a:latin typeface="Meiryo UI" panose="020B0604030504040204" pitchFamily="50" charset="-128"/>
                <a:ea typeface="Meiryo UI" panose="020B0604030504040204" pitchFamily="50" charset="-128"/>
                <a:cs typeface="Meiryo UI" panose="020B0604030504040204" pitchFamily="50" charset="-128"/>
              </a:rPr>
              <a:t>.</a:t>
            </a:r>
            <a:r>
              <a:rPr lang="ja-JP" altLang="en-US" b="1" dirty="0">
                <a:latin typeface="Meiryo UI" panose="020B0604030504040204" pitchFamily="50" charset="-128"/>
                <a:ea typeface="Meiryo UI" panose="020B0604030504040204" pitchFamily="50" charset="-128"/>
                <a:cs typeface="Meiryo UI" panose="020B0604030504040204" pitchFamily="50" charset="-128"/>
              </a:rPr>
              <a:t>４　「推進者としてあるべき姿」の統一認識と重要行動ポイントの選定</a:t>
            </a:r>
            <a:endParaRPr kumimoji="1" lang="ja-JP" altLang="en-US" dirty="0"/>
          </a:p>
        </p:txBody>
      </p:sp>
      <p:sp>
        <p:nvSpPr>
          <p:cNvPr id="5" name="Text Box 2">
            <a:extLst>
              <a:ext uri="{FF2B5EF4-FFF2-40B4-BE49-F238E27FC236}">
                <a16:creationId xmlns:a16="http://schemas.microsoft.com/office/drawing/2014/main" id="{63F1B597-E0B4-4DA3-AA8B-788BC9251474}"/>
              </a:ext>
            </a:extLst>
          </p:cNvPr>
          <p:cNvSpPr txBox="1">
            <a:spLocks noChangeArrowheads="1"/>
          </p:cNvSpPr>
          <p:nvPr/>
        </p:nvSpPr>
        <p:spPr bwMode="auto">
          <a:xfrm>
            <a:off x="0" y="62068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13:</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120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（適宜休憩）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2"/>
          <p:cNvSpPr>
            <a:spLocks noChangeAspect="1" noChangeArrowheads="1" noTextEdit="1"/>
          </p:cNvSpPr>
          <p:nvPr/>
        </p:nvSpPr>
        <p:spPr bwMode="auto">
          <a:xfrm>
            <a:off x="684213" y="2205038"/>
            <a:ext cx="8135937" cy="465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87" name="Rectangle 3"/>
          <p:cNvSpPr>
            <a:spLocks noChangeArrowheads="1"/>
          </p:cNvSpPr>
          <p:nvPr/>
        </p:nvSpPr>
        <p:spPr bwMode="auto">
          <a:xfrm>
            <a:off x="684213" y="2205038"/>
            <a:ext cx="8135937" cy="46529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88" name="Rectangle 4"/>
          <p:cNvSpPr>
            <a:spLocks noChangeArrowheads="1"/>
          </p:cNvSpPr>
          <p:nvPr/>
        </p:nvSpPr>
        <p:spPr bwMode="auto">
          <a:xfrm>
            <a:off x="755650" y="2420938"/>
            <a:ext cx="4110038" cy="276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89" name="Rectangle 5"/>
          <p:cNvSpPr>
            <a:spLocks noChangeArrowheads="1"/>
          </p:cNvSpPr>
          <p:nvPr/>
        </p:nvSpPr>
        <p:spPr bwMode="auto">
          <a:xfrm>
            <a:off x="1187450" y="2492375"/>
            <a:ext cx="3556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400" b="1">
                <a:solidFill>
                  <a:srgbClr val="000000"/>
                </a:solidFill>
                <a:latin typeface="ＭＳ Ｐゴシック" panose="020B0600070205080204" pitchFamily="50" charset="-128"/>
              </a:rPr>
              <a:t>推進</a:t>
            </a:r>
            <a:endParaRPr lang="ja-JP" altLang="en-US"/>
          </a:p>
        </p:txBody>
      </p:sp>
      <p:sp>
        <p:nvSpPr>
          <p:cNvPr id="41990" name="Rectangle 6"/>
          <p:cNvSpPr>
            <a:spLocks noChangeArrowheads="1"/>
          </p:cNvSpPr>
          <p:nvPr/>
        </p:nvSpPr>
        <p:spPr bwMode="auto">
          <a:xfrm>
            <a:off x="1560513" y="2479675"/>
            <a:ext cx="177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400" b="1">
                <a:solidFill>
                  <a:srgbClr val="000000"/>
                </a:solidFill>
                <a:latin typeface="ＭＳ Ｐゴシック" panose="020B0600070205080204" pitchFamily="50" charset="-128"/>
              </a:rPr>
              <a:t>者</a:t>
            </a:r>
            <a:endParaRPr lang="ja-JP" altLang="en-US"/>
          </a:p>
        </p:txBody>
      </p:sp>
      <p:sp>
        <p:nvSpPr>
          <p:cNvPr id="41991" name="Rectangle 7"/>
          <p:cNvSpPr>
            <a:spLocks noChangeArrowheads="1"/>
          </p:cNvSpPr>
          <p:nvPr/>
        </p:nvSpPr>
        <p:spPr bwMode="auto">
          <a:xfrm>
            <a:off x="1763713" y="2492375"/>
            <a:ext cx="21526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400" b="1" dirty="0">
                <a:solidFill>
                  <a:srgbClr val="000000"/>
                </a:solidFill>
                <a:latin typeface="ＭＳ Ｐゴシック" panose="020B0600070205080204" pitchFamily="50" charset="-128"/>
              </a:rPr>
              <a:t>としてのあるべき姿の抽出表</a:t>
            </a:r>
            <a:endParaRPr lang="ja-JP" altLang="en-US" dirty="0"/>
          </a:p>
        </p:txBody>
      </p:sp>
      <p:sp>
        <p:nvSpPr>
          <p:cNvPr id="41992" name="Rectangle 8"/>
          <p:cNvSpPr>
            <a:spLocks noChangeArrowheads="1"/>
          </p:cNvSpPr>
          <p:nvPr/>
        </p:nvSpPr>
        <p:spPr bwMode="auto">
          <a:xfrm>
            <a:off x="4835525" y="3117850"/>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a:solidFill>
                  <a:srgbClr val="000000"/>
                </a:solidFill>
                <a:latin typeface="HGS創英角ﾎﾟｯﾌﾟ体" panose="040B0A00000000000000" pitchFamily="50" charset="-128"/>
                <a:ea typeface="HGS創英角ﾎﾟｯﾌﾟ体" panose="040B0A00000000000000" pitchFamily="50" charset="-128"/>
              </a:rPr>
              <a:t>H</a:t>
            </a:r>
            <a:endParaRPr lang="en-US" altLang="ja-JP"/>
          </a:p>
        </p:txBody>
      </p:sp>
      <p:sp>
        <p:nvSpPr>
          <p:cNvPr id="41993" name="Rectangle 9"/>
          <p:cNvSpPr>
            <a:spLocks noChangeArrowheads="1"/>
          </p:cNvSpPr>
          <p:nvPr/>
        </p:nvSpPr>
        <p:spPr bwMode="auto">
          <a:xfrm>
            <a:off x="4940300" y="3117850"/>
            <a:ext cx="2333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さん</a:t>
            </a:r>
            <a:endParaRPr lang="ja-JP" altLang="en-US"/>
          </a:p>
        </p:txBody>
      </p:sp>
      <p:sp>
        <p:nvSpPr>
          <p:cNvPr id="41994" name="Rectangle 10"/>
          <p:cNvSpPr>
            <a:spLocks noChangeArrowheads="1"/>
          </p:cNvSpPr>
          <p:nvPr/>
        </p:nvSpPr>
        <p:spPr bwMode="auto">
          <a:xfrm>
            <a:off x="7005638" y="2997200"/>
            <a:ext cx="1001712" cy="3286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95" name="Rectangle 11"/>
          <p:cNvSpPr>
            <a:spLocks noChangeArrowheads="1"/>
          </p:cNvSpPr>
          <p:nvPr/>
        </p:nvSpPr>
        <p:spPr bwMode="auto">
          <a:xfrm>
            <a:off x="7359650" y="3117850"/>
            <a:ext cx="254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b="1">
                <a:solidFill>
                  <a:srgbClr val="000000"/>
                </a:solidFill>
                <a:latin typeface="ＭＳ Ｐゴシック" panose="020B0600070205080204" pitchFamily="50" charset="-128"/>
              </a:rPr>
              <a:t>根拠</a:t>
            </a:r>
            <a:endParaRPr lang="ja-JP" altLang="en-US"/>
          </a:p>
        </p:txBody>
      </p:sp>
      <p:sp>
        <p:nvSpPr>
          <p:cNvPr id="41996" name="Rectangle 12"/>
          <p:cNvSpPr>
            <a:spLocks noChangeArrowheads="1"/>
          </p:cNvSpPr>
          <p:nvPr/>
        </p:nvSpPr>
        <p:spPr bwMode="auto">
          <a:xfrm>
            <a:off x="8007350" y="2997200"/>
            <a:ext cx="582613" cy="3286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1997" name="Rectangle 13"/>
          <p:cNvSpPr>
            <a:spLocks noChangeArrowheads="1"/>
          </p:cNvSpPr>
          <p:nvPr/>
        </p:nvSpPr>
        <p:spPr bwMode="auto">
          <a:xfrm>
            <a:off x="8131175" y="3067050"/>
            <a:ext cx="2936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選んだ</a:t>
            </a:r>
            <a:endParaRPr lang="ja-JP" altLang="en-US"/>
          </a:p>
        </p:txBody>
      </p:sp>
      <p:sp>
        <p:nvSpPr>
          <p:cNvPr id="41998" name="Rectangle 14"/>
          <p:cNvSpPr>
            <a:spLocks noChangeArrowheads="1"/>
          </p:cNvSpPr>
          <p:nvPr/>
        </p:nvSpPr>
        <p:spPr bwMode="auto">
          <a:xfrm>
            <a:off x="8194675" y="3187700"/>
            <a:ext cx="184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もの</a:t>
            </a:r>
            <a:endParaRPr lang="ja-JP" altLang="en-US"/>
          </a:p>
        </p:txBody>
      </p:sp>
      <p:sp>
        <p:nvSpPr>
          <p:cNvPr id="41999" name="Rectangle 15"/>
          <p:cNvSpPr>
            <a:spLocks noChangeArrowheads="1"/>
          </p:cNvSpPr>
          <p:nvPr/>
        </p:nvSpPr>
        <p:spPr bwMode="auto">
          <a:xfrm>
            <a:off x="850900" y="3100388"/>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Ｐゴシック" panose="020B0600070205080204" pitchFamily="50" charset="-128"/>
              </a:rPr>
              <a:t>№</a:t>
            </a:r>
            <a:endParaRPr lang="ja-JP" altLang="en-US"/>
          </a:p>
        </p:txBody>
      </p:sp>
      <p:sp>
        <p:nvSpPr>
          <p:cNvPr id="42000" name="Rectangle 16"/>
          <p:cNvSpPr>
            <a:spLocks noChangeArrowheads="1"/>
          </p:cNvSpPr>
          <p:nvPr/>
        </p:nvSpPr>
        <p:spPr bwMode="auto">
          <a:xfrm>
            <a:off x="768350" y="6237288"/>
            <a:ext cx="249238" cy="276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1" name="Rectangle 17"/>
          <p:cNvSpPr>
            <a:spLocks noChangeArrowheads="1"/>
          </p:cNvSpPr>
          <p:nvPr/>
        </p:nvSpPr>
        <p:spPr bwMode="auto">
          <a:xfrm rot="5400000">
            <a:off x="796926" y="6294437"/>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⑩</a:t>
            </a:r>
            <a:endParaRPr lang="ja-JP" altLang="en-US"/>
          </a:p>
        </p:txBody>
      </p:sp>
      <p:sp>
        <p:nvSpPr>
          <p:cNvPr id="42002" name="Rectangle 18"/>
          <p:cNvSpPr>
            <a:spLocks noChangeArrowheads="1"/>
          </p:cNvSpPr>
          <p:nvPr/>
        </p:nvSpPr>
        <p:spPr bwMode="auto">
          <a:xfrm>
            <a:off x="768350" y="5927725"/>
            <a:ext cx="249238" cy="3095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3" name="Rectangle 19"/>
          <p:cNvSpPr>
            <a:spLocks noChangeArrowheads="1"/>
          </p:cNvSpPr>
          <p:nvPr/>
        </p:nvSpPr>
        <p:spPr bwMode="auto">
          <a:xfrm rot="5400000">
            <a:off x="796926" y="60007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⑨</a:t>
            </a:r>
            <a:endParaRPr lang="ja-JP" altLang="en-US"/>
          </a:p>
        </p:txBody>
      </p:sp>
      <p:sp>
        <p:nvSpPr>
          <p:cNvPr id="42004" name="Rectangle 20"/>
          <p:cNvSpPr>
            <a:spLocks noChangeArrowheads="1"/>
          </p:cNvSpPr>
          <p:nvPr/>
        </p:nvSpPr>
        <p:spPr bwMode="auto">
          <a:xfrm>
            <a:off x="768350" y="5651500"/>
            <a:ext cx="249238" cy="276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5" name="Rectangle 21"/>
          <p:cNvSpPr>
            <a:spLocks noChangeArrowheads="1"/>
          </p:cNvSpPr>
          <p:nvPr/>
        </p:nvSpPr>
        <p:spPr bwMode="auto">
          <a:xfrm rot="5400000">
            <a:off x="796926" y="57086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⑧</a:t>
            </a:r>
            <a:endParaRPr lang="ja-JP" altLang="en-US"/>
          </a:p>
        </p:txBody>
      </p:sp>
      <p:sp>
        <p:nvSpPr>
          <p:cNvPr id="42006" name="Rectangle 22"/>
          <p:cNvSpPr>
            <a:spLocks noChangeArrowheads="1"/>
          </p:cNvSpPr>
          <p:nvPr/>
        </p:nvSpPr>
        <p:spPr bwMode="auto">
          <a:xfrm>
            <a:off x="768350" y="5359400"/>
            <a:ext cx="249238" cy="292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7" name="Rectangle 23"/>
          <p:cNvSpPr>
            <a:spLocks noChangeArrowheads="1"/>
          </p:cNvSpPr>
          <p:nvPr/>
        </p:nvSpPr>
        <p:spPr bwMode="auto">
          <a:xfrm rot="5400000">
            <a:off x="796926" y="5414962"/>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⑦</a:t>
            </a:r>
            <a:endParaRPr lang="ja-JP" altLang="en-US"/>
          </a:p>
        </p:txBody>
      </p:sp>
      <p:sp>
        <p:nvSpPr>
          <p:cNvPr id="42008" name="Rectangle 24"/>
          <p:cNvSpPr>
            <a:spLocks noChangeArrowheads="1"/>
          </p:cNvSpPr>
          <p:nvPr/>
        </p:nvSpPr>
        <p:spPr bwMode="auto">
          <a:xfrm>
            <a:off x="768350" y="5048250"/>
            <a:ext cx="249238" cy="311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09" name="Rectangle 25"/>
          <p:cNvSpPr>
            <a:spLocks noChangeArrowheads="1"/>
          </p:cNvSpPr>
          <p:nvPr/>
        </p:nvSpPr>
        <p:spPr bwMode="auto">
          <a:xfrm rot="5400000">
            <a:off x="796926" y="5121275"/>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⑥</a:t>
            </a:r>
            <a:endParaRPr lang="ja-JP" altLang="en-US"/>
          </a:p>
        </p:txBody>
      </p:sp>
      <p:sp>
        <p:nvSpPr>
          <p:cNvPr id="42010" name="Rectangle 26"/>
          <p:cNvSpPr>
            <a:spLocks noChangeArrowheads="1"/>
          </p:cNvSpPr>
          <p:nvPr/>
        </p:nvSpPr>
        <p:spPr bwMode="auto">
          <a:xfrm>
            <a:off x="768350" y="4738688"/>
            <a:ext cx="249238" cy="3095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1" name="Rectangle 27"/>
          <p:cNvSpPr>
            <a:spLocks noChangeArrowheads="1"/>
          </p:cNvSpPr>
          <p:nvPr/>
        </p:nvSpPr>
        <p:spPr bwMode="auto">
          <a:xfrm rot="5400000">
            <a:off x="796926" y="4811712"/>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⑤</a:t>
            </a:r>
            <a:endParaRPr lang="ja-JP" altLang="en-US"/>
          </a:p>
        </p:txBody>
      </p:sp>
      <p:sp>
        <p:nvSpPr>
          <p:cNvPr id="42012" name="Rectangle 28"/>
          <p:cNvSpPr>
            <a:spLocks noChangeArrowheads="1"/>
          </p:cNvSpPr>
          <p:nvPr/>
        </p:nvSpPr>
        <p:spPr bwMode="auto">
          <a:xfrm>
            <a:off x="768350" y="4411663"/>
            <a:ext cx="249238" cy="327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3" name="Rectangle 29"/>
          <p:cNvSpPr>
            <a:spLocks noChangeArrowheads="1"/>
          </p:cNvSpPr>
          <p:nvPr/>
        </p:nvSpPr>
        <p:spPr bwMode="auto">
          <a:xfrm rot="5400000">
            <a:off x="796926" y="45021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④</a:t>
            </a:r>
            <a:endParaRPr lang="ja-JP" altLang="en-US"/>
          </a:p>
        </p:txBody>
      </p:sp>
      <p:sp>
        <p:nvSpPr>
          <p:cNvPr id="42014" name="Rectangle 30"/>
          <p:cNvSpPr>
            <a:spLocks noChangeArrowheads="1"/>
          </p:cNvSpPr>
          <p:nvPr/>
        </p:nvSpPr>
        <p:spPr bwMode="auto">
          <a:xfrm>
            <a:off x="768350" y="4065588"/>
            <a:ext cx="249238" cy="3460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5" name="Rectangle 31"/>
          <p:cNvSpPr>
            <a:spLocks noChangeArrowheads="1"/>
          </p:cNvSpPr>
          <p:nvPr/>
        </p:nvSpPr>
        <p:spPr bwMode="auto">
          <a:xfrm rot="5400000">
            <a:off x="796926" y="4157662"/>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③</a:t>
            </a:r>
            <a:endParaRPr lang="ja-JP" altLang="en-US"/>
          </a:p>
        </p:txBody>
      </p:sp>
      <p:sp>
        <p:nvSpPr>
          <p:cNvPr id="42016" name="Rectangle 32"/>
          <p:cNvSpPr>
            <a:spLocks noChangeArrowheads="1"/>
          </p:cNvSpPr>
          <p:nvPr/>
        </p:nvSpPr>
        <p:spPr bwMode="auto">
          <a:xfrm>
            <a:off x="768350" y="3738563"/>
            <a:ext cx="249238" cy="327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17" name="Rectangle 33"/>
          <p:cNvSpPr>
            <a:spLocks noChangeArrowheads="1"/>
          </p:cNvSpPr>
          <p:nvPr/>
        </p:nvSpPr>
        <p:spPr bwMode="auto">
          <a:xfrm rot="5400000">
            <a:off x="796926" y="3829050"/>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②</a:t>
            </a:r>
            <a:endParaRPr lang="ja-JP" altLang="en-US"/>
          </a:p>
        </p:txBody>
      </p:sp>
      <p:sp>
        <p:nvSpPr>
          <p:cNvPr id="42018" name="Rectangle 34"/>
          <p:cNvSpPr>
            <a:spLocks noChangeArrowheads="1"/>
          </p:cNvSpPr>
          <p:nvPr/>
        </p:nvSpPr>
        <p:spPr bwMode="auto">
          <a:xfrm>
            <a:off x="1101725" y="3117850"/>
            <a:ext cx="873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b="1">
                <a:solidFill>
                  <a:srgbClr val="000000"/>
                </a:solidFill>
                <a:latin typeface="HGP創英角ﾎﾟｯﾌﾟ体" panose="040B0A00000000000000" pitchFamily="50" charset="-128"/>
                <a:ea typeface="HGP創英角ﾎﾟｯﾌﾟ体" panose="040B0A00000000000000" pitchFamily="50" charset="-128"/>
              </a:rPr>
              <a:t>A</a:t>
            </a:r>
            <a:endParaRPr lang="en-US" altLang="ja-JP"/>
          </a:p>
        </p:txBody>
      </p:sp>
      <p:sp>
        <p:nvSpPr>
          <p:cNvPr id="42019" name="Rectangle 35"/>
          <p:cNvSpPr>
            <a:spLocks noChangeArrowheads="1"/>
          </p:cNvSpPr>
          <p:nvPr/>
        </p:nvSpPr>
        <p:spPr bwMode="auto">
          <a:xfrm>
            <a:off x="1206500" y="3117850"/>
            <a:ext cx="2349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b="1">
                <a:solidFill>
                  <a:srgbClr val="000000"/>
                </a:solidFill>
                <a:latin typeface="HGP創英角ﾎﾟｯﾌﾟ体" panose="040B0A00000000000000" pitchFamily="50" charset="-128"/>
                <a:ea typeface="HGP創英角ﾎﾟｯﾌﾟ体" panose="040B0A00000000000000" pitchFamily="50" charset="-128"/>
              </a:rPr>
              <a:t>さん</a:t>
            </a:r>
            <a:endParaRPr lang="ja-JP" altLang="en-US"/>
          </a:p>
        </p:txBody>
      </p:sp>
      <p:sp>
        <p:nvSpPr>
          <p:cNvPr id="42020" name="Rectangle 36"/>
          <p:cNvSpPr>
            <a:spLocks noChangeArrowheads="1"/>
          </p:cNvSpPr>
          <p:nvPr/>
        </p:nvSpPr>
        <p:spPr bwMode="auto">
          <a:xfrm>
            <a:off x="7005638" y="2773363"/>
            <a:ext cx="1584325" cy="223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21" name="Rectangle 37"/>
          <p:cNvSpPr>
            <a:spLocks noChangeArrowheads="1"/>
          </p:cNvSpPr>
          <p:nvPr/>
        </p:nvSpPr>
        <p:spPr bwMode="auto">
          <a:xfrm>
            <a:off x="7254875" y="2843213"/>
            <a:ext cx="8953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グループの選定結果</a:t>
            </a:r>
            <a:endParaRPr lang="ja-JP" altLang="en-US"/>
          </a:p>
        </p:txBody>
      </p:sp>
      <p:sp>
        <p:nvSpPr>
          <p:cNvPr id="42022" name="Rectangle 38"/>
          <p:cNvSpPr>
            <a:spLocks noChangeArrowheads="1"/>
          </p:cNvSpPr>
          <p:nvPr/>
        </p:nvSpPr>
        <p:spPr bwMode="auto">
          <a:xfrm>
            <a:off x="5440363" y="2843213"/>
            <a:ext cx="119062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Ｐゴシック" panose="020B0600070205080204" pitchFamily="50" charset="-128"/>
              </a:rPr>
              <a:t>あるべき姿を行動形</a:t>
            </a:r>
            <a:endParaRPr lang="ja-JP" altLang="en-US"/>
          </a:p>
        </p:txBody>
      </p:sp>
      <p:sp>
        <p:nvSpPr>
          <p:cNvPr id="42023" name="Rectangle 39"/>
          <p:cNvSpPr>
            <a:spLocks noChangeArrowheads="1"/>
          </p:cNvSpPr>
          <p:nvPr/>
        </p:nvSpPr>
        <p:spPr bwMode="auto">
          <a:xfrm>
            <a:off x="5753100" y="3014663"/>
            <a:ext cx="6619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Ｐゴシック" panose="020B0600070205080204" pitchFamily="50" charset="-128"/>
              </a:rPr>
              <a:t>で表現する</a:t>
            </a:r>
            <a:endParaRPr lang="ja-JP" altLang="en-US"/>
          </a:p>
        </p:txBody>
      </p:sp>
      <p:sp>
        <p:nvSpPr>
          <p:cNvPr id="42024" name="Rectangle 40"/>
          <p:cNvSpPr>
            <a:spLocks noChangeArrowheads="1"/>
          </p:cNvSpPr>
          <p:nvPr/>
        </p:nvSpPr>
        <p:spPr bwMode="auto">
          <a:xfrm>
            <a:off x="5481638" y="3170238"/>
            <a:ext cx="10874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Ｐゴシック" panose="020B0600070205080204" pitchFamily="50" charset="-128"/>
              </a:rPr>
              <a:t>（○○の◆◆を△△する）</a:t>
            </a:r>
            <a:endParaRPr lang="ja-JP" altLang="en-US"/>
          </a:p>
        </p:txBody>
      </p:sp>
      <p:sp>
        <p:nvSpPr>
          <p:cNvPr id="42025" name="Rectangle 41"/>
          <p:cNvSpPr>
            <a:spLocks noChangeArrowheads="1"/>
          </p:cNvSpPr>
          <p:nvPr/>
        </p:nvSpPr>
        <p:spPr bwMode="auto">
          <a:xfrm>
            <a:off x="5357813" y="5462588"/>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ＳＳのＴＴをＵＵする</a:t>
            </a:r>
            <a:endParaRPr lang="ja-JP" altLang="en-US"/>
          </a:p>
        </p:txBody>
      </p:sp>
      <p:sp>
        <p:nvSpPr>
          <p:cNvPr id="42026" name="Rectangle 42"/>
          <p:cNvSpPr>
            <a:spLocks noChangeArrowheads="1"/>
          </p:cNvSpPr>
          <p:nvPr/>
        </p:nvSpPr>
        <p:spPr bwMode="auto">
          <a:xfrm>
            <a:off x="5357813" y="5153025"/>
            <a:ext cx="10160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ＰＰのＱＱをＲＲする</a:t>
            </a:r>
            <a:endParaRPr lang="ja-JP" altLang="en-US"/>
          </a:p>
        </p:txBody>
      </p:sp>
      <p:sp>
        <p:nvSpPr>
          <p:cNvPr id="42027" name="Rectangle 43"/>
          <p:cNvSpPr>
            <a:spLocks noChangeArrowheads="1"/>
          </p:cNvSpPr>
          <p:nvPr/>
        </p:nvSpPr>
        <p:spPr bwMode="auto">
          <a:xfrm>
            <a:off x="5357813" y="4859338"/>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ＭＭのＮＮをＯＯする</a:t>
            </a:r>
            <a:endParaRPr lang="ja-JP" altLang="en-US"/>
          </a:p>
        </p:txBody>
      </p:sp>
      <p:sp>
        <p:nvSpPr>
          <p:cNvPr id="42028" name="Rectangle 44"/>
          <p:cNvSpPr>
            <a:spLocks noChangeArrowheads="1"/>
          </p:cNvSpPr>
          <p:nvPr/>
        </p:nvSpPr>
        <p:spPr bwMode="auto">
          <a:xfrm>
            <a:off x="5357813" y="4532313"/>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ＪＪのＫＫをＬＬする</a:t>
            </a:r>
            <a:endParaRPr lang="ja-JP" altLang="en-US"/>
          </a:p>
        </p:txBody>
      </p:sp>
      <p:sp>
        <p:nvSpPr>
          <p:cNvPr id="42029" name="Rectangle 45"/>
          <p:cNvSpPr>
            <a:spLocks noChangeArrowheads="1"/>
          </p:cNvSpPr>
          <p:nvPr/>
        </p:nvSpPr>
        <p:spPr bwMode="auto">
          <a:xfrm>
            <a:off x="5364163" y="4221163"/>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ＧＧのＨＨをＩＩする</a:t>
            </a:r>
            <a:endParaRPr lang="ja-JP" altLang="en-US"/>
          </a:p>
        </p:txBody>
      </p:sp>
      <p:sp>
        <p:nvSpPr>
          <p:cNvPr id="42030" name="Rectangle 46"/>
          <p:cNvSpPr>
            <a:spLocks noChangeArrowheads="1"/>
          </p:cNvSpPr>
          <p:nvPr/>
        </p:nvSpPr>
        <p:spPr bwMode="auto">
          <a:xfrm>
            <a:off x="5292725" y="3860800"/>
            <a:ext cx="10160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ＤＤのＥＥをＦＦする</a:t>
            </a:r>
            <a:endParaRPr lang="ja-JP" altLang="en-US"/>
          </a:p>
        </p:txBody>
      </p:sp>
      <p:sp>
        <p:nvSpPr>
          <p:cNvPr id="42031" name="Rectangle 47"/>
          <p:cNvSpPr>
            <a:spLocks noChangeArrowheads="1"/>
          </p:cNvSpPr>
          <p:nvPr/>
        </p:nvSpPr>
        <p:spPr bwMode="auto">
          <a:xfrm>
            <a:off x="5357813" y="3497263"/>
            <a:ext cx="10160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b="1">
                <a:solidFill>
                  <a:srgbClr val="000000"/>
                </a:solidFill>
                <a:latin typeface="ＭＳ ゴシック" panose="020B0609070205080204" pitchFamily="49" charset="-128"/>
                <a:ea typeface="ＭＳ ゴシック" panose="020B0609070205080204" pitchFamily="49" charset="-128"/>
              </a:rPr>
              <a:t>ＡＡのＢＢをＣＣする</a:t>
            </a:r>
            <a:endParaRPr lang="ja-JP" altLang="en-US"/>
          </a:p>
        </p:txBody>
      </p:sp>
      <p:sp>
        <p:nvSpPr>
          <p:cNvPr id="42032" name="Rectangle 48"/>
          <p:cNvSpPr>
            <a:spLocks noChangeArrowheads="1"/>
          </p:cNvSpPr>
          <p:nvPr/>
        </p:nvSpPr>
        <p:spPr bwMode="auto">
          <a:xfrm>
            <a:off x="768350" y="3325813"/>
            <a:ext cx="249238" cy="412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033" name="Rectangle 49"/>
          <p:cNvSpPr>
            <a:spLocks noChangeArrowheads="1"/>
          </p:cNvSpPr>
          <p:nvPr/>
        </p:nvSpPr>
        <p:spPr bwMode="auto">
          <a:xfrm rot="5400000">
            <a:off x="796926" y="3449637"/>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a:solidFill>
                  <a:srgbClr val="000000"/>
                </a:solidFill>
                <a:latin typeface="ＭＳ Ｐゴシック" panose="020B0600070205080204" pitchFamily="50" charset="-128"/>
              </a:rPr>
              <a:t>①</a:t>
            </a:r>
            <a:endParaRPr lang="ja-JP" altLang="en-US"/>
          </a:p>
        </p:txBody>
      </p:sp>
      <p:sp>
        <p:nvSpPr>
          <p:cNvPr id="42034" name="Rectangle 50"/>
          <p:cNvSpPr>
            <a:spLocks noChangeArrowheads="1"/>
          </p:cNvSpPr>
          <p:nvPr/>
        </p:nvSpPr>
        <p:spPr bwMode="auto">
          <a:xfrm>
            <a:off x="4314825" y="3117850"/>
            <a:ext cx="323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Ｇさん</a:t>
            </a:r>
            <a:endParaRPr lang="ja-JP" altLang="en-US"/>
          </a:p>
        </p:txBody>
      </p:sp>
      <p:sp>
        <p:nvSpPr>
          <p:cNvPr id="42035" name="Rectangle 51"/>
          <p:cNvSpPr>
            <a:spLocks noChangeArrowheads="1"/>
          </p:cNvSpPr>
          <p:nvPr/>
        </p:nvSpPr>
        <p:spPr bwMode="auto">
          <a:xfrm>
            <a:off x="3771900" y="3117850"/>
            <a:ext cx="323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Ｆさん</a:t>
            </a:r>
            <a:endParaRPr lang="ja-JP" altLang="en-US"/>
          </a:p>
        </p:txBody>
      </p:sp>
      <p:sp>
        <p:nvSpPr>
          <p:cNvPr id="42036" name="Rectangle 52"/>
          <p:cNvSpPr>
            <a:spLocks noChangeArrowheads="1"/>
          </p:cNvSpPr>
          <p:nvPr/>
        </p:nvSpPr>
        <p:spPr bwMode="auto">
          <a:xfrm>
            <a:off x="2708275" y="3117850"/>
            <a:ext cx="3270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Ｄさん</a:t>
            </a:r>
            <a:endParaRPr lang="ja-JP" altLang="en-US"/>
          </a:p>
        </p:txBody>
      </p:sp>
      <p:sp>
        <p:nvSpPr>
          <p:cNvPr id="42037" name="Rectangle 53"/>
          <p:cNvSpPr>
            <a:spLocks noChangeArrowheads="1"/>
          </p:cNvSpPr>
          <p:nvPr/>
        </p:nvSpPr>
        <p:spPr bwMode="auto">
          <a:xfrm>
            <a:off x="2165350" y="3117850"/>
            <a:ext cx="3302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Ｃさん</a:t>
            </a:r>
            <a:endParaRPr lang="ja-JP" altLang="en-US"/>
          </a:p>
        </p:txBody>
      </p:sp>
      <p:sp>
        <p:nvSpPr>
          <p:cNvPr id="42038" name="Rectangle 54"/>
          <p:cNvSpPr>
            <a:spLocks noChangeArrowheads="1"/>
          </p:cNvSpPr>
          <p:nvPr/>
        </p:nvSpPr>
        <p:spPr bwMode="auto">
          <a:xfrm>
            <a:off x="3228975" y="3117850"/>
            <a:ext cx="3270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Ｅさん</a:t>
            </a:r>
            <a:endParaRPr lang="ja-JP" altLang="en-US"/>
          </a:p>
        </p:txBody>
      </p:sp>
      <p:sp>
        <p:nvSpPr>
          <p:cNvPr id="42039" name="Rectangle 55"/>
          <p:cNvSpPr>
            <a:spLocks noChangeArrowheads="1"/>
          </p:cNvSpPr>
          <p:nvPr/>
        </p:nvSpPr>
        <p:spPr bwMode="auto">
          <a:xfrm>
            <a:off x="1643063" y="3117850"/>
            <a:ext cx="809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a:solidFill>
                  <a:srgbClr val="000000"/>
                </a:solidFill>
                <a:latin typeface="HGP創英角ﾎﾟｯﾌﾟ体" panose="040B0A00000000000000" pitchFamily="50" charset="-128"/>
                <a:ea typeface="HGP創英角ﾎﾟｯﾌﾟ体" panose="040B0A00000000000000" pitchFamily="50" charset="-128"/>
              </a:rPr>
              <a:t>B</a:t>
            </a:r>
            <a:endParaRPr lang="en-US" altLang="ja-JP"/>
          </a:p>
        </p:txBody>
      </p:sp>
      <p:sp>
        <p:nvSpPr>
          <p:cNvPr id="42040" name="Rectangle 56"/>
          <p:cNvSpPr>
            <a:spLocks noChangeArrowheads="1"/>
          </p:cNvSpPr>
          <p:nvPr/>
        </p:nvSpPr>
        <p:spPr bwMode="auto">
          <a:xfrm>
            <a:off x="1747838" y="3117850"/>
            <a:ext cx="2333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HGP創英角ﾎﾟｯﾌﾟ体" panose="040B0A00000000000000" pitchFamily="50" charset="-128"/>
                <a:ea typeface="HGP創英角ﾎﾟｯﾌﾟ体" panose="040B0A00000000000000" pitchFamily="50" charset="-128"/>
              </a:rPr>
              <a:t>さん</a:t>
            </a:r>
            <a:endParaRPr lang="ja-JP" altLang="en-US"/>
          </a:p>
        </p:txBody>
      </p:sp>
      <p:sp>
        <p:nvSpPr>
          <p:cNvPr id="42041" name="Rectangle 57"/>
          <p:cNvSpPr>
            <a:spLocks noChangeArrowheads="1"/>
          </p:cNvSpPr>
          <p:nvPr/>
        </p:nvSpPr>
        <p:spPr bwMode="auto">
          <a:xfrm>
            <a:off x="996950" y="2825750"/>
            <a:ext cx="19558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ゴシック" panose="020B0609070205080204" pitchFamily="49" charset="-128"/>
                <a:ea typeface="ＭＳ ゴシック" panose="020B0609070205080204" pitchFamily="49" charset="-128"/>
              </a:rPr>
              <a:t>グループメンバーが考える推進</a:t>
            </a:r>
            <a:endParaRPr lang="ja-JP" altLang="en-US">
              <a:latin typeface="ＭＳ ゴシック" panose="020B0609070205080204" pitchFamily="49" charset="-128"/>
              <a:ea typeface="ＭＳ ゴシック" panose="020B0609070205080204" pitchFamily="49" charset="-128"/>
            </a:endParaRPr>
          </a:p>
        </p:txBody>
      </p:sp>
      <p:sp>
        <p:nvSpPr>
          <p:cNvPr id="42042" name="Rectangle 58"/>
          <p:cNvSpPr>
            <a:spLocks noChangeArrowheads="1"/>
          </p:cNvSpPr>
          <p:nvPr/>
        </p:nvSpPr>
        <p:spPr bwMode="auto">
          <a:xfrm>
            <a:off x="2963863" y="2809875"/>
            <a:ext cx="1397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ＭＳ ゴシック" panose="020B0609070205080204" pitchFamily="49" charset="-128"/>
                <a:ea typeface="ＭＳ ゴシック" panose="020B0609070205080204" pitchFamily="49" charset="-128"/>
              </a:rPr>
              <a:t>者</a:t>
            </a:r>
            <a:endParaRPr lang="ja-JP" altLang="en-US">
              <a:latin typeface="ＭＳ ゴシック" panose="020B0609070205080204" pitchFamily="49" charset="-128"/>
              <a:ea typeface="ＭＳ ゴシック" panose="020B0609070205080204" pitchFamily="49" charset="-128"/>
            </a:endParaRPr>
          </a:p>
        </p:txBody>
      </p:sp>
      <p:sp>
        <p:nvSpPr>
          <p:cNvPr id="42043" name="Rectangle 59"/>
          <p:cNvSpPr>
            <a:spLocks noChangeArrowheads="1"/>
          </p:cNvSpPr>
          <p:nvPr/>
        </p:nvSpPr>
        <p:spPr bwMode="auto">
          <a:xfrm>
            <a:off x="3101975" y="2827338"/>
            <a:ext cx="12573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100" b="1">
                <a:solidFill>
                  <a:srgbClr val="000000"/>
                </a:solidFill>
                <a:latin typeface="HGP創英角ﾎﾟｯﾌﾟ体" panose="040B0A00000000000000" pitchFamily="50" charset="-128"/>
                <a:ea typeface="ＭＳ ゴシック" panose="020B0609070205080204" pitchFamily="49" charset="-128"/>
              </a:rPr>
              <a:t>のあるべき姿の抽出</a:t>
            </a:r>
            <a:endParaRPr lang="ja-JP" altLang="en-US">
              <a:ea typeface="ＭＳ ゴシック" panose="020B0609070205080204" pitchFamily="49" charset="-128"/>
            </a:endParaRPr>
          </a:p>
        </p:txBody>
      </p:sp>
      <p:sp>
        <p:nvSpPr>
          <p:cNvPr id="42044" name="Line 60"/>
          <p:cNvSpPr>
            <a:spLocks noChangeShapeType="1"/>
          </p:cNvSpPr>
          <p:nvPr/>
        </p:nvSpPr>
        <p:spPr bwMode="auto">
          <a:xfrm>
            <a:off x="768350" y="2773363"/>
            <a:ext cx="7821613" cy="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5" name="Line 61"/>
          <p:cNvSpPr>
            <a:spLocks noChangeShapeType="1"/>
          </p:cNvSpPr>
          <p:nvPr/>
        </p:nvSpPr>
        <p:spPr bwMode="auto">
          <a:xfrm>
            <a:off x="768350" y="6513513"/>
            <a:ext cx="7821613" cy="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6" name="Line 62"/>
          <p:cNvSpPr>
            <a:spLocks noChangeShapeType="1"/>
          </p:cNvSpPr>
          <p:nvPr/>
        </p:nvSpPr>
        <p:spPr bwMode="auto">
          <a:xfrm>
            <a:off x="768350" y="2773363"/>
            <a:ext cx="0" cy="374015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7" name="Line 63"/>
          <p:cNvSpPr>
            <a:spLocks noChangeShapeType="1"/>
          </p:cNvSpPr>
          <p:nvPr/>
        </p:nvSpPr>
        <p:spPr bwMode="auto">
          <a:xfrm>
            <a:off x="8604250" y="2781300"/>
            <a:ext cx="0" cy="374015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8" name="Line 64"/>
          <p:cNvSpPr>
            <a:spLocks noChangeShapeType="1"/>
          </p:cNvSpPr>
          <p:nvPr/>
        </p:nvSpPr>
        <p:spPr bwMode="auto">
          <a:xfrm>
            <a:off x="2081213"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49" name="Line 65"/>
          <p:cNvSpPr>
            <a:spLocks noChangeShapeType="1"/>
          </p:cNvSpPr>
          <p:nvPr/>
        </p:nvSpPr>
        <p:spPr bwMode="auto">
          <a:xfrm>
            <a:off x="262413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0" name="Line 66"/>
          <p:cNvSpPr>
            <a:spLocks noChangeShapeType="1"/>
          </p:cNvSpPr>
          <p:nvPr/>
        </p:nvSpPr>
        <p:spPr bwMode="auto">
          <a:xfrm>
            <a:off x="3687763"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1" name="Line 67"/>
          <p:cNvSpPr>
            <a:spLocks noChangeShapeType="1"/>
          </p:cNvSpPr>
          <p:nvPr/>
        </p:nvSpPr>
        <p:spPr bwMode="auto">
          <a:xfrm>
            <a:off x="423068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2" name="Line 68"/>
          <p:cNvSpPr>
            <a:spLocks noChangeShapeType="1"/>
          </p:cNvSpPr>
          <p:nvPr/>
        </p:nvSpPr>
        <p:spPr bwMode="auto">
          <a:xfrm>
            <a:off x="768350" y="3325813"/>
            <a:ext cx="782161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3" name="Line 69"/>
          <p:cNvSpPr>
            <a:spLocks noChangeShapeType="1"/>
          </p:cNvSpPr>
          <p:nvPr/>
        </p:nvSpPr>
        <p:spPr bwMode="auto">
          <a:xfrm>
            <a:off x="3146425"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4" name="Line 70"/>
          <p:cNvSpPr>
            <a:spLocks noChangeShapeType="1"/>
          </p:cNvSpPr>
          <p:nvPr/>
        </p:nvSpPr>
        <p:spPr bwMode="auto">
          <a:xfrm>
            <a:off x="1042988" y="4076700"/>
            <a:ext cx="757237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5" name="Line 71"/>
          <p:cNvSpPr>
            <a:spLocks noChangeShapeType="1"/>
          </p:cNvSpPr>
          <p:nvPr/>
        </p:nvSpPr>
        <p:spPr bwMode="auto">
          <a:xfrm>
            <a:off x="1017588" y="3738563"/>
            <a:ext cx="757237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6" name="Line 72"/>
          <p:cNvSpPr>
            <a:spLocks noChangeShapeType="1"/>
          </p:cNvSpPr>
          <p:nvPr/>
        </p:nvSpPr>
        <p:spPr bwMode="auto">
          <a:xfrm>
            <a:off x="5294313" y="2773363"/>
            <a:ext cx="0" cy="3740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7" name="Line 73"/>
          <p:cNvSpPr>
            <a:spLocks noChangeShapeType="1"/>
          </p:cNvSpPr>
          <p:nvPr/>
        </p:nvSpPr>
        <p:spPr bwMode="auto">
          <a:xfrm>
            <a:off x="1560513"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8" name="Line 74"/>
          <p:cNvSpPr>
            <a:spLocks noChangeShapeType="1"/>
          </p:cNvSpPr>
          <p:nvPr/>
        </p:nvSpPr>
        <p:spPr bwMode="auto">
          <a:xfrm>
            <a:off x="765175" y="3744913"/>
            <a:ext cx="249238"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59" name="Line 75"/>
          <p:cNvSpPr>
            <a:spLocks noChangeShapeType="1"/>
          </p:cNvSpPr>
          <p:nvPr/>
        </p:nvSpPr>
        <p:spPr bwMode="auto">
          <a:xfrm>
            <a:off x="774700" y="4086225"/>
            <a:ext cx="249238"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0" name="Line 76"/>
          <p:cNvSpPr>
            <a:spLocks noChangeShapeType="1"/>
          </p:cNvSpPr>
          <p:nvPr/>
        </p:nvSpPr>
        <p:spPr bwMode="auto">
          <a:xfrm>
            <a:off x="755650" y="4437063"/>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1" name="Line 77"/>
          <p:cNvSpPr>
            <a:spLocks noChangeShapeType="1"/>
          </p:cNvSpPr>
          <p:nvPr/>
        </p:nvSpPr>
        <p:spPr bwMode="auto">
          <a:xfrm>
            <a:off x="1547813" y="4437063"/>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2" name="Line 78"/>
          <p:cNvSpPr>
            <a:spLocks noChangeShapeType="1"/>
          </p:cNvSpPr>
          <p:nvPr/>
        </p:nvSpPr>
        <p:spPr bwMode="auto">
          <a:xfrm>
            <a:off x="755650" y="4724400"/>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3" name="Line 79"/>
          <p:cNvSpPr>
            <a:spLocks noChangeShapeType="1"/>
          </p:cNvSpPr>
          <p:nvPr/>
        </p:nvSpPr>
        <p:spPr bwMode="auto">
          <a:xfrm>
            <a:off x="1547813" y="4724400"/>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4" name="Line 80"/>
          <p:cNvSpPr>
            <a:spLocks noChangeShapeType="1"/>
          </p:cNvSpPr>
          <p:nvPr/>
        </p:nvSpPr>
        <p:spPr bwMode="auto">
          <a:xfrm>
            <a:off x="755650" y="5013325"/>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5" name="Line 81"/>
          <p:cNvSpPr>
            <a:spLocks noChangeShapeType="1"/>
          </p:cNvSpPr>
          <p:nvPr/>
        </p:nvSpPr>
        <p:spPr bwMode="auto">
          <a:xfrm>
            <a:off x="1547813" y="5013325"/>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6" name="Line 82"/>
          <p:cNvSpPr>
            <a:spLocks noChangeShapeType="1"/>
          </p:cNvSpPr>
          <p:nvPr/>
        </p:nvSpPr>
        <p:spPr bwMode="auto">
          <a:xfrm>
            <a:off x="755650" y="5373688"/>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7" name="Line 83"/>
          <p:cNvSpPr>
            <a:spLocks noChangeShapeType="1"/>
          </p:cNvSpPr>
          <p:nvPr/>
        </p:nvSpPr>
        <p:spPr bwMode="auto">
          <a:xfrm>
            <a:off x="1560513" y="5359400"/>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8" name="Line 84"/>
          <p:cNvSpPr>
            <a:spLocks noChangeShapeType="1"/>
          </p:cNvSpPr>
          <p:nvPr/>
        </p:nvSpPr>
        <p:spPr bwMode="auto">
          <a:xfrm>
            <a:off x="755650" y="5661025"/>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69" name="Line 85"/>
          <p:cNvSpPr>
            <a:spLocks noChangeShapeType="1"/>
          </p:cNvSpPr>
          <p:nvPr/>
        </p:nvSpPr>
        <p:spPr bwMode="auto">
          <a:xfrm>
            <a:off x="1547813" y="5661025"/>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0" name="Line 86"/>
          <p:cNvSpPr>
            <a:spLocks noChangeShapeType="1"/>
          </p:cNvSpPr>
          <p:nvPr/>
        </p:nvSpPr>
        <p:spPr bwMode="auto">
          <a:xfrm>
            <a:off x="755650" y="5949950"/>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1" name="Line 87"/>
          <p:cNvSpPr>
            <a:spLocks noChangeShapeType="1"/>
          </p:cNvSpPr>
          <p:nvPr/>
        </p:nvSpPr>
        <p:spPr bwMode="auto">
          <a:xfrm>
            <a:off x="1547813" y="5949950"/>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2" name="Line 88"/>
          <p:cNvSpPr>
            <a:spLocks noChangeShapeType="1"/>
          </p:cNvSpPr>
          <p:nvPr/>
        </p:nvSpPr>
        <p:spPr bwMode="auto">
          <a:xfrm>
            <a:off x="755650" y="6237288"/>
            <a:ext cx="792163"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3" name="Line 89"/>
          <p:cNvSpPr>
            <a:spLocks noChangeShapeType="1"/>
          </p:cNvSpPr>
          <p:nvPr/>
        </p:nvSpPr>
        <p:spPr bwMode="auto">
          <a:xfrm>
            <a:off x="1547813" y="6237288"/>
            <a:ext cx="702945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4" name="Line 90"/>
          <p:cNvSpPr>
            <a:spLocks noChangeShapeType="1"/>
          </p:cNvSpPr>
          <p:nvPr/>
        </p:nvSpPr>
        <p:spPr bwMode="auto">
          <a:xfrm>
            <a:off x="755650" y="2997200"/>
            <a:ext cx="4525963" cy="0"/>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5" name="Line 91"/>
          <p:cNvSpPr>
            <a:spLocks noChangeShapeType="1"/>
          </p:cNvSpPr>
          <p:nvPr/>
        </p:nvSpPr>
        <p:spPr bwMode="auto">
          <a:xfrm>
            <a:off x="104298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6" name="Line 92"/>
          <p:cNvSpPr>
            <a:spLocks noChangeShapeType="1"/>
          </p:cNvSpPr>
          <p:nvPr/>
        </p:nvSpPr>
        <p:spPr bwMode="auto">
          <a:xfrm>
            <a:off x="7019925" y="2781300"/>
            <a:ext cx="0" cy="37401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7" name="Line 93"/>
          <p:cNvSpPr>
            <a:spLocks noChangeShapeType="1"/>
          </p:cNvSpPr>
          <p:nvPr/>
        </p:nvSpPr>
        <p:spPr bwMode="auto">
          <a:xfrm>
            <a:off x="7005638" y="2997200"/>
            <a:ext cx="158432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8" name="Line 94"/>
          <p:cNvSpPr>
            <a:spLocks noChangeShapeType="1"/>
          </p:cNvSpPr>
          <p:nvPr/>
        </p:nvSpPr>
        <p:spPr bwMode="auto">
          <a:xfrm>
            <a:off x="8027988"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79" name="Line 95"/>
          <p:cNvSpPr>
            <a:spLocks noChangeShapeType="1"/>
          </p:cNvSpPr>
          <p:nvPr/>
        </p:nvSpPr>
        <p:spPr bwMode="auto">
          <a:xfrm>
            <a:off x="4752975" y="2997200"/>
            <a:ext cx="0" cy="35163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80" name="Rectangle 96"/>
          <p:cNvSpPr>
            <a:spLocks noChangeArrowheads="1"/>
          </p:cNvSpPr>
          <p:nvPr/>
        </p:nvSpPr>
        <p:spPr bwMode="auto">
          <a:xfrm>
            <a:off x="7254875" y="2325688"/>
            <a:ext cx="4762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a:solidFill>
                  <a:srgbClr val="000000"/>
                </a:solidFill>
                <a:latin typeface="ＭＳ Ｐゴシック" panose="020B0600070205080204" pitchFamily="50" charset="-128"/>
              </a:rPr>
              <a:t>発表資料２</a:t>
            </a:r>
            <a:endParaRPr lang="ja-JP" altLang="en-US"/>
          </a:p>
        </p:txBody>
      </p:sp>
      <p:sp>
        <p:nvSpPr>
          <p:cNvPr id="42081" name="Line 97"/>
          <p:cNvSpPr>
            <a:spLocks noChangeShapeType="1"/>
          </p:cNvSpPr>
          <p:nvPr/>
        </p:nvSpPr>
        <p:spPr bwMode="auto">
          <a:xfrm>
            <a:off x="7235825" y="2492375"/>
            <a:ext cx="606425"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82" name="Rectangle 98"/>
          <p:cNvSpPr>
            <a:spLocks noChangeArrowheads="1"/>
          </p:cNvSpPr>
          <p:nvPr/>
        </p:nvSpPr>
        <p:spPr bwMode="auto">
          <a:xfrm>
            <a:off x="7254875" y="2478088"/>
            <a:ext cx="5381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a:solidFill>
                  <a:srgbClr val="000000"/>
                </a:solidFill>
                <a:latin typeface="ＭＳ Ｐゴシック" panose="020B0600070205080204" pitchFamily="50" charset="-128"/>
              </a:rPr>
              <a:t>グループ名：</a:t>
            </a:r>
            <a:endParaRPr lang="ja-JP" altLang="en-US"/>
          </a:p>
        </p:txBody>
      </p:sp>
      <p:sp>
        <p:nvSpPr>
          <p:cNvPr id="42083" name="Rectangle 99"/>
          <p:cNvSpPr>
            <a:spLocks noChangeArrowheads="1"/>
          </p:cNvSpPr>
          <p:nvPr/>
        </p:nvSpPr>
        <p:spPr bwMode="auto">
          <a:xfrm>
            <a:off x="8048625" y="2516188"/>
            <a:ext cx="1016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800">
                <a:solidFill>
                  <a:srgbClr val="000000"/>
                </a:solidFill>
                <a:latin typeface="HGS創英角ﾎﾟｯﾌﾟ体" panose="040B0A00000000000000" pitchFamily="50" charset="-128"/>
                <a:ea typeface="HGS創英角ﾎﾟｯﾌﾟ体" panose="040B0A00000000000000" pitchFamily="50" charset="-128"/>
              </a:rPr>
              <a:t>Ａ</a:t>
            </a:r>
            <a:endParaRPr lang="ja-JP" altLang="en-US"/>
          </a:p>
        </p:txBody>
      </p:sp>
      <p:sp>
        <p:nvSpPr>
          <p:cNvPr id="42084" name="Line 100"/>
          <p:cNvSpPr>
            <a:spLocks noChangeShapeType="1"/>
          </p:cNvSpPr>
          <p:nvPr/>
        </p:nvSpPr>
        <p:spPr bwMode="auto">
          <a:xfrm>
            <a:off x="7235825" y="2636838"/>
            <a:ext cx="919163"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42085" name="Freeform 101"/>
          <p:cNvSpPr>
            <a:spLocks/>
          </p:cNvSpPr>
          <p:nvPr/>
        </p:nvSpPr>
        <p:spPr bwMode="auto">
          <a:xfrm>
            <a:off x="1143000"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86" name="Freeform 102"/>
          <p:cNvSpPr>
            <a:spLocks/>
          </p:cNvSpPr>
          <p:nvPr/>
        </p:nvSpPr>
        <p:spPr bwMode="auto">
          <a:xfrm>
            <a:off x="1414463" y="3497263"/>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87" name="Freeform 103"/>
          <p:cNvSpPr>
            <a:spLocks/>
          </p:cNvSpPr>
          <p:nvPr/>
        </p:nvSpPr>
        <p:spPr bwMode="auto">
          <a:xfrm>
            <a:off x="1143000"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88" name="Freeform 104"/>
          <p:cNvSpPr>
            <a:spLocks/>
          </p:cNvSpPr>
          <p:nvPr/>
        </p:nvSpPr>
        <p:spPr bwMode="auto">
          <a:xfrm>
            <a:off x="1414463" y="3497263"/>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89" name="Freeform 105"/>
          <p:cNvSpPr>
            <a:spLocks/>
          </p:cNvSpPr>
          <p:nvPr/>
        </p:nvSpPr>
        <p:spPr bwMode="auto">
          <a:xfrm>
            <a:off x="1143000" y="3600450"/>
            <a:ext cx="312738" cy="103188"/>
          </a:xfrm>
          <a:custGeom>
            <a:avLst/>
            <a:gdLst>
              <a:gd name="T0" fmla="*/ 0 w 197"/>
              <a:gd name="T1" fmla="*/ 0 h 65"/>
              <a:gd name="T2" fmla="*/ 0 w 197"/>
              <a:gd name="T3" fmla="*/ 65 h 65"/>
              <a:gd name="T4" fmla="*/ 171 w 197"/>
              <a:gd name="T5" fmla="*/ 65 h 65"/>
              <a:gd name="T6" fmla="*/ 197 w 197"/>
              <a:gd name="T7" fmla="*/ 5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0" name="Freeform 106"/>
          <p:cNvSpPr>
            <a:spLocks/>
          </p:cNvSpPr>
          <p:nvPr/>
        </p:nvSpPr>
        <p:spPr bwMode="auto">
          <a:xfrm>
            <a:off x="1414463" y="3687763"/>
            <a:ext cx="41275" cy="15875"/>
          </a:xfrm>
          <a:custGeom>
            <a:avLst/>
            <a:gdLst>
              <a:gd name="T0" fmla="*/ 0 w 26"/>
              <a:gd name="T1" fmla="*/ 10 h 10"/>
              <a:gd name="T2" fmla="*/ 13 w 26"/>
              <a:gd name="T3" fmla="*/ 0 h 10"/>
              <a:gd name="T4" fmla="*/ 13 w 26"/>
              <a:gd name="T5" fmla="*/ 0 h 10"/>
              <a:gd name="T6" fmla="*/ 26 w 26"/>
              <a:gd name="T7" fmla="*/ 0 h 10"/>
              <a:gd name="T8" fmla="*/ 0 w 26"/>
              <a:gd name="T9" fmla="*/ 10 h 10"/>
            </a:gdLst>
            <a:ahLst/>
            <a:cxnLst>
              <a:cxn ang="0">
                <a:pos x="T0" y="T1"/>
              </a:cxn>
              <a:cxn ang="0">
                <a:pos x="T2" y="T3"/>
              </a:cxn>
              <a:cxn ang="0">
                <a:pos x="T4" y="T5"/>
              </a:cxn>
              <a:cxn ang="0">
                <a:pos x="T6" y="T7"/>
              </a:cxn>
              <a:cxn ang="0">
                <a:pos x="T8" y="T9"/>
              </a:cxn>
            </a:cxnLst>
            <a:rect l="0" t="0" r="r" b="b"/>
            <a:pathLst>
              <a:path w="26" h="10">
                <a:moveTo>
                  <a:pt x="0" y="10"/>
                </a:moveTo>
                <a:lnTo>
                  <a:pt x="13" y="0"/>
                </a:lnTo>
                <a:lnTo>
                  <a:pt x="13" y="0"/>
                </a:lnTo>
                <a:lnTo>
                  <a:pt x="26" y="0"/>
                </a:lnTo>
                <a:lnTo>
                  <a:pt x="0" y="10"/>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1" name="Freeform 107"/>
          <p:cNvSpPr>
            <a:spLocks/>
          </p:cNvSpPr>
          <p:nvPr/>
        </p:nvSpPr>
        <p:spPr bwMode="auto">
          <a:xfrm>
            <a:off x="1143000" y="3600450"/>
            <a:ext cx="312738" cy="103188"/>
          </a:xfrm>
          <a:custGeom>
            <a:avLst/>
            <a:gdLst>
              <a:gd name="T0" fmla="*/ 0 w 197"/>
              <a:gd name="T1" fmla="*/ 0 h 65"/>
              <a:gd name="T2" fmla="*/ 0 w 197"/>
              <a:gd name="T3" fmla="*/ 65 h 65"/>
              <a:gd name="T4" fmla="*/ 171 w 197"/>
              <a:gd name="T5" fmla="*/ 65 h 65"/>
              <a:gd name="T6" fmla="*/ 197 w 197"/>
              <a:gd name="T7" fmla="*/ 5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2" name="Freeform 108"/>
          <p:cNvSpPr>
            <a:spLocks/>
          </p:cNvSpPr>
          <p:nvPr/>
        </p:nvSpPr>
        <p:spPr bwMode="auto">
          <a:xfrm>
            <a:off x="1414463" y="3687763"/>
            <a:ext cx="41275" cy="15875"/>
          </a:xfrm>
          <a:custGeom>
            <a:avLst/>
            <a:gdLst>
              <a:gd name="T0" fmla="*/ 0 w 26"/>
              <a:gd name="T1" fmla="*/ 10 h 10"/>
              <a:gd name="T2" fmla="*/ 13 w 26"/>
              <a:gd name="T3" fmla="*/ 0 h 10"/>
              <a:gd name="T4" fmla="*/ 13 w 26"/>
              <a:gd name="T5" fmla="*/ 0 h 10"/>
              <a:gd name="T6" fmla="*/ 26 w 26"/>
              <a:gd name="T7" fmla="*/ 0 h 10"/>
            </a:gdLst>
            <a:ahLst/>
            <a:cxnLst>
              <a:cxn ang="0">
                <a:pos x="T0" y="T1"/>
              </a:cxn>
              <a:cxn ang="0">
                <a:pos x="T2" y="T3"/>
              </a:cxn>
              <a:cxn ang="0">
                <a:pos x="T4" y="T5"/>
              </a:cxn>
              <a:cxn ang="0">
                <a:pos x="T6" y="T7"/>
              </a:cxn>
            </a:cxnLst>
            <a:rect l="0" t="0" r="r" b="b"/>
            <a:pathLst>
              <a:path w="26" h="10">
                <a:moveTo>
                  <a:pt x="0" y="10"/>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3" name="Freeform 109"/>
          <p:cNvSpPr>
            <a:spLocks/>
          </p:cNvSpPr>
          <p:nvPr/>
        </p:nvSpPr>
        <p:spPr bwMode="auto">
          <a:xfrm>
            <a:off x="1206500" y="4238625"/>
            <a:ext cx="312738" cy="103188"/>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4" name="Freeform 110"/>
          <p:cNvSpPr>
            <a:spLocks/>
          </p:cNvSpPr>
          <p:nvPr/>
        </p:nvSpPr>
        <p:spPr bwMode="auto">
          <a:xfrm>
            <a:off x="1476375" y="4324350"/>
            <a:ext cx="42863" cy="17463"/>
          </a:xfrm>
          <a:custGeom>
            <a:avLst/>
            <a:gdLst>
              <a:gd name="T0" fmla="*/ 0 w 27"/>
              <a:gd name="T1" fmla="*/ 11 h 11"/>
              <a:gd name="T2" fmla="*/ 0 w 27"/>
              <a:gd name="T3" fmla="*/ 0 h 11"/>
              <a:gd name="T4" fmla="*/ 14 w 27"/>
              <a:gd name="T5" fmla="*/ 0 h 11"/>
              <a:gd name="T6" fmla="*/ 27 w 27"/>
              <a:gd name="T7" fmla="*/ 0 h 11"/>
              <a:gd name="T8" fmla="*/ 0 w 27"/>
              <a:gd name="T9" fmla="*/ 11 h 11"/>
            </a:gdLst>
            <a:ahLst/>
            <a:cxnLst>
              <a:cxn ang="0">
                <a:pos x="T0" y="T1"/>
              </a:cxn>
              <a:cxn ang="0">
                <a:pos x="T2" y="T3"/>
              </a:cxn>
              <a:cxn ang="0">
                <a:pos x="T4" y="T5"/>
              </a:cxn>
              <a:cxn ang="0">
                <a:pos x="T6" y="T7"/>
              </a:cxn>
              <a:cxn ang="0">
                <a:pos x="T8" y="T9"/>
              </a:cxn>
            </a:cxnLst>
            <a:rect l="0" t="0" r="r" b="b"/>
            <a:pathLst>
              <a:path w="27" h="11">
                <a:moveTo>
                  <a:pt x="0" y="11"/>
                </a:moveTo>
                <a:lnTo>
                  <a:pt x="0" y="0"/>
                </a:lnTo>
                <a:lnTo>
                  <a:pt x="14" y="0"/>
                </a:lnTo>
                <a:lnTo>
                  <a:pt x="27"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5" name="Freeform 111"/>
          <p:cNvSpPr>
            <a:spLocks/>
          </p:cNvSpPr>
          <p:nvPr/>
        </p:nvSpPr>
        <p:spPr bwMode="auto">
          <a:xfrm>
            <a:off x="1206500" y="4238625"/>
            <a:ext cx="312738" cy="103188"/>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6" name="Freeform 112"/>
          <p:cNvSpPr>
            <a:spLocks/>
          </p:cNvSpPr>
          <p:nvPr/>
        </p:nvSpPr>
        <p:spPr bwMode="auto">
          <a:xfrm>
            <a:off x="1476375" y="4324350"/>
            <a:ext cx="42863" cy="17463"/>
          </a:xfrm>
          <a:custGeom>
            <a:avLst/>
            <a:gdLst>
              <a:gd name="T0" fmla="*/ 0 w 27"/>
              <a:gd name="T1" fmla="*/ 11 h 11"/>
              <a:gd name="T2" fmla="*/ 0 w 27"/>
              <a:gd name="T3" fmla="*/ 0 h 11"/>
              <a:gd name="T4" fmla="*/ 14 w 27"/>
              <a:gd name="T5" fmla="*/ 0 h 11"/>
              <a:gd name="T6" fmla="*/ 27 w 27"/>
              <a:gd name="T7" fmla="*/ 0 h 11"/>
            </a:gdLst>
            <a:ahLst/>
            <a:cxnLst>
              <a:cxn ang="0">
                <a:pos x="T0" y="T1"/>
              </a:cxn>
              <a:cxn ang="0">
                <a:pos x="T2" y="T3"/>
              </a:cxn>
              <a:cxn ang="0">
                <a:pos x="T4" y="T5"/>
              </a:cxn>
              <a:cxn ang="0">
                <a:pos x="T6" y="T7"/>
              </a:cxn>
            </a:cxnLst>
            <a:rect l="0" t="0" r="r" b="b"/>
            <a:pathLst>
              <a:path w="27" h="11">
                <a:moveTo>
                  <a:pt x="0" y="11"/>
                </a:moveTo>
                <a:lnTo>
                  <a:pt x="0" y="0"/>
                </a:lnTo>
                <a:lnTo>
                  <a:pt x="14" y="0"/>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097" name="Freeform 113"/>
          <p:cNvSpPr>
            <a:spLocks/>
          </p:cNvSpPr>
          <p:nvPr/>
        </p:nvSpPr>
        <p:spPr bwMode="auto">
          <a:xfrm>
            <a:off x="1206500" y="4532313"/>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8" name="Freeform 114"/>
          <p:cNvSpPr>
            <a:spLocks/>
          </p:cNvSpPr>
          <p:nvPr/>
        </p:nvSpPr>
        <p:spPr bwMode="auto">
          <a:xfrm>
            <a:off x="1476375" y="4618038"/>
            <a:ext cx="42863" cy="17462"/>
          </a:xfrm>
          <a:custGeom>
            <a:avLst/>
            <a:gdLst>
              <a:gd name="T0" fmla="*/ 0 w 27"/>
              <a:gd name="T1" fmla="*/ 11 h 11"/>
              <a:gd name="T2" fmla="*/ 0 w 27"/>
              <a:gd name="T3" fmla="*/ 0 h 11"/>
              <a:gd name="T4" fmla="*/ 14 w 27"/>
              <a:gd name="T5" fmla="*/ 0 h 11"/>
              <a:gd name="T6" fmla="*/ 27 w 27"/>
              <a:gd name="T7" fmla="*/ 0 h 11"/>
              <a:gd name="T8" fmla="*/ 0 w 27"/>
              <a:gd name="T9" fmla="*/ 11 h 11"/>
            </a:gdLst>
            <a:ahLst/>
            <a:cxnLst>
              <a:cxn ang="0">
                <a:pos x="T0" y="T1"/>
              </a:cxn>
              <a:cxn ang="0">
                <a:pos x="T2" y="T3"/>
              </a:cxn>
              <a:cxn ang="0">
                <a:pos x="T4" y="T5"/>
              </a:cxn>
              <a:cxn ang="0">
                <a:pos x="T6" y="T7"/>
              </a:cxn>
              <a:cxn ang="0">
                <a:pos x="T8" y="T9"/>
              </a:cxn>
            </a:cxnLst>
            <a:rect l="0" t="0" r="r" b="b"/>
            <a:pathLst>
              <a:path w="27" h="11">
                <a:moveTo>
                  <a:pt x="0" y="11"/>
                </a:moveTo>
                <a:lnTo>
                  <a:pt x="0" y="0"/>
                </a:lnTo>
                <a:lnTo>
                  <a:pt x="14" y="0"/>
                </a:lnTo>
                <a:lnTo>
                  <a:pt x="27"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099" name="Freeform 115"/>
          <p:cNvSpPr>
            <a:spLocks/>
          </p:cNvSpPr>
          <p:nvPr/>
        </p:nvSpPr>
        <p:spPr bwMode="auto">
          <a:xfrm>
            <a:off x="1206500" y="4532313"/>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0" name="Freeform 116"/>
          <p:cNvSpPr>
            <a:spLocks/>
          </p:cNvSpPr>
          <p:nvPr/>
        </p:nvSpPr>
        <p:spPr bwMode="auto">
          <a:xfrm>
            <a:off x="1476375" y="4618038"/>
            <a:ext cx="42863" cy="17462"/>
          </a:xfrm>
          <a:custGeom>
            <a:avLst/>
            <a:gdLst>
              <a:gd name="T0" fmla="*/ 0 w 27"/>
              <a:gd name="T1" fmla="*/ 11 h 11"/>
              <a:gd name="T2" fmla="*/ 0 w 27"/>
              <a:gd name="T3" fmla="*/ 0 h 11"/>
              <a:gd name="T4" fmla="*/ 14 w 27"/>
              <a:gd name="T5" fmla="*/ 0 h 11"/>
              <a:gd name="T6" fmla="*/ 27 w 27"/>
              <a:gd name="T7" fmla="*/ 0 h 11"/>
            </a:gdLst>
            <a:ahLst/>
            <a:cxnLst>
              <a:cxn ang="0">
                <a:pos x="T0" y="T1"/>
              </a:cxn>
              <a:cxn ang="0">
                <a:pos x="T2" y="T3"/>
              </a:cxn>
              <a:cxn ang="0">
                <a:pos x="T4" y="T5"/>
              </a:cxn>
              <a:cxn ang="0">
                <a:pos x="T6" y="T7"/>
              </a:cxn>
            </a:cxnLst>
            <a:rect l="0" t="0" r="r" b="b"/>
            <a:pathLst>
              <a:path w="27" h="11">
                <a:moveTo>
                  <a:pt x="0" y="11"/>
                </a:moveTo>
                <a:lnTo>
                  <a:pt x="0" y="0"/>
                </a:lnTo>
                <a:lnTo>
                  <a:pt x="14" y="0"/>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1" name="Freeform 117"/>
          <p:cNvSpPr>
            <a:spLocks/>
          </p:cNvSpPr>
          <p:nvPr/>
        </p:nvSpPr>
        <p:spPr bwMode="auto">
          <a:xfrm>
            <a:off x="1206500" y="3894138"/>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02" name="Freeform 118"/>
          <p:cNvSpPr>
            <a:spLocks/>
          </p:cNvSpPr>
          <p:nvPr/>
        </p:nvSpPr>
        <p:spPr bwMode="auto">
          <a:xfrm>
            <a:off x="1476375" y="3979863"/>
            <a:ext cx="42863" cy="17462"/>
          </a:xfrm>
          <a:custGeom>
            <a:avLst/>
            <a:gdLst>
              <a:gd name="T0" fmla="*/ 0 w 27"/>
              <a:gd name="T1" fmla="*/ 11 h 11"/>
              <a:gd name="T2" fmla="*/ 0 w 27"/>
              <a:gd name="T3" fmla="*/ 0 h 11"/>
              <a:gd name="T4" fmla="*/ 14 w 27"/>
              <a:gd name="T5" fmla="*/ 0 h 11"/>
              <a:gd name="T6" fmla="*/ 27 w 27"/>
              <a:gd name="T7" fmla="*/ 0 h 11"/>
              <a:gd name="T8" fmla="*/ 0 w 27"/>
              <a:gd name="T9" fmla="*/ 11 h 11"/>
            </a:gdLst>
            <a:ahLst/>
            <a:cxnLst>
              <a:cxn ang="0">
                <a:pos x="T0" y="T1"/>
              </a:cxn>
              <a:cxn ang="0">
                <a:pos x="T2" y="T3"/>
              </a:cxn>
              <a:cxn ang="0">
                <a:pos x="T4" y="T5"/>
              </a:cxn>
              <a:cxn ang="0">
                <a:pos x="T6" y="T7"/>
              </a:cxn>
              <a:cxn ang="0">
                <a:pos x="T8" y="T9"/>
              </a:cxn>
            </a:cxnLst>
            <a:rect l="0" t="0" r="r" b="b"/>
            <a:pathLst>
              <a:path w="27" h="11">
                <a:moveTo>
                  <a:pt x="0" y="11"/>
                </a:moveTo>
                <a:lnTo>
                  <a:pt x="0" y="0"/>
                </a:lnTo>
                <a:lnTo>
                  <a:pt x="14" y="0"/>
                </a:lnTo>
                <a:lnTo>
                  <a:pt x="27"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03" name="Freeform 119"/>
          <p:cNvSpPr>
            <a:spLocks/>
          </p:cNvSpPr>
          <p:nvPr/>
        </p:nvSpPr>
        <p:spPr bwMode="auto">
          <a:xfrm>
            <a:off x="1206500" y="3894138"/>
            <a:ext cx="312738" cy="103187"/>
          </a:xfrm>
          <a:custGeom>
            <a:avLst/>
            <a:gdLst>
              <a:gd name="T0" fmla="*/ 0 w 197"/>
              <a:gd name="T1" fmla="*/ 0 h 65"/>
              <a:gd name="T2" fmla="*/ 0 w 197"/>
              <a:gd name="T3" fmla="*/ 65 h 65"/>
              <a:gd name="T4" fmla="*/ 170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0"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4" name="Freeform 120"/>
          <p:cNvSpPr>
            <a:spLocks/>
          </p:cNvSpPr>
          <p:nvPr/>
        </p:nvSpPr>
        <p:spPr bwMode="auto">
          <a:xfrm>
            <a:off x="1476375" y="3979863"/>
            <a:ext cx="42863" cy="17462"/>
          </a:xfrm>
          <a:custGeom>
            <a:avLst/>
            <a:gdLst>
              <a:gd name="T0" fmla="*/ 0 w 27"/>
              <a:gd name="T1" fmla="*/ 11 h 11"/>
              <a:gd name="T2" fmla="*/ 0 w 27"/>
              <a:gd name="T3" fmla="*/ 0 h 11"/>
              <a:gd name="T4" fmla="*/ 14 w 27"/>
              <a:gd name="T5" fmla="*/ 0 h 11"/>
              <a:gd name="T6" fmla="*/ 27 w 27"/>
              <a:gd name="T7" fmla="*/ 0 h 11"/>
            </a:gdLst>
            <a:ahLst/>
            <a:cxnLst>
              <a:cxn ang="0">
                <a:pos x="T0" y="T1"/>
              </a:cxn>
              <a:cxn ang="0">
                <a:pos x="T2" y="T3"/>
              </a:cxn>
              <a:cxn ang="0">
                <a:pos x="T4" y="T5"/>
              </a:cxn>
              <a:cxn ang="0">
                <a:pos x="T6" y="T7"/>
              </a:cxn>
            </a:cxnLst>
            <a:rect l="0" t="0" r="r" b="b"/>
            <a:pathLst>
              <a:path w="27" h="11">
                <a:moveTo>
                  <a:pt x="0" y="11"/>
                </a:moveTo>
                <a:lnTo>
                  <a:pt x="0" y="0"/>
                </a:lnTo>
                <a:lnTo>
                  <a:pt x="14" y="0"/>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5" name="Freeform 121"/>
          <p:cNvSpPr>
            <a:spLocks/>
          </p:cNvSpPr>
          <p:nvPr/>
        </p:nvSpPr>
        <p:spPr bwMode="auto">
          <a:xfrm>
            <a:off x="1727200" y="3497263"/>
            <a:ext cx="312738" cy="103187"/>
          </a:xfrm>
          <a:custGeom>
            <a:avLst/>
            <a:gdLst>
              <a:gd name="T0" fmla="*/ 0 w 197"/>
              <a:gd name="T1" fmla="*/ 0 h 65"/>
              <a:gd name="T2" fmla="*/ 0 w 197"/>
              <a:gd name="T3" fmla="*/ 65 h 65"/>
              <a:gd name="T4" fmla="*/ 184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6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06" name="Rectangle 122"/>
          <p:cNvSpPr>
            <a:spLocks noChangeArrowheads="1"/>
          </p:cNvSpPr>
          <p:nvPr/>
        </p:nvSpPr>
        <p:spPr bwMode="auto">
          <a:xfrm>
            <a:off x="2019300" y="3600450"/>
            <a:ext cx="20638" cy="1588"/>
          </a:xfrm>
          <a:prstGeom prst="rect">
            <a:avLst/>
          </a:prstGeom>
          <a:solidFill>
            <a:srgbClr val="00A4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107" name="Freeform 123"/>
          <p:cNvSpPr>
            <a:spLocks/>
          </p:cNvSpPr>
          <p:nvPr/>
        </p:nvSpPr>
        <p:spPr bwMode="auto">
          <a:xfrm>
            <a:off x="1727200" y="3497263"/>
            <a:ext cx="312738" cy="103187"/>
          </a:xfrm>
          <a:custGeom>
            <a:avLst/>
            <a:gdLst>
              <a:gd name="T0" fmla="*/ 0 w 197"/>
              <a:gd name="T1" fmla="*/ 0 h 65"/>
              <a:gd name="T2" fmla="*/ 0 w 197"/>
              <a:gd name="T3" fmla="*/ 65 h 65"/>
              <a:gd name="T4" fmla="*/ 184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6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8" name="Freeform 124"/>
          <p:cNvSpPr>
            <a:spLocks/>
          </p:cNvSpPr>
          <p:nvPr/>
        </p:nvSpPr>
        <p:spPr bwMode="auto">
          <a:xfrm>
            <a:off x="2019300" y="3600450"/>
            <a:ext cx="20638" cy="0"/>
          </a:xfrm>
          <a:custGeom>
            <a:avLst/>
            <a:gdLst>
              <a:gd name="T0" fmla="*/ 0 w 13"/>
              <a:gd name="T1" fmla="*/ 0 w 13"/>
              <a:gd name="T2" fmla="*/ 13 w 13"/>
              <a:gd name="T3" fmla="*/ 13 w 13"/>
            </a:gdLst>
            <a:ahLst/>
            <a:cxnLst>
              <a:cxn ang="0">
                <a:pos x="T0" y="0"/>
              </a:cxn>
              <a:cxn ang="0">
                <a:pos x="T1" y="0"/>
              </a:cxn>
              <a:cxn ang="0">
                <a:pos x="T2" y="0"/>
              </a:cxn>
              <a:cxn ang="0">
                <a:pos x="T3" y="0"/>
              </a:cxn>
            </a:cxnLst>
            <a:rect l="0" t="0" r="r" b="b"/>
            <a:pathLst>
              <a:path w="13">
                <a:moveTo>
                  <a:pt x="0" y="0"/>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09" name="Freeform 125"/>
          <p:cNvSpPr>
            <a:spLocks/>
          </p:cNvSpPr>
          <p:nvPr/>
        </p:nvSpPr>
        <p:spPr bwMode="auto">
          <a:xfrm>
            <a:off x="2206625"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0" name="Freeform 126"/>
          <p:cNvSpPr>
            <a:spLocks/>
          </p:cNvSpPr>
          <p:nvPr/>
        </p:nvSpPr>
        <p:spPr bwMode="auto">
          <a:xfrm>
            <a:off x="2478088" y="3497263"/>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1" name="Freeform 127"/>
          <p:cNvSpPr>
            <a:spLocks/>
          </p:cNvSpPr>
          <p:nvPr/>
        </p:nvSpPr>
        <p:spPr bwMode="auto">
          <a:xfrm>
            <a:off x="2206625" y="34115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2" name="Freeform 128"/>
          <p:cNvSpPr>
            <a:spLocks/>
          </p:cNvSpPr>
          <p:nvPr/>
        </p:nvSpPr>
        <p:spPr bwMode="auto">
          <a:xfrm>
            <a:off x="2478088" y="3497263"/>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3" name="Freeform 129"/>
          <p:cNvSpPr>
            <a:spLocks/>
          </p:cNvSpPr>
          <p:nvPr/>
        </p:nvSpPr>
        <p:spPr bwMode="auto">
          <a:xfrm>
            <a:off x="2206625" y="3549650"/>
            <a:ext cx="312738" cy="103188"/>
          </a:xfrm>
          <a:custGeom>
            <a:avLst/>
            <a:gdLst>
              <a:gd name="T0" fmla="*/ 0 w 197"/>
              <a:gd name="T1" fmla="*/ 0 h 65"/>
              <a:gd name="T2" fmla="*/ 0 w 197"/>
              <a:gd name="T3" fmla="*/ 65 h 65"/>
              <a:gd name="T4" fmla="*/ 171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6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4" name="Freeform 130"/>
          <p:cNvSpPr>
            <a:spLocks/>
          </p:cNvSpPr>
          <p:nvPr/>
        </p:nvSpPr>
        <p:spPr bwMode="auto">
          <a:xfrm>
            <a:off x="2478088" y="3652838"/>
            <a:ext cx="41275" cy="0"/>
          </a:xfrm>
          <a:custGeom>
            <a:avLst/>
            <a:gdLst>
              <a:gd name="T0" fmla="*/ 0 w 26"/>
              <a:gd name="T1" fmla="*/ 13 w 26"/>
              <a:gd name="T2" fmla="*/ 13 w 26"/>
              <a:gd name="T3" fmla="*/ 26 w 26"/>
              <a:gd name="T4" fmla="*/ 0 w 26"/>
            </a:gdLst>
            <a:ahLst/>
            <a:cxnLst>
              <a:cxn ang="0">
                <a:pos x="T0" y="0"/>
              </a:cxn>
              <a:cxn ang="0">
                <a:pos x="T1" y="0"/>
              </a:cxn>
              <a:cxn ang="0">
                <a:pos x="T2" y="0"/>
              </a:cxn>
              <a:cxn ang="0">
                <a:pos x="T3" y="0"/>
              </a:cxn>
              <a:cxn ang="0">
                <a:pos x="T4" y="0"/>
              </a:cxn>
            </a:cxnLst>
            <a:rect l="0" t="0" r="r" b="b"/>
            <a:pathLst>
              <a:path w="26">
                <a:moveTo>
                  <a:pt x="0" y="0"/>
                </a:moveTo>
                <a:lnTo>
                  <a:pt x="13" y="0"/>
                </a:lnTo>
                <a:lnTo>
                  <a:pt x="13" y="0"/>
                </a:lnTo>
                <a:lnTo>
                  <a:pt x="26" y="0"/>
                </a:lnTo>
                <a:lnTo>
                  <a:pt x="0" y="0"/>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5" name="Freeform 131"/>
          <p:cNvSpPr>
            <a:spLocks/>
          </p:cNvSpPr>
          <p:nvPr/>
        </p:nvSpPr>
        <p:spPr bwMode="auto">
          <a:xfrm>
            <a:off x="2206625" y="3549650"/>
            <a:ext cx="312738" cy="103188"/>
          </a:xfrm>
          <a:custGeom>
            <a:avLst/>
            <a:gdLst>
              <a:gd name="T0" fmla="*/ 0 w 197"/>
              <a:gd name="T1" fmla="*/ 0 h 65"/>
              <a:gd name="T2" fmla="*/ 0 w 197"/>
              <a:gd name="T3" fmla="*/ 65 h 65"/>
              <a:gd name="T4" fmla="*/ 171 w 197"/>
              <a:gd name="T5" fmla="*/ 65 h 65"/>
              <a:gd name="T6" fmla="*/ 197 w 197"/>
              <a:gd name="T7" fmla="*/ 65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6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6" name="Freeform 132"/>
          <p:cNvSpPr>
            <a:spLocks/>
          </p:cNvSpPr>
          <p:nvPr/>
        </p:nvSpPr>
        <p:spPr bwMode="auto">
          <a:xfrm>
            <a:off x="2478088" y="3652838"/>
            <a:ext cx="41275" cy="0"/>
          </a:xfrm>
          <a:custGeom>
            <a:avLst/>
            <a:gdLst>
              <a:gd name="T0" fmla="*/ 0 w 26"/>
              <a:gd name="T1" fmla="*/ 13 w 26"/>
              <a:gd name="T2" fmla="*/ 13 w 26"/>
              <a:gd name="T3" fmla="*/ 26 w 26"/>
            </a:gdLst>
            <a:ahLst/>
            <a:cxnLst>
              <a:cxn ang="0">
                <a:pos x="T0" y="0"/>
              </a:cxn>
              <a:cxn ang="0">
                <a:pos x="T1" y="0"/>
              </a:cxn>
              <a:cxn ang="0">
                <a:pos x="T2" y="0"/>
              </a:cxn>
              <a:cxn ang="0">
                <a:pos x="T3" y="0"/>
              </a:cxn>
            </a:cxnLst>
            <a:rect l="0" t="0" r="r" b="b"/>
            <a:pathLst>
              <a:path w="26">
                <a:moveTo>
                  <a:pt x="0" y="0"/>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17" name="Freeform 133"/>
          <p:cNvSpPr>
            <a:spLocks/>
          </p:cNvSpPr>
          <p:nvPr/>
        </p:nvSpPr>
        <p:spPr bwMode="auto">
          <a:xfrm>
            <a:off x="1727200" y="4186238"/>
            <a:ext cx="312738"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8" name="Freeform 134"/>
          <p:cNvSpPr>
            <a:spLocks/>
          </p:cNvSpPr>
          <p:nvPr/>
        </p:nvSpPr>
        <p:spPr bwMode="auto">
          <a:xfrm>
            <a:off x="2019300" y="4273550"/>
            <a:ext cx="20638"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19" name="Freeform 135"/>
          <p:cNvSpPr>
            <a:spLocks/>
          </p:cNvSpPr>
          <p:nvPr/>
        </p:nvSpPr>
        <p:spPr bwMode="auto">
          <a:xfrm>
            <a:off x="1727200" y="4186238"/>
            <a:ext cx="312738"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0" name="Freeform 136"/>
          <p:cNvSpPr>
            <a:spLocks/>
          </p:cNvSpPr>
          <p:nvPr/>
        </p:nvSpPr>
        <p:spPr bwMode="auto">
          <a:xfrm>
            <a:off x="2019300" y="4273550"/>
            <a:ext cx="20638"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1" name="Freeform 137"/>
          <p:cNvSpPr>
            <a:spLocks/>
          </p:cNvSpPr>
          <p:nvPr/>
        </p:nvSpPr>
        <p:spPr bwMode="auto">
          <a:xfrm>
            <a:off x="1727200" y="45323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2" name="Freeform 138"/>
          <p:cNvSpPr>
            <a:spLocks/>
          </p:cNvSpPr>
          <p:nvPr/>
        </p:nvSpPr>
        <p:spPr bwMode="auto">
          <a:xfrm>
            <a:off x="2019300" y="4618038"/>
            <a:ext cx="20638"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3" name="Freeform 139"/>
          <p:cNvSpPr>
            <a:spLocks/>
          </p:cNvSpPr>
          <p:nvPr/>
        </p:nvSpPr>
        <p:spPr bwMode="auto">
          <a:xfrm>
            <a:off x="1727200" y="45323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4" name="Freeform 140"/>
          <p:cNvSpPr>
            <a:spLocks/>
          </p:cNvSpPr>
          <p:nvPr/>
        </p:nvSpPr>
        <p:spPr bwMode="auto">
          <a:xfrm>
            <a:off x="2019300" y="4618038"/>
            <a:ext cx="20638"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5" name="Freeform 141"/>
          <p:cNvSpPr>
            <a:spLocks/>
          </p:cNvSpPr>
          <p:nvPr/>
        </p:nvSpPr>
        <p:spPr bwMode="auto">
          <a:xfrm>
            <a:off x="3208338"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6" name="Freeform 142"/>
          <p:cNvSpPr>
            <a:spLocks/>
          </p:cNvSpPr>
          <p:nvPr/>
        </p:nvSpPr>
        <p:spPr bwMode="auto">
          <a:xfrm>
            <a:off x="3479800" y="3979863"/>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27" name="Freeform 143"/>
          <p:cNvSpPr>
            <a:spLocks/>
          </p:cNvSpPr>
          <p:nvPr/>
        </p:nvSpPr>
        <p:spPr bwMode="auto">
          <a:xfrm>
            <a:off x="3208338"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8" name="Freeform 144"/>
          <p:cNvSpPr>
            <a:spLocks/>
          </p:cNvSpPr>
          <p:nvPr/>
        </p:nvSpPr>
        <p:spPr bwMode="auto">
          <a:xfrm>
            <a:off x="3479800" y="3979863"/>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29" name="Freeform 145"/>
          <p:cNvSpPr>
            <a:spLocks/>
          </p:cNvSpPr>
          <p:nvPr/>
        </p:nvSpPr>
        <p:spPr bwMode="auto">
          <a:xfrm>
            <a:off x="2206625"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0" name="Freeform 146"/>
          <p:cNvSpPr>
            <a:spLocks/>
          </p:cNvSpPr>
          <p:nvPr/>
        </p:nvSpPr>
        <p:spPr bwMode="auto">
          <a:xfrm>
            <a:off x="2478088" y="4618038"/>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1" name="Freeform 147"/>
          <p:cNvSpPr>
            <a:spLocks/>
          </p:cNvSpPr>
          <p:nvPr/>
        </p:nvSpPr>
        <p:spPr bwMode="auto">
          <a:xfrm>
            <a:off x="2206625"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2" name="Freeform 148"/>
          <p:cNvSpPr>
            <a:spLocks/>
          </p:cNvSpPr>
          <p:nvPr/>
        </p:nvSpPr>
        <p:spPr bwMode="auto">
          <a:xfrm>
            <a:off x="2478088" y="4618038"/>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3" name="Freeform 149"/>
          <p:cNvSpPr>
            <a:spLocks/>
          </p:cNvSpPr>
          <p:nvPr/>
        </p:nvSpPr>
        <p:spPr bwMode="auto">
          <a:xfrm>
            <a:off x="274955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4" name="Freeform 150"/>
          <p:cNvSpPr>
            <a:spLocks/>
          </p:cNvSpPr>
          <p:nvPr/>
        </p:nvSpPr>
        <p:spPr bwMode="auto">
          <a:xfrm>
            <a:off x="3021013" y="397986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5" name="Freeform 151"/>
          <p:cNvSpPr>
            <a:spLocks/>
          </p:cNvSpPr>
          <p:nvPr/>
        </p:nvSpPr>
        <p:spPr bwMode="auto">
          <a:xfrm>
            <a:off x="274955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6" name="Freeform 152"/>
          <p:cNvSpPr>
            <a:spLocks/>
          </p:cNvSpPr>
          <p:nvPr/>
        </p:nvSpPr>
        <p:spPr bwMode="auto">
          <a:xfrm>
            <a:off x="3021013" y="397986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37" name="Freeform 153"/>
          <p:cNvSpPr>
            <a:spLocks/>
          </p:cNvSpPr>
          <p:nvPr/>
        </p:nvSpPr>
        <p:spPr bwMode="auto">
          <a:xfrm>
            <a:off x="274955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8" name="Freeform 154"/>
          <p:cNvSpPr>
            <a:spLocks/>
          </p:cNvSpPr>
          <p:nvPr/>
        </p:nvSpPr>
        <p:spPr bwMode="auto">
          <a:xfrm>
            <a:off x="3021013" y="35496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39" name="Freeform 155"/>
          <p:cNvSpPr>
            <a:spLocks/>
          </p:cNvSpPr>
          <p:nvPr/>
        </p:nvSpPr>
        <p:spPr bwMode="auto">
          <a:xfrm>
            <a:off x="274955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0" name="Freeform 156"/>
          <p:cNvSpPr>
            <a:spLocks/>
          </p:cNvSpPr>
          <p:nvPr/>
        </p:nvSpPr>
        <p:spPr bwMode="auto">
          <a:xfrm>
            <a:off x="3021013" y="35496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1" name="Freeform 157"/>
          <p:cNvSpPr>
            <a:spLocks/>
          </p:cNvSpPr>
          <p:nvPr/>
        </p:nvSpPr>
        <p:spPr bwMode="auto">
          <a:xfrm>
            <a:off x="3208338" y="3462338"/>
            <a:ext cx="312737"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2" name="Freeform 158"/>
          <p:cNvSpPr>
            <a:spLocks/>
          </p:cNvSpPr>
          <p:nvPr/>
        </p:nvSpPr>
        <p:spPr bwMode="auto">
          <a:xfrm>
            <a:off x="3479800" y="3549650"/>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3" name="Freeform 159"/>
          <p:cNvSpPr>
            <a:spLocks/>
          </p:cNvSpPr>
          <p:nvPr/>
        </p:nvSpPr>
        <p:spPr bwMode="auto">
          <a:xfrm>
            <a:off x="3208338" y="3462338"/>
            <a:ext cx="312737"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4" name="Freeform 160"/>
          <p:cNvSpPr>
            <a:spLocks/>
          </p:cNvSpPr>
          <p:nvPr/>
        </p:nvSpPr>
        <p:spPr bwMode="auto">
          <a:xfrm>
            <a:off x="3479800" y="3549650"/>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5" name="Freeform 161"/>
          <p:cNvSpPr>
            <a:spLocks/>
          </p:cNvSpPr>
          <p:nvPr/>
        </p:nvSpPr>
        <p:spPr bwMode="auto">
          <a:xfrm>
            <a:off x="274955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6" name="Freeform 162"/>
          <p:cNvSpPr>
            <a:spLocks/>
          </p:cNvSpPr>
          <p:nvPr/>
        </p:nvSpPr>
        <p:spPr bwMode="auto">
          <a:xfrm>
            <a:off x="3021013" y="46180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47" name="Freeform 163"/>
          <p:cNvSpPr>
            <a:spLocks/>
          </p:cNvSpPr>
          <p:nvPr/>
        </p:nvSpPr>
        <p:spPr bwMode="auto">
          <a:xfrm>
            <a:off x="274955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8" name="Freeform 164"/>
          <p:cNvSpPr>
            <a:spLocks/>
          </p:cNvSpPr>
          <p:nvPr/>
        </p:nvSpPr>
        <p:spPr bwMode="auto">
          <a:xfrm>
            <a:off x="3021013" y="46180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49" name="Freeform 165"/>
          <p:cNvSpPr>
            <a:spLocks/>
          </p:cNvSpPr>
          <p:nvPr/>
        </p:nvSpPr>
        <p:spPr bwMode="auto">
          <a:xfrm>
            <a:off x="3208338" y="4238625"/>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0" name="Freeform 166"/>
          <p:cNvSpPr>
            <a:spLocks/>
          </p:cNvSpPr>
          <p:nvPr/>
        </p:nvSpPr>
        <p:spPr bwMode="auto">
          <a:xfrm>
            <a:off x="3479800" y="4324350"/>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1" name="Freeform 167"/>
          <p:cNvSpPr>
            <a:spLocks/>
          </p:cNvSpPr>
          <p:nvPr/>
        </p:nvSpPr>
        <p:spPr bwMode="auto">
          <a:xfrm>
            <a:off x="3208338" y="4238625"/>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2" name="Freeform 168"/>
          <p:cNvSpPr>
            <a:spLocks/>
          </p:cNvSpPr>
          <p:nvPr/>
        </p:nvSpPr>
        <p:spPr bwMode="auto">
          <a:xfrm>
            <a:off x="3479800" y="4324350"/>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3" name="Freeform 169"/>
          <p:cNvSpPr>
            <a:spLocks/>
          </p:cNvSpPr>
          <p:nvPr/>
        </p:nvSpPr>
        <p:spPr bwMode="auto">
          <a:xfrm>
            <a:off x="2206625" y="48244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4" name="Freeform 170"/>
          <p:cNvSpPr>
            <a:spLocks/>
          </p:cNvSpPr>
          <p:nvPr/>
        </p:nvSpPr>
        <p:spPr bwMode="auto">
          <a:xfrm>
            <a:off x="2478088" y="4910138"/>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5" name="Freeform 171"/>
          <p:cNvSpPr>
            <a:spLocks/>
          </p:cNvSpPr>
          <p:nvPr/>
        </p:nvSpPr>
        <p:spPr bwMode="auto">
          <a:xfrm>
            <a:off x="2206625" y="48244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6" name="Freeform 172"/>
          <p:cNvSpPr>
            <a:spLocks/>
          </p:cNvSpPr>
          <p:nvPr/>
        </p:nvSpPr>
        <p:spPr bwMode="auto">
          <a:xfrm>
            <a:off x="2478088" y="4910138"/>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57" name="Freeform 173"/>
          <p:cNvSpPr>
            <a:spLocks/>
          </p:cNvSpPr>
          <p:nvPr/>
        </p:nvSpPr>
        <p:spPr bwMode="auto">
          <a:xfrm>
            <a:off x="1727200" y="48244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8" name="Freeform 174"/>
          <p:cNvSpPr>
            <a:spLocks/>
          </p:cNvSpPr>
          <p:nvPr/>
        </p:nvSpPr>
        <p:spPr bwMode="auto">
          <a:xfrm>
            <a:off x="2019300" y="4910138"/>
            <a:ext cx="20638"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59" name="Freeform 175"/>
          <p:cNvSpPr>
            <a:spLocks/>
          </p:cNvSpPr>
          <p:nvPr/>
        </p:nvSpPr>
        <p:spPr bwMode="auto">
          <a:xfrm>
            <a:off x="1727200" y="4824413"/>
            <a:ext cx="312738"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0" name="Freeform 176"/>
          <p:cNvSpPr>
            <a:spLocks/>
          </p:cNvSpPr>
          <p:nvPr/>
        </p:nvSpPr>
        <p:spPr bwMode="auto">
          <a:xfrm>
            <a:off x="2019300" y="4910138"/>
            <a:ext cx="20638"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1" name="Freeform 177"/>
          <p:cNvSpPr>
            <a:spLocks/>
          </p:cNvSpPr>
          <p:nvPr/>
        </p:nvSpPr>
        <p:spPr bwMode="auto">
          <a:xfrm>
            <a:off x="3751263"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2" name="Freeform 178"/>
          <p:cNvSpPr>
            <a:spLocks/>
          </p:cNvSpPr>
          <p:nvPr/>
        </p:nvSpPr>
        <p:spPr bwMode="auto">
          <a:xfrm>
            <a:off x="4022725" y="397986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3" name="Freeform 179"/>
          <p:cNvSpPr>
            <a:spLocks/>
          </p:cNvSpPr>
          <p:nvPr/>
        </p:nvSpPr>
        <p:spPr bwMode="auto">
          <a:xfrm>
            <a:off x="3751263" y="389413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4" name="Freeform 180"/>
          <p:cNvSpPr>
            <a:spLocks/>
          </p:cNvSpPr>
          <p:nvPr/>
        </p:nvSpPr>
        <p:spPr bwMode="auto">
          <a:xfrm>
            <a:off x="4022725" y="397986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5" name="Freeform 181"/>
          <p:cNvSpPr>
            <a:spLocks/>
          </p:cNvSpPr>
          <p:nvPr/>
        </p:nvSpPr>
        <p:spPr bwMode="auto">
          <a:xfrm>
            <a:off x="3751263" y="45323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6" name="Freeform 182"/>
          <p:cNvSpPr>
            <a:spLocks/>
          </p:cNvSpPr>
          <p:nvPr/>
        </p:nvSpPr>
        <p:spPr bwMode="auto">
          <a:xfrm>
            <a:off x="4022725" y="46180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67" name="Freeform 183"/>
          <p:cNvSpPr>
            <a:spLocks/>
          </p:cNvSpPr>
          <p:nvPr/>
        </p:nvSpPr>
        <p:spPr bwMode="auto">
          <a:xfrm>
            <a:off x="3751263" y="45323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8" name="Freeform 184"/>
          <p:cNvSpPr>
            <a:spLocks/>
          </p:cNvSpPr>
          <p:nvPr/>
        </p:nvSpPr>
        <p:spPr bwMode="auto">
          <a:xfrm>
            <a:off x="4022725" y="46180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69" name="Freeform 185"/>
          <p:cNvSpPr>
            <a:spLocks/>
          </p:cNvSpPr>
          <p:nvPr/>
        </p:nvSpPr>
        <p:spPr bwMode="auto">
          <a:xfrm>
            <a:off x="4271963" y="4238625"/>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0" name="Freeform 186"/>
          <p:cNvSpPr>
            <a:spLocks/>
          </p:cNvSpPr>
          <p:nvPr/>
        </p:nvSpPr>
        <p:spPr bwMode="auto">
          <a:xfrm>
            <a:off x="4564063" y="4324350"/>
            <a:ext cx="20637"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1" name="Freeform 187"/>
          <p:cNvSpPr>
            <a:spLocks/>
          </p:cNvSpPr>
          <p:nvPr/>
        </p:nvSpPr>
        <p:spPr bwMode="auto">
          <a:xfrm>
            <a:off x="4271963" y="4238625"/>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2" name="Freeform 188"/>
          <p:cNvSpPr>
            <a:spLocks/>
          </p:cNvSpPr>
          <p:nvPr/>
        </p:nvSpPr>
        <p:spPr bwMode="auto">
          <a:xfrm>
            <a:off x="4564063" y="4324350"/>
            <a:ext cx="20637"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3" name="Freeform 189"/>
          <p:cNvSpPr>
            <a:spLocks/>
          </p:cNvSpPr>
          <p:nvPr/>
        </p:nvSpPr>
        <p:spPr bwMode="auto">
          <a:xfrm>
            <a:off x="4271963" y="3462338"/>
            <a:ext cx="312737"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4" name="Freeform 190"/>
          <p:cNvSpPr>
            <a:spLocks/>
          </p:cNvSpPr>
          <p:nvPr/>
        </p:nvSpPr>
        <p:spPr bwMode="auto">
          <a:xfrm>
            <a:off x="4564063" y="3549650"/>
            <a:ext cx="20637"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5" name="Freeform 191"/>
          <p:cNvSpPr>
            <a:spLocks/>
          </p:cNvSpPr>
          <p:nvPr/>
        </p:nvSpPr>
        <p:spPr bwMode="auto">
          <a:xfrm>
            <a:off x="4271963" y="3462338"/>
            <a:ext cx="312737" cy="104775"/>
          </a:xfrm>
          <a:custGeom>
            <a:avLst/>
            <a:gdLst>
              <a:gd name="T0" fmla="*/ 0 w 197"/>
              <a:gd name="T1" fmla="*/ 0 h 66"/>
              <a:gd name="T2" fmla="*/ 0 w 197"/>
              <a:gd name="T3" fmla="*/ 66 h 66"/>
              <a:gd name="T4" fmla="*/ 184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84"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6" name="Freeform 192"/>
          <p:cNvSpPr>
            <a:spLocks/>
          </p:cNvSpPr>
          <p:nvPr/>
        </p:nvSpPr>
        <p:spPr bwMode="auto">
          <a:xfrm>
            <a:off x="4564063" y="3549650"/>
            <a:ext cx="20637"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77" name="Freeform 193"/>
          <p:cNvSpPr>
            <a:spLocks/>
          </p:cNvSpPr>
          <p:nvPr/>
        </p:nvSpPr>
        <p:spPr bwMode="auto">
          <a:xfrm>
            <a:off x="3751263"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8" name="Freeform 194"/>
          <p:cNvSpPr>
            <a:spLocks/>
          </p:cNvSpPr>
          <p:nvPr/>
        </p:nvSpPr>
        <p:spPr bwMode="auto">
          <a:xfrm>
            <a:off x="4022725" y="49101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79" name="Freeform 195"/>
          <p:cNvSpPr>
            <a:spLocks/>
          </p:cNvSpPr>
          <p:nvPr/>
        </p:nvSpPr>
        <p:spPr bwMode="auto">
          <a:xfrm>
            <a:off x="3751263"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0" name="Freeform 196"/>
          <p:cNvSpPr>
            <a:spLocks/>
          </p:cNvSpPr>
          <p:nvPr/>
        </p:nvSpPr>
        <p:spPr bwMode="auto">
          <a:xfrm>
            <a:off x="4022725" y="49101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1" name="Freeform 197"/>
          <p:cNvSpPr>
            <a:spLocks/>
          </p:cNvSpPr>
          <p:nvPr/>
        </p:nvSpPr>
        <p:spPr bwMode="auto">
          <a:xfrm>
            <a:off x="1727200" y="5118100"/>
            <a:ext cx="312738"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2" name="Freeform 198"/>
          <p:cNvSpPr>
            <a:spLocks/>
          </p:cNvSpPr>
          <p:nvPr/>
        </p:nvSpPr>
        <p:spPr bwMode="auto">
          <a:xfrm>
            <a:off x="2019300" y="5203825"/>
            <a:ext cx="20638"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3" name="Freeform 199"/>
          <p:cNvSpPr>
            <a:spLocks/>
          </p:cNvSpPr>
          <p:nvPr/>
        </p:nvSpPr>
        <p:spPr bwMode="auto">
          <a:xfrm>
            <a:off x="1727200" y="5118100"/>
            <a:ext cx="312738"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4" name="Freeform 200"/>
          <p:cNvSpPr>
            <a:spLocks/>
          </p:cNvSpPr>
          <p:nvPr/>
        </p:nvSpPr>
        <p:spPr bwMode="auto">
          <a:xfrm>
            <a:off x="2019300" y="5203825"/>
            <a:ext cx="20638"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5" name="Freeform 201"/>
          <p:cNvSpPr>
            <a:spLocks/>
          </p:cNvSpPr>
          <p:nvPr/>
        </p:nvSpPr>
        <p:spPr bwMode="auto">
          <a:xfrm>
            <a:off x="1143000" y="51181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6" name="Freeform 202"/>
          <p:cNvSpPr>
            <a:spLocks/>
          </p:cNvSpPr>
          <p:nvPr/>
        </p:nvSpPr>
        <p:spPr bwMode="auto">
          <a:xfrm>
            <a:off x="1414463" y="5203825"/>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87" name="Freeform 203"/>
          <p:cNvSpPr>
            <a:spLocks/>
          </p:cNvSpPr>
          <p:nvPr/>
        </p:nvSpPr>
        <p:spPr bwMode="auto">
          <a:xfrm>
            <a:off x="1143000" y="51181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8" name="Freeform 204"/>
          <p:cNvSpPr>
            <a:spLocks/>
          </p:cNvSpPr>
          <p:nvPr/>
        </p:nvSpPr>
        <p:spPr bwMode="auto">
          <a:xfrm>
            <a:off x="1414463" y="5203825"/>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89" name="Freeform 205"/>
          <p:cNvSpPr>
            <a:spLocks/>
          </p:cNvSpPr>
          <p:nvPr/>
        </p:nvSpPr>
        <p:spPr bwMode="auto">
          <a:xfrm>
            <a:off x="2749550"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0" name="Freeform 206"/>
          <p:cNvSpPr>
            <a:spLocks/>
          </p:cNvSpPr>
          <p:nvPr/>
        </p:nvSpPr>
        <p:spPr bwMode="auto">
          <a:xfrm>
            <a:off x="3021013" y="54959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1" name="Freeform 207"/>
          <p:cNvSpPr>
            <a:spLocks/>
          </p:cNvSpPr>
          <p:nvPr/>
        </p:nvSpPr>
        <p:spPr bwMode="auto">
          <a:xfrm>
            <a:off x="2749550"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2" name="Freeform 208"/>
          <p:cNvSpPr>
            <a:spLocks/>
          </p:cNvSpPr>
          <p:nvPr/>
        </p:nvSpPr>
        <p:spPr bwMode="auto">
          <a:xfrm>
            <a:off x="3021013" y="54959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3" name="Freeform 209"/>
          <p:cNvSpPr>
            <a:spLocks/>
          </p:cNvSpPr>
          <p:nvPr/>
        </p:nvSpPr>
        <p:spPr bwMode="auto">
          <a:xfrm>
            <a:off x="274955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4" name="Freeform 210"/>
          <p:cNvSpPr>
            <a:spLocks/>
          </p:cNvSpPr>
          <p:nvPr/>
        </p:nvSpPr>
        <p:spPr bwMode="auto">
          <a:xfrm>
            <a:off x="3021013" y="49625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5" name="Freeform 211"/>
          <p:cNvSpPr>
            <a:spLocks/>
          </p:cNvSpPr>
          <p:nvPr/>
        </p:nvSpPr>
        <p:spPr bwMode="auto">
          <a:xfrm>
            <a:off x="274955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6" name="Freeform 212"/>
          <p:cNvSpPr>
            <a:spLocks/>
          </p:cNvSpPr>
          <p:nvPr/>
        </p:nvSpPr>
        <p:spPr bwMode="auto">
          <a:xfrm>
            <a:off x="3021013" y="49625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197" name="Freeform 213"/>
          <p:cNvSpPr>
            <a:spLocks/>
          </p:cNvSpPr>
          <p:nvPr/>
        </p:nvSpPr>
        <p:spPr bwMode="auto">
          <a:xfrm>
            <a:off x="3208338"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8" name="Freeform 214"/>
          <p:cNvSpPr>
            <a:spLocks/>
          </p:cNvSpPr>
          <p:nvPr/>
        </p:nvSpPr>
        <p:spPr bwMode="auto">
          <a:xfrm>
            <a:off x="3479800" y="4910138"/>
            <a:ext cx="41275" cy="17462"/>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199" name="Freeform 215"/>
          <p:cNvSpPr>
            <a:spLocks/>
          </p:cNvSpPr>
          <p:nvPr/>
        </p:nvSpPr>
        <p:spPr bwMode="auto">
          <a:xfrm>
            <a:off x="3208338" y="4824413"/>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0" name="Freeform 216"/>
          <p:cNvSpPr>
            <a:spLocks/>
          </p:cNvSpPr>
          <p:nvPr/>
        </p:nvSpPr>
        <p:spPr bwMode="auto">
          <a:xfrm>
            <a:off x="3479800" y="4910138"/>
            <a:ext cx="41275" cy="17462"/>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1" name="Freeform 217"/>
          <p:cNvSpPr>
            <a:spLocks/>
          </p:cNvSpPr>
          <p:nvPr/>
        </p:nvSpPr>
        <p:spPr bwMode="auto">
          <a:xfrm>
            <a:off x="3208338"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2" name="Freeform 218"/>
          <p:cNvSpPr>
            <a:spLocks/>
          </p:cNvSpPr>
          <p:nvPr/>
        </p:nvSpPr>
        <p:spPr bwMode="auto">
          <a:xfrm>
            <a:off x="3479800" y="5254625"/>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3" name="Freeform 219"/>
          <p:cNvSpPr>
            <a:spLocks/>
          </p:cNvSpPr>
          <p:nvPr/>
        </p:nvSpPr>
        <p:spPr bwMode="auto">
          <a:xfrm>
            <a:off x="3208338"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4" name="Freeform 220"/>
          <p:cNvSpPr>
            <a:spLocks/>
          </p:cNvSpPr>
          <p:nvPr/>
        </p:nvSpPr>
        <p:spPr bwMode="auto">
          <a:xfrm>
            <a:off x="3479800" y="5254625"/>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5" name="Freeform 221"/>
          <p:cNvSpPr>
            <a:spLocks/>
          </p:cNvSpPr>
          <p:nvPr/>
        </p:nvSpPr>
        <p:spPr bwMode="auto">
          <a:xfrm>
            <a:off x="3751263" y="546258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6" name="Freeform 222"/>
          <p:cNvSpPr>
            <a:spLocks/>
          </p:cNvSpPr>
          <p:nvPr/>
        </p:nvSpPr>
        <p:spPr bwMode="auto">
          <a:xfrm>
            <a:off x="4022725" y="554831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07" name="Freeform 223"/>
          <p:cNvSpPr>
            <a:spLocks/>
          </p:cNvSpPr>
          <p:nvPr/>
        </p:nvSpPr>
        <p:spPr bwMode="auto">
          <a:xfrm>
            <a:off x="3751263" y="5462588"/>
            <a:ext cx="312737"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8" name="Freeform 224"/>
          <p:cNvSpPr>
            <a:spLocks/>
          </p:cNvSpPr>
          <p:nvPr/>
        </p:nvSpPr>
        <p:spPr bwMode="auto">
          <a:xfrm>
            <a:off x="4022725" y="554831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09" name="Freeform 225"/>
          <p:cNvSpPr>
            <a:spLocks/>
          </p:cNvSpPr>
          <p:nvPr/>
        </p:nvSpPr>
        <p:spPr bwMode="auto">
          <a:xfrm>
            <a:off x="3751263"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0" name="Freeform 226"/>
          <p:cNvSpPr>
            <a:spLocks/>
          </p:cNvSpPr>
          <p:nvPr/>
        </p:nvSpPr>
        <p:spPr bwMode="auto">
          <a:xfrm>
            <a:off x="4022725" y="52546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1" name="Freeform 227"/>
          <p:cNvSpPr>
            <a:spLocks/>
          </p:cNvSpPr>
          <p:nvPr/>
        </p:nvSpPr>
        <p:spPr bwMode="auto">
          <a:xfrm>
            <a:off x="3751263" y="5168900"/>
            <a:ext cx="312737"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2" name="Freeform 228"/>
          <p:cNvSpPr>
            <a:spLocks/>
          </p:cNvSpPr>
          <p:nvPr/>
        </p:nvSpPr>
        <p:spPr bwMode="auto">
          <a:xfrm>
            <a:off x="4022725" y="52546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3" name="Freeform 229"/>
          <p:cNvSpPr>
            <a:spLocks/>
          </p:cNvSpPr>
          <p:nvPr/>
        </p:nvSpPr>
        <p:spPr bwMode="auto">
          <a:xfrm>
            <a:off x="4271963" y="45323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4" name="Freeform 230"/>
          <p:cNvSpPr>
            <a:spLocks/>
          </p:cNvSpPr>
          <p:nvPr/>
        </p:nvSpPr>
        <p:spPr bwMode="auto">
          <a:xfrm>
            <a:off x="4564063" y="4618038"/>
            <a:ext cx="20637"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5" name="Freeform 231"/>
          <p:cNvSpPr>
            <a:spLocks/>
          </p:cNvSpPr>
          <p:nvPr/>
        </p:nvSpPr>
        <p:spPr bwMode="auto">
          <a:xfrm>
            <a:off x="4271963" y="45323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6" name="Freeform 232"/>
          <p:cNvSpPr>
            <a:spLocks/>
          </p:cNvSpPr>
          <p:nvPr/>
        </p:nvSpPr>
        <p:spPr bwMode="auto">
          <a:xfrm>
            <a:off x="4564063" y="4618038"/>
            <a:ext cx="20637"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17" name="Freeform 233"/>
          <p:cNvSpPr>
            <a:spLocks/>
          </p:cNvSpPr>
          <p:nvPr/>
        </p:nvSpPr>
        <p:spPr bwMode="auto">
          <a:xfrm>
            <a:off x="4271963" y="5410200"/>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8" name="Freeform 234"/>
          <p:cNvSpPr>
            <a:spLocks/>
          </p:cNvSpPr>
          <p:nvPr/>
        </p:nvSpPr>
        <p:spPr bwMode="auto">
          <a:xfrm>
            <a:off x="4564063" y="5495925"/>
            <a:ext cx="20637" cy="17463"/>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19" name="Freeform 235"/>
          <p:cNvSpPr>
            <a:spLocks/>
          </p:cNvSpPr>
          <p:nvPr/>
        </p:nvSpPr>
        <p:spPr bwMode="auto">
          <a:xfrm>
            <a:off x="4271963" y="5410200"/>
            <a:ext cx="312737" cy="103188"/>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0" name="Freeform 236"/>
          <p:cNvSpPr>
            <a:spLocks/>
          </p:cNvSpPr>
          <p:nvPr/>
        </p:nvSpPr>
        <p:spPr bwMode="auto">
          <a:xfrm>
            <a:off x="4564063" y="5495925"/>
            <a:ext cx="20637" cy="17463"/>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1" name="Freeform 237"/>
          <p:cNvSpPr>
            <a:spLocks/>
          </p:cNvSpPr>
          <p:nvPr/>
        </p:nvSpPr>
        <p:spPr bwMode="auto">
          <a:xfrm>
            <a:off x="4271963" y="48244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2" name="Freeform 238"/>
          <p:cNvSpPr>
            <a:spLocks/>
          </p:cNvSpPr>
          <p:nvPr/>
        </p:nvSpPr>
        <p:spPr bwMode="auto">
          <a:xfrm>
            <a:off x="4564063" y="4910138"/>
            <a:ext cx="20637" cy="17462"/>
          </a:xfrm>
          <a:custGeom>
            <a:avLst/>
            <a:gdLst>
              <a:gd name="T0" fmla="*/ 0 w 13"/>
              <a:gd name="T1" fmla="*/ 11 h 11"/>
              <a:gd name="T2" fmla="*/ 0 w 13"/>
              <a:gd name="T3" fmla="*/ 0 h 11"/>
              <a:gd name="T4" fmla="*/ 13 w 13"/>
              <a:gd name="T5" fmla="*/ 0 h 11"/>
              <a:gd name="T6" fmla="*/ 13 w 13"/>
              <a:gd name="T7" fmla="*/ 0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lnTo>
                  <a:pt x="0" y="0"/>
                </a:lnTo>
                <a:lnTo>
                  <a:pt x="13" y="0"/>
                </a:lnTo>
                <a:lnTo>
                  <a:pt x="13"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3" name="Freeform 239"/>
          <p:cNvSpPr>
            <a:spLocks/>
          </p:cNvSpPr>
          <p:nvPr/>
        </p:nvSpPr>
        <p:spPr bwMode="auto">
          <a:xfrm>
            <a:off x="4271963" y="4824413"/>
            <a:ext cx="312737" cy="103187"/>
          </a:xfrm>
          <a:custGeom>
            <a:avLst/>
            <a:gdLst>
              <a:gd name="T0" fmla="*/ 0 w 197"/>
              <a:gd name="T1" fmla="*/ 0 h 65"/>
              <a:gd name="T2" fmla="*/ 0 w 197"/>
              <a:gd name="T3" fmla="*/ 65 h 65"/>
              <a:gd name="T4" fmla="*/ 184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84"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4" name="Freeform 240"/>
          <p:cNvSpPr>
            <a:spLocks/>
          </p:cNvSpPr>
          <p:nvPr/>
        </p:nvSpPr>
        <p:spPr bwMode="auto">
          <a:xfrm>
            <a:off x="4564063" y="4910138"/>
            <a:ext cx="20637" cy="17462"/>
          </a:xfrm>
          <a:custGeom>
            <a:avLst/>
            <a:gdLst>
              <a:gd name="T0" fmla="*/ 0 w 13"/>
              <a:gd name="T1" fmla="*/ 11 h 11"/>
              <a:gd name="T2" fmla="*/ 0 w 13"/>
              <a:gd name="T3" fmla="*/ 0 h 11"/>
              <a:gd name="T4" fmla="*/ 13 w 13"/>
              <a:gd name="T5" fmla="*/ 0 h 11"/>
              <a:gd name="T6" fmla="*/ 13 w 13"/>
              <a:gd name="T7" fmla="*/ 0 h 11"/>
            </a:gdLst>
            <a:ahLst/>
            <a:cxnLst>
              <a:cxn ang="0">
                <a:pos x="T0" y="T1"/>
              </a:cxn>
              <a:cxn ang="0">
                <a:pos x="T2" y="T3"/>
              </a:cxn>
              <a:cxn ang="0">
                <a:pos x="T4" y="T5"/>
              </a:cxn>
              <a:cxn ang="0">
                <a:pos x="T6" y="T7"/>
              </a:cxn>
            </a:cxnLst>
            <a:rect l="0" t="0" r="r" b="b"/>
            <a:pathLst>
              <a:path w="13" h="11">
                <a:moveTo>
                  <a:pt x="0" y="11"/>
                </a:moveTo>
                <a:lnTo>
                  <a:pt x="0" y="0"/>
                </a:lnTo>
                <a:lnTo>
                  <a:pt x="13" y="0"/>
                </a:lnTo>
                <a:lnTo>
                  <a:pt x="1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5" name="Freeform 241"/>
          <p:cNvSpPr>
            <a:spLocks/>
          </p:cNvSpPr>
          <p:nvPr/>
        </p:nvSpPr>
        <p:spPr bwMode="auto">
          <a:xfrm>
            <a:off x="2206625"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6" name="Freeform 242"/>
          <p:cNvSpPr>
            <a:spLocks/>
          </p:cNvSpPr>
          <p:nvPr/>
        </p:nvSpPr>
        <p:spPr bwMode="auto">
          <a:xfrm>
            <a:off x="2478088" y="5495925"/>
            <a:ext cx="41275" cy="17463"/>
          </a:xfrm>
          <a:custGeom>
            <a:avLst/>
            <a:gdLst>
              <a:gd name="T0" fmla="*/ 0 w 26"/>
              <a:gd name="T1" fmla="*/ 11 h 11"/>
              <a:gd name="T2" fmla="*/ 13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13"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27" name="Freeform 243"/>
          <p:cNvSpPr>
            <a:spLocks/>
          </p:cNvSpPr>
          <p:nvPr/>
        </p:nvSpPr>
        <p:spPr bwMode="auto">
          <a:xfrm>
            <a:off x="2206625" y="54102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8" name="Freeform 244"/>
          <p:cNvSpPr>
            <a:spLocks/>
          </p:cNvSpPr>
          <p:nvPr/>
        </p:nvSpPr>
        <p:spPr bwMode="auto">
          <a:xfrm>
            <a:off x="2478088" y="5495925"/>
            <a:ext cx="41275" cy="17463"/>
          </a:xfrm>
          <a:custGeom>
            <a:avLst/>
            <a:gdLst>
              <a:gd name="T0" fmla="*/ 0 w 26"/>
              <a:gd name="T1" fmla="*/ 11 h 11"/>
              <a:gd name="T2" fmla="*/ 13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13"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29" name="Freeform 245"/>
          <p:cNvSpPr>
            <a:spLocks/>
          </p:cNvSpPr>
          <p:nvPr/>
        </p:nvSpPr>
        <p:spPr bwMode="auto">
          <a:xfrm>
            <a:off x="3813175"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30" name="Freeform 246"/>
          <p:cNvSpPr>
            <a:spLocks/>
          </p:cNvSpPr>
          <p:nvPr/>
        </p:nvSpPr>
        <p:spPr bwMode="auto">
          <a:xfrm>
            <a:off x="4084638" y="35496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31" name="Freeform 247"/>
          <p:cNvSpPr>
            <a:spLocks/>
          </p:cNvSpPr>
          <p:nvPr/>
        </p:nvSpPr>
        <p:spPr bwMode="auto">
          <a:xfrm>
            <a:off x="3813175"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32" name="Freeform 248"/>
          <p:cNvSpPr>
            <a:spLocks/>
          </p:cNvSpPr>
          <p:nvPr/>
        </p:nvSpPr>
        <p:spPr bwMode="auto">
          <a:xfrm>
            <a:off x="4084638" y="35496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33" name="Rectangle 249"/>
          <p:cNvSpPr>
            <a:spLocks noChangeArrowheads="1"/>
          </p:cNvSpPr>
          <p:nvPr/>
        </p:nvSpPr>
        <p:spPr bwMode="auto">
          <a:xfrm>
            <a:off x="6254750" y="6581775"/>
            <a:ext cx="127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ja-JP" sz="1000">
                <a:solidFill>
                  <a:srgbClr val="000000"/>
                </a:solidFill>
                <a:latin typeface="ＭＳ Ｐゴシック" panose="020B0600070205080204" pitchFamily="50" charset="-128"/>
              </a:rPr>
              <a:t>※</a:t>
            </a:r>
            <a:endParaRPr lang="en-US" altLang="ja-JP"/>
          </a:p>
        </p:txBody>
      </p:sp>
      <p:sp>
        <p:nvSpPr>
          <p:cNvPr id="42234" name="Rectangle 250"/>
          <p:cNvSpPr>
            <a:spLocks noChangeArrowheads="1"/>
          </p:cNvSpPr>
          <p:nvPr/>
        </p:nvSpPr>
        <p:spPr bwMode="auto">
          <a:xfrm>
            <a:off x="6400800" y="6581775"/>
            <a:ext cx="508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ＭＳ Ｐゴシック" panose="020B0600070205080204" pitchFamily="50" charset="-128"/>
              </a:rPr>
              <a:t>選定基準</a:t>
            </a:r>
            <a:endParaRPr lang="ja-JP" altLang="en-US"/>
          </a:p>
        </p:txBody>
      </p:sp>
      <p:sp>
        <p:nvSpPr>
          <p:cNvPr id="42235" name="Rectangle 251"/>
          <p:cNvSpPr>
            <a:spLocks noChangeArrowheads="1"/>
          </p:cNvSpPr>
          <p:nvPr/>
        </p:nvSpPr>
        <p:spPr bwMode="auto">
          <a:xfrm>
            <a:off x="7067550" y="6581775"/>
            <a:ext cx="11001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a:solidFill>
                  <a:srgbClr val="000000"/>
                </a:solidFill>
                <a:latin typeface="ＭＳ Ｐゴシック" panose="020B0600070205080204" pitchFamily="50" charset="-128"/>
              </a:rPr>
              <a:t>◎：最重要、○：重要</a:t>
            </a:r>
            <a:endParaRPr lang="ja-JP" altLang="en-US"/>
          </a:p>
        </p:txBody>
      </p:sp>
      <p:sp>
        <p:nvSpPr>
          <p:cNvPr id="42244" name="Rectangle 260"/>
          <p:cNvSpPr>
            <a:spLocks noChangeArrowheads="1"/>
          </p:cNvSpPr>
          <p:nvPr/>
        </p:nvSpPr>
        <p:spPr bwMode="auto">
          <a:xfrm>
            <a:off x="3521075" y="6134100"/>
            <a:ext cx="127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ja-JP" altLang="en-US" sz="1000" b="1">
                <a:solidFill>
                  <a:srgbClr val="000000"/>
                </a:solidFill>
                <a:latin typeface="HG丸ｺﾞｼｯｸM-PRO" panose="020F0600000000000000" pitchFamily="50" charset="-128"/>
                <a:ea typeface="HG丸ｺﾞｼｯｸM-PRO" panose="020F0600000000000000" pitchFamily="50" charset="-128"/>
              </a:rPr>
              <a:t>。</a:t>
            </a:r>
            <a:endParaRPr lang="ja-JP" altLang="en-US"/>
          </a:p>
        </p:txBody>
      </p:sp>
      <p:sp>
        <p:nvSpPr>
          <p:cNvPr id="42245" name="Freeform 261"/>
          <p:cNvSpPr>
            <a:spLocks/>
          </p:cNvSpPr>
          <p:nvPr/>
        </p:nvSpPr>
        <p:spPr bwMode="auto">
          <a:xfrm>
            <a:off x="494030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46" name="Freeform 262"/>
          <p:cNvSpPr>
            <a:spLocks/>
          </p:cNvSpPr>
          <p:nvPr/>
        </p:nvSpPr>
        <p:spPr bwMode="auto">
          <a:xfrm>
            <a:off x="5211763" y="35496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47" name="Freeform 263"/>
          <p:cNvSpPr>
            <a:spLocks/>
          </p:cNvSpPr>
          <p:nvPr/>
        </p:nvSpPr>
        <p:spPr bwMode="auto">
          <a:xfrm>
            <a:off x="4940300" y="3462338"/>
            <a:ext cx="312738" cy="104775"/>
          </a:xfrm>
          <a:custGeom>
            <a:avLst/>
            <a:gdLst>
              <a:gd name="T0" fmla="*/ 0 w 197"/>
              <a:gd name="T1" fmla="*/ 0 h 66"/>
              <a:gd name="T2" fmla="*/ 0 w 197"/>
              <a:gd name="T3" fmla="*/ 66 h 66"/>
              <a:gd name="T4" fmla="*/ 171 w 197"/>
              <a:gd name="T5" fmla="*/ 66 h 66"/>
              <a:gd name="T6" fmla="*/ 197 w 197"/>
              <a:gd name="T7" fmla="*/ 55 h 66"/>
              <a:gd name="T8" fmla="*/ 197 w 197"/>
              <a:gd name="T9" fmla="*/ 0 h 66"/>
              <a:gd name="T10" fmla="*/ 0 w 197"/>
              <a:gd name="T11" fmla="*/ 0 h 66"/>
            </a:gdLst>
            <a:ahLst/>
            <a:cxnLst>
              <a:cxn ang="0">
                <a:pos x="T0" y="T1"/>
              </a:cxn>
              <a:cxn ang="0">
                <a:pos x="T2" y="T3"/>
              </a:cxn>
              <a:cxn ang="0">
                <a:pos x="T4" y="T5"/>
              </a:cxn>
              <a:cxn ang="0">
                <a:pos x="T6" y="T7"/>
              </a:cxn>
              <a:cxn ang="0">
                <a:pos x="T8" y="T9"/>
              </a:cxn>
              <a:cxn ang="0">
                <a:pos x="T10" y="T11"/>
              </a:cxn>
            </a:cxnLst>
            <a:rect l="0" t="0" r="r" b="b"/>
            <a:pathLst>
              <a:path w="197" h="66">
                <a:moveTo>
                  <a:pt x="0" y="0"/>
                </a:moveTo>
                <a:lnTo>
                  <a:pt x="0" y="66"/>
                </a:lnTo>
                <a:lnTo>
                  <a:pt x="171" y="66"/>
                </a:lnTo>
                <a:lnTo>
                  <a:pt x="197" y="55"/>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48" name="Freeform 264"/>
          <p:cNvSpPr>
            <a:spLocks/>
          </p:cNvSpPr>
          <p:nvPr/>
        </p:nvSpPr>
        <p:spPr bwMode="auto">
          <a:xfrm>
            <a:off x="5211763" y="35496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49" name="Freeform 265"/>
          <p:cNvSpPr>
            <a:spLocks/>
          </p:cNvSpPr>
          <p:nvPr/>
        </p:nvSpPr>
        <p:spPr bwMode="auto">
          <a:xfrm>
            <a:off x="4940300" y="4238625"/>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0" name="Freeform 266"/>
          <p:cNvSpPr>
            <a:spLocks/>
          </p:cNvSpPr>
          <p:nvPr/>
        </p:nvSpPr>
        <p:spPr bwMode="auto">
          <a:xfrm>
            <a:off x="5211763" y="4324350"/>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1" name="Freeform 267"/>
          <p:cNvSpPr>
            <a:spLocks/>
          </p:cNvSpPr>
          <p:nvPr/>
        </p:nvSpPr>
        <p:spPr bwMode="auto">
          <a:xfrm>
            <a:off x="4940300" y="4238625"/>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2" name="Freeform 268"/>
          <p:cNvSpPr>
            <a:spLocks/>
          </p:cNvSpPr>
          <p:nvPr/>
        </p:nvSpPr>
        <p:spPr bwMode="auto">
          <a:xfrm>
            <a:off x="5211763" y="4324350"/>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3" name="Freeform 269"/>
          <p:cNvSpPr>
            <a:spLocks/>
          </p:cNvSpPr>
          <p:nvPr/>
        </p:nvSpPr>
        <p:spPr bwMode="auto">
          <a:xfrm>
            <a:off x="494030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4" name="Freeform 270"/>
          <p:cNvSpPr>
            <a:spLocks/>
          </p:cNvSpPr>
          <p:nvPr/>
        </p:nvSpPr>
        <p:spPr bwMode="auto">
          <a:xfrm>
            <a:off x="5211763" y="397986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5" name="Freeform 271"/>
          <p:cNvSpPr>
            <a:spLocks/>
          </p:cNvSpPr>
          <p:nvPr/>
        </p:nvSpPr>
        <p:spPr bwMode="auto">
          <a:xfrm>
            <a:off x="4940300" y="389413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6" name="Freeform 272"/>
          <p:cNvSpPr>
            <a:spLocks/>
          </p:cNvSpPr>
          <p:nvPr/>
        </p:nvSpPr>
        <p:spPr bwMode="auto">
          <a:xfrm>
            <a:off x="5211763" y="397986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57" name="Freeform 273"/>
          <p:cNvSpPr>
            <a:spLocks/>
          </p:cNvSpPr>
          <p:nvPr/>
        </p:nvSpPr>
        <p:spPr bwMode="auto">
          <a:xfrm>
            <a:off x="487680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8" name="Freeform 274"/>
          <p:cNvSpPr>
            <a:spLocks/>
          </p:cNvSpPr>
          <p:nvPr/>
        </p:nvSpPr>
        <p:spPr bwMode="auto">
          <a:xfrm>
            <a:off x="5148263" y="4618038"/>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59" name="Freeform 275"/>
          <p:cNvSpPr>
            <a:spLocks/>
          </p:cNvSpPr>
          <p:nvPr/>
        </p:nvSpPr>
        <p:spPr bwMode="auto">
          <a:xfrm>
            <a:off x="4876800" y="4532313"/>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0" name="Freeform 276"/>
          <p:cNvSpPr>
            <a:spLocks/>
          </p:cNvSpPr>
          <p:nvPr/>
        </p:nvSpPr>
        <p:spPr bwMode="auto">
          <a:xfrm>
            <a:off x="5148263" y="4618038"/>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1" name="Freeform 277"/>
          <p:cNvSpPr>
            <a:spLocks/>
          </p:cNvSpPr>
          <p:nvPr/>
        </p:nvSpPr>
        <p:spPr bwMode="auto">
          <a:xfrm>
            <a:off x="487680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2" name="Freeform 278"/>
          <p:cNvSpPr>
            <a:spLocks/>
          </p:cNvSpPr>
          <p:nvPr/>
        </p:nvSpPr>
        <p:spPr bwMode="auto">
          <a:xfrm>
            <a:off x="5148263" y="49625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3" name="Freeform 279"/>
          <p:cNvSpPr>
            <a:spLocks/>
          </p:cNvSpPr>
          <p:nvPr/>
        </p:nvSpPr>
        <p:spPr bwMode="auto">
          <a:xfrm>
            <a:off x="4876800" y="48768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4" name="Freeform 280"/>
          <p:cNvSpPr>
            <a:spLocks/>
          </p:cNvSpPr>
          <p:nvPr/>
        </p:nvSpPr>
        <p:spPr bwMode="auto">
          <a:xfrm>
            <a:off x="5148263" y="49625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5" name="Freeform 281"/>
          <p:cNvSpPr>
            <a:spLocks/>
          </p:cNvSpPr>
          <p:nvPr/>
        </p:nvSpPr>
        <p:spPr bwMode="auto">
          <a:xfrm>
            <a:off x="4940300" y="51689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6" name="Freeform 282"/>
          <p:cNvSpPr>
            <a:spLocks/>
          </p:cNvSpPr>
          <p:nvPr/>
        </p:nvSpPr>
        <p:spPr bwMode="auto">
          <a:xfrm>
            <a:off x="5211763" y="5254625"/>
            <a:ext cx="41275" cy="17463"/>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67" name="Freeform 283"/>
          <p:cNvSpPr>
            <a:spLocks/>
          </p:cNvSpPr>
          <p:nvPr/>
        </p:nvSpPr>
        <p:spPr bwMode="auto">
          <a:xfrm>
            <a:off x="4940300" y="5168900"/>
            <a:ext cx="312738" cy="103188"/>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8" name="Freeform 284"/>
          <p:cNvSpPr>
            <a:spLocks/>
          </p:cNvSpPr>
          <p:nvPr/>
        </p:nvSpPr>
        <p:spPr bwMode="auto">
          <a:xfrm>
            <a:off x="5211763" y="5254625"/>
            <a:ext cx="41275" cy="17463"/>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69" name="Freeform 285"/>
          <p:cNvSpPr>
            <a:spLocks/>
          </p:cNvSpPr>
          <p:nvPr/>
        </p:nvSpPr>
        <p:spPr bwMode="auto">
          <a:xfrm>
            <a:off x="4940300" y="546258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solidFill>
            <a:srgbClr val="00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70" name="Freeform 286"/>
          <p:cNvSpPr>
            <a:spLocks/>
          </p:cNvSpPr>
          <p:nvPr/>
        </p:nvSpPr>
        <p:spPr bwMode="auto">
          <a:xfrm>
            <a:off x="5211763" y="5548313"/>
            <a:ext cx="41275" cy="17462"/>
          </a:xfrm>
          <a:custGeom>
            <a:avLst/>
            <a:gdLst>
              <a:gd name="T0" fmla="*/ 0 w 26"/>
              <a:gd name="T1" fmla="*/ 11 h 11"/>
              <a:gd name="T2" fmla="*/ 0 w 26"/>
              <a:gd name="T3" fmla="*/ 0 h 11"/>
              <a:gd name="T4" fmla="*/ 13 w 26"/>
              <a:gd name="T5" fmla="*/ 0 h 11"/>
              <a:gd name="T6" fmla="*/ 26 w 26"/>
              <a:gd name="T7" fmla="*/ 0 h 11"/>
              <a:gd name="T8" fmla="*/ 0 w 26"/>
              <a:gd name="T9" fmla="*/ 11 h 11"/>
            </a:gdLst>
            <a:ahLst/>
            <a:cxnLst>
              <a:cxn ang="0">
                <a:pos x="T0" y="T1"/>
              </a:cxn>
              <a:cxn ang="0">
                <a:pos x="T2" y="T3"/>
              </a:cxn>
              <a:cxn ang="0">
                <a:pos x="T4" y="T5"/>
              </a:cxn>
              <a:cxn ang="0">
                <a:pos x="T6" y="T7"/>
              </a:cxn>
              <a:cxn ang="0">
                <a:pos x="T8" y="T9"/>
              </a:cxn>
            </a:cxnLst>
            <a:rect l="0" t="0" r="r" b="b"/>
            <a:pathLst>
              <a:path w="26" h="11">
                <a:moveTo>
                  <a:pt x="0" y="11"/>
                </a:moveTo>
                <a:lnTo>
                  <a:pt x="0" y="0"/>
                </a:lnTo>
                <a:lnTo>
                  <a:pt x="13" y="0"/>
                </a:lnTo>
                <a:lnTo>
                  <a:pt x="26" y="0"/>
                </a:lnTo>
                <a:lnTo>
                  <a:pt x="0" y="11"/>
                </a:lnTo>
                <a:close/>
              </a:path>
            </a:pathLst>
          </a:custGeom>
          <a:solidFill>
            <a:srgbClr val="00A4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42271" name="Freeform 287"/>
          <p:cNvSpPr>
            <a:spLocks/>
          </p:cNvSpPr>
          <p:nvPr/>
        </p:nvSpPr>
        <p:spPr bwMode="auto">
          <a:xfrm>
            <a:off x="4940300" y="5462588"/>
            <a:ext cx="312738" cy="103187"/>
          </a:xfrm>
          <a:custGeom>
            <a:avLst/>
            <a:gdLst>
              <a:gd name="T0" fmla="*/ 0 w 197"/>
              <a:gd name="T1" fmla="*/ 0 h 65"/>
              <a:gd name="T2" fmla="*/ 0 w 197"/>
              <a:gd name="T3" fmla="*/ 65 h 65"/>
              <a:gd name="T4" fmla="*/ 171 w 197"/>
              <a:gd name="T5" fmla="*/ 65 h 65"/>
              <a:gd name="T6" fmla="*/ 197 w 197"/>
              <a:gd name="T7" fmla="*/ 54 h 65"/>
              <a:gd name="T8" fmla="*/ 197 w 197"/>
              <a:gd name="T9" fmla="*/ 0 h 65"/>
              <a:gd name="T10" fmla="*/ 0 w 197"/>
              <a:gd name="T11" fmla="*/ 0 h 65"/>
            </a:gdLst>
            <a:ahLst/>
            <a:cxnLst>
              <a:cxn ang="0">
                <a:pos x="T0" y="T1"/>
              </a:cxn>
              <a:cxn ang="0">
                <a:pos x="T2" y="T3"/>
              </a:cxn>
              <a:cxn ang="0">
                <a:pos x="T4" y="T5"/>
              </a:cxn>
              <a:cxn ang="0">
                <a:pos x="T6" y="T7"/>
              </a:cxn>
              <a:cxn ang="0">
                <a:pos x="T8" y="T9"/>
              </a:cxn>
              <a:cxn ang="0">
                <a:pos x="T10" y="T11"/>
              </a:cxn>
            </a:cxnLst>
            <a:rect l="0" t="0" r="r" b="b"/>
            <a:pathLst>
              <a:path w="197" h="65">
                <a:moveTo>
                  <a:pt x="0" y="0"/>
                </a:moveTo>
                <a:lnTo>
                  <a:pt x="0" y="65"/>
                </a:lnTo>
                <a:lnTo>
                  <a:pt x="171" y="65"/>
                </a:lnTo>
                <a:lnTo>
                  <a:pt x="197" y="54"/>
                </a:lnTo>
                <a:lnTo>
                  <a:pt x="197" y="0"/>
                </a:lnTo>
                <a:lnTo>
                  <a:pt x="0"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72" name="Freeform 288"/>
          <p:cNvSpPr>
            <a:spLocks/>
          </p:cNvSpPr>
          <p:nvPr/>
        </p:nvSpPr>
        <p:spPr bwMode="auto">
          <a:xfrm>
            <a:off x="5211763" y="5548313"/>
            <a:ext cx="41275" cy="17462"/>
          </a:xfrm>
          <a:custGeom>
            <a:avLst/>
            <a:gdLst>
              <a:gd name="T0" fmla="*/ 0 w 26"/>
              <a:gd name="T1" fmla="*/ 11 h 11"/>
              <a:gd name="T2" fmla="*/ 0 w 26"/>
              <a:gd name="T3" fmla="*/ 0 h 11"/>
              <a:gd name="T4" fmla="*/ 13 w 26"/>
              <a:gd name="T5" fmla="*/ 0 h 11"/>
              <a:gd name="T6" fmla="*/ 26 w 26"/>
              <a:gd name="T7" fmla="*/ 0 h 11"/>
            </a:gdLst>
            <a:ahLst/>
            <a:cxnLst>
              <a:cxn ang="0">
                <a:pos x="T0" y="T1"/>
              </a:cxn>
              <a:cxn ang="0">
                <a:pos x="T2" y="T3"/>
              </a:cxn>
              <a:cxn ang="0">
                <a:pos x="T4" y="T5"/>
              </a:cxn>
              <a:cxn ang="0">
                <a:pos x="T6" y="T7"/>
              </a:cxn>
            </a:cxnLst>
            <a:rect l="0" t="0" r="r" b="b"/>
            <a:pathLst>
              <a:path w="26" h="11">
                <a:moveTo>
                  <a:pt x="0" y="11"/>
                </a:moveTo>
                <a:lnTo>
                  <a:pt x="0" y="0"/>
                </a:lnTo>
                <a:lnTo>
                  <a:pt x="13" y="0"/>
                </a:lnTo>
                <a:lnTo>
                  <a:pt x="2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2274" name="Rectangle 12"/>
          <p:cNvSpPr>
            <a:spLocks noChangeArrowheads="1"/>
          </p:cNvSpPr>
          <p:nvPr/>
        </p:nvSpPr>
        <p:spPr bwMode="auto">
          <a:xfrm>
            <a:off x="-327025" y="4170363"/>
            <a:ext cx="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solidFill>
                <a:schemeClr val="accent2"/>
              </a:solidFill>
            </a:endParaRPr>
          </a:p>
        </p:txBody>
      </p:sp>
      <p:sp>
        <p:nvSpPr>
          <p:cNvPr id="42275" name="Text Box 22"/>
          <p:cNvSpPr txBox="1">
            <a:spLocks noChangeArrowheads="1"/>
          </p:cNvSpPr>
          <p:nvPr/>
        </p:nvSpPr>
        <p:spPr bwMode="auto">
          <a:xfrm>
            <a:off x="5099436" y="2317115"/>
            <a:ext cx="1752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発表資料２</a:t>
            </a:r>
          </a:p>
        </p:txBody>
      </p:sp>
      <p:sp>
        <p:nvSpPr>
          <p:cNvPr id="42277" name="Text Box 24"/>
          <p:cNvSpPr txBox="1">
            <a:spLocks noChangeArrowheads="1"/>
          </p:cNvSpPr>
          <p:nvPr/>
        </p:nvSpPr>
        <p:spPr bwMode="auto">
          <a:xfrm>
            <a:off x="0" y="188640"/>
            <a:ext cx="9144000" cy="21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 グルーピングした「あるべき姿」を１つの文章（行動ポイント）で表し、</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「あるべき姿を行動形で表現する」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の欄に書き出します。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ＱＣサークル活動の基本を正しく理解する・・と自分の行動形で表現します。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(例)</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推進者の</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あるべき姿の抽出表（Ｂ紙）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 グループ全員で書き出したあるべき姿について、全員で話し合い、重要度の</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重</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み</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づけを行い、</a:t>
            </a:r>
            <a:r>
              <a:rPr lang="ja-JP" altLang="en-US" sz="1800" b="1" u="sng"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３つを重要行動ポイントとして選定</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する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（選定した根拠を記入する）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279" name="Rectangle 295"/>
          <p:cNvSpPr>
            <a:spLocks noChangeArrowheads="1"/>
          </p:cNvSpPr>
          <p:nvPr/>
        </p:nvSpPr>
        <p:spPr bwMode="auto">
          <a:xfrm>
            <a:off x="7026275" y="2568575"/>
            <a:ext cx="12652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280" name="Rectangle 296"/>
          <p:cNvSpPr>
            <a:spLocks noChangeArrowheads="1"/>
          </p:cNvSpPr>
          <p:nvPr/>
        </p:nvSpPr>
        <p:spPr bwMode="auto">
          <a:xfrm>
            <a:off x="6046788" y="6726238"/>
            <a:ext cx="2411412"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42281" name="Rectangle 14"/>
          <p:cNvSpPr>
            <a:spLocks noChangeArrowheads="1"/>
          </p:cNvSpPr>
          <p:nvPr/>
        </p:nvSpPr>
        <p:spPr bwMode="auto">
          <a:xfrm>
            <a:off x="5795963" y="4508500"/>
            <a:ext cx="1525587"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 name="角丸四角形吹き出し 2"/>
          <p:cNvSpPr/>
          <p:nvPr/>
        </p:nvSpPr>
        <p:spPr>
          <a:xfrm>
            <a:off x="1088877" y="5600700"/>
            <a:ext cx="3141812" cy="847725"/>
          </a:xfrm>
          <a:prstGeom prst="wedgeRoundRectCallout">
            <a:avLst>
              <a:gd name="adj1" fmla="val -13116"/>
              <a:gd name="adj2" fmla="val -126264"/>
              <a:gd name="adj3" fmla="val 16667"/>
            </a:avLst>
          </a:prstGeom>
          <a:solidFill>
            <a:srgbClr val="FFFF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（３）手順</a:t>
            </a:r>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メンバーが考えた</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「推進、事務局のあるべき姿」をグルーピングし、</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抽出表に整理して貼りつける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5" name="角丸四角形吹き出し 304"/>
          <p:cNvSpPr/>
          <p:nvPr/>
        </p:nvSpPr>
        <p:spPr>
          <a:xfrm>
            <a:off x="5431600" y="3817936"/>
            <a:ext cx="3141812" cy="847725"/>
          </a:xfrm>
          <a:prstGeom prst="wedgeRoundRectCallout">
            <a:avLst>
              <a:gd name="adj1" fmla="val -37880"/>
              <a:gd name="adj2" fmla="val -109233"/>
              <a:gd name="adj3" fmla="val 16667"/>
            </a:avLst>
          </a:prstGeom>
          <a:solidFill>
            <a:srgbClr val="FFFF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（６）手順</a:t>
            </a:r>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グルーピングされた「あるべき姿」からキーワードを考え、行動形で具体的記入する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6" name="角丸四角形吹き出し 305"/>
          <p:cNvSpPr/>
          <p:nvPr/>
        </p:nvSpPr>
        <p:spPr>
          <a:xfrm>
            <a:off x="5288320" y="5523706"/>
            <a:ext cx="3141812" cy="847725"/>
          </a:xfrm>
          <a:prstGeom prst="wedgeRoundRectCallout">
            <a:avLst>
              <a:gd name="adj1" fmla="val 23579"/>
              <a:gd name="adj2" fmla="val -137920"/>
              <a:gd name="adj3" fmla="val 16667"/>
            </a:avLst>
          </a:prstGeom>
          <a:solidFill>
            <a:srgbClr val="FFFF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（７）手順</a:t>
            </a:r>
            <a:endParaRPr kumimoji="1"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①グループで重要度の重みづけをする。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②重みづけの根拠を考える。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③重要行動のポイントとして３つ選定する。</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211016" y="556847"/>
            <a:ext cx="4149969" cy="376385"/>
          </a:xfrm>
          <a:prstGeom prst="rect">
            <a:avLst/>
          </a:prstGeom>
          <a:solidFill>
            <a:schemeClr val="bg1"/>
          </a:solidFill>
          <a:ln>
            <a:noFill/>
          </a:ln>
          <a:extLs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defTabSz="844083" eaLnBrk="1" hangingPunct="1">
              <a:spcBef>
                <a:spcPct val="50000"/>
              </a:spcBef>
              <a:buNone/>
            </a:pPr>
            <a:r>
              <a:rPr lang="ja-JP" altLang="en-US" sz="1846" b="1" dirty="0">
                <a:solidFill>
                  <a:srgbClr val="000000"/>
                </a:solidFill>
              </a:rPr>
              <a:t>推進者としてのあるべき姿の抽出表</a:t>
            </a:r>
            <a:endParaRPr lang="ja-JP" altLang="en-US" sz="1292" b="1" dirty="0">
              <a:solidFill>
                <a:srgbClr val="000000"/>
              </a:solidFill>
            </a:endParaRPr>
          </a:p>
        </p:txBody>
      </p:sp>
      <p:sp>
        <p:nvSpPr>
          <p:cNvPr id="3075" name="Text Box 3"/>
          <p:cNvSpPr txBox="1">
            <a:spLocks noChangeArrowheads="1"/>
          </p:cNvSpPr>
          <p:nvPr/>
        </p:nvSpPr>
        <p:spPr bwMode="auto">
          <a:xfrm>
            <a:off x="533400" y="1318846"/>
            <a:ext cx="838200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844083" eaLnBrk="1" hangingPunct="1">
              <a:spcBef>
                <a:spcPct val="50000"/>
              </a:spcBef>
              <a:buNone/>
            </a:pPr>
            <a:endParaRPr lang="ja-JP" altLang="ja-JP" sz="2215">
              <a:solidFill>
                <a:srgbClr val="000000"/>
              </a:solidFill>
            </a:endParaRPr>
          </a:p>
        </p:txBody>
      </p:sp>
      <p:graphicFrame>
        <p:nvGraphicFramePr>
          <p:cNvPr id="3289" name="Group 217"/>
          <p:cNvGraphicFramePr>
            <a:graphicFrameLocks noGrp="1"/>
          </p:cNvGraphicFramePr>
          <p:nvPr/>
        </p:nvGraphicFramePr>
        <p:xfrm>
          <a:off x="187570" y="1037493"/>
          <a:ext cx="8815754" cy="5134114"/>
        </p:xfrm>
        <a:graphic>
          <a:graphicData uri="http://schemas.openxmlformats.org/drawingml/2006/table">
            <a:tbl>
              <a:tblPr/>
              <a:tblGrid>
                <a:gridCol w="455046">
                  <a:extLst>
                    <a:ext uri="{9D8B030D-6E8A-4147-A177-3AD203B41FA5}">
                      <a16:colId xmlns:a16="http://schemas.microsoft.com/office/drawing/2014/main" val="20000"/>
                    </a:ext>
                  </a:extLst>
                </a:gridCol>
                <a:gridCol w="825150">
                  <a:extLst>
                    <a:ext uri="{9D8B030D-6E8A-4147-A177-3AD203B41FA5}">
                      <a16:colId xmlns:a16="http://schemas.microsoft.com/office/drawing/2014/main" val="20001"/>
                    </a:ext>
                  </a:extLst>
                </a:gridCol>
                <a:gridCol w="827172">
                  <a:extLst>
                    <a:ext uri="{9D8B030D-6E8A-4147-A177-3AD203B41FA5}">
                      <a16:colId xmlns:a16="http://schemas.microsoft.com/office/drawing/2014/main" val="20002"/>
                    </a:ext>
                  </a:extLst>
                </a:gridCol>
                <a:gridCol w="825150">
                  <a:extLst>
                    <a:ext uri="{9D8B030D-6E8A-4147-A177-3AD203B41FA5}">
                      <a16:colId xmlns:a16="http://schemas.microsoft.com/office/drawing/2014/main" val="20003"/>
                    </a:ext>
                  </a:extLst>
                </a:gridCol>
                <a:gridCol w="825150">
                  <a:extLst>
                    <a:ext uri="{9D8B030D-6E8A-4147-A177-3AD203B41FA5}">
                      <a16:colId xmlns:a16="http://schemas.microsoft.com/office/drawing/2014/main" val="20004"/>
                    </a:ext>
                  </a:extLst>
                </a:gridCol>
                <a:gridCol w="2776790">
                  <a:extLst>
                    <a:ext uri="{9D8B030D-6E8A-4147-A177-3AD203B41FA5}">
                      <a16:colId xmlns:a16="http://schemas.microsoft.com/office/drawing/2014/main" val="20009"/>
                    </a:ext>
                  </a:extLst>
                </a:gridCol>
                <a:gridCol w="1359070">
                  <a:extLst>
                    <a:ext uri="{9D8B030D-6E8A-4147-A177-3AD203B41FA5}">
                      <a16:colId xmlns:a16="http://schemas.microsoft.com/office/drawing/2014/main" val="20010"/>
                    </a:ext>
                  </a:extLst>
                </a:gridCol>
                <a:gridCol w="922226">
                  <a:extLst>
                    <a:ext uri="{9D8B030D-6E8A-4147-A177-3AD203B41FA5}">
                      <a16:colId xmlns:a16="http://schemas.microsoft.com/office/drawing/2014/main" val="20011"/>
                    </a:ext>
                  </a:extLst>
                </a:gridCol>
              </a:tblGrid>
              <a:tr h="253512">
                <a:tc rowSpan="2" gridSpan="5">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グループメンバーが考える推進者のあるべき姿の抽出</a:t>
                      </a:r>
                    </a:p>
                  </a:txBody>
                  <a:tcPr marL="84406" marR="84406" marT="42198" marB="4219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あるべき姿を行動形で表現する</a:t>
                      </a:r>
                      <a:br>
                        <a:rPr kumimoji="1" lang="ja-JP" altLang="en-US"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2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（○○の◆◆を△△する）</a:t>
                      </a: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グループの選定結果</a:t>
                      </a:r>
                      <a:endPar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extLst>
                  <a:ext uri="{0D108BD9-81ED-4DB2-BD59-A6C34878D82A}">
                    <a16:rowId xmlns:a16="http://schemas.microsoft.com/office/drawing/2014/main" val="10000"/>
                  </a:ext>
                </a:extLst>
              </a:tr>
              <a:tr h="281049">
                <a:tc gridSpan="5"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row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根拠</a:t>
                      </a: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選んだ</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もの</a:t>
                      </a: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425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a:t>
                      </a:r>
                    </a:p>
                  </a:txBody>
                  <a:tcPr marL="84406" marR="84406" marT="42198" marB="4219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1" i="0" u="none" strike="noStrike" cap="none" normalizeH="0" baseline="0">
                          <a:ln>
                            <a:noFill/>
                          </a:ln>
                          <a:solidFill>
                            <a:schemeClr val="tx1"/>
                          </a:solidFill>
                          <a:effectLst/>
                          <a:latin typeface="Times New Roman" panose="02020603050405020304" pitchFamily="18" charset="0"/>
                          <a:ea typeface="HGS創英角ﾎﾟｯﾌﾟ体" panose="040B0A00000000000000" pitchFamily="50" charset="-128"/>
                        </a:rPr>
                        <a:t>A</a:t>
                      </a:r>
                      <a:r>
                        <a:rPr kumimoji="1" lang="ja-JP" altLang="en-US" sz="1100" b="1" i="0" u="none" strike="noStrike" cap="none" normalizeH="0" baseline="0">
                          <a:ln>
                            <a:noFill/>
                          </a:ln>
                          <a:solidFill>
                            <a:schemeClr val="tx1"/>
                          </a:solidFill>
                          <a:effectLst/>
                          <a:latin typeface="Times New Roman" panose="02020603050405020304" pitchFamily="18" charset="0"/>
                          <a:ea typeface="HGS創英角ﾎﾟｯﾌﾟ体" panose="040B0A00000000000000" pitchFamily="50" charset="-128"/>
                        </a:rPr>
                        <a:t>さん</a:t>
                      </a:r>
                      <a:endParaRPr kumimoji="1" lang="ja-JP" altLang="ja-JP" sz="1100" b="1" i="0" u="none" strike="noStrike" cap="none" normalizeH="0" baseline="0">
                        <a:ln>
                          <a:noFill/>
                        </a:ln>
                        <a:solidFill>
                          <a:schemeClr val="tx1"/>
                        </a:solidFill>
                        <a:effectLst/>
                        <a:latin typeface="Times New Roman" panose="02020603050405020304" pitchFamily="18" charset="0"/>
                        <a:ea typeface="HGS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a:ln>
                            <a:noFill/>
                          </a:ln>
                          <a:solidFill>
                            <a:schemeClr val="tx1"/>
                          </a:solidFill>
                          <a:effectLst/>
                          <a:latin typeface="Times New Roman" panose="02020603050405020304" pitchFamily="18" charset="0"/>
                          <a:ea typeface="HGS創英角ﾎﾟｯﾌﾟ体" panose="040B0A00000000000000" pitchFamily="50" charset="-128"/>
                        </a:rPr>
                        <a:t>B</a:t>
                      </a:r>
                      <a:r>
                        <a:rPr kumimoji="1" lang="ja-JP" altLang="en-US" sz="1100" b="0" i="0" u="none" strike="noStrike" cap="none" normalizeH="0" baseline="0">
                          <a:ln>
                            <a:noFill/>
                          </a:ln>
                          <a:solidFill>
                            <a:schemeClr val="tx1"/>
                          </a:solidFill>
                          <a:effectLst/>
                          <a:latin typeface="Times New Roman" panose="02020603050405020304" pitchFamily="18" charset="0"/>
                          <a:ea typeface="HGS創英角ﾎﾟｯﾌﾟ体" panose="040B0A00000000000000" pitchFamily="50" charset="-128"/>
                        </a:rPr>
                        <a:t>さん</a:t>
                      </a:r>
                      <a:endParaRPr kumimoji="1" lang="ja-JP" altLang="ja-JP" sz="1100" b="0" i="0" u="none" strike="noStrike" cap="none" normalizeH="0" baseline="0">
                        <a:ln>
                          <a:noFill/>
                        </a:ln>
                        <a:solidFill>
                          <a:schemeClr val="tx1"/>
                        </a:solidFill>
                        <a:effectLst/>
                        <a:latin typeface="Times New Roman" panose="02020603050405020304" pitchFamily="18" charset="0"/>
                        <a:ea typeface="HGS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rPr>
                        <a:t>C</a:t>
                      </a:r>
                      <a:r>
                        <a:rPr kumimoji="1" lang="ja-JP" altLang="en-US" sz="11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rPr>
                        <a:t>さん</a:t>
                      </a:r>
                      <a:endParaRPr kumimoji="1" lang="ja-JP" altLang="ja-JP" sz="11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rPr>
                        <a:t>D</a:t>
                      </a:r>
                      <a:r>
                        <a:rPr kumimoji="1" lang="ja-JP" altLang="en-US" sz="11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rPr>
                        <a:t>さん</a:t>
                      </a:r>
                      <a:endParaRPr kumimoji="1" lang="ja-JP" altLang="ja-JP" sz="11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2"/>
                  </a:ext>
                </a:extLst>
              </a:tr>
              <a:tr h="429358">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①</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425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②</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70389">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③</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4108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④</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203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⑤</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63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⑥</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1258">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⑦</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8246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⑧</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42203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⑨</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8246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⑩</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3235" name="Text Box 235"/>
          <p:cNvSpPr txBox="1">
            <a:spLocks noChangeArrowheads="1"/>
          </p:cNvSpPr>
          <p:nvPr/>
        </p:nvSpPr>
        <p:spPr bwMode="auto">
          <a:xfrm>
            <a:off x="6189785" y="6271686"/>
            <a:ext cx="2813538" cy="29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defTabSz="844083" eaLnBrk="1" hangingPunct="1">
              <a:spcBef>
                <a:spcPct val="50000"/>
              </a:spcBef>
              <a:buNone/>
            </a:pPr>
            <a:r>
              <a:rPr lang="en-US" altLang="ja-JP" sz="1292" dirty="0">
                <a:solidFill>
                  <a:srgbClr val="000000"/>
                </a:solidFill>
              </a:rPr>
              <a:t>※</a:t>
            </a:r>
            <a:r>
              <a:rPr lang="ja-JP" altLang="en-US" sz="1292" dirty="0">
                <a:solidFill>
                  <a:srgbClr val="000000"/>
                </a:solidFill>
              </a:rPr>
              <a:t>選定基準　◎：最重要、○：重要</a:t>
            </a:r>
          </a:p>
        </p:txBody>
      </p:sp>
      <p:sp>
        <p:nvSpPr>
          <p:cNvPr id="3236" name="Text Box 236"/>
          <p:cNvSpPr txBox="1">
            <a:spLocks noChangeArrowheads="1"/>
          </p:cNvSpPr>
          <p:nvPr/>
        </p:nvSpPr>
        <p:spPr bwMode="auto">
          <a:xfrm>
            <a:off x="7306408" y="369277"/>
            <a:ext cx="148590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844083" eaLnBrk="1" hangingPunct="1">
              <a:spcBef>
                <a:spcPct val="50000"/>
              </a:spcBef>
              <a:buNone/>
            </a:pPr>
            <a:r>
              <a:rPr lang="ja-JP" altLang="en-US" sz="1108" u="sng">
                <a:solidFill>
                  <a:srgbClr val="000000"/>
                </a:solidFill>
              </a:rPr>
              <a:t>発表資料２</a:t>
            </a:r>
          </a:p>
          <a:p>
            <a:pPr defTabSz="844083" eaLnBrk="1" hangingPunct="1">
              <a:spcBef>
                <a:spcPct val="50000"/>
              </a:spcBef>
              <a:buNone/>
            </a:pPr>
            <a:r>
              <a:rPr lang="ja-JP" altLang="en-US" sz="1108" u="sng">
                <a:solidFill>
                  <a:srgbClr val="000000"/>
                </a:solidFill>
              </a:rPr>
              <a:t>グループ名：</a:t>
            </a:r>
            <a:r>
              <a:rPr lang="ja-JP" altLang="en-US" sz="1108" u="sng">
                <a:solidFill>
                  <a:srgbClr val="000000"/>
                </a:solidFill>
                <a:ea typeface="HGS創英角ﾎﾟｯﾌﾟ体" panose="040B0A00000000000000" pitchFamily="50" charset="-128"/>
              </a:rPr>
              <a:t>　　　</a:t>
            </a:r>
            <a:r>
              <a:rPr lang="ja-JP" altLang="en-US" sz="1108" u="sng">
                <a:solidFill>
                  <a:srgbClr val="000000"/>
                </a:solidFill>
              </a:rPr>
              <a:t>　</a:t>
            </a:r>
          </a:p>
        </p:txBody>
      </p:sp>
      <p:sp>
        <p:nvSpPr>
          <p:cNvPr id="2" name="角丸四角形 1"/>
          <p:cNvSpPr/>
          <p:nvPr/>
        </p:nvSpPr>
        <p:spPr>
          <a:xfrm>
            <a:off x="650334" y="1532358"/>
            <a:ext cx="3323446" cy="4569504"/>
          </a:xfrm>
          <a:prstGeom prst="roundRect">
            <a:avLst>
              <a:gd name="adj" fmla="val 4073"/>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ja-JP" altLang="en-US" sz="2215">
              <a:solidFill>
                <a:srgbClr val="FFFFFF"/>
              </a:solidFill>
              <a:latin typeface="Times New Roman"/>
              <a:ea typeface="ＭＳ Ｐゴシック"/>
            </a:endParaRPr>
          </a:p>
        </p:txBody>
      </p:sp>
      <p:sp>
        <p:nvSpPr>
          <p:cNvPr id="8" name="テキスト ボックス 7"/>
          <p:cNvSpPr txBox="1"/>
          <p:nvPr/>
        </p:nvSpPr>
        <p:spPr>
          <a:xfrm>
            <a:off x="971647" y="2298432"/>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付箋を貼っていく</a:t>
            </a:r>
          </a:p>
        </p:txBody>
      </p:sp>
      <p:sp>
        <p:nvSpPr>
          <p:cNvPr id="9" name="角丸四角形 8"/>
          <p:cNvSpPr/>
          <p:nvPr/>
        </p:nvSpPr>
        <p:spPr>
          <a:xfrm>
            <a:off x="4055835" y="1030307"/>
            <a:ext cx="4973066" cy="5150238"/>
          </a:xfrm>
          <a:prstGeom prst="roundRect">
            <a:avLst>
              <a:gd name="adj" fmla="val 4073"/>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ja-JP" altLang="en-US" sz="2215">
              <a:solidFill>
                <a:srgbClr val="FFFFFF"/>
              </a:solidFill>
              <a:latin typeface="Times New Roman"/>
              <a:ea typeface="ＭＳ Ｐゴシック"/>
            </a:endParaRPr>
          </a:p>
        </p:txBody>
      </p:sp>
      <p:sp>
        <p:nvSpPr>
          <p:cNvPr id="12" name="テキスト ボックス 11"/>
          <p:cNvSpPr txBox="1"/>
          <p:nvPr/>
        </p:nvSpPr>
        <p:spPr>
          <a:xfrm>
            <a:off x="4683134" y="3052615"/>
            <a:ext cx="3013302" cy="376385"/>
          </a:xfrm>
          <a:prstGeom prst="rect">
            <a:avLst/>
          </a:prstGeom>
          <a:solidFill>
            <a:srgbClr val="FFFF00"/>
          </a:solidFill>
        </p:spPr>
        <p:txBody>
          <a:bodyPr wrap="square" rtlCol="0">
            <a:spAutoFit/>
          </a:bodyPr>
          <a:lstStyle/>
          <a:p>
            <a:pPr defTabSz="844083"/>
            <a:r>
              <a:rPr lang="ja-JP" altLang="en-US" sz="1846" dirty="0">
                <a:solidFill>
                  <a:srgbClr val="000000"/>
                </a:solidFill>
              </a:rPr>
              <a:t>・太いマジックで大きく書く</a:t>
            </a:r>
          </a:p>
        </p:txBody>
      </p:sp>
    </p:spTree>
    <p:extLst>
      <p:ext uri="{BB962C8B-B14F-4D97-AF65-F5344CB8AC3E}">
        <p14:creationId xmlns:p14="http://schemas.microsoft.com/office/powerpoint/2010/main" val="99530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75EB5413-1D7F-4F72-AF00-C73D78C055A4}"/>
              </a:ext>
            </a:extLst>
          </p:cNvPr>
          <p:cNvSpPr txBox="1">
            <a:spLocks noChangeArrowheads="1"/>
          </p:cNvSpPr>
          <p:nvPr/>
        </p:nvSpPr>
        <p:spPr bwMode="auto">
          <a:xfrm>
            <a:off x="0" y="26064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15</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8</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a:extLst>
              <a:ext uri="{FF2B5EF4-FFF2-40B4-BE49-F238E27FC236}">
                <a16:creationId xmlns:a16="http://schemas.microsoft.com/office/drawing/2014/main" id="{AF1C461F-7740-4A86-9071-569C5A84E9F6}"/>
              </a:ext>
            </a:extLst>
          </p:cNvPr>
          <p:cNvSpPr txBox="1"/>
          <p:nvPr/>
        </p:nvSpPr>
        <p:spPr>
          <a:xfrm>
            <a:off x="323528" y="698431"/>
            <a:ext cx="6912768"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Times New Roman" panose="02020603050405020304" pitchFamily="18" charset="0"/>
              </a:rPr>
              <a:t>５．５　情報交換会・なんでも相談（各会場別）</a:t>
            </a:r>
            <a:endParaRPr lang="ja-JP" altLang="en-US" b="1"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C63D0C7D-C0A5-4951-8B67-417E01F4C057}"/>
              </a:ext>
            </a:extLst>
          </p:cNvPr>
          <p:cNvSpPr txBox="1"/>
          <p:nvPr/>
        </p:nvSpPr>
        <p:spPr>
          <a:xfrm>
            <a:off x="179512" y="1490519"/>
            <a:ext cx="8964488" cy="3576172"/>
          </a:xfrm>
          <a:prstGeom prst="rect">
            <a:avLst/>
          </a:prstGeom>
          <a:noFill/>
        </p:spPr>
        <p:txBody>
          <a:bodyPr wrap="square" rtlCol="0">
            <a:spAutoFit/>
          </a:bodyPr>
          <a:lstStyle/>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(1)</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会場全体もしくは各グループごとにフリーディスカッションを行ってください。</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en-US" altLang="ja-JP" sz="2200" dirty="0">
                <a:latin typeface="Meiryo UI" panose="020B0604030504040204" pitchFamily="50" charset="-128"/>
                <a:ea typeface="Meiryo UI" panose="020B0604030504040204" pitchFamily="50" charset="-128"/>
                <a:cs typeface="Times New Roman" panose="02020603050405020304" pitchFamily="18" charset="0"/>
              </a:rPr>
              <a:t>※</a:t>
            </a: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会場世話人より指示します。</a:t>
            </a:r>
            <a:endPar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(2)</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特にお題はきめておりませんので、頂いた質問や各社の</a:t>
            </a: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QC</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サークル活動に</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ついての困り事などでも結構ですので、ご自由に情報意見交換を</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行ってください。</a:t>
            </a:r>
          </a:p>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(3)</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アドバイザー含め、親睦を図ってください。</a:t>
            </a:r>
          </a:p>
          <a:p>
            <a:pPr lvl="0" algn="just">
              <a:lnSpc>
                <a:spcPct val="150000"/>
              </a:lnSpc>
            </a:pPr>
            <a:endParaRPr lang="ja-JP"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3508972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3"/>
          <p:cNvSpPr txBox="1">
            <a:spLocks noChangeArrowheads="1"/>
          </p:cNvSpPr>
          <p:nvPr/>
        </p:nvSpPr>
        <p:spPr bwMode="auto">
          <a:xfrm>
            <a:off x="557345" y="44624"/>
            <a:ext cx="80434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b="1" u="sng" dirty="0">
                <a:latin typeface="Meiryo UI" pitchFamily="50" charset="-128"/>
                <a:ea typeface="Meiryo UI" pitchFamily="50" charset="-128"/>
                <a:cs typeface="Meiryo UI" pitchFamily="50" charset="-128"/>
              </a:rPr>
              <a:t>席に着きましたら、下記手順でネームプレートを作成してください。</a:t>
            </a:r>
            <a:endParaRPr lang="en-US" altLang="ja-JP" sz="2400" b="1" u="sng" dirty="0">
              <a:latin typeface="Meiryo UI" pitchFamily="50" charset="-128"/>
              <a:ea typeface="Meiryo UI" pitchFamily="50" charset="-128"/>
              <a:cs typeface="Meiryo UI" pitchFamily="50" charset="-128"/>
            </a:endParaRPr>
          </a:p>
          <a:p>
            <a:pPr eaLnBrk="1" hangingPunct="1"/>
            <a:endParaRPr lang="ja-JP" altLang="en-US" sz="2400" b="1" u="sng" dirty="0">
              <a:latin typeface="Meiryo UI" pitchFamily="50" charset="-128"/>
              <a:ea typeface="Meiryo UI" pitchFamily="50" charset="-128"/>
              <a:cs typeface="Meiryo UI" pitchFamily="50" charset="-128"/>
            </a:endParaRPr>
          </a:p>
        </p:txBody>
      </p:sp>
      <p:grpSp>
        <p:nvGrpSpPr>
          <p:cNvPr id="7172" name="Group 15"/>
          <p:cNvGrpSpPr>
            <a:grpSpLocks/>
          </p:cNvGrpSpPr>
          <p:nvPr/>
        </p:nvGrpSpPr>
        <p:grpSpPr bwMode="auto">
          <a:xfrm>
            <a:off x="4419321" y="4153834"/>
            <a:ext cx="4120662" cy="2592388"/>
            <a:chOff x="1066" y="754"/>
            <a:chExt cx="2812" cy="1633"/>
          </a:xfrm>
        </p:grpSpPr>
        <p:sp>
          <p:nvSpPr>
            <p:cNvPr id="7185" name="Line 5"/>
            <p:cNvSpPr>
              <a:spLocks noChangeShapeType="1"/>
            </p:cNvSpPr>
            <p:nvPr/>
          </p:nvSpPr>
          <p:spPr bwMode="auto">
            <a:xfrm flipV="1">
              <a:off x="1429" y="754"/>
              <a:ext cx="2131" cy="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6" name="Line 6"/>
            <p:cNvSpPr>
              <a:spLocks noChangeShapeType="1"/>
            </p:cNvSpPr>
            <p:nvPr/>
          </p:nvSpPr>
          <p:spPr bwMode="auto">
            <a:xfrm>
              <a:off x="1429" y="1616"/>
              <a:ext cx="317" cy="77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7" name="Line 7"/>
            <p:cNvSpPr>
              <a:spLocks noChangeShapeType="1"/>
            </p:cNvSpPr>
            <p:nvPr/>
          </p:nvSpPr>
          <p:spPr bwMode="auto">
            <a:xfrm flipH="1">
              <a:off x="1066" y="1616"/>
              <a:ext cx="363" cy="6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8" name="Line 8"/>
            <p:cNvSpPr>
              <a:spLocks noChangeShapeType="1"/>
            </p:cNvSpPr>
            <p:nvPr/>
          </p:nvSpPr>
          <p:spPr bwMode="auto">
            <a:xfrm flipH="1" flipV="1">
              <a:off x="1066" y="2296"/>
              <a:ext cx="68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9" name="Line 9"/>
            <p:cNvSpPr>
              <a:spLocks noChangeShapeType="1"/>
            </p:cNvSpPr>
            <p:nvPr/>
          </p:nvSpPr>
          <p:spPr bwMode="auto">
            <a:xfrm flipV="1">
              <a:off x="1746" y="1525"/>
              <a:ext cx="2132" cy="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0" name="Line 10"/>
            <p:cNvSpPr>
              <a:spLocks noChangeShapeType="1"/>
            </p:cNvSpPr>
            <p:nvPr/>
          </p:nvSpPr>
          <p:spPr bwMode="auto">
            <a:xfrm>
              <a:off x="3561" y="754"/>
              <a:ext cx="317" cy="77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1" name="Line 11"/>
            <p:cNvSpPr>
              <a:spLocks noChangeShapeType="1"/>
            </p:cNvSpPr>
            <p:nvPr/>
          </p:nvSpPr>
          <p:spPr bwMode="auto">
            <a:xfrm flipH="1">
              <a:off x="3198" y="754"/>
              <a:ext cx="363" cy="68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2" name="Line 12"/>
            <p:cNvSpPr>
              <a:spLocks noChangeShapeType="1"/>
            </p:cNvSpPr>
            <p:nvPr/>
          </p:nvSpPr>
          <p:spPr bwMode="auto">
            <a:xfrm flipH="1" flipV="1">
              <a:off x="3198" y="1434"/>
              <a:ext cx="680" cy="9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3" name="Line 13"/>
            <p:cNvSpPr>
              <a:spLocks noChangeShapeType="1"/>
            </p:cNvSpPr>
            <p:nvPr/>
          </p:nvSpPr>
          <p:spPr bwMode="auto">
            <a:xfrm flipV="1">
              <a:off x="1610" y="1434"/>
              <a:ext cx="1587" cy="63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4" name="Line 14"/>
            <p:cNvSpPr>
              <a:spLocks noChangeShapeType="1"/>
            </p:cNvSpPr>
            <p:nvPr/>
          </p:nvSpPr>
          <p:spPr bwMode="auto">
            <a:xfrm flipV="1">
              <a:off x="1066" y="2069"/>
              <a:ext cx="544"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7173" name="WordArt 16"/>
          <p:cNvSpPr>
            <a:spLocks noChangeArrowheads="1" noChangeShapeType="1" noTextEdit="1"/>
          </p:cNvSpPr>
          <p:nvPr/>
        </p:nvSpPr>
        <p:spPr bwMode="auto">
          <a:xfrm rot="-946441">
            <a:off x="5505027" y="4873890"/>
            <a:ext cx="2060331" cy="433388"/>
          </a:xfrm>
          <a:prstGeom prst="rect">
            <a:avLst/>
          </a:prstGeom>
        </p:spPr>
        <p:txBody>
          <a:bodyPr wrap="none" fromWordArt="1">
            <a:prstTxWarp prst="textSlantUp">
              <a:avLst>
                <a:gd name="adj" fmla="val 55556"/>
              </a:avLst>
            </a:prstTxWarp>
          </a:bodyPr>
          <a:lstStyle/>
          <a:p>
            <a:pPr algn="ctr"/>
            <a:r>
              <a:rPr lang="ja-JP" altLang="en-US" sz="3600" kern="10">
                <a:ln w="9525">
                  <a:solidFill>
                    <a:srgbClr val="000000"/>
                  </a:solidFill>
                  <a:round/>
                  <a:headEnd/>
                  <a:tailEnd/>
                </a:ln>
                <a:solidFill>
                  <a:srgbClr val="000000"/>
                </a:solidFill>
                <a:latin typeface="ＭＳ Ｐゴシック"/>
                <a:ea typeface="ＭＳ Ｐゴシック"/>
              </a:rPr>
              <a:t>○○◇◇㈱</a:t>
            </a:r>
          </a:p>
        </p:txBody>
      </p:sp>
      <p:sp>
        <p:nvSpPr>
          <p:cNvPr id="7174" name="Rectangle 19"/>
          <p:cNvSpPr>
            <a:spLocks noChangeArrowheads="1"/>
          </p:cNvSpPr>
          <p:nvPr/>
        </p:nvSpPr>
        <p:spPr bwMode="auto">
          <a:xfrm rot="-1352181">
            <a:off x="5324947" y="5270640"/>
            <a:ext cx="2475035" cy="7921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ja-JP" altLang="ja-JP"/>
          </a:p>
        </p:txBody>
      </p:sp>
      <p:sp>
        <p:nvSpPr>
          <p:cNvPr id="7175" name="WordArt 17"/>
          <p:cNvSpPr>
            <a:spLocks noChangeArrowheads="1" noChangeShapeType="1" noTextEdit="1"/>
          </p:cNvSpPr>
          <p:nvPr/>
        </p:nvSpPr>
        <p:spPr bwMode="auto">
          <a:xfrm rot="-477922">
            <a:off x="5837668" y="5234253"/>
            <a:ext cx="2060331" cy="931862"/>
          </a:xfrm>
          <a:prstGeom prst="rect">
            <a:avLst/>
          </a:prstGeom>
        </p:spPr>
        <p:txBody>
          <a:bodyPr wrap="none" fromWordArt="1">
            <a:prstTxWarp prst="textSlantUp">
              <a:avLst>
                <a:gd name="adj" fmla="val 55556"/>
              </a:avLst>
            </a:prstTxWarp>
          </a:bodyPr>
          <a:lstStyle/>
          <a:p>
            <a:pPr algn="ctr"/>
            <a:r>
              <a:rPr lang="ja-JP" altLang="en-US" sz="3600" kern="10" dirty="0">
                <a:ln w="9525">
                  <a:solidFill>
                    <a:srgbClr val="000000"/>
                  </a:solidFill>
                  <a:round/>
                  <a:headEnd/>
                  <a:tailEnd/>
                </a:ln>
                <a:solidFill>
                  <a:srgbClr val="000000"/>
                </a:solidFill>
                <a:latin typeface="ＭＳ Ｐゴシック"/>
                <a:ea typeface="ＭＳ Ｐゴシック"/>
              </a:rPr>
              <a:t>愛知　太郎</a:t>
            </a:r>
          </a:p>
        </p:txBody>
      </p:sp>
      <p:sp>
        <p:nvSpPr>
          <p:cNvPr id="7182" name="Freeform 29"/>
          <p:cNvSpPr>
            <a:spLocks/>
          </p:cNvSpPr>
          <p:nvPr/>
        </p:nvSpPr>
        <p:spPr bwMode="auto">
          <a:xfrm rot="10116797">
            <a:off x="4080774" y="5980524"/>
            <a:ext cx="665285" cy="647700"/>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pic>
        <p:nvPicPr>
          <p:cNvPr id="5" name="図 4">
            <a:extLst>
              <a:ext uri="{FF2B5EF4-FFF2-40B4-BE49-F238E27FC236}">
                <a16:creationId xmlns:a16="http://schemas.microsoft.com/office/drawing/2014/main" id="{43F5D067-C8A3-D7A9-EBCD-4ED6F0A8D86D}"/>
              </a:ext>
            </a:extLst>
          </p:cNvPr>
          <p:cNvPicPr>
            <a:picLocks noChangeAspect="1"/>
          </p:cNvPicPr>
          <p:nvPr/>
        </p:nvPicPr>
        <p:blipFill rotWithShape="1">
          <a:blip r:embed="rId2"/>
          <a:srcRect l="422" r="285"/>
          <a:stretch/>
        </p:blipFill>
        <p:spPr>
          <a:xfrm>
            <a:off x="1056153" y="1095595"/>
            <a:ext cx="1491059" cy="2117381"/>
          </a:xfrm>
          <a:prstGeom prst="rect">
            <a:avLst/>
          </a:prstGeom>
          <a:ln>
            <a:solidFill>
              <a:schemeClr val="tx1"/>
            </a:solidFill>
          </a:ln>
        </p:spPr>
      </p:pic>
      <p:cxnSp>
        <p:nvCxnSpPr>
          <p:cNvPr id="4" name="直線コネクタ 3">
            <a:extLst>
              <a:ext uri="{FF2B5EF4-FFF2-40B4-BE49-F238E27FC236}">
                <a16:creationId xmlns:a16="http://schemas.microsoft.com/office/drawing/2014/main" id="{E87F1D4A-C1DA-4465-99EF-7C224E7C0D87}"/>
              </a:ext>
            </a:extLst>
          </p:cNvPr>
          <p:cNvCxnSpPr>
            <a:cxnSpLocks/>
          </p:cNvCxnSpPr>
          <p:nvPr/>
        </p:nvCxnSpPr>
        <p:spPr>
          <a:xfrm>
            <a:off x="640573" y="2146118"/>
            <a:ext cx="227524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7" name="図 6">
            <a:extLst>
              <a:ext uri="{FF2B5EF4-FFF2-40B4-BE49-F238E27FC236}">
                <a16:creationId xmlns:a16="http://schemas.microsoft.com/office/drawing/2014/main" id="{9CB05CA0-FAF8-816F-33D7-6910A9B3C013}"/>
              </a:ext>
            </a:extLst>
          </p:cNvPr>
          <p:cNvPicPr>
            <a:picLocks noChangeAspect="1"/>
          </p:cNvPicPr>
          <p:nvPr/>
        </p:nvPicPr>
        <p:blipFill>
          <a:blip r:embed="rId3"/>
          <a:stretch>
            <a:fillRect/>
          </a:stretch>
        </p:blipFill>
        <p:spPr>
          <a:xfrm rot="2580535">
            <a:off x="5274582" y="1390476"/>
            <a:ext cx="1363154" cy="1995657"/>
          </a:xfrm>
          <a:prstGeom prst="rect">
            <a:avLst/>
          </a:prstGeom>
        </p:spPr>
      </p:pic>
      <p:sp>
        <p:nvSpPr>
          <p:cNvPr id="7184" name="Text Box 30"/>
          <p:cNvSpPr txBox="1">
            <a:spLocks noChangeArrowheads="1"/>
          </p:cNvSpPr>
          <p:nvPr/>
        </p:nvSpPr>
        <p:spPr bwMode="auto">
          <a:xfrm>
            <a:off x="138255" y="548680"/>
            <a:ext cx="36416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①参加券を半分に折る</a:t>
            </a:r>
          </a:p>
        </p:txBody>
      </p:sp>
      <p:sp>
        <p:nvSpPr>
          <p:cNvPr id="10" name="テキスト ボックス 9">
            <a:extLst>
              <a:ext uri="{FF2B5EF4-FFF2-40B4-BE49-F238E27FC236}">
                <a16:creationId xmlns:a16="http://schemas.microsoft.com/office/drawing/2014/main" id="{1B2F5C4A-7005-FD22-53DE-769EF045038B}"/>
              </a:ext>
            </a:extLst>
          </p:cNvPr>
          <p:cNvSpPr txBox="1"/>
          <p:nvPr/>
        </p:nvSpPr>
        <p:spPr>
          <a:xfrm>
            <a:off x="6976529" y="1982873"/>
            <a:ext cx="2344028" cy="1077218"/>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重ね合わせた状態で</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面の</a:t>
            </a:r>
            <a:r>
              <a:rPr kumimoji="1" lang="en-US" altLang="ja-JP" sz="1600" dirty="0">
                <a:latin typeface="Meiryo UI" panose="020B0604030504040204" pitchFamily="50" charset="-128"/>
                <a:ea typeface="Meiryo UI" panose="020B0604030504040204" pitchFamily="50" charset="-128"/>
              </a:rPr>
              <a:t>1/4</a:t>
            </a:r>
            <a:r>
              <a:rPr kumimoji="1" lang="ja-JP" altLang="en-US" sz="1600" dirty="0">
                <a:latin typeface="Meiryo UI" panose="020B0604030504040204" pitchFamily="50" charset="-128"/>
                <a:ea typeface="Meiryo UI" panose="020B0604030504040204" pitchFamily="50" charset="-128"/>
              </a:rPr>
              <a:t>くらいの</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深さまで</a:t>
            </a:r>
            <a:r>
              <a:rPr lang="ja-JP" altLang="en-US" sz="1600" b="1" dirty="0">
                <a:latin typeface="Meiryo UI" panose="020B0604030504040204" pitchFamily="50" charset="-128"/>
                <a:ea typeface="Meiryo UI" panose="020B0604030504040204" pitchFamily="50" charset="-128"/>
              </a:rPr>
              <a:t>斜めに</a:t>
            </a:r>
            <a:endParaRPr lang="en-US" altLang="ja-JP" sz="1600" b="1"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切り込むのがポイント</a:t>
            </a:r>
          </a:p>
        </p:txBody>
      </p:sp>
      <p:sp>
        <p:nvSpPr>
          <p:cNvPr id="11" name="Text Box 30">
            <a:extLst>
              <a:ext uri="{FF2B5EF4-FFF2-40B4-BE49-F238E27FC236}">
                <a16:creationId xmlns:a16="http://schemas.microsoft.com/office/drawing/2014/main" id="{F808FA37-148D-F575-BFCB-362D24619F78}"/>
              </a:ext>
            </a:extLst>
          </p:cNvPr>
          <p:cNvSpPr txBox="1">
            <a:spLocks noChangeArrowheads="1"/>
          </p:cNvSpPr>
          <p:nvPr/>
        </p:nvSpPr>
        <p:spPr bwMode="auto">
          <a:xfrm>
            <a:off x="138255" y="3555277"/>
            <a:ext cx="889824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③さらに半分に折る　　　　　　 ④切り込みを入れた面を重ね合わせて</a:t>
            </a:r>
            <a:endParaRPr lang="en-US" altLang="ja-JP" sz="2400" dirty="0">
              <a:latin typeface="Meiryo UI" panose="020B0604030504040204" pitchFamily="50" charset="-128"/>
              <a:ea typeface="Meiryo UI" panose="020B0604030504040204" pitchFamily="50" charset="-128"/>
            </a:endParaRPr>
          </a:p>
          <a:p>
            <a:pPr eaLnBrk="1" hangingPunct="1"/>
            <a:r>
              <a:rPr lang="ja-JP" altLang="en-US" sz="2400" dirty="0">
                <a:latin typeface="Meiryo UI" panose="020B0604030504040204" pitchFamily="50" charset="-128"/>
                <a:ea typeface="Meiryo UI" panose="020B0604030504040204" pitchFamily="50" charset="-128"/>
              </a:rPr>
              <a:t>　　　　　　　　　　　　　　　　　　　　三角柱を作る</a:t>
            </a:r>
          </a:p>
        </p:txBody>
      </p:sp>
      <p:pic>
        <p:nvPicPr>
          <p:cNvPr id="12" name="図 11">
            <a:extLst>
              <a:ext uri="{FF2B5EF4-FFF2-40B4-BE49-F238E27FC236}">
                <a16:creationId xmlns:a16="http://schemas.microsoft.com/office/drawing/2014/main" id="{94A03E44-BA30-F036-F970-DBA9F681DBF1}"/>
              </a:ext>
            </a:extLst>
          </p:cNvPr>
          <p:cNvPicPr>
            <a:picLocks noChangeAspect="1"/>
          </p:cNvPicPr>
          <p:nvPr/>
        </p:nvPicPr>
        <p:blipFill>
          <a:blip r:embed="rId3"/>
          <a:stretch>
            <a:fillRect/>
          </a:stretch>
        </p:blipFill>
        <p:spPr>
          <a:xfrm rot="2580535">
            <a:off x="849597" y="4168274"/>
            <a:ext cx="1455000" cy="2130120"/>
          </a:xfrm>
          <a:prstGeom prst="rect">
            <a:avLst/>
          </a:prstGeom>
        </p:spPr>
      </p:pic>
      <p:cxnSp>
        <p:nvCxnSpPr>
          <p:cNvPr id="13" name="直線コネクタ 12">
            <a:extLst>
              <a:ext uri="{FF2B5EF4-FFF2-40B4-BE49-F238E27FC236}">
                <a16:creationId xmlns:a16="http://schemas.microsoft.com/office/drawing/2014/main" id="{A1962819-0FBA-10F6-461F-62CB46E560C1}"/>
              </a:ext>
            </a:extLst>
          </p:cNvPr>
          <p:cNvCxnSpPr>
            <a:cxnSpLocks/>
          </p:cNvCxnSpPr>
          <p:nvPr/>
        </p:nvCxnSpPr>
        <p:spPr>
          <a:xfrm flipV="1">
            <a:off x="594308" y="4437259"/>
            <a:ext cx="1663014" cy="1786886"/>
          </a:xfrm>
          <a:prstGeom prst="line">
            <a:avLst/>
          </a:prstGeom>
          <a:ln w="254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B655AABA-48D6-928F-9D37-BA860078AEAD}"/>
              </a:ext>
            </a:extLst>
          </p:cNvPr>
          <p:cNvCxnSpPr>
            <a:cxnSpLocks/>
          </p:cNvCxnSpPr>
          <p:nvPr/>
        </p:nvCxnSpPr>
        <p:spPr>
          <a:xfrm>
            <a:off x="1801682" y="5415261"/>
            <a:ext cx="305968" cy="255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図 18">
            <a:extLst>
              <a:ext uri="{FF2B5EF4-FFF2-40B4-BE49-F238E27FC236}">
                <a16:creationId xmlns:a16="http://schemas.microsoft.com/office/drawing/2014/main" id="{7544D114-36B6-F874-CA68-5606982E7E7D}"/>
              </a:ext>
            </a:extLst>
          </p:cNvPr>
          <p:cNvPicPr>
            <a:picLocks noChangeAspect="1"/>
          </p:cNvPicPr>
          <p:nvPr/>
        </p:nvPicPr>
        <p:blipFill rotWithShape="1">
          <a:blip r:embed="rId2"/>
          <a:srcRect l="10330" t="52418" r="8997" b="25662"/>
          <a:stretch/>
        </p:blipFill>
        <p:spPr>
          <a:xfrm rot="9420000">
            <a:off x="5192992" y="4828791"/>
            <a:ext cx="3194724" cy="1224000"/>
          </a:xfrm>
          <a:prstGeom prst="rect">
            <a:avLst/>
          </a:prstGeom>
          <a:ln>
            <a:noFill/>
          </a:ln>
        </p:spPr>
      </p:pic>
      <p:sp>
        <p:nvSpPr>
          <p:cNvPr id="7176" name="WordArt 18"/>
          <p:cNvSpPr>
            <a:spLocks noChangeArrowheads="1" noChangeShapeType="1" noTextEdit="1"/>
          </p:cNvSpPr>
          <p:nvPr/>
        </p:nvSpPr>
        <p:spPr bwMode="auto">
          <a:xfrm rot="-1059451">
            <a:off x="5735783" y="5157773"/>
            <a:ext cx="1934307" cy="288925"/>
          </a:xfrm>
          <a:prstGeom prst="rect">
            <a:avLst/>
          </a:prstGeom>
        </p:spPr>
        <p:txBody>
          <a:bodyPr wrap="none" fromWordArt="1">
            <a:prstTxWarp prst="textSlantUp">
              <a:avLst>
                <a:gd name="adj" fmla="val 55556"/>
              </a:avLst>
            </a:prstTxWarp>
          </a:bodyPr>
          <a:lstStyle/>
          <a:p>
            <a:pPr algn="ctr"/>
            <a:r>
              <a:rPr lang="ja-JP" altLang="en-US" sz="3600" kern="10" dirty="0">
                <a:ln w="9525">
                  <a:solidFill>
                    <a:srgbClr val="000000"/>
                  </a:solidFill>
                  <a:round/>
                  <a:headEnd/>
                  <a:tailEnd/>
                </a:ln>
                <a:solidFill>
                  <a:srgbClr val="000000"/>
                </a:solidFill>
                <a:latin typeface="ＭＳ Ｐゴシック"/>
                <a:ea typeface="ＭＳ Ｐゴシック"/>
              </a:rPr>
              <a:t>あいち　　　　たろう</a:t>
            </a:r>
          </a:p>
        </p:txBody>
      </p:sp>
      <p:sp>
        <p:nvSpPr>
          <p:cNvPr id="20" name="四角形: 角を丸くする 19">
            <a:extLst>
              <a:ext uri="{FF2B5EF4-FFF2-40B4-BE49-F238E27FC236}">
                <a16:creationId xmlns:a16="http://schemas.microsoft.com/office/drawing/2014/main" id="{8315D032-CB49-1E51-877E-2359353ADFB1}"/>
              </a:ext>
            </a:extLst>
          </p:cNvPr>
          <p:cNvSpPr/>
          <p:nvPr/>
        </p:nvSpPr>
        <p:spPr>
          <a:xfrm rot="20280000">
            <a:off x="5596623" y="5159168"/>
            <a:ext cx="2186257" cy="252000"/>
          </a:xfrm>
          <a:prstGeom prst="roundRect">
            <a:avLst/>
          </a:prstGeom>
          <a:noFill/>
          <a:ln w="28575">
            <a:solidFill>
              <a:srgbClr val="0000FF"/>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E93CED58-28E0-5EA9-1A05-3AFE786E2F38}"/>
              </a:ext>
            </a:extLst>
          </p:cNvPr>
          <p:cNvSpPr txBox="1"/>
          <p:nvPr/>
        </p:nvSpPr>
        <p:spPr>
          <a:xfrm>
            <a:off x="3003934" y="4950004"/>
            <a:ext cx="2344028" cy="1077218"/>
          </a:xfrm>
          <a:prstGeom prst="rect">
            <a:avLst/>
          </a:prstGeom>
          <a:noFill/>
        </p:spPr>
        <p:txBody>
          <a:bodyPr wrap="square" rtlCol="0">
            <a:spAutoFit/>
          </a:bodyPr>
          <a:lstStyle/>
          <a:p>
            <a:r>
              <a:rPr lang="ja-JP" altLang="en-US" sz="1600" dirty="0">
                <a:latin typeface="Meiryo UI" panose="020B0604030504040204" pitchFamily="50" charset="-128"/>
                <a:ea typeface="Meiryo UI" panose="020B0604030504040204" pitchFamily="50" charset="-128"/>
              </a:rPr>
              <a:t>この二つの</a:t>
            </a:r>
            <a:r>
              <a:rPr kumimoji="1" lang="ja-JP" altLang="en-US" sz="1600" dirty="0">
                <a:latin typeface="Meiryo UI" panose="020B0604030504040204" pitchFamily="50" charset="-128"/>
                <a:ea typeface="Meiryo UI" panose="020B0604030504040204" pitchFamily="50" charset="-128"/>
              </a:rPr>
              <a:t>面を</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内側に折り込み、</a:t>
            </a:r>
            <a:endParaRPr kumimoji="1" lang="ja-JP" altLang="en-US"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切り込み同士を</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嚙み合わせる</a:t>
            </a:r>
            <a:endParaRPr lang="en-US" altLang="ja-JP" sz="1600" dirty="0">
              <a:latin typeface="Meiryo UI" panose="020B0604030504040204" pitchFamily="50" charset="-128"/>
              <a:ea typeface="Meiryo UI" panose="020B0604030504040204" pitchFamily="50" charset="-128"/>
            </a:endParaRPr>
          </a:p>
        </p:txBody>
      </p:sp>
      <p:sp>
        <p:nvSpPr>
          <p:cNvPr id="38" name="Text Box 30">
            <a:extLst>
              <a:ext uri="{FF2B5EF4-FFF2-40B4-BE49-F238E27FC236}">
                <a16:creationId xmlns:a16="http://schemas.microsoft.com/office/drawing/2014/main" id="{A58C16CF-F233-C01E-C814-77C860C08ABA}"/>
              </a:ext>
            </a:extLst>
          </p:cNvPr>
          <p:cNvSpPr txBox="1">
            <a:spLocks noChangeArrowheads="1"/>
          </p:cNvSpPr>
          <p:nvPr/>
        </p:nvSpPr>
        <p:spPr bwMode="auto">
          <a:xfrm>
            <a:off x="4624642" y="502260"/>
            <a:ext cx="364165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a:latin typeface="Meiryo UI" panose="020B0604030504040204" pitchFamily="50" charset="-128"/>
                <a:ea typeface="Meiryo UI" panose="020B0604030504040204" pitchFamily="50" charset="-128"/>
              </a:rPr>
              <a:t>②</a:t>
            </a:r>
            <a:r>
              <a:rPr lang="ja-JP" altLang="en-US" sz="2400" dirty="0">
                <a:latin typeface="Meiryo UI" panose="020B0604030504040204" pitchFamily="50" charset="-128"/>
                <a:ea typeface="Meiryo UI" panose="020B0604030504040204" pitchFamily="50" charset="-128"/>
              </a:rPr>
              <a:t>折り目と反対側の両辺に</a:t>
            </a:r>
            <a:endParaRPr lang="en-US" altLang="ja-JP" sz="2400" dirty="0">
              <a:latin typeface="Meiryo UI" panose="020B0604030504040204" pitchFamily="50" charset="-128"/>
              <a:ea typeface="Meiryo UI" panose="020B0604030504040204" pitchFamily="50" charset="-128"/>
            </a:endParaRPr>
          </a:p>
          <a:p>
            <a:pPr eaLnBrk="1" hangingPunct="1"/>
            <a:r>
              <a:rPr lang="ja-JP" altLang="en-US" sz="2400" dirty="0">
                <a:latin typeface="Meiryo UI" panose="020B0604030504040204" pitchFamily="50" charset="-128"/>
                <a:ea typeface="Meiryo UI" panose="020B0604030504040204" pitchFamily="50" charset="-128"/>
              </a:rPr>
              <a:t>　 ハサミで切り込みを入れる</a:t>
            </a:r>
          </a:p>
        </p:txBody>
      </p:sp>
      <p:sp>
        <p:nvSpPr>
          <p:cNvPr id="43" name="テキスト ボックス 42">
            <a:extLst>
              <a:ext uri="{FF2B5EF4-FFF2-40B4-BE49-F238E27FC236}">
                <a16:creationId xmlns:a16="http://schemas.microsoft.com/office/drawing/2014/main" id="{922385C8-A6DB-00A0-5A8E-A5BC0627B65F}"/>
              </a:ext>
            </a:extLst>
          </p:cNvPr>
          <p:cNvSpPr txBox="1"/>
          <p:nvPr/>
        </p:nvSpPr>
        <p:spPr>
          <a:xfrm>
            <a:off x="6638279" y="6166838"/>
            <a:ext cx="2871423" cy="707886"/>
          </a:xfrm>
          <a:prstGeom prst="rect">
            <a:avLst/>
          </a:prstGeom>
          <a:noFill/>
        </p:spPr>
        <p:txBody>
          <a:bodyPr wrap="square" rtlCol="0">
            <a:spAutoFit/>
          </a:bodyPr>
          <a:lstStyle/>
          <a:p>
            <a:r>
              <a:rPr kumimoji="1" lang="ja-JP" altLang="en-US" sz="2000" dirty="0">
                <a:solidFill>
                  <a:srgbClr val="0000FF"/>
                </a:solidFill>
                <a:latin typeface="Meiryo UI" panose="020B0604030504040204" pitchFamily="50" charset="-128"/>
                <a:ea typeface="Meiryo UI" panose="020B0604030504040204" pitchFamily="50" charset="-128"/>
              </a:rPr>
              <a:t>氏名の上に</a:t>
            </a:r>
            <a:endParaRPr kumimoji="1" lang="en-US" altLang="ja-JP" sz="2000" dirty="0">
              <a:solidFill>
                <a:srgbClr val="0000FF"/>
              </a:solidFill>
              <a:latin typeface="Meiryo UI" panose="020B0604030504040204" pitchFamily="50" charset="-128"/>
              <a:ea typeface="Meiryo UI" panose="020B0604030504040204" pitchFamily="50" charset="-128"/>
            </a:endParaRPr>
          </a:p>
          <a:p>
            <a:r>
              <a:rPr kumimoji="1" lang="ja-JP" altLang="en-US" sz="2000" b="1" dirty="0">
                <a:solidFill>
                  <a:srgbClr val="0000FF"/>
                </a:solidFill>
                <a:latin typeface="Meiryo UI" panose="020B0604030504040204" pitchFamily="50" charset="-128"/>
                <a:ea typeface="Meiryo UI" panose="020B0604030504040204" pitchFamily="50" charset="-128"/>
              </a:rPr>
              <a:t>ふりがな</a:t>
            </a:r>
            <a:r>
              <a:rPr kumimoji="1" lang="ja-JP" altLang="en-US" sz="2000" dirty="0">
                <a:solidFill>
                  <a:srgbClr val="0000FF"/>
                </a:solidFill>
                <a:latin typeface="Meiryo UI" panose="020B0604030504040204" pitchFamily="50" charset="-128"/>
                <a:ea typeface="Meiryo UI" panose="020B0604030504040204" pitchFamily="50" charset="-128"/>
              </a:rPr>
              <a:t>をふってください</a:t>
            </a:r>
          </a:p>
        </p:txBody>
      </p:sp>
      <p:sp>
        <p:nvSpPr>
          <p:cNvPr id="45" name="Freeform 29">
            <a:extLst>
              <a:ext uri="{FF2B5EF4-FFF2-40B4-BE49-F238E27FC236}">
                <a16:creationId xmlns:a16="http://schemas.microsoft.com/office/drawing/2014/main" id="{BE8BA06D-95BD-D3DA-34AC-FEF72F80D2FF}"/>
              </a:ext>
            </a:extLst>
          </p:cNvPr>
          <p:cNvSpPr>
            <a:spLocks/>
          </p:cNvSpPr>
          <p:nvPr/>
        </p:nvSpPr>
        <p:spPr bwMode="auto">
          <a:xfrm rot="6673352">
            <a:off x="1690961" y="5480715"/>
            <a:ext cx="847015" cy="1262314"/>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Freeform 29">
            <a:extLst>
              <a:ext uri="{FF2B5EF4-FFF2-40B4-BE49-F238E27FC236}">
                <a16:creationId xmlns:a16="http://schemas.microsoft.com/office/drawing/2014/main" id="{CD7C599E-3675-A341-4545-1BB3728A838B}"/>
              </a:ext>
            </a:extLst>
          </p:cNvPr>
          <p:cNvSpPr>
            <a:spLocks/>
          </p:cNvSpPr>
          <p:nvPr/>
        </p:nvSpPr>
        <p:spPr bwMode="auto">
          <a:xfrm rot="6673352" flipH="1">
            <a:off x="2368225" y="4866356"/>
            <a:ext cx="301541" cy="1029116"/>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pic>
        <p:nvPicPr>
          <p:cNvPr id="48" name="図 47">
            <a:extLst>
              <a:ext uri="{FF2B5EF4-FFF2-40B4-BE49-F238E27FC236}">
                <a16:creationId xmlns:a16="http://schemas.microsoft.com/office/drawing/2014/main" id="{534C374A-5ED8-A34C-1EA7-2D9D2327C733}"/>
              </a:ext>
            </a:extLst>
          </p:cNvPr>
          <p:cNvPicPr preferRelativeResize="0">
            <a:picLocks/>
          </p:cNvPicPr>
          <p:nvPr/>
        </p:nvPicPr>
        <p:blipFill>
          <a:blip r:embed="rId4"/>
          <a:stretch>
            <a:fillRect/>
          </a:stretch>
        </p:blipFill>
        <p:spPr>
          <a:xfrm rot="18633287">
            <a:off x="5224492" y="1983991"/>
            <a:ext cx="1397856" cy="808625"/>
          </a:xfrm>
          <a:prstGeom prst="rect">
            <a:avLst/>
          </a:prstGeom>
        </p:spPr>
      </p:pic>
      <p:cxnSp>
        <p:nvCxnSpPr>
          <p:cNvPr id="8" name="直線コネクタ 7">
            <a:extLst>
              <a:ext uri="{FF2B5EF4-FFF2-40B4-BE49-F238E27FC236}">
                <a16:creationId xmlns:a16="http://schemas.microsoft.com/office/drawing/2014/main" id="{4AC8FF69-B6E7-8FD1-40D3-1F5D6B459B17}"/>
              </a:ext>
            </a:extLst>
          </p:cNvPr>
          <p:cNvCxnSpPr>
            <a:cxnSpLocks/>
          </p:cNvCxnSpPr>
          <p:nvPr/>
        </p:nvCxnSpPr>
        <p:spPr>
          <a:xfrm>
            <a:off x="6100954" y="2564904"/>
            <a:ext cx="7467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3537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6372200" y="5733256"/>
            <a:ext cx="4176464" cy="646331"/>
          </a:xfrm>
          <a:prstGeom prst="rect">
            <a:avLst/>
          </a:prstGeom>
          <a:noFill/>
        </p:spPr>
        <p:txBody>
          <a:bodyPr wrap="square" rtlCol="0">
            <a:spAutoFit/>
          </a:bodyPr>
          <a:lstStyle/>
          <a:p>
            <a:r>
              <a:rPr lang="ja-JP" altLang="ja-JP" sz="3600" b="1" dirty="0">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b="1" dirty="0"/>
          </a:p>
        </p:txBody>
      </p:sp>
      <p:sp>
        <p:nvSpPr>
          <p:cNvPr id="10" name="Text Box 2">
            <a:extLst>
              <a:ext uri="{FF2B5EF4-FFF2-40B4-BE49-F238E27FC236}">
                <a16:creationId xmlns:a16="http://schemas.microsoft.com/office/drawing/2014/main" id="{81C37E3C-40E3-4214-9198-335FD7628D78}"/>
              </a:ext>
            </a:extLst>
          </p:cNvPr>
          <p:cNvSpPr txBox="1">
            <a:spLocks noChangeArrowheads="1"/>
          </p:cNvSpPr>
          <p:nvPr/>
        </p:nvSpPr>
        <p:spPr bwMode="auto">
          <a:xfrm>
            <a:off x="0" y="26064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16:40</a:t>
            </a:r>
            <a:r>
              <a:rPr lang="zh-TW"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50</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10</a:t>
            </a:r>
            <a:r>
              <a:rPr lang="zh-TW"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a:extLst>
              <a:ext uri="{FF2B5EF4-FFF2-40B4-BE49-F238E27FC236}">
                <a16:creationId xmlns:a16="http://schemas.microsoft.com/office/drawing/2014/main" id="{BCFE99F0-37CE-4C21-B7CD-4C6B6A027F4B}"/>
              </a:ext>
            </a:extLst>
          </p:cNvPr>
          <p:cNvSpPr txBox="1"/>
          <p:nvPr/>
        </p:nvSpPr>
        <p:spPr>
          <a:xfrm>
            <a:off x="323528" y="698431"/>
            <a:ext cx="6912768" cy="646331"/>
          </a:xfrm>
          <a:prstGeom prst="rect">
            <a:avLst/>
          </a:prstGeom>
          <a:noFill/>
        </p:spPr>
        <p:txBody>
          <a:bodyPr wrap="square" rtlCol="0">
            <a:spAutoFit/>
          </a:bodyPr>
          <a:lstStyle/>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２日目の注意事項を連絡</a:t>
            </a:r>
            <a:endParaRPr lang="ja-JP" altLang="en-US" sz="3600" dirty="0"/>
          </a:p>
        </p:txBody>
      </p:sp>
      <p:sp>
        <p:nvSpPr>
          <p:cNvPr id="12" name="テキスト ボックス 11">
            <a:extLst>
              <a:ext uri="{FF2B5EF4-FFF2-40B4-BE49-F238E27FC236}">
                <a16:creationId xmlns:a16="http://schemas.microsoft.com/office/drawing/2014/main" id="{95FA5AC3-8A4C-4C27-8E99-00E416EF3B14}"/>
              </a:ext>
            </a:extLst>
          </p:cNvPr>
          <p:cNvSpPr txBox="1"/>
          <p:nvPr/>
        </p:nvSpPr>
        <p:spPr>
          <a:xfrm>
            <a:off x="539552" y="1490519"/>
            <a:ext cx="8280920" cy="501675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・明日の受付は、こちらの研修室で　　</a:t>
            </a:r>
            <a:endPar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　行います。</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9</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00-9</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10</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・９</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:10</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から速やかに</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2</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日目研修をスタート　　</a:t>
            </a:r>
            <a:endPar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　できるようにご協力お願い致します。</a:t>
            </a:r>
            <a:endPar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・お車でお越しのお客様で隣駐車場を</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ご利用の方は、</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6F</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ラウンジに駐車場</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リーダーがありますので通して押印して</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からお帰りください</a:t>
            </a:r>
            <a:endParaRPr lang="en-US" altLang="ja-JP" sz="3200" dirty="0"/>
          </a:p>
          <a:p>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Tree>
    <p:extLst>
      <p:ext uri="{BB962C8B-B14F-4D97-AF65-F5344CB8AC3E}">
        <p14:creationId xmlns:p14="http://schemas.microsoft.com/office/powerpoint/2010/main" val="5627069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23528" y="807094"/>
            <a:ext cx="4176464" cy="646331"/>
          </a:xfrm>
          <a:prstGeom prst="rect">
            <a:avLst/>
          </a:prstGeom>
          <a:noFill/>
        </p:spPr>
        <p:txBody>
          <a:bodyPr wrap="square" rtlCol="0">
            <a:spAutoFit/>
          </a:bodyPr>
          <a:lstStyle/>
          <a:p>
            <a:r>
              <a:rPr lang="ja-JP"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dirty="0"/>
          </a:p>
        </p:txBody>
      </p:sp>
      <p:sp>
        <p:nvSpPr>
          <p:cNvPr id="7" name="テキスト ボックス 6"/>
          <p:cNvSpPr txBox="1"/>
          <p:nvPr/>
        </p:nvSpPr>
        <p:spPr>
          <a:xfrm>
            <a:off x="471443" y="1453425"/>
            <a:ext cx="8496944" cy="4955203"/>
          </a:xfrm>
          <a:prstGeom prst="rect">
            <a:avLst/>
          </a:prstGeom>
          <a:noFill/>
        </p:spPr>
        <p:txBody>
          <a:bodyPr wrap="square" rtlCol="0">
            <a:spAutoFit/>
          </a:bodyPr>
          <a:lstStyle/>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おはようございます。</a:t>
            </a:r>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・体調確認</a:t>
            </a:r>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endParaRPr>
          </a:p>
          <a:p>
            <a:r>
              <a:rPr lang="ja-JP" altLang="en-US" sz="3200" dirty="0">
                <a:latin typeface="HG丸ｺﾞｼｯｸM-PRO" panose="020F0600000000000000" pitchFamily="50" charset="-128"/>
                <a:ea typeface="HG丸ｺﾞｼｯｸM-PRO" panose="020F0600000000000000" pitchFamily="50" charset="-128"/>
              </a:rPr>
              <a:t>体調の優れない方はいらっしゃいませんか？</a:t>
            </a:r>
            <a:endParaRPr lang="en-US" altLang="ja-JP" sz="3200" dirty="0">
              <a:latin typeface="HG丸ｺﾞｼｯｸM-PRO" panose="020F0600000000000000" pitchFamily="50" charset="-128"/>
              <a:ea typeface="HG丸ｺﾞｼｯｸM-PRO" panose="020F0600000000000000" pitchFamily="50" charset="-128"/>
            </a:endParaRPr>
          </a:p>
          <a:p>
            <a:r>
              <a:rPr lang="ja-JP" altLang="en-US" sz="3200" dirty="0">
                <a:latin typeface="HG丸ｺﾞｼｯｸM-PRO" panose="020F0600000000000000" pitchFamily="50" charset="-128"/>
                <a:ea typeface="HG丸ｺﾞｼｯｸM-PRO" panose="020F0600000000000000" pitchFamily="50" charset="-128"/>
              </a:rPr>
              <a:t>今日も元気に研修に参加してください。</a:t>
            </a:r>
          </a:p>
        </p:txBody>
      </p:sp>
      <p:pic>
        <p:nvPicPr>
          <p:cNvPr id="9" name="図 8" descr="D:\disc1\01022.e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130259"/>
            <a:ext cx="3583490" cy="3436619"/>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2">
            <a:extLst>
              <a:ext uri="{FF2B5EF4-FFF2-40B4-BE49-F238E27FC236}">
                <a16:creationId xmlns:a16="http://schemas.microsoft.com/office/drawing/2014/main" id="{6F1223E9-6D2E-4529-84F4-928BA0C4BE38}"/>
              </a:ext>
            </a:extLst>
          </p:cNvPr>
          <p:cNvSpPr txBox="1">
            <a:spLocks noChangeArrowheads="1"/>
          </p:cNvSpPr>
          <p:nvPr/>
        </p:nvSpPr>
        <p:spPr bwMode="auto">
          <a:xfrm>
            <a:off x="0" y="114597"/>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２日目 </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9</a:t>
            </a:r>
            <a:r>
              <a:rPr lang="en-US" altLang="zh-TW"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00</a:t>
            </a:r>
            <a:r>
              <a:rPr lang="zh-TW"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9</a:t>
            </a:r>
            <a:r>
              <a:rPr lang="en-US" altLang="zh-TW"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10</a:t>
            </a:r>
            <a:r>
              <a:rPr lang="zh-TW"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8913129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2095500" y="1714500"/>
            <a:ext cx="4953000" cy="3429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4339" name="Rectangle 3"/>
          <p:cNvSpPr>
            <a:spLocks noChangeArrowheads="1"/>
          </p:cNvSpPr>
          <p:nvPr/>
        </p:nvSpPr>
        <p:spPr bwMode="auto">
          <a:xfrm>
            <a:off x="6099175" y="2017713"/>
            <a:ext cx="657225"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4340" name="Text Box 4"/>
          <p:cNvSpPr txBox="1">
            <a:spLocks noChangeArrowheads="1"/>
          </p:cNvSpPr>
          <p:nvPr/>
        </p:nvSpPr>
        <p:spPr bwMode="auto">
          <a:xfrm>
            <a:off x="228600" y="836712"/>
            <a:ext cx="8686800" cy="493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※活動推進マトリックス表の作成</a:t>
            </a: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(1)「活動のステップ」を縦軸に、グループで選定した</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３つの重要行動ポイントを</a:t>
            </a:r>
          </a:p>
          <a:p>
            <a:pPr eaLnBrk="1" hangingPunct="1">
              <a:lnSpc>
                <a:spcPct val="80000"/>
              </a:lnSpc>
              <a:spcBef>
                <a:spcPct val="30000"/>
              </a:spcBef>
              <a:buFontTx/>
              <a:buNone/>
            </a:pP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横軸に記入して「活動推進マトリックス表」を作成します</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重要行動ポイントのそれぞれについて、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グループ全員の「現状の姿」を</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）に記入し貼りつけます。</a:t>
            </a:r>
          </a:p>
          <a:p>
            <a:pPr eaLnBrk="1" hangingPunct="1">
              <a:lnSpc>
                <a:spcPct val="80000"/>
              </a:lnSpc>
              <a:spcBef>
                <a:spcPct val="30000"/>
              </a:spcBef>
              <a:buFontTx/>
              <a:buNone/>
            </a:pP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3)「重要行動ポイント」に対する「現状の姿」から「問題点（課題）」を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）に記入し、マトリックス表の「問題点（課題）」の</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欄にカード（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）を貼ります。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そして、重要行動ポイントごとに２つに絞り込みます。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※問題点（課題）は、自分自身の責任として表現する。</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上司が動いてくれない。リーダーが言うことを聞かない。等の表現はしない。</a:t>
            </a:r>
          </a:p>
          <a:p>
            <a:pPr eaLnBrk="1" hangingPunct="1">
              <a:lnSpc>
                <a:spcPct val="80000"/>
              </a:lnSpc>
              <a:spcBef>
                <a:spcPct val="30000"/>
              </a:spcBef>
              <a:buFontTx/>
              <a:buNone/>
            </a:pP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※絞り込んだ問題点（課題）は、分かりやすいように下線等で表示する。</a:t>
            </a:r>
          </a:p>
        </p:txBody>
      </p:sp>
      <p:sp>
        <p:nvSpPr>
          <p:cNvPr id="2" name="テキスト ボックス 1"/>
          <p:cNvSpPr txBox="1"/>
          <p:nvPr/>
        </p:nvSpPr>
        <p:spPr>
          <a:xfrm>
            <a:off x="2634" y="10261"/>
            <a:ext cx="81697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５．６　現状の姿と問題点（課題）の明確化</a:t>
            </a:r>
            <a:endParaRPr kumimoji="1" lang="ja-JP" altLang="en-US" dirty="0"/>
          </a:p>
        </p:txBody>
      </p:sp>
      <p:sp>
        <p:nvSpPr>
          <p:cNvPr id="7" name="Text Box 2">
            <a:extLst>
              <a:ext uri="{FF2B5EF4-FFF2-40B4-BE49-F238E27FC236}">
                <a16:creationId xmlns:a16="http://schemas.microsoft.com/office/drawing/2014/main" id="{97A2B2A5-B943-4BE4-BD6C-D8C51CB070B1}"/>
              </a:ext>
            </a:extLst>
          </p:cNvPr>
          <p:cNvSpPr txBox="1">
            <a:spLocks noChangeArrowheads="1"/>
          </p:cNvSpPr>
          <p:nvPr/>
        </p:nvSpPr>
        <p:spPr bwMode="auto">
          <a:xfrm>
            <a:off x="0" y="419107"/>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２日目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9:</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60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1628775" y="1603375"/>
            <a:ext cx="1257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63" name="Rectangle 3"/>
          <p:cNvSpPr>
            <a:spLocks noChangeArrowheads="1"/>
          </p:cNvSpPr>
          <p:nvPr/>
        </p:nvSpPr>
        <p:spPr bwMode="auto">
          <a:xfrm>
            <a:off x="1628775" y="1603375"/>
            <a:ext cx="139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64" name="Rectangle 4"/>
          <p:cNvSpPr>
            <a:spLocks noChangeArrowheads="1"/>
          </p:cNvSpPr>
          <p:nvPr/>
        </p:nvSpPr>
        <p:spPr bwMode="auto">
          <a:xfrm>
            <a:off x="1628775" y="1603375"/>
            <a:ext cx="1327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nvGrpSpPr>
          <p:cNvPr id="15365" name="Group 5"/>
          <p:cNvGrpSpPr>
            <a:grpSpLocks/>
          </p:cNvGrpSpPr>
          <p:nvPr/>
        </p:nvGrpSpPr>
        <p:grpSpPr bwMode="auto">
          <a:xfrm>
            <a:off x="533400" y="1143000"/>
            <a:ext cx="8001000" cy="5337175"/>
            <a:chOff x="-3" y="-3"/>
            <a:chExt cx="3714" cy="2884"/>
          </a:xfrm>
        </p:grpSpPr>
        <p:grpSp>
          <p:nvGrpSpPr>
            <p:cNvPr id="15409" name="Group 6"/>
            <p:cNvGrpSpPr>
              <a:grpSpLocks/>
            </p:cNvGrpSpPr>
            <p:nvPr/>
          </p:nvGrpSpPr>
          <p:grpSpPr bwMode="auto">
            <a:xfrm>
              <a:off x="0" y="0"/>
              <a:ext cx="3708" cy="2878"/>
              <a:chOff x="0" y="0"/>
              <a:chExt cx="3708" cy="2878"/>
            </a:xfrm>
          </p:grpSpPr>
          <p:grpSp>
            <p:nvGrpSpPr>
              <p:cNvPr id="15411" name="Group 7"/>
              <p:cNvGrpSpPr>
                <a:grpSpLocks/>
              </p:cNvGrpSpPr>
              <p:nvPr/>
            </p:nvGrpSpPr>
            <p:grpSpPr bwMode="auto">
              <a:xfrm>
                <a:off x="0" y="0"/>
                <a:ext cx="960" cy="692"/>
                <a:chOff x="0" y="0"/>
                <a:chExt cx="960" cy="692"/>
              </a:xfrm>
            </p:grpSpPr>
            <p:sp>
              <p:nvSpPr>
                <p:cNvPr id="15475" name="Rectangle 8"/>
                <p:cNvSpPr>
                  <a:spLocks noChangeArrowheads="1"/>
                </p:cNvSpPr>
                <p:nvPr/>
              </p:nvSpPr>
              <p:spPr bwMode="auto">
                <a:xfrm>
                  <a:off x="40" y="0"/>
                  <a:ext cx="88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270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a:t>
                  </a:r>
                  <a:r>
                    <a:rPr lang="ja-JP" altLang="en-US" sz="1600" b="1">
                      <a:solidFill>
                        <a:schemeClr val="accent2"/>
                      </a:solidFill>
                      <a:latin typeface="HG丸ｺﾞｼｯｸM-PRO" panose="020F0600000000000000" pitchFamily="50" charset="-128"/>
                      <a:ea typeface="HG丸ｺﾞｼｯｸM-PRO" panose="020F0600000000000000" pitchFamily="50" charset="-128"/>
                    </a:rPr>
                    <a:t>重要行動</a:t>
                  </a:r>
                </a:p>
                <a:p>
                  <a:pPr algn="r">
                    <a:spcBef>
                      <a:spcPct val="0"/>
                    </a:spcBef>
                    <a:buFontTx/>
                    <a:buNone/>
                  </a:pPr>
                  <a:r>
                    <a:rPr lang="ja-JP" altLang="en-US" sz="1600" b="1">
                      <a:solidFill>
                        <a:schemeClr val="accent2"/>
                      </a:solidFill>
                      <a:latin typeface="HG丸ｺﾞｼｯｸM-PRO" panose="020F0600000000000000" pitchFamily="50" charset="-128"/>
                      <a:ea typeface="HG丸ｺﾞｼｯｸM-PRO" panose="020F0600000000000000" pitchFamily="50" charset="-128"/>
                    </a:rPr>
                    <a:t>      ３ポイント</a:t>
                  </a:r>
                </a:p>
                <a:p>
                  <a:pPr algn="just">
                    <a:spcBef>
                      <a:spcPct val="0"/>
                    </a:spcBef>
                    <a:buFontTx/>
                    <a:buNone/>
                  </a:pPr>
                  <a:r>
                    <a:rPr lang="ja-JP" altLang="en-US" sz="1600">
                      <a:solidFill>
                        <a:srgbClr val="000000"/>
                      </a:solidFill>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spcBef>
                      <a:spcPct val="0"/>
                    </a:spcBef>
                    <a:buFontTx/>
                    <a:buNone/>
                  </a:pPr>
                  <a:endParaRPr lang="ja-JP" altLang="en-US" sz="1600">
                    <a:solidFill>
                      <a:srgbClr val="000000"/>
                    </a:solidFill>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活動ステップ</a:t>
                  </a:r>
                  <a:endParaRPr lang="ja-JP" altLang="en-US" sz="1600">
                    <a:latin typeface="HG丸ｺﾞｼｯｸM-PRO" panose="020F0600000000000000" pitchFamily="50" charset="-128"/>
                    <a:ea typeface="HG丸ｺﾞｼｯｸM-PRO" panose="020F0600000000000000" pitchFamily="50" charset="-128"/>
                  </a:endParaRPr>
                </a:p>
              </p:txBody>
            </p:sp>
            <p:sp>
              <p:nvSpPr>
                <p:cNvPr id="15476" name="Rectangle 9"/>
                <p:cNvSpPr>
                  <a:spLocks noChangeArrowheads="1"/>
                </p:cNvSpPr>
                <p:nvPr/>
              </p:nvSpPr>
              <p:spPr bwMode="auto">
                <a:xfrm>
                  <a:off x="0" y="0"/>
                  <a:ext cx="96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2" name="Group 10"/>
              <p:cNvGrpSpPr>
                <a:grpSpLocks/>
              </p:cNvGrpSpPr>
              <p:nvPr/>
            </p:nvGrpSpPr>
            <p:grpSpPr bwMode="auto">
              <a:xfrm>
                <a:off x="960" y="0"/>
                <a:ext cx="872" cy="692"/>
                <a:chOff x="960" y="0"/>
                <a:chExt cx="872" cy="692"/>
              </a:xfrm>
            </p:grpSpPr>
            <p:sp>
              <p:nvSpPr>
                <p:cNvPr id="15473" name="Rectangle 11"/>
                <p:cNvSpPr>
                  <a:spLocks noChangeArrowheads="1"/>
                </p:cNvSpPr>
                <p:nvPr/>
              </p:nvSpPr>
              <p:spPr bwMode="auto">
                <a:xfrm>
                  <a:off x="1000" y="0"/>
                  <a:ext cx="792"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１．</a:t>
                  </a:r>
                  <a:r>
                    <a:rPr lang="ja-JP" altLang="en-US" sz="1600" u="sng">
                      <a:solidFill>
                        <a:srgbClr val="000000"/>
                      </a:solidFill>
                      <a:latin typeface="HG丸ｺﾞｼｯｸM-PRO" panose="020F0600000000000000" pitchFamily="50" charset="-128"/>
                      <a:ea typeface="HG丸ｺﾞｼｯｸM-PRO" panose="020F0600000000000000" pitchFamily="50" charset="-128"/>
                    </a:rPr>
                    <a:t>ＡＡのＢＢ　をＣＣする。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4" name="Rectangle 12"/>
                <p:cNvSpPr>
                  <a:spLocks noChangeArrowheads="1"/>
                </p:cNvSpPr>
                <p:nvPr/>
              </p:nvSpPr>
              <p:spPr bwMode="auto">
                <a:xfrm>
                  <a:off x="960" y="0"/>
                  <a:ext cx="872"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3" name="Group 13"/>
              <p:cNvGrpSpPr>
                <a:grpSpLocks/>
              </p:cNvGrpSpPr>
              <p:nvPr/>
            </p:nvGrpSpPr>
            <p:grpSpPr bwMode="auto">
              <a:xfrm>
                <a:off x="1832" y="0"/>
                <a:ext cx="960" cy="692"/>
                <a:chOff x="1832" y="0"/>
                <a:chExt cx="960" cy="692"/>
              </a:xfrm>
            </p:grpSpPr>
            <p:sp>
              <p:nvSpPr>
                <p:cNvPr id="15471" name="Rectangle 14"/>
                <p:cNvSpPr>
                  <a:spLocks noChangeArrowheads="1"/>
                </p:cNvSpPr>
                <p:nvPr/>
              </p:nvSpPr>
              <p:spPr bwMode="auto">
                <a:xfrm>
                  <a:off x="1872" y="0"/>
                  <a:ext cx="88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HG丸ｺﾞｼｯｸM-PRO" panose="020F0600000000000000" pitchFamily="50" charset="-128"/>
                      <a:ea typeface="HG丸ｺﾞｼｯｸM-PRO" panose="020F0600000000000000" pitchFamily="50" charset="-128"/>
                    </a:rPr>
                    <a:t>２．</a:t>
                  </a:r>
                  <a:r>
                    <a:rPr lang="ja-JP" altLang="en-US" sz="1600" u="sng">
                      <a:latin typeface="HG丸ｺﾞｼｯｸM-PRO" panose="020F0600000000000000" pitchFamily="50" charset="-128"/>
                      <a:ea typeface="HG丸ｺﾞｼｯｸM-PRO" panose="020F0600000000000000" pitchFamily="50" charset="-128"/>
                    </a:rPr>
                    <a:t>ＪＪのＫＫを</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latin typeface="HG丸ｺﾞｼｯｸM-PRO" panose="020F0600000000000000" pitchFamily="50" charset="-128"/>
                      <a:ea typeface="HG丸ｺﾞｼｯｸM-PRO" panose="020F0600000000000000" pitchFamily="50" charset="-128"/>
                    </a:rPr>
                    <a:t>    </a:t>
                  </a:r>
                  <a:r>
                    <a:rPr lang="ja-JP" altLang="en-US" sz="1600" u="sng">
                      <a:latin typeface="HG丸ｺﾞｼｯｸM-PRO" panose="020F0600000000000000" pitchFamily="50" charset="-128"/>
                      <a:ea typeface="HG丸ｺﾞｼｯｸM-PRO" panose="020F0600000000000000" pitchFamily="50" charset="-128"/>
                    </a:rPr>
                    <a:t>ＬＬする。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2" name="Rectangle 15"/>
                <p:cNvSpPr>
                  <a:spLocks noChangeArrowheads="1"/>
                </p:cNvSpPr>
                <p:nvPr/>
              </p:nvSpPr>
              <p:spPr bwMode="auto">
                <a:xfrm>
                  <a:off x="1832" y="0"/>
                  <a:ext cx="96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4" name="Group 16"/>
              <p:cNvGrpSpPr>
                <a:grpSpLocks/>
              </p:cNvGrpSpPr>
              <p:nvPr/>
            </p:nvGrpSpPr>
            <p:grpSpPr bwMode="auto">
              <a:xfrm>
                <a:off x="2792" y="0"/>
                <a:ext cx="916" cy="692"/>
                <a:chOff x="2792" y="0"/>
                <a:chExt cx="916" cy="692"/>
              </a:xfrm>
            </p:grpSpPr>
            <p:sp>
              <p:nvSpPr>
                <p:cNvPr id="15469" name="Rectangle 17"/>
                <p:cNvSpPr>
                  <a:spLocks noChangeArrowheads="1"/>
                </p:cNvSpPr>
                <p:nvPr/>
              </p:nvSpPr>
              <p:spPr bwMode="auto">
                <a:xfrm>
                  <a:off x="2832" y="0"/>
                  <a:ext cx="836"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HG丸ｺﾞｼｯｸM-PRO" panose="020F0600000000000000" pitchFamily="50" charset="-128"/>
                      <a:ea typeface="HG丸ｺﾞｼｯｸM-PRO" panose="020F0600000000000000" pitchFamily="50" charset="-128"/>
                    </a:rPr>
                    <a:t>３．</a:t>
                  </a:r>
                  <a:r>
                    <a:rPr lang="ja-JP" altLang="en-US" sz="1600" u="sng">
                      <a:latin typeface="HG丸ｺﾞｼｯｸM-PRO" panose="020F0600000000000000" pitchFamily="50" charset="-128"/>
                      <a:ea typeface="HG丸ｺﾞｼｯｸM-PRO" panose="020F0600000000000000" pitchFamily="50" charset="-128"/>
                    </a:rPr>
                    <a:t>ＭＭのＮＮ　をＯＯする。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0" name="Rectangle 18"/>
                <p:cNvSpPr>
                  <a:spLocks noChangeArrowheads="1"/>
                </p:cNvSpPr>
                <p:nvPr/>
              </p:nvSpPr>
              <p:spPr bwMode="auto">
                <a:xfrm>
                  <a:off x="2792" y="0"/>
                  <a:ext cx="916"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5" name="Group 19"/>
              <p:cNvGrpSpPr>
                <a:grpSpLocks/>
              </p:cNvGrpSpPr>
              <p:nvPr/>
            </p:nvGrpSpPr>
            <p:grpSpPr bwMode="auto">
              <a:xfrm>
                <a:off x="3708" y="0"/>
                <a:ext cx="0" cy="692"/>
                <a:chOff x="3708" y="0"/>
                <a:chExt cx="0" cy="692"/>
              </a:xfrm>
            </p:grpSpPr>
            <p:sp>
              <p:nvSpPr>
                <p:cNvPr id="15467" name="Rectangle 20"/>
                <p:cNvSpPr>
                  <a:spLocks noChangeArrowheads="1"/>
                </p:cNvSpPr>
                <p:nvPr/>
              </p:nvSpPr>
              <p:spPr bwMode="auto">
                <a:xfrm>
                  <a:off x="3708" y="0"/>
                  <a:ext cx="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8" name="Rectangle 21"/>
                <p:cNvSpPr>
                  <a:spLocks noChangeArrowheads="1"/>
                </p:cNvSpPr>
                <p:nvPr/>
              </p:nvSpPr>
              <p:spPr bwMode="auto">
                <a:xfrm>
                  <a:off x="3708" y="0"/>
                  <a:ext cx="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6" name="Group 22"/>
              <p:cNvGrpSpPr>
                <a:grpSpLocks/>
              </p:cNvGrpSpPr>
              <p:nvPr/>
            </p:nvGrpSpPr>
            <p:grpSpPr bwMode="auto">
              <a:xfrm>
                <a:off x="0" y="692"/>
                <a:ext cx="960" cy="726"/>
                <a:chOff x="0" y="692"/>
                <a:chExt cx="960" cy="726"/>
              </a:xfrm>
            </p:grpSpPr>
            <p:sp>
              <p:nvSpPr>
                <p:cNvPr id="15465" name="Rectangle 23"/>
                <p:cNvSpPr>
                  <a:spLocks noChangeArrowheads="1"/>
                </p:cNvSpPr>
                <p:nvPr/>
              </p:nvSpPr>
              <p:spPr bwMode="auto">
                <a:xfrm>
                  <a:off x="40" y="692"/>
                  <a:ext cx="88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現状の姿</a:t>
                  </a:r>
                  <a:endParaRPr lang="ja-JP" altLang="en-US" sz="1600">
                    <a:latin typeface="HG丸ｺﾞｼｯｸM-PRO" panose="020F0600000000000000" pitchFamily="50" charset="-128"/>
                    <a:ea typeface="HG丸ｺﾞｼｯｸM-PRO" panose="020F0600000000000000" pitchFamily="50" charset="-128"/>
                  </a:endParaRPr>
                </a:p>
              </p:txBody>
            </p:sp>
            <p:sp>
              <p:nvSpPr>
                <p:cNvPr id="15466" name="Rectangle 24"/>
                <p:cNvSpPr>
                  <a:spLocks noChangeArrowheads="1"/>
                </p:cNvSpPr>
                <p:nvPr/>
              </p:nvSpPr>
              <p:spPr bwMode="auto">
                <a:xfrm>
                  <a:off x="0" y="692"/>
                  <a:ext cx="960"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7" name="Group 25"/>
              <p:cNvGrpSpPr>
                <a:grpSpLocks/>
              </p:cNvGrpSpPr>
              <p:nvPr/>
            </p:nvGrpSpPr>
            <p:grpSpPr bwMode="auto">
              <a:xfrm>
                <a:off x="960" y="692"/>
                <a:ext cx="872" cy="726"/>
                <a:chOff x="960" y="692"/>
                <a:chExt cx="872" cy="726"/>
              </a:xfrm>
            </p:grpSpPr>
            <p:sp>
              <p:nvSpPr>
                <p:cNvPr id="15463" name="Rectangle 26"/>
                <p:cNvSpPr>
                  <a:spLocks noChangeArrowheads="1"/>
                </p:cNvSpPr>
                <p:nvPr/>
              </p:nvSpPr>
              <p:spPr bwMode="auto">
                <a:xfrm>
                  <a:off x="1000" y="692"/>
                  <a:ext cx="792"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4" name="Rectangle 27"/>
                <p:cNvSpPr>
                  <a:spLocks noChangeArrowheads="1"/>
                </p:cNvSpPr>
                <p:nvPr/>
              </p:nvSpPr>
              <p:spPr bwMode="auto">
                <a:xfrm>
                  <a:off x="960" y="692"/>
                  <a:ext cx="872"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8" name="Group 28"/>
              <p:cNvGrpSpPr>
                <a:grpSpLocks/>
              </p:cNvGrpSpPr>
              <p:nvPr/>
            </p:nvGrpSpPr>
            <p:grpSpPr bwMode="auto">
              <a:xfrm>
                <a:off x="1832" y="692"/>
                <a:ext cx="960" cy="726"/>
                <a:chOff x="1832" y="692"/>
                <a:chExt cx="960" cy="726"/>
              </a:xfrm>
            </p:grpSpPr>
            <p:sp>
              <p:nvSpPr>
                <p:cNvPr id="15461" name="Rectangle 29"/>
                <p:cNvSpPr>
                  <a:spLocks noChangeArrowheads="1"/>
                </p:cNvSpPr>
                <p:nvPr/>
              </p:nvSpPr>
              <p:spPr bwMode="auto">
                <a:xfrm>
                  <a:off x="1872" y="692"/>
                  <a:ext cx="88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2" name="Rectangle 30"/>
                <p:cNvSpPr>
                  <a:spLocks noChangeArrowheads="1"/>
                </p:cNvSpPr>
                <p:nvPr/>
              </p:nvSpPr>
              <p:spPr bwMode="auto">
                <a:xfrm>
                  <a:off x="1832" y="692"/>
                  <a:ext cx="960"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9" name="Group 31"/>
              <p:cNvGrpSpPr>
                <a:grpSpLocks/>
              </p:cNvGrpSpPr>
              <p:nvPr/>
            </p:nvGrpSpPr>
            <p:grpSpPr bwMode="auto">
              <a:xfrm>
                <a:off x="2792" y="692"/>
                <a:ext cx="916" cy="726"/>
                <a:chOff x="2792" y="692"/>
                <a:chExt cx="916" cy="726"/>
              </a:xfrm>
            </p:grpSpPr>
            <p:sp>
              <p:nvSpPr>
                <p:cNvPr id="15459" name="Rectangle 32"/>
                <p:cNvSpPr>
                  <a:spLocks noChangeArrowheads="1"/>
                </p:cNvSpPr>
                <p:nvPr/>
              </p:nvSpPr>
              <p:spPr bwMode="auto">
                <a:xfrm>
                  <a:off x="2832" y="692"/>
                  <a:ext cx="836"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0" name="Rectangle 33"/>
                <p:cNvSpPr>
                  <a:spLocks noChangeArrowheads="1"/>
                </p:cNvSpPr>
                <p:nvPr/>
              </p:nvSpPr>
              <p:spPr bwMode="auto">
                <a:xfrm>
                  <a:off x="2792" y="692"/>
                  <a:ext cx="916"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0" name="Group 34"/>
              <p:cNvGrpSpPr>
                <a:grpSpLocks/>
              </p:cNvGrpSpPr>
              <p:nvPr/>
            </p:nvGrpSpPr>
            <p:grpSpPr bwMode="auto">
              <a:xfrm>
                <a:off x="3708" y="692"/>
                <a:ext cx="0" cy="298"/>
                <a:chOff x="3708" y="692"/>
                <a:chExt cx="0" cy="298"/>
              </a:xfrm>
            </p:grpSpPr>
            <p:sp>
              <p:nvSpPr>
                <p:cNvPr id="15457" name="Rectangle 35"/>
                <p:cNvSpPr>
                  <a:spLocks noChangeArrowheads="1"/>
                </p:cNvSpPr>
                <p:nvPr/>
              </p:nvSpPr>
              <p:spPr bwMode="auto">
                <a:xfrm>
                  <a:off x="3708" y="692"/>
                  <a:ext cx="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8" name="Rectangle 36"/>
                <p:cNvSpPr>
                  <a:spLocks noChangeArrowheads="1"/>
                </p:cNvSpPr>
                <p:nvPr/>
              </p:nvSpPr>
              <p:spPr bwMode="auto">
                <a:xfrm>
                  <a:off x="3708" y="692"/>
                  <a:ext cx="0" cy="29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1" name="Group 37"/>
              <p:cNvGrpSpPr>
                <a:grpSpLocks/>
              </p:cNvGrpSpPr>
              <p:nvPr/>
            </p:nvGrpSpPr>
            <p:grpSpPr bwMode="auto">
              <a:xfrm>
                <a:off x="3708" y="990"/>
                <a:ext cx="0" cy="135"/>
                <a:chOff x="3708" y="990"/>
                <a:chExt cx="0" cy="135"/>
              </a:xfrm>
            </p:grpSpPr>
            <p:sp>
              <p:nvSpPr>
                <p:cNvPr id="15455" name="Rectangle 38"/>
                <p:cNvSpPr>
                  <a:spLocks noChangeArrowheads="1"/>
                </p:cNvSpPr>
                <p:nvPr/>
              </p:nvSpPr>
              <p:spPr bwMode="auto">
                <a:xfrm>
                  <a:off x="3708" y="990"/>
                  <a:ext cx="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6" name="Rectangle 39"/>
                <p:cNvSpPr>
                  <a:spLocks noChangeArrowheads="1"/>
                </p:cNvSpPr>
                <p:nvPr/>
              </p:nvSpPr>
              <p:spPr bwMode="auto">
                <a:xfrm>
                  <a:off x="3708" y="990"/>
                  <a:ext cx="0" cy="135"/>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2" name="Group 40"/>
              <p:cNvGrpSpPr>
                <a:grpSpLocks/>
              </p:cNvGrpSpPr>
              <p:nvPr/>
            </p:nvGrpSpPr>
            <p:grpSpPr bwMode="auto">
              <a:xfrm>
                <a:off x="3708" y="1125"/>
                <a:ext cx="0" cy="293"/>
                <a:chOff x="3708" y="1125"/>
                <a:chExt cx="0" cy="293"/>
              </a:xfrm>
            </p:grpSpPr>
            <p:sp>
              <p:nvSpPr>
                <p:cNvPr id="15453" name="Rectangle 41"/>
                <p:cNvSpPr>
                  <a:spLocks noChangeArrowheads="1"/>
                </p:cNvSpPr>
                <p:nvPr/>
              </p:nvSpPr>
              <p:spPr bwMode="auto">
                <a:xfrm>
                  <a:off x="3708" y="1125"/>
                  <a:ext cx="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4" name="Rectangle 42"/>
                <p:cNvSpPr>
                  <a:spLocks noChangeArrowheads="1"/>
                </p:cNvSpPr>
                <p:nvPr/>
              </p:nvSpPr>
              <p:spPr bwMode="auto">
                <a:xfrm>
                  <a:off x="3708" y="1125"/>
                  <a:ext cx="0" cy="29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3" name="Group 43"/>
              <p:cNvGrpSpPr>
                <a:grpSpLocks/>
              </p:cNvGrpSpPr>
              <p:nvPr/>
            </p:nvGrpSpPr>
            <p:grpSpPr bwMode="auto">
              <a:xfrm>
                <a:off x="0" y="1418"/>
                <a:ext cx="960" cy="711"/>
                <a:chOff x="0" y="1418"/>
                <a:chExt cx="960" cy="711"/>
              </a:xfrm>
            </p:grpSpPr>
            <p:sp>
              <p:nvSpPr>
                <p:cNvPr id="15451" name="Rectangle 44"/>
                <p:cNvSpPr>
                  <a:spLocks noChangeArrowheads="1"/>
                </p:cNvSpPr>
                <p:nvPr/>
              </p:nvSpPr>
              <p:spPr bwMode="auto">
                <a:xfrm>
                  <a:off x="40" y="1418"/>
                  <a:ext cx="88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問題点</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（課題）</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b="1">
                      <a:solidFill>
                        <a:schemeClr val="accent2"/>
                      </a:solidFill>
                      <a:latin typeface="HG丸ｺﾞｼｯｸM-PRO" panose="020F0600000000000000" pitchFamily="50" charset="-128"/>
                      <a:ea typeface="HG丸ｺﾞｼｯｸM-PRO" panose="020F0600000000000000" pitchFamily="50" charset="-128"/>
                    </a:rPr>
                    <a:t>２つに絞り込む。</a:t>
                  </a:r>
                </a:p>
                <a:p>
                  <a:pPr algn="just">
                    <a:spcBef>
                      <a:spcPct val="0"/>
                    </a:spcBef>
                    <a:buFontTx/>
                    <a:buNone/>
                  </a:pPr>
                  <a:endParaRPr lang="ja-JP" altLang="en-US" sz="1600" b="1">
                    <a:solidFill>
                      <a:schemeClr val="accent2"/>
                    </a:solidFill>
                    <a:latin typeface="HG丸ｺﾞｼｯｸM-PRO" panose="020F0600000000000000" pitchFamily="50" charset="-128"/>
                    <a:ea typeface="HG丸ｺﾞｼｯｸM-PRO" panose="020F0600000000000000" pitchFamily="50" charset="-128"/>
                  </a:endParaRPr>
                </a:p>
              </p:txBody>
            </p:sp>
            <p:sp>
              <p:nvSpPr>
                <p:cNvPr id="15452" name="Rectangle 45"/>
                <p:cNvSpPr>
                  <a:spLocks noChangeArrowheads="1"/>
                </p:cNvSpPr>
                <p:nvPr/>
              </p:nvSpPr>
              <p:spPr bwMode="auto">
                <a:xfrm>
                  <a:off x="0" y="1418"/>
                  <a:ext cx="96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4" name="Group 46"/>
              <p:cNvGrpSpPr>
                <a:grpSpLocks/>
              </p:cNvGrpSpPr>
              <p:nvPr/>
            </p:nvGrpSpPr>
            <p:grpSpPr bwMode="auto">
              <a:xfrm>
                <a:off x="960" y="1418"/>
                <a:ext cx="872" cy="711"/>
                <a:chOff x="960" y="1418"/>
                <a:chExt cx="872" cy="711"/>
              </a:xfrm>
            </p:grpSpPr>
            <p:sp>
              <p:nvSpPr>
                <p:cNvPr id="15449" name="Rectangle 47"/>
                <p:cNvSpPr>
                  <a:spLocks noChangeArrowheads="1"/>
                </p:cNvSpPr>
                <p:nvPr/>
              </p:nvSpPr>
              <p:spPr bwMode="auto">
                <a:xfrm>
                  <a:off x="1000" y="1418"/>
                  <a:ext cx="792"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0" name="Rectangle 48"/>
                <p:cNvSpPr>
                  <a:spLocks noChangeArrowheads="1"/>
                </p:cNvSpPr>
                <p:nvPr/>
              </p:nvSpPr>
              <p:spPr bwMode="auto">
                <a:xfrm>
                  <a:off x="960" y="1418"/>
                  <a:ext cx="872"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5" name="Group 49"/>
              <p:cNvGrpSpPr>
                <a:grpSpLocks/>
              </p:cNvGrpSpPr>
              <p:nvPr/>
            </p:nvGrpSpPr>
            <p:grpSpPr bwMode="auto">
              <a:xfrm>
                <a:off x="1832" y="1418"/>
                <a:ext cx="960" cy="711"/>
                <a:chOff x="1832" y="1418"/>
                <a:chExt cx="960" cy="711"/>
              </a:xfrm>
            </p:grpSpPr>
            <p:sp>
              <p:nvSpPr>
                <p:cNvPr id="15447" name="Rectangle 50"/>
                <p:cNvSpPr>
                  <a:spLocks noChangeArrowheads="1"/>
                </p:cNvSpPr>
                <p:nvPr/>
              </p:nvSpPr>
              <p:spPr bwMode="auto">
                <a:xfrm>
                  <a:off x="1872" y="1418"/>
                  <a:ext cx="88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8" name="Rectangle 51"/>
                <p:cNvSpPr>
                  <a:spLocks noChangeArrowheads="1"/>
                </p:cNvSpPr>
                <p:nvPr/>
              </p:nvSpPr>
              <p:spPr bwMode="auto">
                <a:xfrm>
                  <a:off x="1832" y="1418"/>
                  <a:ext cx="96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6" name="Group 52"/>
              <p:cNvGrpSpPr>
                <a:grpSpLocks/>
              </p:cNvGrpSpPr>
              <p:nvPr/>
            </p:nvGrpSpPr>
            <p:grpSpPr bwMode="auto">
              <a:xfrm>
                <a:off x="2792" y="1418"/>
                <a:ext cx="916" cy="711"/>
                <a:chOff x="2792" y="1418"/>
                <a:chExt cx="916" cy="711"/>
              </a:xfrm>
            </p:grpSpPr>
            <p:sp>
              <p:nvSpPr>
                <p:cNvPr id="15445" name="Rectangle 53"/>
                <p:cNvSpPr>
                  <a:spLocks noChangeArrowheads="1"/>
                </p:cNvSpPr>
                <p:nvPr/>
              </p:nvSpPr>
              <p:spPr bwMode="auto">
                <a:xfrm>
                  <a:off x="2832" y="1418"/>
                  <a:ext cx="836"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6" name="Rectangle 54"/>
                <p:cNvSpPr>
                  <a:spLocks noChangeArrowheads="1"/>
                </p:cNvSpPr>
                <p:nvPr/>
              </p:nvSpPr>
              <p:spPr bwMode="auto">
                <a:xfrm>
                  <a:off x="2792" y="1418"/>
                  <a:ext cx="916"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7" name="Group 55"/>
              <p:cNvGrpSpPr>
                <a:grpSpLocks/>
              </p:cNvGrpSpPr>
              <p:nvPr/>
            </p:nvGrpSpPr>
            <p:grpSpPr bwMode="auto">
              <a:xfrm>
                <a:off x="3708" y="1418"/>
                <a:ext cx="0" cy="711"/>
                <a:chOff x="3708" y="1418"/>
                <a:chExt cx="0" cy="711"/>
              </a:xfrm>
            </p:grpSpPr>
            <p:sp>
              <p:nvSpPr>
                <p:cNvPr id="15443" name="Rectangle 56"/>
                <p:cNvSpPr>
                  <a:spLocks noChangeArrowheads="1"/>
                </p:cNvSpPr>
                <p:nvPr/>
              </p:nvSpPr>
              <p:spPr bwMode="auto">
                <a:xfrm>
                  <a:off x="3708" y="1418"/>
                  <a:ext cx="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4" name="Rectangle 57"/>
                <p:cNvSpPr>
                  <a:spLocks noChangeArrowheads="1"/>
                </p:cNvSpPr>
                <p:nvPr/>
              </p:nvSpPr>
              <p:spPr bwMode="auto">
                <a:xfrm>
                  <a:off x="3708" y="1418"/>
                  <a:ext cx="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8" name="Group 58"/>
              <p:cNvGrpSpPr>
                <a:grpSpLocks/>
              </p:cNvGrpSpPr>
              <p:nvPr/>
            </p:nvGrpSpPr>
            <p:grpSpPr bwMode="auto">
              <a:xfrm>
                <a:off x="0" y="2129"/>
                <a:ext cx="960" cy="749"/>
                <a:chOff x="0" y="2129"/>
                <a:chExt cx="960" cy="749"/>
              </a:xfrm>
            </p:grpSpPr>
            <p:sp>
              <p:nvSpPr>
                <p:cNvPr id="15441" name="Rectangle 59"/>
                <p:cNvSpPr>
                  <a:spLocks noChangeArrowheads="1"/>
                </p:cNvSpPr>
                <p:nvPr/>
              </p:nvSpPr>
              <p:spPr bwMode="auto">
                <a:xfrm>
                  <a:off x="40" y="2129"/>
                  <a:ext cx="88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やるべき事</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(方  策)</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ea typeface="HG丸ｺﾞｼｯｸM-PRO" panose="020F0600000000000000" pitchFamily="50" charset="-128"/>
                    </a:rPr>
                    <a:t> </a:t>
                  </a:r>
                  <a:r>
                    <a:rPr lang="ja-JP" altLang="en-US" sz="1600">
                      <a:solidFill>
                        <a:srgbClr val="000000"/>
                      </a:solidFill>
                      <a:latin typeface="HG丸ｺﾞｼｯｸM-PRO" panose="020F0600000000000000" pitchFamily="50" charset="-128"/>
                      <a:ea typeface="HG丸ｺﾞｼｯｸM-PRO" panose="020F0600000000000000" pitchFamily="50" charset="-128"/>
                    </a:rPr>
                    <a:t>絞り込んだ２つの問題点ごとに１つを洗い出す</a:t>
                  </a:r>
                  <a:endParaRPr lang="ja-JP" altLang="en-US" sz="1600">
                    <a:latin typeface="HG丸ｺﾞｼｯｸM-PRO" panose="020F0600000000000000" pitchFamily="50" charset="-128"/>
                    <a:ea typeface="HG丸ｺﾞｼｯｸM-PRO" panose="020F0600000000000000" pitchFamily="50" charset="-128"/>
                  </a:endParaRPr>
                </a:p>
              </p:txBody>
            </p:sp>
            <p:sp>
              <p:nvSpPr>
                <p:cNvPr id="15442" name="Rectangle 60"/>
                <p:cNvSpPr>
                  <a:spLocks noChangeArrowheads="1"/>
                </p:cNvSpPr>
                <p:nvPr/>
              </p:nvSpPr>
              <p:spPr bwMode="auto">
                <a:xfrm>
                  <a:off x="0" y="2129"/>
                  <a:ext cx="96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9" name="Group 61"/>
              <p:cNvGrpSpPr>
                <a:grpSpLocks/>
              </p:cNvGrpSpPr>
              <p:nvPr/>
            </p:nvGrpSpPr>
            <p:grpSpPr bwMode="auto">
              <a:xfrm>
                <a:off x="960" y="2129"/>
                <a:ext cx="872" cy="749"/>
                <a:chOff x="960" y="2129"/>
                <a:chExt cx="872" cy="749"/>
              </a:xfrm>
            </p:grpSpPr>
            <p:sp>
              <p:nvSpPr>
                <p:cNvPr id="15439" name="Rectangle 62"/>
                <p:cNvSpPr>
                  <a:spLocks noChangeArrowheads="1"/>
                </p:cNvSpPr>
                <p:nvPr/>
              </p:nvSpPr>
              <p:spPr bwMode="auto">
                <a:xfrm>
                  <a:off x="1000" y="2129"/>
                  <a:ext cx="792"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40" name="Rectangle 63"/>
                <p:cNvSpPr>
                  <a:spLocks noChangeArrowheads="1"/>
                </p:cNvSpPr>
                <p:nvPr/>
              </p:nvSpPr>
              <p:spPr bwMode="auto">
                <a:xfrm>
                  <a:off x="960" y="2129"/>
                  <a:ext cx="872"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0" name="Group 64"/>
              <p:cNvGrpSpPr>
                <a:grpSpLocks/>
              </p:cNvGrpSpPr>
              <p:nvPr/>
            </p:nvGrpSpPr>
            <p:grpSpPr bwMode="auto">
              <a:xfrm>
                <a:off x="1832" y="2129"/>
                <a:ext cx="960" cy="749"/>
                <a:chOff x="1832" y="2129"/>
                <a:chExt cx="960" cy="749"/>
              </a:xfrm>
            </p:grpSpPr>
            <p:sp>
              <p:nvSpPr>
                <p:cNvPr id="15437" name="Rectangle 65"/>
                <p:cNvSpPr>
                  <a:spLocks noChangeArrowheads="1"/>
                </p:cNvSpPr>
                <p:nvPr/>
              </p:nvSpPr>
              <p:spPr bwMode="auto">
                <a:xfrm>
                  <a:off x="1872" y="2129"/>
                  <a:ext cx="88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38" name="Rectangle 66"/>
                <p:cNvSpPr>
                  <a:spLocks noChangeArrowheads="1"/>
                </p:cNvSpPr>
                <p:nvPr/>
              </p:nvSpPr>
              <p:spPr bwMode="auto">
                <a:xfrm>
                  <a:off x="1832" y="2129"/>
                  <a:ext cx="96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1" name="Group 67"/>
              <p:cNvGrpSpPr>
                <a:grpSpLocks/>
              </p:cNvGrpSpPr>
              <p:nvPr/>
            </p:nvGrpSpPr>
            <p:grpSpPr bwMode="auto">
              <a:xfrm>
                <a:off x="2792" y="2129"/>
                <a:ext cx="916" cy="749"/>
                <a:chOff x="2792" y="2129"/>
                <a:chExt cx="916" cy="749"/>
              </a:xfrm>
            </p:grpSpPr>
            <p:sp>
              <p:nvSpPr>
                <p:cNvPr id="15435" name="Rectangle 68"/>
                <p:cNvSpPr>
                  <a:spLocks noChangeArrowheads="1"/>
                </p:cNvSpPr>
                <p:nvPr/>
              </p:nvSpPr>
              <p:spPr bwMode="auto">
                <a:xfrm>
                  <a:off x="2832" y="2129"/>
                  <a:ext cx="836"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36" name="Rectangle 69"/>
                <p:cNvSpPr>
                  <a:spLocks noChangeArrowheads="1"/>
                </p:cNvSpPr>
                <p:nvPr/>
              </p:nvSpPr>
              <p:spPr bwMode="auto">
                <a:xfrm>
                  <a:off x="2792" y="2129"/>
                  <a:ext cx="916"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2" name="Group 70"/>
              <p:cNvGrpSpPr>
                <a:grpSpLocks/>
              </p:cNvGrpSpPr>
              <p:nvPr/>
            </p:nvGrpSpPr>
            <p:grpSpPr bwMode="auto">
              <a:xfrm>
                <a:off x="3708" y="2129"/>
                <a:ext cx="0" cy="749"/>
                <a:chOff x="3708" y="2129"/>
                <a:chExt cx="0" cy="749"/>
              </a:xfrm>
            </p:grpSpPr>
            <p:sp>
              <p:nvSpPr>
                <p:cNvPr id="15433" name="Rectangle 71"/>
                <p:cNvSpPr>
                  <a:spLocks noChangeArrowheads="1"/>
                </p:cNvSpPr>
                <p:nvPr/>
              </p:nvSpPr>
              <p:spPr bwMode="auto">
                <a:xfrm>
                  <a:off x="3708" y="2129"/>
                  <a:ext cx="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34" name="Rectangle 72"/>
                <p:cNvSpPr>
                  <a:spLocks noChangeArrowheads="1"/>
                </p:cNvSpPr>
                <p:nvPr/>
              </p:nvSpPr>
              <p:spPr bwMode="auto">
                <a:xfrm>
                  <a:off x="3708" y="2129"/>
                  <a:ext cx="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sp>
          <p:nvSpPr>
            <p:cNvPr id="15410" name="Rectangle 73"/>
            <p:cNvSpPr>
              <a:spLocks noChangeArrowheads="1"/>
            </p:cNvSpPr>
            <p:nvPr/>
          </p:nvSpPr>
          <p:spPr bwMode="auto">
            <a:xfrm>
              <a:off x="-3" y="-3"/>
              <a:ext cx="3714" cy="2884"/>
            </a:xfrm>
            <a:prstGeom prst="rect">
              <a:avLst/>
            </a:prstGeom>
            <a:noFill/>
            <a:ln w="9525">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366" name="Group 74"/>
          <p:cNvGrpSpPr>
            <a:grpSpLocks/>
          </p:cNvGrpSpPr>
          <p:nvPr/>
        </p:nvGrpSpPr>
        <p:grpSpPr bwMode="auto">
          <a:xfrm>
            <a:off x="2667000" y="2667000"/>
            <a:ext cx="5867400" cy="2263775"/>
            <a:chOff x="1731" y="3134"/>
            <a:chExt cx="2288" cy="1186"/>
          </a:xfrm>
        </p:grpSpPr>
        <p:sp>
          <p:nvSpPr>
            <p:cNvPr id="15371" name="Rectangle 75"/>
            <p:cNvSpPr>
              <a:spLocks noChangeArrowheads="1"/>
            </p:cNvSpPr>
            <p:nvPr/>
          </p:nvSpPr>
          <p:spPr bwMode="auto">
            <a:xfrm>
              <a:off x="1731"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2" name="Rectangle 76"/>
            <p:cNvSpPr>
              <a:spLocks noChangeArrowheads="1"/>
            </p:cNvSpPr>
            <p:nvPr/>
          </p:nvSpPr>
          <p:spPr bwMode="auto">
            <a:xfrm>
              <a:off x="2083"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3" name="Rectangle 77"/>
            <p:cNvSpPr>
              <a:spLocks noChangeArrowheads="1"/>
            </p:cNvSpPr>
            <p:nvPr/>
          </p:nvSpPr>
          <p:spPr bwMode="auto">
            <a:xfrm>
              <a:off x="1731"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4" name="Rectangle 78"/>
            <p:cNvSpPr>
              <a:spLocks noChangeArrowheads="1"/>
            </p:cNvSpPr>
            <p:nvPr/>
          </p:nvSpPr>
          <p:spPr bwMode="auto">
            <a:xfrm>
              <a:off x="1731"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5" name="Rectangle 79"/>
            <p:cNvSpPr>
              <a:spLocks noChangeArrowheads="1"/>
            </p:cNvSpPr>
            <p:nvPr/>
          </p:nvSpPr>
          <p:spPr bwMode="auto">
            <a:xfrm>
              <a:off x="1731"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6" name="Rectangle 80"/>
            <p:cNvSpPr>
              <a:spLocks noChangeArrowheads="1"/>
            </p:cNvSpPr>
            <p:nvPr/>
          </p:nvSpPr>
          <p:spPr bwMode="auto">
            <a:xfrm>
              <a:off x="2083"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7" name="Rectangle 81"/>
            <p:cNvSpPr>
              <a:spLocks noChangeArrowheads="1"/>
            </p:cNvSpPr>
            <p:nvPr/>
          </p:nvSpPr>
          <p:spPr bwMode="auto">
            <a:xfrm>
              <a:off x="2083"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8" name="Rectangle 82"/>
            <p:cNvSpPr>
              <a:spLocks noChangeArrowheads="1"/>
            </p:cNvSpPr>
            <p:nvPr/>
          </p:nvSpPr>
          <p:spPr bwMode="auto">
            <a:xfrm>
              <a:off x="2568" y="313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9" name="Rectangle 83"/>
            <p:cNvSpPr>
              <a:spLocks noChangeArrowheads="1"/>
            </p:cNvSpPr>
            <p:nvPr/>
          </p:nvSpPr>
          <p:spPr bwMode="auto">
            <a:xfrm>
              <a:off x="2919"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0" name="Rectangle 84"/>
            <p:cNvSpPr>
              <a:spLocks noChangeArrowheads="1"/>
            </p:cNvSpPr>
            <p:nvPr/>
          </p:nvSpPr>
          <p:spPr bwMode="auto">
            <a:xfrm>
              <a:off x="2567"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1" name="Rectangle 85"/>
            <p:cNvSpPr>
              <a:spLocks noChangeArrowheads="1"/>
            </p:cNvSpPr>
            <p:nvPr/>
          </p:nvSpPr>
          <p:spPr bwMode="auto">
            <a:xfrm>
              <a:off x="2567"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2" name="Rectangle 86"/>
            <p:cNvSpPr>
              <a:spLocks noChangeArrowheads="1"/>
            </p:cNvSpPr>
            <p:nvPr/>
          </p:nvSpPr>
          <p:spPr bwMode="auto">
            <a:xfrm>
              <a:off x="2919"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3" name="Rectangle 87"/>
            <p:cNvSpPr>
              <a:spLocks noChangeArrowheads="1"/>
            </p:cNvSpPr>
            <p:nvPr/>
          </p:nvSpPr>
          <p:spPr bwMode="auto">
            <a:xfrm>
              <a:off x="2919"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4" name="Rectangle 88"/>
            <p:cNvSpPr>
              <a:spLocks noChangeArrowheads="1"/>
            </p:cNvSpPr>
            <p:nvPr/>
          </p:nvSpPr>
          <p:spPr bwMode="auto">
            <a:xfrm>
              <a:off x="2567"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5" name="Rectangle 89"/>
            <p:cNvSpPr>
              <a:spLocks noChangeArrowheads="1"/>
            </p:cNvSpPr>
            <p:nvPr/>
          </p:nvSpPr>
          <p:spPr bwMode="auto">
            <a:xfrm>
              <a:off x="2919"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6" name="Rectangle 90"/>
            <p:cNvSpPr>
              <a:spLocks noChangeArrowheads="1"/>
            </p:cNvSpPr>
            <p:nvPr/>
          </p:nvSpPr>
          <p:spPr bwMode="auto">
            <a:xfrm>
              <a:off x="3364" y="313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7" name="Rectangle 91"/>
            <p:cNvSpPr>
              <a:spLocks noChangeArrowheads="1"/>
            </p:cNvSpPr>
            <p:nvPr/>
          </p:nvSpPr>
          <p:spPr bwMode="auto">
            <a:xfrm>
              <a:off x="3755"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8" name="Rectangle 92"/>
            <p:cNvSpPr>
              <a:spLocks noChangeArrowheads="1"/>
            </p:cNvSpPr>
            <p:nvPr/>
          </p:nvSpPr>
          <p:spPr bwMode="auto">
            <a:xfrm>
              <a:off x="3359"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9" name="Rectangle 93"/>
            <p:cNvSpPr>
              <a:spLocks noChangeArrowheads="1"/>
            </p:cNvSpPr>
            <p:nvPr/>
          </p:nvSpPr>
          <p:spPr bwMode="auto">
            <a:xfrm>
              <a:off x="3359"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0" name="Rectangle 94"/>
            <p:cNvSpPr>
              <a:spLocks noChangeArrowheads="1"/>
            </p:cNvSpPr>
            <p:nvPr/>
          </p:nvSpPr>
          <p:spPr bwMode="auto">
            <a:xfrm>
              <a:off x="3359"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1" name="Rectangle 95"/>
            <p:cNvSpPr>
              <a:spLocks noChangeArrowheads="1"/>
            </p:cNvSpPr>
            <p:nvPr/>
          </p:nvSpPr>
          <p:spPr bwMode="auto">
            <a:xfrm>
              <a:off x="3755"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2" name="Rectangle 96"/>
            <p:cNvSpPr>
              <a:spLocks noChangeArrowheads="1"/>
            </p:cNvSpPr>
            <p:nvPr/>
          </p:nvSpPr>
          <p:spPr bwMode="auto">
            <a:xfrm>
              <a:off x="2567" y="3633"/>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3" name="Rectangle 97"/>
            <p:cNvSpPr>
              <a:spLocks noChangeArrowheads="1"/>
            </p:cNvSpPr>
            <p:nvPr/>
          </p:nvSpPr>
          <p:spPr bwMode="auto">
            <a:xfrm>
              <a:off x="3755"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4" name="Rectangle 98"/>
            <p:cNvSpPr>
              <a:spLocks noChangeArrowheads="1"/>
            </p:cNvSpPr>
            <p:nvPr/>
          </p:nvSpPr>
          <p:spPr bwMode="auto">
            <a:xfrm>
              <a:off x="2919" y="3633"/>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5" name="Rectangle 99"/>
            <p:cNvSpPr>
              <a:spLocks noChangeArrowheads="1"/>
            </p:cNvSpPr>
            <p:nvPr/>
          </p:nvSpPr>
          <p:spPr bwMode="auto">
            <a:xfrm>
              <a:off x="1770" y="3949"/>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6" name="Rectangle 100"/>
            <p:cNvSpPr>
              <a:spLocks noChangeArrowheads="1"/>
            </p:cNvSpPr>
            <p:nvPr/>
          </p:nvSpPr>
          <p:spPr bwMode="auto">
            <a:xfrm>
              <a:off x="2127" y="3945"/>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7" name="Rectangle 101"/>
            <p:cNvSpPr>
              <a:spLocks noChangeArrowheads="1"/>
            </p:cNvSpPr>
            <p:nvPr/>
          </p:nvSpPr>
          <p:spPr bwMode="auto">
            <a:xfrm>
              <a:off x="1775" y="4070"/>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8" name="Rectangle 102"/>
            <p:cNvSpPr>
              <a:spLocks noChangeArrowheads="1"/>
            </p:cNvSpPr>
            <p:nvPr/>
          </p:nvSpPr>
          <p:spPr bwMode="auto">
            <a:xfrm>
              <a:off x="2128" y="4196"/>
              <a:ext cx="264" cy="62"/>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9" name="Rectangle 103"/>
            <p:cNvSpPr>
              <a:spLocks noChangeArrowheads="1"/>
            </p:cNvSpPr>
            <p:nvPr/>
          </p:nvSpPr>
          <p:spPr bwMode="auto">
            <a:xfrm>
              <a:off x="1775" y="4195"/>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0" name="Rectangle 104"/>
            <p:cNvSpPr>
              <a:spLocks noChangeArrowheads="1"/>
            </p:cNvSpPr>
            <p:nvPr/>
          </p:nvSpPr>
          <p:spPr bwMode="auto">
            <a:xfrm>
              <a:off x="2524" y="394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1" name="Rectangle 105"/>
            <p:cNvSpPr>
              <a:spLocks noChangeArrowheads="1"/>
            </p:cNvSpPr>
            <p:nvPr/>
          </p:nvSpPr>
          <p:spPr bwMode="auto">
            <a:xfrm>
              <a:off x="2919" y="3945"/>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2" name="Rectangle 106"/>
            <p:cNvSpPr>
              <a:spLocks noChangeArrowheads="1"/>
            </p:cNvSpPr>
            <p:nvPr/>
          </p:nvSpPr>
          <p:spPr bwMode="auto">
            <a:xfrm>
              <a:off x="2523"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3" name="Rectangle 107"/>
            <p:cNvSpPr>
              <a:spLocks noChangeArrowheads="1"/>
            </p:cNvSpPr>
            <p:nvPr/>
          </p:nvSpPr>
          <p:spPr bwMode="auto">
            <a:xfrm>
              <a:off x="2523" y="4195"/>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4" name="Rectangle 108"/>
            <p:cNvSpPr>
              <a:spLocks noChangeArrowheads="1"/>
            </p:cNvSpPr>
            <p:nvPr/>
          </p:nvSpPr>
          <p:spPr bwMode="auto">
            <a:xfrm>
              <a:off x="3364" y="394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5" name="Rectangle 109"/>
            <p:cNvSpPr>
              <a:spLocks noChangeArrowheads="1"/>
            </p:cNvSpPr>
            <p:nvPr/>
          </p:nvSpPr>
          <p:spPr bwMode="auto">
            <a:xfrm>
              <a:off x="3359"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6" name="Rectangle 110"/>
            <p:cNvSpPr>
              <a:spLocks noChangeArrowheads="1"/>
            </p:cNvSpPr>
            <p:nvPr/>
          </p:nvSpPr>
          <p:spPr bwMode="auto">
            <a:xfrm>
              <a:off x="3711" y="3945"/>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7" name="Rectangle 111"/>
            <p:cNvSpPr>
              <a:spLocks noChangeArrowheads="1"/>
            </p:cNvSpPr>
            <p:nvPr/>
          </p:nvSpPr>
          <p:spPr bwMode="auto">
            <a:xfrm>
              <a:off x="3711"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8" name="Rectangle 112"/>
            <p:cNvSpPr>
              <a:spLocks noChangeArrowheads="1"/>
            </p:cNvSpPr>
            <p:nvPr/>
          </p:nvSpPr>
          <p:spPr bwMode="auto">
            <a:xfrm>
              <a:off x="3711" y="4257"/>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5367" name="Text Box 113"/>
          <p:cNvSpPr txBox="1">
            <a:spLocks noChangeArrowheads="1"/>
          </p:cNvSpPr>
          <p:nvPr/>
        </p:nvSpPr>
        <p:spPr bwMode="auto">
          <a:xfrm>
            <a:off x="762000" y="762000"/>
            <a:ext cx="716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solidFill>
                  <a:srgbClr val="000000"/>
                </a:solidFill>
                <a:latin typeface="ＭＳ Ｐゴシック" panose="020B0600070205080204" pitchFamily="50" charset="-128"/>
                <a:ea typeface="HG丸ｺﾞｼｯｸM-PRO" panose="020F0600000000000000" pitchFamily="50" charset="-128"/>
              </a:rPr>
              <a:t> </a:t>
            </a:r>
            <a:r>
              <a:rPr lang="ja-JP" altLang="en-US" sz="1800" b="1">
                <a:solidFill>
                  <a:srgbClr val="000000"/>
                </a:solidFill>
                <a:latin typeface="HG丸ｺﾞｼｯｸM-PRO" panose="020F0600000000000000" pitchFamily="50" charset="-128"/>
                <a:ea typeface="HG丸ｺﾞｼｯｸM-PRO" panose="020F0600000000000000" pitchFamily="50" charset="-128"/>
              </a:rPr>
              <a:t>活動推進マトリックス表</a:t>
            </a:r>
            <a:r>
              <a:rPr lang="ja-JP" altLang="en-US" sz="1800" b="1">
                <a:latin typeface="HG丸ｺﾞｼｯｸM-PRO" panose="020F0600000000000000" pitchFamily="50" charset="-128"/>
                <a:ea typeface="HG丸ｺﾞｼｯｸM-PRO" panose="020F0600000000000000" pitchFamily="50" charset="-128"/>
              </a:rPr>
              <a:t>（Ｂ紙）　　　　</a:t>
            </a:r>
            <a:r>
              <a:rPr lang="ja-JP" altLang="en-US" sz="1800" b="1">
                <a:solidFill>
                  <a:srgbClr val="000000"/>
                </a:solidFill>
                <a:latin typeface="HG丸ｺﾞｼｯｸM-PRO" panose="020F0600000000000000" pitchFamily="50" charset="-128"/>
                <a:ea typeface="HG丸ｺﾞｼｯｸM-PRO" panose="020F0600000000000000" pitchFamily="50" charset="-128"/>
              </a:rPr>
              <a:t>　　　　　　発表資料３</a:t>
            </a:r>
            <a:endParaRPr lang="ja-JP" altLang="en-US" sz="1800" b="1">
              <a:latin typeface="HG丸ｺﾞｼｯｸM-PRO" panose="020F0600000000000000" pitchFamily="50" charset="-128"/>
              <a:ea typeface="HG丸ｺﾞｼｯｸM-PRO" panose="020F0600000000000000" pitchFamily="50" charset="-128"/>
            </a:endParaRPr>
          </a:p>
        </p:txBody>
      </p:sp>
      <p:sp>
        <p:nvSpPr>
          <p:cNvPr id="15368" name="Line 114"/>
          <p:cNvSpPr>
            <a:spLocks noChangeShapeType="1"/>
          </p:cNvSpPr>
          <p:nvPr/>
        </p:nvSpPr>
        <p:spPr bwMode="auto">
          <a:xfrm>
            <a:off x="533400" y="1143000"/>
            <a:ext cx="2057400" cy="129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 name="テキスト ボックス 115"/>
          <p:cNvSpPr txBox="1"/>
          <p:nvPr/>
        </p:nvSpPr>
        <p:spPr>
          <a:xfrm>
            <a:off x="2634" y="10261"/>
            <a:ext cx="81697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５．６　現状の姿と問題点（課題）の明確化</a:t>
            </a:r>
            <a:endParaRPr kumimoji="1" lang="ja-JP" altLang="en-US" dirty="0"/>
          </a:p>
        </p:txBody>
      </p:sp>
      <p:sp>
        <p:nvSpPr>
          <p:cNvPr id="118" name="テキスト ボックス 117"/>
          <p:cNvSpPr txBox="1"/>
          <p:nvPr/>
        </p:nvSpPr>
        <p:spPr>
          <a:xfrm>
            <a:off x="1698134" y="2564904"/>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意見出しは付箋</a:t>
            </a:r>
            <a:endParaRPr lang="en-US" altLang="ja-JP" sz="2215" dirty="0">
              <a:solidFill>
                <a:srgbClr val="000000"/>
              </a:solidFill>
            </a:endParaRPr>
          </a:p>
        </p:txBody>
      </p:sp>
      <p:sp>
        <p:nvSpPr>
          <p:cNvPr id="120" name="角丸四角形吹き出し 119"/>
          <p:cNvSpPr/>
          <p:nvPr/>
        </p:nvSpPr>
        <p:spPr>
          <a:xfrm>
            <a:off x="5474874" y="2741242"/>
            <a:ext cx="3168352" cy="522261"/>
          </a:xfrm>
          <a:prstGeom prst="wedgeRoundRectCallout">
            <a:avLst>
              <a:gd name="adj1" fmla="val -40614"/>
              <a:gd name="adj2" fmla="val -249967"/>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グループで選んだ３つの重要行動ポイントを記入</a:t>
            </a:r>
          </a:p>
        </p:txBody>
      </p:sp>
      <p:sp>
        <p:nvSpPr>
          <p:cNvPr id="121" name="角丸四角形吹き出し 120"/>
          <p:cNvSpPr/>
          <p:nvPr/>
        </p:nvSpPr>
        <p:spPr>
          <a:xfrm>
            <a:off x="5474874" y="3391228"/>
            <a:ext cx="3240360" cy="525281"/>
          </a:xfrm>
          <a:prstGeom prst="wedgeRoundRectCallout">
            <a:avLst>
              <a:gd name="adj1" fmla="val -75161"/>
              <a:gd name="adj2" fmla="val -25176"/>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現状の姿をカード（付箋）に記入して貼り付ける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角丸四角形吹き出し 121"/>
          <p:cNvSpPr/>
          <p:nvPr/>
        </p:nvSpPr>
        <p:spPr>
          <a:xfrm>
            <a:off x="5474874" y="5163828"/>
            <a:ext cx="3240360" cy="835979"/>
          </a:xfrm>
          <a:prstGeom prst="wedgeRoundRectCallout">
            <a:avLst>
              <a:gd name="adj1" fmla="val -75161"/>
              <a:gd name="adj2" fmla="val -25176"/>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３</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①各重要行動ポイントの問題点を列挙する</a:t>
            </a:r>
            <a:b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自責で表現</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する）</a:t>
            </a:r>
            <a:b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②重要行動ポイントごとに</a:t>
            </a:r>
            <a:r>
              <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問題点を２つに絞る</a:t>
            </a:r>
            <a:endParaRPr kumimoji="1"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14106" y="754791"/>
            <a:ext cx="8922389" cy="610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次に、絞り込んだ問題点（２つ）について、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推進者として「どんなことを</a:t>
            </a:r>
            <a:r>
              <a:rPr lang="ja-JP" altLang="en-US" sz="1800" b="1"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しな</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けれ</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ばならないのか」を、下記の４つの角度から検討し、やるべきことを洗出します。</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① これまで自分がやってきた事柄、現在やっている事柄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② 他社の活動推進事例から学んだ事柄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③ 本研修会での「講話」の中で学んだ事柄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④ これからやろうとしている事柄、また将来にかけてやってみたい事。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討論の進め方は、①から順次自分の意見カード（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読み合わせをしながら「活動推進マトリックス表」へ整理していきます。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読み合わせの時、分かりにくいカード（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）があれば相互に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質問し、</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分かりやすい表現に書き換えたり、気づいたことがあれば、</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その場でどんどんカード（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）を追加してください。</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それぞれ以下の留意点に従って、実際のサークル活動を推進することを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念頭に記入してください。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）記入上の留意点】</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 自由に書くこと。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「誰かがもう書いているだろう」「こんなことは当たり前」</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「こんなことを書いては笑われそうだ」などを考えずに記入すること</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誰でも判る表現で、具体的に書くこと。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やり方についての具体的なアイディアを盛り込むこと。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1枚のカード（</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）には、1つの事柄を書くこと。</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p:txBody>
      </p:sp>
      <p:sp>
        <p:nvSpPr>
          <p:cNvPr id="3" name="テキスト ボックス 2"/>
          <p:cNvSpPr txBox="1"/>
          <p:nvPr/>
        </p:nvSpPr>
        <p:spPr>
          <a:xfrm>
            <a:off x="2634" y="44624"/>
            <a:ext cx="8169766" cy="387798"/>
          </a:xfrm>
          <a:prstGeom prst="rect">
            <a:avLst/>
          </a:prstGeom>
          <a:noFill/>
        </p:spPr>
        <p:txBody>
          <a:bodyPr wrap="square" rtlCol="0">
            <a:spAutoFit/>
          </a:bodyPr>
          <a:lstStyle/>
          <a:p>
            <a:pPr eaLnBrk="1" hangingPunct="1">
              <a:lnSpc>
                <a:spcPct val="80000"/>
              </a:lnSpc>
              <a:spcBef>
                <a:spcPct val="3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５．７　推進者として「やるべきこと(方策)」の洗出し</a:t>
            </a:r>
          </a:p>
        </p:txBody>
      </p:sp>
      <p:sp>
        <p:nvSpPr>
          <p:cNvPr id="6" name="Text Box 2">
            <a:extLst>
              <a:ext uri="{FF2B5EF4-FFF2-40B4-BE49-F238E27FC236}">
                <a16:creationId xmlns:a16="http://schemas.microsoft.com/office/drawing/2014/main" id="{D4509A49-89CA-48AF-B9B9-C3E3A7D841B8}"/>
              </a:ext>
            </a:extLst>
          </p:cNvPr>
          <p:cNvSpPr txBox="1">
            <a:spLocks noChangeArrowheads="1"/>
          </p:cNvSpPr>
          <p:nvPr/>
        </p:nvSpPr>
        <p:spPr bwMode="auto">
          <a:xfrm>
            <a:off x="0" y="395372"/>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１０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時間６</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219200" y="228600"/>
            <a:ext cx="6781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2400">
                <a:solidFill>
                  <a:srgbClr val="000000"/>
                </a:solidFill>
                <a:latin typeface="ＭＳ ゴシック" panose="020B0609070205080204" pitchFamily="49" charset="-128"/>
                <a:ea typeface="ＭＳ ゴシック" panose="020B0609070205080204" pitchFamily="49" charset="-128"/>
              </a:rPr>
              <a:t>活動推進マトリックス表（発表資料３）　　　　　　　　　　　　</a:t>
            </a:r>
            <a:r>
              <a:rPr lang="ja-JP" altLang="en-US" sz="2400" u="sng">
                <a:solidFill>
                  <a:srgbClr val="000000"/>
                </a:solidFill>
                <a:latin typeface="ＭＳ ゴシック" panose="020B0609070205080204" pitchFamily="49" charset="-128"/>
                <a:ea typeface="ＭＳ ゴシック" panose="020B0609070205080204" pitchFamily="49" charset="-128"/>
              </a:rPr>
              <a:t>グループ名　</a:t>
            </a:r>
            <a:endParaRPr lang="ja-JP" altLang="en-US" sz="1800">
              <a:ea typeface="HG丸ｺﾞｼｯｸM-PRO" panose="020F0600000000000000" pitchFamily="50" charset="-128"/>
            </a:endParaRPr>
          </a:p>
        </p:txBody>
      </p:sp>
      <p:grpSp>
        <p:nvGrpSpPr>
          <p:cNvPr id="17411" name="Group 3"/>
          <p:cNvGrpSpPr>
            <a:grpSpLocks/>
          </p:cNvGrpSpPr>
          <p:nvPr/>
        </p:nvGrpSpPr>
        <p:grpSpPr bwMode="auto">
          <a:xfrm>
            <a:off x="304800" y="1066800"/>
            <a:ext cx="8610600" cy="5510213"/>
            <a:chOff x="-3" y="-3"/>
            <a:chExt cx="3626" cy="3006"/>
          </a:xfrm>
        </p:grpSpPr>
        <p:grpSp>
          <p:nvGrpSpPr>
            <p:cNvPr id="17415" name="Group 4"/>
            <p:cNvGrpSpPr>
              <a:grpSpLocks/>
            </p:cNvGrpSpPr>
            <p:nvPr/>
          </p:nvGrpSpPr>
          <p:grpSpPr bwMode="auto">
            <a:xfrm>
              <a:off x="0" y="0"/>
              <a:ext cx="3620" cy="3000"/>
              <a:chOff x="0" y="0"/>
              <a:chExt cx="3620" cy="3000"/>
            </a:xfrm>
          </p:grpSpPr>
          <p:grpSp>
            <p:nvGrpSpPr>
              <p:cNvPr id="17417" name="Group 5"/>
              <p:cNvGrpSpPr>
                <a:grpSpLocks/>
              </p:cNvGrpSpPr>
              <p:nvPr/>
            </p:nvGrpSpPr>
            <p:grpSpPr bwMode="auto">
              <a:xfrm>
                <a:off x="0" y="0"/>
                <a:ext cx="872" cy="788"/>
                <a:chOff x="0" y="0"/>
                <a:chExt cx="872" cy="788"/>
              </a:xfrm>
            </p:grpSpPr>
            <p:sp>
              <p:nvSpPr>
                <p:cNvPr id="17481" name="Rectangle 6"/>
                <p:cNvSpPr>
                  <a:spLocks noChangeArrowheads="1"/>
                </p:cNvSpPr>
                <p:nvPr/>
              </p:nvSpPr>
              <p:spPr bwMode="auto">
                <a:xfrm>
                  <a:off x="40" y="0"/>
                  <a:ext cx="792"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270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     </a:t>
                  </a:r>
                  <a:r>
                    <a:rPr lang="ja-JP" altLang="en-US" sz="1600" b="1">
                      <a:solidFill>
                        <a:schemeClr val="accent2"/>
                      </a:solidFill>
                      <a:latin typeface="ＭＳ ゴシック" panose="020B0609070205080204" pitchFamily="49" charset="-128"/>
                      <a:ea typeface="ＭＳ ゴシック" panose="020B0609070205080204" pitchFamily="49" charset="-128"/>
                    </a:rPr>
                    <a:t>重要行動</a:t>
                  </a:r>
                  <a:endParaRPr lang="ja-JP" altLang="en-US" sz="1600" b="1">
                    <a:solidFill>
                      <a:schemeClr val="accent2"/>
                    </a:solidFill>
                    <a:ea typeface="HG丸ｺﾞｼｯｸM-PRO" panose="020F0600000000000000" pitchFamily="50" charset="-128"/>
                  </a:endParaRPr>
                </a:p>
                <a:p>
                  <a:pPr algn="just">
                    <a:spcBef>
                      <a:spcPct val="0"/>
                    </a:spcBef>
                    <a:buFontTx/>
                    <a:buNone/>
                  </a:pPr>
                  <a:r>
                    <a:rPr lang="ja-JP" altLang="en-US" sz="1600" b="1">
                      <a:solidFill>
                        <a:schemeClr val="accent2"/>
                      </a:solidFill>
                      <a:latin typeface="ＭＳ ゴシック" panose="020B0609070205080204" pitchFamily="49" charset="-128"/>
                      <a:ea typeface="ＭＳ ゴシック" panose="020B0609070205080204" pitchFamily="49" charset="-128"/>
                    </a:rPr>
                    <a:t>     ３ポイント</a:t>
                  </a:r>
                  <a:endParaRPr lang="ja-JP" altLang="en-US" sz="1600" b="1">
                    <a:solidFill>
                      <a:schemeClr val="accent2"/>
                    </a:solidFill>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endParaRPr lang="ja-JP" altLang="en-US" sz="1600">
                    <a:solidFill>
                      <a:srgbClr val="000000"/>
                    </a:solidFill>
                    <a:latin typeface="ＭＳ ゴシック" panose="020B0609070205080204" pitchFamily="49" charset="-128"/>
                    <a:ea typeface="ＭＳ ゴシック" panose="020B0609070205080204" pitchFamily="49"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活動ステップ</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82" name="Rectangle 7"/>
                <p:cNvSpPr>
                  <a:spLocks noChangeArrowheads="1"/>
                </p:cNvSpPr>
                <p:nvPr/>
              </p:nvSpPr>
              <p:spPr bwMode="auto">
                <a:xfrm>
                  <a:off x="0" y="0"/>
                  <a:ext cx="872"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18" name="Group 8"/>
              <p:cNvGrpSpPr>
                <a:grpSpLocks/>
              </p:cNvGrpSpPr>
              <p:nvPr/>
            </p:nvGrpSpPr>
            <p:grpSpPr bwMode="auto">
              <a:xfrm>
                <a:off x="872" y="0"/>
                <a:ext cx="872" cy="788"/>
                <a:chOff x="872" y="0"/>
                <a:chExt cx="872" cy="788"/>
              </a:xfrm>
            </p:grpSpPr>
            <p:sp>
              <p:nvSpPr>
                <p:cNvPr id="17479" name="Rectangle 9"/>
                <p:cNvSpPr>
                  <a:spLocks noChangeArrowheads="1"/>
                </p:cNvSpPr>
                <p:nvPr/>
              </p:nvSpPr>
              <p:spPr bwMode="auto">
                <a:xfrm>
                  <a:off x="912" y="0"/>
                  <a:ext cx="792"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dirty="0">
                      <a:solidFill>
                        <a:srgbClr val="000000"/>
                      </a:solidFill>
                      <a:latin typeface="ＭＳ ゴシック" panose="020B0609070205080204" pitchFamily="49" charset="-128"/>
                      <a:ea typeface="ＭＳ ゴシック" panose="020B0609070205080204" pitchFamily="49" charset="-128"/>
                    </a:rPr>
                    <a:t>１．</a:t>
                  </a:r>
                  <a:r>
                    <a:rPr lang="ja-JP" altLang="en-US" sz="1600" u="sng" dirty="0">
                      <a:solidFill>
                        <a:srgbClr val="000000"/>
                      </a:solidFill>
                      <a:latin typeface="ＭＳ ゴシック" panose="020B0609070205080204" pitchFamily="49" charset="-128"/>
                      <a:ea typeface="ＭＳ ゴシック" panose="020B0609070205080204" pitchFamily="49" charset="-128"/>
                    </a:rPr>
                    <a:t>ＡＡのＢＢを</a:t>
                  </a:r>
                  <a:endParaRPr lang="ja-JP" altLang="en-US" sz="1600" dirty="0">
                    <a:ea typeface="HG丸ｺﾞｼｯｸM-PRO" panose="020F0600000000000000" pitchFamily="50" charset="-128"/>
                  </a:endParaRPr>
                </a:p>
                <a:p>
                  <a:pPr algn="just">
                    <a:spcBef>
                      <a:spcPct val="0"/>
                    </a:spcBef>
                    <a:buFontTx/>
                    <a:buNone/>
                  </a:pPr>
                  <a:r>
                    <a:rPr lang="ja-JP" altLang="en-US" sz="1600" dirty="0">
                      <a:solidFill>
                        <a:srgbClr val="000000"/>
                      </a:solidFill>
                      <a:latin typeface="ＭＳ ゴシック" panose="020B0609070205080204" pitchFamily="49" charset="-128"/>
                      <a:ea typeface="ＭＳ ゴシック" panose="020B0609070205080204" pitchFamily="49" charset="-128"/>
                    </a:rPr>
                    <a:t>    </a:t>
                  </a:r>
                  <a:r>
                    <a:rPr lang="ja-JP" altLang="en-US" sz="1600" u="sng" dirty="0">
                      <a:solidFill>
                        <a:srgbClr val="000000"/>
                      </a:solidFill>
                      <a:latin typeface="ＭＳ ゴシック" panose="020B0609070205080204" pitchFamily="49" charset="-128"/>
                      <a:ea typeface="ＭＳ ゴシック" panose="020B0609070205080204" pitchFamily="49" charset="-128"/>
                    </a:rPr>
                    <a:t>ＣＣする。</a:t>
                  </a:r>
                  <a:endParaRPr lang="ja-JP" altLang="en-US" sz="1600" dirty="0">
                    <a:ea typeface="HG丸ｺﾞｼｯｸM-PRO" panose="020F0600000000000000" pitchFamily="50" charset="-128"/>
                  </a:endParaRPr>
                </a:p>
                <a:p>
                  <a:pPr algn="just">
                    <a:spcBef>
                      <a:spcPct val="0"/>
                    </a:spcBef>
                    <a:buFontTx/>
                    <a:buNone/>
                  </a:pPr>
                  <a:endParaRPr lang="ja-JP" altLang="en-US" sz="1600" dirty="0"/>
                </a:p>
              </p:txBody>
            </p:sp>
            <p:sp>
              <p:nvSpPr>
                <p:cNvPr id="17480" name="Rectangle 10"/>
                <p:cNvSpPr>
                  <a:spLocks noChangeArrowheads="1"/>
                </p:cNvSpPr>
                <p:nvPr/>
              </p:nvSpPr>
              <p:spPr bwMode="auto">
                <a:xfrm>
                  <a:off x="872" y="0"/>
                  <a:ext cx="872"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19" name="Group 11"/>
              <p:cNvGrpSpPr>
                <a:grpSpLocks/>
              </p:cNvGrpSpPr>
              <p:nvPr/>
            </p:nvGrpSpPr>
            <p:grpSpPr bwMode="auto">
              <a:xfrm>
                <a:off x="1744" y="0"/>
                <a:ext cx="960" cy="788"/>
                <a:chOff x="1744" y="0"/>
                <a:chExt cx="960" cy="788"/>
              </a:xfrm>
            </p:grpSpPr>
            <p:sp>
              <p:nvSpPr>
                <p:cNvPr id="17477" name="Rectangle 12"/>
                <p:cNvSpPr>
                  <a:spLocks noChangeArrowheads="1"/>
                </p:cNvSpPr>
                <p:nvPr/>
              </p:nvSpPr>
              <p:spPr bwMode="auto">
                <a:xfrm>
                  <a:off x="1784" y="0"/>
                  <a:ext cx="880"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ＭＳ ゴシック" panose="020B0609070205080204" pitchFamily="49" charset="-128"/>
                      <a:ea typeface="ＭＳ ゴシック" panose="020B0609070205080204" pitchFamily="49" charset="-128"/>
                    </a:rPr>
                    <a:t>２．</a:t>
                  </a:r>
                  <a:r>
                    <a:rPr lang="ja-JP" altLang="en-US" sz="1600" u="sng">
                      <a:latin typeface="ＭＳ ゴシック" panose="020B0609070205080204" pitchFamily="49" charset="-128"/>
                      <a:ea typeface="ＭＳ ゴシック" panose="020B0609070205080204" pitchFamily="49" charset="-128"/>
                    </a:rPr>
                    <a:t>ＪＪのＫＫを</a:t>
                  </a:r>
                  <a:endParaRPr lang="ja-JP" altLang="en-US" sz="1600">
                    <a:ea typeface="HG丸ｺﾞｼｯｸM-PRO" panose="020F0600000000000000" pitchFamily="50" charset="-128"/>
                  </a:endParaRPr>
                </a:p>
                <a:p>
                  <a:pPr algn="just">
                    <a:spcBef>
                      <a:spcPct val="0"/>
                    </a:spcBef>
                    <a:buFontTx/>
                    <a:buNone/>
                  </a:pPr>
                  <a:r>
                    <a:rPr lang="ja-JP" altLang="en-US" sz="1600">
                      <a:latin typeface="ＭＳ ゴシック" panose="020B0609070205080204" pitchFamily="49" charset="-128"/>
                      <a:ea typeface="ＭＳ ゴシック" panose="020B0609070205080204" pitchFamily="49" charset="-128"/>
                    </a:rPr>
                    <a:t>    </a:t>
                  </a:r>
                  <a:r>
                    <a:rPr lang="ja-JP" altLang="en-US" sz="1600" u="sng">
                      <a:latin typeface="ＭＳ ゴシック" panose="020B0609070205080204" pitchFamily="49" charset="-128"/>
                      <a:ea typeface="ＭＳ ゴシック" panose="020B0609070205080204" pitchFamily="49" charset="-128"/>
                    </a:rPr>
                    <a:t>ＬＬする。</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78" name="Rectangle 13"/>
                <p:cNvSpPr>
                  <a:spLocks noChangeArrowheads="1"/>
                </p:cNvSpPr>
                <p:nvPr/>
              </p:nvSpPr>
              <p:spPr bwMode="auto">
                <a:xfrm>
                  <a:off x="1744" y="0"/>
                  <a:ext cx="960"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0" name="Group 14"/>
              <p:cNvGrpSpPr>
                <a:grpSpLocks/>
              </p:cNvGrpSpPr>
              <p:nvPr/>
            </p:nvGrpSpPr>
            <p:grpSpPr bwMode="auto">
              <a:xfrm>
                <a:off x="2704" y="0"/>
                <a:ext cx="916" cy="788"/>
                <a:chOff x="2704" y="0"/>
                <a:chExt cx="916" cy="788"/>
              </a:xfrm>
            </p:grpSpPr>
            <p:sp>
              <p:nvSpPr>
                <p:cNvPr id="17475" name="Rectangle 15"/>
                <p:cNvSpPr>
                  <a:spLocks noChangeArrowheads="1"/>
                </p:cNvSpPr>
                <p:nvPr/>
              </p:nvSpPr>
              <p:spPr bwMode="auto">
                <a:xfrm>
                  <a:off x="2744" y="0"/>
                  <a:ext cx="836"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ＭＳ ゴシック" panose="020B0609070205080204" pitchFamily="49" charset="-128"/>
                      <a:ea typeface="ＭＳ ゴシック" panose="020B0609070205080204" pitchFamily="49" charset="-128"/>
                    </a:rPr>
                    <a:t>３．</a:t>
                  </a:r>
                  <a:r>
                    <a:rPr lang="ja-JP" altLang="en-US" sz="1600" u="sng">
                      <a:latin typeface="ＭＳ ゴシック" panose="020B0609070205080204" pitchFamily="49" charset="-128"/>
                      <a:ea typeface="ＭＳ ゴシック" panose="020B0609070205080204" pitchFamily="49" charset="-128"/>
                    </a:rPr>
                    <a:t>ＭＭのＮＮを</a:t>
                  </a:r>
                  <a:endParaRPr lang="ja-JP" altLang="en-US" sz="1600">
                    <a:ea typeface="HG丸ｺﾞｼｯｸM-PRO" panose="020F0600000000000000" pitchFamily="50" charset="-128"/>
                  </a:endParaRPr>
                </a:p>
                <a:p>
                  <a:pPr algn="just">
                    <a:spcBef>
                      <a:spcPct val="0"/>
                    </a:spcBef>
                    <a:buFontTx/>
                    <a:buNone/>
                  </a:pPr>
                  <a:r>
                    <a:rPr lang="ja-JP" altLang="en-US" sz="1600">
                      <a:latin typeface="ＭＳ ゴシック" panose="020B0609070205080204" pitchFamily="49" charset="-128"/>
                      <a:ea typeface="ＭＳ ゴシック" panose="020B0609070205080204" pitchFamily="49" charset="-128"/>
                    </a:rPr>
                    <a:t>    </a:t>
                  </a:r>
                  <a:r>
                    <a:rPr lang="ja-JP" altLang="en-US" sz="1600" u="sng">
                      <a:latin typeface="ＭＳ ゴシック" panose="020B0609070205080204" pitchFamily="49" charset="-128"/>
                      <a:ea typeface="ＭＳ ゴシック" panose="020B0609070205080204" pitchFamily="49" charset="-128"/>
                    </a:rPr>
                    <a:t>ＯＯする。</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76" name="Rectangle 16"/>
                <p:cNvSpPr>
                  <a:spLocks noChangeArrowheads="1"/>
                </p:cNvSpPr>
                <p:nvPr/>
              </p:nvSpPr>
              <p:spPr bwMode="auto">
                <a:xfrm>
                  <a:off x="2704" y="0"/>
                  <a:ext cx="916"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1" name="Group 17"/>
              <p:cNvGrpSpPr>
                <a:grpSpLocks/>
              </p:cNvGrpSpPr>
              <p:nvPr/>
            </p:nvGrpSpPr>
            <p:grpSpPr bwMode="auto">
              <a:xfrm>
                <a:off x="3620" y="0"/>
                <a:ext cx="0" cy="788"/>
                <a:chOff x="3620" y="0"/>
                <a:chExt cx="0" cy="788"/>
              </a:xfrm>
            </p:grpSpPr>
            <p:sp>
              <p:nvSpPr>
                <p:cNvPr id="17473" name="Rectangle 18"/>
                <p:cNvSpPr>
                  <a:spLocks noChangeArrowheads="1"/>
                </p:cNvSpPr>
                <p:nvPr/>
              </p:nvSpPr>
              <p:spPr bwMode="auto">
                <a:xfrm>
                  <a:off x="3620" y="0"/>
                  <a:ext cx="0"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74" name="Rectangle 19"/>
                <p:cNvSpPr>
                  <a:spLocks noChangeArrowheads="1"/>
                </p:cNvSpPr>
                <p:nvPr/>
              </p:nvSpPr>
              <p:spPr bwMode="auto">
                <a:xfrm>
                  <a:off x="3620" y="0"/>
                  <a:ext cx="0" cy="78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2" name="Group 20"/>
              <p:cNvGrpSpPr>
                <a:grpSpLocks/>
              </p:cNvGrpSpPr>
              <p:nvPr/>
            </p:nvGrpSpPr>
            <p:grpSpPr bwMode="auto">
              <a:xfrm>
                <a:off x="0" y="788"/>
                <a:ext cx="872" cy="568"/>
                <a:chOff x="0" y="788"/>
                <a:chExt cx="872" cy="568"/>
              </a:xfrm>
            </p:grpSpPr>
            <p:sp>
              <p:nvSpPr>
                <p:cNvPr id="17471" name="Rectangle 21"/>
                <p:cNvSpPr>
                  <a:spLocks noChangeArrowheads="1"/>
                </p:cNvSpPr>
                <p:nvPr/>
              </p:nvSpPr>
              <p:spPr bwMode="auto">
                <a:xfrm>
                  <a:off x="40" y="788"/>
                  <a:ext cx="792"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現状の姿</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72" name="Rectangle 22"/>
                <p:cNvSpPr>
                  <a:spLocks noChangeArrowheads="1"/>
                </p:cNvSpPr>
                <p:nvPr/>
              </p:nvSpPr>
              <p:spPr bwMode="auto">
                <a:xfrm>
                  <a:off x="0" y="788"/>
                  <a:ext cx="872"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3" name="Group 23"/>
              <p:cNvGrpSpPr>
                <a:grpSpLocks/>
              </p:cNvGrpSpPr>
              <p:nvPr/>
            </p:nvGrpSpPr>
            <p:grpSpPr bwMode="auto">
              <a:xfrm>
                <a:off x="872" y="788"/>
                <a:ext cx="872" cy="568"/>
                <a:chOff x="872" y="788"/>
                <a:chExt cx="872" cy="568"/>
              </a:xfrm>
            </p:grpSpPr>
            <p:sp>
              <p:nvSpPr>
                <p:cNvPr id="17469" name="Rectangle 24"/>
                <p:cNvSpPr>
                  <a:spLocks noChangeArrowheads="1"/>
                </p:cNvSpPr>
                <p:nvPr/>
              </p:nvSpPr>
              <p:spPr bwMode="auto">
                <a:xfrm>
                  <a:off x="912" y="788"/>
                  <a:ext cx="792"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397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dirty="0">
                      <a:solidFill>
                        <a:srgbClr val="000000"/>
                      </a:solidFill>
                      <a:latin typeface="ＭＳ ゴシック" panose="020B0609070205080204" pitchFamily="49" charset="-128"/>
                      <a:ea typeface="ＭＳ ゴシック" panose="020B0609070205080204" pitchFamily="49" charset="-128"/>
                    </a:rPr>
                    <a:t>①・・・・・・</a:t>
                  </a:r>
                  <a:endParaRPr lang="ja-JP" altLang="en-US" sz="1600" dirty="0">
                    <a:ea typeface="HG丸ｺﾞｼｯｸM-PRO" panose="020F0600000000000000" pitchFamily="50" charset="-128"/>
                  </a:endParaRPr>
                </a:p>
                <a:p>
                  <a:pPr algn="just">
                    <a:spcBef>
                      <a:spcPct val="0"/>
                    </a:spcBef>
                    <a:buFontTx/>
                    <a:buNone/>
                  </a:pPr>
                  <a:r>
                    <a:rPr lang="ja-JP" altLang="en-US" sz="1600" dirty="0">
                      <a:solidFill>
                        <a:srgbClr val="000000"/>
                      </a:solidFill>
                      <a:latin typeface="ＭＳ ゴシック" panose="020B0609070205080204" pitchFamily="49" charset="-128"/>
                      <a:ea typeface="ＭＳ ゴシック" panose="020B0609070205080204" pitchFamily="49" charset="-128"/>
                    </a:rPr>
                    <a:t>②・・・・・・</a:t>
                  </a:r>
                  <a:endParaRPr lang="ja-JP" altLang="en-US" sz="1600" dirty="0">
                    <a:ea typeface="HG丸ｺﾞｼｯｸM-PRO" panose="020F0600000000000000" pitchFamily="50" charset="-128"/>
                  </a:endParaRPr>
                </a:p>
                <a:p>
                  <a:pPr algn="just">
                    <a:spcBef>
                      <a:spcPct val="0"/>
                    </a:spcBef>
                    <a:buFontTx/>
                    <a:buNone/>
                  </a:pPr>
                  <a:r>
                    <a:rPr lang="ja-JP" altLang="en-US" sz="1600" dirty="0">
                      <a:solidFill>
                        <a:srgbClr val="000000"/>
                      </a:solidFill>
                      <a:latin typeface="ＭＳ ゴシック" panose="020B0609070205080204" pitchFamily="49" charset="-128"/>
                      <a:ea typeface="ＭＳ ゴシック" panose="020B0609070205080204" pitchFamily="49" charset="-128"/>
                    </a:rPr>
                    <a:t>③・・・・・・</a:t>
                  </a:r>
                  <a:endParaRPr lang="ja-JP" altLang="en-US" sz="1600" dirty="0"/>
                </a:p>
              </p:txBody>
            </p:sp>
            <p:sp>
              <p:nvSpPr>
                <p:cNvPr id="17470" name="Rectangle 25"/>
                <p:cNvSpPr>
                  <a:spLocks noChangeArrowheads="1"/>
                </p:cNvSpPr>
                <p:nvPr/>
              </p:nvSpPr>
              <p:spPr bwMode="auto">
                <a:xfrm>
                  <a:off x="872" y="788"/>
                  <a:ext cx="872"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4" name="Group 26"/>
              <p:cNvGrpSpPr>
                <a:grpSpLocks/>
              </p:cNvGrpSpPr>
              <p:nvPr/>
            </p:nvGrpSpPr>
            <p:grpSpPr bwMode="auto">
              <a:xfrm>
                <a:off x="1744" y="788"/>
                <a:ext cx="960" cy="568"/>
                <a:chOff x="1744" y="788"/>
                <a:chExt cx="960" cy="568"/>
              </a:xfrm>
            </p:grpSpPr>
            <p:sp>
              <p:nvSpPr>
                <p:cNvPr id="17467" name="Rectangle 27"/>
                <p:cNvSpPr>
                  <a:spLocks noChangeArrowheads="1"/>
                </p:cNvSpPr>
                <p:nvPr/>
              </p:nvSpPr>
              <p:spPr bwMode="auto">
                <a:xfrm>
                  <a:off x="1784" y="788"/>
                  <a:ext cx="880"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397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a:t>
                  </a:r>
                  <a:endParaRPr lang="ja-JP" altLang="en-US" sz="1600"/>
                </a:p>
              </p:txBody>
            </p:sp>
            <p:sp>
              <p:nvSpPr>
                <p:cNvPr id="17468" name="Rectangle 28"/>
                <p:cNvSpPr>
                  <a:spLocks noChangeArrowheads="1"/>
                </p:cNvSpPr>
                <p:nvPr/>
              </p:nvSpPr>
              <p:spPr bwMode="auto">
                <a:xfrm>
                  <a:off x="1744" y="788"/>
                  <a:ext cx="960"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5" name="Group 29"/>
              <p:cNvGrpSpPr>
                <a:grpSpLocks/>
              </p:cNvGrpSpPr>
              <p:nvPr/>
            </p:nvGrpSpPr>
            <p:grpSpPr bwMode="auto">
              <a:xfrm>
                <a:off x="2704" y="788"/>
                <a:ext cx="916" cy="568"/>
                <a:chOff x="2704" y="788"/>
                <a:chExt cx="916" cy="568"/>
              </a:xfrm>
            </p:grpSpPr>
            <p:sp>
              <p:nvSpPr>
                <p:cNvPr id="17465" name="Rectangle 30"/>
                <p:cNvSpPr>
                  <a:spLocks noChangeArrowheads="1"/>
                </p:cNvSpPr>
                <p:nvPr/>
              </p:nvSpPr>
              <p:spPr bwMode="auto">
                <a:xfrm>
                  <a:off x="2744" y="788"/>
                  <a:ext cx="836" cy="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397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a:t>
                  </a:r>
                  <a:endParaRPr lang="ja-JP" altLang="en-US" sz="1600"/>
                </a:p>
              </p:txBody>
            </p:sp>
            <p:sp>
              <p:nvSpPr>
                <p:cNvPr id="17466" name="Rectangle 31"/>
                <p:cNvSpPr>
                  <a:spLocks noChangeArrowheads="1"/>
                </p:cNvSpPr>
                <p:nvPr/>
              </p:nvSpPr>
              <p:spPr bwMode="auto">
                <a:xfrm>
                  <a:off x="2704" y="788"/>
                  <a:ext cx="916" cy="56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6" name="Group 32"/>
              <p:cNvGrpSpPr>
                <a:grpSpLocks/>
              </p:cNvGrpSpPr>
              <p:nvPr/>
            </p:nvGrpSpPr>
            <p:grpSpPr bwMode="auto">
              <a:xfrm>
                <a:off x="3620" y="788"/>
                <a:ext cx="0" cy="298"/>
                <a:chOff x="3620" y="788"/>
                <a:chExt cx="0" cy="298"/>
              </a:xfrm>
            </p:grpSpPr>
            <p:sp>
              <p:nvSpPr>
                <p:cNvPr id="17463" name="Rectangle 33"/>
                <p:cNvSpPr>
                  <a:spLocks noChangeArrowheads="1"/>
                </p:cNvSpPr>
                <p:nvPr/>
              </p:nvSpPr>
              <p:spPr bwMode="auto">
                <a:xfrm>
                  <a:off x="3620" y="788"/>
                  <a:ext cx="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64" name="Rectangle 34"/>
                <p:cNvSpPr>
                  <a:spLocks noChangeArrowheads="1"/>
                </p:cNvSpPr>
                <p:nvPr/>
              </p:nvSpPr>
              <p:spPr bwMode="auto">
                <a:xfrm>
                  <a:off x="3620" y="788"/>
                  <a:ext cx="0" cy="29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7" name="Group 35"/>
              <p:cNvGrpSpPr>
                <a:grpSpLocks/>
              </p:cNvGrpSpPr>
              <p:nvPr/>
            </p:nvGrpSpPr>
            <p:grpSpPr bwMode="auto">
              <a:xfrm>
                <a:off x="3620" y="1086"/>
                <a:ext cx="0" cy="135"/>
                <a:chOff x="3620" y="1086"/>
                <a:chExt cx="0" cy="135"/>
              </a:xfrm>
            </p:grpSpPr>
            <p:sp>
              <p:nvSpPr>
                <p:cNvPr id="17461" name="Rectangle 36"/>
                <p:cNvSpPr>
                  <a:spLocks noChangeArrowheads="1"/>
                </p:cNvSpPr>
                <p:nvPr/>
              </p:nvSpPr>
              <p:spPr bwMode="auto">
                <a:xfrm>
                  <a:off x="3620" y="1086"/>
                  <a:ext cx="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62" name="Rectangle 37"/>
                <p:cNvSpPr>
                  <a:spLocks noChangeArrowheads="1"/>
                </p:cNvSpPr>
                <p:nvPr/>
              </p:nvSpPr>
              <p:spPr bwMode="auto">
                <a:xfrm>
                  <a:off x="3620" y="1086"/>
                  <a:ext cx="0" cy="135"/>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8" name="Group 38"/>
              <p:cNvGrpSpPr>
                <a:grpSpLocks/>
              </p:cNvGrpSpPr>
              <p:nvPr/>
            </p:nvGrpSpPr>
            <p:grpSpPr bwMode="auto">
              <a:xfrm>
                <a:off x="3620" y="1221"/>
                <a:ext cx="0" cy="135"/>
                <a:chOff x="3620" y="1221"/>
                <a:chExt cx="0" cy="135"/>
              </a:xfrm>
            </p:grpSpPr>
            <p:sp>
              <p:nvSpPr>
                <p:cNvPr id="17459" name="Rectangle 39"/>
                <p:cNvSpPr>
                  <a:spLocks noChangeArrowheads="1"/>
                </p:cNvSpPr>
                <p:nvPr/>
              </p:nvSpPr>
              <p:spPr bwMode="auto">
                <a:xfrm>
                  <a:off x="3620" y="1221"/>
                  <a:ext cx="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60" name="Rectangle 40"/>
                <p:cNvSpPr>
                  <a:spLocks noChangeArrowheads="1"/>
                </p:cNvSpPr>
                <p:nvPr/>
              </p:nvSpPr>
              <p:spPr bwMode="auto">
                <a:xfrm>
                  <a:off x="3620" y="1221"/>
                  <a:ext cx="0" cy="135"/>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29" name="Group 41"/>
              <p:cNvGrpSpPr>
                <a:grpSpLocks/>
              </p:cNvGrpSpPr>
              <p:nvPr/>
            </p:nvGrpSpPr>
            <p:grpSpPr bwMode="auto">
              <a:xfrm>
                <a:off x="0" y="1356"/>
                <a:ext cx="872" cy="818"/>
                <a:chOff x="0" y="1356"/>
                <a:chExt cx="872" cy="818"/>
              </a:xfrm>
            </p:grpSpPr>
            <p:sp>
              <p:nvSpPr>
                <p:cNvPr id="17457" name="Rectangle 42"/>
                <p:cNvSpPr>
                  <a:spLocks noChangeArrowheads="1"/>
                </p:cNvSpPr>
                <p:nvPr/>
              </p:nvSpPr>
              <p:spPr bwMode="auto">
                <a:xfrm>
                  <a:off x="40" y="1356"/>
                  <a:ext cx="792"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問題点</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 （課題）</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b="1">
                      <a:solidFill>
                        <a:schemeClr val="accent2"/>
                      </a:solidFill>
                      <a:latin typeface="ＭＳ ゴシック" panose="020B0609070205080204" pitchFamily="49" charset="-128"/>
                      <a:ea typeface="ＭＳ ゴシック" panose="020B0609070205080204" pitchFamily="49" charset="-128"/>
                    </a:rPr>
                    <a:t>２つに絞り込む。</a:t>
                  </a:r>
                  <a:endParaRPr lang="ja-JP" altLang="en-US" sz="1600" b="1">
                    <a:solidFill>
                      <a:schemeClr val="accent2"/>
                    </a:solidFill>
                    <a:ea typeface="HG丸ｺﾞｼｯｸM-PRO" panose="020F0600000000000000" pitchFamily="50" charset="-128"/>
                  </a:endParaRPr>
                </a:p>
                <a:p>
                  <a:pPr algn="just">
                    <a:spcBef>
                      <a:spcPct val="0"/>
                    </a:spcBef>
                    <a:buFontTx/>
                    <a:buNone/>
                  </a:pPr>
                  <a:endParaRPr lang="ja-JP" altLang="en-US" sz="1600" b="1">
                    <a:solidFill>
                      <a:schemeClr val="accent2"/>
                    </a:solidFill>
                  </a:endParaRPr>
                </a:p>
              </p:txBody>
            </p:sp>
            <p:sp>
              <p:nvSpPr>
                <p:cNvPr id="17458" name="Rectangle 43"/>
                <p:cNvSpPr>
                  <a:spLocks noChangeArrowheads="1"/>
                </p:cNvSpPr>
                <p:nvPr/>
              </p:nvSpPr>
              <p:spPr bwMode="auto">
                <a:xfrm>
                  <a:off x="0" y="1356"/>
                  <a:ext cx="872"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0" name="Group 44"/>
              <p:cNvGrpSpPr>
                <a:grpSpLocks/>
              </p:cNvGrpSpPr>
              <p:nvPr/>
            </p:nvGrpSpPr>
            <p:grpSpPr bwMode="auto">
              <a:xfrm>
                <a:off x="872" y="1356"/>
                <a:ext cx="872" cy="818"/>
                <a:chOff x="872" y="1356"/>
                <a:chExt cx="872" cy="818"/>
              </a:xfrm>
            </p:grpSpPr>
            <p:sp>
              <p:nvSpPr>
                <p:cNvPr id="17455" name="Rectangle 45"/>
                <p:cNvSpPr>
                  <a:spLocks noChangeArrowheads="1"/>
                </p:cNvSpPr>
                <p:nvPr/>
              </p:nvSpPr>
              <p:spPr bwMode="auto">
                <a:xfrm>
                  <a:off x="912" y="1356"/>
                  <a:ext cx="792"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tabLst>
                      <a:tab pos="533400" algn="r"/>
                      <a:tab pos="2700338" algn="ctr"/>
                      <a:tab pos="5400675" algn="r"/>
                    </a:tabLst>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tabLst>
                      <a:tab pos="533400" algn="r"/>
                      <a:tab pos="2700338" algn="ctr"/>
                      <a:tab pos="5400675" algn="r"/>
                    </a:tabLst>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tabLst>
                      <a:tab pos="533400" algn="r"/>
                      <a:tab pos="2700338" algn="ctr"/>
                      <a:tab pos="5400675" algn="r"/>
                    </a:tabLst>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r>
                    <a:rPr lang="ja-JP" altLang="en-US" sz="1600">
                      <a:ea typeface="HG丸ｺﾞｼｯｸM-PRO" panose="020F0600000000000000" pitchFamily="50" charset="-128"/>
                    </a:rPr>
                    <a:t> </a:t>
                  </a:r>
                </a:p>
                <a:p>
                  <a:pPr algn="just">
                    <a:spcBef>
                      <a:spcPct val="0"/>
                    </a:spcBef>
                    <a:buFontTx/>
                    <a:buNone/>
                  </a:pPr>
                  <a:endParaRPr lang="ja-JP" altLang="en-US" sz="1600"/>
                </a:p>
              </p:txBody>
            </p:sp>
            <p:sp>
              <p:nvSpPr>
                <p:cNvPr id="17456" name="Rectangle 46"/>
                <p:cNvSpPr>
                  <a:spLocks noChangeArrowheads="1"/>
                </p:cNvSpPr>
                <p:nvPr/>
              </p:nvSpPr>
              <p:spPr bwMode="auto">
                <a:xfrm>
                  <a:off x="872" y="1356"/>
                  <a:ext cx="872"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1" name="Group 47"/>
              <p:cNvGrpSpPr>
                <a:grpSpLocks/>
              </p:cNvGrpSpPr>
              <p:nvPr/>
            </p:nvGrpSpPr>
            <p:grpSpPr bwMode="auto">
              <a:xfrm>
                <a:off x="1744" y="1356"/>
                <a:ext cx="960" cy="818"/>
                <a:chOff x="1744" y="1356"/>
                <a:chExt cx="960" cy="818"/>
              </a:xfrm>
            </p:grpSpPr>
            <p:sp>
              <p:nvSpPr>
                <p:cNvPr id="17453" name="Rectangle 48"/>
                <p:cNvSpPr>
                  <a:spLocks noChangeArrowheads="1"/>
                </p:cNvSpPr>
                <p:nvPr/>
              </p:nvSpPr>
              <p:spPr bwMode="auto">
                <a:xfrm>
                  <a:off x="1784" y="1356"/>
                  <a:ext cx="880"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tabLst>
                      <a:tab pos="533400" algn="r"/>
                      <a:tab pos="2700338" algn="ctr"/>
                      <a:tab pos="5400675" algn="r"/>
                    </a:tabLst>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tabLst>
                      <a:tab pos="533400" algn="r"/>
                      <a:tab pos="2700338" algn="ctr"/>
                      <a:tab pos="5400675" algn="r"/>
                    </a:tabLst>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tabLst>
                      <a:tab pos="533400" algn="r"/>
                      <a:tab pos="2700338" algn="ctr"/>
                      <a:tab pos="5400675" algn="r"/>
                    </a:tabLst>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54" name="Rectangle 49"/>
                <p:cNvSpPr>
                  <a:spLocks noChangeArrowheads="1"/>
                </p:cNvSpPr>
                <p:nvPr/>
              </p:nvSpPr>
              <p:spPr bwMode="auto">
                <a:xfrm>
                  <a:off x="1744" y="1356"/>
                  <a:ext cx="960"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2" name="Group 50"/>
              <p:cNvGrpSpPr>
                <a:grpSpLocks/>
              </p:cNvGrpSpPr>
              <p:nvPr/>
            </p:nvGrpSpPr>
            <p:grpSpPr bwMode="auto">
              <a:xfrm>
                <a:off x="2704" y="1356"/>
                <a:ext cx="916" cy="818"/>
                <a:chOff x="2704" y="1356"/>
                <a:chExt cx="916" cy="818"/>
              </a:xfrm>
            </p:grpSpPr>
            <p:sp>
              <p:nvSpPr>
                <p:cNvPr id="17451" name="Rectangle 51"/>
                <p:cNvSpPr>
                  <a:spLocks noChangeArrowheads="1"/>
                </p:cNvSpPr>
                <p:nvPr/>
              </p:nvSpPr>
              <p:spPr bwMode="auto">
                <a:xfrm>
                  <a:off x="2744" y="1356"/>
                  <a:ext cx="836"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tabLst>
                      <a:tab pos="533400" algn="r"/>
                      <a:tab pos="2700338" algn="ctr"/>
                      <a:tab pos="5400675" algn="r"/>
                    </a:tabLst>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tabLst>
                      <a:tab pos="533400" algn="r"/>
                      <a:tab pos="2700338" algn="ctr"/>
                      <a:tab pos="5400675" algn="r"/>
                    </a:tabLst>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tabLst>
                      <a:tab pos="533400" algn="r"/>
                      <a:tab pos="2700338" algn="ctr"/>
                      <a:tab pos="5400675" algn="r"/>
                    </a:tabLst>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33400" algn="r"/>
                      <a:tab pos="2700338" algn="ctr"/>
                      <a:tab pos="5400675" algn="r"/>
                    </a:tabLst>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52" name="Rectangle 52"/>
                <p:cNvSpPr>
                  <a:spLocks noChangeArrowheads="1"/>
                </p:cNvSpPr>
                <p:nvPr/>
              </p:nvSpPr>
              <p:spPr bwMode="auto">
                <a:xfrm>
                  <a:off x="2704" y="1356"/>
                  <a:ext cx="916"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3" name="Group 53"/>
              <p:cNvGrpSpPr>
                <a:grpSpLocks/>
              </p:cNvGrpSpPr>
              <p:nvPr/>
            </p:nvGrpSpPr>
            <p:grpSpPr bwMode="auto">
              <a:xfrm>
                <a:off x="3620" y="1356"/>
                <a:ext cx="0" cy="818"/>
                <a:chOff x="3620" y="1356"/>
                <a:chExt cx="0" cy="818"/>
              </a:xfrm>
            </p:grpSpPr>
            <p:sp>
              <p:nvSpPr>
                <p:cNvPr id="17449" name="Rectangle 54"/>
                <p:cNvSpPr>
                  <a:spLocks noChangeArrowheads="1"/>
                </p:cNvSpPr>
                <p:nvPr/>
              </p:nvSpPr>
              <p:spPr bwMode="auto">
                <a:xfrm>
                  <a:off x="3620" y="1356"/>
                  <a:ext cx="0" cy="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50" name="Rectangle 55"/>
                <p:cNvSpPr>
                  <a:spLocks noChangeArrowheads="1"/>
                </p:cNvSpPr>
                <p:nvPr/>
              </p:nvSpPr>
              <p:spPr bwMode="auto">
                <a:xfrm>
                  <a:off x="3620" y="1356"/>
                  <a:ext cx="0" cy="81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4" name="Group 56"/>
              <p:cNvGrpSpPr>
                <a:grpSpLocks/>
              </p:cNvGrpSpPr>
              <p:nvPr/>
            </p:nvGrpSpPr>
            <p:grpSpPr bwMode="auto">
              <a:xfrm>
                <a:off x="0" y="2174"/>
                <a:ext cx="872" cy="826"/>
                <a:chOff x="0" y="2174"/>
                <a:chExt cx="872" cy="826"/>
              </a:xfrm>
            </p:grpSpPr>
            <p:sp>
              <p:nvSpPr>
                <p:cNvPr id="17447" name="Rectangle 57"/>
                <p:cNvSpPr>
                  <a:spLocks noChangeArrowheads="1"/>
                </p:cNvSpPr>
                <p:nvPr/>
              </p:nvSpPr>
              <p:spPr bwMode="auto">
                <a:xfrm>
                  <a:off x="40" y="2174"/>
                  <a:ext cx="792"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ＭＳ ゴシック" panose="020B0609070205080204" pitchFamily="49" charset="-128"/>
                      <a:ea typeface="ＭＳ ゴシック" panose="020B0609070205080204" pitchFamily="49" charset="-128"/>
                    </a:rPr>
                    <a:t>やるべき事</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  (方  策)</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b="1">
                      <a:solidFill>
                        <a:schemeClr val="accent2"/>
                      </a:solidFill>
                      <a:latin typeface="ＭＳ ゴシック" panose="020B0609070205080204" pitchFamily="49" charset="-128"/>
                      <a:ea typeface="ＭＳ ゴシック" panose="020B0609070205080204" pitchFamily="49" charset="-128"/>
                    </a:rPr>
                    <a:t>絞り込んだ２つの問題点ごとに１つを洗い出す</a:t>
                  </a:r>
                  <a:endParaRPr lang="ja-JP" altLang="en-US" sz="1600" b="1">
                    <a:solidFill>
                      <a:schemeClr val="accent2"/>
                    </a:solidFill>
                    <a:ea typeface="HG丸ｺﾞｼｯｸM-PRO" panose="020F0600000000000000" pitchFamily="50" charset="-128"/>
                  </a:endParaRPr>
                </a:p>
                <a:p>
                  <a:pPr algn="just">
                    <a:spcBef>
                      <a:spcPct val="0"/>
                    </a:spcBef>
                    <a:buFontTx/>
                    <a:buNone/>
                  </a:pPr>
                  <a:endParaRPr lang="ja-JP" altLang="en-US" sz="1600" b="1">
                    <a:solidFill>
                      <a:schemeClr val="accent2"/>
                    </a:solidFill>
                  </a:endParaRPr>
                </a:p>
              </p:txBody>
            </p:sp>
            <p:sp>
              <p:nvSpPr>
                <p:cNvPr id="17448" name="Rectangle 58"/>
                <p:cNvSpPr>
                  <a:spLocks noChangeArrowheads="1"/>
                </p:cNvSpPr>
                <p:nvPr/>
              </p:nvSpPr>
              <p:spPr bwMode="auto">
                <a:xfrm>
                  <a:off x="0" y="2174"/>
                  <a:ext cx="872"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5" name="Group 59"/>
              <p:cNvGrpSpPr>
                <a:grpSpLocks/>
              </p:cNvGrpSpPr>
              <p:nvPr/>
            </p:nvGrpSpPr>
            <p:grpSpPr bwMode="auto">
              <a:xfrm>
                <a:off x="872" y="2174"/>
                <a:ext cx="872" cy="826"/>
                <a:chOff x="872" y="2174"/>
                <a:chExt cx="872" cy="826"/>
              </a:xfrm>
            </p:grpSpPr>
            <p:sp>
              <p:nvSpPr>
                <p:cNvPr id="17445" name="Rectangle 60"/>
                <p:cNvSpPr>
                  <a:spLocks noChangeArrowheads="1"/>
                </p:cNvSpPr>
                <p:nvPr/>
              </p:nvSpPr>
              <p:spPr bwMode="auto">
                <a:xfrm>
                  <a:off x="912" y="2174"/>
                  <a:ext cx="792"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②・・・・・・</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46" name="Rectangle 61"/>
                <p:cNvSpPr>
                  <a:spLocks noChangeArrowheads="1"/>
                </p:cNvSpPr>
                <p:nvPr/>
              </p:nvSpPr>
              <p:spPr bwMode="auto">
                <a:xfrm>
                  <a:off x="872" y="2174"/>
                  <a:ext cx="872"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6" name="Group 62"/>
              <p:cNvGrpSpPr>
                <a:grpSpLocks/>
              </p:cNvGrpSpPr>
              <p:nvPr/>
            </p:nvGrpSpPr>
            <p:grpSpPr bwMode="auto">
              <a:xfrm>
                <a:off x="1744" y="2174"/>
                <a:ext cx="960" cy="826"/>
                <a:chOff x="1744" y="2174"/>
                <a:chExt cx="960" cy="826"/>
              </a:xfrm>
            </p:grpSpPr>
            <p:sp>
              <p:nvSpPr>
                <p:cNvPr id="17443" name="Rectangle 63"/>
                <p:cNvSpPr>
                  <a:spLocks noChangeArrowheads="1"/>
                </p:cNvSpPr>
                <p:nvPr/>
              </p:nvSpPr>
              <p:spPr bwMode="auto">
                <a:xfrm>
                  <a:off x="1784" y="2174"/>
                  <a:ext cx="880"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④・・・・・・</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44" name="Rectangle 64"/>
                <p:cNvSpPr>
                  <a:spLocks noChangeArrowheads="1"/>
                </p:cNvSpPr>
                <p:nvPr/>
              </p:nvSpPr>
              <p:spPr bwMode="auto">
                <a:xfrm>
                  <a:off x="1744" y="2174"/>
                  <a:ext cx="960"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7" name="Group 65"/>
              <p:cNvGrpSpPr>
                <a:grpSpLocks/>
              </p:cNvGrpSpPr>
              <p:nvPr/>
            </p:nvGrpSpPr>
            <p:grpSpPr bwMode="auto">
              <a:xfrm>
                <a:off x="2704" y="2174"/>
                <a:ext cx="916" cy="826"/>
                <a:chOff x="2704" y="2174"/>
                <a:chExt cx="916" cy="826"/>
              </a:xfrm>
            </p:grpSpPr>
            <p:sp>
              <p:nvSpPr>
                <p:cNvPr id="17441" name="Rectangle 66"/>
                <p:cNvSpPr>
                  <a:spLocks noChangeArrowheads="1"/>
                </p:cNvSpPr>
                <p:nvPr/>
              </p:nvSpPr>
              <p:spPr bwMode="auto">
                <a:xfrm>
                  <a:off x="2744" y="2174"/>
                  <a:ext cx="836"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①・・・・・・</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ea typeface="ＭＳ ゴシック" panose="020B0609070205080204" pitchFamily="49" charset="-128"/>
                    </a:rPr>
                    <a:t> </a:t>
                  </a:r>
                  <a:endParaRPr lang="ja-JP" altLang="en-US" sz="1600">
                    <a:ea typeface="HG丸ｺﾞｼｯｸM-PRO" panose="020F0600000000000000" pitchFamily="50" charset="-128"/>
                  </a:endParaRPr>
                </a:p>
                <a:p>
                  <a:pPr algn="just">
                    <a:spcBef>
                      <a:spcPct val="0"/>
                    </a:spcBef>
                    <a:buFontTx/>
                    <a:buNone/>
                  </a:pPr>
                  <a:r>
                    <a:rPr lang="ja-JP" altLang="en-US" sz="1600">
                      <a:solidFill>
                        <a:srgbClr val="000000"/>
                      </a:solidFill>
                      <a:latin typeface="ＭＳ ゴシック" panose="020B0609070205080204" pitchFamily="49" charset="-128"/>
                      <a:ea typeface="ＭＳ ゴシック" panose="020B0609070205080204" pitchFamily="49" charset="-128"/>
                    </a:rPr>
                    <a:t>③・・・・・・</a:t>
                  </a:r>
                  <a:endParaRPr lang="ja-JP" altLang="en-US" sz="1600">
                    <a:ea typeface="HG丸ｺﾞｼｯｸM-PRO" panose="020F0600000000000000" pitchFamily="50" charset="-128"/>
                  </a:endParaRPr>
                </a:p>
                <a:p>
                  <a:pPr algn="just">
                    <a:spcBef>
                      <a:spcPct val="0"/>
                    </a:spcBef>
                    <a:buFontTx/>
                    <a:buNone/>
                  </a:pPr>
                  <a:endParaRPr lang="ja-JP" altLang="en-US" sz="1600"/>
                </a:p>
              </p:txBody>
            </p:sp>
            <p:sp>
              <p:nvSpPr>
                <p:cNvPr id="17442" name="Rectangle 67"/>
                <p:cNvSpPr>
                  <a:spLocks noChangeArrowheads="1"/>
                </p:cNvSpPr>
                <p:nvPr/>
              </p:nvSpPr>
              <p:spPr bwMode="auto">
                <a:xfrm>
                  <a:off x="2704" y="2174"/>
                  <a:ext cx="916"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7438" name="Group 68"/>
              <p:cNvGrpSpPr>
                <a:grpSpLocks/>
              </p:cNvGrpSpPr>
              <p:nvPr/>
            </p:nvGrpSpPr>
            <p:grpSpPr bwMode="auto">
              <a:xfrm>
                <a:off x="3620" y="2174"/>
                <a:ext cx="0" cy="826"/>
                <a:chOff x="3620" y="2174"/>
                <a:chExt cx="0" cy="826"/>
              </a:xfrm>
            </p:grpSpPr>
            <p:sp>
              <p:nvSpPr>
                <p:cNvPr id="17439" name="Rectangle 69"/>
                <p:cNvSpPr>
                  <a:spLocks noChangeArrowheads="1"/>
                </p:cNvSpPr>
                <p:nvPr/>
              </p:nvSpPr>
              <p:spPr bwMode="auto">
                <a:xfrm>
                  <a:off x="3620" y="2174"/>
                  <a:ext cx="0"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7440" name="Rectangle 70"/>
                <p:cNvSpPr>
                  <a:spLocks noChangeArrowheads="1"/>
                </p:cNvSpPr>
                <p:nvPr/>
              </p:nvSpPr>
              <p:spPr bwMode="auto">
                <a:xfrm>
                  <a:off x="3620" y="2174"/>
                  <a:ext cx="0" cy="8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sp>
          <p:nvSpPr>
            <p:cNvPr id="17416" name="Rectangle 71"/>
            <p:cNvSpPr>
              <a:spLocks noChangeArrowheads="1"/>
            </p:cNvSpPr>
            <p:nvPr/>
          </p:nvSpPr>
          <p:spPr bwMode="auto">
            <a:xfrm>
              <a:off x="-3" y="-3"/>
              <a:ext cx="3626" cy="3006"/>
            </a:xfrm>
            <a:prstGeom prst="rect">
              <a:avLst/>
            </a:prstGeom>
            <a:noFill/>
            <a:ln w="9525">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7413" name="Line 73"/>
          <p:cNvSpPr>
            <a:spLocks noChangeShapeType="1"/>
          </p:cNvSpPr>
          <p:nvPr/>
        </p:nvSpPr>
        <p:spPr bwMode="auto">
          <a:xfrm>
            <a:off x="381000" y="1066800"/>
            <a:ext cx="1981200" cy="1447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4" name="テキスト ボックス 73"/>
          <p:cNvSpPr txBox="1"/>
          <p:nvPr/>
        </p:nvSpPr>
        <p:spPr>
          <a:xfrm>
            <a:off x="3167123" y="2092110"/>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意見出しは付箋</a:t>
            </a:r>
            <a:endParaRPr lang="en-US" altLang="ja-JP" sz="2215" dirty="0">
              <a:solidFill>
                <a:srgbClr val="000000"/>
              </a:solidFill>
            </a:endParaRPr>
          </a:p>
        </p:txBody>
      </p:sp>
      <p:sp>
        <p:nvSpPr>
          <p:cNvPr id="75" name="角丸四角形吹き出し 74"/>
          <p:cNvSpPr/>
          <p:nvPr/>
        </p:nvSpPr>
        <p:spPr>
          <a:xfrm>
            <a:off x="2411760" y="4653136"/>
            <a:ext cx="5112568" cy="835979"/>
          </a:xfrm>
          <a:prstGeom prst="wedgeRoundRectCallout">
            <a:avLst>
              <a:gd name="adj1" fmla="val -21481"/>
              <a:gd name="adj2" fmla="val 90735"/>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絞り込んだ問題点ごとにやるべき事を記入する</a:t>
            </a:r>
            <a:endParaRPr kumimoji="1" lang="ja-JP" altLang="en-US" sz="20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18864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５．８　活動推進マトリックス表の充実とまとめ／グループ討議のまとめ</a:t>
            </a:r>
          </a:p>
        </p:txBody>
      </p:sp>
      <p:sp>
        <p:nvSpPr>
          <p:cNvPr id="5" name="Text Box 2">
            <a:extLst>
              <a:ext uri="{FF2B5EF4-FFF2-40B4-BE49-F238E27FC236}">
                <a16:creationId xmlns:a16="http://schemas.microsoft.com/office/drawing/2014/main" id="{A9163A95-B4DD-4057-A795-B4615959FF4B}"/>
              </a:ext>
            </a:extLst>
          </p:cNvPr>
          <p:cNvSpPr txBox="1">
            <a:spLocks noChangeArrowheads="1"/>
          </p:cNvSpPr>
          <p:nvPr/>
        </p:nvSpPr>
        <p:spPr bwMode="auto">
          <a:xfrm>
            <a:off x="220148" y="972943"/>
            <a:ext cx="8915400" cy="4912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120000"/>
              </a:lnSpc>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０～１２</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配列を終えたら、全員でマトリックス表をチェックする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「問題点（課題）」「やるべきこと」のステップにおいて、カード</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）の貼り付けが極端に少ないところがあれば、もう一度本当に</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やるべきことはないのか、検討すること。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また、類似のカード（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）が多くある場合には、もう一度よく検討し</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整理出来るものは除き、これは重要と考えるものを、目印を付けておきます。</a:t>
            </a: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やるべきことの欄にカード（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）を配列したら、グループとしての</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各項目に対しての、一番やるべきこと（方策）を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マジックで</a:t>
            </a:r>
            <a:r>
              <a:rPr lang="ja-JP" altLang="en-US" sz="1800" b="1" u="sng"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枠</a:t>
            </a:r>
            <a:r>
              <a:rPr lang="ja-JP" altLang="en-US" sz="1800" b="1" u="sng"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どり</a:t>
            </a:r>
            <a:r>
              <a:rPr lang="ja-JP" altLang="en-US" sz="1800" b="1"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行い、　</a:t>
            </a:r>
            <a:b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グループ名など、必要項目を記入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してマトリックス表を完成させます。</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発表資料を清書します</a:t>
            </a:r>
            <a:endPar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最後に、二日間のグループ討議を振り返って発表資料全体をまとめます。</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5883" y="18864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５．９　グループ討論の発表準備</a:t>
            </a:r>
          </a:p>
        </p:txBody>
      </p:sp>
      <p:sp>
        <p:nvSpPr>
          <p:cNvPr id="4" name="Text Box 2">
            <a:extLst>
              <a:ext uri="{FF2B5EF4-FFF2-40B4-BE49-F238E27FC236}">
                <a16:creationId xmlns:a16="http://schemas.microsoft.com/office/drawing/2014/main" id="{6C7421D1-0911-41D0-84C2-885F79EB8E61}"/>
              </a:ext>
            </a:extLst>
          </p:cNvPr>
          <p:cNvSpPr txBox="1">
            <a:spLocks noChangeArrowheads="1"/>
          </p:cNvSpPr>
          <p:nvPr/>
        </p:nvSpPr>
        <p:spPr bwMode="auto">
          <a:xfrm>
            <a:off x="346855" y="1052736"/>
            <a:ext cx="8686800" cy="336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p>
          <a:p>
            <a:pPr algn="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グループ討論の</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「グループの決め事」と「グループ討論振り返り」</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を行う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※グループ討論の振り返りは、</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発表資料４に記入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する</a:t>
            </a:r>
          </a:p>
          <a:p>
            <a:pPr algn="just"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一人ひとり</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が今後の活動の「決意表明」を考える（発表時に全員発言する）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endPar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発表資料に記入洩れがないかを確認し発表資料をアドバイザーに渡す</a:t>
            </a:r>
          </a:p>
          <a:p>
            <a:pPr algn="just" eaLnBrk="1" hangingPunct="1">
              <a:lnSpc>
                <a:spcPct val="80000"/>
              </a:lnSpc>
              <a:spcBef>
                <a:spcPct val="30000"/>
              </a:spcBef>
              <a:buFontTx/>
              <a:buNone/>
            </a:pP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None/>
            </a:pP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250825" y="765175"/>
            <a:ext cx="8229600" cy="5695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89" name="Rectangle 5"/>
          <p:cNvSpPr>
            <a:spLocks noChangeArrowheads="1"/>
          </p:cNvSpPr>
          <p:nvPr/>
        </p:nvSpPr>
        <p:spPr bwMode="auto">
          <a:xfrm>
            <a:off x="250825" y="938213"/>
            <a:ext cx="3498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0" name="Rectangle 6"/>
          <p:cNvSpPr>
            <a:spLocks noChangeArrowheads="1"/>
          </p:cNvSpPr>
          <p:nvPr/>
        </p:nvSpPr>
        <p:spPr bwMode="auto">
          <a:xfrm>
            <a:off x="331788" y="1046163"/>
            <a:ext cx="20478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700" b="1">
                <a:solidFill>
                  <a:srgbClr val="000000"/>
                </a:solidFill>
                <a:latin typeface="ＭＳ Ｐゴシック" panose="020B0600070205080204" pitchFamily="50" charset="-128"/>
              </a:rPr>
              <a:t>グループ討論のまとめ</a:t>
            </a:r>
            <a:endParaRPr lang="ja-JP" altLang="en-US" sz="2400"/>
          </a:p>
        </p:txBody>
      </p:sp>
      <p:sp>
        <p:nvSpPr>
          <p:cNvPr id="20491" name="Rectangle 7"/>
          <p:cNvSpPr>
            <a:spLocks noChangeArrowheads="1"/>
          </p:cNvSpPr>
          <p:nvPr/>
        </p:nvSpPr>
        <p:spPr bwMode="auto">
          <a:xfrm>
            <a:off x="519113" y="1852613"/>
            <a:ext cx="329723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2" name="Rectangle 8"/>
          <p:cNvSpPr>
            <a:spLocks noChangeArrowheads="1"/>
          </p:cNvSpPr>
          <p:nvPr/>
        </p:nvSpPr>
        <p:spPr bwMode="auto">
          <a:xfrm>
            <a:off x="600075" y="1930400"/>
            <a:ext cx="2479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グループ全員が活発に発言し、</a:t>
            </a:r>
            <a:endParaRPr lang="ja-JP" altLang="en-US" sz="2400">
              <a:solidFill>
                <a:schemeClr val="hlink"/>
              </a:solidFill>
            </a:endParaRPr>
          </a:p>
        </p:txBody>
      </p:sp>
      <p:sp>
        <p:nvSpPr>
          <p:cNvPr id="20493" name="Rectangle 9"/>
          <p:cNvSpPr>
            <a:spLocks noChangeArrowheads="1"/>
          </p:cNvSpPr>
          <p:nvPr/>
        </p:nvSpPr>
        <p:spPr bwMode="auto">
          <a:xfrm>
            <a:off x="600075" y="2306638"/>
            <a:ext cx="22574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グループの決め事でもあった</a:t>
            </a:r>
            <a:endParaRPr lang="ja-JP" altLang="en-US" sz="2400">
              <a:solidFill>
                <a:schemeClr val="hlink"/>
              </a:solidFill>
            </a:endParaRPr>
          </a:p>
        </p:txBody>
      </p:sp>
      <p:sp>
        <p:nvSpPr>
          <p:cNvPr id="20494" name="Rectangle 10"/>
          <p:cNvSpPr>
            <a:spLocks noChangeArrowheads="1"/>
          </p:cNvSpPr>
          <p:nvPr/>
        </p:nvSpPr>
        <p:spPr bwMode="auto">
          <a:xfrm>
            <a:off x="600075" y="2682875"/>
            <a:ext cx="250507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「人の意見を批判しない」を守り</a:t>
            </a:r>
            <a:endParaRPr lang="ja-JP" altLang="en-US" sz="2400">
              <a:solidFill>
                <a:schemeClr val="hlink"/>
              </a:solidFill>
            </a:endParaRPr>
          </a:p>
        </p:txBody>
      </p:sp>
      <p:sp>
        <p:nvSpPr>
          <p:cNvPr id="20495" name="Rectangle 11"/>
          <p:cNvSpPr>
            <a:spLocks noChangeArrowheads="1"/>
          </p:cNvSpPr>
          <p:nvPr/>
        </p:nvSpPr>
        <p:spPr bwMode="auto">
          <a:xfrm>
            <a:off x="600075" y="3059113"/>
            <a:ext cx="1890713"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討論することができた。</a:t>
            </a:r>
            <a:endParaRPr lang="ja-JP" altLang="en-US" sz="2400">
              <a:solidFill>
                <a:schemeClr val="hlink"/>
              </a:solidFill>
            </a:endParaRPr>
          </a:p>
        </p:txBody>
      </p:sp>
      <p:sp>
        <p:nvSpPr>
          <p:cNvPr id="20496" name="Rectangle 12"/>
          <p:cNvSpPr>
            <a:spLocks noChangeArrowheads="1"/>
          </p:cNvSpPr>
          <p:nvPr/>
        </p:nvSpPr>
        <p:spPr bwMode="auto">
          <a:xfrm>
            <a:off x="4572000" y="2133600"/>
            <a:ext cx="396875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7" name="Rectangle 13"/>
          <p:cNvSpPr>
            <a:spLocks noChangeArrowheads="1"/>
          </p:cNvSpPr>
          <p:nvPr/>
        </p:nvSpPr>
        <p:spPr bwMode="auto">
          <a:xfrm>
            <a:off x="4572000" y="1916113"/>
            <a:ext cx="3175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・討論の中では、自分の言葉は具体的な</a:t>
            </a:r>
            <a:endParaRPr lang="ja-JP" altLang="en-US" sz="2400">
              <a:solidFill>
                <a:schemeClr val="hlink"/>
              </a:solidFill>
            </a:endParaRPr>
          </a:p>
        </p:txBody>
      </p:sp>
      <p:sp>
        <p:nvSpPr>
          <p:cNvPr id="20498" name="Rectangle 14"/>
          <p:cNvSpPr>
            <a:spLocks noChangeArrowheads="1"/>
          </p:cNvSpPr>
          <p:nvPr/>
        </p:nvSpPr>
        <p:spPr bwMode="auto">
          <a:xfrm>
            <a:off x="4567238" y="2295525"/>
            <a:ext cx="18557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　行動として発言する。</a:t>
            </a:r>
            <a:endParaRPr lang="ja-JP" altLang="en-US" sz="2400">
              <a:solidFill>
                <a:schemeClr val="hlink"/>
              </a:solidFill>
            </a:endParaRPr>
          </a:p>
        </p:txBody>
      </p:sp>
      <p:sp>
        <p:nvSpPr>
          <p:cNvPr id="20499" name="Rectangle 15"/>
          <p:cNvSpPr>
            <a:spLocks noChangeArrowheads="1"/>
          </p:cNvSpPr>
          <p:nvPr/>
        </p:nvSpPr>
        <p:spPr bwMode="auto">
          <a:xfrm>
            <a:off x="4567238" y="2670175"/>
            <a:ext cx="26701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・進捗と時間管理をしっかり行い、</a:t>
            </a:r>
            <a:endParaRPr lang="ja-JP" altLang="en-US" sz="2400">
              <a:solidFill>
                <a:schemeClr val="hlink"/>
              </a:solidFill>
            </a:endParaRPr>
          </a:p>
        </p:txBody>
      </p:sp>
      <p:sp>
        <p:nvSpPr>
          <p:cNvPr id="20500" name="Rectangle 16"/>
          <p:cNvSpPr>
            <a:spLocks noChangeArrowheads="1"/>
          </p:cNvSpPr>
          <p:nvPr/>
        </p:nvSpPr>
        <p:spPr bwMode="auto">
          <a:xfrm>
            <a:off x="4567238" y="3046413"/>
            <a:ext cx="31083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　予定を確実に消化できるようにする。</a:t>
            </a:r>
            <a:endParaRPr lang="ja-JP" altLang="en-US" sz="2400">
              <a:solidFill>
                <a:schemeClr val="hlink"/>
              </a:solidFill>
            </a:endParaRPr>
          </a:p>
        </p:txBody>
      </p:sp>
      <p:grpSp>
        <p:nvGrpSpPr>
          <p:cNvPr id="20529" name="Group 49"/>
          <p:cNvGrpSpPr>
            <a:grpSpLocks/>
          </p:cNvGrpSpPr>
          <p:nvPr/>
        </p:nvGrpSpPr>
        <p:grpSpPr bwMode="auto">
          <a:xfrm>
            <a:off x="323850" y="1412875"/>
            <a:ext cx="8161338" cy="4954588"/>
            <a:chOff x="186" y="907"/>
            <a:chExt cx="5141" cy="3121"/>
          </a:xfrm>
        </p:grpSpPr>
        <p:sp>
          <p:nvSpPr>
            <p:cNvPr id="20515" name="Rectangle 18"/>
            <p:cNvSpPr>
              <a:spLocks noChangeArrowheads="1"/>
            </p:cNvSpPr>
            <p:nvPr/>
          </p:nvSpPr>
          <p:spPr bwMode="auto">
            <a:xfrm>
              <a:off x="2755" y="915"/>
              <a:ext cx="2565" cy="3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16" name="Rectangle 19"/>
            <p:cNvSpPr>
              <a:spLocks noChangeArrowheads="1"/>
            </p:cNvSpPr>
            <p:nvPr/>
          </p:nvSpPr>
          <p:spPr bwMode="auto">
            <a:xfrm>
              <a:off x="2789" y="935"/>
              <a:ext cx="12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ＭＳ ゴシック" panose="020B0609070205080204" pitchFamily="49" charset="-128"/>
                  <a:ea typeface="ＭＳ ゴシック" panose="020B0609070205080204" pitchFamily="49" charset="-128"/>
                </a:rPr>
                <a:t>今後の行動指針（決意表明）</a:t>
              </a:r>
              <a:endParaRPr lang="ja-JP" altLang="en-US" sz="2400"/>
            </a:p>
          </p:txBody>
        </p:sp>
        <p:sp>
          <p:nvSpPr>
            <p:cNvPr id="20517" name="Line 20"/>
            <p:cNvSpPr>
              <a:spLocks noChangeShapeType="1"/>
            </p:cNvSpPr>
            <p:nvPr/>
          </p:nvSpPr>
          <p:spPr bwMode="auto">
            <a:xfrm>
              <a:off x="2789" y="1071"/>
              <a:ext cx="1361"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19" name="Rectangle 22"/>
            <p:cNvSpPr>
              <a:spLocks noChangeArrowheads="1"/>
            </p:cNvSpPr>
            <p:nvPr/>
          </p:nvSpPr>
          <p:spPr bwMode="auto">
            <a:xfrm>
              <a:off x="192" y="915"/>
              <a:ext cx="2566" cy="3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0" name="Rectangle 23"/>
            <p:cNvSpPr>
              <a:spLocks noChangeArrowheads="1"/>
            </p:cNvSpPr>
            <p:nvPr/>
          </p:nvSpPr>
          <p:spPr bwMode="auto">
            <a:xfrm>
              <a:off x="240" y="954"/>
              <a:ext cx="106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ＭＳ Ｐゴシック" panose="020B0600070205080204" pitchFamily="50" charset="-128"/>
                </a:rPr>
                <a:t>グループ討論を振りかえり</a:t>
              </a:r>
              <a:endParaRPr lang="ja-JP" altLang="en-US" sz="2400"/>
            </a:p>
          </p:txBody>
        </p:sp>
        <p:sp>
          <p:nvSpPr>
            <p:cNvPr id="20521" name="Line 24"/>
            <p:cNvSpPr>
              <a:spLocks noChangeShapeType="1"/>
            </p:cNvSpPr>
            <p:nvPr/>
          </p:nvSpPr>
          <p:spPr bwMode="auto">
            <a:xfrm flipV="1">
              <a:off x="212" y="1079"/>
              <a:ext cx="1132"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23" name="Rectangle 26"/>
            <p:cNvSpPr>
              <a:spLocks noChangeArrowheads="1"/>
            </p:cNvSpPr>
            <p:nvPr/>
          </p:nvSpPr>
          <p:spPr bwMode="auto">
            <a:xfrm>
              <a:off x="186" y="907"/>
              <a:ext cx="5139"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4" name="Rectangle 27"/>
            <p:cNvSpPr>
              <a:spLocks noChangeArrowheads="1"/>
            </p:cNvSpPr>
            <p:nvPr/>
          </p:nvSpPr>
          <p:spPr bwMode="auto">
            <a:xfrm>
              <a:off x="186" y="4012"/>
              <a:ext cx="5139"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5" name="Rectangle 28"/>
            <p:cNvSpPr>
              <a:spLocks noChangeArrowheads="1"/>
            </p:cNvSpPr>
            <p:nvPr/>
          </p:nvSpPr>
          <p:spPr bwMode="auto">
            <a:xfrm>
              <a:off x="186" y="907"/>
              <a:ext cx="16" cy="31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6" name="Line 29"/>
            <p:cNvSpPr>
              <a:spLocks noChangeShapeType="1"/>
            </p:cNvSpPr>
            <p:nvPr/>
          </p:nvSpPr>
          <p:spPr bwMode="auto">
            <a:xfrm>
              <a:off x="2755" y="915"/>
              <a:ext cx="2" cy="3104"/>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27" name="Rectangle 30"/>
            <p:cNvSpPr>
              <a:spLocks noChangeArrowheads="1"/>
            </p:cNvSpPr>
            <p:nvPr/>
          </p:nvSpPr>
          <p:spPr bwMode="auto">
            <a:xfrm>
              <a:off x="5311" y="907"/>
              <a:ext cx="16" cy="31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20502" name="Group 31"/>
          <p:cNvGrpSpPr>
            <a:grpSpLocks/>
          </p:cNvGrpSpPr>
          <p:nvPr/>
        </p:nvGrpSpPr>
        <p:grpSpPr bwMode="auto">
          <a:xfrm>
            <a:off x="3398838" y="2967038"/>
            <a:ext cx="3387725" cy="2082800"/>
            <a:chOff x="2315" y="2056"/>
            <a:chExt cx="2009" cy="1196"/>
          </a:xfrm>
        </p:grpSpPr>
        <p:sp>
          <p:nvSpPr>
            <p:cNvPr id="20513" name="Freeform 32"/>
            <p:cNvSpPr>
              <a:spLocks/>
            </p:cNvSpPr>
            <p:nvPr/>
          </p:nvSpPr>
          <p:spPr bwMode="auto">
            <a:xfrm>
              <a:off x="2322" y="2069"/>
              <a:ext cx="1994" cy="1175"/>
            </a:xfrm>
            <a:custGeom>
              <a:avLst/>
              <a:gdLst>
                <a:gd name="T0" fmla="*/ 0 w 1994"/>
                <a:gd name="T1" fmla="*/ 377 h 1175"/>
                <a:gd name="T2" fmla="*/ 0 w 1994"/>
                <a:gd name="T3" fmla="*/ 510 h 1175"/>
                <a:gd name="T4" fmla="*/ 0 w 1994"/>
                <a:gd name="T5" fmla="*/ 510 h 1175"/>
                <a:gd name="T6" fmla="*/ 0 w 1994"/>
                <a:gd name="T7" fmla="*/ 709 h 1175"/>
                <a:gd name="T8" fmla="*/ 0 w 1994"/>
                <a:gd name="T9" fmla="*/ 1175 h 1175"/>
                <a:gd name="T10" fmla="*/ 332 w 1994"/>
                <a:gd name="T11" fmla="*/ 1175 h 1175"/>
                <a:gd name="T12" fmla="*/ 332 w 1994"/>
                <a:gd name="T13" fmla="*/ 1175 h 1175"/>
                <a:gd name="T14" fmla="*/ 830 w 1994"/>
                <a:gd name="T15" fmla="*/ 1175 h 1175"/>
                <a:gd name="T16" fmla="*/ 1994 w 1994"/>
                <a:gd name="T17" fmla="*/ 1175 h 1175"/>
                <a:gd name="T18" fmla="*/ 1994 w 1994"/>
                <a:gd name="T19" fmla="*/ 709 h 1175"/>
                <a:gd name="T20" fmla="*/ 1994 w 1994"/>
                <a:gd name="T21" fmla="*/ 510 h 1175"/>
                <a:gd name="T22" fmla="*/ 1994 w 1994"/>
                <a:gd name="T23" fmla="*/ 510 h 1175"/>
                <a:gd name="T24" fmla="*/ 1994 w 1994"/>
                <a:gd name="T25" fmla="*/ 377 h 1175"/>
                <a:gd name="T26" fmla="*/ 830 w 1994"/>
                <a:gd name="T27" fmla="*/ 377 h 1175"/>
                <a:gd name="T28" fmla="*/ 631 w 1994"/>
                <a:gd name="T29" fmla="*/ 0 h 1175"/>
                <a:gd name="T30" fmla="*/ 332 w 1994"/>
                <a:gd name="T31" fmla="*/ 377 h 1175"/>
                <a:gd name="T32" fmla="*/ 0 w 1994"/>
                <a:gd name="T33" fmla="*/ 377 h 11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94"/>
                <a:gd name="T52" fmla="*/ 0 h 1175"/>
                <a:gd name="T53" fmla="*/ 1994 w 1994"/>
                <a:gd name="T54" fmla="*/ 1175 h 11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94" h="1175">
                  <a:moveTo>
                    <a:pt x="0" y="377"/>
                  </a:moveTo>
                  <a:lnTo>
                    <a:pt x="0" y="510"/>
                  </a:lnTo>
                  <a:lnTo>
                    <a:pt x="0" y="709"/>
                  </a:lnTo>
                  <a:lnTo>
                    <a:pt x="0" y="1175"/>
                  </a:lnTo>
                  <a:lnTo>
                    <a:pt x="332" y="1175"/>
                  </a:lnTo>
                  <a:lnTo>
                    <a:pt x="830" y="1175"/>
                  </a:lnTo>
                  <a:lnTo>
                    <a:pt x="1994" y="1175"/>
                  </a:lnTo>
                  <a:lnTo>
                    <a:pt x="1994" y="709"/>
                  </a:lnTo>
                  <a:lnTo>
                    <a:pt x="1994" y="510"/>
                  </a:lnTo>
                  <a:lnTo>
                    <a:pt x="1994" y="377"/>
                  </a:lnTo>
                  <a:lnTo>
                    <a:pt x="830" y="377"/>
                  </a:lnTo>
                  <a:lnTo>
                    <a:pt x="631" y="0"/>
                  </a:lnTo>
                  <a:lnTo>
                    <a:pt x="332" y="377"/>
                  </a:lnTo>
                  <a:lnTo>
                    <a:pt x="0" y="377"/>
                  </a:lnTo>
                  <a:close/>
                </a:path>
              </a:pathLst>
            </a:custGeom>
            <a:solidFill>
              <a:srgbClr val="FFFF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514" name="Freeform 33"/>
            <p:cNvSpPr>
              <a:spLocks noEditPoints="1"/>
            </p:cNvSpPr>
            <p:nvPr/>
          </p:nvSpPr>
          <p:spPr bwMode="auto">
            <a:xfrm>
              <a:off x="2315" y="2056"/>
              <a:ext cx="2009" cy="1196"/>
            </a:xfrm>
            <a:custGeom>
              <a:avLst/>
              <a:gdLst>
                <a:gd name="T0" fmla="*/ 0 w 2009"/>
                <a:gd name="T1" fmla="*/ 523 h 1196"/>
                <a:gd name="T2" fmla="*/ 0 w 2009"/>
                <a:gd name="T3" fmla="*/ 722 h 1196"/>
                <a:gd name="T4" fmla="*/ 0 w 2009"/>
                <a:gd name="T5" fmla="*/ 1188 h 1196"/>
                <a:gd name="T6" fmla="*/ 0 w 2009"/>
                <a:gd name="T7" fmla="*/ 1194 h 1196"/>
                <a:gd name="T8" fmla="*/ 7 w 2009"/>
                <a:gd name="T9" fmla="*/ 1196 h 1196"/>
                <a:gd name="T10" fmla="*/ 339 w 2009"/>
                <a:gd name="T11" fmla="*/ 1196 h 1196"/>
                <a:gd name="T12" fmla="*/ 837 w 2009"/>
                <a:gd name="T13" fmla="*/ 1196 h 1196"/>
                <a:gd name="T14" fmla="*/ 2001 w 2009"/>
                <a:gd name="T15" fmla="*/ 1196 h 1196"/>
                <a:gd name="T16" fmla="*/ 2007 w 2009"/>
                <a:gd name="T17" fmla="*/ 1196 h 1196"/>
                <a:gd name="T18" fmla="*/ 2009 w 2009"/>
                <a:gd name="T19" fmla="*/ 1188 h 1196"/>
                <a:gd name="T20" fmla="*/ 2009 w 2009"/>
                <a:gd name="T21" fmla="*/ 722 h 1196"/>
                <a:gd name="T22" fmla="*/ 2009 w 2009"/>
                <a:gd name="T23" fmla="*/ 523 h 1196"/>
                <a:gd name="T24" fmla="*/ 2009 w 2009"/>
                <a:gd name="T25" fmla="*/ 390 h 1196"/>
                <a:gd name="T26" fmla="*/ 2009 w 2009"/>
                <a:gd name="T27" fmla="*/ 384 h 1196"/>
                <a:gd name="T28" fmla="*/ 2001 w 2009"/>
                <a:gd name="T29" fmla="*/ 384 h 1196"/>
                <a:gd name="T30" fmla="*/ 837 w 2009"/>
                <a:gd name="T31" fmla="*/ 384 h 1196"/>
                <a:gd name="T32" fmla="*/ 837 w 2009"/>
                <a:gd name="T33" fmla="*/ 390 h 1196"/>
                <a:gd name="T34" fmla="*/ 844 w 2009"/>
                <a:gd name="T35" fmla="*/ 387 h 1196"/>
                <a:gd name="T36" fmla="*/ 645 w 2009"/>
                <a:gd name="T37" fmla="*/ 10 h 1196"/>
                <a:gd name="T38" fmla="*/ 640 w 2009"/>
                <a:gd name="T39" fmla="*/ 0 h 1196"/>
                <a:gd name="T40" fmla="*/ 633 w 2009"/>
                <a:gd name="T41" fmla="*/ 10 h 1196"/>
                <a:gd name="T42" fmla="*/ 334 w 2009"/>
                <a:gd name="T43" fmla="*/ 387 h 1196"/>
                <a:gd name="T44" fmla="*/ 339 w 2009"/>
                <a:gd name="T45" fmla="*/ 390 h 1196"/>
                <a:gd name="T46" fmla="*/ 339 w 2009"/>
                <a:gd name="T47" fmla="*/ 384 h 1196"/>
                <a:gd name="T48" fmla="*/ 7 w 2009"/>
                <a:gd name="T49" fmla="*/ 384 h 1196"/>
                <a:gd name="T50" fmla="*/ 0 w 2009"/>
                <a:gd name="T51" fmla="*/ 384 h 1196"/>
                <a:gd name="T52" fmla="*/ 0 w 2009"/>
                <a:gd name="T53" fmla="*/ 390 h 1196"/>
                <a:gd name="T54" fmla="*/ 0 w 2009"/>
                <a:gd name="T55" fmla="*/ 523 h 1196"/>
                <a:gd name="T56" fmla="*/ 15 w 2009"/>
                <a:gd name="T57" fmla="*/ 390 h 1196"/>
                <a:gd name="T58" fmla="*/ 7 w 2009"/>
                <a:gd name="T59" fmla="*/ 390 h 1196"/>
                <a:gd name="T60" fmla="*/ 7 w 2009"/>
                <a:gd name="T61" fmla="*/ 399 h 1196"/>
                <a:gd name="T62" fmla="*/ 339 w 2009"/>
                <a:gd name="T63" fmla="*/ 399 h 1196"/>
                <a:gd name="T64" fmla="*/ 342 w 2009"/>
                <a:gd name="T65" fmla="*/ 399 h 1196"/>
                <a:gd name="T66" fmla="*/ 346 w 2009"/>
                <a:gd name="T67" fmla="*/ 395 h 1196"/>
                <a:gd name="T68" fmla="*/ 645 w 2009"/>
                <a:gd name="T69" fmla="*/ 18 h 1196"/>
                <a:gd name="T70" fmla="*/ 638 w 2009"/>
                <a:gd name="T71" fmla="*/ 13 h 1196"/>
                <a:gd name="T72" fmla="*/ 633 w 2009"/>
                <a:gd name="T73" fmla="*/ 17 h 1196"/>
                <a:gd name="T74" fmla="*/ 833 w 2009"/>
                <a:gd name="T75" fmla="*/ 394 h 1196"/>
                <a:gd name="T76" fmla="*/ 834 w 2009"/>
                <a:gd name="T77" fmla="*/ 399 h 1196"/>
                <a:gd name="T78" fmla="*/ 837 w 2009"/>
                <a:gd name="T79" fmla="*/ 399 h 1196"/>
                <a:gd name="T80" fmla="*/ 2001 w 2009"/>
                <a:gd name="T81" fmla="*/ 399 h 1196"/>
                <a:gd name="T82" fmla="*/ 2001 w 2009"/>
                <a:gd name="T83" fmla="*/ 390 h 1196"/>
                <a:gd name="T84" fmla="*/ 1994 w 2009"/>
                <a:gd name="T85" fmla="*/ 390 h 1196"/>
                <a:gd name="T86" fmla="*/ 1994 w 2009"/>
                <a:gd name="T87" fmla="*/ 523 h 1196"/>
                <a:gd name="T88" fmla="*/ 1994 w 2009"/>
                <a:gd name="T89" fmla="*/ 722 h 1196"/>
                <a:gd name="T90" fmla="*/ 1994 w 2009"/>
                <a:gd name="T91" fmla="*/ 1188 h 1196"/>
                <a:gd name="T92" fmla="*/ 2001 w 2009"/>
                <a:gd name="T93" fmla="*/ 1188 h 1196"/>
                <a:gd name="T94" fmla="*/ 2001 w 2009"/>
                <a:gd name="T95" fmla="*/ 1181 h 1196"/>
                <a:gd name="T96" fmla="*/ 837 w 2009"/>
                <a:gd name="T97" fmla="*/ 1181 h 1196"/>
                <a:gd name="T98" fmla="*/ 339 w 2009"/>
                <a:gd name="T99" fmla="*/ 1181 h 1196"/>
                <a:gd name="T100" fmla="*/ 7 w 2009"/>
                <a:gd name="T101" fmla="*/ 1181 h 1196"/>
                <a:gd name="T102" fmla="*/ 7 w 2009"/>
                <a:gd name="T103" fmla="*/ 1188 h 1196"/>
                <a:gd name="T104" fmla="*/ 15 w 2009"/>
                <a:gd name="T105" fmla="*/ 1188 h 1196"/>
                <a:gd name="T106" fmla="*/ 15 w 2009"/>
                <a:gd name="T107" fmla="*/ 722 h 1196"/>
                <a:gd name="T108" fmla="*/ 15 w 2009"/>
                <a:gd name="T109" fmla="*/ 523 h 1196"/>
                <a:gd name="T110" fmla="*/ 15 w 2009"/>
                <a:gd name="T111" fmla="*/ 390 h 11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009"/>
                <a:gd name="T169" fmla="*/ 0 h 1196"/>
                <a:gd name="T170" fmla="*/ 2009 w 2009"/>
                <a:gd name="T171" fmla="*/ 1196 h 11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009" h="1196">
                  <a:moveTo>
                    <a:pt x="0" y="523"/>
                  </a:moveTo>
                  <a:lnTo>
                    <a:pt x="0" y="722"/>
                  </a:lnTo>
                  <a:lnTo>
                    <a:pt x="0" y="1188"/>
                  </a:lnTo>
                  <a:lnTo>
                    <a:pt x="0" y="1194"/>
                  </a:lnTo>
                  <a:lnTo>
                    <a:pt x="7" y="1196"/>
                  </a:lnTo>
                  <a:lnTo>
                    <a:pt x="339" y="1196"/>
                  </a:lnTo>
                  <a:lnTo>
                    <a:pt x="837" y="1196"/>
                  </a:lnTo>
                  <a:lnTo>
                    <a:pt x="2001" y="1196"/>
                  </a:lnTo>
                  <a:lnTo>
                    <a:pt x="2007" y="1196"/>
                  </a:lnTo>
                  <a:lnTo>
                    <a:pt x="2009" y="1188"/>
                  </a:lnTo>
                  <a:lnTo>
                    <a:pt x="2009" y="722"/>
                  </a:lnTo>
                  <a:lnTo>
                    <a:pt x="2009" y="523"/>
                  </a:lnTo>
                  <a:lnTo>
                    <a:pt x="2009" y="390"/>
                  </a:lnTo>
                  <a:lnTo>
                    <a:pt x="2009" y="384"/>
                  </a:lnTo>
                  <a:lnTo>
                    <a:pt x="2001" y="384"/>
                  </a:lnTo>
                  <a:lnTo>
                    <a:pt x="837" y="384"/>
                  </a:lnTo>
                  <a:lnTo>
                    <a:pt x="837" y="390"/>
                  </a:lnTo>
                  <a:lnTo>
                    <a:pt x="844" y="387"/>
                  </a:lnTo>
                  <a:lnTo>
                    <a:pt x="645" y="10"/>
                  </a:lnTo>
                  <a:lnTo>
                    <a:pt x="640" y="0"/>
                  </a:lnTo>
                  <a:lnTo>
                    <a:pt x="633" y="10"/>
                  </a:lnTo>
                  <a:lnTo>
                    <a:pt x="334" y="387"/>
                  </a:lnTo>
                  <a:lnTo>
                    <a:pt x="339" y="390"/>
                  </a:lnTo>
                  <a:lnTo>
                    <a:pt x="339" y="384"/>
                  </a:lnTo>
                  <a:lnTo>
                    <a:pt x="7" y="384"/>
                  </a:lnTo>
                  <a:lnTo>
                    <a:pt x="0" y="384"/>
                  </a:lnTo>
                  <a:lnTo>
                    <a:pt x="0" y="390"/>
                  </a:lnTo>
                  <a:lnTo>
                    <a:pt x="0" y="523"/>
                  </a:lnTo>
                  <a:close/>
                  <a:moveTo>
                    <a:pt x="15" y="390"/>
                  </a:moveTo>
                  <a:lnTo>
                    <a:pt x="7" y="390"/>
                  </a:lnTo>
                  <a:lnTo>
                    <a:pt x="7" y="399"/>
                  </a:lnTo>
                  <a:lnTo>
                    <a:pt x="339" y="399"/>
                  </a:lnTo>
                  <a:lnTo>
                    <a:pt x="342" y="399"/>
                  </a:lnTo>
                  <a:lnTo>
                    <a:pt x="346" y="395"/>
                  </a:lnTo>
                  <a:lnTo>
                    <a:pt x="645" y="18"/>
                  </a:lnTo>
                  <a:lnTo>
                    <a:pt x="638" y="13"/>
                  </a:lnTo>
                  <a:lnTo>
                    <a:pt x="633" y="17"/>
                  </a:lnTo>
                  <a:lnTo>
                    <a:pt x="833" y="394"/>
                  </a:lnTo>
                  <a:lnTo>
                    <a:pt x="834" y="399"/>
                  </a:lnTo>
                  <a:lnTo>
                    <a:pt x="837" y="399"/>
                  </a:lnTo>
                  <a:lnTo>
                    <a:pt x="2001" y="399"/>
                  </a:lnTo>
                  <a:lnTo>
                    <a:pt x="2001" y="390"/>
                  </a:lnTo>
                  <a:lnTo>
                    <a:pt x="1994" y="390"/>
                  </a:lnTo>
                  <a:lnTo>
                    <a:pt x="1994" y="523"/>
                  </a:lnTo>
                  <a:lnTo>
                    <a:pt x="1994" y="722"/>
                  </a:lnTo>
                  <a:lnTo>
                    <a:pt x="1994" y="1188"/>
                  </a:lnTo>
                  <a:lnTo>
                    <a:pt x="2001" y="1188"/>
                  </a:lnTo>
                  <a:lnTo>
                    <a:pt x="2001" y="1181"/>
                  </a:lnTo>
                  <a:lnTo>
                    <a:pt x="837" y="1181"/>
                  </a:lnTo>
                  <a:lnTo>
                    <a:pt x="339" y="1181"/>
                  </a:lnTo>
                  <a:lnTo>
                    <a:pt x="7" y="1181"/>
                  </a:lnTo>
                  <a:lnTo>
                    <a:pt x="7" y="1188"/>
                  </a:lnTo>
                  <a:lnTo>
                    <a:pt x="15" y="1188"/>
                  </a:lnTo>
                  <a:lnTo>
                    <a:pt x="15" y="722"/>
                  </a:lnTo>
                  <a:lnTo>
                    <a:pt x="15" y="523"/>
                  </a:lnTo>
                  <a:lnTo>
                    <a:pt x="15" y="39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20503" name="Rectangle 34"/>
          <p:cNvSpPr>
            <a:spLocks noChangeArrowheads="1"/>
          </p:cNvSpPr>
          <p:nvPr/>
        </p:nvSpPr>
        <p:spPr bwMode="auto">
          <a:xfrm>
            <a:off x="3505200" y="3732213"/>
            <a:ext cx="25527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①２日間のグループ討論の進め方や</a:t>
            </a:r>
            <a:endParaRPr lang="ja-JP" altLang="en-US" sz="2400"/>
          </a:p>
        </p:txBody>
      </p:sp>
      <p:sp>
        <p:nvSpPr>
          <p:cNvPr id="20504" name="Rectangle 35"/>
          <p:cNvSpPr>
            <a:spLocks noChangeArrowheads="1"/>
          </p:cNvSpPr>
          <p:nvPr/>
        </p:nvSpPr>
        <p:spPr bwMode="auto">
          <a:xfrm>
            <a:off x="3505200" y="3956050"/>
            <a:ext cx="2890838"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　　感じたことをグループとして、まとめる。</a:t>
            </a:r>
            <a:endParaRPr lang="ja-JP" altLang="en-US" sz="2400"/>
          </a:p>
        </p:txBody>
      </p:sp>
      <p:sp>
        <p:nvSpPr>
          <p:cNvPr id="20505" name="Rectangle 36"/>
          <p:cNvSpPr>
            <a:spLocks noChangeArrowheads="1"/>
          </p:cNvSpPr>
          <p:nvPr/>
        </p:nvSpPr>
        <p:spPr bwMode="auto">
          <a:xfrm>
            <a:off x="3505200" y="4178300"/>
            <a:ext cx="273685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②グループのまとめができたら、全員が</a:t>
            </a:r>
            <a:endParaRPr lang="ja-JP" altLang="en-US" sz="2400"/>
          </a:p>
        </p:txBody>
      </p:sp>
      <p:sp>
        <p:nvSpPr>
          <p:cNvPr id="20506" name="Rectangle 37"/>
          <p:cNvSpPr>
            <a:spLocks noChangeArrowheads="1"/>
          </p:cNvSpPr>
          <p:nvPr/>
        </p:nvSpPr>
        <p:spPr bwMode="auto">
          <a:xfrm>
            <a:off x="3505200" y="4402138"/>
            <a:ext cx="2633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　今後の活動の「決意表明」を考える。</a:t>
            </a:r>
            <a:endParaRPr lang="ja-JP" altLang="en-US" sz="2400"/>
          </a:p>
        </p:txBody>
      </p:sp>
      <p:sp>
        <p:nvSpPr>
          <p:cNvPr id="20507" name="Rectangle 38"/>
          <p:cNvSpPr>
            <a:spLocks noChangeArrowheads="1"/>
          </p:cNvSpPr>
          <p:nvPr/>
        </p:nvSpPr>
        <p:spPr bwMode="auto">
          <a:xfrm>
            <a:off x="3505200" y="4624388"/>
            <a:ext cx="22161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　　※発表時に、一言発言する。</a:t>
            </a:r>
            <a:endParaRPr lang="ja-JP" altLang="en-US" sz="2400"/>
          </a:p>
        </p:txBody>
      </p:sp>
      <p:sp>
        <p:nvSpPr>
          <p:cNvPr id="20508" name="Rectangle 39"/>
          <p:cNvSpPr>
            <a:spLocks noChangeArrowheads="1"/>
          </p:cNvSpPr>
          <p:nvPr/>
        </p:nvSpPr>
        <p:spPr bwMode="auto">
          <a:xfrm>
            <a:off x="6964363" y="765175"/>
            <a:ext cx="14239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09" name="Rectangle 40"/>
          <p:cNvSpPr>
            <a:spLocks noChangeArrowheads="1"/>
          </p:cNvSpPr>
          <p:nvPr/>
        </p:nvSpPr>
        <p:spPr bwMode="auto">
          <a:xfrm>
            <a:off x="7045325" y="827088"/>
            <a:ext cx="5953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a:solidFill>
                  <a:srgbClr val="000000"/>
                </a:solidFill>
                <a:latin typeface="ＭＳ Ｐゴシック" panose="020B0600070205080204" pitchFamily="50" charset="-128"/>
              </a:rPr>
              <a:t>発表資料４</a:t>
            </a:r>
            <a:endParaRPr lang="ja-JP" altLang="en-US" sz="2400"/>
          </a:p>
        </p:txBody>
      </p:sp>
      <p:sp>
        <p:nvSpPr>
          <p:cNvPr id="20510" name="Line 41"/>
          <p:cNvSpPr>
            <a:spLocks noChangeShapeType="1"/>
          </p:cNvSpPr>
          <p:nvPr/>
        </p:nvSpPr>
        <p:spPr bwMode="auto">
          <a:xfrm>
            <a:off x="7050088" y="963613"/>
            <a:ext cx="625475"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11" name="Rectangle 42"/>
          <p:cNvSpPr>
            <a:spLocks noChangeArrowheads="1"/>
          </p:cNvSpPr>
          <p:nvPr/>
        </p:nvSpPr>
        <p:spPr bwMode="auto">
          <a:xfrm>
            <a:off x="7045325" y="1081088"/>
            <a:ext cx="6715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a:solidFill>
                  <a:srgbClr val="000000"/>
                </a:solidFill>
                <a:latin typeface="ＭＳ Ｐゴシック" panose="020B0600070205080204" pitchFamily="50" charset="-128"/>
              </a:rPr>
              <a:t>グループ名：</a:t>
            </a:r>
            <a:endParaRPr lang="ja-JP" altLang="en-US" sz="2400"/>
          </a:p>
        </p:txBody>
      </p:sp>
      <p:sp>
        <p:nvSpPr>
          <p:cNvPr id="20512" name="Line 43"/>
          <p:cNvSpPr>
            <a:spLocks noChangeShapeType="1"/>
          </p:cNvSpPr>
          <p:nvPr/>
        </p:nvSpPr>
        <p:spPr bwMode="auto">
          <a:xfrm>
            <a:off x="7050088" y="1273175"/>
            <a:ext cx="1150937"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486" name="Text Box 45"/>
          <p:cNvSpPr txBox="1">
            <a:spLocks noChangeArrowheads="1"/>
          </p:cNvSpPr>
          <p:nvPr/>
        </p:nvSpPr>
        <p:spPr bwMode="auto">
          <a:xfrm>
            <a:off x="2590800" y="228600"/>
            <a:ext cx="541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2400">
                <a:solidFill>
                  <a:srgbClr val="000000"/>
                </a:solidFill>
                <a:latin typeface="ＭＳ ゴシック" panose="020B0609070205080204" pitchFamily="49" charset="-128"/>
                <a:ea typeface="ＭＳ ゴシック" panose="020B0609070205080204" pitchFamily="49" charset="-128"/>
              </a:rPr>
              <a:t>（発表資料４）</a:t>
            </a:r>
            <a:endParaRPr lang="ja-JP" altLang="en-US" sz="1800">
              <a:ea typeface="HG丸ｺﾞｼｯｸM-PRO" panose="020F0600000000000000" pitchFamily="50" charset="-12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５．１０　グループ討論結果の発表、質疑・講評、 </a:t>
            </a:r>
          </a:p>
        </p:txBody>
      </p:sp>
      <p:sp>
        <p:nvSpPr>
          <p:cNvPr id="5" name="Text Box 2">
            <a:extLst>
              <a:ext uri="{FF2B5EF4-FFF2-40B4-BE49-F238E27FC236}">
                <a16:creationId xmlns:a16="http://schemas.microsoft.com/office/drawing/2014/main" id="{1B99BC67-93A4-4043-8588-5762478469AE}"/>
              </a:ext>
            </a:extLst>
          </p:cNvPr>
          <p:cNvSpPr txBox="1">
            <a:spLocks noChangeArrowheads="1"/>
          </p:cNvSpPr>
          <p:nvPr/>
        </p:nvSpPr>
        <p:spPr bwMode="auto">
          <a:xfrm>
            <a:off x="277688" y="717550"/>
            <a:ext cx="8686800" cy="4385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２日目　13:３</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～14:</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40</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(時間</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70</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分)</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発表者がグループ討議の結果を発表し、全員が「決意表明」を一言発言する。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 発    表 　  ：７分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②決意表明　  ：４分（全員が決意表明する）　　</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③質疑応答    ：３分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④</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講     評   　：２分（アドバイザー）</a:t>
            </a: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全グループ発表後に、会場世話人が講評</a:t>
            </a:r>
            <a:endPar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合同発表会　出場グループ・質問グループの選出</a:t>
            </a:r>
          </a:p>
          <a:p>
            <a:pPr eaLnBrk="1" hangingPunct="1">
              <a:spcBef>
                <a:spcPct val="50000"/>
              </a:spcBef>
              <a:buFontTx/>
              <a:buNone/>
            </a:pP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同コース複数会場の場合は、各世話人・チーフアドバイザーにて協議選出</a:t>
            </a:r>
          </a:p>
          <a:p>
            <a:pPr eaLnBrk="1" hangingPunct="1">
              <a:spcBef>
                <a:spcPct val="50000"/>
              </a:spcBef>
              <a:buFontTx/>
              <a:buNone/>
            </a:pP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3" name="Text Box 2">
            <a:extLst>
              <a:ext uri="{FF2B5EF4-FFF2-40B4-BE49-F238E27FC236}">
                <a16:creationId xmlns:a16="http://schemas.microsoft.com/office/drawing/2014/main" id="{A9525C33-B420-0AD7-FC69-BF919FA2FA61}"/>
              </a:ext>
            </a:extLst>
          </p:cNvPr>
          <p:cNvSpPr txBox="1">
            <a:spLocks noChangeArrowheads="1"/>
          </p:cNvSpPr>
          <p:nvPr/>
        </p:nvSpPr>
        <p:spPr bwMode="auto">
          <a:xfrm>
            <a:off x="0" y="5103366"/>
            <a:ext cx="86868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全体・各グループ毎で</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QC</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サークル活動に対する意見交換会</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（他のグループの情報収集</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報告資料の現物確認</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7" name="右中かっこ 6">
            <a:extLst>
              <a:ext uri="{FF2B5EF4-FFF2-40B4-BE49-F238E27FC236}">
                <a16:creationId xmlns:a16="http://schemas.microsoft.com/office/drawing/2014/main" id="{A5794989-87EE-BFD7-6372-3B600D72EF22}"/>
              </a:ext>
            </a:extLst>
          </p:cNvPr>
          <p:cNvSpPr/>
          <p:nvPr/>
        </p:nvSpPr>
        <p:spPr>
          <a:xfrm>
            <a:off x="5364088" y="1556792"/>
            <a:ext cx="288032" cy="1656183"/>
          </a:xfrm>
          <a:prstGeom prst="rightBrace">
            <a:avLst>
              <a:gd name="adj1" fmla="val 59247"/>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DC82A3BB-BBAD-AD10-FF2A-01BD8A2468C4}"/>
              </a:ext>
            </a:extLst>
          </p:cNvPr>
          <p:cNvSpPr txBox="1"/>
          <p:nvPr/>
        </p:nvSpPr>
        <p:spPr>
          <a:xfrm>
            <a:off x="6012160" y="2060848"/>
            <a:ext cx="2160240" cy="461665"/>
          </a:xfrm>
          <a:prstGeom prst="rect">
            <a:avLst/>
          </a:prstGeom>
          <a:noFill/>
        </p:spPr>
        <p:txBody>
          <a:bodyPr wrap="square" rtlCol="0">
            <a:spAutoFit/>
          </a:bodyPr>
          <a:lstStyle/>
          <a:p>
            <a:r>
              <a:rPr kumimoji="1" lang="ja-JP" altLang="en-US" b="1" dirty="0">
                <a:latin typeface="Meiryo UI" panose="020B0604030504040204" pitchFamily="50" charset="-128"/>
                <a:ea typeface="Meiryo UI" panose="020B0604030504040204" pitchFamily="50" charset="-128"/>
              </a:rPr>
              <a:t>合計　</a:t>
            </a:r>
            <a:r>
              <a:rPr kumimoji="1" lang="en-US" altLang="ja-JP" b="1" dirty="0">
                <a:latin typeface="Meiryo UI" panose="020B0604030504040204" pitchFamily="50" charset="-128"/>
                <a:ea typeface="Meiryo UI" panose="020B0604030504040204" pitchFamily="50" charset="-128"/>
              </a:rPr>
              <a:t>1</a:t>
            </a:r>
            <a:r>
              <a:rPr kumimoji="1" lang="ja-JP" altLang="en-US" b="1" dirty="0">
                <a:latin typeface="Meiryo UI" panose="020B0604030504040204" pitchFamily="50" charset="-128"/>
                <a:ea typeface="Meiryo UI" panose="020B0604030504040204" pitchFamily="50" charset="-128"/>
              </a:rPr>
              <a:t>６分</a:t>
            </a:r>
          </a:p>
        </p:txBody>
      </p:sp>
    </p:spTree>
    <p:extLst>
      <p:ext uri="{BB962C8B-B14F-4D97-AF65-F5344CB8AC3E}">
        <p14:creationId xmlns:p14="http://schemas.microsoft.com/office/powerpoint/2010/main" val="3011146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9"/>
          <p:cNvSpPr>
            <a:spLocks noChangeArrowheads="1"/>
          </p:cNvSpPr>
          <p:nvPr/>
        </p:nvSpPr>
        <p:spPr bwMode="auto">
          <a:xfrm>
            <a:off x="2489952" y="608640"/>
            <a:ext cx="3790950" cy="520700"/>
          </a:xfrm>
          <a:prstGeom prst="rect">
            <a:avLst/>
          </a:prstGeom>
          <a:solidFill>
            <a:srgbClr val="FFFFFF"/>
          </a:solidFill>
          <a:ln w="9525">
            <a:solidFill>
              <a:srgbClr val="000000"/>
            </a:solidFill>
            <a:miter lim="800000"/>
            <a:headEnd/>
            <a:tailEnd/>
          </a:ln>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a:latin typeface="HG丸ｺﾞｼｯｸM-PRO" panose="020F0600000000000000" pitchFamily="50" charset="-128"/>
                <a:ea typeface="HG丸ｺﾞｼｯｸM-PRO" panose="020F0600000000000000" pitchFamily="50" charset="-128"/>
              </a:rPr>
              <a:t>スクリーン</a:t>
            </a:r>
          </a:p>
        </p:txBody>
      </p:sp>
      <p:sp>
        <p:nvSpPr>
          <p:cNvPr id="3083" name="Text Box 46"/>
          <p:cNvSpPr txBox="1">
            <a:spLocks noChangeArrowheads="1"/>
          </p:cNvSpPr>
          <p:nvPr/>
        </p:nvSpPr>
        <p:spPr bwMode="auto">
          <a:xfrm>
            <a:off x="3131840" y="4360031"/>
            <a:ext cx="20464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endParaRPr kumimoji="0" lang="ja-JP" altLang="en-US" sz="1800" b="1" dirty="0">
              <a:latin typeface="HG丸ｺﾞｼｯｸM-PRO" panose="020F0600000000000000" pitchFamily="50" charset="-128"/>
              <a:ea typeface="HG丸ｺﾞｼｯｸM-PRO" panose="020F0600000000000000" pitchFamily="50" charset="-128"/>
            </a:endParaRPr>
          </a:p>
        </p:txBody>
      </p:sp>
      <p:sp>
        <p:nvSpPr>
          <p:cNvPr id="3087" name="Rectangle 95"/>
          <p:cNvSpPr>
            <a:spLocks noChangeArrowheads="1"/>
          </p:cNvSpPr>
          <p:nvPr/>
        </p:nvSpPr>
        <p:spPr bwMode="auto">
          <a:xfrm>
            <a:off x="6588224" y="1797822"/>
            <a:ext cx="1219200" cy="3048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88" name="Text Box 96"/>
          <p:cNvSpPr txBox="1">
            <a:spLocks noChangeArrowheads="1"/>
          </p:cNvSpPr>
          <p:nvPr/>
        </p:nvSpPr>
        <p:spPr bwMode="auto">
          <a:xfrm>
            <a:off x="6280902" y="997241"/>
            <a:ext cx="24669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細川会場世話人</a:t>
            </a:r>
          </a:p>
        </p:txBody>
      </p:sp>
      <p:sp>
        <p:nvSpPr>
          <p:cNvPr id="3089" name="Text Box 97"/>
          <p:cNvSpPr txBox="1">
            <a:spLocks noChangeArrowheads="1"/>
          </p:cNvSpPr>
          <p:nvPr/>
        </p:nvSpPr>
        <p:spPr bwMode="auto">
          <a:xfrm>
            <a:off x="5985208" y="1343823"/>
            <a:ext cx="29523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福田チーフ</a:t>
            </a:r>
            <a:r>
              <a:rPr kumimoji="0" lang="en-US" altLang="ja-JP" sz="2000" b="1" dirty="0">
                <a:latin typeface="HG丸ｺﾞｼｯｸM-PRO" panose="020F0600000000000000" pitchFamily="50" charset="-128"/>
                <a:ea typeface="HG丸ｺﾞｼｯｸM-PRO" panose="020F0600000000000000" pitchFamily="50" charset="-128"/>
              </a:rPr>
              <a:t>AD</a:t>
            </a:r>
            <a:endParaRPr kumimoji="0" lang="ja-JP" altLang="en-US" sz="2000" b="1" dirty="0">
              <a:latin typeface="HG丸ｺﾞｼｯｸM-PRO" panose="020F0600000000000000" pitchFamily="50" charset="-128"/>
              <a:ea typeface="HG丸ｺﾞｼｯｸM-PRO" panose="020F0600000000000000" pitchFamily="50" charset="-128"/>
            </a:endParaRPr>
          </a:p>
        </p:txBody>
      </p:sp>
      <p:sp>
        <p:nvSpPr>
          <p:cNvPr id="3090" name="Text Box 98"/>
          <p:cNvSpPr txBox="1">
            <a:spLocks noChangeArrowheads="1"/>
          </p:cNvSpPr>
          <p:nvPr/>
        </p:nvSpPr>
        <p:spPr bwMode="auto">
          <a:xfrm>
            <a:off x="152400" y="0"/>
            <a:ext cx="868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3600" b="1" dirty="0">
                <a:latin typeface="HG丸ｺﾞｼｯｸM-PRO" panose="020F0600000000000000" pitchFamily="50" charset="-128"/>
                <a:ea typeface="HG丸ｺﾞｼｯｸM-PRO" panose="020F0600000000000000" pitchFamily="50" charset="-128"/>
              </a:rPr>
              <a:t>604</a:t>
            </a:r>
            <a:r>
              <a:rPr lang="ja-JP" altLang="en-US" sz="3600" b="1" dirty="0">
                <a:latin typeface="HG丸ｺﾞｼｯｸM-PRO" panose="020F0600000000000000" pitchFamily="50" charset="-128"/>
                <a:ea typeface="HG丸ｺﾞｼｯｸM-PRO" panose="020F0600000000000000" pitchFamily="50" charset="-128"/>
              </a:rPr>
              <a:t>研修室レイアウト</a:t>
            </a:r>
          </a:p>
        </p:txBody>
      </p:sp>
      <p:sp>
        <p:nvSpPr>
          <p:cNvPr id="2" name="テキスト ボックス 1"/>
          <p:cNvSpPr txBox="1"/>
          <p:nvPr/>
        </p:nvSpPr>
        <p:spPr>
          <a:xfrm>
            <a:off x="152400" y="1267859"/>
            <a:ext cx="4515980" cy="461665"/>
          </a:xfrm>
          <a:prstGeom prst="rect">
            <a:avLst/>
          </a:prstGeom>
          <a:solidFill>
            <a:srgbClr val="FF99FF"/>
          </a:solidFill>
        </p:spPr>
        <p:txBody>
          <a:bodyPr wrap="none" rtlCol="0">
            <a:spAutoFit/>
          </a:bodyPr>
          <a:lstStyle/>
          <a:p>
            <a:r>
              <a:rPr lang="ja-JP" altLang="en-US" dirty="0"/>
              <a:t>最終レイアウトは前日準備で決定</a:t>
            </a:r>
            <a:endParaRPr lang="en-US" altLang="ja-JP" dirty="0"/>
          </a:p>
        </p:txBody>
      </p:sp>
      <p:grpSp>
        <p:nvGrpSpPr>
          <p:cNvPr id="94" name="グループ化 93">
            <a:extLst>
              <a:ext uri="{FF2B5EF4-FFF2-40B4-BE49-F238E27FC236}">
                <a16:creationId xmlns:a16="http://schemas.microsoft.com/office/drawing/2014/main" id="{895B19BF-D48B-EC02-49D8-B2885991BC01}"/>
              </a:ext>
            </a:extLst>
          </p:cNvPr>
          <p:cNvGrpSpPr/>
          <p:nvPr/>
        </p:nvGrpSpPr>
        <p:grpSpPr>
          <a:xfrm>
            <a:off x="367273" y="2036066"/>
            <a:ext cx="2208819" cy="1479432"/>
            <a:chOff x="649130" y="2192511"/>
            <a:chExt cx="2694151" cy="1883850"/>
          </a:xfrm>
        </p:grpSpPr>
        <p:grpSp>
          <p:nvGrpSpPr>
            <p:cNvPr id="48" name="Group 34"/>
            <p:cNvGrpSpPr>
              <a:grpSpLocks/>
            </p:cNvGrpSpPr>
            <p:nvPr/>
          </p:nvGrpSpPr>
          <p:grpSpPr bwMode="auto">
            <a:xfrm>
              <a:off x="1323982" y="2559743"/>
              <a:ext cx="1531937" cy="1255713"/>
              <a:chOff x="118" y="203"/>
              <a:chExt cx="74" cy="48"/>
            </a:xfrm>
          </p:grpSpPr>
          <p:sp>
            <p:nvSpPr>
              <p:cNvPr id="49" name="Rectangle 35"/>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0" name="Rectangle 36"/>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1" name="Rectangle 37"/>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53" name="Text Box 47"/>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28" name="Text Box 46">
              <a:extLst>
                <a:ext uri="{FF2B5EF4-FFF2-40B4-BE49-F238E27FC236}">
                  <a16:creationId xmlns:a16="http://schemas.microsoft.com/office/drawing/2014/main" id="{FCA93B17-D61C-4288-811B-43F356558984}"/>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坂口ｱﾄﾞﾊﾞｲｻﾞｰ</a:t>
              </a:r>
            </a:p>
          </p:txBody>
        </p:sp>
        <p:sp>
          <p:nvSpPr>
            <p:cNvPr id="40" name="楕円 39">
              <a:extLst>
                <a:ext uri="{FF2B5EF4-FFF2-40B4-BE49-F238E27FC236}">
                  <a16:creationId xmlns:a16="http://schemas.microsoft.com/office/drawing/2014/main" id="{D1F90AFF-E8B4-4A15-A38F-1B91A4EABB1C}"/>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CBEE1870-16DC-4E77-9205-6E4CAAF200DE}"/>
                </a:ext>
              </a:extLst>
            </p:cNvPr>
            <p:cNvGrpSpPr/>
            <p:nvPr/>
          </p:nvGrpSpPr>
          <p:grpSpPr>
            <a:xfrm>
              <a:off x="967737" y="2730439"/>
              <a:ext cx="2226305" cy="918284"/>
              <a:chOff x="967737" y="2730439"/>
              <a:chExt cx="2226305" cy="918284"/>
            </a:xfrm>
          </p:grpSpPr>
          <p:sp>
            <p:nvSpPr>
              <p:cNvPr id="3" name="楕円 2">
                <a:extLst>
                  <a:ext uri="{FF2B5EF4-FFF2-40B4-BE49-F238E27FC236}">
                    <a16:creationId xmlns:a16="http://schemas.microsoft.com/office/drawing/2014/main" id="{F113E393-A8E7-4FEA-A883-1CEE81C9097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29FC0356-D8F7-4616-BCC8-0EC365F5DCE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楕円 40">
                <a:extLst>
                  <a:ext uri="{FF2B5EF4-FFF2-40B4-BE49-F238E27FC236}">
                    <a16:creationId xmlns:a16="http://schemas.microsoft.com/office/drawing/2014/main" id="{CC70892C-625B-4825-92CE-87C8069152D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a:extLst>
                  <a:ext uri="{FF2B5EF4-FFF2-40B4-BE49-F238E27FC236}">
                    <a16:creationId xmlns:a16="http://schemas.microsoft.com/office/drawing/2014/main" id="{3FABE799-6963-4C2C-A4EF-F1828E3DB67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a:extLst>
                <a:ext uri="{FF2B5EF4-FFF2-40B4-BE49-F238E27FC236}">
                  <a16:creationId xmlns:a16="http://schemas.microsoft.com/office/drawing/2014/main" id="{211135FD-9A75-403B-80B9-1F876EB3721F}"/>
                </a:ext>
              </a:extLst>
            </p:cNvPr>
            <p:cNvGrpSpPr/>
            <p:nvPr/>
          </p:nvGrpSpPr>
          <p:grpSpPr>
            <a:xfrm>
              <a:off x="968683" y="2729005"/>
              <a:ext cx="2226305" cy="918284"/>
              <a:chOff x="967737" y="2730439"/>
              <a:chExt cx="2226305" cy="918284"/>
            </a:xfrm>
          </p:grpSpPr>
          <p:sp>
            <p:nvSpPr>
              <p:cNvPr id="45" name="楕円 44">
                <a:extLst>
                  <a:ext uri="{FF2B5EF4-FFF2-40B4-BE49-F238E27FC236}">
                    <a16:creationId xmlns:a16="http://schemas.microsoft.com/office/drawing/2014/main" id="{F25F69A5-69BD-46D5-8329-D1892C26066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6AE19797-4BFC-4AA5-830B-1B85021E892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95F903A4-FEDD-4CB1-8B6B-C9D01785B91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a:extLst>
                  <a:ext uri="{FF2B5EF4-FFF2-40B4-BE49-F238E27FC236}">
                    <a16:creationId xmlns:a16="http://schemas.microsoft.com/office/drawing/2014/main" id="{14A12A57-020F-42DF-B7B0-C827960CBBF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7" name="グループ化 56">
              <a:extLst>
                <a:ext uri="{FF2B5EF4-FFF2-40B4-BE49-F238E27FC236}">
                  <a16:creationId xmlns:a16="http://schemas.microsoft.com/office/drawing/2014/main" id="{CDBABEE9-5F6C-49FF-875D-D4182BC1A418}"/>
                </a:ext>
              </a:extLst>
            </p:cNvPr>
            <p:cNvGrpSpPr/>
            <p:nvPr/>
          </p:nvGrpSpPr>
          <p:grpSpPr>
            <a:xfrm>
              <a:off x="967737" y="2728457"/>
              <a:ext cx="2226305" cy="918284"/>
              <a:chOff x="967737" y="2730439"/>
              <a:chExt cx="2226305" cy="918284"/>
            </a:xfrm>
          </p:grpSpPr>
          <p:sp>
            <p:nvSpPr>
              <p:cNvPr id="58" name="楕円 57">
                <a:extLst>
                  <a:ext uri="{FF2B5EF4-FFF2-40B4-BE49-F238E27FC236}">
                    <a16:creationId xmlns:a16="http://schemas.microsoft.com/office/drawing/2014/main" id="{D824CE72-B78D-4547-819F-6C4A3C0F03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AD7B3A4D-B3FD-409D-AEFF-61167D08BD2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110B6ED0-02DB-4786-8A13-7EE36EA22AE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楕円 60">
                <a:extLst>
                  <a:ext uri="{FF2B5EF4-FFF2-40B4-BE49-F238E27FC236}">
                    <a16:creationId xmlns:a16="http://schemas.microsoft.com/office/drawing/2014/main" id="{84894DB9-D106-4E0D-ABF2-DD2053F05FB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80" name="Oval 43"/>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2</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sp>
        <p:nvSpPr>
          <p:cNvPr id="10" name="Text Box 46">
            <a:extLst>
              <a:ext uri="{FF2B5EF4-FFF2-40B4-BE49-F238E27FC236}">
                <a16:creationId xmlns:a16="http://schemas.microsoft.com/office/drawing/2014/main" id="{97B86BEA-9F0B-AF47-B387-19464CCA6F12}"/>
              </a:ext>
            </a:extLst>
          </p:cNvPr>
          <p:cNvSpPr txBox="1">
            <a:spLocks noChangeArrowheads="1"/>
          </p:cNvSpPr>
          <p:nvPr/>
        </p:nvSpPr>
        <p:spPr bwMode="auto">
          <a:xfrm>
            <a:off x="3194206" y="6381328"/>
            <a:ext cx="20464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endParaRPr kumimoji="0" lang="ja-JP" altLang="en-US" sz="1800" b="1" dirty="0">
              <a:latin typeface="HG丸ｺﾞｼｯｸM-PRO" panose="020F0600000000000000" pitchFamily="50" charset="-128"/>
              <a:ea typeface="HG丸ｺﾞｼｯｸM-PRO" panose="020F0600000000000000" pitchFamily="50" charset="-128"/>
            </a:endParaRPr>
          </a:p>
        </p:txBody>
      </p:sp>
      <p:sp>
        <p:nvSpPr>
          <p:cNvPr id="16" name="Text Box 47">
            <a:extLst>
              <a:ext uri="{FF2B5EF4-FFF2-40B4-BE49-F238E27FC236}">
                <a16:creationId xmlns:a16="http://schemas.microsoft.com/office/drawing/2014/main" id="{9DB80760-7934-6B38-187F-1E1E0DFDF451}"/>
              </a:ext>
            </a:extLst>
          </p:cNvPr>
          <p:cNvSpPr txBox="1">
            <a:spLocks noChangeArrowheads="1"/>
          </p:cNvSpPr>
          <p:nvPr/>
        </p:nvSpPr>
        <p:spPr bwMode="auto">
          <a:xfrm>
            <a:off x="651160" y="5292244"/>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grpSp>
        <p:nvGrpSpPr>
          <p:cNvPr id="95" name="グループ化 94">
            <a:extLst>
              <a:ext uri="{FF2B5EF4-FFF2-40B4-BE49-F238E27FC236}">
                <a16:creationId xmlns:a16="http://schemas.microsoft.com/office/drawing/2014/main" id="{4068A710-D37C-D573-2AB3-7204A26B86D5}"/>
              </a:ext>
            </a:extLst>
          </p:cNvPr>
          <p:cNvGrpSpPr/>
          <p:nvPr/>
        </p:nvGrpSpPr>
        <p:grpSpPr>
          <a:xfrm>
            <a:off x="5950293" y="2181223"/>
            <a:ext cx="2208819" cy="1479432"/>
            <a:chOff x="649130" y="2192511"/>
            <a:chExt cx="2694151" cy="1883850"/>
          </a:xfrm>
        </p:grpSpPr>
        <p:grpSp>
          <p:nvGrpSpPr>
            <p:cNvPr id="96" name="Group 34">
              <a:extLst>
                <a:ext uri="{FF2B5EF4-FFF2-40B4-BE49-F238E27FC236}">
                  <a16:creationId xmlns:a16="http://schemas.microsoft.com/office/drawing/2014/main" id="{CD070EC0-52FC-36A6-D789-B1F54CB99AAE}"/>
                </a:ext>
              </a:extLst>
            </p:cNvPr>
            <p:cNvGrpSpPr>
              <a:grpSpLocks/>
            </p:cNvGrpSpPr>
            <p:nvPr/>
          </p:nvGrpSpPr>
          <p:grpSpPr bwMode="auto">
            <a:xfrm>
              <a:off x="1323982" y="2559743"/>
              <a:ext cx="1531937" cy="1255713"/>
              <a:chOff x="118" y="203"/>
              <a:chExt cx="74" cy="48"/>
            </a:xfrm>
          </p:grpSpPr>
          <p:sp>
            <p:nvSpPr>
              <p:cNvPr id="116" name="Rectangle 35">
                <a:extLst>
                  <a:ext uri="{FF2B5EF4-FFF2-40B4-BE49-F238E27FC236}">
                    <a16:creationId xmlns:a16="http://schemas.microsoft.com/office/drawing/2014/main" id="{95BB6BA2-D5BA-0324-29E4-34920396C6FB}"/>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7" name="Rectangle 36">
                <a:extLst>
                  <a:ext uri="{FF2B5EF4-FFF2-40B4-BE49-F238E27FC236}">
                    <a16:creationId xmlns:a16="http://schemas.microsoft.com/office/drawing/2014/main" id="{71EA7ED9-7972-CB4B-49B8-2DA1BB5DC055}"/>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8" name="Rectangle 37">
                <a:extLst>
                  <a:ext uri="{FF2B5EF4-FFF2-40B4-BE49-F238E27FC236}">
                    <a16:creationId xmlns:a16="http://schemas.microsoft.com/office/drawing/2014/main" id="{A55C3097-ED81-7F39-C943-49E862A01398}"/>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97" name="Text Box 47">
              <a:extLst>
                <a:ext uri="{FF2B5EF4-FFF2-40B4-BE49-F238E27FC236}">
                  <a16:creationId xmlns:a16="http://schemas.microsoft.com/office/drawing/2014/main" id="{8301623F-3411-B25B-5FC4-23F0BA6294DC}"/>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98" name="Text Box 46">
              <a:extLst>
                <a:ext uri="{FF2B5EF4-FFF2-40B4-BE49-F238E27FC236}">
                  <a16:creationId xmlns:a16="http://schemas.microsoft.com/office/drawing/2014/main" id="{65635DEC-B8C4-23A4-82D6-2C8F8E711423}"/>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加藤ｱﾄﾞﾊﾞｲｻﾞｰ</a:t>
              </a:r>
            </a:p>
          </p:txBody>
        </p:sp>
        <p:sp>
          <p:nvSpPr>
            <p:cNvPr id="99" name="楕円 98">
              <a:extLst>
                <a:ext uri="{FF2B5EF4-FFF2-40B4-BE49-F238E27FC236}">
                  <a16:creationId xmlns:a16="http://schemas.microsoft.com/office/drawing/2014/main" id="{757E2911-9D1A-0600-7A70-F424D27809DD}"/>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0" name="グループ化 99">
              <a:extLst>
                <a:ext uri="{FF2B5EF4-FFF2-40B4-BE49-F238E27FC236}">
                  <a16:creationId xmlns:a16="http://schemas.microsoft.com/office/drawing/2014/main" id="{EA1DB977-A221-AF57-07C5-BECC703E276B}"/>
                </a:ext>
              </a:extLst>
            </p:cNvPr>
            <p:cNvGrpSpPr/>
            <p:nvPr/>
          </p:nvGrpSpPr>
          <p:grpSpPr>
            <a:xfrm>
              <a:off x="967737" y="2730439"/>
              <a:ext cx="2226305" cy="918284"/>
              <a:chOff x="967737" y="2730439"/>
              <a:chExt cx="2226305" cy="918284"/>
            </a:xfrm>
          </p:grpSpPr>
          <p:sp>
            <p:nvSpPr>
              <p:cNvPr id="112" name="楕円 111">
                <a:extLst>
                  <a:ext uri="{FF2B5EF4-FFF2-40B4-BE49-F238E27FC236}">
                    <a16:creationId xmlns:a16="http://schemas.microsoft.com/office/drawing/2014/main" id="{7A97ECC6-8F3A-9B75-1BDA-420206AFB92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楕円 112">
                <a:extLst>
                  <a:ext uri="{FF2B5EF4-FFF2-40B4-BE49-F238E27FC236}">
                    <a16:creationId xmlns:a16="http://schemas.microsoft.com/office/drawing/2014/main" id="{2A22FA5D-5483-027D-3B17-16CDE5EEE061}"/>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楕円 113">
                <a:extLst>
                  <a:ext uri="{FF2B5EF4-FFF2-40B4-BE49-F238E27FC236}">
                    <a16:creationId xmlns:a16="http://schemas.microsoft.com/office/drawing/2014/main" id="{A9F280E3-0D00-975B-1062-9BC6E8BB6A5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楕円 114">
                <a:extLst>
                  <a:ext uri="{FF2B5EF4-FFF2-40B4-BE49-F238E27FC236}">
                    <a16:creationId xmlns:a16="http://schemas.microsoft.com/office/drawing/2014/main" id="{76B733F4-6F0A-86B7-5E51-2DB0CBCF1287}"/>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1" name="グループ化 100">
              <a:extLst>
                <a:ext uri="{FF2B5EF4-FFF2-40B4-BE49-F238E27FC236}">
                  <a16:creationId xmlns:a16="http://schemas.microsoft.com/office/drawing/2014/main" id="{58F160E8-B5F8-FEDC-A4FD-530CE5167796}"/>
                </a:ext>
              </a:extLst>
            </p:cNvPr>
            <p:cNvGrpSpPr/>
            <p:nvPr/>
          </p:nvGrpSpPr>
          <p:grpSpPr>
            <a:xfrm>
              <a:off x="968683" y="2729005"/>
              <a:ext cx="2226305" cy="918284"/>
              <a:chOff x="967737" y="2730439"/>
              <a:chExt cx="2226305" cy="918284"/>
            </a:xfrm>
          </p:grpSpPr>
          <p:sp>
            <p:nvSpPr>
              <p:cNvPr id="108" name="楕円 107">
                <a:extLst>
                  <a:ext uri="{FF2B5EF4-FFF2-40B4-BE49-F238E27FC236}">
                    <a16:creationId xmlns:a16="http://schemas.microsoft.com/office/drawing/2014/main" id="{5B2D713C-9473-2741-2EEB-5FBEB3E84E0B}"/>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楕円 108">
                <a:extLst>
                  <a:ext uri="{FF2B5EF4-FFF2-40B4-BE49-F238E27FC236}">
                    <a16:creationId xmlns:a16="http://schemas.microsoft.com/office/drawing/2014/main" id="{A1941978-3EF9-4C62-D27B-004A6A21AE9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楕円 109">
                <a:extLst>
                  <a:ext uri="{FF2B5EF4-FFF2-40B4-BE49-F238E27FC236}">
                    <a16:creationId xmlns:a16="http://schemas.microsoft.com/office/drawing/2014/main" id="{249ADC2B-D596-C31D-AF88-DFD5BBD1680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楕円 110">
                <a:extLst>
                  <a:ext uri="{FF2B5EF4-FFF2-40B4-BE49-F238E27FC236}">
                    <a16:creationId xmlns:a16="http://schemas.microsoft.com/office/drawing/2014/main" id="{6C9D5CCF-B9A8-9CEF-1981-D8D2941ADF9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2" name="グループ化 101">
              <a:extLst>
                <a:ext uri="{FF2B5EF4-FFF2-40B4-BE49-F238E27FC236}">
                  <a16:creationId xmlns:a16="http://schemas.microsoft.com/office/drawing/2014/main" id="{E5DD600F-8B8A-086C-96BB-4E230D5FA418}"/>
                </a:ext>
              </a:extLst>
            </p:cNvPr>
            <p:cNvGrpSpPr/>
            <p:nvPr/>
          </p:nvGrpSpPr>
          <p:grpSpPr>
            <a:xfrm>
              <a:off x="967737" y="2728457"/>
              <a:ext cx="2226305" cy="918284"/>
              <a:chOff x="967737" y="2730439"/>
              <a:chExt cx="2226305" cy="918284"/>
            </a:xfrm>
          </p:grpSpPr>
          <p:sp>
            <p:nvSpPr>
              <p:cNvPr id="104" name="楕円 103">
                <a:extLst>
                  <a:ext uri="{FF2B5EF4-FFF2-40B4-BE49-F238E27FC236}">
                    <a16:creationId xmlns:a16="http://schemas.microsoft.com/office/drawing/2014/main" id="{98D82486-D78F-9A04-CF75-835A0C0212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楕円 104">
                <a:extLst>
                  <a:ext uri="{FF2B5EF4-FFF2-40B4-BE49-F238E27FC236}">
                    <a16:creationId xmlns:a16="http://schemas.microsoft.com/office/drawing/2014/main" id="{77EC938B-5FB8-0A22-B18B-0FBFA6D38F85}"/>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楕円 105">
                <a:extLst>
                  <a:ext uri="{FF2B5EF4-FFF2-40B4-BE49-F238E27FC236}">
                    <a16:creationId xmlns:a16="http://schemas.microsoft.com/office/drawing/2014/main" id="{C0777DD7-7F3A-F36F-0A10-BAAD3A0DF53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楕円 106">
                <a:extLst>
                  <a:ext uri="{FF2B5EF4-FFF2-40B4-BE49-F238E27FC236}">
                    <a16:creationId xmlns:a16="http://schemas.microsoft.com/office/drawing/2014/main" id="{FECA7C06-7E57-1F8F-EA8B-C2F56B80338D}"/>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3" name="Oval 43">
              <a:extLst>
                <a:ext uri="{FF2B5EF4-FFF2-40B4-BE49-F238E27FC236}">
                  <a16:creationId xmlns:a16="http://schemas.microsoft.com/office/drawing/2014/main" id="{25B36DC8-6589-59A3-51AB-F9F1F6E8022D}"/>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1</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119" name="グループ化 118">
            <a:extLst>
              <a:ext uri="{FF2B5EF4-FFF2-40B4-BE49-F238E27FC236}">
                <a16:creationId xmlns:a16="http://schemas.microsoft.com/office/drawing/2014/main" id="{010ACFD8-9408-775A-7A6D-73BF0CA715E3}"/>
              </a:ext>
            </a:extLst>
          </p:cNvPr>
          <p:cNvGrpSpPr/>
          <p:nvPr/>
        </p:nvGrpSpPr>
        <p:grpSpPr>
          <a:xfrm>
            <a:off x="3048878" y="2849358"/>
            <a:ext cx="2208819" cy="1479432"/>
            <a:chOff x="649130" y="2192511"/>
            <a:chExt cx="2694151" cy="1883850"/>
          </a:xfrm>
        </p:grpSpPr>
        <p:grpSp>
          <p:nvGrpSpPr>
            <p:cNvPr id="120" name="Group 34">
              <a:extLst>
                <a:ext uri="{FF2B5EF4-FFF2-40B4-BE49-F238E27FC236}">
                  <a16:creationId xmlns:a16="http://schemas.microsoft.com/office/drawing/2014/main" id="{015837D6-C4FB-3340-981D-36A4A597B94E}"/>
                </a:ext>
              </a:extLst>
            </p:cNvPr>
            <p:cNvGrpSpPr>
              <a:grpSpLocks/>
            </p:cNvGrpSpPr>
            <p:nvPr/>
          </p:nvGrpSpPr>
          <p:grpSpPr bwMode="auto">
            <a:xfrm>
              <a:off x="1323982" y="2559743"/>
              <a:ext cx="1531937" cy="1255713"/>
              <a:chOff x="118" y="203"/>
              <a:chExt cx="74" cy="48"/>
            </a:xfrm>
          </p:grpSpPr>
          <p:sp>
            <p:nvSpPr>
              <p:cNvPr id="3092" name="Rectangle 35">
                <a:extLst>
                  <a:ext uri="{FF2B5EF4-FFF2-40B4-BE49-F238E27FC236}">
                    <a16:creationId xmlns:a16="http://schemas.microsoft.com/office/drawing/2014/main" id="{39019CB2-8452-F2B1-9E5C-01D8D1A5F576}"/>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93" name="Rectangle 36">
                <a:extLst>
                  <a:ext uri="{FF2B5EF4-FFF2-40B4-BE49-F238E27FC236}">
                    <a16:creationId xmlns:a16="http://schemas.microsoft.com/office/drawing/2014/main" id="{8A0D540B-0D60-A874-840D-1B707AD34A1F}"/>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94" name="Rectangle 37">
                <a:extLst>
                  <a:ext uri="{FF2B5EF4-FFF2-40B4-BE49-F238E27FC236}">
                    <a16:creationId xmlns:a16="http://schemas.microsoft.com/office/drawing/2014/main" id="{22745899-C42F-B32D-200D-92B279284BAF}"/>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21" name="Text Box 47">
              <a:extLst>
                <a:ext uri="{FF2B5EF4-FFF2-40B4-BE49-F238E27FC236}">
                  <a16:creationId xmlns:a16="http://schemas.microsoft.com/office/drawing/2014/main" id="{171B833E-04BA-8948-CD98-9EC6FF788431}"/>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122" name="Text Box 46">
              <a:extLst>
                <a:ext uri="{FF2B5EF4-FFF2-40B4-BE49-F238E27FC236}">
                  <a16:creationId xmlns:a16="http://schemas.microsoft.com/office/drawing/2014/main" id="{9121269D-E56F-4C08-5FE6-595BFE8238AC}"/>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鬼頭ｱﾄﾞﾊﾞｲｻﾞｰ</a:t>
              </a:r>
            </a:p>
          </p:txBody>
        </p:sp>
        <p:sp>
          <p:nvSpPr>
            <p:cNvPr id="123" name="楕円 122">
              <a:extLst>
                <a:ext uri="{FF2B5EF4-FFF2-40B4-BE49-F238E27FC236}">
                  <a16:creationId xmlns:a16="http://schemas.microsoft.com/office/drawing/2014/main" id="{97574EEE-F447-C5A1-D421-86B0202FF529}"/>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C14B2C4E-0FE5-9C78-75C5-476D3A61A06A}"/>
                </a:ext>
              </a:extLst>
            </p:cNvPr>
            <p:cNvGrpSpPr/>
            <p:nvPr/>
          </p:nvGrpSpPr>
          <p:grpSpPr>
            <a:xfrm>
              <a:off x="967737" y="2730439"/>
              <a:ext cx="2226305" cy="918284"/>
              <a:chOff x="967737" y="2730439"/>
              <a:chExt cx="2226305" cy="918284"/>
            </a:xfrm>
          </p:grpSpPr>
          <p:sp>
            <p:nvSpPr>
              <p:cNvPr id="3084" name="楕円 3083">
                <a:extLst>
                  <a:ext uri="{FF2B5EF4-FFF2-40B4-BE49-F238E27FC236}">
                    <a16:creationId xmlns:a16="http://schemas.microsoft.com/office/drawing/2014/main" id="{6E33BD94-26C3-E9BD-BC38-90B72E37AD00}"/>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5" name="楕円 3084">
                <a:extLst>
                  <a:ext uri="{FF2B5EF4-FFF2-40B4-BE49-F238E27FC236}">
                    <a16:creationId xmlns:a16="http://schemas.microsoft.com/office/drawing/2014/main" id="{D0DD008E-DDAD-98FD-E918-11F0B8B0C3F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6" name="楕円 3085">
                <a:extLst>
                  <a:ext uri="{FF2B5EF4-FFF2-40B4-BE49-F238E27FC236}">
                    <a16:creationId xmlns:a16="http://schemas.microsoft.com/office/drawing/2014/main" id="{4BF4B612-4047-F1F7-D836-444B14FADEC3}"/>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91" name="楕円 3090">
                <a:extLst>
                  <a:ext uri="{FF2B5EF4-FFF2-40B4-BE49-F238E27FC236}">
                    <a16:creationId xmlns:a16="http://schemas.microsoft.com/office/drawing/2014/main" id="{29B0DA28-907F-C6A2-14A4-F3A39FE8ECB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5" name="グループ化 124">
              <a:extLst>
                <a:ext uri="{FF2B5EF4-FFF2-40B4-BE49-F238E27FC236}">
                  <a16:creationId xmlns:a16="http://schemas.microsoft.com/office/drawing/2014/main" id="{DD1A7BC2-8E65-61EA-1107-1CBECEF24A70}"/>
                </a:ext>
              </a:extLst>
            </p:cNvPr>
            <p:cNvGrpSpPr/>
            <p:nvPr/>
          </p:nvGrpSpPr>
          <p:grpSpPr>
            <a:xfrm>
              <a:off x="968683" y="2729005"/>
              <a:ext cx="2226305" cy="918284"/>
              <a:chOff x="967737" y="2730439"/>
              <a:chExt cx="2226305" cy="918284"/>
            </a:xfrm>
          </p:grpSpPr>
          <p:sp>
            <p:nvSpPr>
              <p:cNvPr id="3077" name="楕円 3076">
                <a:extLst>
                  <a:ext uri="{FF2B5EF4-FFF2-40B4-BE49-F238E27FC236}">
                    <a16:creationId xmlns:a16="http://schemas.microsoft.com/office/drawing/2014/main" id="{CDEB9468-962B-F3C1-CE73-F028D84827C2}"/>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9" name="楕円 3078">
                <a:extLst>
                  <a:ext uri="{FF2B5EF4-FFF2-40B4-BE49-F238E27FC236}">
                    <a16:creationId xmlns:a16="http://schemas.microsoft.com/office/drawing/2014/main" id="{FE61B972-6F33-9393-3FAA-B2FE03DAA00F}"/>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1" name="楕円 3080">
                <a:extLst>
                  <a:ext uri="{FF2B5EF4-FFF2-40B4-BE49-F238E27FC236}">
                    <a16:creationId xmlns:a16="http://schemas.microsoft.com/office/drawing/2014/main" id="{E4BE2C13-2797-7A2B-7425-7B440612B8ED}"/>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2" name="楕円 3081">
                <a:extLst>
                  <a:ext uri="{FF2B5EF4-FFF2-40B4-BE49-F238E27FC236}">
                    <a16:creationId xmlns:a16="http://schemas.microsoft.com/office/drawing/2014/main" id="{6ED7D226-1184-5F86-FE57-1EC7D218BF0E}"/>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6" name="グループ化 125">
              <a:extLst>
                <a:ext uri="{FF2B5EF4-FFF2-40B4-BE49-F238E27FC236}">
                  <a16:creationId xmlns:a16="http://schemas.microsoft.com/office/drawing/2014/main" id="{55036948-E903-DFBD-6A37-C25ACEBE063A}"/>
                </a:ext>
              </a:extLst>
            </p:cNvPr>
            <p:cNvGrpSpPr/>
            <p:nvPr/>
          </p:nvGrpSpPr>
          <p:grpSpPr>
            <a:xfrm>
              <a:off x="967737" y="2728457"/>
              <a:ext cx="2226305" cy="918284"/>
              <a:chOff x="967737" y="2730439"/>
              <a:chExt cx="2226305" cy="918284"/>
            </a:xfrm>
          </p:grpSpPr>
          <p:sp>
            <p:nvSpPr>
              <p:cNvPr id="3072" name="楕円 3071">
                <a:extLst>
                  <a:ext uri="{FF2B5EF4-FFF2-40B4-BE49-F238E27FC236}">
                    <a16:creationId xmlns:a16="http://schemas.microsoft.com/office/drawing/2014/main" id="{6BF780A4-2D72-ABAB-FE47-1ADF57F13C5C}"/>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3" name="楕円 3072">
                <a:extLst>
                  <a:ext uri="{FF2B5EF4-FFF2-40B4-BE49-F238E27FC236}">
                    <a16:creationId xmlns:a16="http://schemas.microsoft.com/office/drawing/2014/main" id="{407B46CC-77FE-600E-3B63-E960E57217F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4" name="楕円 3073">
                <a:extLst>
                  <a:ext uri="{FF2B5EF4-FFF2-40B4-BE49-F238E27FC236}">
                    <a16:creationId xmlns:a16="http://schemas.microsoft.com/office/drawing/2014/main" id="{5A4CEF02-9EF6-6EB5-6B8D-E2CF8B3A55B6}"/>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6" name="楕円 3075">
                <a:extLst>
                  <a:ext uri="{FF2B5EF4-FFF2-40B4-BE49-F238E27FC236}">
                    <a16:creationId xmlns:a16="http://schemas.microsoft.com/office/drawing/2014/main" id="{A22D6EAC-88C6-4BD2-E4F4-438AE9A86D0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7" name="Oval 43">
              <a:extLst>
                <a:ext uri="{FF2B5EF4-FFF2-40B4-BE49-F238E27FC236}">
                  <a16:creationId xmlns:a16="http://schemas.microsoft.com/office/drawing/2014/main" id="{03B8CD1D-3EBB-036A-C607-9F3F24F11C9F}"/>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3</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095" name="グループ化 3094">
            <a:extLst>
              <a:ext uri="{FF2B5EF4-FFF2-40B4-BE49-F238E27FC236}">
                <a16:creationId xmlns:a16="http://schemas.microsoft.com/office/drawing/2014/main" id="{5D42AB9D-8EB2-EBEE-8B64-C1A610AE9C9E}"/>
              </a:ext>
            </a:extLst>
          </p:cNvPr>
          <p:cNvGrpSpPr/>
          <p:nvPr/>
        </p:nvGrpSpPr>
        <p:grpSpPr>
          <a:xfrm>
            <a:off x="5950293" y="3832135"/>
            <a:ext cx="2208819" cy="1479432"/>
            <a:chOff x="649130" y="2192511"/>
            <a:chExt cx="2694151" cy="1883850"/>
          </a:xfrm>
        </p:grpSpPr>
        <p:grpSp>
          <p:nvGrpSpPr>
            <p:cNvPr id="3096" name="Group 34">
              <a:extLst>
                <a:ext uri="{FF2B5EF4-FFF2-40B4-BE49-F238E27FC236}">
                  <a16:creationId xmlns:a16="http://schemas.microsoft.com/office/drawing/2014/main" id="{0C85E7F9-5FF5-DD36-7254-C16B4D5623A0}"/>
                </a:ext>
              </a:extLst>
            </p:cNvPr>
            <p:cNvGrpSpPr>
              <a:grpSpLocks/>
            </p:cNvGrpSpPr>
            <p:nvPr/>
          </p:nvGrpSpPr>
          <p:grpSpPr bwMode="auto">
            <a:xfrm>
              <a:off x="1323982" y="2559743"/>
              <a:ext cx="1531937" cy="1255713"/>
              <a:chOff x="118" y="203"/>
              <a:chExt cx="74" cy="48"/>
            </a:xfrm>
          </p:grpSpPr>
          <p:sp>
            <p:nvSpPr>
              <p:cNvPr id="3119" name="Rectangle 35">
                <a:extLst>
                  <a:ext uri="{FF2B5EF4-FFF2-40B4-BE49-F238E27FC236}">
                    <a16:creationId xmlns:a16="http://schemas.microsoft.com/office/drawing/2014/main" id="{982A33BA-D11B-8054-04AC-5496E61B10E0}"/>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20" name="Rectangle 36">
                <a:extLst>
                  <a:ext uri="{FF2B5EF4-FFF2-40B4-BE49-F238E27FC236}">
                    <a16:creationId xmlns:a16="http://schemas.microsoft.com/office/drawing/2014/main" id="{287886FB-EEC2-59AB-E4B5-5996AAFA8519}"/>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21" name="Rectangle 37">
                <a:extLst>
                  <a:ext uri="{FF2B5EF4-FFF2-40B4-BE49-F238E27FC236}">
                    <a16:creationId xmlns:a16="http://schemas.microsoft.com/office/drawing/2014/main" id="{D0C5070B-BFD2-2BC6-47A0-CA47EA94D962}"/>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097" name="Text Box 47">
              <a:extLst>
                <a:ext uri="{FF2B5EF4-FFF2-40B4-BE49-F238E27FC236}">
                  <a16:creationId xmlns:a16="http://schemas.microsoft.com/office/drawing/2014/main" id="{CD65A41F-3B57-14B2-DA2B-FB3C22A9DB87}"/>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098" name="Text Box 46">
              <a:extLst>
                <a:ext uri="{FF2B5EF4-FFF2-40B4-BE49-F238E27FC236}">
                  <a16:creationId xmlns:a16="http://schemas.microsoft.com/office/drawing/2014/main" id="{24561CB7-4275-AA95-142E-E215B69999E5}"/>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岩切ｱﾄﾞﾊﾞｲｻﾞｰ</a:t>
              </a:r>
            </a:p>
          </p:txBody>
        </p:sp>
        <p:sp>
          <p:nvSpPr>
            <p:cNvPr id="3099" name="楕円 3098">
              <a:extLst>
                <a:ext uri="{FF2B5EF4-FFF2-40B4-BE49-F238E27FC236}">
                  <a16:creationId xmlns:a16="http://schemas.microsoft.com/office/drawing/2014/main" id="{5B6B5D82-24FB-F213-D2B5-0239B872A39B}"/>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00" name="グループ化 3099">
              <a:extLst>
                <a:ext uri="{FF2B5EF4-FFF2-40B4-BE49-F238E27FC236}">
                  <a16:creationId xmlns:a16="http://schemas.microsoft.com/office/drawing/2014/main" id="{5794EFC4-01C0-AD99-444B-3D3DE49468E2}"/>
                </a:ext>
              </a:extLst>
            </p:cNvPr>
            <p:cNvGrpSpPr/>
            <p:nvPr/>
          </p:nvGrpSpPr>
          <p:grpSpPr>
            <a:xfrm>
              <a:off x="967737" y="2730439"/>
              <a:ext cx="2226305" cy="918284"/>
              <a:chOff x="967737" y="2730439"/>
              <a:chExt cx="2226305" cy="918284"/>
            </a:xfrm>
          </p:grpSpPr>
          <p:sp>
            <p:nvSpPr>
              <p:cNvPr id="3115" name="楕円 3114">
                <a:extLst>
                  <a:ext uri="{FF2B5EF4-FFF2-40B4-BE49-F238E27FC236}">
                    <a16:creationId xmlns:a16="http://schemas.microsoft.com/office/drawing/2014/main" id="{39E7E5C7-C343-BE5F-43C0-F2FB0BC4A9D0}"/>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6" name="楕円 3115">
                <a:extLst>
                  <a:ext uri="{FF2B5EF4-FFF2-40B4-BE49-F238E27FC236}">
                    <a16:creationId xmlns:a16="http://schemas.microsoft.com/office/drawing/2014/main" id="{1F1AA07F-5BF3-A79E-2E1C-C4679E7C50D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7" name="楕円 3116">
                <a:extLst>
                  <a:ext uri="{FF2B5EF4-FFF2-40B4-BE49-F238E27FC236}">
                    <a16:creationId xmlns:a16="http://schemas.microsoft.com/office/drawing/2014/main" id="{51BFD2EA-6B39-2AD4-BD95-8535EF2CF96F}"/>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8" name="楕円 3117">
                <a:extLst>
                  <a:ext uri="{FF2B5EF4-FFF2-40B4-BE49-F238E27FC236}">
                    <a16:creationId xmlns:a16="http://schemas.microsoft.com/office/drawing/2014/main" id="{C3CE8D8E-FFA1-2336-FE97-E8952887DDA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04" name="グループ化 3103">
              <a:extLst>
                <a:ext uri="{FF2B5EF4-FFF2-40B4-BE49-F238E27FC236}">
                  <a16:creationId xmlns:a16="http://schemas.microsoft.com/office/drawing/2014/main" id="{FBDFB5AF-11D3-7363-56E0-04058B5F83FD}"/>
                </a:ext>
              </a:extLst>
            </p:cNvPr>
            <p:cNvGrpSpPr/>
            <p:nvPr/>
          </p:nvGrpSpPr>
          <p:grpSpPr>
            <a:xfrm>
              <a:off x="968683" y="2729005"/>
              <a:ext cx="2226305" cy="918284"/>
              <a:chOff x="967737" y="2730439"/>
              <a:chExt cx="2226305" cy="918284"/>
            </a:xfrm>
          </p:grpSpPr>
          <p:sp>
            <p:nvSpPr>
              <p:cNvPr id="3111" name="楕円 3110">
                <a:extLst>
                  <a:ext uri="{FF2B5EF4-FFF2-40B4-BE49-F238E27FC236}">
                    <a16:creationId xmlns:a16="http://schemas.microsoft.com/office/drawing/2014/main" id="{FA76B605-9FE1-BC75-AA15-85DD3AA78BA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2" name="楕円 3111">
                <a:extLst>
                  <a:ext uri="{FF2B5EF4-FFF2-40B4-BE49-F238E27FC236}">
                    <a16:creationId xmlns:a16="http://schemas.microsoft.com/office/drawing/2014/main" id="{B2C56CE0-113E-4E31-95CB-3D29F7EEFAF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3" name="楕円 3112">
                <a:extLst>
                  <a:ext uri="{FF2B5EF4-FFF2-40B4-BE49-F238E27FC236}">
                    <a16:creationId xmlns:a16="http://schemas.microsoft.com/office/drawing/2014/main" id="{C7D1A78D-7FDD-9595-6072-45068F0B05F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4" name="楕円 3113">
                <a:extLst>
                  <a:ext uri="{FF2B5EF4-FFF2-40B4-BE49-F238E27FC236}">
                    <a16:creationId xmlns:a16="http://schemas.microsoft.com/office/drawing/2014/main" id="{6D7B7F08-1676-1738-B70D-FC3AEF183FC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05" name="グループ化 3104">
              <a:extLst>
                <a:ext uri="{FF2B5EF4-FFF2-40B4-BE49-F238E27FC236}">
                  <a16:creationId xmlns:a16="http://schemas.microsoft.com/office/drawing/2014/main" id="{97C1A99F-F244-94D2-373D-552C5D53B996}"/>
                </a:ext>
              </a:extLst>
            </p:cNvPr>
            <p:cNvGrpSpPr/>
            <p:nvPr/>
          </p:nvGrpSpPr>
          <p:grpSpPr>
            <a:xfrm>
              <a:off x="967737" y="2728457"/>
              <a:ext cx="2226305" cy="918284"/>
              <a:chOff x="967737" y="2730439"/>
              <a:chExt cx="2226305" cy="918284"/>
            </a:xfrm>
          </p:grpSpPr>
          <p:sp>
            <p:nvSpPr>
              <p:cNvPr id="3107" name="楕円 3106">
                <a:extLst>
                  <a:ext uri="{FF2B5EF4-FFF2-40B4-BE49-F238E27FC236}">
                    <a16:creationId xmlns:a16="http://schemas.microsoft.com/office/drawing/2014/main" id="{262F9BBE-182F-3305-C112-2BA4BBD4F73F}"/>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08" name="楕円 3107">
                <a:extLst>
                  <a:ext uri="{FF2B5EF4-FFF2-40B4-BE49-F238E27FC236}">
                    <a16:creationId xmlns:a16="http://schemas.microsoft.com/office/drawing/2014/main" id="{9D6B79E6-4800-4256-9776-FB7E652943F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09" name="楕円 3108">
                <a:extLst>
                  <a:ext uri="{FF2B5EF4-FFF2-40B4-BE49-F238E27FC236}">
                    <a16:creationId xmlns:a16="http://schemas.microsoft.com/office/drawing/2014/main" id="{A0431DE3-6927-1F2F-8304-5072B2FEB439}"/>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0" name="楕円 3109">
                <a:extLst>
                  <a:ext uri="{FF2B5EF4-FFF2-40B4-BE49-F238E27FC236}">
                    <a16:creationId xmlns:a16="http://schemas.microsoft.com/office/drawing/2014/main" id="{42444F23-E6AF-CDB6-9E6D-EBEEA2169122}"/>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06" name="Oval 43">
              <a:extLst>
                <a:ext uri="{FF2B5EF4-FFF2-40B4-BE49-F238E27FC236}">
                  <a16:creationId xmlns:a16="http://schemas.microsoft.com/office/drawing/2014/main" id="{259EE0E0-A440-9805-E800-7B8805867A7F}"/>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4</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122" name="グループ化 3121">
            <a:extLst>
              <a:ext uri="{FF2B5EF4-FFF2-40B4-BE49-F238E27FC236}">
                <a16:creationId xmlns:a16="http://schemas.microsoft.com/office/drawing/2014/main" id="{3E027E7D-BFD2-2DC3-A3EF-D6F42ADA7229}"/>
              </a:ext>
            </a:extLst>
          </p:cNvPr>
          <p:cNvGrpSpPr/>
          <p:nvPr/>
        </p:nvGrpSpPr>
        <p:grpSpPr>
          <a:xfrm>
            <a:off x="411030" y="3630825"/>
            <a:ext cx="2208819" cy="1479432"/>
            <a:chOff x="649130" y="2192511"/>
            <a:chExt cx="2694151" cy="1883850"/>
          </a:xfrm>
        </p:grpSpPr>
        <p:grpSp>
          <p:nvGrpSpPr>
            <p:cNvPr id="3123" name="Group 34">
              <a:extLst>
                <a:ext uri="{FF2B5EF4-FFF2-40B4-BE49-F238E27FC236}">
                  <a16:creationId xmlns:a16="http://schemas.microsoft.com/office/drawing/2014/main" id="{70B44464-F9BB-84FF-77A6-F6260F132DB9}"/>
                </a:ext>
              </a:extLst>
            </p:cNvPr>
            <p:cNvGrpSpPr>
              <a:grpSpLocks/>
            </p:cNvGrpSpPr>
            <p:nvPr/>
          </p:nvGrpSpPr>
          <p:grpSpPr bwMode="auto">
            <a:xfrm>
              <a:off x="1323982" y="2559743"/>
              <a:ext cx="1531937" cy="1255713"/>
              <a:chOff x="118" y="203"/>
              <a:chExt cx="74" cy="48"/>
            </a:xfrm>
          </p:grpSpPr>
          <p:sp>
            <p:nvSpPr>
              <p:cNvPr id="3143" name="Rectangle 35">
                <a:extLst>
                  <a:ext uri="{FF2B5EF4-FFF2-40B4-BE49-F238E27FC236}">
                    <a16:creationId xmlns:a16="http://schemas.microsoft.com/office/drawing/2014/main" id="{AD20C5FA-E57C-78D2-BD1C-5146897AFBBF}"/>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44" name="Rectangle 36">
                <a:extLst>
                  <a:ext uri="{FF2B5EF4-FFF2-40B4-BE49-F238E27FC236}">
                    <a16:creationId xmlns:a16="http://schemas.microsoft.com/office/drawing/2014/main" id="{603D2EE0-3392-E0BC-F9BC-3AC921C8962F}"/>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45" name="Rectangle 37">
                <a:extLst>
                  <a:ext uri="{FF2B5EF4-FFF2-40B4-BE49-F238E27FC236}">
                    <a16:creationId xmlns:a16="http://schemas.microsoft.com/office/drawing/2014/main" id="{6DFF3986-7DC7-6E6E-24E3-BD2B95D2AF1E}"/>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124" name="Text Box 47">
              <a:extLst>
                <a:ext uri="{FF2B5EF4-FFF2-40B4-BE49-F238E27FC236}">
                  <a16:creationId xmlns:a16="http://schemas.microsoft.com/office/drawing/2014/main" id="{B3C7E9AA-0476-3685-1902-04B21DA1669F}"/>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125" name="Text Box 46">
              <a:extLst>
                <a:ext uri="{FF2B5EF4-FFF2-40B4-BE49-F238E27FC236}">
                  <a16:creationId xmlns:a16="http://schemas.microsoft.com/office/drawing/2014/main" id="{11662C36-0B28-48FD-C096-5742ACC98663}"/>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中山ｱﾄﾞﾊﾞｲｻﾞｰ</a:t>
              </a:r>
            </a:p>
          </p:txBody>
        </p:sp>
        <p:sp>
          <p:nvSpPr>
            <p:cNvPr id="3126" name="楕円 3125">
              <a:extLst>
                <a:ext uri="{FF2B5EF4-FFF2-40B4-BE49-F238E27FC236}">
                  <a16:creationId xmlns:a16="http://schemas.microsoft.com/office/drawing/2014/main" id="{EFE45BB1-B005-49F1-CE30-46713D436573}"/>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27" name="グループ化 3126">
              <a:extLst>
                <a:ext uri="{FF2B5EF4-FFF2-40B4-BE49-F238E27FC236}">
                  <a16:creationId xmlns:a16="http://schemas.microsoft.com/office/drawing/2014/main" id="{43EA837D-4790-B550-9ACE-27A1D0DC5372}"/>
                </a:ext>
              </a:extLst>
            </p:cNvPr>
            <p:cNvGrpSpPr/>
            <p:nvPr/>
          </p:nvGrpSpPr>
          <p:grpSpPr>
            <a:xfrm>
              <a:off x="967737" y="2730439"/>
              <a:ext cx="2226305" cy="918284"/>
              <a:chOff x="967737" y="2730439"/>
              <a:chExt cx="2226305" cy="918284"/>
            </a:xfrm>
          </p:grpSpPr>
          <p:sp>
            <p:nvSpPr>
              <p:cNvPr id="3139" name="楕円 3138">
                <a:extLst>
                  <a:ext uri="{FF2B5EF4-FFF2-40B4-BE49-F238E27FC236}">
                    <a16:creationId xmlns:a16="http://schemas.microsoft.com/office/drawing/2014/main" id="{FCEA254A-62F7-F9CF-AEC4-D9705220DE0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0" name="楕円 3139">
                <a:extLst>
                  <a:ext uri="{FF2B5EF4-FFF2-40B4-BE49-F238E27FC236}">
                    <a16:creationId xmlns:a16="http://schemas.microsoft.com/office/drawing/2014/main" id="{1F6B5EE9-5211-D3C8-D5F6-679812B8939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1" name="楕円 3140">
                <a:extLst>
                  <a:ext uri="{FF2B5EF4-FFF2-40B4-BE49-F238E27FC236}">
                    <a16:creationId xmlns:a16="http://schemas.microsoft.com/office/drawing/2014/main" id="{E6F0DC3D-7AE5-6DB3-6194-9CA949C90183}"/>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2" name="楕円 3141">
                <a:extLst>
                  <a:ext uri="{FF2B5EF4-FFF2-40B4-BE49-F238E27FC236}">
                    <a16:creationId xmlns:a16="http://schemas.microsoft.com/office/drawing/2014/main" id="{F50C13B8-09B2-930E-77EB-E247559F455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28" name="グループ化 3127">
              <a:extLst>
                <a:ext uri="{FF2B5EF4-FFF2-40B4-BE49-F238E27FC236}">
                  <a16:creationId xmlns:a16="http://schemas.microsoft.com/office/drawing/2014/main" id="{FDFF2602-A9BD-58CB-47F4-5CDEF2A4AA94}"/>
                </a:ext>
              </a:extLst>
            </p:cNvPr>
            <p:cNvGrpSpPr/>
            <p:nvPr/>
          </p:nvGrpSpPr>
          <p:grpSpPr>
            <a:xfrm>
              <a:off x="968683" y="2729005"/>
              <a:ext cx="2226305" cy="918284"/>
              <a:chOff x="967737" y="2730439"/>
              <a:chExt cx="2226305" cy="918284"/>
            </a:xfrm>
          </p:grpSpPr>
          <p:sp>
            <p:nvSpPr>
              <p:cNvPr id="3135" name="楕円 3134">
                <a:extLst>
                  <a:ext uri="{FF2B5EF4-FFF2-40B4-BE49-F238E27FC236}">
                    <a16:creationId xmlns:a16="http://schemas.microsoft.com/office/drawing/2014/main" id="{BA9772B1-82DD-3395-29F5-4033045BA5E1}"/>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6" name="楕円 3135">
                <a:extLst>
                  <a:ext uri="{FF2B5EF4-FFF2-40B4-BE49-F238E27FC236}">
                    <a16:creationId xmlns:a16="http://schemas.microsoft.com/office/drawing/2014/main" id="{35E5E0FB-07BE-47C9-34DE-D4C5E616450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7" name="楕円 3136">
                <a:extLst>
                  <a:ext uri="{FF2B5EF4-FFF2-40B4-BE49-F238E27FC236}">
                    <a16:creationId xmlns:a16="http://schemas.microsoft.com/office/drawing/2014/main" id="{FA0B2D8D-BA30-FAA0-B0FF-F8123AA097F5}"/>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8" name="楕円 3137">
                <a:extLst>
                  <a:ext uri="{FF2B5EF4-FFF2-40B4-BE49-F238E27FC236}">
                    <a16:creationId xmlns:a16="http://schemas.microsoft.com/office/drawing/2014/main" id="{B16F8E99-3A4D-EE3B-370B-59D68442963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29" name="グループ化 3128">
              <a:extLst>
                <a:ext uri="{FF2B5EF4-FFF2-40B4-BE49-F238E27FC236}">
                  <a16:creationId xmlns:a16="http://schemas.microsoft.com/office/drawing/2014/main" id="{FF605017-D443-2916-E4BB-E485022E4ACB}"/>
                </a:ext>
              </a:extLst>
            </p:cNvPr>
            <p:cNvGrpSpPr/>
            <p:nvPr/>
          </p:nvGrpSpPr>
          <p:grpSpPr>
            <a:xfrm>
              <a:off x="967737" y="2728457"/>
              <a:ext cx="2226305" cy="918284"/>
              <a:chOff x="967737" y="2730439"/>
              <a:chExt cx="2226305" cy="918284"/>
            </a:xfrm>
          </p:grpSpPr>
          <p:sp>
            <p:nvSpPr>
              <p:cNvPr id="3131" name="楕円 3130">
                <a:extLst>
                  <a:ext uri="{FF2B5EF4-FFF2-40B4-BE49-F238E27FC236}">
                    <a16:creationId xmlns:a16="http://schemas.microsoft.com/office/drawing/2014/main" id="{AABFE7B5-90CF-6129-F250-21A50A4D6B19}"/>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2" name="楕円 3131">
                <a:extLst>
                  <a:ext uri="{FF2B5EF4-FFF2-40B4-BE49-F238E27FC236}">
                    <a16:creationId xmlns:a16="http://schemas.microsoft.com/office/drawing/2014/main" id="{CB939412-0FE1-907B-D587-3AA0A71613FF}"/>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3" name="楕円 3132">
                <a:extLst>
                  <a:ext uri="{FF2B5EF4-FFF2-40B4-BE49-F238E27FC236}">
                    <a16:creationId xmlns:a16="http://schemas.microsoft.com/office/drawing/2014/main" id="{61778FEE-6400-806E-FE94-883AE6648E78}"/>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4" name="楕円 3133">
                <a:extLst>
                  <a:ext uri="{FF2B5EF4-FFF2-40B4-BE49-F238E27FC236}">
                    <a16:creationId xmlns:a16="http://schemas.microsoft.com/office/drawing/2014/main" id="{EAF5DCC0-C962-0488-D17B-6916ACB8E2BF}"/>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30" name="Oval 43">
              <a:extLst>
                <a:ext uri="{FF2B5EF4-FFF2-40B4-BE49-F238E27FC236}">
                  <a16:creationId xmlns:a16="http://schemas.microsoft.com/office/drawing/2014/main" id="{8D50EE3D-DB26-5EB7-85CC-516FFD058AA6}"/>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5</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146" name="グループ化 3145">
            <a:extLst>
              <a:ext uri="{FF2B5EF4-FFF2-40B4-BE49-F238E27FC236}">
                <a16:creationId xmlns:a16="http://schemas.microsoft.com/office/drawing/2014/main" id="{36930F81-71CB-3DCE-AC76-218087D2AFE9}"/>
              </a:ext>
            </a:extLst>
          </p:cNvPr>
          <p:cNvGrpSpPr/>
          <p:nvPr/>
        </p:nvGrpSpPr>
        <p:grpSpPr>
          <a:xfrm>
            <a:off x="3061281" y="4820896"/>
            <a:ext cx="2208819" cy="1479432"/>
            <a:chOff x="649130" y="2192511"/>
            <a:chExt cx="2694151" cy="1883850"/>
          </a:xfrm>
        </p:grpSpPr>
        <p:grpSp>
          <p:nvGrpSpPr>
            <p:cNvPr id="3147" name="Group 34">
              <a:extLst>
                <a:ext uri="{FF2B5EF4-FFF2-40B4-BE49-F238E27FC236}">
                  <a16:creationId xmlns:a16="http://schemas.microsoft.com/office/drawing/2014/main" id="{92EFF7B4-C4D6-2403-7881-D7456520CD84}"/>
                </a:ext>
              </a:extLst>
            </p:cNvPr>
            <p:cNvGrpSpPr>
              <a:grpSpLocks/>
            </p:cNvGrpSpPr>
            <p:nvPr/>
          </p:nvGrpSpPr>
          <p:grpSpPr bwMode="auto">
            <a:xfrm>
              <a:off x="1323982" y="2559743"/>
              <a:ext cx="1531937" cy="1255713"/>
              <a:chOff x="118" y="203"/>
              <a:chExt cx="74" cy="48"/>
            </a:xfrm>
          </p:grpSpPr>
          <p:sp>
            <p:nvSpPr>
              <p:cNvPr id="3167" name="Rectangle 35">
                <a:extLst>
                  <a:ext uri="{FF2B5EF4-FFF2-40B4-BE49-F238E27FC236}">
                    <a16:creationId xmlns:a16="http://schemas.microsoft.com/office/drawing/2014/main" id="{45592EC8-07A7-D920-84DD-2E2D03455326}"/>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68" name="Rectangle 36">
                <a:extLst>
                  <a:ext uri="{FF2B5EF4-FFF2-40B4-BE49-F238E27FC236}">
                    <a16:creationId xmlns:a16="http://schemas.microsoft.com/office/drawing/2014/main" id="{BCBAF2D9-AB37-F0CD-D9D4-B41F36A2B9A0}"/>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69" name="Rectangle 37">
                <a:extLst>
                  <a:ext uri="{FF2B5EF4-FFF2-40B4-BE49-F238E27FC236}">
                    <a16:creationId xmlns:a16="http://schemas.microsoft.com/office/drawing/2014/main" id="{492C58EE-6403-A865-6650-88B02E7125EE}"/>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148" name="Text Box 47">
              <a:extLst>
                <a:ext uri="{FF2B5EF4-FFF2-40B4-BE49-F238E27FC236}">
                  <a16:creationId xmlns:a16="http://schemas.microsoft.com/office/drawing/2014/main" id="{422EBD85-8BA8-55DC-4115-7C7D5C9C85E9}"/>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149" name="Text Box 46">
              <a:extLst>
                <a:ext uri="{FF2B5EF4-FFF2-40B4-BE49-F238E27FC236}">
                  <a16:creationId xmlns:a16="http://schemas.microsoft.com/office/drawing/2014/main" id="{090D10B6-18DE-E39E-5B2B-1C4EBED6D5C2}"/>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筧　ｱﾄﾞﾊﾞｲｻﾞｰ</a:t>
              </a:r>
            </a:p>
          </p:txBody>
        </p:sp>
        <p:sp>
          <p:nvSpPr>
            <p:cNvPr id="3150" name="楕円 3149">
              <a:extLst>
                <a:ext uri="{FF2B5EF4-FFF2-40B4-BE49-F238E27FC236}">
                  <a16:creationId xmlns:a16="http://schemas.microsoft.com/office/drawing/2014/main" id="{CCDF20EA-71C3-1F26-9254-C4E63F80FA22}"/>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51" name="グループ化 3150">
              <a:extLst>
                <a:ext uri="{FF2B5EF4-FFF2-40B4-BE49-F238E27FC236}">
                  <a16:creationId xmlns:a16="http://schemas.microsoft.com/office/drawing/2014/main" id="{41665244-B425-15ED-1C6D-91D471978B15}"/>
                </a:ext>
              </a:extLst>
            </p:cNvPr>
            <p:cNvGrpSpPr/>
            <p:nvPr/>
          </p:nvGrpSpPr>
          <p:grpSpPr>
            <a:xfrm>
              <a:off x="967737" y="2730439"/>
              <a:ext cx="2226305" cy="918284"/>
              <a:chOff x="967737" y="2730439"/>
              <a:chExt cx="2226305" cy="918284"/>
            </a:xfrm>
          </p:grpSpPr>
          <p:sp>
            <p:nvSpPr>
              <p:cNvPr id="3163" name="楕円 3162">
                <a:extLst>
                  <a:ext uri="{FF2B5EF4-FFF2-40B4-BE49-F238E27FC236}">
                    <a16:creationId xmlns:a16="http://schemas.microsoft.com/office/drawing/2014/main" id="{7BCA1A11-D91A-972C-B9DC-096C9DC90519}"/>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4" name="楕円 3163">
                <a:extLst>
                  <a:ext uri="{FF2B5EF4-FFF2-40B4-BE49-F238E27FC236}">
                    <a16:creationId xmlns:a16="http://schemas.microsoft.com/office/drawing/2014/main" id="{358F4A73-641C-2A15-ED52-7C7043ADF400}"/>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5" name="楕円 3164">
                <a:extLst>
                  <a:ext uri="{FF2B5EF4-FFF2-40B4-BE49-F238E27FC236}">
                    <a16:creationId xmlns:a16="http://schemas.microsoft.com/office/drawing/2014/main" id="{67258623-2F8F-32F2-1DB0-A6181DC6F778}"/>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6" name="楕円 3165">
                <a:extLst>
                  <a:ext uri="{FF2B5EF4-FFF2-40B4-BE49-F238E27FC236}">
                    <a16:creationId xmlns:a16="http://schemas.microsoft.com/office/drawing/2014/main" id="{F199FB3C-7DE4-A21E-EC8A-24CB8F579070}"/>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52" name="グループ化 3151">
              <a:extLst>
                <a:ext uri="{FF2B5EF4-FFF2-40B4-BE49-F238E27FC236}">
                  <a16:creationId xmlns:a16="http://schemas.microsoft.com/office/drawing/2014/main" id="{ACC8AEC1-2F23-0C2F-8836-6287E42967C7}"/>
                </a:ext>
              </a:extLst>
            </p:cNvPr>
            <p:cNvGrpSpPr/>
            <p:nvPr/>
          </p:nvGrpSpPr>
          <p:grpSpPr>
            <a:xfrm>
              <a:off x="968683" y="2729005"/>
              <a:ext cx="2226305" cy="918284"/>
              <a:chOff x="967737" y="2730439"/>
              <a:chExt cx="2226305" cy="918284"/>
            </a:xfrm>
          </p:grpSpPr>
          <p:sp>
            <p:nvSpPr>
              <p:cNvPr id="3159" name="楕円 3158">
                <a:extLst>
                  <a:ext uri="{FF2B5EF4-FFF2-40B4-BE49-F238E27FC236}">
                    <a16:creationId xmlns:a16="http://schemas.microsoft.com/office/drawing/2014/main" id="{0D38DAF7-A4E9-E46A-20FE-915DCF6C2053}"/>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0" name="楕円 3159">
                <a:extLst>
                  <a:ext uri="{FF2B5EF4-FFF2-40B4-BE49-F238E27FC236}">
                    <a16:creationId xmlns:a16="http://schemas.microsoft.com/office/drawing/2014/main" id="{7945C6AF-9A97-0771-6B18-D464C946667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1" name="楕円 3160">
                <a:extLst>
                  <a:ext uri="{FF2B5EF4-FFF2-40B4-BE49-F238E27FC236}">
                    <a16:creationId xmlns:a16="http://schemas.microsoft.com/office/drawing/2014/main" id="{BD9B1262-E747-1039-0110-4BF77E6BC760}"/>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2" name="楕円 3161">
                <a:extLst>
                  <a:ext uri="{FF2B5EF4-FFF2-40B4-BE49-F238E27FC236}">
                    <a16:creationId xmlns:a16="http://schemas.microsoft.com/office/drawing/2014/main" id="{228E0909-181D-26AB-48EC-5C76AB88DC2E}"/>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53" name="グループ化 3152">
              <a:extLst>
                <a:ext uri="{FF2B5EF4-FFF2-40B4-BE49-F238E27FC236}">
                  <a16:creationId xmlns:a16="http://schemas.microsoft.com/office/drawing/2014/main" id="{D27E3275-05E7-495D-FA23-9C5E349710C6}"/>
                </a:ext>
              </a:extLst>
            </p:cNvPr>
            <p:cNvGrpSpPr/>
            <p:nvPr/>
          </p:nvGrpSpPr>
          <p:grpSpPr>
            <a:xfrm>
              <a:off x="967737" y="2728457"/>
              <a:ext cx="2226305" cy="918284"/>
              <a:chOff x="967737" y="2730439"/>
              <a:chExt cx="2226305" cy="918284"/>
            </a:xfrm>
          </p:grpSpPr>
          <p:sp>
            <p:nvSpPr>
              <p:cNvPr id="3155" name="楕円 3154">
                <a:extLst>
                  <a:ext uri="{FF2B5EF4-FFF2-40B4-BE49-F238E27FC236}">
                    <a16:creationId xmlns:a16="http://schemas.microsoft.com/office/drawing/2014/main" id="{BF46150E-814A-5EB4-C74E-B382B2D9B634}"/>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6" name="楕円 3155">
                <a:extLst>
                  <a:ext uri="{FF2B5EF4-FFF2-40B4-BE49-F238E27FC236}">
                    <a16:creationId xmlns:a16="http://schemas.microsoft.com/office/drawing/2014/main" id="{AB27C514-8835-092F-A195-96A087104E4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7" name="楕円 3156">
                <a:extLst>
                  <a:ext uri="{FF2B5EF4-FFF2-40B4-BE49-F238E27FC236}">
                    <a16:creationId xmlns:a16="http://schemas.microsoft.com/office/drawing/2014/main" id="{6531A01E-A834-C244-E95C-A14E28B79F6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8" name="楕円 3157">
                <a:extLst>
                  <a:ext uri="{FF2B5EF4-FFF2-40B4-BE49-F238E27FC236}">
                    <a16:creationId xmlns:a16="http://schemas.microsoft.com/office/drawing/2014/main" id="{66495CFF-AFBC-E5DF-7804-03D68B84A802}"/>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54" name="Oval 43">
              <a:extLst>
                <a:ext uri="{FF2B5EF4-FFF2-40B4-BE49-F238E27FC236}">
                  <a16:creationId xmlns:a16="http://schemas.microsoft.com/office/drawing/2014/main" id="{20F69767-3663-F038-046F-E5601C296827}"/>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6</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spTree>
    <p:extLst>
      <p:ext uri="{BB962C8B-B14F-4D97-AF65-F5344CB8AC3E}">
        <p14:creationId xmlns:p14="http://schemas.microsoft.com/office/powerpoint/2010/main" val="23623926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a:t>
            </a:r>
            <a:r>
              <a:rPr lang="en-US" altLang="ja-JP" b="1" dirty="0">
                <a:latin typeface="Meiryo UI" panose="020B0604030504040204" pitchFamily="50" charset="-128"/>
                <a:ea typeface="Meiryo UI" panose="020B0604030504040204" pitchFamily="50" charset="-128"/>
                <a:cs typeface="Meiryo UI" panose="020B0604030504040204" pitchFamily="50" charset="-128"/>
              </a:rPr>
              <a:t>1</a:t>
            </a:r>
            <a:r>
              <a:rPr lang="ja-JP" altLang="en-US" b="1" dirty="0">
                <a:latin typeface="Meiryo UI" panose="020B0604030504040204" pitchFamily="50" charset="-128"/>
                <a:ea typeface="Meiryo UI" panose="020B0604030504040204" pitchFamily="50" charset="-128"/>
                <a:cs typeface="Meiryo UI" panose="020B0604030504040204" pitchFamily="50" charset="-128"/>
              </a:rPr>
              <a:t>　私のＱＣサークル推進計画書の作成</a:t>
            </a:r>
          </a:p>
        </p:txBody>
      </p:sp>
      <p:sp>
        <p:nvSpPr>
          <p:cNvPr id="4" name="Text Box 2">
            <a:extLst>
              <a:ext uri="{FF2B5EF4-FFF2-40B4-BE49-F238E27FC236}">
                <a16:creationId xmlns:a16="http://schemas.microsoft.com/office/drawing/2014/main" id="{EA8B0DC9-5308-4E9F-8C4F-D7EFA768B611}"/>
              </a:ext>
            </a:extLst>
          </p:cNvPr>
          <p:cNvSpPr txBox="1">
            <a:spLocks noChangeArrowheads="1"/>
          </p:cNvSpPr>
          <p:nvPr/>
        </p:nvSpPr>
        <p:spPr bwMode="auto">
          <a:xfrm>
            <a:off x="228600" y="584200"/>
            <a:ext cx="8839200" cy="602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２日目　</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14:4</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０～</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15:05</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25</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分)</a:t>
            </a:r>
          </a:p>
          <a:p>
            <a:pPr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各自、職場に持ち帰って、即活用できるものにする</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自分達のグループ以外のものも、じっくり観察する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記入上の留意点</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①自分の担当する「サークル」を念頭において書く</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・自職場のレベル</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・あなたの置かれた状況</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・メンバー一人ひとりの顔を思いおこして</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②「今後の行動指針」</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・これまで学んだことで、「共感」したり「感動」したりしてヒントに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なったものを参考にする。</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・あくまで自分の実感もこめて</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・愚直に泥臭く</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・簡潔、明快、覚えやすく</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(4) 作成されました「私のＱＣサークル推進計画書」は、本日回収いたします。</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後日、各社の事務局経由で所属上司様に送付させていただきます</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63525" y="304800"/>
            <a:ext cx="5181600" cy="457200"/>
          </a:xfrm>
          <a:noFill/>
        </p:spPr>
        <p:txBody>
          <a:bodyPr/>
          <a:lstStyle/>
          <a:p>
            <a:pPr algn="l" eaLnBrk="1" hangingPunct="1"/>
            <a:r>
              <a:rPr lang="ja-JP" altLang="en-US" sz="1600" u="sng">
                <a:solidFill>
                  <a:schemeClr val="tx1"/>
                </a:solidFill>
                <a:ea typeface="HGP創英角ｺﾞｼｯｸUB" panose="020B0900000000000000" pitchFamily="50" charset="-128"/>
              </a:rPr>
              <a:t>私のＱＣサークル推進計画書</a:t>
            </a:r>
          </a:p>
        </p:txBody>
      </p:sp>
      <p:graphicFrame>
        <p:nvGraphicFramePr>
          <p:cNvPr id="23662" name="Group 110"/>
          <p:cNvGraphicFramePr>
            <a:graphicFrameLocks noGrp="1"/>
          </p:cNvGraphicFramePr>
          <p:nvPr>
            <p:extLst>
              <p:ext uri="{D42A27DB-BD31-4B8C-83A1-F6EECF244321}">
                <p14:modId xmlns:p14="http://schemas.microsoft.com/office/powerpoint/2010/main" val="3461377837"/>
              </p:ext>
            </p:extLst>
          </p:nvPr>
        </p:nvGraphicFramePr>
        <p:xfrm>
          <a:off x="141288" y="762000"/>
          <a:ext cx="8894762" cy="5792790"/>
        </p:xfrm>
        <a:graphic>
          <a:graphicData uri="http://schemas.openxmlformats.org/drawingml/2006/table">
            <a:tbl>
              <a:tblPr/>
              <a:tblGrid>
                <a:gridCol w="280987">
                  <a:extLst>
                    <a:ext uri="{9D8B030D-6E8A-4147-A177-3AD203B41FA5}">
                      <a16:colId xmlns:a16="http://schemas.microsoft.com/office/drawing/2014/main" val="20000"/>
                    </a:ext>
                  </a:extLst>
                </a:gridCol>
                <a:gridCol w="774700">
                  <a:extLst>
                    <a:ext uri="{9D8B030D-6E8A-4147-A177-3AD203B41FA5}">
                      <a16:colId xmlns:a16="http://schemas.microsoft.com/office/drawing/2014/main" val="20001"/>
                    </a:ext>
                  </a:extLst>
                </a:gridCol>
                <a:gridCol w="773113">
                  <a:extLst>
                    <a:ext uri="{9D8B030D-6E8A-4147-A177-3AD203B41FA5}">
                      <a16:colId xmlns:a16="http://schemas.microsoft.com/office/drawing/2014/main" val="20002"/>
                    </a:ext>
                  </a:extLst>
                </a:gridCol>
                <a:gridCol w="1898650">
                  <a:extLst>
                    <a:ext uri="{9D8B030D-6E8A-4147-A177-3AD203B41FA5}">
                      <a16:colId xmlns:a16="http://schemas.microsoft.com/office/drawing/2014/main" val="20003"/>
                    </a:ext>
                  </a:extLst>
                </a:gridCol>
                <a:gridCol w="422275">
                  <a:extLst>
                    <a:ext uri="{9D8B030D-6E8A-4147-A177-3AD203B41FA5}">
                      <a16:colId xmlns:a16="http://schemas.microsoft.com/office/drawing/2014/main" val="20004"/>
                    </a:ext>
                  </a:extLst>
                </a:gridCol>
                <a:gridCol w="1055687">
                  <a:extLst>
                    <a:ext uri="{9D8B030D-6E8A-4147-A177-3AD203B41FA5}">
                      <a16:colId xmlns:a16="http://schemas.microsoft.com/office/drawing/2014/main" val="20005"/>
                    </a:ext>
                  </a:extLst>
                </a:gridCol>
                <a:gridCol w="238125">
                  <a:extLst>
                    <a:ext uri="{9D8B030D-6E8A-4147-A177-3AD203B41FA5}">
                      <a16:colId xmlns:a16="http://schemas.microsoft.com/office/drawing/2014/main" val="20006"/>
                    </a:ext>
                  </a:extLst>
                </a:gridCol>
                <a:gridCol w="604838">
                  <a:extLst>
                    <a:ext uri="{9D8B030D-6E8A-4147-A177-3AD203B41FA5}">
                      <a16:colId xmlns:a16="http://schemas.microsoft.com/office/drawing/2014/main" val="20007"/>
                    </a:ext>
                  </a:extLst>
                </a:gridCol>
                <a:gridCol w="492125">
                  <a:extLst>
                    <a:ext uri="{9D8B030D-6E8A-4147-A177-3AD203B41FA5}">
                      <a16:colId xmlns:a16="http://schemas.microsoft.com/office/drawing/2014/main" val="20008"/>
                    </a:ext>
                  </a:extLst>
                </a:gridCol>
                <a:gridCol w="774700">
                  <a:extLst>
                    <a:ext uri="{9D8B030D-6E8A-4147-A177-3AD203B41FA5}">
                      <a16:colId xmlns:a16="http://schemas.microsoft.com/office/drawing/2014/main" val="20009"/>
                    </a:ext>
                  </a:extLst>
                </a:gridCol>
                <a:gridCol w="427880">
                  <a:extLst>
                    <a:ext uri="{9D8B030D-6E8A-4147-A177-3AD203B41FA5}">
                      <a16:colId xmlns:a16="http://schemas.microsoft.com/office/drawing/2014/main" val="20010"/>
                    </a:ext>
                  </a:extLst>
                </a:gridCol>
                <a:gridCol w="275382">
                  <a:extLst>
                    <a:ext uri="{9D8B030D-6E8A-4147-A177-3AD203B41FA5}">
                      <a16:colId xmlns:a16="http://schemas.microsoft.com/office/drawing/2014/main" val="20011"/>
                    </a:ext>
                  </a:extLst>
                </a:gridCol>
                <a:gridCol w="876300">
                  <a:extLst>
                    <a:ext uri="{9D8B030D-6E8A-4147-A177-3AD203B41FA5}">
                      <a16:colId xmlns:a16="http://schemas.microsoft.com/office/drawing/2014/main" val="20012"/>
                    </a:ext>
                  </a:extLst>
                </a:gridCol>
              </a:tblGrid>
              <a:tr h="533400">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会社名</a:t>
                      </a: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所属</a:t>
                      </a:r>
                      <a:br>
                        <a:rPr kumimoji="1" lang="ja-JP" altLang="en-US" sz="10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endParaRPr kumimoji="1" lang="ja-JP" altLang="en-US" sz="1200" b="1" i="0" u="none" strike="noStrike" cap="none" normalizeH="0" baseline="0">
                        <a:ln>
                          <a:noFill/>
                        </a:ln>
                        <a:solidFill>
                          <a:schemeClr val="tx1"/>
                        </a:solidFill>
                        <a:effectLst/>
                        <a:latin typeface="ＭＳ Ｐ明朝" panose="02020600040205080304" pitchFamily="18" charset="-128"/>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上司名</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r>
                        <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受講者</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作成場所</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endParaRPr kumimoji="1" lang="ja-JP" altLang="en-US" sz="10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作成年月日</a:t>
                      </a:r>
                      <a:br>
                        <a:rPr kumimoji="1" lang="ja-JP" altLang="en-US" sz="10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endParaRPr kumimoji="1" lang="en-US" altLang="ja-JP" sz="1000" b="0" i="0" u="none" strike="noStrike" cap="none" normalizeH="0" baseline="0">
                        <a:ln>
                          <a:noFill/>
                        </a:ln>
                        <a:solidFill>
                          <a:schemeClr val="tx1"/>
                        </a:solidFill>
                        <a:effectLst/>
                        <a:latin typeface="ＭＳ Ｐ明朝" panose="02020600040205080304" pitchFamily="18" charset="-128"/>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0"/>
                  </a:ext>
                </a:extLst>
              </a:tr>
              <a:tr h="522288">
                <a:tc gridSpan="1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今後の行動指針</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（決意表明）　　　　　</a:t>
                      </a: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1"/>
                  </a:ext>
                </a:extLst>
              </a:tr>
              <a:tr h="504825">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今後やるべきこと</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（２～３項目）</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実施項目</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（自分で何をするのか）</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具体的方法</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（どのような方法でやるのか）</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活動期間・頻度</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（いつから、いつまで、回数）</a:t>
                      </a: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推進主体</a:t>
                      </a:r>
                      <a:b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（誰がやるのか）</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対　象</a:t>
                      </a:r>
                      <a:b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（誰に対して働きかけるのか）</a:t>
                      </a: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3225">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①</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10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10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79425">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②</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0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54025">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572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5288">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③</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66713">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420688">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493713">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上司アドバイス</a:t>
                      </a:r>
                    </a:p>
                  </a:txBody>
                  <a:tcP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5">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（計画時）</a:t>
                      </a: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6">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（完了時）</a:t>
                      </a:r>
                    </a:p>
                  </a:txBody>
                  <a:tcP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12"/>
                  </a:ext>
                </a:extLst>
              </a:tr>
            </a:tbl>
          </a:graphicData>
        </a:graphic>
      </p:graphicFrame>
      <p:sp>
        <p:nvSpPr>
          <p:cNvPr id="23653" name="Text Box 101"/>
          <p:cNvSpPr txBox="1">
            <a:spLocks noChangeArrowheads="1"/>
          </p:cNvSpPr>
          <p:nvPr/>
        </p:nvSpPr>
        <p:spPr bwMode="auto">
          <a:xfrm>
            <a:off x="280988" y="190500"/>
            <a:ext cx="4435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900" dirty="0"/>
              <a:t>ＱＣサークル東海支部愛知地区　ＱＣサークル推進者・支援者・推進事務局研修会</a:t>
            </a:r>
          </a:p>
        </p:txBody>
      </p:sp>
      <p:sp>
        <p:nvSpPr>
          <p:cNvPr id="23654" name="Text Box 102"/>
          <p:cNvSpPr txBox="1">
            <a:spLocks noChangeArrowheads="1"/>
          </p:cNvSpPr>
          <p:nvPr/>
        </p:nvSpPr>
        <p:spPr bwMode="auto">
          <a:xfrm>
            <a:off x="1195388" y="6581775"/>
            <a:ext cx="4360862"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900"/>
              <a:t>【経路】　本人 ⇒ 研修会事務局 ⇒ 各社事務局 ⇒ 上司 ⇒ 本人</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95701" y="866019"/>
            <a:ext cx="8752598" cy="3625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（１）会場世話人より会場総括ならびに代表・質問チーム発表</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（２）連絡事項</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・各アドバイザーに提出</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①　発表資料一式　　（代表発表チームは発表後提出）</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②　私のＱＣサークル推進計画書</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・机上の２Ｓ、お忘れ物無い様にチェックしてください。</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Text Box 2"/>
          <p:cNvSpPr txBox="1">
            <a:spLocks noChangeArrowheads="1"/>
          </p:cNvSpPr>
          <p:nvPr/>
        </p:nvSpPr>
        <p:spPr bwMode="auto">
          <a:xfrm>
            <a:off x="225480" y="4653136"/>
            <a:ext cx="8686800" cy="174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（３）合同発表会会場：７階小ホール</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・小ホールで解散となります。</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・手荷物はすべて持って、移動してください。（</a:t>
            </a:r>
            <a:r>
              <a:rPr lang="en-US" altLang="ja-JP" sz="2400" dirty="0">
                <a:latin typeface="Meiryo UI" panose="020B0604030504040204" pitchFamily="50" charset="-128"/>
                <a:ea typeface="Meiryo UI" panose="020B0604030504040204" pitchFamily="50" charset="-128"/>
                <a:cs typeface="Meiryo UI" panose="020B0604030504040204" pitchFamily="50" charset="-128"/>
              </a:rPr>
              <a:t>15:10</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atin typeface="Meiryo UI" panose="020B0604030504040204" pitchFamily="50" charset="-128"/>
                <a:ea typeface="Meiryo UI" panose="020B0604030504040204" pitchFamily="50" charset="-128"/>
                <a:cs typeface="Meiryo UI" panose="020B0604030504040204" pitchFamily="50" charset="-128"/>
              </a:rPr>
              <a:t>15:20</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Text Box 2">
            <a:extLst>
              <a:ext uri="{FF2B5EF4-FFF2-40B4-BE49-F238E27FC236}">
                <a16:creationId xmlns:a16="http://schemas.microsoft.com/office/drawing/2014/main" id="{501D32C8-BC83-4820-971C-970EBD6A0DF0}"/>
              </a:ext>
            </a:extLst>
          </p:cNvPr>
          <p:cNvSpPr txBox="1">
            <a:spLocks noChangeArrowheads="1"/>
          </p:cNvSpPr>
          <p:nvPr/>
        </p:nvSpPr>
        <p:spPr bwMode="auto">
          <a:xfrm>
            <a:off x="480307" y="-7169"/>
            <a:ext cx="8686800" cy="387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120000"/>
              </a:lnSpc>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２日目　</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05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p>
        </p:txBody>
      </p:sp>
      <p:sp>
        <p:nvSpPr>
          <p:cNvPr id="2" name="正方形/長方形 1">
            <a:extLst>
              <a:ext uri="{FF2B5EF4-FFF2-40B4-BE49-F238E27FC236}">
                <a16:creationId xmlns:a16="http://schemas.microsoft.com/office/drawing/2014/main" id="{1C3957EF-7086-1132-5841-D2226835CFF9}"/>
              </a:ext>
            </a:extLst>
          </p:cNvPr>
          <p:cNvSpPr/>
          <p:nvPr/>
        </p:nvSpPr>
        <p:spPr>
          <a:xfrm>
            <a:off x="0" y="380245"/>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a:t>
            </a:r>
            <a:r>
              <a:rPr lang="en-US" altLang="ja-JP" b="1" dirty="0">
                <a:latin typeface="Meiryo UI" panose="020B0604030504040204" pitchFamily="50" charset="-128"/>
                <a:ea typeface="Meiryo UI" panose="020B0604030504040204" pitchFamily="50" charset="-128"/>
                <a:cs typeface="Meiryo UI" panose="020B0604030504040204" pitchFamily="50" charset="-128"/>
              </a:rPr>
              <a:t>3</a:t>
            </a:r>
            <a:r>
              <a:rPr lang="ja-JP" altLang="en-US" b="1" dirty="0">
                <a:latin typeface="Meiryo UI" panose="020B0604030504040204" pitchFamily="50" charset="-128"/>
                <a:ea typeface="Meiryo UI" panose="020B0604030504040204" pitchFamily="50" charset="-128"/>
                <a:cs typeface="Meiryo UI" panose="020B0604030504040204" pitchFamily="50" charset="-128"/>
              </a:rPr>
              <a:t>　　総括世話人講評（代表チーム発表含む）・連絡事項　</a:t>
            </a:r>
          </a:p>
        </p:txBody>
      </p:sp>
    </p:spTree>
    <p:extLst>
      <p:ext uri="{BB962C8B-B14F-4D97-AF65-F5344CB8AC3E}">
        <p14:creationId xmlns:p14="http://schemas.microsoft.com/office/powerpoint/2010/main" val="22647306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28600" y="116632"/>
            <a:ext cx="8686800" cy="616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合同発表会　</a:t>
            </a:r>
            <a:r>
              <a:rPr lang="en-US" altLang="ja-JP"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15:20</a:t>
            </a:r>
            <a:r>
              <a:rPr lang="ja-JP" altLang="en-US"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16:20</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Text Box 2"/>
          <p:cNvSpPr txBox="1">
            <a:spLocks noChangeArrowheads="1"/>
          </p:cNvSpPr>
          <p:nvPr/>
        </p:nvSpPr>
        <p:spPr bwMode="auto">
          <a:xfrm>
            <a:off x="228600" y="4017545"/>
            <a:ext cx="8686800"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発表者がグループ討議の結果を発表し、全員が「決意表明」を一言発言する。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 発    表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②一言発言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分（全員が決意表明する）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③質疑応答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④移動準備   </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１分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合    計      </a:t>
            </a:r>
            <a:r>
              <a:rPr lang="en-US" altLang="ja-JP"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分／グループ</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2" name="テキスト ボックス 1"/>
          <p:cNvSpPr txBox="1"/>
          <p:nvPr/>
        </p:nvSpPr>
        <p:spPr>
          <a:xfrm>
            <a:off x="395536" y="1427872"/>
            <a:ext cx="8519864" cy="1785104"/>
          </a:xfrm>
          <a:prstGeom prst="rect">
            <a:avLst/>
          </a:prstGeom>
          <a:noFill/>
        </p:spPr>
        <p:txBody>
          <a:bodyPr wrap="square" rtlCol="0">
            <a:spAutoFit/>
          </a:bodyPr>
          <a:lstStyle/>
          <a:p>
            <a:pPr eaLnBrk="1" hangingPunct="1">
              <a:spcBef>
                <a:spcPct val="50000"/>
              </a:spcBef>
              <a:buFontTx/>
              <a:buNone/>
            </a:pP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2000" dirty="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日間の</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研修</a:t>
            </a: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で</a:t>
            </a:r>
            <a:r>
              <a:rPr lang="ja-JP" altLang="en-US"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それぞれの役割・立場で今後のやるべき事を明確にして頂きました。ＱＣサークル活動は全員参加の活動で、各役割が共に協力し合い、１つになることで良い活動が出来ます。</a:t>
            </a:r>
            <a:endParaRPr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それぞれの立場で何を考え、何を実行しようとしているのか共有する場を目的とした発表会です。</a:t>
            </a:r>
            <a:endParaRPr kumimoji="1" lang="ja-JP" altLang="en-US" sz="2000" dirty="0"/>
          </a:p>
        </p:txBody>
      </p:sp>
      <p:sp>
        <p:nvSpPr>
          <p:cNvPr id="5" name="テキスト ボックス 4"/>
          <p:cNvSpPr txBox="1"/>
          <p:nvPr/>
        </p:nvSpPr>
        <p:spPr>
          <a:xfrm>
            <a:off x="223276" y="934811"/>
            <a:ext cx="2476516" cy="461665"/>
          </a:xfrm>
          <a:prstGeom prst="rect">
            <a:avLst/>
          </a:prstGeom>
          <a:noFill/>
        </p:spPr>
        <p:txBody>
          <a:bodyPr wrap="square" rtlCol="0">
            <a:spAutoFit/>
          </a:bodyPr>
          <a:lstStyle/>
          <a:p>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１．主旨・目的</a:t>
            </a:r>
          </a:p>
        </p:txBody>
      </p:sp>
      <p:sp>
        <p:nvSpPr>
          <p:cNvPr id="10" name="テキスト ボックス 9"/>
          <p:cNvSpPr txBox="1"/>
          <p:nvPr/>
        </p:nvSpPr>
        <p:spPr>
          <a:xfrm>
            <a:off x="223276" y="3501008"/>
            <a:ext cx="247651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２</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．発表時間</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107504" y="260648"/>
            <a:ext cx="247651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３</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．発表順</a:t>
            </a:r>
          </a:p>
        </p:txBody>
      </p:sp>
      <p:graphicFrame>
        <p:nvGraphicFramePr>
          <p:cNvPr id="6" name="表 5"/>
          <p:cNvGraphicFramePr>
            <a:graphicFrameLocks noGrp="1"/>
          </p:cNvGraphicFramePr>
          <p:nvPr>
            <p:extLst>
              <p:ext uri="{D42A27DB-BD31-4B8C-83A1-F6EECF244321}">
                <p14:modId xmlns:p14="http://schemas.microsoft.com/office/powerpoint/2010/main" val="315080207"/>
              </p:ext>
            </p:extLst>
          </p:nvPr>
        </p:nvGraphicFramePr>
        <p:xfrm>
          <a:off x="755577" y="1412776"/>
          <a:ext cx="7875830" cy="2477076"/>
        </p:xfrm>
        <a:graphic>
          <a:graphicData uri="http://schemas.openxmlformats.org/drawingml/2006/table">
            <a:tbl>
              <a:tblPr/>
              <a:tblGrid>
                <a:gridCol w="1612670">
                  <a:extLst>
                    <a:ext uri="{9D8B030D-6E8A-4147-A177-3AD203B41FA5}">
                      <a16:colId xmlns:a16="http://schemas.microsoft.com/office/drawing/2014/main" val="425580638"/>
                    </a:ext>
                  </a:extLst>
                </a:gridCol>
                <a:gridCol w="2025213">
                  <a:extLst>
                    <a:ext uri="{9D8B030D-6E8A-4147-A177-3AD203B41FA5}">
                      <a16:colId xmlns:a16="http://schemas.microsoft.com/office/drawing/2014/main" val="756124540"/>
                    </a:ext>
                  </a:extLst>
                </a:gridCol>
                <a:gridCol w="675072">
                  <a:extLst>
                    <a:ext uri="{9D8B030D-6E8A-4147-A177-3AD203B41FA5}">
                      <a16:colId xmlns:a16="http://schemas.microsoft.com/office/drawing/2014/main" val="1606039217"/>
                    </a:ext>
                  </a:extLst>
                </a:gridCol>
                <a:gridCol w="862590">
                  <a:extLst>
                    <a:ext uri="{9D8B030D-6E8A-4147-A177-3AD203B41FA5}">
                      <a16:colId xmlns:a16="http://schemas.microsoft.com/office/drawing/2014/main" val="2802294582"/>
                    </a:ext>
                  </a:extLst>
                </a:gridCol>
                <a:gridCol w="2025213">
                  <a:extLst>
                    <a:ext uri="{9D8B030D-6E8A-4147-A177-3AD203B41FA5}">
                      <a16:colId xmlns:a16="http://schemas.microsoft.com/office/drawing/2014/main" val="1191106738"/>
                    </a:ext>
                  </a:extLst>
                </a:gridCol>
                <a:gridCol w="675072">
                  <a:extLst>
                    <a:ext uri="{9D8B030D-6E8A-4147-A177-3AD203B41FA5}">
                      <a16:colId xmlns:a16="http://schemas.microsoft.com/office/drawing/2014/main" val="2365185709"/>
                    </a:ext>
                  </a:extLst>
                </a:gridCol>
              </a:tblGrid>
              <a:tr h="619269">
                <a:tc>
                  <a:txBody>
                    <a:bodyPr/>
                    <a:lstStyle/>
                    <a:p>
                      <a:pPr algn="ctr" fontAlgn="ctr"/>
                      <a:r>
                        <a:rPr lang="ja-JP" altLang="en-US" sz="2700" b="0" i="0" u="none" strike="noStrike">
                          <a:solidFill>
                            <a:srgbClr val="FF0000"/>
                          </a:solidFill>
                          <a:effectLst/>
                          <a:latin typeface="Meiryo UI" panose="020B0604030504040204" pitchFamily="50" charset="-128"/>
                          <a:ea typeface="Meiryo UI" panose="020B0604030504040204" pitchFamily="50" charset="-128"/>
                        </a:rPr>
                        <a:t>発表順</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ja-JP" altLang="en-US" sz="2700" b="0" i="0" u="none" strike="noStrike" dirty="0">
                          <a:solidFill>
                            <a:srgbClr val="FF0000"/>
                          </a:solidFill>
                          <a:effectLst/>
                          <a:latin typeface="Meiryo UI" panose="020B0604030504040204" pitchFamily="50" charset="-128"/>
                          <a:ea typeface="Meiryo UI" panose="020B0604030504040204" pitchFamily="50" charset="-128"/>
                        </a:rPr>
                        <a:t>コース・グループ名</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　</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gridSpan="2">
                  <a:txBody>
                    <a:bodyPr/>
                    <a:lstStyle/>
                    <a:p>
                      <a:pPr algn="ctr" fontAlgn="ctr"/>
                      <a:r>
                        <a:rPr lang="ja-JP" altLang="en-US" sz="2700" b="0" i="0" u="none" strike="noStrike">
                          <a:solidFill>
                            <a:srgbClr val="FF0000"/>
                          </a:solidFill>
                          <a:effectLst/>
                          <a:latin typeface="Meiryo UI" panose="020B0604030504040204" pitchFamily="50" charset="-128"/>
                          <a:ea typeface="Meiryo UI" panose="020B0604030504040204" pitchFamily="50" charset="-128"/>
                        </a:rPr>
                        <a:t>質問グループ</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2824760601"/>
                  </a:ext>
                </a:extLst>
              </a:tr>
              <a:tr h="619269">
                <a:tc>
                  <a:txBody>
                    <a:bodyPr/>
                    <a:lstStyle/>
                    <a:p>
                      <a:pPr algn="ctr" fontAlgn="ctr"/>
                      <a:r>
                        <a:rPr lang="en-US" altLang="ja-JP" sz="2700" b="0" i="0" u="none" strike="noStrike">
                          <a:solidFill>
                            <a:srgbClr val="000000"/>
                          </a:solidFill>
                          <a:effectLst/>
                          <a:latin typeface="Meiryo UI" panose="020B0604030504040204" pitchFamily="50" charset="-128"/>
                          <a:ea typeface="Meiryo UI" panose="020B0604030504040204" pitchFamily="50" charset="-128"/>
                        </a:rPr>
                        <a:t>1</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支援者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①</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②</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2312270"/>
                  </a:ext>
                </a:extLst>
              </a:tr>
              <a:tr h="619269">
                <a:tc>
                  <a:txBody>
                    <a:bodyPr/>
                    <a:lstStyle/>
                    <a:p>
                      <a:pPr algn="ctr" fontAlgn="ctr"/>
                      <a:r>
                        <a:rPr lang="en-US" altLang="ja-JP" sz="2700" b="0" i="0" u="none" strike="noStrike">
                          <a:solidFill>
                            <a:srgbClr val="000000"/>
                          </a:solidFill>
                          <a:effectLst/>
                          <a:latin typeface="Meiryo UI" panose="020B0604030504040204" pitchFamily="50" charset="-128"/>
                          <a:ea typeface="Meiryo UI" panose="020B0604030504040204" pitchFamily="50" charset="-128"/>
                        </a:rPr>
                        <a:t>2</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②</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推進事務局</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③</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260645"/>
                  </a:ext>
                </a:extLst>
              </a:tr>
              <a:tr h="619269">
                <a:tc>
                  <a:txBody>
                    <a:bodyPr/>
                    <a:lstStyle/>
                    <a:p>
                      <a:pPr algn="ctr" fontAlgn="ctr"/>
                      <a:r>
                        <a:rPr lang="en-US" altLang="ja-JP" sz="2700" b="0" i="0" u="none" strike="noStrike">
                          <a:solidFill>
                            <a:srgbClr val="000000"/>
                          </a:solidFill>
                          <a:effectLst/>
                          <a:latin typeface="Meiryo UI" panose="020B0604030504040204" pitchFamily="50" charset="-128"/>
                          <a:ea typeface="Meiryo UI" panose="020B0604030504040204" pitchFamily="50" charset="-128"/>
                        </a:rPr>
                        <a:t>3</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推進事務局</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③</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支援者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①</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2313824"/>
                  </a:ext>
                </a:extLst>
              </a:tr>
            </a:tbl>
          </a:graphicData>
        </a:graphic>
      </p:graphicFrame>
    </p:spTree>
    <p:extLst>
      <p:ext uri="{BB962C8B-B14F-4D97-AF65-F5344CB8AC3E}">
        <p14:creationId xmlns:p14="http://schemas.microsoft.com/office/powerpoint/2010/main" val="1975725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9"/>
          <p:cNvSpPr>
            <a:spLocks noChangeArrowheads="1"/>
          </p:cNvSpPr>
          <p:nvPr/>
        </p:nvSpPr>
        <p:spPr bwMode="auto">
          <a:xfrm>
            <a:off x="2489952" y="608640"/>
            <a:ext cx="3790950" cy="520700"/>
          </a:xfrm>
          <a:prstGeom prst="rect">
            <a:avLst/>
          </a:prstGeom>
          <a:solidFill>
            <a:srgbClr val="FFFFFF"/>
          </a:solidFill>
          <a:ln w="9525">
            <a:solidFill>
              <a:srgbClr val="000000"/>
            </a:solidFill>
            <a:miter lim="800000"/>
            <a:headEnd/>
            <a:tailEnd/>
          </a:ln>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a:latin typeface="HG丸ｺﾞｼｯｸM-PRO" panose="020F0600000000000000" pitchFamily="50" charset="-128"/>
                <a:ea typeface="HG丸ｺﾞｼｯｸM-PRO" panose="020F0600000000000000" pitchFamily="50" charset="-128"/>
              </a:rPr>
              <a:t>スクリーン</a:t>
            </a:r>
          </a:p>
        </p:txBody>
      </p:sp>
      <p:sp>
        <p:nvSpPr>
          <p:cNvPr id="3087" name="Rectangle 95"/>
          <p:cNvSpPr>
            <a:spLocks noChangeArrowheads="1"/>
          </p:cNvSpPr>
          <p:nvPr/>
        </p:nvSpPr>
        <p:spPr bwMode="auto">
          <a:xfrm>
            <a:off x="6588224" y="1797822"/>
            <a:ext cx="1219200" cy="3048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88" name="Text Box 96"/>
          <p:cNvSpPr txBox="1">
            <a:spLocks noChangeArrowheads="1"/>
          </p:cNvSpPr>
          <p:nvPr/>
        </p:nvSpPr>
        <p:spPr bwMode="auto">
          <a:xfrm>
            <a:off x="6280902" y="997241"/>
            <a:ext cx="24669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内藤会場世話人</a:t>
            </a:r>
          </a:p>
        </p:txBody>
      </p:sp>
      <p:sp>
        <p:nvSpPr>
          <p:cNvPr id="3089" name="Text Box 97"/>
          <p:cNvSpPr txBox="1">
            <a:spLocks noChangeArrowheads="1"/>
          </p:cNvSpPr>
          <p:nvPr/>
        </p:nvSpPr>
        <p:spPr bwMode="auto">
          <a:xfrm>
            <a:off x="5985208" y="1343823"/>
            <a:ext cx="29523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稲垣チーフ</a:t>
            </a:r>
            <a:r>
              <a:rPr kumimoji="0" lang="en-US" altLang="ja-JP" sz="2000" b="1" dirty="0">
                <a:latin typeface="HG丸ｺﾞｼｯｸM-PRO" panose="020F0600000000000000" pitchFamily="50" charset="-128"/>
                <a:ea typeface="HG丸ｺﾞｼｯｸM-PRO" panose="020F0600000000000000" pitchFamily="50" charset="-128"/>
              </a:rPr>
              <a:t>AD</a:t>
            </a:r>
            <a:endParaRPr kumimoji="0" lang="ja-JP" altLang="en-US" sz="2000" b="1" dirty="0">
              <a:latin typeface="HG丸ｺﾞｼｯｸM-PRO" panose="020F0600000000000000" pitchFamily="50" charset="-128"/>
              <a:ea typeface="HG丸ｺﾞｼｯｸM-PRO" panose="020F0600000000000000" pitchFamily="50" charset="-128"/>
            </a:endParaRPr>
          </a:p>
        </p:txBody>
      </p:sp>
      <p:sp>
        <p:nvSpPr>
          <p:cNvPr id="3090" name="Text Box 98"/>
          <p:cNvSpPr txBox="1">
            <a:spLocks noChangeArrowheads="1"/>
          </p:cNvSpPr>
          <p:nvPr/>
        </p:nvSpPr>
        <p:spPr bwMode="auto">
          <a:xfrm>
            <a:off x="152400" y="0"/>
            <a:ext cx="868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3600" b="1" dirty="0">
                <a:latin typeface="HG丸ｺﾞｼｯｸM-PRO" panose="020F0600000000000000" pitchFamily="50" charset="-128"/>
                <a:ea typeface="HG丸ｺﾞｼｯｸM-PRO" panose="020F0600000000000000" pitchFamily="50" charset="-128"/>
              </a:rPr>
              <a:t>603</a:t>
            </a:r>
            <a:r>
              <a:rPr lang="ja-JP" altLang="en-US" sz="3600" b="1" dirty="0">
                <a:latin typeface="HG丸ｺﾞｼｯｸM-PRO" panose="020F0600000000000000" pitchFamily="50" charset="-128"/>
                <a:ea typeface="HG丸ｺﾞｼｯｸM-PRO" panose="020F0600000000000000" pitchFamily="50" charset="-128"/>
              </a:rPr>
              <a:t>研修室レイアウト</a:t>
            </a:r>
          </a:p>
        </p:txBody>
      </p:sp>
      <p:sp>
        <p:nvSpPr>
          <p:cNvPr id="2" name="テキスト ボックス 1"/>
          <p:cNvSpPr txBox="1"/>
          <p:nvPr/>
        </p:nvSpPr>
        <p:spPr>
          <a:xfrm>
            <a:off x="152400" y="1267859"/>
            <a:ext cx="4515980" cy="461665"/>
          </a:xfrm>
          <a:prstGeom prst="rect">
            <a:avLst/>
          </a:prstGeom>
          <a:solidFill>
            <a:srgbClr val="FF99FF"/>
          </a:solidFill>
        </p:spPr>
        <p:txBody>
          <a:bodyPr wrap="none" rtlCol="0">
            <a:spAutoFit/>
          </a:bodyPr>
          <a:lstStyle/>
          <a:p>
            <a:r>
              <a:rPr lang="ja-JP" altLang="en-US" dirty="0"/>
              <a:t>最終レイアウトは前日準備で決定</a:t>
            </a:r>
            <a:endParaRPr lang="en-US" altLang="ja-JP" dirty="0"/>
          </a:p>
        </p:txBody>
      </p:sp>
      <p:grpSp>
        <p:nvGrpSpPr>
          <p:cNvPr id="94" name="グループ化 93">
            <a:extLst>
              <a:ext uri="{FF2B5EF4-FFF2-40B4-BE49-F238E27FC236}">
                <a16:creationId xmlns:a16="http://schemas.microsoft.com/office/drawing/2014/main" id="{895B19BF-D48B-EC02-49D8-B2885991BC01}"/>
              </a:ext>
            </a:extLst>
          </p:cNvPr>
          <p:cNvGrpSpPr/>
          <p:nvPr/>
        </p:nvGrpSpPr>
        <p:grpSpPr>
          <a:xfrm>
            <a:off x="987880" y="2113193"/>
            <a:ext cx="2208819" cy="1479432"/>
            <a:chOff x="649130" y="2192511"/>
            <a:chExt cx="2694151" cy="1883850"/>
          </a:xfrm>
        </p:grpSpPr>
        <p:grpSp>
          <p:nvGrpSpPr>
            <p:cNvPr id="48" name="Group 34"/>
            <p:cNvGrpSpPr>
              <a:grpSpLocks/>
            </p:cNvGrpSpPr>
            <p:nvPr/>
          </p:nvGrpSpPr>
          <p:grpSpPr bwMode="auto">
            <a:xfrm>
              <a:off x="1323982" y="2559743"/>
              <a:ext cx="1531937" cy="1255713"/>
              <a:chOff x="118" y="203"/>
              <a:chExt cx="74" cy="48"/>
            </a:xfrm>
          </p:grpSpPr>
          <p:sp>
            <p:nvSpPr>
              <p:cNvPr id="49" name="Rectangle 35"/>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0" name="Rectangle 36"/>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1" name="Rectangle 37"/>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53" name="Text Box 47"/>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28" name="Text Box 46">
              <a:extLst>
                <a:ext uri="{FF2B5EF4-FFF2-40B4-BE49-F238E27FC236}">
                  <a16:creationId xmlns:a16="http://schemas.microsoft.com/office/drawing/2014/main" id="{FCA93B17-D61C-4288-811B-43F356558984}"/>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前田ｱﾄﾞﾊﾞｲｻﾞｰ</a:t>
              </a:r>
            </a:p>
          </p:txBody>
        </p:sp>
        <p:sp>
          <p:nvSpPr>
            <p:cNvPr id="40" name="楕円 39">
              <a:extLst>
                <a:ext uri="{FF2B5EF4-FFF2-40B4-BE49-F238E27FC236}">
                  <a16:creationId xmlns:a16="http://schemas.microsoft.com/office/drawing/2014/main" id="{D1F90AFF-E8B4-4A15-A38F-1B91A4EABB1C}"/>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CBEE1870-16DC-4E77-9205-6E4CAAF200DE}"/>
                </a:ext>
              </a:extLst>
            </p:cNvPr>
            <p:cNvGrpSpPr/>
            <p:nvPr/>
          </p:nvGrpSpPr>
          <p:grpSpPr>
            <a:xfrm>
              <a:off x="967737" y="2730439"/>
              <a:ext cx="2226305" cy="918284"/>
              <a:chOff x="967737" y="2730439"/>
              <a:chExt cx="2226305" cy="918284"/>
            </a:xfrm>
          </p:grpSpPr>
          <p:sp>
            <p:nvSpPr>
              <p:cNvPr id="3" name="楕円 2">
                <a:extLst>
                  <a:ext uri="{FF2B5EF4-FFF2-40B4-BE49-F238E27FC236}">
                    <a16:creationId xmlns:a16="http://schemas.microsoft.com/office/drawing/2014/main" id="{F113E393-A8E7-4FEA-A883-1CEE81C9097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29FC0356-D8F7-4616-BCC8-0EC365F5DCE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楕円 40">
                <a:extLst>
                  <a:ext uri="{FF2B5EF4-FFF2-40B4-BE49-F238E27FC236}">
                    <a16:creationId xmlns:a16="http://schemas.microsoft.com/office/drawing/2014/main" id="{CC70892C-625B-4825-92CE-87C8069152D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a:extLst>
                  <a:ext uri="{FF2B5EF4-FFF2-40B4-BE49-F238E27FC236}">
                    <a16:creationId xmlns:a16="http://schemas.microsoft.com/office/drawing/2014/main" id="{3FABE799-6963-4C2C-A4EF-F1828E3DB67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a:extLst>
                <a:ext uri="{FF2B5EF4-FFF2-40B4-BE49-F238E27FC236}">
                  <a16:creationId xmlns:a16="http://schemas.microsoft.com/office/drawing/2014/main" id="{211135FD-9A75-403B-80B9-1F876EB3721F}"/>
                </a:ext>
              </a:extLst>
            </p:cNvPr>
            <p:cNvGrpSpPr/>
            <p:nvPr/>
          </p:nvGrpSpPr>
          <p:grpSpPr>
            <a:xfrm>
              <a:off x="968683" y="2729005"/>
              <a:ext cx="2226305" cy="918284"/>
              <a:chOff x="967737" y="2730439"/>
              <a:chExt cx="2226305" cy="918284"/>
            </a:xfrm>
          </p:grpSpPr>
          <p:sp>
            <p:nvSpPr>
              <p:cNvPr id="45" name="楕円 44">
                <a:extLst>
                  <a:ext uri="{FF2B5EF4-FFF2-40B4-BE49-F238E27FC236}">
                    <a16:creationId xmlns:a16="http://schemas.microsoft.com/office/drawing/2014/main" id="{F25F69A5-69BD-46D5-8329-D1892C26066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6AE19797-4BFC-4AA5-830B-1B85021E892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95F903A4-FEDD-4CB1-8B6B-C9D01785B91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a:extLst>
                  <a:ext uri="{FF2B5EF4-FFF2-40B4-BE49-F238E27FC236}">
                    <a16:creationId xmlns:a16="http://schemas.microsoft.com/office/drawing/2014/main" id="{14A12A57-020F-42DF-B7B0-C827960CBBF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7" name="グループ化 56">
              <a:extLst>
                <a:ext uri="{FF2B5EF4-FFF2-40B4-BE49-F238E27FC236}">
                  <a16:creationId xmlns:a16="http://schemas.microsoft.com/office/drawing/2014/main" id="{CDBABEE9-5F6C-49FF-875D-D4182BC1A418}"/>
                </a:ext>
              </a:extLst>
            </p:cNvPr>
            <p:cNvGrpSpPr/>
            <p:nvPr/>
          </p:nvGrpSpPr>
          <p:grpSpPr>
            <a:xfrm>
              <a:off x="967737" y="2728457"/>
              <a:ext cx="2226305" cy="918284"/>
              <a:chOff x="967737" y="2730439"/>
              <a:chExt cx="2226305" cy="918284"/>
            </a:xfrm>
          </p:grpSpPr>
          <p:sp>
            <p:nvSpPr>
              <p:cNvPr id="58" name="楕円 57">
                <a:extLst>
                  <a:ext uri="{FF2B5EF4-FFF2-40B4-BE49-F238E27FC236}">
                    <a16:creationId xmlns:a16="http://schemas.microsoft.com/office/drawing/2014/main" id="{D824CE72-B78D-4547-819F-6C4A3C0F03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AD7B3A4D-B3FD-409D-AEFF-61167D08BD2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110B6ED0-02DB-4786-8A13-7EE36EA22AE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楕円 60">
                <a:extLst>
                  <a:ext uri="{FF2B5EF4-FFF2-40B4-BE49-F238E27FC236}">
                    <a16:creationId xmlns:a16="http://schemas.microsoft.com/office/drawing/2014/main" id="{84894DB9-D106-4E0D-ABF2-DD2053F05FB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80" name="Oval 43"/>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2</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95" name="グループ化 94">
            <a:extLst>
              <a:ext uri="{FF2B5EF4-FFF2-40B4-BE49-F238E27FC236}">
                <a16:creationId xmlns:a16="http://schemas.microsoft.com/office/drawing/2014/main" id="{4068A710-D37C-D573-2AB3-7204A26B86D5}"/>
              </a:ext>
            </a:extLst>
          </p:cNvPr>
          <p:cNvGrpSpPr/>
          <p:nvPr/>
        </p:nvGrpSpPr>
        <p:grpSpPr>
          <a:xfrm>
            <a:off x="5252540" y="2279794"/>
            <a:ext cx="2208819" cy="1479432"/>
            <a:chOff x="649130" y="2192511"/>
            <a:chExt cx="2694151" cy="1883850"/>
          </a:xfrm>
        </p:grpSpPr>
        <p:grpSp>
          <p:nvGrpSpPr>
            <p:cNvPr id="96" name="Group 34">
              <a:extLst>
                <a:ext uri="{FF2B5EF4-FFF2-40B4-BE49-F238E27FC236}">
                  <a16:creationId xmlns:a16="http://schemas.microsoft.com/office/drawing/2014/main" id="{CD070EC0-52FC-36A6-D789-B1F54CB99AAE}"/>
                </a:ext>
              </a:extLst>
            </p:cNvPr>
            <p:cNvGrpSpPr>
              <a:grpSpLocks/>
            </p:cNvGrpSpPr>
            <p:nvPr/>
          </p:nvGrpSpPr>
          <p:grpSpPr bwMode="auto">
            <a:xfrm>
              <a:off x="1323982" y="2559743"/>
              <a:ext cx="1531937" cy="1255713"/>
              <a:chOff x="118" y="203"/>
              <a:chExt cx="74" cy="48"/>
            </a:xfrm>
          </p:grpSpPr>
          <p:sp>
            <p:nvSpPr>
              <p:cNvPr id="116" name="Rectangle 35">
                <a:extLst>
                  <a:ext uri="{FF2B5EF4-FFF2-40B4-BE49-F238E27FC236}">
                    <a16:creationId xmlns:a16="http://schemas.microsoft.com/office/drawing/2014/main" id="{95BB6BA2-D5BA-0324-29E4-34920396C6FB}"/>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7" name="Rectangle 36">
                <a:extLst>
                  <a:ext uri="{FF2B5EF4-FFF2-40B4-BE49-F238E27FC236}">
                    <a16:creationId xmlns:a16="http://schemas.microsoft.com/office/drawing/2014/main" id="{71EA7ED9-7972-CB4B-49B8-2DA1BB5DC055}"/>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8" name="Rectangle 37">
                <a:extLst>
                  <a:ext uri="{FF2B5EF4-FFF2-40B4-BE49-F238E27FC236}">
                    <a16:creationId xmlns:a16="http://schemas.microsoft.com/office/drawing/2014/main" id="{A55C3097-ED81-7F39-C943-49E862A01398}"/>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97" name="Text Box 47">
              <a:extLst>
                <a:ext uri="{FF2B5EF4-FFF2-40B4-BE49-F238E27FC236}">
                  <a16:creationId xmlns:a16="http://schemas.microsoft.com/office/drawing/2014/main" id="{8301623F-3411-B25B-5FC4-23F0BA6294DC}"/>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98" name="Text Box 46">
              <a:extLst>
                <a:ext uri="{FF2B5EF4-FFF2-40B4-BE49-F238E27FC236}">
                  <a16:creationId xmlns:a16="http://schemas.microsoft.com/office/drawing/2014/main" id="{65635DEC-B8C4-23A4-82D6-2C8F8E711423}"/>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神谷ｱﾄﾞﾊﾞｲｻﾞｰ</a:t>
              </a:r>
            </a:p>
          </p:txBody>
        </p:sp>
        <p:sp>
          <p:nvSpPr>
            <p:cNvPr id="99" name="楕円 98">
              <a:extLst>
                <a:ext uri="{FF2B5EF4-FFF2-40B4-BE49-F238E27FC236}">
                  <a16:creationId xmlns:a16="http://schemas.microsoft.com/office/drawing/2014/main" id="{757E2911-9D1A-0600-7A70-F424D27809DD}"/>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0" name="グループ化 99">
              <a:extLst>
                <a:ext uri="{FF2B5EF4-FFF2-40B4-BE49-F238E27FC236}">
                  <a16:creationId xmlns:a16="http://schemas.microsoft.com/office/drawing/2014/main" id="{EA1DB977-A221-AF57-07C5-BECC703E276B}"/>
                </a:ext>
              </a:extLst>
            </p:cNvPr>
            <p:cNvGrpSpPr/>
            <p:nvPr/>
          </p:nvGrpSpPr>
          <p:grpSpPr>
            <a:xfrm>
              <a:off x="967737" y="2730439"/>
              <a:ext cx="2226305" cy="918284"/>
              <a:chOff x="967737" y="2730439"/>
              <a:chExt cx="2226305" cy="918284"/>
            </a:xfrm>
          </p:grpSpPr>
          <p:sp>
            <p:nvSpPr>
              <p:cNvPr id="112" name="楕円 111">
                <a:extLst>
                  <a:ext uri="{FF2B5EF4-FFF2-40B4-BE49-F238E27FC236}">
                    <a16:creationId xmlns:a16="http://schemas.microsoft.com/office/drawing/2014/main" id="{7A97ECC6-8F3A-9B75-1BDA-420206AFB92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楕円 112">
                <a:extLst>
                  <a:ext uri="{FF2B5EF4-FFF2-40B4-BE49-F238E27FC236}">
                    <a16:creationId xmlns:a16="http://schemas.microsoft.com/office/drawing/2014/main" id="{2A22FA5D-5483-027D-3B17-16CDE5EEE061}"/>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楕円 113">
                <a:extLst>
                  <a:ext uri="{FF2B5EF4-FFF2-40B4-BE49-F238E27FC236}">
                    <a16:creationId xmlns:a16="http://schemas.microsoft.com/office/drawing/2014/main" id="{A9F280E3-0D00-975B-1062-9BC6E8BB6A5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楕円 114">
                <a:extLst>
                  <a:ext uri="{FF2B5EF4-FFF2-40B4-BE49-F238E27FC236}">
                    <a16:creationId xmlns:a16="http://schemas.microsoft.com/office/drawing/2014/main" id="{76B733F4-6F0A-86B7-5E51-2DB0CBCF1287}"/>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1" name="グループ化 100">
              <a:extLst>
                <a:ext uri="{FF2B5EF4-FFF2-40B4-BE49-F238E27FC236}">
                  <a16:creationId xmlns:a16="http://schemas.microsoft.com/office/drawing/2014/main" id="{58F160E8-B5F8-FEDC-A4FD-530CE5167796}"/>
                </a:ext>
              </a:extLst>
            </p:cNvPr>
            <p:cNvGrpSpPr/>
            <p:nvPr/>
          </p:nvGrpSpPr>
          <p:grpSpPr>
            <a:xfrm>
              <a:off x="968683" y="2729005"/>
              <a:ext cx="2226305" cy="918284"/>
              <a:chOff x="967737" y="2730439"/>
              <a:chExt cx="2226305" cy="918284"/>
            </a:xfrm>
          </p:grpSpPr>
          <p:sp>
            <p:nvSpPr>
              <p:cNvPr id="108" name="楕円 107">
                <a:extLst>
                  <a:ext uri="{FF2B5EF4-FFF2-40B4-BE49-F238E27FC236}">
                    <a16:creationId xmlns:a16="http://schemas.microsoft.com/office/drawing/2014/main" id="{5B2D713C-9473-2741-2EEB-5FBEB3E84E0B}"/>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楕円 108">
                <a:extLst>
                  <a:ext uri="{FF2B5EF4-FFF2-40B4-BE49-F238E27FC236}">
                    <a16:creationId xmlns:a16="http://schemas.microsoft.com/office/drawing/2014/main" id="{A1941978-3EF9-4C62-D27B-004A6A21AE9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楕円 109">
                <a:extLst>
                  <a:ext uri="{FF2B5EF4-FFF2-40B4-BE49-F238E27FC236}">
                    <a16:creationId xmlns:a16="http://schemas.microsoft.com/office/drawing/2014/main" id="{249ADC2B-D596-C31D-AF88-DFD5BBD1680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楕円 110">
                <a:extLst>
                  <a:ext uri="{FF2B5EF4-FFF2-40B4-BE49-F238E27FC236}">
                    <a16:creationId xmlns:a16="http://schemas.microsoft.com/office/drawing/2014/main" id="{6C9D5CCF-B9A8-9CEF-1981-D8D2941ADF9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2" name="グループ化 101">
              <a:extLst>
                <a:ext uri="{FF2B5EF4-FFF2-40B4-BE49-F238E27FC236}">
                  <a16:creationId xmlns:a16="http://schemas.microsoft.com/office/drawing/2014/main" id="{E5DD600F-8B8A-086C-96BB-4E230D5FA418}"/>
                </a:ext>
              </a:extLst>
            </p:cNvPr>
            <p:cNvGrpSpPr/>
            <p:nvPr/>
          </p:nvGrpSpPr>
          <p:grpSpPr>
            <a:xfrm>
              <a:off x="967737" y="2728457"/>
              <a:ext cx="2226305" cy="918284"/>
              <a:chOff x="967737" y="2730439"/>
              <a:chExt cx="2226305" cy="918284"/>
            </a:xfrm>
          </p:grpSpPr>
          <p:sp>
            <p:nvSpPr>
              <p:cNvPr id="104" name="楕円 103">
                <a:extLst>
                  <a:ext uri="{FF2B5EF4-FFF2-40B4-BE49-F238E27FC236}">
                    <a16:creationId xmlns:a16="http://schemas.microsoft.com/office/drawing/2014/main" id="{98D82486-D78F-9A04-CF75-835A0C0212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楕円 104">
                <a:extLst>
                  <a:ext uri="{FF2B5EF4-FFF2-40B4-BE49-F238E27FC236}">
                    <a16:creationId xmlns:a16="http://schemas.microsoft.com/office/drawing/2014/main" id="{77EC938B-5FB8-0A22-B18B-0FBFA6D38F85}"/>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楕円 105">
                <a:extLst>
                  <a:ext uri="{FF2B5EF4-FFF2-40B4-BE49-F238E27FC236}">
                    <a16:creationId xmlns:a16="http://schemas.microsoft.com/office/drawing/2014/main" id="{C0777DD7-7F3A-F36F-0A10-BAAD3A0DF53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楕円 106">
                <a:extLst>
                  <a:ext uri="{FF2B5EF4-FFF2-40B4-BE49-F238E27FC236}">
                    <a16:creationId xmlns:a16="http://schemas.microsoft.com/office/drawing/2014/main" id="{FECA7C06-7E57-1F8F-EA8B-C2F56B80338D}"/>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3" name="Oval 43">
              <a:extLst>
                <a:ext uri="{FF2B5EF4-FFF2-40B4-BE49-F238E27FC236}">
                  <a16:creationId xmlns:a16="http://schemas.microsoft.com/office/drawing/2014/main" id="{25B36DC8-6589-59A3-51AB-F9F1F6E8022D}"/>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1</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095" name="グループ化 3094">
            <a:extLst>
              <a:ext uri="{FF2B5EF4-FFF2-40B4-BE49-F238E27FC236}">
                <a16:creationId xmlns:a16="http://schemas.microsoft.com/office/drawing/2014/main" id="{5D42AB9D-8EB2-EBEE-8B64-C1A610AE9C9E}"/>
              </a:ext>
            </a:extLst>
          </p:cNvPr>
          <p:cNvGrpSpPr/>
          <p:nvPr/>
        </p:nvGrpSpPr>
        <p:grpSpPr>
          <a:xfrm>
            <a:off x="5252540" y="4523844"/>
            <a:ext cx="2208819" cy="1479432"/>
            <a:chOff x="649130" y="2192511"/>
            <a:chExt cx="2694151" cy="1883850"/>
          </a:xfrm>
        </p:grpSpPr>
        <p:grpSp>
          <p:nvGrpSpPr>
            <p:cNvPr id="3096" name="Group 34">
              <a:extLst>
                <a:ext uri="{FF2B5EF4-FFF2-40B4-BE49-F238E27FC236}">
                  <a16:creationId xmlns:a16="http://schemas.microsoft.com/office/drawing/2014/main" id="{0C85E7F9-5FF5-DD36-7254-C16B4D5623A0}"/>
                </a:ext>
              </a:extLst>
            </p:cNvPr>
            <p:cNvGrpSpPr>
              <a:grpSpLocks/>
            </p:cNvGrpSpPr>
            <p:nvPr/>
          </p:nvGrpSpPr>
          <p:grpSpPr bwMode="auto">
            <a:xfrm>
              <a:off x="1323982" y="2559743"/>
              <a:ext cx="1531937" cy="1255713"/>
              <a:chOff x="118" y="203"/>
              <a:chExt cx="74" cy="48"/>
            </a:xfrm>
          </p:grpSpPr>
          <p:sp>
            <p:nvSpPr>
              <p:cNvPr id="3119" name="Rectangle 35">
                <a:extLst>
                  <a:ext uri="{FF2B5EF4-FFF2-40B4-BE49-F238E27FC236}">
                    <a16:creationId xmlns:a16="http://schemas.microsoft.com/office/drawing/2014/main" id="{982A33BA-D11B-8054-04AC-5496E61B10E0}"/>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20" name="Rectangle 36">
                <a:extLst>
                  <a:ext uri="{FF2B5EF4-FFF2-40B4-BE49-F238E27FC236}">
                    <a16:creationId xmlns:a16="http://schemas.microsoft.com/office/drawing/2014/main" id="{287886FB-EEC2-59AB-E4B5-5996AAFA8519}"/>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21" name="Rectangle 37">
                <a:extLst>
                  <a:ext uri="{FF2B5EF4-FFF2-40B4-BE49-F238E27FC236}">
                    <a16:creationId xmlns:a16="http://schemas.microsoft.com/office/drawing/2014/main" id="{D0C5070B-BFD2-2BC6-47A0-CA47EA94D962}"/>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097" name="Text Box 47">
              <a:extLst>
                <a:ext uri="{FF2B5EF4-FFF2-40B4-BE49-F238E27FC236}">
                  <a16:creationId xmlns:a16="http://schemas.microsoft.com/office/drawing/2014/main" id="{CD65A41F-3B57-14B2-DA2B-FB3C22A9DB87}"/>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098" name="Text Box 46">
              <a:extLst>
                <a:ext uri="{FF2B5EF4-FFF2-40B4-BE49-F238E27FC236}">
                  <a16:creationId xmlns:a16="http://schemas.microsoft.com/office/drawing/2014/main" id="{24561CB7-4275-AA95-142E-E215B69999E5}"/>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牧野ｱﾄﾞﾊﾞｲｻﾞｰ</a:t>
              </a:r>
            </a:p>
          </p:txBody>
        </p:sp>
        <p:sp>
          <p:nvSpPr>
            <p:cNvPr id="3099" name="楕円 3098">
              <a:extLst>
                <a:ext uri="{FF2B5EF4-FFF2-40B4-BE49-F238E27FC236}">
                  <a16:creationId xmlns:a16="http://schemas.microsoft.com/office/drawing/2014/main" id="{5B6B5D82-24FB-F213-D2B5-0239B872A39B}"/>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00" name="グループ化 3099">
              <a:extLst>
                <a:ext uri="{FF2B5EF4-FFF2-40B4-BE49-F238E27FC236}">
                  <a16:creationId xmlns:a16="http://schemas.microsoft.com/office/drawing/2014/main" id="{5794EFC4-01C0-AD99-444B-3D3DE49468E2}"/>
                </a:ext>
              </a:extLst>
            </p:cNvPr>
            <p:cNvGrpSpPr/>
            <p:nvPr/>
          </p:nvGrpSpPr>
          <p:grpSpPr>
            <a:xfrm>
              <a:off x="967737" y="2730439"/>
              <a:ext cx="2226305" cy="918284"/>
              <a:chOff x="967737" y="2730439"/>
              <a:chExt cx="2226305" cy="918284"/>
            </a:xfrm>
          </p:grpSpPr>
          <p:sp>
            <p:nvSpPr>
              <p:cNvPr id="3115" name="楕円 3114">
                <a:extLst>
                  <a:ext uri="{FF2B5EF4-FFF2-40B4-BE49-F238E27FC236}">
                    <a16:creationId xmlns:a16="http://schemas.microsoft.com/office/drawing/2014/main" id="{39E7E5C7-C343-BE5F-43C0-F2FB0BC4A9D0}"/>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6" name="楕円 3115">
                <a:extLst>
                  <a:ext uri="{FF2B5EF4-FFF2-40B4-BE49-F238E27FC236}">
                    <a16:creationId xmlns:a16="http://schemas.microsoft.com/office/drawing/2014/main" id="{1F1AA07F-5BF3-A79E-2E1C-C4679E7C50D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7" name="楕円 3116">
                <a:extLst>
                  <a:ext uri="{FF2B5EF4-FFF2-40B4-BE49-F238E27FC236}">
                    <a16:creationId xmlns:a16="http://schemas.microsoft.com/office/drawing/2014/main" id="{51BFD2EA-6B39-2AD4-BD95-8535EF2CF96F}"/>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8" name="楕円 3117">
                <a:extLst>
                  <a:ext uri="{FF2B5EF4-FFF2-40B4-BE49-F238E27FC236}">
                    <a16:creationId xmlns:a16="http://schemas.microsoft.com/office/drawing/2014/main" id="{C3CE8D8E-FFA1-2336-FE97-E8952887DDA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04" name="グループ化 3103">
              <a:extLst>
                <a:ext uri="{FF2B5EF4-FFF2-40B4-BE49-F238E27FC236}">
                  <a16:creationId xmlns:a16="http://schemas.microsoft.com/office/drawing/2014/main" id="{FBDFB5AF-11D3-7363-56E0-04058B5F83FD}"/>
                </a:ext>
              </a:extLst>
            </p:cNvPr>
            <p:cNvGrpSpPr/>
            <p:nvPr/>
          </p:nvGrpSpPr>
          <p:grpSpPr>
            <a:xfrm>
              <a:off x="968683" y="2729005"/>
              <a:ext cx="2226305" cy="918284"/>
              <a:chOff x="967737" y="2730439"/>
              <a:chExt cx="2226305" cy="918284"/>
            </a:xfrm>
          </p:grpSpPr>
          <p:sp>
            <p:nvSpPr>
              <p:cNvPr id="3111" name="楕円 3110">
                <a:extLst>
                  <a:ext uri="{FF2B5EF4-FFF2-40B4-BE49-F238E27FC236}">
                    <a16:creationId xmlns:a16="http://schemas.microsoft.com/office/drawing/2014/main" id="{FA76B605-9FE1-BC75-AA15-85DD3AA78BA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2" name="楕円 3111">
                <a:extLst>
                  <a:ext uri="{FF2B5EF4-FFF2-40B4-BE49-F238E27FC236}">
                    <a16:creationId xmlns:a16="http://schemas.microsoft.com/office/drawing/2014/main" id="{B2C56CE0-113E-4E31-95CB-3D29F7EEFAF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3" name="楕円 3112">
                <a:extLst>
                  <a:ext uri="{FF2B5EF4-FFF2-40B4-BE49-F238E27FC236}">
                    <a16:creationId xmlns:a16="http://schemas.microsoft.com/office/drawing/2014/main" id="{C7D1A78D-7FDD-9595-6072-45068F0B05F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4" name="楕円 3113">
                <a:extLst>
                  <a:ext uri="{FF2B5EF4-FFF2-40B4-BE49-F238E27FC236}">
                    <a16:creationId xmlns:a16="http://schemas.microsoft.com/office/drawing/2014/main" id="{6D7B7F08-1676-1738-B70D-FC3AEF183FC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05" name="グループ化 3104">
              <a:extLst>
                <a:ext uri="{FF2B5EF4-FFF2-40B4-BE49-F238E27FC236}">
                  <a16:creationId xmlns:a16="http://schemas.microsoft.com/office/drawing/2014/main" id="{97C1A99F-F244-94D2-373D-552C5D53B996}"/>
                </a:ext>
              </a:extLst>
            </p:cNvPr>
            <p:cNvGrpSpPr/>
            <p:nvPr/>
          </p:nvGrpSpPr>
          <p:grpSpPr>
            <a:xfrm>
              <a:off x="967737" y="2728457"/>
              <a:ext cx="2226305" cy="918284"/>
              <a:chOff x="967737" y="2730439"/>
              <a:chExt cx="2226305" cy="918284"/>
            </a:xfrm>
          </p:grpSpPr>
          <p:sp>
            <p:nvSpPr>
              <p:cNvPr id="3107" name="楕円 3106">
                <a:extLst>
                  <a:ext uri="{FF2B5EF4-FFF2-40B4-BE49-F238E27FC236}">
                    <a16:creationId xmlns:a16="http://schemas.microsoft.com/office/drawing/2014/main" id="{262F9BBE-182F-3305-C112-2BA4BBD4F73F}"/>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08" name="楕円 3107">
                <a:extLst>
                  <a:ext uri="{FF2B5EF4-FFF2-40B4-BE49-F238E27FC236}">
                    <a16:creationId xmlns:a16="http://schemas.microsoft.com/office/drawing/2014/main" id="{9D6B79E6-4800-4256-9776-FB7E652943F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09" name="楕円 3108">
                <a:extLst>
                  <a:ext uri="{FF2B5EF4-FFF2-40B4-BE49-F238E27FC236}">
                    <a16:creationId xmlns:a16="http://schemas.microsoft.com/office/drawing/2014/main" id="{A0431DE3-6927-1F2F-8304-5072B2FEB439}"/>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0" name="楕円 3109">
                <a:extLst>
                  <a:ext uri="{FF2B5EF4-FFF2-40B4-BE49-F238E27FC236}">
                    <a16:creationId xmlns:a16="http://schemas.microsoft.com/office/drawing/2014/main" id="{42444F23-E6AF-CDB6-9E6D-EBEEA2169122}"/>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06" name="Oval 43">
              <a:extLst>
                <a:ext uri="{FF2B5EF4-FFF2-40B4-BE49-F238E27FC236}">
                  <a16:creationId xmlns:a16="http://schemas.microsoft.com/office/drawing/2014/main" id="{259EE0E0-A440-9805-E800-7B8805867A7F}"/>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3</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122" name="グループ化 3121">
            <a:extLst>
              <a:ext uri="{FF2B5EF4-FFF2-40B4-BE49-F238E27FC236}">
                <a16:creationId xmlns:a16="http://schemas.microsoft.com/office/drawing/2014/main" id="{3E027E7D-BFD2-2DC3-A3EF-D6F42ADA7229}"/>
              </a:ext>
            </a:extLst>
          </p:cNvPr>
          <p:cNvGrpSpPr/>
          <p:nvPr/>
        </p:nvGrpSpPr>
        <p:grpSpPr>
          <a:xfrm>
            <a:off x="923752" y="4431584"/>
            <a:ext cx="2208819" cy="1479432"/>
            <a:chOff x="649130" y="2192511"/>
            <a:chExt cx="2694151" cy="1883850"/>
          </a:xfrm>
        </p:grpSpPr>
        <p:grpSp>
          <p:nvGrpSpPr>
            <p:cNvPr id="3123" name="Group 34">
              <a:extLst>
                <a:ext uri="{FF2B5EF4-FFF2-40B4-BE49-F238E27FC236}">
                  <a16:creationId xmlns:a16="http://schemas.microsoft.com/office/drawing/2014/main" id="{70B44464-F9BB-84FF-77A6-F6260F132DB9}"/>
                </a:ext>
              </a:extLst>
            </p:cNvPr>
            <p:cNvGrpSpPr>
              <a:grpSpLocks/>
            </p:cNvGrpSpPr>
            <p:nvPr/>
          </p:nvGrpSpPr>
          <p:grpSpPr bwMode="auto">
            <a:xfrm>
              <a:off x="1323982" y="2559743"/>
              <a:ext cx="1531937" cy="1255713"/>
              <a:chOff x="118" y="203"/>
              <a:chExt cx="74" cy="48"/>
            </a:xfrm>
          </p:grpSpPr>
          <p:sp>
            <p:nvSpPr>
              <p:cNvPr id="3143" name="Rectangle 35">
                <a:extLst>
                  <a:ext uri="{FF2B5EF4-FFF2-40B4-BE49-F238E27FC236}">
                    <a16:creationId xmlns:a16="http://schemas.microsoft.com/office/drawing/2014/main" id="{AD20C5FA-E57C-78D2-BD1C-5146897AFBBF}"/>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44" name="Rectangle 36">
                <a:extLst>
                  <a:ext uri="{FF2B5EF4-FFF2-40B4-BE49-F238E27FC236}">
                    <a16:creationId xmlns:a16="http://schemas.microsoft.com/office/drawing/2014/main" id="{603D2EE0-3392-E0BC-F9BC-3AC921C8962F}"/>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45" name="Rectangle 37">
                <a:extLst>
                  <a:ext uri="{FF2B5EF4-FFF2-40B4-BE49-F238E27FC236}">
                    <a16:creationId xmlns:a16="http://schemas.microsoft.com/office/drawing/2014/main" id="{6DFF3986-7DC7-6E6E-24E3-BD2B95D2AF1E}"/>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124" name="Text Box 47">
              <a:extLst>
                <a:ext uri="{FF2B5EF4-FFF2-40B4-BE49-F238E27FC236}">
                  <a16:creationId xmlns:a16="http://schemas.microsoft.com/office/drawing/2014/main" id="{B3C7E9AA-0476-3685-1902-04B21DA1669F}"/>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125" name="Text Box 46">
              <a:extLst>
                <a:ext uri="{FF2B5EF4-FFF2-40B4-BE49-F238E27FC236}">
                  <a16:creationId xmlns:a16="http://schemas.microsoft.com/office/drawing/2014/main" id="{11662C36-0B28-48FD-C096-5742ACC98663}"/>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高橋ｱﾄﾞﾊﾞｲｻﾞｰ</a:t>
              </a:r>
            </a:p>
          </p:txBody>
        </p:sp>
        <p:sp>
          <p:nvSpPr>
            <p:cNvPr id="3126" name="楕円 3125">
              <a:extLst>
                <a:ext uri="{FF2B5EF4-FFF2-40B4-BE49-F238E27FC236}">
                  <a16:creationId xmlns:a16="http://schemas.microsoft.com/office/drawing/2014/main" id="{EFE45BB1-B005-49F1-CE30-46713D436573}"/>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27" name="グループ化 3126">
              <a:extLst>
                <a:ext uri="{FF2B5EF4-FFF2-40B4-BE49-F238E27FC236}">
                  <a16:creationId xmlns:a16="http://schemas.microsoft.com/office/drawing/2014/main" id="{43EA837D-4790-B550-9ACE-27A1D0DC5372}"/>
                </a:ext>
              </a:extLst>
            </p:cNvPr>
            <p:cNvGrpSpPr/>
            <p:nvPr/>
          </p:nvGrpSpPr>
          <p:grpSpPr>
            <a:xfrm>
              <a:off x="967737" y="2730439"/>
              <a:ext cx="2226305" cy="918284"/>
              <a:chOff x="967737" y="2730439"/>
              <a:chExt cx="2226305" cy="918284"/>
            </a:xfrm>
          </p:grpSpPr>
          <p:sp>
            <p:nvSpPr>
              <p:cNvPr id="3139" name="楕円 3138">
                <a:extLst>
                  <a:ext uri="{FF2B5EF4-FFF2-40B4-BE49-F238E27FC236}">
                    <a16:creationId xmlns:a16="http://schemas.microsoft.com/office/drawing/2014/main" id="{FCEA254A-62F7-F9CF-AEC4-D9705220DE0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0" name="楕円 3139">
                <a:extLst>
                  <a:ext uri="{FF2B5EF4-FFF2-40B4-BE49-F238E27FC236}">
                    <a16:creationId xmlns:a16="http://schemas.microsoft.com/office/drawing/2014/main" id="{1F6B5EE9-5211-D3C8-D5F6-679812B8939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1" name="楕円 3140">
                <a:extLst>
                  <a:ext uri="{FF2B5EF4-FFF2-40B4-BE49-F238E27FC236}">
                    <a16:creationId xmlns:a16="http://schemas.microsoft.com/office/drawing/2014/main" id="{E6F0DC3D-7AE5-6DB3-6194-9CA949C90183}"/>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2" name="楕円 3141">
                <a:extLst>
                  <a:ext uri="{FF2B5EF4-FFF2-40B4-BE49-F238E27FC236}">
                    <a16:creationId xmlns:a16="http://schemas.microsoft.com/office/drawing/2014/main" id="{F50C13B8-09B2-930E-77EB-E247559F455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28" name="グループ化 3127">
              <a:extLst>
                <a:ext uri="{FF2B5EF4-FFF2-40B4-BE49-F238E27FC236}">
                  <a16:creationId xmlns:a16="http://schemas.microsoft.com/office/drawing/2014/main" id="{FDFF2602-A9BD-58CB-47F4-5CDEF2A4AA94}"/>
                </a:ext>
              </a:extLst>
            </p:cNvPr>
            <p:cNvGrpSpPr/>
            <p:nvPr/>
          </p:nvGrpSpPr>
          <p:grpSpPr>
            <a:xfrm>
              <a:off x="968683" y="2729005"/>
              <a:ext cx="2226305" cy="918284"/>
              <a:chOff x="967737" y="2730439"/>
              <a:chExt cx="2226305" cy="918284"/>
            </a:xfrm>
          </p:grpSpPr>
          <p:sp>
            <p:nvSpPr>
              <p:cNvPr id="3135" name="楕円 3134">
                <a:extLst>
                  <a:ext uri="{FF2B5EF4-FFF2-40B4-BE49-F238E27FC236}">
                    <a16:creationId xmlns:a16="http://schemas.microsoft.com/office/drawing/2014/main" id="{BA9772B1-82DD-3395-29F5-4033045BA5E1}"/>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6" name="楕円 3135">
                <a:extLst>
                  <a:ext uri="{FF2B5EF4-FFF2-40B4-BE49-F238E27FC236}">
                    <a16:creationId xmlns:a16="http://schemas.microsoft.com/office/drawing/2014/main" id="{35E5E0FB-07BE-47C9-34DE-D4C5E616450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7" name="楕円 3136">
                <a:extLst>
                  <a:ext uri="{FF2B5EF4-FFF2-40B4-BE49-F238E27FC236}">
                    <a16:creationId xmlns:a16="http://schemas.microsoft.com/office/drawing/2014/main" id="{FA0B2D8D-BA30-FAA0-B0FF-F8123AA097F5}"/>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8" name="楕円 3137">
                <a:extLst>
                  <a:ext uri="{FF2B5EF4-FFF2-40B4-BE49-F238E27FC236}">
                    <a16:creationId xmlns:a16="http://schemas.microsoft.com/office/drawing/2014/main" id="{B16F8E99-3A4D-EE3B-370B-59D68442963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29" name="グループ化 3128">
              <a:extLst>
                <a:ext uri="{FF2B5EF4-FFF2-40B4-BE49-F238E27FC236}">
                  <a16:creationId xmlns:a16="http://schemas.microsoft.com/office/drawing/2014/main" id="{FF605017-D443-2916-E4BB-E485022E4ACB}"/>
                </a:ext>
              </a:extLst>
            </p:cNvPr>
            <p:cNvGrpSpPr/>
            <p:nvPr/>
          </p:nvGrpSpPr>
          <p:grpSpPr>
            <a:xfrm>
              <a:off x="967737" y="2728457"/>
              <a:ext cx="2226305" cy="918284"/>
              <a:chOff x="967737" y="2730439"/>
              <a:chExt cx="2226305" cy="918284"/>
            </a:xfrm>
          </p:grpSpPr>
          <p:sp>
            <p:nvSpPr>
              <p:cNvPr id="3131" name="楕円 3130">
                <a:extLst>
                  <a:ext uri="{FF2B5EF4-FFF2-40B4-BE49-F238E27FC236}">
                    <a16:creationId xmlns:a16="http://schemas.microsoft.com/office/drawing/2014/main" id="{AABFE7B5-90CF-6129-F250-21A50A4D6B19}"/>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2" name="楕円 3131">
                <a:extLst>
                  <a:ext uri="{FF2B5EF4-FFF2-40B4-BE49-F238E27FC236}">
                    <a16:creationId xmlns:a16="http://schemas.microsoft.com/office/drawing/2014/main" id="{CB939412-0FE1-907B-D587-3AA0A71613FF}"/>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3" name="楕円 3132">
                <a:extLst>
                  <a:ext uri="{FF2B5EF4-FFF2-40B4-BE49-F238E27FC236}">
                    <a16:creationId xmlns:a16="http://schemas.microsoft.com/office/drawing/2014/main" id="{61778FEE-6400-806E-FE94-883AE6648E78}"/>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4" name="楕円 3133">
                <a:extLst>
                  <a:ext uri="{FF2B5EF4-FFF2-40B4-BE49-F238E27FC236}">
                    <a16:creationId xmlns:a16="http://schemas.microsoft.com/office/drawing/2014/main" id="{EAF5DCC0-C962-0488-D17B-6916ACB8E2BF}"/>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30" name="Oval 43">
              <a:extLst>
                <a:ext uri="{FF2B5EF4-FFF2-40B4-BE49-F238E27FC236}">
                  <a16:creationId xmlns:a16="http://schemas.microsoft.com/office/drawing/2014/main" id="{8D50EE3D-DB26-5EB7-85CC-516FFD058AA6}"/>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4</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sp>
        <p:nvSpPr>
          <p:cNvPr id="5" name="Text Box 46">
            <a:extLst>
              <a:ext uri="{FF2B5EF4-FFF2-40B4-BE49-F238E27FC236}">
                <a16:creationId xmlns:a16="http://schemas.microsoft.com/office/drawing/2014/main" id="{CC7E6348-FD08-8E59-9EEE-C5BB13790808}"/>
              </a:ext>
            </a:extLst>
          </p:cNvPr>
          <p:cNvSpPr txBox="1">
            <a:spLocks noChangeArrowheads="1"/>
          </p:cNvSpPr>
          <p:nvPr/>
        </p:nvSpPr>
        <p:spPr bwMode="auto">
          <a:xfrm>
            <a:off x="5500520" y="6000302"/>
            <a:ext cx="24897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川澄サブｱﾄﾞﾊﾞｲｻﾞｰ</a:t>
            </a:r>
          </a:p>
        </p:txBody>
      </p:sp>
    </p:spTree>
    <p:extLst>
      <p:ext uri="{BB962C8B-B14F-4D97-AF65-F5344CB8AC3E}">
        <p14:creationId xmlns:p14="http://schemas.microsoft.com/office/powerpoint/2010/main" val="2017849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9"/>
          <p:cNvSpPr>
            <a:spLocks noChangeArrowheads="1"/>
          </p:cNvSpPr>
          <p:nvPr/>
        </p:nvSpPr>
        <p:spPr bwMode="auto">
          <a:xfrm>
            <a:off x="2489952" y="608640"/>
            <a:ext cx="3790950" cy="520700"/>
          </a:xfrm>
          <a:prstGeom prst="rect">
            <a:avLst/>
          </a:prstGeom>
          <a:solidFill>
            <a:srgbClr val="FFFFFF"/>
          </a:solidFill>
          <a:ln w="9525">
            <a:solidFill>
              <a:srgbClr val="000000"/>
            </a:solidFill>
            <a:miter lim="800000"/>
            <a:headEnd/>
            <a:tailEnd/>
          </a:ln>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a:latin typeface="HG丸ｺﾞｼｯｸM-PRO" panose="020F0600000000000000" pitchFamily="50" charset="-128"/>
                <a:ea typeface="HG丸ｺﾞｼｯｸM-PRO" panose="020F0600000000000000" pitchFamily="50" charset="-128"/>
              </a:rPr>
              <a:t>スクリーン</a:t>
            </a:r>
          </a:p>
        </p:txBody>
      </p:sp>
      <p:sp>
        <p:nvSpPr>
          <p:cNvPr id="3087" name="Rectangle 95"/>
          <p:cNvSpPr>
            <a:spLocks noChangeArrowheads="1"/>
          </p:cNvSpPr>
          <p:nvPr/>
        </p:nvSpPr>
        <p:spPr bwMode="auto">
          <a:xfrm>
            <a:off x="6588224" y="1797822"/>
            <a:ext cx="1219200" cy="3048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88" name="Text Box 96"/>
          <p:cNvSpPr txBox="1">
            <a:spLocks noChangeArrowheads="1"/>
          </p:cNvSpPr>
          <p:nvPr/>
        </p:nvSpPr>
        <p:spPr bwMode="auto">
          <a:xfrm>
            <a:off x="6280902" y="997241"/>
            <a:ext cx="24669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木寺会場世話人</a:t>
            </a:r>
          </a:p>
        </p:txBody>
      </p:sp>
      <p:sp>
        <p:nvSpPr>
          <p:cNvPr id="3089" name="Text Box 97"/>
          <p:cNvSpPr txBox="1">
            <a:spLocks noChangeArrowheads="1"/>
          </p:cNvSpPr>
          <p:nvPr/>
        </p:nvSpPr>
        <p:spPr bwMode="auto">
          <a:xfrm>
            <a:off x="5985208" y="1343823"/>
            <a:ext cx="29523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市川チーフ</a:t>
            </a:r>
            <a:r>
              <a:rPr kumimoji="0" lang="en-US" altLang="ja-JP" sz="2000" b="1" dirty="0">
                <a:latin typeface="HG丸ｺﾞｼｯｸM-PRO" panose="020F0600000000000000" pitchFamily="50" charset="-128"/>
                <a:ea typeface="HG丸ｺﾞｼｯｸM-PRO" panose="020F0600000000000000" pitchFamily="50" charset="-128"/>
              </a:rPr>
              <a:t>AD</a:t>
            </a:r>
            <a:endParaRPr kumimoji="0" lang="ja-JP" altLang="en-US" sz="2000" b="1" dirty="0">
              <a:latin typeface="HG丸ｺﾞｼｯｸM-PRO" panose="020F0600000000000000" pitchFamily="50" charset="-128"/>
              <a:ea typeface="HG丸ｺﾞｼｯｸM-PRO" panose="020F0600000000000000" pitchFamily="50" charset="-128"/>
            </a:endParaRPr>
          </a:p>
        </p:txBody>
      </p:sp>
      <p:sp>
        <p:nvSpPr>
          <p:cNvPr id="3090" name="Text Box 98"/>
          <p:cNvSpPr txBox="1">
            <a:spLocks noChangeArrowheads="1"/>
          </p:cNvSpPr>
          <p:nvPr/>
        </p:nvSpPr>
        <p:spPr bwMode="auto">
          <a:xfrm>
            <a:off x="152400" y="0"/>
            <a:ext cx="868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3600" b="1" dirty="0">
                <a:latin typeface="HG丸ｺﾞｼｯｸM-PRO" panose="020F0600000000000000" pitchFamily="50" charset="-128"/>
                <a:ea typeface="HG丸ｺﾞｼｯｸM-PRO" panose="020F0600000000000000" pitchFamily="50" charset="-128"/>
              </a:rPr>
              <a:t>602</a:t>
            </a:r>
            <a:r>
              <a:rPr lang="ja-JP" altLang="en-US" sz="3600" b="1" dirty="0">
                <a:latin typeface="HG丸ｺﾞｼｯｸM-PRO" panose="020F0600000000000000" pitchFamily="50" charset="-128"/>
                <a:ea typeface="HG丸ｺﾞｼｯｸM-PRO" panose="020F0600000000000000" pitchFamily="50" charset="-128"/>
              </a:rPr>
              <a:t>研修室レイアウト</a:t>
            </a:r>
          </a:p>
        </p:txBody>
      </p:sp>
      <p:sp>
        <p:nvSpPr>
          <p:cNvPr id="2" name="テキスト ボックス 1"/>
          <p:cNvSpPr txBox="1"/>
          <p:nvPr/>
        </p:nvSpPr>
        <p:spPr>
          <a:xfrm>
            <a:off x="152400" y="1267859"/>
            <a:ext cx="4515980" cy="461665"/>
          </a:xfrm>
          <a:prstGeom prst="rect">
            <a:avLst/>
          </a:prstGeom>
          <a:solidFill>
            <a:srgbClr val="FF99FF"/>
          </a:solidFill>
        </p:spPr>
        <p:txBody>
          <a:bodyPr wrap="none" rtlCol="0">
            <a:spAutoFit/>
          </a:bodyPr>
          <a:lstStyle/>
          <a:p>
            <a:r>
              <a:rPr lang="ja-JP" altLang="en-US" dirty="0"/>
              <a:t>最終レイアウトは前日準備で決定</a:t>
            </a:r>
            <a:endParaRPr lang="en-US" altLang="ja-JP" dirty="0"/>
          </a:p>
        </p:txBody>
      </p:sp>
      <p:grpSp>
        <p:nvGrpSpPr>
          <p:cNvPr id="94" name="グループ化 93">
            <a:extLst>
              <a:ext uri="{FF2B5EF4-FFF2-40B4-BE49-F238E27FC236}">
                <a16:creationId xmlns:a16="http://schemas.microsoft.com/office/drawing/2014/main" id="{895B19BF-D48B-EC02-49D8-B2885991BC01}"/>
              </a:ext>
            </a:extLst>
          </p:cNvPr>
          <p:cNvGrpSpPr/>
          <p:nvPr/>
        </p:nvGrpSpPr>
        <p:grpSpPr>
          <a:xfrm>
            <a:off x="1043847" y="3291323"/>
            <a:ext cx="2611254" cy="1789247"/>
            <a:chOff x="649130" y="2192511"/>
            <a:chExt cx="2694151" cy="1883850"/>
          </a:xfrm>
        </p:grpSpPr>
        <p:grpSp>
          <p:nvGrpSpPr>
            <p:cNvPr id="48" name="Group 34"/>
            <p:cNvGrpSpPr>
              <a:grpSpLocks/>
            </p:cNvGrpSpPr>
            <p:nvPr/>
          </p:nvGrpSpPr>
          <p:grpSpPr bwMode="auto">
            <a:xfrm>
              <a:off x="1323982" y="2559743"/>
              <a:ext cx="1531937" cy="1255713"/>
              <a:chOff x="118" y="203"/>
              <a:chExt cx="74" cy="48"/>
            </a:xfrm>
          </p:grpSpPr>
          <p:sp>
            <p:nvSpPr>
              <p:cNvPr id="49" name="Rectangle 35"/>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0" name="Rectangle 36"/>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1" name="Rectangle 37"/>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53" name="Text Box 47"/>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28" name="Text Box 46">
              <a:extLst>
                <a:ext uri="{FF2B5EF4-FFF2-40B4-BE49-F238E27FC236}">
                  <a16:creationId xmlns:a16="http://schemas.microsoft.com/office/drawing/2014/main" id="{FCA93B17-D61C-4288-811B-43F356558984}"/>
                </a:ext>
              </a:extLst>
            </p:cNvPr>
            <p:cNvSpPr txBox="1">
              <a:spLocks noChangeArrowheads="1"/>
            </p:cNvSpPr>
            <p:nvPr/>
          </p:nvSpPr>
          <p:spPr bwMode="auto">
            <a:xfrm>
              <a:off x="1000131" y="2192511"/>
              <a:ext cx="2343150" cy="38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宮内ｱﾄﾞﾊﾞｲｻﾞｰ</a:t>
              </a:r>
            </a:p>
          </p:txBody>
        </p:sp>
        <p:sp>
          <p:nvSpPr>
            <p:cNvPr id="40" name="楕円 39">
              <a:extLst>
                <a:ext uri="{FF2B5EF4-FFF2-40B4-BE49-F238E27FC236}">
                  <a16:creationId xmlns:a16="http://schemas.microsoft.com/office/drawing/2014/main" id="{D1F90AFF-E8B4-4A15-A38F-1B91A4EABB1C}"/>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CBEE1870-16DC-4E77-9205-6E4CAAF200DE}"/>
                </a:ext>
              </a:extLst>
            </p:cNvPr>
            <p:cNvGrpSpPr/>
            <p:nvPr/>
          </p:nvGrpSpPr>
          <p:grpSpPr>
            <a:xfrm>
              <a:off x="967737" y="2730439"/>
              <a:ext cx="2226305" cy="918284"/>
              <a:chOff x="967737" y="2730439"/>
              <a:chExt cx="2226305" cy="918284"/>
            </a:xfrm>
          </p:grpSpPr>
          <p:sp>
            <p:nvSpPr>
              <p:cNvPr id="3" name="楕円 2">
                <a:extLst>
                  <a:ext uri="{FF2B5EF4-FFF2-40B4-BE49-F238E27FC236}">
                    <a16:creationId xmlns:a16="http://schemas.microsoft.com/office/drawing/2014/main" id="{F113E393-A8E7-4FEA-A883-1CEE81C9097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29FC0356-D8F7-4616-BCC8-0EC365F5DCE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楕円 40">
                <a:extLst>
                  <a:ext uri="{FF2B5EF4-FFF2-40B4-BE49-F238E27FC236}">
                    <a16:creationId xmlns:a16="http://schemas.microsoft.com/office/drawing/2014/main" id="{CC70892C-625B-4825-92CE-87C8069152D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a:extLst>
                  <a:ext uri="{FF2B5EF4-FFF2-40B4-BE49-F238E27FC236}">
                    <a16:creationId xmlns:a16="http://schemas.microsoft.com/office/drawing/2014/main" id="{3FABE799-6963-4C2C-A4EF-F1828E3DB67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a:extLst>
                <a:ext uri="{FF2B5EF4-FFF2-40B4-BE49-F238E27FC236}">
                  <a16:creationId xmlns:a16="http://schemas.microsoft.com/office/drawing/2014/main" id="{211135FD-9A75-403B-80B9-1F876EB3721F}"/>
                </a:ext>
              </a:extLst>
            </p:cNvPr>
            <p:cNvGrpSpPr/>
            <p:nvPr/>
          </p:nvGrpSpPr>
          <p:grpSpPr>
            <a:xfrm>
              <a:off x="968683" y="2729005"/>
              <a:ext cx="2226305" cy="918284"/>
              <a:chOff x="967737" y="2730439"/>
              <a:chExt cx="2226305" cy="918284"/>
            </a:xfrm>
          </p:grpSpPr>
          <p:sp>
            <p:nvSpPr>
              <p:cNvPr id="45" name="楕円 44">
                <a:extLst>
                  <a:ext uri="{FF2B5EF4-FFF2-40B4-BE49-F238E27FC236}">
                    <a16:creationId xmlns:a16="http://schemas.microsoft.com/office/drawing/2014/main" id="{F25F69A5-69BD-46D5-8329-D1892C26066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6AE19797-4BFC-4AA5-830B-1B85021E892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95F903A4-FEDD-4CB1-8B6B-C9D01785B91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a:extLst>
                  <a:ext uri="{FF2B5EF4-FFF2-40B4-BE49-F238E27FC236}">
                    <a16:creationId xmlns:a16="http://schemas.microsoft.com/office/drawing/2014/main" id="{14A12A57-020F-42DF-B7B0-C827960CBBF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7" name="グループ化 56">
              <a:extLst>
                <a:ext uri="{FF2B5EF4-FFF2-40B4-BE49-F238E27FC236}">
                  <a16:creationId xmlns:a16="http://schemas.microsoft.com/office/drawing/2014/main" id="{CDBABEE9-5F6C-49FF-875D-D4182BC1A418}"/>
                </a:ext>
              </a:extLst>
            </p:cNvPr>
            <p:cNvGrpSpPr/>
            <p:nvPr/>
          </p:nvGrpSpPr>
          <p:grpSpPr>
            <a:xfrm>
              <a:off x="967737" y="2728457"/>
              <a:ext cx="2226305" cy="918284"/>
              <a:chOff x="967737" y="2730439"/>
              <a:chExt cx="2226305" cy="918284"/>
            </a:xfrm>
          </p:grpSpPr>
          <p:sp>
            <p:nvSpPr>
              <p:cNvPr id="58" name="楕円 57">
                <a:extLst>
                  <a:ext uri="{FF2B5EF4-FFF2-40B4-BE49-F238E27FC236}">
                    <a16:creationId xmlns:a16="http://schemas.microsoft.com/office/drawing/2014/main" id="{D824CE72-B78D-4547-819F-6C4A3C0F03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AD7B3A4D-B3FD-409D-AEFF-61167D08BD2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110B6ED0-02DB-4786-8A13-7EE36EA22AE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楕円 60">
                <a:extLst>
                  <a:ext uri="{FF2B5EF4-FFF2-40B4-BE49-F238E27FC236}">
                    <a16:creationId xmlns:a16="http://schemas.microsoft.com/office/drawing/2014/main" id="{84894DB9-D106-4E0D-ABF2-DD2053F05FB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80" name="Oval 43"/>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2</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95" name="グループ化 94">
            <a:extLst>
              <a:ext uri="{FF2B5EF4-FFF2-40B4-BE49-F238E27FC236}">
                <a16:creationId xmlns:a16="http://schemas.microsoft.com/office/drawing/2014/main" id="{4068A710-D37C-D573-2AB3-7204A26B86D5}"/>
              </a:ext>
            </a:extLst>
          </p:cNvPr>
          <p:cNvGrpSpPr/>
          <p:nvPr/>
        </p:nvGrpSpPr>
        <p:grpSpPr>
          <a:xfrm>
            <a:off x="5529387" y="3276627"/>
            <a:ext cx="2546748" cy="1682700"/>
            <a:chOff x="649130" y="2192511"/>
            <a:chExt cx="2694151" cy="1883850"/>
          </a:xfrm>
        </p:grpSpPr>
        <p:grpSp>
          <p:nvGrpSpPr>
            <p:cNvPr id="96" name="Group 34">
              <a:extLst>
                <a:ext uri="{FF2B5EF4-FFF2-40B4-BE49-F238E27FC236}">
                  <a16:creationId xmlns:a16="http://schemas.microsoft.com/office/drawing/2014/main" id="{CD070EC0-52FC-36A6-D789-B1F54CB99AAE}"/>
                </a:ext>
              </a:extLst>
            </p:cNvPr>
            <p:cNvGrpSpPr>
              <a:grpSpLocks/>
            </p:cNvGrpSpPr>
            <p:nvPr/>
          </p:nvGrpSpPr>
          <p:grpSpPr bwMode="auto">
            <a:xfrm>
              <a:off x="1323982" y="2559743"/>
              <a:ext cx="1531937" cy="1255713"/>
              <a:chOff x="118" y="203"/>
              <a:chExt cx="74" cy="48"/>
            </a:xfrm>
          </p:grpSpPr>
          <p:sp>
            <p:nvSpPr>
              <p:cNvPr id="116" name="Rectangle 35">
                <a:extLst>
                  <a:ext uri="{FF2B5EF4-FFF2-40B4-BE49-F238E27FC236}">
                    <a16:creationId xmlns:a16="http://schemas.microsoft.com/office/drawing/2014/main" id="{95BB6BA2-D5BA-0324-29E4-34920396C6FB}"/>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7" name="Rectangle 36">
                <a:extLst>
                  <a:ext uri="{FF2B5EF4-FFF2-40B4-BE49-F238E27FC236}">
                    <a16:creationId xmlns:a16="http://schemas.microsoft.com/office/drawing/2014/main" id="{71EA7ED9-7972-CB4B-49B8-2DA1BB5DC055}"/>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8" name="Rectangle 37">
                <a:extLst>
                  <a:ext uri="{FF2B5EF4-FFF2-40B4-BE49-F238E27FC236}">
                    <a16:creationId xmlns:a16="http://schemas.microsoft.com/office/drawing/2014/main" id="{A55C3097-ED81-7F39-C943-49E862A01398}"/>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97" name="Text Box 47">
              <a:extLst>
                <a:ext uri="{FF2B5EF4-FFF2-40B4-BE49-F238E27FC236}">
                  <a16:creationId xmlns:a16="http://schemas.microsoft.com/office/drawing/2014/main" id="{8301623F-3411-B25B-5FC4-23F0BA6294DC}"/>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98" name="Text Box 46">
              <a:extLst>
                <a:ext uri="{FF2B5EF4-FFF2-40B4-BE49-F238E27FC236}">
                  <a16:creationId xmlns:a16="http://schemas.microsoft.com/office/drawing/2014/main" id="{65635DEC-B8C4-23A4-82D6-2C8F8E711423}"/>
                </a:ext>
              </a:extLst>
            </p:cNvPr>
            <p:cNvSpPr txBox="1">
              <a:spLocks noChangeArrowheads="1"/>
            </p:cNvSpPr>
            <p:nvPr/>
          </p:nvSpPr>
          <p:spPr bwMode="auto">
            <a:xfrm>
              <a:off x="1000131" y="2192511"/>
              <a:ext cx="2343150" cy="41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小倉ｱﾄﾞﾊﾞｲｻﾞｰ</a:t>
              </a:r>
            </a:p>
          </p:txBody>
        </p:sp>
        <p:sp>
          <p:nvSpPr>
            <p:cNvPr id="99" name="楕円 98">
              <a:extLst>
                <a:ext uri="{FF2B5EF4-FFF2-40B4-BE49-F238E27FC236}">
                  <a16:creationId xmlns:a16="http://schemas.microsoft.com/office/drawing/2014/main" id="{757E2911-9D1A-0600-7A70-F424D27809DD}"/>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0" name="グループ化 99">
              <a:extLst>
                <a:ext uri="{FF2B5EF4-FFF2-40B4-BE49-F238E27FC236}">
                  <a16:creationId xmlns:a16="http://schemas.microsoft.com/office/drawing/2014/main" id="{EA1DB977-A221-AF57-07C5-BECC703E276B}"/>
                </a:ext>
              </a:extLst>
            </p:cNvPr>
            <p:cNvGrpSpPr/>
            <p:nvPr/>
          </p:nvGrpSpPr>
          <p:grpSpPr>
            <a:xfrm>
              <a:off x="967737" y="2730439"/>
              <a:ext cx="2226305" cy="918284"/>
              <a:chOff x="967737" y="2730439"/>
              <a:chExt cx="2226305" cy="918284"/>
            </a:xfrm>
          </p:grpSpPr>
          <p:sp>
            <p:nvSpPr>
              <p:cNvPr id="112" name="楕円 111">
                <a:extLst>
                  <a:ext uri="{FF2B5EF4-FFF2-40B4-BE49-F238E27FC236}">
                    <a16:creationId xmlns:a16="http://schemas.microsoft.com/office/drawing/2014/main" id="{7A97ECC6-8F3A-9B75-1BDA-420206AFB92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楕円 112">
                <a:extLst>
                  <a:ext uri="{FF2B5EF4-FFF2-40B4-BE49-F238E27FC236}">
                    <a16:creationId xmlns:a16="http://schemas.microsoft.com/office/drawing/2014/main" id="{2A22FA5D-5483-027D-3B17-16CDE5EEE061}"/>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楕円 113">
                <a:extLst>
                  <a:ext uri="{FF2B5EF4-FFF2-40B4-BE49-F238E27FC236}">
                    <a16:creationId xmlns:a16="http://schemas.microsoft.com/office/drawing/2014/main" id="{A9F280E3-0D00-975B-1062-9BC6E8BB6A5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楕円 114">
                <a:extLst>
                  <a:ext uri="{FF2B5EF4-FFF2-40B4-BE49-F238E27FC236}">
                    <a16:creationId xmlns:a16="http://schemas.microsoft.com/office/drawing/2014/main" id="{76B733F4-6F0A-86B7-5E51-2DB0CBCF1287}"/>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1" name="グループ化 100">
              <a:extLst>
                <a:ext uri="{FF2B5EF4-FFF2-40B4-BE49-F238E27FC236}">
                  <a16:creationId xmlns:a16="http://schemas.microsoft.com/office/drawing/2014/main" id="{58F160E8-B5F8-FEDC-A4FD-530CE5167796}"/>
                </a:ext>
              </a:extLst>
            </p:cNvPr>
            <p:cNvGrpSpPr/>
            <p:nvPr/>
          </p:nvGrpSpPr>
          <p:grpSpPr>
            <a:xfrm>
              <a:off x="968683" y="2729005"/>
              <a:ext cx="2226305" cy="918284"/>
              <a:chOff x="967737" y="2730439"/>
              <a:chExt cx="2226305" cy="918284"/>
            </a:xfrm>
          </p:grpSpPr>
          <p:sp>
            <p:nvSpPr>
              <p:cNvPr id="108" name="楕円 107">
                <a:extLst>
                  <a:ext uri="{FF2B5EF4-FFF2-40B4-BE49-F238E27FC236}">
                    <a16:creationId xmlns:a16="http://schemas.microsoft.com/office/drawing/2014/main" id="{5B2D713C-9473-2741-2EEB-5FBEB3E84E0B}"/>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楕円 108">
                <a:extLst>
                  <a:ext uri="{FF2B5EF4-FFF2-40B4-BE49-F238E27FC236}">
                    <a16:creationId xmlns:a16="http://schemas.microsoft.com/office/drawing/2014/main" id="{A1941978-3EF9-4C62-D27B-004A6A21AE9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楕円 109">
                <a:extLst>
                  <a:ext uri="{FF2B5EF4-FFF2-40B4-BE49-F238E27FC236}">
                    <a16:creationId xmlns:a16="http://schemas.microsoft.com/office/drawing/2014/main" id="{249ADC2B-D596-C31D-AF88-DFD5BBD1680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楕円 110">
                <a:extLst>
                  <a:ext uri="{FF2B5EF4-FFF2-40B4-BE49-F238E27FC236}">
                    <a16:creationId xmlns:a16="http://schemas.microsoft.com/office/drawing/2014/main" id="{6C9D5CCF-B9A8-9CEF-1981-D8D2941ADF9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2" name="グループ化 101">
              <a:extLst>
                <a:ext uri="{FF2B5EF4-FFF2-40B4-BE49-F238E27FC236}">
                  <a16:creationId xmlns:a16="http://schemas.microsoft.com/office/drawing/2014/main" id="{E5DD600F-8B8A-086C-96BB-4E230D5FA418}"/>
                </a:ext>
              </a:extLst>
            </p:cNvPr>
            <p:cNvGrpSpPr/>
            <p:nvPr/>
          </p:nvGrpSpPr>
          <p:grpSpPr>
            <a:xfrm>
              <a:off x="967737" y="2728457"/>
              <a:ext cx="2226305" cy="918284"/>
              <a:chOff x="967737" y="2730439"/>
              <a:chExt cx="2226305" cy="918284"/>
            </a:xfrm>
          </p:grpSpPr>
          <p:sp>
            <p:nvSpPr>
              <p:cNvPr id="104" name="楕円 103">
                <a:extLst>
                  <a:ext uri="{FF2B5EF4-FFF2-40B4-BE49-F238E27FC236}">
                    <a16:creationId xmlns:a16="http://schemas.microsoft.com/office/drawing/2014/main" id="{98D82486-D78F-9A04-CF75-835A0C0212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楕円 104">
                <a:extLst>
                  <a:ext uri="{FF2B5EF4-FFF2-40B4-BE49-F238E27FC236}">
                    <a16:creationId xmlns:a16="http://schemas.microsoft.com/office/drawing/2014/main" id="{77EC938B-5FB8-0A22-B18B-0FBFA6D38F85}"/>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楕円 105">
                <a:extLst>
                  <a:ext uri="{FF2B5EF4-FFF2-40B4-BE49-F238E27FC236}">
                    <a16:creationId xmlns:a16="http://schemas.microsoft.com/office/drawing/2014/main" id="{C0777DD7-7F3A-F36F-0A10-BAAD3A0DF53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楕円 106">
                <a:extLst>
                  <a:ext uri="{FF2B5EF4-FFF2-40B4-BE49-F238E27FC236}">
                    <a16:creationId xmlns:a16="http://schemas.microsoft.com/office/drawing/2014/main" id="{FECA7C06-7E57-1F8F-EA8B-C2F56B80338D}"/>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3" name="Oval 43">
              <a:extLst>
                <a:ext uri="{FF2B5EF4-FFF2-40B4-BE49-F238E27FC236}">
                  <a16:creationId xmlns:a16="http://schemas.microsoft.com/office/drawing/2014/main" id="{25B36DC8-6589-59A3-51AB-F9F1F6E8022D}"/>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1</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sp>
        <p:nvSpPr>
          <p:cNvPr id="5" name="Text Box 46">
            <a:extLst>
              <a:ext uri="{FF2B5EF4-FFF2-40B4-BE49-F238E27FC236}">
                <a16:creationId xmlns:a16="http://schemas.microsoft.com/office/drawing/2014/main" id="{A19A766E-C115-FBE7-B32A-97D8E0838AAB}"/>
              </a:ext>
            </a:extLst>
          </p:cNvPr>
          <p:cNvSpPr txBox="1">
            <a:spLocks noChangeArrowheads="1"/>
          </p:cNvSpPr>
          <p:nvPr/>
        </p:nvSpPr>
        <p:spPr bwMode="auto">
          <a:xfrm>
            <a:off x="5723806" y="5938313"/>
            <a:ext cx="24897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須藤サブｱﾄﾞﾊﾞｲｻﾞｰ</a:t>
            </a:r>
          </a:p>
        </p:txBody>
      </p:sp>
      <p:sp>
        <p:nvSpPr>
          <p:cNvPr id="6" name="Text Box 46">
            <a:extLst>
              <a:ext uri="{FF2B5EF4-FFF2-40B4-BE49-F238E27FC236}">
                <a16:creationId xmlns:a16="http://schemas.microsoft.com/office/drawing/2014/main" id="{25364C30-922F-CDF7-A815-78DD8593C2D8}"/>
              </a:ext>
            </a:extLst>
          </p:cNvPr>
          <p:cNvSpPr txBox="1">
            <a:spLocks noChangeArrowheads="1"/>
          </p:cNvSpPr>
          <p:nvPr/>
        </p:nvSpPr>
        <p:spPr bwMode="auto">
          <a:xfrm>
            <a:off x="5723805" y="6249360"/>
            <a:ext cx="248970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恩澤サブｱﾄﾞﾊﾞｲｻﾞｰ</a:t>
            </a:r>
            <a:endParaRPr kumimoji="0" lang="en-US" altLang="ja-JP" sz="1800" b="1" dirty="0">
              <a:latin typeface="HG丸ｺﾞｼｯｸM-PRO" panose="020F0600000000000000" pitchFamily="50" charset="-128"/>
              <a:ea typeface="HG丸ｺﾞｼｯｸM-PRO" panose="020F0600000000000000" pitchFamily="50" charset="-128"/>
            </a:endParaRPr>
          </a:p>
          <a:p>
            <a:pPr algn="ctr">
              <a:spcBef>
                <a:spcPct val="0"/>
              </a:spcBef>
              <a:buFontTx/>
              <a:buNone/>
            </a:pPr>
            <a:r>
              <a:rPr kumimoji="0" lang="ja-JP" altLang="en-US" sz="1200" b="1" dirty="0">
                <a:latin typeface="HG丸ｺﾞｼｯｸM-PRO" panose="020F0600000000000000" pitchFamily="50" charset="-128"/>
                <a:ea typeface="HG丸ｺﾞｼｯｸM-PRO" panose="020F0600000000000000" pitchFamily="50" charset="-128"/>
              </a:rPr>
              <a:t>（</a:t>
            </a:r>
            <a:r>
              <a:rPr kumimoji="0" lang="en-US" altLang="ja-JP" sz="1200" b="1" dirty="0">
                <a:latin typeface="HG丸ｺﾞｼｯｸM-PRO" panose="020F0600000000000000" pitchFamily="50" charset="-128"/>
                <a:ea typeface="HG丸ｺﾞｼｯｸM-PRO" panose="020F0600000000000000" pitchFamily="50" charset="-128"/>
              </a:rPr>
              <a:t>25</a:t>
            </a:r>
            <a:r>
              <a:rPr kumimoji="0" lang="ja-JP" altLang="en-US" sz="1200" b="1" dirty="0">
                <a:latin typeface="HG丸ｺﾞｼｯｸM-PRO" panose="020F0600000000000000" pitchFamily="50" charset="-128"/>
                <a:ea typeface="HG丸ｺﾞｼｯｸM-PRO" panose="020F0600000000000000" pitchFamily="50" charset="-128"/>
              </a:rPr>
              <a:t>欠席）</a:t>
            </a:r>
          </a:p>
        </p:txBody>
      </p:sp>
    </p:spTree>
    <p:extLst>
      <p:ext uri="{BB962C8B-B14F-4D97-AF65-F5344CB8AC3E}">
        <p14:creationId xmlns:p14="http://schemas.microsoft.com/office/powerpoint/2010/main" val="884165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14"/>
          <p:cNvSpPr>
            <a:spLocks noChangeArrowheads="1"/>
          </p:cNvSpPr>
          <p:nvPr/>
        </p:nvSpPr>
        <p:spPr bwMode="auto">
          <a:xfrm>
            <a:off x="323850" y="188913"/>
            <a:ext cx="3816102" cy="381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スケジュール</a:t>
            </a:r>
          </a:p>
        </p:txBody>
      </p:sp>
      <p:graphicFrame>
        <p:nvGraphicFramePr>
          <p:cNvPr id="5" name="表 4">
            <a:extLst>
              <a:ext uri="{FF2B5EF4-FFF2-40B4-BE49-F238E27FC236}">
                <a16:creationId xmlns:a16="http://schemas.microsoft.com/office/drawing/2014/main" id="{233659FE-EFB4-4A1C-9976-1B12B5FE5756}"/>
              </a:ext>
            </a:extLst>
          </p:cNvPr>
          <p:cNvGraphicFramePr>
            <a:graphicFrameLocks noGrp="1"/>
          </p:cNvGraphicFramePr>
          <p:nvPr>
            <p:extLst>
              <p:ext uri="{D42A27DB-BD31-4B8C-83A1-F6EECF244321}">
                <p14:modId xmlns:p14="http://schemas.microsoft.com/office/powerpoint/2010/main" val="2410024518"/>
              </p:ext>
            </p:extLst>
          </p:nvPr>
        </p:nvGraphicFramePr>
        <p:xfrm>
          <a:off x="107505" y="601328"/>
          <a:ext cx="8928991" cy="6067759"/>
        </p:xfrm>
        <a:graphic>
          <a:graphicData uri="http://schemas.openxmlformats.org/drawingml/2006/table">
            <a:tbl>
              <a:tblPr firstRow="1" firstCol="1" lastRow="1" lastCol="1" bandRow="1" bandCol="1"/>
              <a:tblGrid>
                <a:gridCol w="717909">
                  <a:extLst>
                    <a:ext uri="{9D8B030D-6E8A-4147-A177-3AD203B41FA5}">
                      <a16:colId xmlns:a16="http://schemas.microsoft.com/office/drawing/2014/main" val="4132221719"/>
                    </a:ext>
                  </a:extLst>
                </a:gridCol>
                <a:gridCol w="2737027">
                  <a:extLst>
                    <a:ext uri="{9D8B030D-6E8A-4147-A177-3AD203B41FA5}">
                      <a16:colId xmlns:a16="http://schemas.microsoft.com/office/drawing/2014/main" val="2848445204"/>
                    </a:ext>
                  </a:extLst>
                </a:gridCol>
                <a:gridCol w="4969999">
                  <a:extLst>
                    <a:ext uri="{9D8B030D-6E8A-4147-A177-3AD203B41FA5}">
                      <a16:colId xmlns:a16="http://schemas.microsoft.com/office/drawing/2014/main" val="3844433692"/>
                    </a:ext>
                  </a:extLst>
                </a:gridCol>
                <a:gridCol w="504056">
                  <a:extLst>
                    <a:ext uri="{9D8B030D-6E8A-4147-A177-3AD203B41FA5}">
                      <a16:colId xmlns:a16="http://schemas.microsoft.com/office/drawing/2014/main" val="3017019085"/>
                    </a:ext>
                  </a:extLst>
                </a:gridCol>
              </a:tblGrid>
              <a:tr h="232566">
                <a:tc>
                  <a:txBody>
                    <a:bodyPr/>
                    <a:lstStyle/>
                    <a:p>
                      <a:pPr algn="ctr">
                        <a:lnSpc>
                          <a:spcPts val="1800"/>
                        </a:lnSpc>
                      </a:pP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日</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時　間</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内　　　　　　容</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担当</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180300"/>
                  </a:ext>
                </a:extLst>
              </a:tr>
              <a:tr h="318847">
                <a:tc rowSpan="6">
                  <a:txBody>
                    <a:bodyPr/>
                    <a:lstStyle/>
                    <a:p>
                      <a:pPr algn="ctr">
                        <a:lnSpc>
                          <a:spcPct val="150000"/>
                        </a:lnSpc>
                      </a:pPr>
                      <a:r>
                        <a:rPr lang="en-US" sz="1050">
                          <a:effectLst/>
                          <a:latin typeface="Meiryo UI" panose="020B0604030504040204" pitchFamily="50" charset="-128"/>
                          <a:ea typeface="Meiryo UI" panose="020B0604030504040204" pitchFamily="50" charset="-128"/>
                          <a:cs typeface="Times New Roman" panose="02020603050405020304" pitchFamily="18" charset="0"/>
                        </a:rPr>
                        <a:t>1</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日</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目</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11:35</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11:45</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グループ討論の進め方の説明</a:t>
                      </a:r>
                      <a:endParaRPr lang="ja-JP" sz="1050" strike="sngStrike"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9127102"/>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11:45</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15</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自己紹介・ウォーミングアップ</a:t>
                      </a:r>
                      <a:endParaRPr lang="ja-JP" altLang="en-US"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4966951"/>
                  </a:ext>
                </a:extLst>
              </a:tr>
              <a:tr h="318847">
                <a:tc vMerge="1">
                  <a:txBody>
                    <a:bodyPr/>
                    <a:lstStyle/>
                    <a:p>
                      <a:endParaRPr kumimoji="1" lang="ja-JP" altLang="en-US"/>
                    </a:p>
                  </a:txBody>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12:00</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12:20</a:t>
                      </a:r>
                    </a:p>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分）</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グループの旗づくり（役割分担など）</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8965920"/>
                  </a:ext>
                </a:extLst>
              </a:tr>
              <a:tr h="318847">
                <a:tc vMerge="1">
                  <a:txBody>
                    <a:bodyPr/>
                    <a:lstStyle/>
                    <a:p>
                      <a:endParaRPr kumimoji="1" lang="ja-JP" altLang="en-US"/>
                    </a:p>
                  </a:txBody>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12:20</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13:20</a:t>
                      </a:r>
                    </a:p>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050" dirty="0">
                          <a:effectLst/>
                          <a:latin typeface="Meiryo UI" panose="020B0604030504040204" pitchFamily="50" charset="-128"/>
                          <a:ea typeface="Meiryo UI" panose="020B0604030504040204" pitchFamily="50" charset="-128"/>
                          <a:cs typeface="Times New Roman" panose="02020603050405020304" pitchFamily="18" charset="0"/>
                        </a:rPr>
                        <a:t>昼食　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7204929"/>
                  </a:ext>
                </a:extLst>
              </a:tr>
              <a:tr h="361818">
                <a:tc vMerge="1">
                  <a:txBody>
                    <a:bodyPr/>
                    <a:lstStyle/>
                    <a:p>
                      <a:endParaRPr kumimoji="1" lang="ja-JP" altLang="en-US"/>
                    </a:p>
                  </a:txBody>
                  <a:tcPr>
                    <a:lnT w="12700" cmpd="sng">
                      <a:noFill/>
                      <a:prstDash val="solid"/>
                    </a:lnT>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推進者</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としてあるべき姿」の統一認識と重要行動ポイントの選定</a:t>
                      </a:r>
                    </a:p>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（適宜休憩）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alt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8360059"/>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15:20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16:40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(80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情報</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交流</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会（各コース別）</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1293848"/>
                  </a:ext>
                </a:extLst>
              </a:tr>
              <a:tr h="318847">
                <a:tc>
                  <a:txBody>
                    <a:bodyPr/>
                    <a:lstStyle/>
                    <a:p>
                      <a:pPr algn="ctr">
                        <a:lnSpc>
                          <a:spcPct val="150000"/>
                        </a:lnSpc>
                      </a:pPr>
                      <a:r>
                        <a:rPr lang="en-US" sz="1050">
                          <a:effectLst/>
                          <a:latin typeface="Meiryo UI" panose="020B0604030504040204" pitchFamily="50" charset="-128"/>
                          <a:ea typeface="Meiryo UI" panose="020B0604030504040204" pitchFamily="50" charset="-128"/>
                          <a:cs typeface="Times New Roman" panose="02020603050405020304" pitchFamily="18" charset="0"/>
                        </a:rPr>
                        <a:t> </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16:40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16:50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閉会</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6512345"/>
                  </a:ext>
                </a:extLst>
              </a:tr>
              <a:tr h="318847">
                <a:tc rowSpan="11">
                  <a:txBody>
                    <a:bodyPr/>
                    <a:lstStyle/>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２</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日</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目</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9:0</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9:10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受付・</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事務連絡（</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推進者</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コース</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会場ごと</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alt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60320"/>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9:10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10:10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現状の姿と問題点</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r>
                        <a:rPr lang="ja-JP" sz="1050">
                          <a:effectLst/>
                          <a:latin typeface="Meiryo UI" panose="020B0604030504040204" pitchFamily="50" charset="-128"/>
                          <a:ea typeface="Meiryo UI" panose="020B0604030504040204" pitchFamily="50" charset="-128"/>
                          <a:cs typeface="Times New Roman" panose="02020603050405020304" pitchFamily="18" charset="0"/>
                        </a:rPr>
                        <a:t>課題</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r>
                        <a:rPr lang="ja-JP" sz="1050">
                          <a:effectLst/>
                          <a:latin typeface="Meiryo UI" panose="020B0604030504040204" pitchFamily="50" charset="-128"/>
                          <a:ea typeface="Meiryo UI" panose="020B0604030504040204" pitchFamily="50" charset="-128"/>
                          <a:cs typeface="Times New Roman" panose="02020603050405020304" pitchFamily="18" charset="0"/>
                        </a:rPr>
                        <a:t>の明確化</a:t>
                      </a:r>
                    </a:p>
                    <a:p>
                      <a:pPr algn="just">
                        <a:tabLst>
                          <a:tab pos="2700020" algn="ctr"/>
                          <a:tab pos="5400040" algn="r"/>
                          <a:tab pos="533400" algn="l"/>
                        </a:tabLst>
                      </a:pPr>
                      <a:r>
                        <a:rPr lang="ja-JP" sz="105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※活動支援マトリックス表の作成</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0665452"/>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11:10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推進者</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として「やるべきこと（方策）」の洗い出し</a:t>
                      </a:r>
                    </a:p>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※活動支援マトリックス表の作成　（適宜休憩）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878747"/>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11:10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(50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活動支援マトリックス表の充実とまとめ</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0214133"/>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13:00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昼食 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0528578"/>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13:00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13:30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(30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グループ討論のまとめと発表準備</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528003"/>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13:30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14:</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40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70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ＧＤ結果発表　</a:t>
                      </a:r>
                      <a:r>
                        <a:rPr lang="ja-JP" altLang="en-US"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rPr>
                        <a:t>・情報交流・代表サークル選出</a:t>
                      </a:r>
                      <a:endParaRPr lang="ja-JP"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7063064"/>
                  </a:ext>
                </a:extLst>
              </a:tr>
              <a:tr h="352735">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14:</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40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(3</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私のＱＣサークル推進計画書の作成</a:t>
                      </a:r>
                    </a:p>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b="0" strike="noStrike"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rPr>
                        <a:t>15:10</a:t>
                      </a:r>
                      <a:r>
                        <a:rPr lang="ja-JP"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rPr>
                        <a:t>～ コース別研修閉会あいさつ</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（会場世話人）</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＆代表サークル報告</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90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9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4656068"/>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会場移動</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744725"/>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合同発表会　質疑応答　総評</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a:t>
                      </a:r>
                      <a:endParaRPr kumimoji="1" lang="ja-JP"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8595658"/>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30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閉会挨拶　アンケート記入　解散</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a:t>
                      </a:r>
                      <a:endParaRPr kumimoji="1" lang="ja-JP"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6216700"/>
                  </a:ext>
                </a:extLst>
              </a:tr>
            </a:tbl>
          </a:graphicData>
        </a:graphic>
      </p:graphicFrame>
    </p:spTree>
    <p:extLst>
      <p:ext uri="{BB962C8B-B14F-4D97-AF65-F5344CB8AC3E}">
        <p14:creationId xmlns:p14="http://schemas.microsoft.com/office/powerpoint/2010/main" val="3256616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FF66150-1E5D-2750-43F6-9641E9C9CF08}"/>
              </a:ext>
            </a:extLst>
          </p:cNvPr>
          <p:cNvSpPr txBox="1"/>
          <p:nvPr/>
        </p:nvSpPr>
        <p:spPr>
          <a:xfrm>
            <a:off x="2635" y="10261"/>
            <a:ext cx="9141366" cy="461665"/>
          </a:xfrm>
          <a:prstGeom prst="rect">
            <a:avLst/>
          </a:prstGeom>
          <a:noFill/>
        </p:spPr>
        <p:txBody>
          <a:bodyPr wrap="square" rtlCol="0">
            <a:spAutoFit/>
          </a:bodyPr>
          <a:lstStyle/>
          <a:p>
            <a:r>
              <a:rPr kumimoji="1" lang="en-US" altLang="ja-JP" b="1" dirty="0">
                <a:solidFill>
                  <a:srgbClr val="000000"/>
                </a:solidFill>
                <a:latin typeface="Meiryo UI" panose="020B0604030504040204" pitchFamily="50" charset="-128"/>
                <a:ea typeface="Meiryo UI" panose="020B0604030504040204" pitchFamily="50" charset="-128"/>
              </a:rPr>
              <a:t>【</a:t>
            </a:r>
            <a:r>
              <a:rPr kumimoji="1" lang="ja-JP" altLang="en-US" b="1" dirty="0">
                <a:solidFill>
                  <a:srgbClr val="000000"/>
                </a:solidFill>
                <a:latin typeface="Meiryo UI" panose="020B0604030504040204" pitchFamily="50" charset="-128"/>
                <a:ea typeface="Meiryo UI" panose="020B0604030504040204" pitchFamily="50" charset="-128"/>
              </a:rPr>
              <a:t>初めに</a:t>
            </a:r>
            <a:r>
              <a:rPr kumimoji="1" lang="en-US" altLang="ja-JP" b="1" dirty="0">
                <a:solidFill>
                  <a:srgbClr val="000000"/>
                </a:solidFill>
                <a:latin typeface="Meiryo UI" panose="020B0604030504040204" pitchFamily="50" charset="-128"/>
                <a:ea typeface="Meiryo UI" panose="020B0604030504040204" pitchFamily="50" charset="-128"/>
              </a:rPr>
              <a:t>】</a:t>
            </a:r>
            <a:endParaRPr kumimoji="1" lang="ja-JP" altLang="en-US" b="1" dirty="0"/>
          </a:p>
        </p:txBody>
      </p:sp>
      <p:sp>
        <p:nvSpPr>
          <p:cNvPr id="3" name="テキスト ボックス 2">
            <a:extLst>
              <a:ext uri="{FF2B5EF4-FFF2-40B4-BE49-F238E27FC236}">
                <a16:creationId xmlns:a16="http://schemas.microsoft.com/office/drawing/2014/main" id="{0C05AE9C-3D23-17FF-4DEA-71A4158F2956}"/>
              </a:ext>
            </a:extLst>
          </p:cNvPr>
          <p:cNvSpPr txBox="1"/>
          <p:nvPr/>
        </p:nvSpPr>
        <p:spPr>
          <a:xfrm>
            <a:off x="4987093" y="15746"/>
            <a:ext cx="4156907" cy="369332"/>
          </a:xfrm>
          <a:prstGeom prst="rect">
            <a:avLst/>
          </a:prstGeom>
          <a:solidFill>
            <a:srgbClr val="FFFF00"/>
          </a:solid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Text Box 2">
            <a:extLst>
              <a:ext uri="{FF2B5EF4-FFF2-40B4-BE49-F238E27FC236}">
                <a16:creationId xmlns:a16="http://schemas.microsoft.com/office/drawing/2014/main" id="{EC6FDBE5-DCC2-5C01-4D6E-C3A18FFF0476}"/>
              </a:ext>
            </a:extLst>
          </p:cNvPr>
          <p:cNvSpPr txBox="1">
            <a:spLocks noChangeArrowheads="1"/>
          </p:cNvSpPr>
          <p:nvPr/>
        </p:nvSpPr>
        <p:spPr bwMode="auto">
          <a:xfrm>
            <a:off x="228600" y="533400"/>
            <a:ext cx="8686800" cy="501675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◆運営側担当者の紹介</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①世話人</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②会場チーフアドバイザー</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③会場グループアドバイザー</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◆今回の研修会に対する想い</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持って帰っていただきたい　ワンポイントアドバイス</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☆招待事例、講話、その他より</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711110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28600" y="533400"/>
            <a:ext cx="8686800" cy="17446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研修目的</a:t>
            </a:r>
          </a:p>
          <a:p>
            <a:pPr eaLnBrk="1" hangingPunct="1">
              <a:spcBef>
                <a:spcPct val="50000"/>
              </a:spcBef>
              <a:buFontTx/>
              <a:buNone/>
            </a:pP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推進者としての「あるべき姿」から「やるべき事」を考え、討論で出された意見や発表内容、他社との情報交換から、個人の具体的な推進計画を考える</a:t>
            </a:r>
          </a:p>
        </p:txBody>
      </p:sp>
      <p:sp>
        <p:nvSpPr>
          <p:cNvPr id="6147" name="Text Box 3"/>
          <p:cNvSpPr txBox="1">
            <a:spLocks noChangeArrowheads="1"/>
          </p:cNvSpPr>
          <p:nvPr/>
        </p:nvSpPr>
        <p:spPr bwMode="auto">
          <a:xfrm>
            <a:off x="533400" y="3124200"/>
            <a:ext cx="81534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一口に「推進者」と言ってもその範囲は広く、事業所や部の推進担当者、課単位の推進者、サークルに密着した推進者（コーチ、サークル長など）、全社の推進事務局の立場などさまざまです。　今回のグループ討論は、直接サークルを見る推進者の立場で議論を進めてください。</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これからグループ討論をスムーズに進めていくためには、メンバー全員で、「推進者のあるべき姿」を再認識し、明確にする必要があります。</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48" name="AutoShape 4"/>
          <p:cNvSpPr>
            <a:spLocks noChangeArrowheads="1"/>
          </p:cNvSpPr>
          <p:nvPr/>
        </p:nvSpPr>
        <p:spPr bwMode="auto">
          <a:xfrm>
            <a:off x="2514600" y="2362200"/>
            <a:ext cx="3733800" cy="609600"/>
          </a:xfrm>
          <a:prstGeom prst="downArrow">
            <a:avLst>
              <a:gd name="adj1" fmla="val 54861"/>
              <a:gd name="adj2" fmla="val 58074"/>
            </a:avLst>
          </a:prstGeom>
          <a:solidFill>
            <a:srgbClr val="FFCCFF"/>
          </a:solidFill>
          <a:ln w="9525">
            <a:solidFill>
              <a:schemeClr val="tx1"/>
            </a:solidFill>
            <a:miter lim="800000"/>
            <a:headEnd/>
            <a:tailEnd/>
          </a:ln>
        </p:spPr>
        <p:txBody>
          <a:bodyPr vert="eaVert"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テキスト ボックス 4"/>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５．１　グループ討論の進め方説明</a:t>
            </a:r>
            <a:endParaRPr kumimoji="1" lang="ja-JP" altLang="en-US" b="1" dirty="0"/>
          </a:p>
        </p:txBody>
      </p:sp>
      <p:sp>
        <p:nvSpPr>
          <p:cNvPr id="7" name="テキスト ボックス 6">
            <a:extLst>
              <a:ext uri="{FF2B5EF4-FFF2-40B4-BE49-F238E27FC236}">
                <a16:creationId xmlns:a16="http://schemas.microsoft.com/office/drawing/2014/main" id="{6EFBC041-9E57-469D-BF25-F8052836B758}"/>
              </a:ext>
            </a:extLst>
          </p:cNvPr>
          <p:cNvSpPr txBox="1"/>
          <p:nvPr/>
        </p:nvSpPr>
        <p:spPr>
          <a:xfrm>
            <a:off x="5148064" y="-17275"/>
            <a:ext cx="4156907" cy="369332"/>
          </a:xfrm>
          <a:prstGeom prst="rect">
            <a:avLst/>
          </a:prstGeom>
          <a:solidFill>
            <a:srgbClr val="FFFF00"/>
          </a:solid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9946" y="565760"/>
            <a:ext cx="8915400" cy="459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40000"/>
              </a:spcBef>
              <a:buFontTx/>
              <a:buNone/>
            </a:pP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 (</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1</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)自己紹介（</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10</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分間）</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① アドバイザーから行い、</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　　　時計回り</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に紹介していきます。</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② </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各自の持ち時間を決めておきます。</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③ </a:t>
            </a:r>
            <a:r>
              <a:rPr kumimoji="1" lang="ja-JP" altLang="en-US" sz="2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「参加券、紹介項目メモ」を活用。</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④ 打ち解け合うために、</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趣味や特技なども話すと良いでしょう。</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５．２　自己紹介・ウォーミングアップ</a:t>
            </a:r>
            <a:endParaRPr kumimoji="1" lang="ja-JP" altLang="en-US" b="1" dirty="0"/>
          </a:p>
        </p:txBody>
      </p:sp>
      <p:pic>
        <p:nvPicPr>
          <p:cNvPr id="7" name="図 6" descr="白いバックグラウンドの前に座っている人形&#10;&#10;低い精度で自動的に生成された説明">
            <a:extLst>
              <a:ext uri="{FF2B5EF4-FFF2-40B4-BE49-F238E27FC236}">
                <a16:creationId xmlns:a16="http://schemas.microsoft.com/office/drawing/2014/main" id="{11C5228E-96AD-F33C-CB62-E301A9579C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4164573"/>
            <a:ext cx="2636912" cy="2636912"/>
          </a:xfrm>
          <a:prstGeom prst="rect">
            <a:avLst/>
          </a:prstGeom>
        </p:spPr>
      </p:pic>
      <p:sp>
        <p:nvSpPr>
          <p:cNvPr id="8" name="テキスト ボックス 7">
            <a:extLst>
              <a:ext uri="{FF2B5EF4-FFF2-40B4-BE49-F238E27FC236}">
                <a16:creationId xmlns:a16="http://schemas.microsoft.com/office/drawing/2014/main" id="{0B602DE7-289E-455E-99C6-4367611268EE}"/>
              </a:ext>
            </a:extLst>
          </p:cNvPr>
          <p:cNvSpPr txBox="1"/>
          <p:nvPr/>
        </p:nvSpPr>
        <p:spPr>
          <a:xfrm>
            <a:off x="5148064" y="-17275"/>
            <a:ext cx="4156907" cy="369332"/>
          </a:xfrm>
          <a:prstGeom prst="rect">
            <a:avLst/>
          </a:prstGeom>
          <a:no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a:extLst>
              <a:ext uri="{FF2B5EF4-FFF2-40B4-BE49-F238E27FC236}">
                <a16:creationId xmlns:a16="http://schemas.microsoft.com/office/drawing/2014/main" id="{D9CBCFF3-8B17-F068-F50A-DDE4F1B05D57}"/>
              </a:ext>
            </a:extLst>
          </p:cNvPr>
          <p:cNvPicPr>
            <a:picLocks noChangeAspect="1"/>
          </p:cNvPicPr>
          <p:nvPr/>
        </p:nvPicPr>
        <p:blipFill>
          <a:blip r:embed="rId3"/>
          <a:stretch>
            <a:fillRect/>
          </a:stretch>
        </p:blipFill>
        <p:spPr>
          <a:xfrm>
            <a:off x="5508104" y="848353"/>
            <a:ext cx="3168352" cy="4315589"/>
          </a:xfrm>
          <a:prstGeom prst="rect">
            <a:avLst/>
          </a:prstGeom>
          <a:solidFill>
            <a:schemeClr val="bg1"/>
          </a:solidFill>
          <a:ln w="19050">
            <a:solidFill>
              <a:schemeClr val="tx1"/>
            </a:solidFill>
          </a:ln>
        </p:spPr>
      </p:pic>
      <p:sp>
        <p:nvSpPr>
          <p:cNvPr id="11" name="楕円 10">
            <a:extLst>
              <a:ext uri="{FF2B5EF4-FFF2-40B4-BE49-F238E27FC236}">
                <a16:creationId xmlns:a16="http://schemas.microsoft.com/office/drawing/2014/main" id="{EF2A7B9F-95E7-31BA-46E1-C6B7E99713BE}"/>
              </a:ext>
            </a:extLst>
          </p:cNvPr>
          <p:cNvSpPr/>
          <p:nvPr/>
        </p:nvSpPr>
        <p:spPr>
          <a:xfrm>
            <a:off x="5148064" y="2996952"/>
            <a:ext cx="3744416" cy="116762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7902C215-5108-EC72-FF7A-01C126E20A3B}"/>
              </a:ext>
            </a:extLst>
          </p:cNvPr>
          <p:cNvSpPr txBox="1"/>
          <p:nvPr/>
        </p:nvSpPr>
        <p:spPr>
          <a:xfrm>
            <a:off x="3635897" y="4661705"/>
            <a:ext cx="4824535" cy="1077218"/>
          </a:xfrm>
          <a:prstGeom prst="rect">
            <a:avLst/>
          </a:prstGeom>
          <a:solidFill>
            <a:schemeClr val="bg1"/>
          </a:solidFill>
          <a:ln w="25400">
            <a:solidFill>
              <a:srgbClr val="FF0000"/>
            </a:solidFill>
          </a:ln>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★当日自己紹介で以下のことをお話していただきます。</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・会社名　・氏名　・会社所在地　・業務内容</a:t>
            </a:r>
          </a:p>
          <a:p>
            <a:r>
              <a:rPr kumimoji="1" lang="ja-JP" altLang="en-US" sz="1600" dirty="0">
                <a:latin typeface="Meiryo UI" panose="020B0604030504040204" pitchFamily="50" charset="-128"/>
                <a:ea typeface="Meiryo UI" panose="020B0604030504040204" pitchFamily="50" charset="-128"/>
              </a:rPr>
              <a:t>・サークル立場・受け持ちサークル数・この研修会で学びたいこと　・趣味　・その他</a:t>
            </a:r>
            <a:r>
              <a:rPr kumimoji="1" lang="en-US" altLang="ja-JP" sz="1600" dirty="0">
                <a:latin typeface="Meiryo UI" panose="020B0604030504040204" pitchFamily="50" charset="-128"/>
                <a:ea typeface="Meiryo UI" panose="020B0604030504040204" pitchFamily="50" charset="-128"/>
              </a:rPr>
              <a:t>…</a:t>
            </a:r>
            <a:endParaRPr kumimoji="1" lang="ja-JP" altLang="en-US" dirty="0">
              <a:latin typeface="Meiryo UI" panose="020B0604030504040204" pitchFamily="50" charset="-128"/>
              <a:ea typeface="Meiryo UI" panose="020B0604030504040204" pitchFamily="50" charset="-128"/>
            </a:endParaRPr>
          </a:p>
        </p:txBody>
      </p:sp>
      <p:sp>
        <p:nvSpPr>
          <p:cNvPr id="14" name="矢印: 下 13">
            <a:extLst>
              <a:ext uri="{FF2B5EF4-FFF2-40B4-BE49-F238E27FC236}">
                <a16:creationId xmlns:a16="http://schemas.microsoft.com/office/drawing/2014/main" id="{DC7C450D-4D23-9CC2-4BCF-2857E00913C4}"/>
              </a:ext>
            </a:extLst>
          </p:cNvPr>
          <p:cNvSpPr/>
          <p:nvPr/>
        </p:nvSpPr>
        <p:spPr>
          <a:xfrm rot="2169008">
            <a:off x="5341102" y="3485598"/>
            <a:ext cx="504056" cy="123053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3795464855"/>
      </p:ext>
    </p:extLst>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kumimoji="1" dirty="0"/>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標準デザイン">
  <a:themeElements>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7A44B2D097BAFA499C3D236365D8EA3D" ma:contentTypeVersion="13" ma:contentTypeDescription="新しいドキュメントを作成します。" ma:contentTypeScope="" ma:versionID="0a25925617d6dc960c13e97a90321a28">
  <xsd:schema xmlns:xsd="http://www.w3.org/2001/XMLSchema" xmlns:xs="http://www.w3.org/2001/XMLSchema" xmlns:p="http://schemas.microsoft.com/office/2006/metadata/properties" xmlns:ns2="a0d3ccf1-d0c2-4efd-81a4-606093d9b9db" xmlns:ns3="285cdbfb-fd02-418b-ac7f-7e928f0100ce" targetNamespace="http://schemas.microsoft.com/office/2006/metadata/properties" ma:root="true" ma:fieldsID="55a0c992d3f90ee90dc51a5f8b1b47cf" ns2:_="" ns3:_="">
    <xsd:import namespace="a0d3ccf1-d0c2-4efd-81a4-606093d9b9db"/>
    <xsd:import namespace="285cdbfb-fd02-418b-ac7f-7e928f0100c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d3ccf1-d0c2-4efd-81a4-606093d9b9d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2eefbc7a-af67-4677-92f2-7818cb11fff3"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5cdbfb-fd02-418b-ac7f-7e928f0100ce"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9db6fc1d-7e2d-4f16-887e-5339253fe7d3}" ma:internalName="TaxCatchAll" ma:showField="CatchAllData" ma:web="285cdbfb-fd02-418b-ac7f-7e928f0100ce">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85cdbfb-fd02-418b-ac7f-7e928f0100ce" xsi:nil="true"/>
    <lcf76f155ced4ddcb4097134ff3c332f xmlns="a0d3ccf1-d0c2-4efd-81a4-606093d9b9d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7118E6-0700-4EEE-8DAD-2E66D5C36E8C}">
  <ds:schemaRefs>
    <ds:schemaRef ds:uri="285cdbfb-fd02-418b-ac7f-7e928f0100ce"/>
    <ds:schemaRef ds:uri="a0d3ccf1-d0c2-4efd-81a4-606093d9b9d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94282F0-5554-4BE9-A3FE-30DB4A15BBB9}">
  <ds:schemaRefs>
    <ds:schemaRef ds:uri="285cdbfb-fd02-418b-ac7f-7e928f0100ce"/>
    <ds:schemaRef ds:uri="http://schemas.microsoft.com/office/2006/documentManagement/types"/>
    <ds:schemaRef ds:uri="a0d3ccf1-d0c2-4efd-81a4-606093d9b9db"/>
    <ds:schemaRef ds:uri="http://schemas.microsoft.com/office/infopath/2007/PartnerControls"/>
    <ds:schemaRef ds:uri="http://purl.org/dc/dcmitype/"/>
    <ds:schemaRef ds:uri="http://purl.org/dc/terms/"/>
    <ds:schemaRef ds:uri="http://schemas.microsoft.com/office/2006/metadata/properties"/>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10E4CC95-71C7-4969-B94C-B9CEEFCA5A0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3315</TotalTime>
  <Words>5297</Words>
  <Application>Microsoft Office PowerPoint</Application>
  <PresentationFormat>画面に合わせる (4:3)</PresentationFormat>
  <Paragraphs>774</Paragraphs>
  <Slides>34</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34</vt:i4>
      </vt:variant>
    </vt:vector>
  </HeadingPairs>
  <TitlesOfParts>
    <vt:vector size="46" baseType="lpstr">
      <vt:lpstr>HGP行書体</vt:lpstr>
      <vt:lpstr>HGP創英角ｺﾞｼｯｸUB</vt:lpstr>
      <vt:lpstr>HGP創英角ﾎﾟｯﾌﾟ体</vt:lpstr>
      <vt:lpstr>HGS創英角ﾎﾟｯﾌﾟ体</vt:lpstr>
      <vt:lpstr>HG丸ｺﾞｼｯｸM-PRO</vt:lpstr>
      <vt:lpstr>Meiryo UI</vt:lpstr>
      <vt:lpstr>ＭＳ Ｐゴシック</vt:lpstr>
      <vt:lpstr>ＭＳ Ｐ明朝</vt:lpstr>
      <vt:lpstr>ＭＳ ゴシック</vt:lpstr>
      <vt:lpstr>Times New Roman</vt:lpstr>
      <vt:lpstr>標準デザイン</vt:lpstr>
      <vt:lpstr>1_標準デザイン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私のＱＣサークル推進計画書</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AKITO TAKAOKA</dc:creator>
  <cp:lastModifiedBy>石田 奈加夫(ishida,nakao)</cp:lastModifiedBy>
  <cp:revision>216</cp:revision>
  <cp:lastPrinted>2018-08-07T06:11:57Z</cp:lastPrinted>
  <dcterms:created xsi:type="dcterms:W3CDTF">1601-01-01T00:00:00Z</dcterms:created>
  <dcterms:modified xsi:type="dcterms:W3CDTF">2025-08-05T00:29:47Z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0x0101007A44B2D097BAFA499C3D236365D8EA3D</vt:lpwstr>
  </property>
  <property fmtid="{D5CDD505-2E9C-101B-9397-08002B2CF9AE}" pid="3" name="MediaServiceImageTags">
    <vt:lpwstr/>
  </property>
</Properties>
</file>