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6" r:id="rId5"/>
    <p:sldId id="277" r:id="rId6"/>
    <p:sldId id="278" r:id="rId7"/>
    <p:sldId id="280" r:id="rId8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6290" autoAdjust="0"/>
  </p:normalViewPr>
  <p:slideViewPr>
    <p:cSldViewPr>
      <p:cViewPr>
        <p:scale>
          <a:sx n="172" d="100"/>
          <a:sy n="172" d="100"/>
        </p:scale>
        <p:origin x="-492" y="-8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6A531ADA-3B29-4D6F-AFCA-0400C297ECA7}"/>
    <pc:docChg chg="delSld">
      <pc:chgData name="森田 未希" userId="a6b7ca52-0fdd-444b-80c2-898147956c63" providerId="ADAL" clId="{6A531ADA-3B29-4D6F-AFCA-0400C297ECA7}" dt="2023-09-20T09:03:26.566" v="0" actId="47"/>
      <pc:docMkLst>
        <pc:docMk/>
      </pc:docMkLst>
      <pc:sldChg chg="del">
        <pc:chgData name="森田 未希" userId="a6b7ca52-0fdd-444b-80c2-898147956c63" providerId="ADAL" clId="{6A531ADA-3B29-4D6F-AFCA-0400C297ECA7}" dt="2023-09-20T09:03:26.566" v="0" actId="47"/>
        <pc:sldMkLst>
          <pc:docMk/>
          <pc:sldMk cId="0" sldId="280"/>
        </pc:sldMkLst>
      </pc:sldChg>
    </pc:docChg>
  </pc:docChgLst>
  <pc:docChgLst>
    <pc:chgData name="森田 未希" userId="S::miki_morita@pax.cjiac.co.jp::a6b7ca52-0fdd-444b-80c2-898147956c63" providerId="AD" clId="Web-{709BF81C-FC79-49C0-AE0B-E8B9A5C631AE}"/>
    <pc:docChg chg="modSld">
      <pc:chgData name="森田 未希" userId="S::miki_morita@pax.cjiac.co.jp::a6b7ca52-0fdd-444b-80c2-898147956c63" providerId="AD" clId="Web-{709BF81C-FC79-49C0-AE0B-E8B9A5C631AE}" dt="2023-08-25T10:05:32.422" v="1"/>
      <pc:docMkLst>
        <pc:docMk/>
      </pc:docMkLst>
      <pc:sldChg chg="modSp">
        <pc:chgData name="森田 未希" userId="S::miki_morita@pax.cjiac.co.jp::a6b7ca52-0fdd-444b-80c2-898147956c63" providerId="AD" clId="Web-{709BF81C-FC79-49C0-AE0B-E8B9A5C631AE}" dt="2023-08-25T10:05:32.422" v="1"/>
        <pc:sldMkLst>
          <pc:docMk/>
          <pc:sldMk cId="0" sldId="280"/>
        </pc:sldMkLst>
        <pc:graphicFrameChg chg="mod modGraphic">
          <ac:chgData name="森田 未希" userId="S::miki_morita@pax.cjiac.co.jp::a6b7ca52-0fdd-444b-80c2-898147956c63" providerId="AD" clId="Web-{709BF81C-FC79-49C0-AE0B-E8B9A5C631AE}" dt="2023-08-25T10:05:32.422" v="1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山田 益久" userId="bed0e63e23283a6d" providerId="LiveId" clId="{E1A553DA-FF8C-46A3-8209-ECAF04EBCB2C}"/>
    <pc:docChg chg="modSld">
      <pc:chgData name="山田 益久" userId="bed0e63e23283a6d" providerId="LiveId" clId="{E1A553DA-FF8C-46A3-8209-ECAF04EBCB2C}" dt="2018-08-26T05:48:17.806" v="20"/>
      <pc:docMkLst>
        <pc:docMk/>
      </pc:docMkLst>
      <pc:sldChg chg="modSp">
        <pc:chgData name="山田 益久" userId="bed0e63e23283a6d" providerId="LiveId" clId="{E1A553DA-FF8C-46A3-8209-ECAF04EBCB2C}" dt="2018-08-26T05:48:17.806" v="20"/>
        <pc:sldMkLst>
          <pc:docMk/>
          <pc:sldMk cId="0" sldId="280"/>
        </pc:sldMkLst>
        <pc:graphicFrameChg chg="mod modGraphic">
          <ac:chgData name="山田 益久" userId="bed0e63e23283a6d" providerId="LiveId" clId="{E1A553DA-FF8C-46A3-8209-ECAF04EBCB2C}" dt="2018-08-26T05:48:17.806" v="20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森田 未希" userId="S::miki_morita@pax.cjiac.co.jp::a6b7ca52-0fdd-444b-80c2-898147956c63" providerId="AD" clId="Web-{C8110FCC-3568-4FAB-8E27-A2BB161E1FAE}"/>
    <pc:docChg chg="modSld">
      <pc:chgData name="森田 未希" userId="S::miki_morita@pax.cjiac.co.jp::a6b7ca52-0fdd-444b-80c2-898147956c63" providerId="AD" clId="Web-{C8110FCC-3568-4FAB-8E27-A2BB161E1FAE}" dt="2023-08-25T10:00:13.514" v="15"/>
      <pc:docMkLst>
        <pc:docMk/>
      </pc:docMkLst>
      <pc:sldChg chg="modSp">
        <pc:chgData name="森田 未希" userId="S::miki_morita@pax.cjiac.co.jp::a6b7ca52-0fdd-444b-80c2-898147956c63" providerId="AD" clId="Web-{C8110FCC-3568-4FAB-8E27-A2BB161E1FAE}" dt="2023-08-25T10:00:13.514" v="15"/>
        <pc:sldMkLst>
          <pc:docMk/>
          <pc:sldMk cId="0" sldId="280"/>
        </pc:sldMkLst>
        <pc:graphicFrameChg chg="mod modGraphic">
          <ac:chgData name="森田 未希" userId="S::miki_morita@pax.cjiac.co.jp::a6b7ca52-0fdd-444b-80c2-898147956c63" providerId="AD" clId="Web-{C8110FCC-3568-4FAB-8E27-A2BB161E1FAE}" dt="2023-08-25T10:00:13.514" v="15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1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algn="r"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1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algn="r" defTabSz="904806">
              <a:defRPr sz="1100"/>
            </a:lvl1pPr>
          </a:lstStyle>
          <a:p>
            <a:fld id="{58B55E43-AC97-4B30-ADA6-FE0B9A1506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708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1" y="0"/>
            <a:ext cx="2919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>
            <a:lvl1pPr algn="r"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8813" y="701675"/>
            <a:ext cx="5418137" cy="37512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6" y="4687889"/>
            <a:ext cx="4938713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defTabSz="906059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1" y="9377363"/>
            <a:ext cx="291941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0" tIns="45319" rIns="90640" bIns="45319" numCol="1" anchor="b" anchorCtr="0" compatLnSpc="1">
            <a:prstTxWarp prst="textNoShape">
              <a:avLst/>
            </a:prstTxWarp>
          </a:bodyPr>
          <a:lstStyle>
            <a:lvl1pPr algn="r" defTabSz="904806">
              <a:defRPr sz="1100"/>
            </a:lvl1pPr>
          </a:lstStyle>
          <a:p>
            <a:fld id="{161F37A0-A921-475A-BA47-7B2BB896364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192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1A0B-EEDA-4D47-B24C-9201D2A766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0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91526-1F7F-4D75-9C1F-1CA7CF21FD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56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2FF57-119B-4BDF-A37B-7B04F4BE6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5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E67B-E15B-498E-90BF-E331750D39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7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0525-B462-44B3-BE7B-F1BD3F2AECE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76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5859E-ED87-4970-850B-C1B973BD6B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91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5694-15E3-4370-A3A8-829ABFE9EB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74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17B4F-3C35-4E9B-B785-1F90FC23DD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71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6A042-CB6D-45EF-979D-DEF59CE91B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8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74091-B797-482F-8A61-52767BB11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38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69528-837C-42BC-9BDE-4AA3A96CA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F818-A8EB-4183-959E-F596147CD9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2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A0865D-DF9F-455C-B597-A2749C59A2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228600"/>
            <a:ext cx="2393950" cy="457200"/>
          </a:xfrm>
        </p:spPr>
        <p:txBody>
          <a:bodyPr/>
          <a:lstStyle/>
          <a:p>
            <a:pPr eaLnBrk="1" hangingPunct="1"/>
            <a:r>
              <a:rPr lang="ja-JP" altLang="en-US" sz="2600">
                <a:solidFill>
                  <a:schemeClr val="tx1"/>
                </a:solidFill>
              </a:rPr>
              <a:t>グループの旗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06388" y="685800"/>
            <a:ext cx="31353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u="sng"/>
              <a:t>推進者コース：</a:t>
            </a:r>
            <a:br>
              <a:rPr lang="ja-JP" altLang="en-US" sz="1800" u="sng"/>
            </a:br>
            <a:r>
              <a:rPr lang="ja-JP" altLang="en-US" sz="1800" u="sng"/>
              <a:t>グループ№　：　　　　　　　　　　</a:t>
            </a:r>
          </a:p>
        </p:txBody>
      </p:sp>
      <p:graphicFrame>
        <p:nvGraphicFramePr>
          <p:cNvPr id="18647" name="Group 215"/>
          <p:cNvGraphicFramePr>
            <a:graphicFrameLocks noGrp="1"/>
          </p:cNvGraphicFramePr>
          <p:nvPr/>
        </p:nvGraphicFramePr>
        <p:xfrm>
          <a:off x="382588" y="1346200"/>
          <a:ext cx="2919412" cy="1397001"/>
        </p:xfrm>
        <a:graphic>
          <a:graphicData uri="http://schemas.openxmlformats.org/drawingml/2006/table">
            <a:tbl>
              <a:tblPr/>
              <a:tblGrid>
                <a:gridCol w="291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057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T="45709" marB="4570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794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0" name="Rectangle 15"/>
          <p:cNvSpPr>
            <a:spLocks noChangeArrowheads="1"/>
          </p:cNvSpPr>
          <p:nvPr/>
        </p:nvSpPr>
        <p:spPr bwMode="auto">
          <a:xfrm>
            <a:off x="3486150" y="685800"/>
            <a:ext cx="32004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4330700" y="546100"/>
            <a:ext cx="14478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/>
              <a:t>シンボルマーク</a:t>
            </a:r>
          </a:p>
        </p:txBody>
      </p:sp>
      <p:graphicFrame>
        <p:nvGraphicFramePr>
          <p:cNvPr id="18596" name="Group 164"/>
          <p:cNvGraphicFramePr>
            <a:graphicFrameLocks noGrp="1"/>
          </p:cNvGraphicFramePr>
          <p:nvPr/>
        </p:nvGraphicFramePr>
        <p:xfrm>
          <a:off x="6931025" y="1066800"/>
          <a:ext cx="2768600" cy="1600201"/>
        </p:xfrm>
        <a:graphic>
          <a:graphicData uri="http://schemas.openxmlformats.org/drawingml/2006/table">
            <a:tbl>
              <a:tblPr/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749" name="Group 317"/>
          <p:cNvGraphicFramePr>
            <a:graphicFrameLocks noGrp="1"/>
          </p:cNvGraphicFramePr>
          <p:nvPr/>
        </p:nvGraphicFramePr>
        <p:xfrm>
          <a:off x="382588" y="3048000"/>
          <a:ext cx="5408612" cy="3467144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24">
                <a:tc gridSpan="4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メンバーと役割分担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92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№ 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役　　割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会　社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リーダー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時間係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書記１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書記２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発表者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79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質問者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27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５Ｓ責任者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14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8745" name="Group 313"/>
          <p:cNvGraphicFramePr>
            <a:graphicFrameLocks noGrp="1"/>
          </p:cNvGraphicFramePr>
          <p:nvPr/>
        </p:nvGraphicFramePr>
        <p:xfrm>
          <a:off x="5918200" y="3035300"/>
          <a:ext cx="3714750" cy="3390899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40">
                <a:tc gridSpan="2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グループの決め事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評価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44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③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291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④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⑤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7" name="Text Box 118"/>
          <p:cNvSpPr txBox="1">
            <a:spLocks noChangeArrowheads="1"/>
          </p:cNvSpPr>
          <p:nvPr/>
        </p:nvSpPr>
        <p:spPr bwMode="auto">
          <a:xfrm>
            <a:off x="6969224" y="723900"/>
            <a:ext cx="26812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400" dirty="0"/>
              <a:t>　　　　年　　月　　日～　　日</a:t>
            </a:r>
          </a:p>
        </p:txBody>
      </p:sp>
      <p:sp>
        <p:nvSpPr>
          <p:cNvPr id="2158" name="Text Box 144"/>
          <p:cNvSpPr txBox="1">
            <a:spLocks noChangeArrowheads="1"/>
          </p:cNvSpPr>
          <p:nvPr/>
        </p:nvSpPr>
        <p:spPr bwMode="auto">
          <a:xfrm>
            <a:off x="5867400" y="6489700"/>
            <a:ext cx="3054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/>
              <a:t>（</a:t>
            </a:r>
            <a:r>
              <a:rPr lang="en-US" altLang="ja-JP" sz="1100"/>
              <a:t>※</a:t>
            </a:r>
            <a:r>
              <a:rPr lang="ja-JP" altLang="en-US" sz="1100"/>
              <a:t>評価は、○、△、</a:t>
            </a:r>
            <a:r>
              <a:rPr lang="en-US" altLang="ja-JP" sz="1100"/>
              <a:t>×</a:t>
            </a:r>
            <a:r>
              <a:rPr lang="ja-JP" altLang="en-US" sz="1100"/>
              <a:t>等で記入する）</a:t>
            </a:r>
          </a:p>
        </p:txBody>
      </p:sp>
      <p:sp>
        <p:nvSpPr>
          <p:cNvPr id="2159" name="Text Box 318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17500"/>
            <a:ext cx="44958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推進者としてのあるべき姿の抽出表</a:t>
            </a:r>
            <a:endParaRPr lang="ja-JP" altLang="en-US" sz="1400" b="1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77850" y="1143000"/>
            <a:ext cx="9080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2400"/>
          </a:p>
        </p:txBody>
      </p:sp>
      <p:graphicFrame>
        <p:nvGraphicFramePr>
          <p:cNvPr id="3289" name="Group 217"/>
          <p:cNvGraphicFramePr>
            <a:graphicFrameLocks noGrp="1"/>
          </p:cNvGraphicFramePr>
          <p:nvPr/>
        </p:nvGraphicFramePr>
        <p:xfrm>
          <a:off x="203200" y="838200"/>
          <a:ext cx="9512300" cy="5372104"/>
        </p:xfrm>
        <a:graphic>
          <a:graphicData uri="http://schemas.openxmlformats.org/drawingml/2006/table">
            <a:tbl>
              <a:tblPr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796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4638">
                <a:tc rowSpan="2" gridSpan="9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グループメンバーが考える推進者のあるべき姿の抽出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あるべき姿を行動形で表現する</a:t>
                      </a:r>
                      <a:b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（○○の◆◆を△△する）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グループの選定結果</a:t>
                      </a:r>
                      <a:endParaRPr kumimoji="1" lang="ja-JP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238"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根拠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選んだ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もの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⑥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⑦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⑧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⑨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⑩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235" name="Text Box 235"/>
          <p:cNvSpPr txBox="1">
            <a:spLocks noChangeArrowheads="1"/>
          </p:cNvSpPr>
          <p:nvPr/>
        </p:nvSpPr>
        <p:spPr bwMode="auto">
          <a:xfrm>
            <a:off x="6705600" y="6248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400"/>
              <a:t>※</a:t>
            </a:r>
            <a:r>
              <a:rPr lang="ja-JP" altLang="en-US" sz="1400"/>
              <a:t>選定基準　◎：最重要、○：重要</a:t>
            </a:r>
          </a:p>
        </p:txBody>
      </p:sp>
      <p:sp>
        <p:nvSpPr>
          <p:cNvPr id="3236" name="Text Box 236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発表資料２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2990850" cy="457200"/>
          </a:xfrm>
        </p:spPr>
        <p:txBody>
          <a:bodyPr/>
          <a:lstStyle/>
          <a:p>
            <a:pPr eaLnBrk="1" hangingPunct="1"/>
            <a:r>
              <a:rPr lang="ja-JP" altLang="en-US" sz="2000" b="1"/>
              <a:t>活動推進マトリックス表</a:t>
            </a:r>
          </a:p>
        </p:txBody>
      </p:sp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228600" y="685800"/>
          <a:ext cx="9448800" cy="5948364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重要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　　行動ポイント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活動ステップ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現状の姿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問題点</a:t>
                      </a:r>
                      <a:b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（課題）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b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２つに絞り込む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やるべき事</a:t>
                      </a:r>
                      <a:b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（方策）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itchFamily="49" charset="-128"/>
                          <a:ea typeface="ＭＳ ゴシック" pitchFamily="49" charset="-128"/>
                        </a:rPr>
                        <a:t>絞り込んだ２つの問題点ごとに１つを洗い出す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27" name="Text Box 33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発表資料３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3200400" cy="457200"/>
          </a:xfrm>
        </p:spPr>
        <p:txBody>
          <a:bodyPr/>
          <a:lstStyle/>
          <a:p>
            <a:pPr algn="l" eaLnBrk="1" hangingPunct="1"/>
            <a:r>
              <a:rPr lang="ja-JP" altLang="en-US" sz="2000" b="1" dirty="0">
                <a:solidFill>
                  <a:schemeClr val="tx1"/>
                </a:solidFill>
              </a:rPr>
              <a:t>グループ討論振りかえり表</a:t>
            </a:r>
          </a:p>
        </p:txBody>
      </p:sp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発表資料４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2D72D6C-D457-DA11-8EA9-52E3C015BD9E}"/>
              </a:ext>
            </a:extLst>
          </p:cNvPr>
          <p:cNvGraphicFramePr>
            <a:graphicFrameLocks noGrp="1"/>
          </p:cNvGraphicFramePr>
          <p:nvPr/>
        </p:nvGraphicFramePr>
        <p:xfrm>
          <a:off x="5169028" y="981292"/>
          <a:ext cx="4320476" cy="5328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1188">
                <a:tc>
                  <a:txBody>
                    <a:bodyPr/>
                    <a:lstStyle/>
                    <a:p>
                      <a:pPr algn="l"/>
                      <a:endParaRPr kumimoji="1" lang="ja-JP" altLang="en-US" sz="12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l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1188">
                <a:tc>
                  <a:txBody>
                    <a:bodyPr/>
                    <a:lstStyle/>
                    <a:p>
                      <a:pPr algn="ctr"/>
                      <a:endParaRPr kumimoji="1" lang="ja-JP" altLang="en-US" sz="1400" b="0" dirty="0">
                        <a:solidFill>
                          <a:schemeClr val="tx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 Box 3">
            <a:extLst>
              <a:ext uri="{FF2B5EF4-FFF2-40B4-BE49-F238E27FC236}">
                <a16:creationId xmlns:a16="http://schemas.microsoft.com/office/drawing/2014/main" id="{D2558980-AD4D-62C6-9ECB-07455CDDC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624" y="1845388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F1EA75EC-282C-318E-C7A1-2516A1267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624" y="2622668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DFE644D3-7F08-5144-4476-AC952B3B2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624" y="3357556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3631DAA3-9A76-6971-9EC6-6FF66F8FF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624" y="4134836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093C05DA-012B-4752-9CD5-75BAD57DEA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624" y="4869724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21" name="Text Box 3">
            <a:extLst>
              <a:ext uri="{FF2B5EF4-FFF2-40B4-BE49-F238E27FC236}">
                <a16:creationId xmlns:a16="http://schemas.microsoft.com/office/drawing/2014/main" id="{351D2C82-7BFC-3163-FDB7-4D409AEA5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024" y="1052736"/>
            <a:ext cx="424819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900" dirty="0"/>
              <a:t>会社名　　　　　　　　　　　　　　　　　　　　　　　　氏名</a:t>
            </a:r>
            <a:endParaRPr lang="ja-JP" altLang="en-US" sz="900" u="sng" dirty="0">
              <a:solidFill>
                <a:schemeClr val="bg1"/>
              </a:solidFill>
            </a:endParaRPr>
          </a:p>
        </p:txBody>
      </p:sp>
      <p:sp>
        <p:nvSpPr>
          <p:cNvPr id="22" name="Text Box 3">
            <a:extLst>
              <a:ext uri="{FF2B5EF4-FFF2-40B4-BE49-F238E27FC236}">
                <a16:creationId xmlns:a16="http://schemas.microsoft.com/office/drawing/2014/main" id="{4DE4A8FA-E596-11E6-D191-C78E237EE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446" y="652955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◆グループ討論を振りかえり</a:t>
            </a: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id="{6A78F896-A842-C62B-D3C8-FE751204E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296" y="660650"/>
            <a:ext cx="2520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6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ja-JP" altLang="en-US" sz="1200" dirty="0"/>
              <a:t>◆今後の行動指針（決意表明）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F835921-61C3-1FF7-2498-D1A787F7B2DD}"/>
              </a:ext>
            </a:extLst>
          </p:cNvPr>
          <p:cNvSpPr/>
          <p:nvPr/>
        </p:nvSpPr>
        <p:spPr>
          <a:xfrm>
            <a:off x="304800" y="660650"/>
            <a:ext cx="4791936" cy="564867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2EE95B1-CCF1-7B77-A99E-55A9EA82DC5B}"/>
              </a:ext>
            </a:extLst>
          </p:cNvPr>
          <p:cNvCxnSpPr/>
          <p:nvPr/>
        </p:nvCxnSpPr>
        <p:spPr>
          <a:xfrm>
            <a:off x="7467738" y="2049764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FB2510B-C2F0-2BD9-BBC6-2FD4EAF7F975}"/>
              </a:ext>
            </a:extLst>
          </p:cNvPr>
          <p:cNvCxnSpPr/>
          <p:nvPr/>
        </p:nvCxnSpPr>
        <p:spPr>
          <a:xfrm>
            <a:off x="5257620" y="1257676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CDCE95D-4DAB-113A-F857-D8CA9E24E4B1}"/>
              </a:ext>
            </a:extLst>
          </p:cNvPr>
          <p:cNvCxnSpPr/>
          <p:nvPr/>
        </p:nvCxnSpPr>
        <p:spPr>
          <a:xfrm>
            <a:off x="7467738" y="1257676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A68617F-0482-0239-03AF-20A389FC46EA}"/>
              </a:ext>
            </a:extLst>
          </p:cNvPr>
          <p:cNvCxnSpPr/>
          <p:nvPr/>
        </p:nvCxnSpPr>
        <p:spPr>
          <a:xfrm>
            <a:off x="5257620" y="2062049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6585E0B-B845-F51F-7166-87DC16601540}"/>
              </a:ext>
            </a:extLst>
          </p:cNvPr>
          <p:cNvCxnSpPr/>
          <p:nvPr/>
        </p:nvCxnSpPr>
        <p:spPr>
          <a:xfrm>
            <a:off x="7517616" y="2829567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E7C519E-AACF-B24D-BB6C-CFB453DA0F61}"/>
              </a:ext>
            </a:extLst>
          </p:cNvPr>
          <p:cNvCxnSpPr/>
          <p:nvPr/>
        </p:nvCxnSpPr>
        <p:spPr>
          <a:xfrm>
            <a:off x="5307498" y="2841852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5AF44A8-2D85-96FA-CFB4-7971AFA6E3ED}"/>
              </a:ext>
            </a:extLst>
          </p:cNvPr>
          <p:cNvCxnSpPr/>
          <p:nvPr/>
        </p:nvCxnSpPr>
        <p:spPr>
          <a:xfrm>
            <a:off x="7517616" y="3549647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2DB7D40-6799-1060-C759-9882DF264198}"/>
              </a:ext>
            </a:extLst>
          </p:cNvPr>
          <p:cNvCxnSpPr/>
          <p:nvPr/>
        </p:nvCxnSpPr>
        <p:spPr>
          <a:xfrm>
            <a:off x="5307498" y="3561932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C11A6FE-ABA0-1DD0-5312-F3687CFA0832}"/>
              </a:ext>
            </a:extLst>
          </p:cNvPr>
          <p:cNvCxnSpPr/>
          <p:nvPr/>
        </p:nvCxnSpPr>
        <p:spPr>
          <a:xfrm>
            <a:off x="7517616" y="4341735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CFB598F-632E-92EC-EB20-B011C40FBFF0}"/>
              </a:ext>
            </a:extLst>
          </p:cNvPr>
          <p:cNvCxnSpPr/>
          <p:nvPr/>
        </p:nvCxnSpPr>
        <p:spPr>
          <a:xfrm>
            <a:off x="5307498" y="4354020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DA0C5567-D521-CE49-DCDE-BA762D8A51D6}"/>
              </a:ext>
            </a:extLst>
          </p:cNvPr>
          <p:cNvCxnSpPr/>
          <p:nvPr/>
        </p:nvCxnSpPr>
        <p:spPr>
          <a:xfrm>
            <a:off x="7517616" y="5061815"/>
            <a:ext cx="14401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0C3FCA1-D308-964C-F50B-FB9AE990FBA3}"/>
              </a:ext>
            </a:extLst>
          </p:cNvPr>
          <p:cNvCxnSpPr/>
          <p:nvPr/>
        </p:nvCxnSpPr>
        <p:spPr>
          <a:xfrm>
            <a:off x="5307498" y="5074100"/>
            <a:ext cx="18722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BA71F4-22BC-41E1-8978-12FB003B18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981C3F6-7183-43A7-BB42-BED2F4F5D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59E7BFD-0241-4248-9BCF-78D2F83FBBC6}">
  <ds:schemaRefs>
    <ds:schemaRef ds:uri="http://schemas.openxmlformats.org/package/2006/metadata/core-properties"/>
    <ds:schemaRef ds:uri="http://purl.org/dc/elements/1.1/"/>
    <ds:schemaRef ds:uri="http://purl.org/dc/dcmitype/"/>
    <ds:schemaRef ds:uri="a0d3ccf1-d0c2-4efd-81a4-606093d9b9db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285cdbfb-fd02-418b-ac7f-7e928f0100c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244</Words>
  <Application>Microsoft Office PowerPoint</Application>
  <PresentationFormat>A4 210 x 297 mm</PresentationFormat>
  <Paragraphs>82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HGS創英角ﾎﾟｯﾌﾟ体</vt:lpstr>
      <vt:lpstr>HG丸ｺﾞｼｯｸM-PRO</vt:lpstr>
      <vt:lpstr>ＭＳ ゴシック</vt:lpstr>
      <vt:lpstr>Times New Roman</vt:lpstr>
      <vt:lpstr>標準デザイン</vt:lpstr>
      <vt:lpstr>グループの旗</vt:lpstr>
      <vt:lpstr>PowerPoint プレゼンテーション</vt:lpstr>
      <vt:lpstr>活動推進マトリックス表</vt:lpstr>
      <vt:lpstr>グループ討論振りかえり表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石田 奈加夫(ishida,nakao)</cp:lastModifiedBy>
  <cp:revision>214</cp:revision>
  <cp:lastPrinted>2025-09-02T04:45:42Z</cp:lastPrinted>
  <dcterms:created xsi:type="dcterms:W3CDTF">2001-10-25T03:56:05Z</dcterms:created>
  <dcterms:modified xsi:type="dcterms:W3CDTF">2025-09-02T04:53:53Z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