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sldIdLst>
    <p:sldId id="256" r:id="rId6"/>
    <p:sldId id="315" r:id="rId7"/>
    <p:sldId id="331" r:id="rId8"/>
    <p:sldId id="333" r:id="rId9"/>
    <p:sldId id="332" r:id="rId10"/>
    <p:sldId id="309" r:id="rId11"/>
    <p:sldId id="329" r:id="rId12"/>
    <p:sldId id="280" r:id="rId13"/>
    <p:sldId id="316" r:id="rId14"/>
    <p:sldId id="264" r:id="rId15"/>
    <p:sldId id="262" r:id="rId16"/>
    <p:sldId id="325" r:id="rId17"/>
    <p:sldId id="326" r:id="rId18"/>
    <p:sldId id="284" r:id="rId19"/>
    <p:sldId id="285" r:id="rId20"/>
    <p:sldId id="286" r:id="rId21"/>
    <p:sldId id="303" r:id="rId22"/>
    <p:sldId id="306" r:id="rId23"/>
    <p:sldId id="330" r:id="rId24"/>
    <p:sldId id="313" r:id="rId25"/>
    <p:sldId id="312" r:id="rId26"/>
    <p:sldId id="288" r:id="rId27"/>
    <p:sldId id="289" r:id="rId28"/>
    <p:sldId id="290" r:id="rId29"/>
    <p:sldId id="291" r:id="rId30"/>
    <p:sldId id="292" r:id="rId31"/>
    <p:sldId id="293" r:id="rId32"/>
    <p:sldId id="294" r:id="rId33"/>
    <p:sldId id="310" r:id="rId34"/>
    <p:sldId id="296" r:id="rId35"/>
    <p:sldId id="298" r:id="rId36"/>
    <p:sldId id="311" r:id="rId37"/>
    <p:sldId id="278" r:id="rId38"/>
    <p:sldId id="307" r:id="rId39"/>
  </p:sldIdLst>
  <p:sldSz cx="9144000" cy="6858000" type="screen4x3"/>
  <p:notesSz cx="6735763" cy="9866313"/>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FF"/>
    <a:srgbClr val="0000FF"/>
    <a:srgbClr val="FF99FF"/>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2CF56D-E26A-46C5-B81B-0CC81F0499FD}" v="107" dt="2023-09-21T05:06:29.149"/>
    <p1510:client id="{0CB17547-9CDD-4C7E-AD91-EACC85C3A7E9}" v="1" dt="2023-09-21T02:56:20.232"/>
    <p1510:client id="{85B7993D-5B1C-4F48-9396-08A998B2D83D}" v="68" dt="2023-09-21T02:53:10.32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147" autoAdjust="0"/>
    <p:restoredTop sz="94523" autoAdjust="0"/>
  </p:normalViewPr>
  <p:slideViewPr>
    <p:cSldViewPr>
      <p:cViewPr varScale="1">
        <p:scale>
          <a:sx n="110" d="100"/>
          <a:sy n="110" d="100"/>
        </p:scale>
        <p:origin x="1962"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桂山 由梨" userId="52095881-63e3-4269-b00e-4a71a27fe688" providerId="ADAL" clId="{0CB17547-9CDD-4C7E-AD91-EACC85C3A7E9}"/>
    <pc:docChg chg="modSld">
      <pc:chgData name="桂山 由梨" userId="52095881-63e3-4269-b00e-4a71a27fe688" providerId="ADAL" clId="{0CB17547-9CDD-4C7E-AD91-EACC85C3A7E9}" dt="2023-09-21T02:56:20.270" v="0" actId="20577"/>
      <pc:docMkLst>
        <pc:docMk/>
      </pc:docMkLst>
      <pc:sldChg chg="modSp mod">
        <pc:chgData name="桂山 由梨" userId="52095881-63e3-4269-b00e-4a71a27fe688" providerId="ADAL" clId="{0CB17547-9CDD-4C7E-AD91-EACC85C3A7E9}" dt="2023-09-21T02:56:20.270" v="0" actId="20577"/>
        <pc:sldMkLst>
          <pc:docMk/>
          <pc:sldMk cId="1840412971" sldId="314"/>
        </pc:sldMkLst>
        <pc:spChg chg="mod">
          <ac:chgData name="桂山 由梨" userId="52095881-63e3-4269-b00e-4a71a27fe688" providerId="ADAL" clId="{0CB17547-9CDD-4C7E-AD91-EACC85C3A7E9}" dt="2023-09-21T02:56:20.270" v="0" actId="20577"/>
          <ac:spMkLst>
            <pc:docMk/>
            <pc:sldMk cId="1840412971" sldId="314"/>
            <ac:spMk id="56" creationId="{00000000-0000-0000-0000-000000000000}"/>
          </ac:spMkLst>
        </pc:spChg>
      </pc:sldChg>
    </pc:docChg>
  </pc:docChgLst>
  <pc:docChgLst>
    <pc:chgData name="山田 益久" userId="bed0e63e23283a6d" providerId="LiveId" clId="{71070DA9-1138-43C6-A04D-6D166D05B639}"/>
    <pc:docChg chg="undo custSel modSld">
      <pc:chgData name="山田 益久" userId="bed0e63e23283a6d" providerId="LiveId" clId="{71070DA9-1138-43C6-A04D-6D166D05B639}" dt="2018-08-26T05:16:49.083" v="161" actId="20577"/>
      <pc:docMkLst>
        <pc:docMk/>
      </pc:docMkLst>
      <pc:sldChg chg="modSp">
        <pc:chgData name="山田 益久" userId="bed0e63e23283a6d" providerId="LiveId" clId="{71070DA9-1138-43C6-A04D-6D166D05B639}" dt="2018-08-26T05:12:19.183" v="113"/>
        <pc:sldMkLst>
          <pc:docMk/>
          <pc:sldMk cId="0" sldId="278"/>
        </pc:sldMkLst>
        <pc:spChg chg="mod">
          <ac:chgData name="山田 益久" userId="bed0e63e23283a6d" providerId="LiveId" clId="{71070DA9-1138-43C6-A04D-6D166D05B639}" dt="2018-08-26T05:12:19.183" v="113"/>
          <ac:spMkLst>
            <pc:docMk/>
            <pc:sldMk cId="0" sldId="278"/>
            <ac:spMk id="4" creationId="{00000000-0000-0000-0000-000000000000}"/>
          </ac:spMkLst>
        </pc:spChg>
      </pc:sldChg>
      <pc:sldChg chg="modSp">
        <pc:chgData name="山田 益久" userId="bed0e63e23283a6d" providerId="LiveId" clId="{71070DA9-1138-43C6-A04D-6D166D05B639}" dt="2018-08-26T05:08:08.952" v="60" actId="207"/>
        <pc:sldMkLst>
          <pc:docMk/>
          <pc:sldMk cId="0" sldId="281"/>
        </pc:sldMkLst>
        <pc:spChg chg="mod">
          <ac:chgData name="山田 益久" userId="bed0e63e23283a6d" providerId="LiveId" clId="{71070DA9-1138-43C6-A04D-6D166D05B639}" dt="2018-08-26T05:08:08.952" v="60" actId="207"/>
          <ac:spMkLst>
            <pc:docMk/>
            <pc:sldMk cId="0" sldId="281"/>
            <ac:spMk id="7170" creationId="{00000000-0000-0000-0000-000000000000}"/>
          </ac:spMkLst>
        </pc:spChg>
      </pc:sldChg>
      <pc:sldChg chg="addSp delSp">
        <pc:chgData name="山田 益久" userId="bed0e63e23283a6d" providerId="LiveId" clId="{71070DA9-1138-43C6-A04D-6D166D05B639}" dt="2018-08-26T05:08:51.342" v="63"/>
        <pc:sldMkLst>
          <pc:docMk/>
          <pc:sldMk cId="0" sldId="282"/>
        </pc:sldMkLst>
        <pc:spChg chg="add">
          <ac:chgData name="山田 益久" userId="bed0e63e23283a6d" providerId="LiveId" clId="{71070DA9-1138-43C6-A04D-6D166D05B639}" dt="2018-08-26T05:08:51.342" v="63"/>
          <ac:spMkLst>
            <pc:docMk/>
            <pc:sldMk cId="0" sldId="282"/>
            <ac:spMk id="44" creationId="{7A79DBD0-E6D9-4244-9884-332F848CCD5B}"/>
          </ac:spMkLst>
        </pc:spChg>
        <pc:spChg chg="del">
          <ac:chgData name="山田 益久" userId="bed0e63e23283a6d" providerId="LiveId" clId="{71070DA9-1138-43C6-A04D-6D166D05B639}" dt="2018-08-26T05:08:37.599" v="61" actId="478"/>
          <ac:spMkLst>
            <pc:docMk/>
            <pc:sldMk cId="0" sldId="282"/>
            <ac:spMk id="8194" creationId="{00000000-0000-0000-0000-000000000000}"/>
          </ac:spMkLst>
        </pc:spChg>
        <pc:grpChg chg="del">
          <ac:chgData name="山田 益久" userId="bed0e63e23283a6d" providerId="LiveId" clId="{71070DA9-1138-43C6-A04D-6D166D05B639}" dt="2018-08-26T05:08:38.913" v="62" actId="478"/>
          <ac:grpSpMkLst>
            <pc:docMk/>
            <pc:sldMk cId="0" sldId="282"/>
            <ac:grpSpMk id="8195" creationId="{00000000-0000-0000-0000-000000000000}"/>
          </ac:grpSpMkLst>
        </pc:grpChg>
      </pc:sldChg>
      <pc:sldChg chg="modSp">
        <pc:chgData name="山田 益久" userId="bed0e63e23283a6d" providerId="LiveId" clId="{71070DA9-1138-43C6-A04D-6D166D05B639}" dt="2018-08-26T05:11:41.591" v="75"/>
        <pc:sldMkLst>
          <pc:docMk/>
          <pc:sldMk cId="0" sldId="284"/>
        </pc:sldMkLst>
        <pc:spChg chg="mod">
          <ac:chgData name="山田 益久" userId="bed0e63e23283a6d" providerId="LiveId" clId="{71070DA9-1138-43C6-A04D-6D166D05B639}" dt="2018-08-26T05:11:41.591" v="75"/>
          <ac:spMkLst>
            <pc:docMk/>
            <pc:sldMk cId="0" sldId="284"/>
            <ac:spMk id="10242" creationId="{00000000-0000-0000-0000-000000000000}"/>
          </ac:spMkLst>
        </pc:spChg>
      </pc:sldChg>
      <pc:sldChg chg="modSp">
        <pc:chgData name="山田 益久" userId="bed0e63e23283a6d" providerId="LiveId" clId="{71070DA9-1138-43C6-A04D-6D166D05B639}" dt="2018-08-26T05:11:57.393" v="79"/>
        <pc:sldMkLst>
          <pc:docMk/>
          <pc:sldMk cId="0" sldId="286"/>
        </pc:sldMkLst>
        <pc:spChg chg="mod">
          <ac:chgData name="山田 益久" userId="bed0e63e23283a6d" providerId="LiveId" clId="{71070DA9-1138-43C6-A04D-6D166D05B639}" dt="2018-08-26T05:11:57.393" v="79"/>
          <ac:spMkLst>
            <pc:docMk/>
            <pc:sldMk cId="0" sldId="286"/>
            <ac:spMk id="12290" creationId="{00000000-0000-0000-0000-000000000000}"/>
          </ac:spMkLst>
        </pc:spChg>
      </pc:sldChg>
      <pc:sldChg chg="modSp">
        <pc:chgData name="山田 益久" userId="bed0e63e23283a6d" providerId="LiveId" clId="{71070DA9-1138-43C6-A04D-6D166D05B639}" dt="2018-08-26T05:16:19.414" v="148"/>
        <pc:sldMkLst>
          <pc:docMk/>
          <pc:sldMk cId="0" sldId="292"/>
        </pc:sldMkLst>
        <pc:spChg chg="mod">
          <ac:chgData name="山田 益久" userId="bed0e63e23283a6d" providerId="LiveId" clId="{71070DA9-1138-43C6-A04D-6D166D05B639}" dt="2018-08-26T05:16:19.414" v="148"/>
          <ac:spMkLst>
            <pc:docMk/>
            <pc:sldMk cId="0" sldId="292"/>
            <ac:spMk id="18434" creationId="{00000000-0000-0000-0000-000000000000}"/>
          </ac:spMkLst>
        </pc:spChg>
      </pc:sldChg>
      <pc:sldChg chg="modSp">
        <pc:chgData name="山田 益久" userId="bed0e63e23283a6d" providerId="LiveId" clId="{71070DA9-1138-43C6-A04D-6D166D05B639}" dt="2018-08-26T05:16:49.083" v="161" actId="20577"/>
        <pc:sldMkLst>
          <pc:docMk/>
          <pc:sldMk cId="0" sldId="295"/>
        </pc:sldMkLst>
        <pc:spChg chg="mod">
          <ac:chgData name="山田 益久" userId="bed0e63e23283a6d" providerId="LiveId" clId="{71070DA9-1138-43C6-A04D-6D166D05B639}" dt="2018-08-26T05:16:49.083" v="161" actId="20577"/>
          <ac:spMkLst>
            <pc:docMk/>
            <pc:sldMk cId="0" sldId="295"/>
            <ac:spMk id="21506" creationId="{00000000-0000-0000-0000-000000000000}"/>
          </ac:spMkLst>
        </pc:spChg>
      </pc:sldChg>
      <pc:sldChg chg="modSp">
        <pc:chgData name="山田 益久" userId="bed0e63e23283a6d" providerId="LiveId" clId="{71070DA9-1138-43C6-A04D-6D166D05B639}" dt="2018-08-26T05:13:04.852" v="143"/>
        <pc:sldMkLst>
          <pc:docMk/>
          <pc:sldMk cId="0" sldId="298"/>
        </pc:sldMkLst>
        <pc:graphicFrameChg chg="mod modGraphic">
          <ac:chgData name="山田 益久" userId="bed0e63e23283a6d" providerId="LiveId" clId="{71070DA9-1138-43C6-A04D-6D166D05B639}" dt="2018-08-26T05:13:04.852" v="143"/>
          <ac:graphicFrameMkLst>
            <pc:docMk/>
            <pc:sldMk cId="0" sldId="298"/>
            <ac:graphicFrameMk id="23662" creationId="{00000000-0000-0000-0000-000000000000}"/>
          </ac:graphicFrameMkLst>
        </pc:graphicFrameChg>
      </pc:sldChg>
      <pc:sldChg chg="modSp">
        <pc:chgData name="山田 益久" userId="bed0e63e23283a6d" providerId="LiveId" clId="{71070DA9-1138-43C6-A04D-6D166D05B639}" dt="2018-08-26T05:03:40.517" v="59"/>
        <pc:sldMkLst>
          <pc:docMk/>
          <pc:sldMk cId="141477364" sldId="305"/>
        </pc:sldMkLst>
        <pc:graphicFrameChg chg="mod modGraphic">
          <ac:chgData name="山田 益久" userId="bed0e63e23283a6d" providerId="LiveId" clId="{71070DA9-1138-43C6-A04D-6D166D05B639}" dt="2018-08-26T05:03:40.517" v="59"/>
          <ac:graphicFrameMkLst>
            <pc:docMk/>
            <pc:sldMk cId="141477364" sldId="305"/>
            <ac:graphicFrameMk id="40973" creationId="{00000000-0000-0000-0000-000000000000}"/>
          </ac:graphicFrameMkLst>
        </pc:graphicFrameChg>
      </pc:sldChg>
    </pc:docChg>
  </pc:docChgLst>
  <pc:docChgLst>
    <pc:chgData name="森田 未希" userId="a6b7ca52-0fdd-444b-80c2-898147956c63" providerId="ADAL" clId="{A6B072E3-EEFB-4B25-90B6-C9394D165366}"/>
    <pc:docChg chg="undo custSel addSld delSld modSld">
      <pc:chgData name="森田 未希" userId="a6b7ca52-0fdd-444b-80c2-898147956c63" providerId="ADAL" clId="{A6B072E3-EEFB-4B25-90B6-C9394D165366}" dt="2023-08-25T09:32:26.250" v="775"/>
      <pc:docMkLst>
        <pc:docMk/>
      </pc:docMkLst>
      <pc:sldChg chg="modSp mod">
        <pc:chgData name="森田 未希" userId="a6b7ca52-0fdd-444b-80c2-898147956c63" providerId="ADAL" clId="{A6B072E3-EEFB-4B25-90B6-C9394D165366}" dt="2023-08-25T09:10:23.319" v="29"/>
        <pc:sldMkLst>
          <pc:docMk/>
          <pc:sldMk cId="0" sldId="256"/>
        </pc:sldMkLst>
        <pc:spChg chg="mod">
          <ac:chgData name="森田 未希" userId="a6b7ca52-0fdd-444b-80c2-898147956c63" providerId="ADAL" clId="{A6B072E3-EEFB-4B25-90B6-C9394D165366}" dt="2023-08-25T09:10:23.319" v="29"/>
          <ac:spMkLst>
            <pc:docMk/>
            <pc:sldMk cId="0" sldId="256"/>
            <ac:spMk id="2051" creationId="{00000000-0000-0000-0000-000000000000}"/>
          </ac:spMkLst>
        </pc:spChg>
      </pc:sldChg>
      <pc:sldChg chg="addSp delSp modSp mod">
        <pc:chgData name="森田 未希" userId="a6b7ca52-0fdd-444b-80c2-898147956c63" providerId="ADAL" clId="{A6B072E3-EEFB-4B25-90B6-C9394D165366}" dt="2023-08-25T09:11:55.839" v="149"/>
        <pc:sldMkLst>
          <pc:docMk/>
          <pc:sldMk cId="0" sldId="257"/>
        </pc:sldMkLst>
        <pc:spChg chg="add del">
          <ac:chgData name="森田 未希" userId="a6b7ca52-0fdd-444b-80c2-898147956c63" providerId="ADAL" clId="{A6B072E3-EEFB-4B25-90B6-C9394D165366}" dt="2023-08-25T09:11:14.549" v="59" actId="22"/>
          <ac:spMkLst>
            <pc:docMk/>
            <pc:sldMk cId="0" sldId="257"/>
            <ac:spMk id="4" creationId="{7AE8E26D-9161-6D65-87BA-DBC00E5BA0A9}"/>
          </ac:spMkLst>
        </pc:spChg>
        <pc:spChg chg="add mod">
          <ac:chgData name="森田 未希" userId="a6b7ca52-0fdd-444b-80c2-898147956c63" providerId="ADAL" clId="{A6B072E3-EEFB-4B25-90B6-C9394D165366}" dt="2023-08-25T09:11:55.839" v="149"/>
          <ac:spMkLst>
            <pc:docMk/>
            <pc:sldMk cId="0" sldId="257"/>
            <ac:spMk id="5" creationId="{86BA9F93-5F6F-C4AE-44C2-C89FAF55F666}"/>
          </ac:spMkLst>
        </pc:spChg>
      </pc:sldChg>
      <pc:sldChg chg="modSp mod">
        <pc:chgData name="森田 未希" userId="a6b7ca52-0fdd-444b-80c2-898147956c63" providerId="ADAL" clId="{A6B072E3-EEFB-4B25-90B6-C9394D165366}" dt="2023-08-25T09:28:18.593" v="714"/>
        <pc:sldMkLst>
          <pc:docMk/>
          <pc:sldMk cId="0" sldId="278"/>
        </pc:sldMkLst>
        <pc:spChg chg="mod">
          <ac:chgData name="森田 未希" userId="a6b7ca52-0fdd-444b-80c2-898147956c63" providerId="ADAL" clId="{A6B072E3-EEFB-4B25-90B6-C9394D165366}" dt="2023-08-25T09:28:18.593" v="714"/>
          <ac:spMkLst>
            <pc:docMk/>
            <pc:sldMk cId="0" sldId="278"/>
            <ac:spMk id="7" creationId="{00000000-0000-0000-0000-000000000000}"/>
          </ac:spMkLst>
        </pc:spChg>
        <pc:spChg chg="mod">
          <ac:chgData name="森田 未希" userId="a6b7ca52-0fdd-444b-80c2-898147956c63" providerId="ADAL" clId="{A6B072E3-EEFB-4B25-90B6-C9394D165366}" dt="2023-08-25T09:27:24.243" v="700"/>
          <ac:spMkLst>
            <pc:docMk/>
            <pc:sldMk cId="0" sldId="278"/>
            <ac:spMk id="24578" creationId="{00000000-0000-0000-0000-000000000000}"/>
          </ac:spMkLst>
        </pc:spChg>
      </pc:sldChg>
      <pc:sldChg chg="modSp mod">
        <pc:chgData name="森田 未希" userId="a6b7ca52-0fdd-444b-80c2-898147956c63" providerId="ADAL" clId="{A6B072E3-EEFB-4B25-90B6-C9394D165366}" dt="2023-08-25T09:32:26.250" v="775"/>
        <pc:sldMkLst>
          <pc:docMk/>
          <pc:sldMk cId="0" sldId="296"/>
        </pc:sldMkLst>
        <pc:spChg chg="mod">
          <ac:chgData name="森田 未希" userId="a6b7ca52-0fdd-444b-80c2-898147956c63" providerId="ADAL" clId="{A6B072E3-EEFB-4B25-90B6-C9394D165366}" dt="2023-08-25T09:32:26.250" v="775"/>
          <ac:spMkLst>
            <pc:docMk/>
            <pc:sldMk cId="0" sldId="296"/>
            <ac:spMk id="22530" creationId="{00000000-0000-0000-0000-000000000000}"/>
          </ac:spMkLst>
        </pc:spChg>
      </pc:sldChg>
      <pc:sldChg chg="modSp mod">
        <pc:chgData name="森田 未希" userId="a6b7ca52-0fdd-444b-80c2-898147956c63" providerId="ADAL" clId="{A6B072E3-EEFB-4B25-90B6-C9394D165366}" dt="2023-08-25T09:29:23.734" v="729" actId="20577"/>
        <pc:sldMkLst>
          <pc:docMk/>
          <pc:sldMk cId="1975725049" sldId="307"/>
        </pc:sldMkLst>
        <pc:graphicFrameChg chg="mod modGraphic">
          <ac:chgData name="森田 未希" userId="a6b7ca52-0fdd-444b-80c2-898147956c63" providerId="ADAL" clId="{A6B072E3-EEFB-4B25-90B6-C9394D165366}" dt="2023-08-25T09:29:23.734" v="729" actId="20577"/>
          <ac:graphicFrameMkLst>
            <pc:docMk/>
            <pc:sldMk cId="1975725049" sldId="307"/>
            <ac:graphicFrameMk id="6" creationId="{00000000-0000-0000-0000-000000000000}"/>
          </ac:graphicFrameMkLst>
        </pc:graphicFrameChg>
      </pc:sldChg>
      <pc:sldChg chg="addSp modSp mod">
        <pc:chgData name="森田 未希" userId="a6b7ca52-0fdd-444b-80c2-898147956c63" providerId="ADAL" clId="{A6B072E3-EEFB-4B25-90B6-C9394D165366}" dt="2023-08-25T09:10:54.839" v="57"/>
        <pc:sldMkLst>
          <pc:docMk/>
          <pc:sldMk cId="2765973497" sldId="308"/>
        </pc:sldMkLst>
        <pc:spChg chg="add mod">
          <ac:chgData name="森田 未希" userId="a6b7ca52-0fdd-444b-80c2-898147956c63" providerId="ADAL" clId="{A6B072E3-EEFB-4B25-90B6-C9394D165366}" dt="2023-08-25T09:10:54.839" v="57"/>
          <ac:spMkLst>
            <pc:docMk/>
            <pc:sldMk cId="2765973497" sldId="308"/>
            <ac:spMk id="4" creationId="{05761332-657A-996D-EECE-504495A9A44F}"/>
          </ac:spMkLst>
        </pc:spChg>
      </pc:sldChg>
      <pc:sldChg chg="modSp mod">
        <pc:chgData name="森田 未希" userId="a6b7ca52-0fdd-444b-80c2-898147956c63" providerId="ADAL" clId="{A6B072E3-EEFB-4B25-90B6-C9394D165366}" dt="2023-08-25T09:17:45.340" v="207" actId="20577"/>
        <pc:sldMkLst>
          <pc:docMk/>
          <pc:sldMk cId="3256616810" sldId="309"/>
        </pc:sldMkLst>
        <pc:graphicFrameChg chg="mod modGraphic">
          <ac:chgData name="森田 未希" userId="a6b7ca52-0fdd-444b-80c2-898147956c63" providerId="ADAL" clId="{A6B072E3-EEFB-4B25-90B6-C9394D165366}" dt="2023-08-25T09:17:45.340" v="207" actId="20577"/>
          <ac:graphicFrameMkLst>
            <pc:docMk/>
            <pc:sldMk cId="3256616810" sldId="309"/>
            <ac:graphicFrameMk id="5" creationId="{00000000-0000-0000-0000-000000000000}"/>
          </ac:graphicFrameMkLst>
        </pc:graphicFrameChg>
      </pc:sldChg>
      <pc:sldChg chg="modSp add del mod">
        <pc:chgData name="森田 未希" userId="a6b7ca52-0fdd-444b-80c2-898147956c63" providerId="ADAL" clId="{A6B072E3-EEFB-4B25-90B6-C9394D165366}" dt="2023-08-25T09:26:25.923" v="670" actId="6549"/>
        <pc:sldMkLst>
          <pc:docMk/>
          <pc:sldMk cId="3011146959" sldId="310"/>
        </pc:sldMkLst>
        <pc:spChg chg="mod">
          <ac:chgData name="森田 未希" userId="a6b7ca52-0fdd-444b-80c2-898147956c63" providerId="ADAL" clId="{A6B072E3-EEFB-4B25-90B6-C9394D165366}" dt="2023-08-25T09:26:25.923" v="670" actId="6549"/>
          <ac:spMkLst>
            <pc:docMk/>
            <pc:sldMk cId="3011146959" sldId="310"/>
            <ac:spMk id="21506" creationId="{00000000-0000-0000-0000-000000000000}"/>
          </ac:spMkLst>
        </pc:spChg>
      </pc:sldChg>
      <pc:sldChg chg="modSp mod">
        <pc:chgData name="森田 未希" userId="a6b7ca52-0fdd-444b-80c2-898147956c63" providerId="ADAL" clId="{A6B072E3-EEFB-4B25-90B6-C9394D165366}" dt="2023-08-25T09:32:07.328" v="771"/>
        <pc:sldMkLst>
          <pc:docMk/>
          <pc:sldMk cId="2264730614" sldId="311"/>
        </pc:sldMkLst>
        <pc:spChg chg="mod">
          <ac:chgData name="森田 未希" userId="a6b7ca52-0fdd-444b-80c2-898147956c63" providerId="ADAL" clId="{A6B072E3-EEFB-4B25-90B6-C9394D165366}" dt="2023-08-25T09:31:16.069" v="759"/>
          <ac:spMkLst>
            <pc:docMk/>
            <pc:sldMk cId="2264730614" sldId="311"/>
            <ac:spMk id="3" creationId="{00000000-0000-0000-0000-000000000000}"/>
          </ac:spMkLst>
        </pc:spChg>
        <pc:spChg chg="mod">
          <ac:chgData name="森田 未希" userId="a6b7ca52-0fdd-444b-80c2-898147956c63" providerId="ADAL" clId="{A6B072E3-EEFB-4B25-90B6-C9394D165366}" dt="2023-08-25T09:32:07.328" v="771"/>
          <ac:spMkLst>
            <pc:docMk/>
            <pc:sldMk cId="2264730614" sldId="311"/>
            <ac:spMk id="4" creationId="{00000000-0000-0000-0000-000000000000}"/>
          </ac:spMkLst>
        </pc:spChg>
      </pc:sldChg>
      <pc:sldChg chg="modSp mod">
        <pc:chgData name="森田 未希" userId="a6b7ca52-0fdd-444b-80c2-898147956c63" providerId="ADAL" clId="{A6B072E3-EEFB-4B25-90B6-C9394D165366}" dt="2023-08-25T09:20:59.181" v="336" actId="6549"/>
        <pc:sldMkLst>
          <pc:docMk/>
          <pc:sldMk cId="562706911" sldId="313"/>
        </pc:sldMkLst>
        <pc:spChg chg="mod">
          <ac:chgData name="森田 未希" userId="a6b7ca52-0fdd-444b-80c2-898147956c63" providerId="ADAL" clId="{A6B072E3-EEFB-4B25-90B6-C9394D165366}" dt="2023-08-25T09:20:59.181" v="336" actId="6549"/>
          <ac:spMkLst>
            <pc:docMk/>
            <pc:sldMk cId="562706911" sldId="313"/>
            <ac:spMk id="7" creationId="{00000000-0000-0000-0000-000000000000}"/>
          </ac:spMkLst>
        </pc:spChg>
      </pc:sldChg>
    </pc:docChg>
  </pc:docChgLst>
  <pc:docChgLst>
    <pc:chgData name="森田 未希" userId="a6b7ca52-0fdd-444b-80c2-898147956c63" providerId="ADAL" clId="{072CF56D-E26A-46C5-B81B-0CC81F0499FD}"/>
    <pc:docChg chg="undo custSel addSld delSld modSld">
      <pc:chgData name="森田 未希" userId="a6b7ca52-0fdd-444b-80c2-898147956c63" providerId="ADAL" clId="{072CF56D-E26A-46C5-B81B-0CC81F0499FD}" dt="2023-09-21T05:07:53.050" v="375" actId="478"/>
      <pc:docMkLst>
        <pc:docMk/>
      </pc:docMkLst>
      <pc:sldChg chg="addSp delSp modSp mod">
        <pc:chgData name="森田 未希" userId="a6b7ca52-0fdd-444b-80c2-898147956c63" providerId="ADAL" clId="{072CF56D-E26A-46C5-B81B-0CC81F0499FD}" dt="2023-09-20T11:27:32.545" v="308"/>
        <pc:sldMkLst>
          <pc:docMk/>
          <pc:sldMk cId="0" sldId="257"/>
        </pc:sldMkLst>
        <pc:spChg chg="mod">
          <ac:chgData name="森田 未希" userId="a6b7ca52-0fdd-444b-80c2-898147956c63" providerId="ADAL" clId="{072CF56D-E26A-46C5-B81B-0CC81F0499FD}" dt="2023-09-20T11:22:52.150" v="108"/>
          <ac:spMkLst>
            <pc:docMk/>
            <pc:sldMk cId="0" sldId="257"/>
            <ac:spMk id="2" creationId="{00000000-0000-0000-0000-000000000000}"/>
          </ac:spMkLst>
        </pc:spChg>
        <pc:spChg chg="mod">
          <ac:chgData name="森田 未希" userId="a6b7ca52-0fdd-444b-80c2-898147956c63" providerId="ADAL" clId="{072CF56D-E26A-46C5-B81B-0CC81F0499FD}" dt="2023-09-20T11:22:03.159" v="81"/>
          <ac:spMkLst>
            <pc:docMk/>
            <pc:sldMk cId="0" sldId="257"/>
            <ac:spMk id="4" creationId="{D249573E-4372-FBB6-7BB5-EDCCF9A7AE16}"/>
          </ac:spMkLst>
        </pc:spChg>
        <pc:spChg chg="del">
          <ac:chgData name="森田 未希" userId="a6b7ca52-0fdd-444b-80c2-898147956c63" providerId="ADAL" clId="{072CF56D-E26A-46C5-B81B-0CC81F0499FD}" dt="2023-09-20T11:16:52.933" v="2" actId="478"/>
          <ac:spMkLst>
            <pc:docMk/>
            <pc:sldMk cId="0" sldId="257"/>
            <ac:spMk id="5" creationId="{86BA9F93-5F6F-C4AE-44C2-C89FAF55F666}"/>
          </ac:spMkLst>
        </pc:spChg>
        <pc:spChg chg="mod">
          <ac:chgData name="森田 未希" userId="a6b7ca52-0fdd-444b-80c2-898147956c63" providerId="ADAL" clId="{072CF56D-E26A-46C5-B81B-0CC81F0499FD}" dt="2023-09-20T11:22:03.159" v="81"/>
          <ac:spMkLst>
            <pc:docMk/>
            <pc:sldMk cId="0" sldId="257"/>
            <ac:spMk id="6" creationId="{638270CF-138E-3288-A639-13A183AD9919}"/>
          </ac:spMkLst>
        </pc:spChg>
        <pc:spChg chg="mod">
          <ac:chgData name="森田 未希" userId="a6b7ca52-0fdd-444b-80c2-898147956c63" providerId="ADAL" clId="{072CF56D-E26A-46C5-B81B-0CC81F0499FD}" dt="2023-09-20T11:22:03.159" v="81"/>
          <ac:spMkLst>
            <pc:docMk/>
            <pc:sldMk cId="0" sldId="257"/>
            <ac:spMk id="7" creationId="{D87CD585-50F9-685F-3C54-D4204ADF3541}"/>
          </ac:spMkLst>
        </pc:spChg>
        <pc:spChg chg="add del mod">
          <ac:chgData name="森田 未希" userId="a6b7ca52-0fdd-444b-80c2-898147956c63" providerId="ADAL" clId="{072CF56D-E26A-46C5-B81B-0CC81F0499FD}" dt="2023-09-20T11:22:08.210" v="86"/>
          <ac:spMkLst>
            <pc:docMk/>
            <pc:sldMk cId="0" sldId="257"/>
            <ac:spMk id="8" creationId="{1D448619-7CEE-BEC2-84AB-462120961CA7}"/>
          </ac:spMkLst>
        </pc:spChg>
        <pc:spChg chg="mod">
          <ac:chgData name="森田 未希" userId="a6b7ca52-0fdd-444b-80c2-898147956c63" providerId="ADAL" clId="{072CF56D-E26A-46C5-B81B-0CC81F0499FD}" dt="2023-09-20T11:22:03.529" v="82"/>
          <ac:spMkLst>
            <pc:docMk/>
            <pc:sldMk cId="0" sldId="257"/>
            <ac:spMk id="10" creationId="{7F685890-F4A4-F927-9278-009A92184350}"/>
          </ac:spMkLst>
        </pc:spChg>
        <pc:spChg chg="mod">
          <ac:chgData name="森田 未希" userId="a6b7ca52-0fdd-444b-80c2-898147956c63" providerId="ADAL" clId="{072CF56D-E26A-46C5-B81B-0CC81F0499FD}" dt="2023-09-20T11:22:03.529" v="82"/>
          <ac:spMkLst>
            <pc:docMk/>
            <pc:sldMk cId="0" sldId="257"/>
            <ac:spMk id="11" creationId="{F5AB1D01-AAB6-6F18-F3AC-BC5E35B243E6}"/>
          </ac:spMkLst>
        </pc:spChg>
        <pc:spChg chg="mod">
          <ac:chgData name="森田 未希" userId="a6b7ca52-0fdd-444b-80c2-898147956c63" providerId="ADAL" clId="{072CF56D-E26A-46C5-B81B-0CC81F0499FD}" dt="2023-09-20T11:22:03.529" v="82"/>
          <ac:spMkLst>
            <pc:docMk/>
            <pc:sldMk cId="0" sldId="257"/>
            <ac:spMk id="12" creationId="{30264658-17F3-C92F-1336-A6B8F0AB766A}"/>
          </ac:spMkLst>
        </pc:spChg>
        <pc:spChg chg="add del mod">
          <ac:chgData name="森田 未希" userId="a6b7ca52-0fdd-444b-80c2-898147956c63" providerId="ADAL" clId="{072CF56D-E26A-46C5-B81B-0CC81F0499FD}" dt="2023-09-20T11:22:07.944" v="85"/>
          <ac:spMkLst>
            <pc:docMk/>
            <pc:sldMk cId="0" sldId="257"/>
            <ac:spMk id="13" creationId="{FBA73F03-E80A-1A5B-E7E6-75385117DFB2}"/>
          </ac:spMkLst>
        </pc:spChg>
        <pc:spChg chg="mod">
          <ac:chgData name="森田 未希" userId="a6b7ca52-0fdd-444b-80c2-898147956c63" providerId="ADAL" clId="{072CF56D-E26A-46C5-B81B-0CC81F0499FD}" dt="2023-09-20T11:22:04.005" v="83"/>
          <ac:spMkLst>
            <pc:docMk/>
            <pc:sldMk cId="0" sldId="257"/>
            <ac:spMk id="15" creationId="{6AE8B352-3CDE-0D7F-979E-C9A790D7C76F}"/>
          </ac:spMkLst>
        </pc:spChg>
        <pc:spChg chg="mod">
          <ac:chgData name="森田 未希" userId="a6b7ca52-0fdd-444b-80c2-898147956c63" providerId="ADAL" clId="{072CF56D-E26A-46C5-B81B-0CC81F0499FD}" dt="2023-09-20T11:22:04.005" v="83"/>
          <ac:spMkLst>
            <pc:docMk/>
            <pc:sldMk cId="0" sldId="257"/>
            <ac:spMk id="16" creationId="{FD5596C4-0094-B310-20D7-BAFDF43FFB72}"/>
          </ac:spMkLst>
        </pc:spChg>
        <pc:spChg chg="mod">
          <ac:chgData name="森田 未希" userId="a6b7ca52-0fdd-444b-80c2-898147956c63" providerId="ADAL" clId="{072CF56D-E26A-46C5-B81B-0CC81F0499FD}" dt="2023-09-20T11:22:04.005" v="83"/>
          <ac:spMkLst>
            <pc:docMk/>
            <pc:sldMk cId="0" sldId="257"/>
            <ac:spMk id="17" creationId="{0D0D60C7-5DA2-14E9-4A63-883DFC6C4A4D}"/>
          </ac:spMkLst>
        </pc:spChg>
        <pc:spChg chg="add del mod">
          <ac:chgData name="森田 未希" userId="a6b7ca52-0fdd-444b-80c2-898147956c63" providerId="ADAL" clId="{072CF56D-E26A-46C5-B81B-0CC81F0499FD}" dt="2023-09-20T11:22:07.669" v="84"/>
          <ac:spMkLst>
            <pc:docMk/>
            <pc:sldMk cId="0" sldId="257"/>
            <ac:spMk id="18" creationId="{3084BC18-0775-DB7D-5FAC-FDD12958A051}"/>
          </ac:spMkLst>
        </pc:spChg>
        <pc:spChg chg="mod">
          <ac:chgData name="森田 未希" userId="a6b7ca52-0fdd-444b-80c2-898147956c63" providerId="ADAL" clId="{072CF56D-E26A-46C5-B81B-0CC81F0499FD}" dt="2023-09-20T11:26:56.476" v="273" actId="12788"/>
          <ac:spMkLst>
            <pc:docMk/>
            <pc:sldMk cId="0" sldId="257"/>
            <ac:spMk id="20" creationId="{5998FEEF-885C-6BCC-E6AB-20B92A11FFA7}"/>
          </ac:spMkLst>
        </pc:spChg>
        <pc:spChg chg="mod">
          <ac:chgData name="森田 未希" userId="a6b7ca52-0fdd-444b-80c2-898147956c63" providerId="ADAL" clId="{072CF56D-E26A-46C5-B81B-0CC81F0499FD}" dt="2023-09-20T11:26:56.476" v="273" actId="12788"/>
          <ac:spMkLst>
            <pc:docMk/>
            <pc:sldMk cId="0" sldId="257"/>
            <ac:spMk id="21" creationId="{EE90F352-1613-945A-EC49-B3E972090A9D}"/>
          </ac:spMkLst>
        </pc:spChg>
        <pc:spChg chg="mod">
          <ac:chgData name="森田 未希" userId="a6b7ca52-0fdd-444b-80c2-898147956c63" providerId="ADAL" clId="{072CF56D-E26A-46C5-B81B-0CC81F0499FD}" dt="2023-09-20T11:26:56.476" v="273" actId="12788"/>
          <ac:spMkLst>
            <pc:docMk/>
            <pc:sldMk cId="0" sldId="257"/>
            <ac:spMk id="22" creationId="{B8E56FC3-2487-34DB-DCA4-1177D449C6FE}"/>
          </ac:spMkLst>
        </pc:spChg>
        <pc:spChg chg="add mod">
          <ac:chgData name="森田 未希" userId="a6b7ca52-0fdd-444b-80c2-898147956c63" providerId="ADAL" clId="{072CF56D-E26A-46C5-B81B-0CC81F0499FD}" dt="2023-09-20T11:27:10.955" v="285"/>
          <ac:spMkLst>
            <pc:docMk/>
            <pc:sldMk cId="0" sldId="257"/>
            <ac:spMk id="23" creationId="{FB31AF1A-E384-9276-1265-5BD0CF8D8BD3}"/>
          </ac:spMkLst>
        </pc:spChg>
        <pc:spChg chg="add mod">
          <ac:chgData name="森田 未希" userId="a6b7ca52-0fdd-444b-80c2-898147956c63" providerId="ADAL" clId="{072CF56D-E26A-46C5-B81B-0CC81F0499FD}" dt="2023-09-20T11:27:32.545" v="308"/>
          <ac:spMkLst>
            <pc:docMk/>
            <pc:sldMk cId="0" sldId="257"/>
            <ac:spMk id="24" creationId="{F5E07AD4-29D0-60B4-A086-14108872D91B}"/>
          </ac:spMkLst>
        </pc:spChg>
        <pc:spChg chg="mod">
          <ac:chgData name="森田 未希" userId="a6b7ca52-0fdd-444b-80c2-898147956c63" providerId="ADAL" clId="{072CF56D-E26A-46C5-B81B-0CC81F0499FD}" dt="2023-09-20T11:22:23.297" v="90" actId="1076"/>
          <ac:spMkLst>
            <pc:docMk/>
            <pc:sldMk cId="0" sldId="257"/>
            <ac:spMk id="26" creationId="{33D2376E-D2C6-D2C6-B28C-FCB626175E56}"/>
          </ac:spMkLst>
        </pc:spChg>
        <pc:spChg chg="mod">
          <ac:chgData name="森田 未希" userId="a6b7ca52-0fdd-444b-80c2-898147956c63" providerId="ADAL" clId="{072CF56D-E26A-46C5-B81B-0CC81F0499FD}" dt="2023-09-20T11:22:23.297" v="90" actId="1076"/>
          <ac:spMkLst>
            <pc:docMk/>
            <pc:sldMk cId="0" sldId="257"/>
            <ac:spMk id="27" creationId="{6BF3C116-DF6A-7AF9-83E0-E6231CFA8D9E}"/>
          </ac:spMkLst>
        </pc:spChg>
        <pc:spChg chg="mod">
          <ac:chgData name="森田 未希" userId="a6b7ca52-0fdd-444b-80c2-898147956c63" providerId="ADAL" clId="{072CF56D-E26A-46C5-B81B-0CC81F0499FD}" dt="2023-09-20T11:22:23.297" v="90" actId="1076"/>
          <ac:spMkLst>
            <pc:docMk/>
            <pc:sldMk cId="0" sldId="257"/>
            <ac:spMk id="28" creationId="{31746300-B5D6-442A-4191-96099D1B5F02}"/>
          </ac:spMkLst>
        </pc:spChg>
        <pc:spChg chg="add mod">
          <ac:chgData name="森田 未希" userId="a6b7ca52-0fdd-444b-80c2-898147956c63" providerId="ADAL" clId="{072CF56D-E26A-46C5-B81B-0CC81F0499FD}" dt="2023-09-20T11:27:14.360" v="288"/>
          <ac:spMkLst>
            <pc:docMk/>
            <pc:sldMk cId="0" sldId="257"/>
            <ac:spMk id="29" creationId="{34DE6F2B-38F5-A62E-A4F0-2E77C0C28269}"/>
          </ac:spMkLst>
        </pc:spChg>
        <pc:spChg chg="add mod">
          <ac:chgData name="森田 未希" userId="a6b7ca52-0fdd-444b-80c2-898147956c63" providerId="ADAL" clId="{072CF56D-E26A-46C5-B81B-0CC81F0499FD}" dt="2023-09-20T11:27:26.125" v="300"/>
          <ac:spMkLst>
            <pc:docMk/>
            <pc:sldMk cId="0" sldId="257"/>
            <ac:spMk id="30" creationId="{3F363CA3-F899-79C0-0E32-BCA471F20818}"/>
          </ac:spMkLst>
        </pc:spChg>
        <pc:spChg chg="mod">
          <ac:chgData name="森田 未希" userId="a6b7ca52-0fdd-444b-80c2-898147956c63" providerId="ADAL" clId="{072CF56D-E26A-46C5-B81B-0CC81F0499FD}" dt="2023-09-20T11:23:43.976" v="135" actId="1076"/>
          <ac:spMkLst>
            <pc:docMk/>
            <pc:sldMk cId="0" sldId="257"/>
            <ac:spMk id="32" creationId="{4AD3CB33-A655-EA69-B494-020064CD3F76}"/>
          </ac:spMkLst>
        </pc:spChg>
        <pc:spChg chg="mod">
          <ac:chgData name="森田 未希" userId="a6b7ca52-0fdd-444b-80c2-898147956c63" providerId="ADAL" clId="{072CF56D-E26A-46C5-B81B-0CC81F0499FD}" dt="2023-09-20T11:23:43.976" v="135" actId="1076"/>
          <ac:spMkLst>
            <pc:docMk/>
            <pc:sldMk cId="0" sldId="257"/>
            <ac:spMk id="33" creationId="{B47D17B2-231F-9B19-6B87-D6B8AE5EC2B3}"/>
          </ac:spMkLst>
        </pc:spChg>
        <pc:spChg chg="mod">
          <ac:chgData name="森田 未希" userId="a6b7ca52-0fdd-444b-80c2-898147956c63" providerId="ADAL" clId="{072CF56D-E26A-46C5-B81B-0CC81F0499FD}" dt="2023-09-20T11:23:43.976" v="135" actId="1076"/>
          <ac:spMkLst>
            <pc:docMk/>
            <pc:sldMk cId="0" sldId="257"/>
            <ac:spMk id="34" creationId="{ECA62C23-A234-1845-85FA-056B4BF85F25}"/>
          </ac:spMkLst>
        </pc:spChg>
        <pc:spChg chg="add mod">
          <ac:chgData name="森田 未希" userId="a6b7ca52-0fdd-444b-80c2-898147956c63" providerId="ADAL" clId="{072CF56D-E26A-46C5-B81B-0CC81F0499FD}" dt="2023-09-20T11:27:07.445" v="282"/>
          <ac:spMkLst>
            <pc:docMk/>
            <pc:sldMk cId="0" sldId="257"/>
            <ac:spMk id="35" creationId="{CD5F045A-AB87-F78D-FAE1-038061BAAFD5}"/>
          </ac:spMkLst>
        </pc:spChg>
        <pc:spChg chg="add mod">
          <ac:chgData name="森田 未希" userId="a6b7ca52-0fdd-444b-80c2-898147956c63" providerId="ADAL" clId="{072CF56D-E26A-46C5-B81B-0CC81F0499FD}" dt="2023-09-20T11:27:23.085" v="296"/>
          <ac:spMkLst>
            <pc:docMk/>
            <pc:sldMk cId="0" sldId="257"/>
            <ac:spMk id="36" creationId="{3C2A91D1-6216-E35D-B090-4B0E3D5D6181}"/>
          </ac:spMkLst>
        </pc:spChg>
        <pc:spChg chg="add mod">
          <ac:chgData name="森田 未希" userId="a6b7ca52-0fdd-444b-80c2-898147956c63" providerId="ADAL" clId="{072CF56D-E26A-46C5-B81B-0CC81F0499FD}" dt="2023-09-20T11:24:46.972" v="184"/>
          <ac:spMkLst>
            <pc:docMk/>
            <pc:sldMk cId="0" sldId="257"/>
            <ac:spMk id="37" creationId="{97003BB1-F979-9C2B-FF71-8DE73D5C80B0}"/>
          </ac:spMkLst>
        </pc:spChg>
        <pc:spChg chg="add mod">
          <ac:chgData name="森田 未希" userId="a6b7ca52-0fdd-444b-80c2-898147956c63" providerId="ADAL" clId="{072CF56D-E26A-46C5-B81B-0CC81F0499FD}" dt="2023-09-20T11:25:51.084" v="228"/>
          <ac:spMkLst>
            <pc:docMk/>
            <pc:sldMk cId="0" sldId="257"/>
            <ac:spMk id="38" creationId="{33400308-2C38-50CB-22A8-FD38DF1B26C9}"/>
          </ac:spMkLst>
        </pc:spChg>
        <pc:spChg chg="add mod">
          <ac:chgData name="森田 未希" userId="a6b7ca52-0fdd-444b-80c2-898147956c63" providerId="ADAL" clId="{072CF56D-E26A-46C5-B81B-0CC81F0499FD}" dt="2023-09-20T11:26:10.134" v="243"/>
          <ac:spMkLst>
            <pc:docMk/>
            <pc:sldMk cId="0" sldId="257"/>
            <ac:spMk id="39" creationId="{8CC89EC0-7556-4B80-96BE-F36908BFB33A}"/>
          </ac:spMkLst>
        </pc:spChg>
        <pc:spChg chg="add mod">
          <ac:chgData name="森田 未希" userId="a6b7ca52-0fdd-444b-80c2-898147956c63" providerId="ADAL" clId="{072CF56D-E26A-46C5-B81B-0CC81F0499FD}" dt="2023-09-20T11:26:22.444" v="254"/>
          <ac:spMkLst>
            <pc:docMk/>
            <pc:sldMk cId="0" sldId="257"/>
            <ac:spMk id="40" creationId="{9AF817AC-A2E1-2ADC-3AAD-95E4EA5B6AF5}"/>
          </ac:spMkLst>
        </pc:spChg>
        <pc:spChg chg="add mod">
          <ac:chgData name="森田 未希" userId="a6b7ca52-0fdd-444b-80c2-898147956c63" providerId="ADAL" clId="{072CF56D-E26A-46C5-B81B-0CC81F0499FD}" dt="2023-09-20T11:26:38.435" v="271"/>
          <ac:spMkLst>
            <pc:docMk/>
            <pc:sldMk cId="0" sldId="257"/>
            <ac:spMk id="41" creationId="{660AEDFA-1AB1-28A9-64E3-DB4D985F99CE}"/>
          </ac:spMkLst>
        </pc:spChg>
        <pc:spChg chg="mod">
          <ac:chgData name="森田 未希" userId="a6b7ca52-0fdd-444b-80c2-898147956c63" providerId="ADAL" clId="{072CF56D-E26A-46C5-B81B-0CC81F0499FD}" dt="2023-09-20T11:26:56.476" v="273" actId="12788"/>
          <ac:spMkLst>
            <pc:docMk/>
            <pc:sldMk cId="0" sldId="257"/>
            <ac:spMk id="45" creationId="{00000000-0000-0000-0000-000000000000}"/>
          </ac:spMkLst>
        </pc:spChg>
        <pc:spChg chg="mod">
          <ac:chgData name="森田 未希" userId="a6b7ca52-0fdd-444b-80c2-898147956c63" providerId="ADAL" clId="{072CF56D-E26A-46C5-B81B-0CC81F0499FD}" dt="2023-09-20T11:26:56.476" v="273" actId="12788"/>
          <ac:spMkLst>
            <pc:docMk/>
            <pc:sldMk cId="0" sldId="257"/>
            <ac:spMk id="46" creationId="{00000000-0000-0000-0000-000000000000}"/>
          </ac:spMkLst>
        </pc:spChg>
        <pc:spChg chg="mod">
          <ac:chgData name="森田 未希" userId="a6b7ca52-0fdd-444b-80c2-898147956c63" providerId="ADAL" clId="{072CF56D-E26A-46C5-B81B-0CC81F0499FD}" dt="2023-09-20T11:26:56.476" v="273" actId="12788"/>
          <ac:spMkLst>
            <pc:docMk/>
            <pc:sldMk cId="0" sldId="257"/>
            <ac:spMk id="47" creationId="{00000000-0000-0000-0000-000000000000}"/>
          </ac:spMkLst>
        </pc:spChg>
        <pc:spChg chg="mod">
          <ac:chgData name="森田 未希" userId="a6b7ca52-0fdd-444b-80c2-898147956c63" providerId="ADAL" clId="{072CF56D-E26A-46C5-B81B-0CC81F0499FD}" dt="2023-09-20T11:27:03.935" v="279"/>
          <ac:spMkLst>
            <pc:docMk/>
            <pc:sldMk cId="0" sldId="257"/>
            <ac:spMk id="48" creationId="{00000000-0000-0000-0000-000000000000}"/>
          </ac:spMkLst>
        </pc:spChg>
        <pc:spChg chg="mod">
          <ac:chgData name="森田 未希" userId="a6b7ca52-0fdd-444b-80c2-898147956c63" providerId="ADAL" clId="{072CF56D-E26A-46C5-B81B-0CC81F0499FD}" dt="2023-09-20T11:27:29.585" v="304"/>
          <ac:spMkLst>
            <pc:docMk/>
            <pc:sldMk cId="0" sldId="257"/>
            <ac:spMk id="49" creationId="{00000000-0000-0000-0000-000000000000}"/>
          </ac:spMkLst>
        </pc:spChg>
        <pc:spChg chg="mod">
          <ac:chgData name="森田 未希" userId="a6b7ca52-0fdd-444b-80c2-898147956c63" providerId="ADAL" clId="{072CF56D-E26A-46C5-B81B-0CC81F0499FD}" dt="2023-09-20T11:26:01.507" v="231" actId="1076"/>
          <ac:spMkLst>
            <pc:docMk/>
            <pc:sldMk cId="0" sldId="257"/>
            <ac:spMk id="50"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2"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3"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4" creationId="{00000000-0000-0000-0000-000000000000}"/>
          </ac:spMkLst>
        </pc:spChg>
        <pc:spChg chg="mod">
          <ac:chgData name="森田 未希" userId="a6b7ca52-0fdd-444b-80c2-898147956c63" providerId="ADAL" clId="{072CF56D-E26A-46C5-B81B-0CC81F0499FD}" dt="2023-09-20T11:27:00.625" v="276"/>
          <ac:spMkLst>
            <pc:docMk/>
            <pc:sldMk cId="0" sldId="257"/>
            <ac:spMk id="55" creationId="{00000000-0000-0000-0000-000000000000}"/>
          </ac:spMkLst>
        </pc:spChg>
        <pc:spChg chg="mod">
          <ac:chgData name="森田 未希" userId="a6b7ca52-0fdd-444b-80c2-898147956c63" providerId="ADAL" clId="{072CF56D-E26A-46C5-B81B-0CC81F0499FD}" dt="2023-09-20T11:27:18.235" v="292"/>
          <ac:spMkLst>
            <pc:docMk/>
            <pc:sldMk cId="0" sldId="257"/>
            <ac:spMk id="56" creationId="{00000000-0000-0000-0000-000000000000}"/>
          </ac:spMkLst>
        </pc:spChg>
        <pc:spChg chg="del mod">
          <ac:chgData name="森田 未希" userId="a6b7ca52-0fdd-444b-80c2-898147956c63" providerId="ADAL" clId="{072CF56D-E26A-46C5-B81B-0CC81F0499FD}" dt="2023-09-20T11:25:12.153" v="203" actId="478"/>
          <ac:spMkLst>
            <pc:docMk/>
            <pc:sldMk cId="0" sldId="257"/>
            <ac:spMk id="57" creationId="{00000000-0000-0000-0000-000000000000}"/>
          </ac:spMkLst>
        </pc:spChg>
        <pc:grpChg chg="add del mod">
          <ac:chgData name="森田 未希" userId="a6b7ca52-0fdd-444b-80c2-898147956c63" providerId="ADAL" clId="{072CF56D-E26A-46C5-B81B-0CC81F0499FD}" dt="2023-09-20T11:22:08.210" v="86"/>
          <ac:grpSpMkLst>
            <pc:docMk/>
            <pc:sldMk cId="0" sldId="257"/>
            <ac:grpSpMk id="3" creationId="{19CE6BF8-23D4-DD88-D029-87EF89DF2430}"/>
          </ac:grpSpMkLst>
        </pc:grpChg>
        <pc:grpChg chg="add del mod">
          <ac:chgData name="森田 未希" userId="a6b7ca52-0fdd-444b-80c2-898147956c63" providerId="ADAL" clId="{072CF56D-E26A-46C5-B81B-0CC81F0499FD}" dt="2023-09-20T11:22:07.944" v="85"/>
          <ac:grpSpMkLst>
            <pc:docMk/>
            <pc:sldMk cId="0" sldId="257"/>
            <ac:grpSpMk id="9" creationId="{F18AF853-C9BC-2193-86D8-F7B18F904F25}"/>
          </ac:grpSpMkLst>
        </pc:grpChg>
        <pc:grpChg chg="add del mod">
          <ac:chgData name="森田 未希" userId="a6b7ca52-0fdd-444b-80c2-898147956c63" providerId="ADAL" clId="{072CF56D-E26A-46C5-B81B-0CC81F0499FD}" dt="2023-09-20T11:22:07.669" v="84"/>
          <ac:grpSpMkLst>
            <pc:docMk/>
            <pc:sldMk cId="0" sldId="257"/>
            <ac:grpSpMk id="14" creationId="{77058553-6300-2822-B8C9-5739DAF614C2}"/>
          </ac:grpSpMkLst>
        </pc:grpChg>
        <pc:grpChg chg="add mod">
          <ac:chgData name="森田 未希" userId="a6b7ca52-0fdd-444b-80c2-898147956c63" providerId="ADAL" clId="{072CF56D-E26A-46C5-B81B-0CC81F0499FD}" dt="2023-09-20T11:26:56.476" v="273" actId="12788"/>
          <ac:grpSpMkLst>
            <pc:docMk/>
            <pc:sldMk cId="0" sldId="257"/>
            <ac:grpSpMk id="19" creationId="{3DF39708-E854-532F-62E9-A238BE9F99D3}"/>
          </ac:grpSpMkLst>
        </pc:grpChg>
        <pc:grpChg chg="add mod">
          <ac:chgData name="森田 未希" userId="a6b7ca52-0fdd-444b-80c2-898147956c63" providerId="ADAL" clId="{072CF56D-E26A-46C5-B81B-0CC81F0499FD}" dt="2023-09-20T11:26:48.479" v="272" actId="12788"/>
          <ac:grpSpMkLst>
            <pc:docMk/>
            <pc:sldMk cId="0" sldId="257"/>
            <ac:grpSpMk id="25" creationId="{3DE64D89-1CFD-3BE4-C51B-91EB67BE30C9}"/>
          </ac:grpSpMkLst>
        </pc:grpChg>
        <pc:grpChg chg="add mod">
          <ac:chgData name="森田 未希" userId="a6b7ca52-0fdd-444b-80c2-898147956c63" providerId="ADAL" clId="{072CF56D-E26A-46C5-B81B-0CC81F0499FD}" dt="2023-09-20T11:26:48.479" v="272" actId="12788"/>
          <ac:grpSpMkLst>
            <pc:docMk/>
            <pc:sldMk cId="0" sldId="257"/>
            <ac:grpSpMk id="31" creationId="{A4C914B4-C001-E626-7684-B61878DE2866}"/>
          </ac:grpSpMkLst>
        </pc:grpChg>
        <pc:grpChg chg="mod">
          <ac:chgData name="森田 未希" userId="a6b7ca52-0fdd-444b-80c2-898147956c63" providerId="ADAL" clId="{072CF56D-E26A-46C5-B81B-0CC81F0499FD}" dt="2023-09-20T11:26:56.476" v="273" actId="12788"/>
          <ac:grpSpMkLst>
            <pc:docMk/>
            <pc:sldMk cId="0" sldId="257"/>
            <ac:grpSpMk id="44" creationId="{00000000-0000-0000-0000-000000000000}"/>
          </ac:grpSpMkLst>
        </pc:grpChg>
        <pc:grpChg chg="mod">
          <ac:chgData name="森田 未希" userId="a6b7ca52-0fdd-444b-80c2-898147956c63" providerId="ADAL" clId="{072CF56D-E26A-46C5-B81B-0CC81F0499FD}" dt="2023-09-20T11:26:48.479" v="272" actId="12788"/>
          <ac:grpSpMkLst>
            <pc:docMk/>
            <pc:sldMk cId="0" sldId="257"/>
            <ac:grpSpMk id="51" creationId="{00000000-0000-0000-0000-000000000000}"/>
          </ac:grpSpMkLst>
        </pc:grpChg>
      </pc:sldChg>
      <pc:sldChg chg="modSp mod">
        <pc:chgData name="森田 未希" userId="a6b7ca52-0fdd-444b-80c2-898147956c63" providerId="ADAL" clId="{072CF56D-E26A-46C5-B81B-0CC81F0499FD}" dt="2023-09-21T05:06:29.149" v="366"/>
        <pc:sldMkLst>
          <pc:docMk/>
          <pc:sldMk cId="3199587885" sldId="264"/>
        </pc:sldMkLst>
        <pc:spChg chg="mod">
          <ac:chgData name="森田 未希" userId="a6b7ca52-0fdd-444b-80c2-898147956c63" providerId="ADAL" clId="{072CF56D-E26A-46C5-B81B-0CC81F0499FD}" dt="2023-09-21T05:06:29.149" v="366"/>
          <ac:spMkLst>
            <pc:docMk/>
            <pc:sldMk cId="3199587885" sldId="264"/>
            <ac:spMk id="4" creationId="{6E8A19B3-4925-4DF5-9F72-33B601EFB530}"/>
          </ac:spMkLst>
        </pc:spChg>
      </pc:sldChg>
      <pc:sldChg chg="del">
        <pc:chgData name="森田 未希" userId="a6b7ca52-0fdd-444b-80c2-898147956c63" providerId="ADAL" clId="{072CF56D-E26A-46C5-B81B-0CC81F0499FD}" dt="2023-09-21T05:05:58.898" v="319" actId="47"/>
        <pc:sldMkLst>
          <pc:docMk/>
          <pc:sldMk cId="0" sldId="281"/>
        </pc:sldMkLst>
      </pc:sldChg>
      <pc:sldChg chg="del">
        <pc:chgData name="森田 未希" userId="a6b7ca52-0fdd-444b-80c2-898147956c63" providerId="ADAL" clId="{072CF56D-E26A-46C5-B81B-0CC81F0499FD}" dt="2023-09-20T11:16:38.523" v="1" actId="47"/>
        <pc:sldMkLst>
          <pc:docMk/>
          <pc:sldMk cId="2765973497" sldId="308"/>
        </pc:sldMkLst>
      </pc:sldChg>
      <pc:sldChg chg="addSp delSp modSp mod">
        <pc:chgData name="森田 未希" userId="a6b7ca52-0fdd-444b-80c2-898147956c63" providerId="ADAL" clId="{072CF56D-E26A-46C5-B81B-0CC81F0499FD}" dt="2023-09-20T11:28:00.456" v="317"/>
        <pc:sldMkLst>
          <pc:docMk/>
          <pc:sldMk cId="1840412971" sldId="314"/>
        </pc:sldMkLst>
        <pc:spChg chg="mod">
          <ac:chgData name="森田 未希" userId="a6b7ca52-0fdd-444b-80c2-898147956c63" providerId="ADAL" clId="{072CF56D-E26A-46C5-B81B-0CC81F0499FD}" dt="2023-09-20T11:23:05.241" v="133"/>
          <ac:spMkLst>
            <pc:docMk/>
            <pc:sldMk cId="1840412971" sldId="314"/>
            <ac:spMk id="2" creationId="{00000000-0000-0000-0000-000000000000}"/>
          </ac:spMkLst>
        </pc:spChg>
        <pc:spChg chg="add mod">
          <ac:chgData name="森田 未希" userId="a6b7ca52-0fdd-444b-80c2-898147956c63" providerId="ADAL" clId="{072CF56D-E26A-46C5-B81B-0CC81F0499FD}" dt="2023-09-20T11:21:47.759" v="80"/>
          <ac:spMkLst>
            <pc:docMk/>
            <pc:sldMk cId="1840412971" sldId="314"/>
            <ac:spMk id="3" creationId="{9C723D53-505A-8D5C-0148-E14528E0C988}"/>
          </ac:spMkLst>
        </pc:spChg>
        <pc:spChg chg="del">
          <ac:chgData name="森田 未希" userId="a6b7ca52-0fdd-444b-80c2-898147956c63" providerId="ADAL" clId="{072CF56D-E26A-46C5-B81B-0CC81F0499FD}" dt="2023-09-20T11:17:02.014" v="3" actId="478"/>
          <ac:spMkLst>
            <pc:docMk/>
            <pc:sldMk cId="1840412971" sldId="314"/>
            <ac:spMk id="5" creationId="{86BA9F93-5F6F-C4AE-44C2-C89FAF55F666}"/>
          </ac:spMkLst>
        </pc:spChg>
        <pc:spChg chg="mod">
          <ac:chgData name="森田 未希" userId="a6b7ca52-0fdd-444b-80c2-898147956c63" providerId="ADAL" clId="{072CF56D-E26A-46C5-B81B-0CC81F0499FD}" dt="2023-09-20T11:18:38.965" v="6"/>
          <ac:spMkLst>
            <pc:docMk/>
            <pc:sldMk cId="1840412971" sldId="314"/>
            <ac:spMk id="48" creationId="{00000000-0000-0000-0000-000000000000}"/>
          </ac:spMkLst>
        </pc:spChg>
        <pc:spChg chg="mod">
          <ac:chgData name="森田 未希" userId="a6b7ca52-0fdd-444b-80c2-898147956c63" providerId="ADAL" clId="{072CF56D-E26A-46C5-B81B-0CC81F0499FD}" dt="2023-09-20T11:28:00.456" v="317"/>
          <ac:spMkLst>
            <pc:docMk/>
            <pc:sldMk cId="1840412971" sldId="314"/>
            <ac:spMk id="49" creationId="{00000000-0000-0000-0000-000000000000}"/>
          </ac:spMkLst>
        </pc:spChg>
        <pc:spChg chg="mod">
          <ac:chgData name="森田 未希" userId="a6b7ca52-0fdd-444b-80c2-898147956c63" providerId="ADAL" clId="{072CF56D-E26A-46C5-B81B-0CC81F0499FD}" dt="2023-09-20T11:21:13.468" v="42" actId="6549"/>
          <ac:spMkLst>
            <pc:docMk/>
            <pc:sldMk cId="1840412971" sldId="314"/>
            <ac:spMk id="50" creationId="{00000000-0000-0000-0000-000000000000}"/>
          </ac:spMkLst>
        </pc:spChg>
        <pc:spChg chg="mod">
          <ac:chgData name="森田 未希" userId="a6b7ca52-0fdd-444b-80c2-898147956c63" providerId="ADAL" clId="{072CF56D-E26A-46C5-B81B-0CC81F0499FD}" dt="2023-09-20T11:18:45.295" v="11"/>
          <ac:spMkLst>
            <pc:docMk/>
            <pc:sldMk cId="1840412971" sldId="314"/>
            <ac:spMk id="55" creationId="{00000000-0000-0000-0000-000000000000}"/>
          </ac:spMkLst>
        </pc:spChg>
        <pc:spChg chg="mod">
          <ac:chgData name="森田 未希" userId="a6b7ca52-0fdd-444b-80c2-898147956c63" providerId="ADAL" clId="{072CF56D-E26A-46C5-B81B-0CC81F0499FD}" dt="2023-09-20T11:27:56.711" v="313"/>
          <ac:spMkLst>
            <pc:docMk/>
            <pc:sldMk cId="1840412971" sldId="314"/>
            <ac:spMk id="56" creationId="{00000000-0000-0000-0000-000000000000}"/>
          </ac:spMkLst>
        </pc:spChg>
        <pc:spChg chg="mod">
          <ac:chgData name="森田 未希" userId="a6b7ca52-0fdd-444b-80c2-898147956c63" providerId="ADAL" clId="{072CF56D-E26A-46C5-B81B-0CC81F0499FD}" dt="2023-09-20T11:21:32.269" v="60"/>
          <ac:spMkLst>
            <pc:docMk/>
            <pc:sldMk cId="1840412971" sldId="314"/>
            <ac:spMk id="57" creationId="{00000000-0000-0000-0000-000000000000}"/>
          </ac:spMkLst>
        </pc:spChg>
        <pc:spChg chg="mod">
          <ac:chgData name="森田 未希" userId="a6b7ca52-0fdd-444b-80c2-898147956c63" providerId="ADAL" clId="{072CF56D-E26A-46C5-B81B-0CC81F0499FD}" dt="2023-09-20T11:20:35.562" v="15"/>
          <ac:spMkLst>
            <pc:docMk/>
            <pc:sldMk cId="1840412971" sldId="314"/>
            <ac:spMk id="3090" creationId="{00000000-0000-0000-0000-000000000000}"/>
          </ac:spMkLst>
        </pc:spChg>
      </pc:sldChg>
      <pc:sldChg chg="add">
        <pc:chgData name="森田 未希" userId="a6b7ca52-0fdd-444b-80c2-898147956c63" providerId="ADAL" clId="{072CF56D-E26A-46C5-B81B-0CC81F0499FD}" dt="2023-09-20T11:16:36.088" v="0"/>
        <pc:sldMkLst>
          <pc:docMk/>
          <pc:sldMk cId="3913537807" sldId="315"/>
        </pc:sldMkLst>
      </pc:sldChg>
      <pc:sldChg chg="addSp delSp modSp add mod">
        <pc:chgData name="森田 未希" userId="a6b7ca52-0fdd-444b-80c2-898147956c63" providerId="ADAL" clId="{072CF56D-E26A-46C5-B81B-0CC81F0499FD}" dt="2023-09-21T05:07:53.050" v="375" actId="478"/>
        <pc:sldMkLst>
          <pc:docMk/>
          <pc:sldMk cId="3795464855" sldId="316"/>
        </pc:sldMkLst>
        <pc:picChg chg="add del">
          <ac:chgData name="森田 未希" userId="a6b7ca52-0fdd-444b-80c2-898147956c63" providerId="ADAL" clId="{072CF56D-E26A-46C5-B81B-0CC81F0499FD}" dt="2023-09-21T05:07:53.050" v="375" actId="478"/>
          <ac:picMkLst>
            <pc:docMk/>
            <pc:sldMk cId="3795464855" sldId="316"/>
            <ac:picMk id="4" creationId="{8A0C1125-BB81-77B4-3FC5-92834AF583F2}"/>
          </ac:picMkLst>
        </pc:picChg>
        <pc:picChg chg="add mod ord">
          <ac:chgData name="森田 未希" userId="a6b7ca52-0fdd-444b-80c2-898147956c63" providerId="ADAL" clId="{072CF56D-E26A-46C5-B81B-0CC81F0499FD}" dt="2023-09-21T05:07:51.270" v="374" actId="167"/>
          <ac:picMkLst>
            <pc:docMk/>
            <pc:sldMk cId="3795464855" sldId="316"/>
            <ac:picMk id="6" creationId="{B46F3707-E1D0-5DF0-5BAE-EF2A696DD5F7}"/>
          </ac:picMkLst>
        </pc:picChg>
      </pc:sldChg>
    </pc:docChg>
  </pc:docChgLst>
  <pc:docChgLst>
    <pc:chgData name="洪 賢進" userId="e5938317-351c-4213-b8a0-38e160c6f622" providerId="ADAL" clId="{85B7993D-5B1C-4F48-9396-08A998B2D83D}"/>
    <pc:docChg chg="undo custSel modSld">
      <pc:chgData name="洪 賢進" userId="e5938317-351c-4213-b8a0-38e160c6f622" providerId="ADAL" clId="{85B7993D-5B1C-4F48-9396-08A998B2D83D}" dt="2023-09-21T02:53:10.324" v="293"/>
      <pc:docMkLst>
        <pc:docMk/>
      </pc:docMkLst>
      <pc:sldChg chg="modSp mod">
        <pc:chgData name="洪 賢進" userId="e5938317-351c-4213-b8a0-38e160c6f622" providerId="ADAL" clId="{85B7993D-5B1C-4F48-9396-08A998B2D83D}" dt="2023-09-21T02:51:10.773" v="281" actId="403"/>
        <pc:sldMkLst>
          <pc:docMk/>
          <pc:sldMk cId="466150023" sldId="263"/>
        </pc:sldMkLst>
        <pc:spChg chg="mod">
          <ac:chgData name="洪 賢進" userId="e5938317-351c-4213-b8a0-38e160c6f622" providerId="ADAL" clId="{85B7993D-5B1C-4F48-9396-08A998B2D83D}" dt="2023-09-21T02:51:10.773" v="281" actId="403"/>
          <ac:spMkLst>
            <pc:docMk/>
            <pc:sldMk cId="466150023" sldId="263"/>
            <ac:spMk id="5" creationId="{C7A3C6B6-0962-4FDC-9EFB-11633B678656}"/>
          </ac:spMkLst>
        </pc:spChg>
      </pc:sldChg>
      <pc:sldChg chg="addSp modSp mod">
        <pc:chgData name="洪 賢進" userId="e5938317-351c-4213-b8a0-38e160c6f622" providerId="ADAL" clId="{85B7993D-5B1C-4F48-9396-08A998B2D83D}" dt="2023-09-21T02:44:39.690" v="97" actId="207"/>
        <pc:sldMkLst>
          <pc:docMk/>
          <pc:sldMk cId="3484819017" sldId="265"/>
        </pc:sldMkLst>
        <pc:spChg chg="add mod">
          <ac:chgData name="洪 賢進" userId="e5938317-351c-4213-b8a0-38e160c6f622" providerId="ADAL" clId="{85B7993D-5B1C-4F48-9396-08A998B2D83D}" dt="2023-09-21T02:44:07.965" v="96" actId="1076"/>
          <ac:spMkLst>
            <pc:docMk/>
            <pc:sldMk cId="3484819017" sldId="265"/>
            <ac:spMk id="8" creationId="{481810F5-09F3-A02D-1938-271D356B5DF9}"/>
          </ac:spMkLst>
        </pc:spChg>
        <pc:spChg chg="add mod">
          <ac:chgData name="洪 賢進" userId="e5938317-351c-4213-b8a0-38e160c6f622" providerId="ADAL" clId="{85B7993D-5B1C-4F48-9396-08A998B2D83D}" dt="2023-09-21T02:44:39.690" v="97" actId="207"/>
          <ac:spMkLst>
            <pc:docMk/>
            <pc:sldMk cId="3484819017" sldId="265"/>
            <ac:spMk id="9" creationId="{1803BD78-4A54-225A-27F3-0E310EF1407F}"/>
          </ac:spMkLst>
        </pc:spChg>
        <pc:spChg chg="mod">
          <ac:chgData name="洪 賢進" userId="e5938317-351c-4213-b8a0-38e160c6f622" providerId="ADAL" clId="{85B7993D-5B1C-4F48-9396-08A998B2D83D}" dt="2023-09-21T02:42:10.226" v="10" actId="1076"/>
          <ac:spMkLst>
            <pc:docMk/>
            <pc:sldMk cId="3484819017" sldId="265"/>
            <ac:spMk id="57" creationId="{31166560-68A2-437A-8FE4-F308E9EAE0EE}"/>
          </ac:spMkLst>
        </pc:spChg>
        <pc:spChg chg="mod">
          <ac:chgData name="洪 賢進" userId="e5938317-351c-4213-b8a0-38e160c6f622" providerId="ADAL" clId="{85B7993D-5B1C-4F48-9396-08A998B2D83D}" dt="2023-09-21T02:42:10.226" v="10" actId="1076"/>
          <ac:spMkLst>
            <pc:docMk/>
            <pc:sldMk cId="3484819017" sldId="265"/>
            <ac:spMk id="61" creationId="{00000000-0000-0000-0000-000000000000}"/>
          </ac:spMkLst>
        </pc:spChg>
      </pc:sldChg>
      <pc:sldChg chg="modSp mod">
        <pc:chgData name="洪 賢進" userId="e5938317-351c-4213-b8a0-38e160c6f622" providerId="ADAL" clId="{85B7993D-5B1C-4F48-9396-08A998B2D83D}" dt="2023-09-21T02:53:10.324" v="293"/>
        <pc:sldMkLst>
          <pc:docMk/>
          <pc:sldMk cId="1975725049" sldId="307"/>
        </pc:sldMkLst>
        <pc:graphicFrameChg chg="mod modGraphic">
          <ac:chgData name="洪 賢進" userId="e5938317-351c-4213-b8a0-38e160c6f622" providerId="ADAL" clId="{85B7993D-5B1C-4F48-9396-08A998B2D83D}" dt="2023-09-21T02:53:10.324" v="293"/>
          <ac:graphicFrameMkLst>
            <pc:docMk/>
            <pc:sldMk cId="1975725049" sldId="307"/>
            <ac:graphicFrameMk id="6" creationId="{00000000-0000-0000-0000-000000000000}"/>
          </ac:graphicFrameMkLst>
        </pc:graphicFrameChg>
      </pc:sldChg>
      <pc:sldChg chg="modSp mod">
        <pc:chgData name="洪 賢進" userId="e5938317-351c-4213-b8a0-38e160c6f622" providerId="ADAL" clId="{85B7993D-5B1C-4F48-9396-08A998B2D83D}" dt="2023-09-21T02:40:30.669" v="4"/>
        <pc:sldMkLst>
          <pc:docMk/>
          <pc:sldMk cId="3913537807" sldId="315"/>
        </pc:sldMkLst>
        <pc:spChg chg="mod">
          <ac:chgData name="洪 賢進" userId="e5938317-351c-4213-b8a0-38e160c6f622" providerId="ADAL" clId="{85B7993D-5B1C-4F48-9396-08A998B2D83D}" dt="2023-09-21T02:40:30.669" v="4"/>
          <ac:spMkLst>
            <pc:docMk/>
            <pc:sldMk cId="3913537807" sldId="315"/>
            <ac:spMk id="38" creationId="{A58C16CF-F233-C01E-C814-77C860C08ABA}"/>
          </ac:spMkLst>
        </pc:spChg>
      </pc:sldChg>
    </pc:docChg>
  </pc:docChgLst>
  <pc:docChgLst>
    <pc:chgData name="森田 未希" userId="a6b7ca52-0fdd-444b-80c2-898147956c63" providerId="ADAL" clId="{00F1707D-2AFA-416E-AE22-EAB07FC9E154}"/>
    <pc:docChg chg="addSld modSld">
      <pc:chgData name="森田 未希" userId="a6b7ca52-0fdd-444b-80c2-898147956c63" providerId="ADAL" clId="{00F1707D-2AFA-416E-AE22-EAB07FC9E154}" dt="2023-09-11T10:16:41.978" v="50" actId="2711"/>
      <pc:docMkLst>
        <pc:docMk/>
      </pc:docMkLst>
      <pc:sldChg chg="modSp mod">
        <pc:chgData name="森田 未希" userId="a6b7ca52-0fdd-444b-80c2-898147956c63" providerId="ADAL" clId="{00F1707D-2AFA-416E-AE22-EAB07FC9E154}" dt="2023-09-11T10:16:09.520" v="20"/>
        <pc:sldMkLst>
          <pc:docMk/>
          <pc:sldMk cId="0" sldId="256"/>
        </pc:sldMkLst>
        <pc:spChg chg="mod">
          <ac:chgData name="森田 未希" userId="a6b7ca52-0fdd-444b-80c2-898147956c63" providerId="ADAL" clId="{00F1707D-2AFA-416E-AE22-EAB07FC9E154}" dt="2023-09-11T10:16:09.520" v="20"/>
          <ac:spMkLst>
            <pc:docMk/>
            <pc:sldMk cId="0" sldId="256"/>
            <ac:spMk id="2051" creationId="{00000000-0000-0000-0000-000000000000}"/>
          </ac:spMkLst>
        </pc:spChg>
      </pc:sldChg>
      <pc:sldChg chg="add">
        <pc:chgData name="森田 未希" userId="a6b7ca52-0fdd-444b-80c2-898147956c63" providerId="ADAL" clId="{00F1707D-2AFA-416E-AE22-EAB07FC9E154}" dt="2023-09-05T08:47:58.719" v="0"/>
        <pc:sldMkLst>
          <pc:docMk/>
          <pc:sldMk cId="740674425" sldId="262"/>
        </pc:sldMkLst>
      </pc:sldChg>
      <pc:sldChg chg="add">
        <pc:chgData name="森田 未希" userId="a6b7ca52-0fdd-444b-80c2-898147956c63" providerId="ADAL" clId="{00F1707D-2AFA-416E-AE22-EAB07FC9E154}" dt="2023-09-05T08:47:58.719" v="0"/>
        <pc:sldMkLst>
          <pc:docMk/>
          <pc:sldMk cId="466150023" sldId="263"/>
        </pc:sldMkLst>
      </pc:sldChg>
      <pc:sldChg chg="add">
        <pc:chgData name="森田 未希" userId="a6b7ca52-0fdd-444b-80c2-898147956c63" providerId="ADAL" clId="{00F1707D-2AFA-416E-AE22-EAB07FC9E154}" dt="2023-09-05T08:47:58.719" v="0"/>
        <pc:sldMkLst>
          <pc:docMk/>
          <pc:sldMk cId="3199587885" sldId="264"/>
        </pc:sldMkLst>
      </pc:sldChg>
      <pc:sldChg chg="add">
        <pc:chgData name="森田 未希" userId="a6b7ca52-0fdd-444b-80c2-898147956c63" providerId="ADAL" clId="{00F1707D-2AFA-416E-AE22-EAB07FC9E154}" dt="2023-09-05T08:47:58.719" v="0"/>
        <pc:sldMkLst>
          <pc:docMk/>
          <pc:sldMk cId="3484819017" sldId="265"/>
        </pc:sldMkLst>
      </pc:sldChg>
      <pc:sldChg chg="modSp mod">
        <pc:chgData name="森田 未希" userId="a6b7ca52-0fdd-444b-80c2-898147956c63" providerId="ADAL" clId="{00F1707D-2AFA-416E-AE22-EAB07FC9E154}" dt="2023-09-11T10:16:41.978" v="50" actId="2711"/>
        <pc:sldMkLst>
          <pc:docMk/>
          <pc:sldMk cId="3256616810" sldId="309"/>
        </pc:sldMkLst>
        <pc:graphicFrameChg chg="mod modGraphic">
          <ac:chgData name="森田 未希" userId="a6b7ca52-0fdd-444b-80c2-898147956c63" providerId="ADAL" clId="{00F1707D-2AFA-416E-AE22-EAB07FC9E154}" dt="2023-09-11T10:16:41.978" v="50" actId="2711"/>
          <ac:graphicFrameMkLst>
            <pc:docMk/>
            <pc:sldMk cId="3256616810" sldId="309"/>
            <ac:graphicFrameMk id="5" creationId="{00000000-0000-0000-0000-000000000000}"/>
          </ac:graphicFrameMkLst>
        </pc:graphicFrameChg>
      </pc:sldChg>
    </pc:docChg>
  </pc:docChgLst>
  <pc:docChgLst>
    <pc:chgData name="洪 賢進" userId="e5938317-351c-4213-b8a0-38e160c6f622" providerId="ADAL" clId="{F303F7D0-61CE-406E-B5D5-928BE6A88DEA}"/>
    <pc:docChg chg="undo custSel addSld delSld modSld sldOrd">
      <pc:chgData name="洪 賢進" userId="e5938317-351c-4213-b8a0-38e160c6f622" providerId="ADAL" clId="{F303F7D0-61CE-406E-B5D5-928BE6A88DEA}" dt="2023-08-26T01:24:52.833" v="313"/>
      <pc:docMkLst>
        <pc:docMk/>
      </pc:docMkLst>
      <pc:sldChg chg="modSp mod">
        <pc:chgData name="洪 賢進" userId="e5938317-351c-4213-b8a0-38e160c6f622" providerId="ADAL" clId="{F303F7D0-61CE-406E-B5D5-928BE6A88DEA}" dt="2023-08-26T01:19:24.371" v="236"/>
        <pc:sldMkLst>
          <pc:docMk/>
          <pc:sldMk cId="0" sldId="256"/>
        </pc:sldMkLst>
        <pc:spChg chg="mod">
          <ac:chgData name="洪 賢進" userId="e5938317-351c-4213-b8a0-38e160c6f622" providerId="ADAL" clId="{F303F7D0-61CE-406E-B5D5-928BE6A88DEA}" dt="2023-08-26T01:19:24.371" v="236"/>
          <ac:spMkLst>
            <pc:docMk/>
            <pc:sldMk cId="0" sldId="256"/>
            <ac:spMk id="2051" creationId="{00000000-0000-0000-0000-000000000000}"/>
          </ac:spMkLst>
        </pc:spChg>
      </pc:sldChg>
      <pc:sldChg chg="modSp mod">
        <pc:chgData name="洪 賢進" userId="e5938317-351c-4213-b8a0-38e160c6f622" providerId="ADAL" clId="{F303F7D0-61CE-406E-B5D5-928BE6A88DEA}" dt="2023-08-26T01:24:44.297" v="301"/>
        <pc:sldMkLst>
          <pc:docMk/>
          <pc:sldMk cId="0" sldId="257"/>
        </pc:sldMkLst>
        <pc:spChg chg="mod">
          <ac:chgData name="洪 賢進" userId="e5938317-351c-4213-b8a0-38e160c6f622" providerId="ADAL" clId="{F303F7D0-61CE-406E-B5D5-928BE6A88DEA}" dt="2023-08-26T00:11:52.453" v="98" actId="1036"/>
          <ac:spMkLst>
            <pc:docMk/>
            <pc:sldMk cId="0" sldId="257"/>
            <ac:spMk id="2" creationId="{00000000-0000-0000-0000-000000000000}"/>
          </ac:spMkLst>
        </pc:spChg>
        <pc:spChg chg="mod">
          <ac:chgData name="洪 賢進" userId="e5938317-351c-4213-b8a0-38e160c6f622" providerId="ADAL" clId="{F303F7D0-61CE-406E-B5D5-928BE6A88DEA}" dt="2023-08-26T00:13:07.560" v="146" actId="20577"/>
          <ac:spMkLst>
            <pc:docMk/>
            <pc:sldMk cId="0" sldId="257"/>
            <ac:spMk id="5" creationId="{86BA9F93-5F6F-C4AE-44C2-C89FAF55F666}"/>
          </ac:spMkLst>
        </pc:spChg>
        <pc:spChg chg="mod">
          <ac:chgData name="洪 賢進" userId="e5938317-351c-4213-b8a0-38e160c6f622" providerId="ADAL" clId="{F303F7D0-61CE-406E-B5D5-928BE6A88DEA}" dt="2023-08-26T00:10:28.490" v="47"/>
          <ac:spMkLst>
            <pc:docMk/>
            <pc:sldMk cId="0" sldId="257"/>
            <ac:spMk id="3088" creationId="{00000000-0000-0000-0000-000000000000}"/>
          </ac:spMkLst>
        </pc:spChg>
        <pc:spChg chg="mod">
          <ac:chgData name="洪 賢進" userId="e5938317-351c-4213-b8a0-38e160c6f622" providerId="ADAL" clId="{F303F7D0-61CE-406E-B5D5-928BE6A88DEA}" dt="2023-08-26T00:11:16.491" v="94" actId="1037"/>
          <ac:spMkLst>
            <pc:docMk/>
            <pc:sldMk cId="0" sldId="257"/>
            <ac:spMk id="3089" creationId="{00000000-0000-0000-0000-000000000000}"/>
          </ac:spMkLst>
        </pc:spChg>
        <pc:spChg chg="mod">
          <ac:chgData name="洪 賢進" userId="e5938317-351c-4213-b8a0-38e160c6f622" providerId="ADAL" clId="{F303F7D0-61CE-406E-B5D5-928BE6A88DEA}" dt="2023-08-26T01:24:44.297" v="301"/>
          <ac:spMkLst>
            <pc:docMk/>
            <pc:sldMk cId="0" sldId="257"/>
            <ac:spMk id="3090" creationId="{00000000-0000-0000-0000-000000000000}"/>
          </ac:spMkLst>
        </pc:spChg>
      </pc:sldChg>
      <pc:sldChg chg="modSp mod">
        <pc:chgData name="洪 賢進" userId="e5938317-351c-4213-b8a0-38e160c6f622" providerId="ADAL" clId="{F303F7D0-61CE-406E-B5D5-928BE6A88DEA}" dt="2023-08-26T00:26:40.025" v="208"/>
        <pc:sldMkLst>
          <pc:docMk/>
          <pc:sldMk cId="0" sldId="278"/>
        </pc:sldMkLst>
        <pc:spChg chg="mod">
          <ac:chgData name="洪 賢進" userId="e5938317-351c-4213-b8a0-38e160c6f622" providerId="ADAL" clId="{F303F7D0-61CE-406E-B5D5-928BE6A88DEA}" dt="2023-08-26T00:26:40.025" v="208"/>
          <ac:spMkLst>
            <pc:docMk/>
            <pc:sldMk cId="0" sldId="278"/>
            <ac:spMk id="7" creationId="{00000000-0000-0000-0000-000000000000}"/>
          </ac:spMkLst>
        </pc:spChg>
      </pc:sldChg>
      <pc:sldChg chg="modSp mod">
        <pc:chgData name="洪 賢進" userId="e5938317-351c-4213-b8a0-38e160c6f622" providerId="ADAL" clId="{F303F7D0-61CE-406E-B5D5-928BE6A88DEA}" dt="2023-08-26T00:19:16.762" v="172" actId="6549"/>
        <pc:sldMkLst>
          <pc:docMk/>
          <pc:sldMk cId="0" sldId="284"/>
        </pc:sldMkLst>
        <pc:spChg chg="mod">
          <ac:chgData name="洪 賢進" userId="e5938317-351c-4213-b8a0-38e160c6f622" providerId="ADAL" clId="{F303F7D0-61CE-406E-B5D5-928BE6A88DEA}" dt="2023-08-26T00:19:16.762" v="172" actId="6549"/>
          <ac:spMkLst>
            <pc:docMk/>
            <pc:sldMk cId="0" sldId="284"/>
            <ac:spMk id="10242" creationId="{00000000-0000-0000-0000-000000000000}"/>
          </ac:spMkLst>
        </pc:spChg>
      </pc:sldChg>
      <pc:sldChg chg="delSp mod">
        <pc:chgData name="洪 賢進" userId="e5938317-351c-4213-b8a0-38e160c6f622" providerId="ADAL" clId="{F303F7D0-61CE-406E-B5D5-928BE6A88DEA}" dt="2023-08-26T00:22:32.640" v="177" actId="478"/>
        <pc:sldMkLst>
          <pc:docMk/>
          <pc:sldMk cId="0" sldId="289"/>
        </pc:sldMkLst>
        <pc:spChg chg="del">
          <ac:chgData name="洪 賢進" userId="e5938317-351c-4213-b8a0-38e160c6f622" providerId="ADAL" clId="{F303F7D0-61CE-406E-B5D5-928BE6A88DEA}" dt="2023-08-26T00:22:32.640" v="177" actId="478"/>
          <ac:spMkLst>
            <pc:docMk/>
            <pc:sldMk cId="0" sldId="289"/>
            <ac:spMk id="117" creationId="{00000000-0000-0000-0000-000000000000}"/>
          </ac:spMkLst>
        </pc:spChg>
        <pc:spChg chg="del">
          <ac:chgData name="洪 賢進" userId="e5938317-351c-4213-b8a0-38e160c6f622" providerId="ADAL" clId="{F303F7D0-61CE-406E-B5D5-928BE6A88DEA}" dt="2023-08-26T00:22:25.086" v="176" actId="478"/>
          <ac:spMkLst>
            <pc:docMk/>
            <pc:sldMk cId="0" sldId="289"/>
            <ac:spMk id="119" creationId="{00000000-0000-0000-0000-000000000000}"/>
          </ac:spMkLst>
        </pc:spChg>
      </pc:sldChg>
      <pc:sldChg chg="delSp mod">
        <pc:chgData name="洪 賢進" userId="e5938317-351c-4213-b8a0-38e160c6f622" providerId="ADAL" clId="{F303F7D0-61CE-406E-B5D5-928BE6A88DEA}" dt="2023-08-26T00:22:58.698" v="178" actId="478"/>
        <pc:sldMkLst>
          <pc:docMk/>
          <pc:sldMk cId="0" sldId="291"/>
        </pc:sldMkLst>
        <pc:spChg chg="del">
          <ac:chgData name="洪 賢進" userId="e5938317-351c-4213-b8a0-38e160c6f622" providerId="ADAL" clId="{F303F7D0-61CE-406E-B5D5-928BE6A88DEA}" dt="2023-08-26T00:22:58.698" v="178" actId="478"/>
          <ac:spMkLst>
            <pc:docMk/>
            <pc:sldMk cId="0" sldId="291"/>
            <ac:spMk id="73" creationId="{00000000-0000-0000-0000-000000000000}"/>
          </ac:spMkLst>
        </pc:spChg>
      </pc:sldChg>
      <pc:sldChg chg="modSp mod">
        <pc:chgData name="洪 賢進" userId="e5938317-351c-4213-b8a0-38e160c6f622" providerId="ADAL" clId="{F303F7D0-61CE-406E-B5D5-928BE6A88DEA}" dt="2023-08-26T00:24:04.224" v="191" actId="6549"/>
        <pc:sldMkLst>
          <pc:docMk/>
          <pc:sldMk cId="0" sldId="293"/>
        </pc:sldMkLst>
        <pc:spChg chg="mod">
          <ac:chgData name="洪 賢進" userId="e5938317-351c-4213-b8a0-38e160c6f622" providerId="ADAL" clId="{F303F7D0-61CE-406E-B5D5-928BE6A88DEA}" dt="2023-08-26T00:24:04.224" v="191" actId="6549"/>
          <ac:spMkLst>
            <pc:docMk/>
            <pc:sldMk cId="0" sldId="293"/>
            <ac:spMk id="19458" creationId="{00000000-0000-0000-0000-000000000000}"/>
          </ac:spMkLst>
        </pc:spChg>
      </pc:sldChg>
      <pc:sldChg chg="delSp modSp mod">
        <pc:chgData name="洪 賢進" userId="e5938317-351c-4213-b8a0-38e160c6f622" providerId="ADAL" clId="{F303F7D0-61CE-406E-B5D5-928BE6A88DEA}" dt="2023-08-26T00:20:56.841" v="175" actId="478"/>
        <pc:sldMkLst>
          <pc:docMk/>
          <pc:sldMk cId="99530444" sldId="306"/>
        </pc:sldMkLst>
        <pc:spChg chg="del">
          <ac:chgData name="洪 賢進" userId="e5938317-351c-4213-b8a0-38e160c6f622" providerId="ADAL" clId="{F303F7D0-61CE-406E-B5D5-928BE6A88DEA}" dt="2023-08-26T00:20:56.841" v="175" actId="478"/>
          <ac:spMkLst>
            <pc:docMk/>
            <pc:sldMk cId="99530444" sldId="306"/>
            <ac:spMk id="10" creationId="{00000000-0000-0000-0000-000000000000}"/>
          </ac:spMkLst>
        </pc:spChg>
        <pc:spChg chg="del">
          <ac:chgData name="洪 賢進" userId="e5938317-351c-4213-b8a0-38e160c6f622" providerId="ADAL" clId="{F303F7D0-61CE-406E-B5D5-928BE6A88DEA}" dt="2023-08-26T00:20:32.387" v="173" actId="478"/>
          <ac:spMkLst>
            <pc:docMk/>
            <pc:sldMk cId="99530444" sldId="306"/>
            <ac:spMk id="11" creationId="{00000000-0000-0000-0000-000000000000}"/>
          </ac:spMkLst>
        </pc:spChg>
        <pc:spChg chg="mod">
          <ac:chgData name="洪 賢進" userId="e5938317-351c-4213-b8a0-38e160c6f622" providerId="ADAL" clId="{F303F7D0-61CE-406E-B5D5-928BE6A88DEA}" dt="2023-08-26T00:20:49.174" v="174" actId="6549"/>
          <ac:spMkLst>
            <pc:docMk/>
            <pc:sldMk cId="99530444" sldId="306"/>
            <ac:spMk id="12" creationId="{00000000-0000-0000-0000-000000000000}"/>
          </ac:spMkLst>
        </pc:spChg>
      </pc:sldChg>
      <pc:sldChg chg="modSp mod">
        <pc:chgData name="洪 賢進" userId="e5938317-351c-4213-b8a0-38e160c6f622" providerId="ADAL" clId="{F303F7D0-61CE-406E-B5D5-928BE6A88DEA}" dt="2023-08-26T00:09:17.527" v="35" actId="13926"/>
        <pc:sldMkLst>
          <pc:docMk/>
          <pc:sldMk cId="2765973497" sldId="308"/>
        </pc:sldMkLst>
        <pc:spChg chg="mod">
          <ac:chgData name="洪 賢進" userId="e5938317-351c-4213-b8a0-38e160c6f622" providerId="ADAL" clId="{F303F7D0-61CE-406E-B5D5-928BE6A88DEA}" dt="2023-08-26T00:09:17.527" v="35" actId="13926"/>
          <ac:spMkLst>
            <pc:docMk/>
            <pc:sldMk cId="2765973497" sldId="308"/>
            <ac:spMk id="4" creationId="{05761332-657A-996D-EECE-504495A9A44F}"/>
          </ac:spMkLst>
        </pc:spChg>
      </pc:sldChg>
      <pc:sldChg chg="ord">
        <pc:chgData name="洪 賢進" userId="e5938317-351c-4213-b8a0-38e160c6f622" providerId="ADAL" clId="{F303F7D0-61CE-406E-B5D5-928BE6A88DEA}" dt="2023-08-26T00:28:02.535" v="210"/>
        <pc:sldMkLst>
          <pc:docMk/>
          <pc:sldMk cId="2264730614" sldId="311"/>
        </pc:sldMkLst>
      </pc:sldChg>
      <pc:sldChg chg="modSp add mod">
        <pc:chgData name="洪 賢進" userId="e5938317-351c-4213-b8a0-38e160c6f622" providerId="ADAL" clId="{F303F7D0-61CE-406E-B5D5-928BE6A88DEA}" dt="2023-08-26T01:24:52.833" v="313"/>
        <pc:sldMkLst>
          <pc:docMk/>
          <pc:sldMk cId="1840412971" sldId="314"/>
        </pc:sldMkLst>
        <pc:spChg chg="mod">
          <ac:chgData name="洪 賢進" userId="e5938317-351c-4213-b8a0-38e160c6f622" providerId="ADAL" clId="{F303F7D0-61CE-406E-B5D5-928BE6A88DEA}" dt="2023-08-26T01:23:55.192" v="257"/>
          <ac:spMkLst>
            <pc:docMk/>
            <pc:sldMk cId="1840412971" sldId="314"/>
            <ac:spMk id="3088" creationId="{00000000-0000-0000-0000-000000000000}"/>
          </ac:spMkLst>
        </pc:spChg>
        <pc:spChg chg="mod">
          <ac:chgData name="洪 賢進" userId="e5938317-351c-4213-b8a0-38e160c6f622" providerId="ADAL" clId="{F303F7D0-61CE-406E-B5D5-928BE6A88DEA}" dt="2023-08-26T01:24:14.224" v="269"/>
          <ac:spMkLst>
            <pc:docMk/>
            <pc:sldMk cId="1840412971" sldId="314"/>
            <ac:spMk id="3089" creationId="{00000000-0000-0000-0000-000000000000}"/>
          </ac:spMkLst>
        </pc:spChg>
        <pc:spChg chg="mod">
          <ac:chgData name="洪 賢進" userId="e5938317-351c-4213-b8a0-38e160c6f622" providerId="ADAL" clId="{F303F7D0-61CE-406E-B5D5-928BE6A88DEA}" dt="2023-08-26T01:24:52.833" v="313"/>
          <ac:spMkLst>
            <pc:docMk/>
            <pc:sldMk cId="1840412971" sldId="314"/>
            <ac:spMk id="3090" creationId="{00000000-0000-0000-0000-000000000000}"/>
          </ac:spMkLst>
        </pc:spChg>
      </pc:sldChg>
      <pc:sldChg chg="del">
        <pc:chgData name="洪 賢進" userId="e5938317-351c-4213-b8a0-38e160c6f622" providerId="ADAL" clId="{F303F7D0-61CE-406E-B5D5-928BE6A88DEA}" dt="2023-08-26T00:18:44.493" v="147" actId="2696"/>
        <pc:sldMkLst>
          <pc:docMk/>
          <pc:sldMk cId="4004623969" sldId="314"/>
        </pc:sldMkLst>
      </pc:sldChg>
      <pc:sldChg chg="del">
        <pc:chgData name="洪 賢進" userId="e5938317-351c-4213-b8a0-38e160c6f622" providerId="ADAL" clId="{F303F7D0-61CE-406E-B5D5-928BE6A88DEA}" dt="2023-08-26T00:23:37.762" v="179" actId="47"/>
        <pc:sldMkLst>
          <pc:docMk/>
          <pc:sldMk cId="4032617715" sldId="315"/>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a:p>
        </p:txBody>
      </p:sp>
    </p:spTree>
    <p:extLst>
      <p:ext uri="{BB962C8B-B14F-4D97-AF65-F5344CB8AC3E}">
        <p14:creationId xmlns:p14="http://schemas.microsoft.com/office/powerpoint/2010/main" val="2185159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C301A0B-EEDA-4D47-B24C-9201D2A766D3}" type="slidenum">
              <a:rPr lang="en-US" altLang="ja-JP"/>
              <a:pPr/>
              <a:t>‹#›</a:t>
            </a:fld>
            <a:endParaRPr lang="en-US" altLang="ja-JP"/>
          </a:p>
        </p:txBody>
      </p:sp>
    </p:spTree>
    <p:extLst>
      <p:ext uri="{BB962C8B-B14F-4D97-AF65-F5344CB8AC3E}">
        <p14:creationId xmlns:p14="http://schemas.microsoft.com/office/powerpoint/2010/main" val="1712351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0460525-B462-44B3-BE7B-F1BD3F2AECE3}" type="slidenum">
              <a:rPr lang="en-US" altLang="ja-JP"/>
              <a:pPr/>
              <a:t>‹#›</a:t>
            </a:fld>
            <a:endParaRPr lang="en-US" altLang="ja-JP"/>
          </a:p>
        </p:txBody>
      </p:sp>
    </p:spTree>
    <p:extLst>
      <p:ext uri="{BB962C8B-B14F-4D97-AF65-F5344CB8AC3E}">
        <p14:creationId xmlns:p14="http://schemas.microsoft.com/office/powerpoint/2010/main" val="3373465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985859E-ED87-4970-850B-C1B973BD6BA7}" type="slidenum">
              <a:rPr lang="en-US" altLang="ja-JP"/>
              <a:pPr/>
              <a:t>‹#›</a:t>
            </a:fld>
            <a:endParaRPr lang="en-US" altLang="ja-JP"/>
          </a:p>
        </p:txBody>
      </p:sp>
    </p:spTree>
    <p:extLst>
      <p:ext uri="{BB962C8B-B14F-4D97-AF65-F5344CB8AC3E}">
        <p14:creationId xmlns:p14="http://schemas.microsoft.com/office/powerpoint/2010/main" val="827580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CC045694-15E3-4370-A3A8-829ABFE9EBE5}" type="slidenum">
              <a:rPr lang="en-US" altLang="ja-JP"/>
              <a:pPr/>
              <a:t>‹#›</a:t>
            </a:fld>
            <a:endParaRPr lang="en-US" altLang="ja-JP"/>
          </a:p>
        </p:txBody>
      </p:sp>
    </p:spTree>
    <p:extLst>
      <p:ext uri="{BB962C8B-B14F-4D97-AF65-F5344CB8AC3E}">
        <p14:creationId xmlns:p14="http://schemas.microsoft.com/office/powerpoint/2010/main" val="1935150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6A217B4F-3C35-4E9B-B785-1F90FC23DD25}" type="slidenum">
              <a:rPr lang="en-US" altLang="ja-JP"/>
              <a:pPr/>
              <a:t>‹#›</a:t>
            </a:fld>
            <a:endParaRPr lang="en-US" altLang="ja-JP"/>
          </a:p>
        </p:txBody>
      </p:sp>
    </p:spTree>
    <p:extLst>
      <p:ext uri="{BB962C8B-B14F-4D97-AF65-F5344CB8AC3E}">
        <p14:creationId xmlns:p14="http://schemas.microsoft.com/office/powerpoint/2010/main" val="2078766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F2F6A042-CB6D-45EF-979D-DEF59CE91BA8}" type="slidenum">
              <a:rPr lang="en-US" altLang="ja-JP"/>
              <a:pPr/>
              <a:t>‹#›</a:t>
            </a:fld>
            <a:endParaRPr lang="en-US" altLang="ja-JP"/>
          </a:p>
        </p:txBody>
      </p:sp>
    </p:spTree>
    <p:extLst>
      <p:ext uri="{BB962C8B-B14F-4D97-AF65-F5344CB8AC3E}">
        <p14:creationId xmlns:p14="http://schemas.microsoft.com/office/powerpoint/2010/main" val="4113782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C774091-B797-482F-8A61-52767BB118AB}" type="slidenum">
              <a:rPr lang="en-US" altLang="ja-JP"/>
              <a:pPr/>
              <a:t>‹#›</a:t>
            </a:fld>
            <a:endParaRPr lang="en-US" altLang="ja-JP"/>
          </a:p>
        </p:txBody>
      </p:sp>
    </p:spTree>
    <p:extLst>
      <p:ext uri="{BB962C8B-B14F-4D97-AF65-F5344CB8AC3E}">
        <p14:creationId xmlns:p14="http://schemas.microsoft.com/office/powerpoint/2010/main" val="184213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a:p>
        </p:txBody>
      </p:sp>
    </p:spTree>
    <p:extLst>
      <p:ext uri="{BB962C8B-B14F-4D97-AF65-F5344CB8AC3E}">
        <p14:creationId xmlns:p14="http://schemas.microsoft.com/office/powerpoint/2010/main" val="469183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0669528-837C-42BC-9BDE-4AA3A96CA78B}" type="slidenum">
              <a:rPr lang="en-US" altLang="ja-JP"/>
              <a:pPr/>
              <a:t>‹#›</a:t>
            </a:fld>
            <a:endParaRPr lang="en-US" altLang="ja-JP"/>
          </a:p>
        </p:txBody>
      </p:sp>
    </p:spTree>
    <p:extLst>
      <p:ext uri="{BB962C8B-B14F-4D97-AF65-F5344CB8AC3E}">
        <p14:creationId xmlns:p14="http://schemas.microsoft.com/office/powerpoint/2010/main" val="1451151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5DD7F818-A8EB-4183-959E-F596147CD9B4}" type="slidenum">
              <a:rPr lang="en-US" altLang="ja-JP"/>
              <a:pPr/>
              <a:t>‹#›</a:t>
            </a:fld>
            <a:endParaRPr lang="en-US" altLang="ja-JP"/>
          </a:p>
        </p:txBody>
      </p:sp>
    </p:spTree>
    <p:extLst>
      <p:ext uri="{BB962C8B-B14F-4D97-AF65-F5344CB8AC3E}">
        <p14:creationId xmlns:p14="http://schemas.microsoft.com/office/powerpoint/2010/main" val="3674992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2C291526-1F7F-4D75-9C1F-1CA7CF21FD55}" type="slidenum">
              <a:rPr lang="en-US" altLang="ja-JP"/>
              <a:pPr/>
              <a:t>‹#›</a:t>
            </a:fld>
            <a:endParaRPr lang="en-US" altLang="ja-JP"/>
          </a:p>
        </p:txBody>
      </p:sp>
    </p:spTree>
    <p:extLst>
      <p:ext uri="{BB962C8B-B14F-4D97-AF65-F5344CB8AC3E}">
        <p14:creationId xmlns:p14="http://schemas.microsoft.com/office/powerpoint/2010/main" val="2260317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1" y="609600"/>
            <a:ext cx="5688623"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7A52FF57-119B-4BDF-A37B-7B04F4BE6530}" type="slidenum">
              <a:rPr lang="en-US" altLang="ja-JP"/>
              <a:pPr/>
              <a:t>‹#›</a:t>
            </a:fld>
            <a:endParaRPr lang="en-US" altLang="ja-JP"/>
          </a:p>
        </p:txBody>
      </p:sp>
    </p:spTree>
    <p:extLst>
      <p:ext uri="{BB962C8B-B14F-4D97-AF65-F5344CB8AC3E}">
        <p14:creationId xmlns:p14="http://schemas.microsoft.com/office/powerpoint/2010/main" val="26001050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036FE67B-E15B-498E-90BF-E331750D3944}" type="slidenum">
              <a:rPr lang="en-US" altLang="ja-JP"/>
              <a:pPr/>
              <a:t>‹#›</a:t>
            </a:fld>
            <a:endParaRPr lang="en-US" altLang="ja-JP"/>
          </a:p>
        </p:txBody>
      </p:sp>
    </p:spTree>
    <p:extLst>
      <p:ext uri="{BB962C8B-B14F-4D97-AF65-F5344CB8AC3E}">
        <p14:creationId xmlns:p14="http://schemas.microsoft.com/office/powerpoint/2010/main" val="15553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92">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92">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92"/>
            </a:lvl1pPr>
          </a:lstStyle>
          <a:p>
            <a:fld id="{AFA0865D-DF9F-455C-B597-A2749C59A220}" type="slidenum">
              <a:rPr lang="en-US" altLang="ja-JP"/>
              <a:pPr/>
              <a:t>‹#›</a:t>
            </a:fld>
            <a:endParaRPr lang="en-US" altLang="ja-JP"/>
          </a:p>
        </p:txBody>
      </p:sp>
    </p:spTree>
    <p:extLst>
      <p:ext uri="{BB962C8B-B14F-4D97-AF65-F5344CB8AC3E}">
        <p14:creationId xmlns:p14="http://schemas.microsoft.com/office/powerpoint/2010/main" val="27479160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kumimoji="1" sz="4062">
          <a:solidFill>
            <a:schemeClr val="tx2"/>
          </a:solidFill>
          <a:latin typeface="+mj-lt"/>
          <a:ea typeface="+mj-ea"/>
          <a:cs typeface="+mj-cs"/>
        </a:defRPr>
      </a:lvl1pPr>
      <a:lvl2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5pPr>
      <a:lvl6pPr marL="422041" algn="ctr" rtl="0" fontAlgn="base">
        <a:spcBef>
          <a:spcPct val="0"/>
        </a:spcBef>
        <a:spcAft>
          <a:spcPct val="0"/>
        </a:spcAft>
        <a:defRPr kumimoji="1" sz="4062">
          <a:solidFill>
            <a:schemeClr val="tx2"/>
          </a:solidFill>
          <a:latin typeface="Times New Roman" charset="0"/>
          <a:ea typeface="ＭＳ Ｐゴシック" pitchFamily="50" charset="-128"/>
        </a:defRPr>
      </a:lvl6pPr>
      <a:lvl7pPr marL="844083" algn="ctr" rtl="0" fontAlgn="base">
        <a:spcBef>
          <a:spcPct val="0"/>
        </a:spcBef>
        <a:spcAft>
          <a:spcPct val="0"/>
        </a:spcAft>
        <a:defRPr kumimoji="1" sz="4062">
          <a:solidFill>
            <a:schemeClr val="tx2"/>
          </a:solidFill>
          <a:latin typeface="Times New Roman" charset="0"/>
          <a:ea typeface="ＭＳ Ｐゴシック" pitchFamily="50" charset="-128"/>
        </a:defRPr>
      </a:lvl7pPr>
      <a:lvl8pPr marL="1266124" algn="ctr" rtl="0" fontAlgn="base">
        <a:spcBef>
          <a:spcPct val="0"/>
        </a:spcBef>
        <a:spcAft>
          <a:spcPct val="0"/>
        </a:spcAft>
        <a:defRPr kumimoji="1" sz="4062">
          <a:solidFill>
            <a:schemeClr val="tx2"/>
          </a:solidFill>
          <a:latin typeface="Times New Roman" charset="0"/>
          <a:ea typeface="ＭＳ Ｐゴシック" pitchFamily="50" charset="-128"/>
        </a:defRPr>
      </a:lvl8pPr>
      <a:lvl9pPr marL="1688165" algn="ctr" rtl="0" fontAlgn="base">
        <a:spcBef>
          <a:spcPct val="0"/>
        </a:spcBef>
        <a:spcAft>
          <a:spcPct val="0"/>
        </a:spcAft>
        <a:defRPr kumimoji="1" sz="4062">
          <a:solidFill>
            <a:schemeClr val="tx2"/>
          </a:solidFill>
          <a:latin typeface="Times New Roman" charset="0"/>
          <a:ea typeface="ＭＳ Ｐゴシック" pitchFamily="50" charset="-128"/>
        </a:defRPr>
      </a:lvl9pPr>
    </p:titleStyle>
    <p:bodyStyle>
      <a:lvl1pPr marL="316531" indent="-316531" algn="l" rtl="0" eaLnBrk="0" fontAlgn="base" hangingPunct="0">
        <a:spcBef>
          <a:spcPct val="20000"/>
        </a:spcBef>
        <a:spcAft>
          <a:spcPct val="0"/>
        </a:spcAft>
        <a:buChar char="•"/>
        <a:defRPr kumimoji="1" sz="2954">
          <a:solidFill>
            <a:schemeClr val="tx1"/>
          </a:solidFill>
          <a:latin typeface="+mn-lt"/>
          <a:ea typeface="+mn-ea"/>
          <a:cs typeface="+mn-cs"/>
        </a:defRPr>
      </a:lvl1pPr>
      <a:lvl2pPr marL="685817" indent="-263776" algn="l" rtl="0" eaLnBrk="0" fontAlgn="base" hangingPunct="0">
        <a:spcBef>
          <a:spcPct val="20000"/>
        </a:spcBef>
        <a:spcAft>
          <a:spcPct val="0"/>
        </a:spcAft>
        <a:buChar char="–"/>
        <a:defRPr kumimoji="1" sz="2585">
          <a:solidFill>
            <a:schemeClr val="tx1"/>
          </a:solidFill>
          <a:latin typeface="+mn-lt"/>
          <a:ea typeface="+mn-ea"/>
        </a:defRPr>
      </a:lvl2pPr>
      <a:lvl3pPr marL="1055103" indent="-211021" algn="l" rtl="0" eaLnBrk="0" fontAlgn="base" hangingPunct="0">
        <a:spcBef>
          <a:spcPct val="20000"/>
        </a:spcBef>
        <a:spcAft>
          <a:spcPct val="0"/>
        </a:spcAft>
        <a:buChar char="•"/>
        <a:defRPr kumimoji="1" sz="2215">
          <a:solidFill>
            <a:schemeClr val="tx1"/>
          </a:solidFill>
          <a:latin typeface="+mn-lt"/>
          <a:ea typeface="+mn-ea"/>
        </a:defRPr>
      </a:lvl3pPr>
      <a:lvl4pPr marL="1477145" indent="-211021" algn="l" rtl="0" eaLnBrk="0" fontAlgn="base" hangingPunct="0">
        <a:spcBef>
          <a:spcPct val="20000"/>
        </a:spcBef>
        <a:spcAft>
          <a:spcPct val="0"/>
        </a:spcAft>
        <a:buChar char="–"/>
        <a:defRPr kumimoji="1" sz="1846">
          <a:solidFill>
            <a:schemeClr val="tx1"/>
          </a:solidFill>
          <a:latin typeface="+mn-lt"/>
          <a:ea typeface="+mn-ea"/>
        </a:defRPr>
      </a:lvl4pPr>
      <a:lvl5pPr marL="1899186" indent="-211021" algn="l" rtl="0" eaLnBrk="0" fontAlgn="base" hangingPunct="0">
        <a:spcBef>
          <a:spcPct val="20000"/>
        </a:spcBef>
        <a:spcAft>
          <a:spcPct val="0"/>
        </a:spcAft>
        <a:buChar char="»"/>
        <a:defRPr kumimoji="1" sz="1846">
          <a:solidFill>
            <a:schemeClr val="tx1"/>
          </a:solidFill>
          <a:latin typeface="+mn-lt"/>
          <a:ea typeface="+mn-ea"/>
        </a:defRPr>
      </a:lvl5pPr>
      <a:lvl6pPr marL="2321227" indent="-211021" algn="l" rtl="0" fontAlgn="base">
        <a:spcBef>
          <a:spcPct val="20000"/>
        </a:spcBef>
        <a:spcAft>
          <a:spcPct val="0"/>
        </a:spcAft>
        <a:buChar char="»"/>
        <a:defRPr kumimoji="1" sz="1846">
          <a:solidFill>
            <a:schemeClr val="tx1"/>
          </a:solidFill>
          <a:latin typeface="+mn-lt"/>
          <a:ea typeface="+mn-ea"/>
        </a:defRPr>
      </a:lvl6pPr>
      <a:lvl7pPr marL="2743269" indent="-211021" algn="l" rtl="0" fontAlgn="base">
        <a:spcBef>
          <a:spcPct val="20000"/>
        </a:spcBef>
        <a:spcAft>
          <a:spcPct val="0"/>
        </a:spcAft>
        <a:buChar char="»"/>
        <a:defRPr kumimoji="1" sz="1846">
          <a:solidFill>
            <a:schemeClr val="tx1"/>
          </a:solidFill>
          <a:latin typeface="+mn-lt"/>
          <a:ea typeface="+mn-ea"/>
        </a:defRPr>
      </a:lvl7pPr>
      <a:lvl8pPr marL="3165310" indent="-211021" algn="l" rtl="0" fontAlgn="base">
        <a:spcBef>
          <a:spcPct val="20000"/>
        </a:spcBef>
        <a:spcAft>
          <a:spcPct val="0"/>
        </a:spcAft>
        <a:buChar char="»"/>
        <a:defRPr kumimoji="1" sz="1846">
          <a:solidFill>
            <a:schemeClr val="tx1"/>
          </a:solidFill>
          <a:latin typeface="+mn-lt"/>
          <a:ea typeface="+mn-ea"/>
        </a:defRPr>
      </a:lvl8pPr>
      <a:lvl9pPr marL="3587351" indent="-211021" algn="l" rtl="0" fontAlgn="base">
        <a:spcBef>
          <a:spcPct val="20000"/>
        </a:spcBef>
        <a:spcAft>
          <a:spcPct val="0"/>
        </a:spcAft>
        <a:buChar char="»"/>
        <a:defRPr kumimoji="1" sz="1846">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71438" y="533400"/>
            <a:ext cx="9037637"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dirty="0">
                <a:ea typeface="HGP創英角ｺﾞｼｯｸUB" panose="020B0900000000000000" pitchFamily="50" charset="-128"/>
              </a:rPr>
              <a:t>　東海支部　愛知地区　</a:t>
            </a:r>
          </a:p>
          <a:p>
            <a:pPr algn="ctr" eaLnBrk="1" hangingPunct="1">
              <a:spcBef>
                <a:spcPct val="50000"/>
              </a:spcBef>
              <a:buFontTx/>
              <a:buNone/>
            </a:pPr>
            <a:r>
              <a:rPr lang="ja-JP" altLang="en-US" sz="5400" dirty="0">
                <a:solidFill>
                  <a:schemeClr val="accent2"/>
                </a:solidFill>
                <a:ea typeface="HGP創英角ｺﾞｼｯｸUB" panose="020B0900000000000000" pitchFamily="50" charset="-128"/>
              </a:rPr>
              <a:t>推進者　</a:t>
            </a:r>
            <a:r>
              <a:rPr lang="ja-JP" altLang="en-US" sz="5400" dirty="0">
                <a:ea typeface="HGP創英角ｺﾞｼｯｸUB" panose="020B0900000000000000" pitchFamily="50" charset="-128"/>
              </a:rPr>
              <a:t>研修会</a:t>
            </a:r>
            <a:endParaRPr lang="ja-JP" altLang="en-US" sz="6000" dirty="0">
              <a:ea typeface="HGP創英角ｺﾞｼｯｸUB" panose="020B0900000000000000" pitchFamily="50" charset="-128"/>
            </a:endParaRPr>
          </a:p>
        </p:txBody>
      </p:sp>
      <p:sp>
        <p:nvSpPr>
          <p:cNvPr id="2051" name="Text Box 3"/>
          <p:cNvSpPr txBox="1">
            <a:spLocks noChangeArrowheads="1"/>
          </p:cNvSpPr>
          <p:nvPr/>
        </p:nvSpPr>
        <p:spPr bwMode="auto">
          <a:xfrm>
            <a:off x="152400" y="4176713"/>
            <a:ext cx="888365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5400" b="1" dirty="0">
                <a:latin typeface="HG丸ｺﾞｼｯｸM-PRO" panose="020F0600000000000000" pitchFamily="50" charset="-128"/>
                <a:ea typeface="HG丸ｺﾞｼｯｸM-PRO" panose="020F0600000000000000" pitchFamily="50" charset="-128"/>
              </a:rPr>
              <a:t>2025</a:t>
            </a:r>
            <a:r>
              <a:rPr lang="ja-JP" altLang="en-US" sz="5400" b="1" dirty="0">
                <a:latin typeface="HG丸ｺﾞｼｯｸM-PRO" panose="020F0600000000000000" pitchFamily="50" charset="-128"/>
                <a:ea typeface="HG丸ｺﾞｼｯｸM-PRO" panose="020F0600000000000000" pitchFamily="50" charset="-128"/>
              </a:rPr>
              <a:t>年</a:t>
            </a:r>
            <a:r>
              <a:rPr lang="en-US" altLang="ja-JP" sz="5400" b="1" dirty="0">
                <a:latin typeface="HG丸ｺﾞｼｯｸM-PRO" panose="020F0600000000000000" pitchFamily="50" charset="-128"/>
                <a:ea typeface="HG丸ｺﾞｼｯｸM-PRO" panose="020F0600000000000000" pitchFamily="50" charset="-128"/>
              </a:rPr>
              <a:t>9</a:t>
            </a:r>
            <a:r>
              <a:rPr lang="ja-JP" altLang="en-US" sz="5400" b="1" dirty="0">
                <a:latin typeface="HG丸ｺﾞｼｯｸM-PRO" panose="020F0600000000000000" pitchFamily="50" charset="-128"/>
                <a:ea typeface="HG丸ｺﾞｼｯｸM-PRO" panose="020F0600000000000000" pitchFamily="50" charset="-128"/>
              </a:rPr>
              <a:t>月</a:t>
            </a:r>
            <a:r>
              <a:rPr lang="en-US" altLang="ja-JP" sz="5400" b="1" dirty="0">
                <a:latin typeface="HG丸ｺﾞｼｯｸM-PRO" panose="020F0600000000000000" pitchFamily="50" charset="-128"/>
                <a:ea typeface="HG丸ｺﾞｼｯｸM-PRO" panose="020F0600000000000000" pitchFamily="50" charset="-128"/>
              </a:rPr>
              <a:t>24</a:t>
            </a:r>
            <a:r>
              <a:rPr lang="ja-JP" altLang="en-US" sz="5400" b="1" dirty="0">
                <a:latin typeface="HG丸ｺﾞｼｯｸM-PRO" panose="020F0600000000000000" pitchFamily="50" charset="-128"/>
                <a:ea typeface="HG丸ｺﾞｼｯｸM-PRO" panose="020F0600000000000000" pitchFamily="50" charset="-128"/>
              </a:rPr>
              <a:t>～</a:t>
            </a:r>
            <a:r>
              <a:rPr lang="en-US" altLang="ja-JP" sz="5400" b="1" dirty="0">
                <a:latin typeface="HG丸ｺﾞｼｯｸM-PRO" panose="020F0600000000000000" pitchFamily="50" charset="-128"/>
                <a:ea typeface="HG丸ｺﾞｼｯｸM-PRO" panose="020F0600000000000000" pitchFamily="50" charset="-128"/>
              </a:rPr>
              <a:t>25</a:t>
            </a:r>
            <a:r>
              <a:rPr lang="ja-JP" altLang="en-US" sz="5400" b="1" dirty="0">
                <a:latin typeface="HG丸ｺﾞｼｯｸM-PRO" panose="020F0600000000000000" pitchFamily="50" charset="-128"/>
                <a:ea typeface="HG丸ｺﾞｼｯｸM-PRO" panose="020F0600000000000000" pitchFamily="50" charset="-128"/>
              </a:rPr>
              <a:t>日</a:t>
            </a:r>
            <a:endParaRPr lang="en-US" altLang="ja-JP" sz="5400" b="1" dirty="0">
              <a:latin typeface="HG丸ｺﾞｼｯｸM-PRO" panose="020F0600000000000000" pitchFamily="50" charset="-128"/>
              <a:ea typeface="HG丸ｺﾞｼｯｸM-PRO" panose="020F0600000000000000" pitchFamily="50" charset="-128"/>
            </a:endParaRPr>
          </a:p>
          <a:p>
            <a:pPr algn="ctr" eaLnBrk="1" hangingPunct="1">
              <a:spcBef>
                <a:spcPct val="50000"/>
              </a:spcBef>
              <a:buFontTx/>
              <a:buNone/>
            </a:pPr>
            <a:r>
              <a:rPr lang="ja-JP" altLang="en-US" sz="5400" b="1" dirty="0">
                <a:latin typeface="HG丸ｺﾞｼｯｸM-PRO" panose="020F0600000000000000" pitchFamily="50" charset="-128"/>
                <a:ea typeface="HG丸ｺﾞｼｯｸM-PRO" panose="020F0600000000000000" pitchFamily="50" charset="-128"/>
              </a:rPr>
              <a:t>会場：</a:t>
            </a:r>
            <a:r>
              <a:rPr lang="en-US" altLang="ja-JP" sz="5400" b="1" dirty="0">
                <a:latin typeface="HG丸ｺﾞｼｯｸM-PRO" panose="020F0600000000000000" pitchFamily="50" charset="-128"/>
                <a:ea typeface="HG丸ｺﾞｼｯｸM-PRO" panose="020F0600000000000000" pitchFamily="50" charset="-128"/>
              </a:rPr>
              <a:t>602</a:t>
            </a:r>
            <a:r>
              <a:rPr lang="ja-JP" altLang="en-US" sz="5400" b="1" dirty="0">
                <a:latin typeface="HG丸ｺﾞｼｯｸM-PRO" panose="020F0600000000000000" pitchFamily="50" charset="-128"/>
                <a:ea typeface="HG丸ｺﾞｼｯｸM-PRO" panose="020F0600000000000000" pitchFamily="50" charset="-128"/>
              </a:rPr>
              <a:t>、</a:t>
            </a:r>
            <a:r>
              <a:rPr lang="en-US" altLang="ja-JP" sz="5400" b="1" dirty="0">
                <a:latin typeface="HG丸ｺﾞｼｯｸM-PRO" panose="020F0600000000000000" pitchFamily="50" charset="-128"/>
                <a:ea typeface="HG丸ｺﾞｼｯｸM-PRO" panose="020F0600000000000000" pitchFamily="50" charset="-128"/>
              </a:rPr>
              <a:t>603</a:t>
            </a:r>
            <a:r>
              <a:rPr lang="ja-JP" altLang="en-US" sz="5400" b="1" dirty="0">
                <a:latin typeface="HG丸ｺﾞｼｯｸM-PRO" panose="020F0600000000000000" pitchFamily="50" charset="-128"/>
                <a:ea typeface="HG丸ｺﾞｼｯｸM-PRO" panose="020F0600000000000000" pitchFamily="50" charset="-128"/>
              </a:rPr>
              <a:t>、</a:t>
            </a:r>
            <a:r>
              <a:rPr lang="en-US" altLang="ja-JP" sz="5400" b="1" dirty="0">
                <a:latin typeface="HG丸ｺﾞｼｯｸM-PRO" panose="020F0600000000000000" pitchFamily="50" charset="-128"/>
                <a:ea typeface="HG丸ｺﾞｼｯｸM-PRO" panose="020F0600000000000000" pitchFamily="50" charset="-128"/>
              </a:rPr>
              <a:t>604</a:t>
            </a:r>
            <a:endParaRPr lang="ja-JP" altLang="en-US" sz="5400" b="1" dirty="0">
              <a:latin typeface="HG丸ｺﾞｼｯｸM-PRO" panose="020F0600000000000000" pitchFamily="50" charset="-128"/>
              <a:ea typeface="HG丸ｺﾞｼｯｸM-PRO" panose="020F0600000000000000"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6712094" cy="461665"/>
          </a:xfrm>
          <a:prstGeom prst="rect">
            <a:avLst/>
          </a:prstGeom>
          <a:noFill/>
        </p:spPr>
        <p:txBody>
          <a:bodyPr wrap="none" rtlCol="0">
            <a:spAutoFit/>
          </a:bodyPr>
          <a:lstStyle/>
          <a:p>
            <a:r>
              <a:rPr kumimoji="1"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kumimoji="1" lang="en-US" altLang="ja-JP" b="1" u="sng" dirty="0">
                <a:latin typeface="Meiryo UI" panose="020B0604030504040204" pitchFamily="50" charset="-128"/>
                <a:ea typeface="Meiryo UI" panose="020B0604030504040204" pitchFamily="50" charset="-128"/>
              </a:rPr>
              <a:t>(</a:t>
            </a:r>
            <a:r>
              <a:rPr lang="en-US" altLang="ja-JP" b="1" u="sng" dirty="0">
                <a:latin typeface="Meiryo UI" panose="020B0604030504040204" pitchFamily="50" charset="-128"/>
                <a:ea typeface="Meiryo UI" panose="020B0604030504040204" pitchFamily="50" charset="-128"/>
              </a:rPr>
              <a:t>5</a:t>
            </a:r>
            <a:r>
              <a:rPr kumimoji="1" lang="ja-JP" altLang="en-US" b="1" u="sng" dirty="0">
                <a:latin typeface="Meiryo UI" panose="020B0604030504040204" pitchFamily="50" charset="-128"/>
                <a:ea typeface="Meiryo UI" panose="020B0604030504040204" pitchFamily="50" charset="-128"/>
              </a:rPr>
              <a:t>分間）：ジェスチャーゲーム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416320"/>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・お題は全グループ同じです。（出題順は違います。）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lang="en-US" altLang="ja-JP" dirty="0">
                <a:latin typeface="Meiryo UI" panose="020B0604030504040204" pitchFamily="50" charset="-128"/>
                <a:ea typeface="Meiryo UI" panose="020B0604030504040204" pitchFamily="50" charset="-128"/>
              </a:rPr>
              <a:t>30</a:t>
            </a:r>
            <a:r>
              <a:rPr lang="ja-JP" altLang="en-US" dirty="0">
                <a:latin typeface="Meiryo UI" panose="020B0604030504040204" pitchFamily="50" charset="-128"/>
                <a:ea typeface="Meiryo UI" panose="020B0604030504040204" pitchFamily="50" charset="-128"/>
              </a:rPr>
              <a:t>秒</a:t>
            </a:r>
            <a:r>
              <a:rPr kumimoji="1" lang="ja-JP" altLang="en-US" dirty="0">
                <a:latin typeface="Meiryo UI" panose="020B0604030504040204" pitchFamily="50" charset="-128"/>
                <a:ea typeface="Meiryo UI" panose="020B0604030504040204" pitchFamily="50" charset="-128"/>
              </a:rPr>
              <a:t>）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616188"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①出題をする順番に机の横などの空いたスペースに並びます。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lang="en-US" altLang="ja-JP" sz="2200" dirty="0">
                <a:latin typeface="Meiryo UI" panose="020B0604030504040204" pitchFamily="50" charset="-128"/>
                <a:ea typeface="Meiryo UI" panose="020B0604030504040204" pitchFamily="50" charset="-128"/>
              </a:rPr>
              <a:t>5</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②チーフアドバイザーの合図でスタートし、終了合図で止めます。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lang="en-US" altLang="ja-JP" sz="2200" b="1" dirty="0">
                <a:solidFill>
                  <a:srgbClr val="FF0000"/>
                </a:solidFill>
                <a:latin typeface="Meiryo UI" panose="020B0604030504040204" pitchFamily="50" charset="-128"/>
                <a:ea typeface="Meiryo UI" panose="020B0604030504040204" pitchFamily="50" charset="-128"/>
              </a:rPr>
              <a:t>30</a:t>
            </a:r>
            <a:r>
              <a:rPr lang="ja-JP" altLang="en-US" sz="2200" b="1" dirty="0">
                <a:solidFill>
                  <a:srgbClr val="FF0000"/>
                </a:solidFill>
                <a:latin typeface="Meiryo UI" panose="020B0604030504040204" pitchFamily="50" charset="-128"/>
                <a:ea typeface="Meiryo UI" panose="020B0604030504040204" pitchFamily="50" charset="-128"/>
              </a:rPr>
              <a:t>秒</a:t>
            </a:r>
            <a:r>
              <a:rPr kumimoji="1" lang="ja-JP" altLang="en-US" sz="2200" dirty="0">
                <a:latin typeface="Meiryo UI" panose="020B0604030504040204" pitchFamily="50" charset="-128"/>
                <a:ea typeface="Meiryo UI" panose="020B0604030504040204" pitchFamily="50" charset="-128"/>
              </a:rPr>
              <a:t>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260648"/>
            <a:ext cx="8652236" cy="6278642"/>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ゲームスタート前</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アドバイザー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メンバーを回答をする順番に並ばせる。	</a:t>
            </a:r>
          </a:p>
          <a:p>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出題者は、出題中はマスクを取る旨を伝える。</a:t>
            </a:r>
            <a:endParaRPr kumimoji="1" lang="en-US" altLang="ja-JP" sz="2000" dirty="0">
              <a:latin typeface="Meiryo UI" panose="020B0604030504040204" pitchFamily="50" charset="-128"/>
              <a:ea typeface="Meiryo UI" panose="020B0604030504040204" pitchFamily="50" charset="-128"/>
            </a:endParaRPr>
          </a:p>
          <a:p>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出題者</a:t>
            </a:r>
            <a:r>
              <a:rPr kumimoji="1" lang="ja-JP" altLang="en-US" sz="2000" dirty="0">
                <a:latin typeface="Meiryo UI" panose="020B0604030504040204" pitchFamily="50" charset="-128"/>
                <a:ea typeface="Meiryo UI" panose="020B0604030504040204" pitchFamily="50" charset="-128"/>
              </a:rPr>
              <a:t>の</a:t>
            </a:r>
            <a:r>
              <a:rPr kumimoji="1" lang="ja-JP" altLang="en-US" sz="2000" b="1" dirty="0">
                <a:solidFill>
                  <a:srgbClr val="FF0000"/>
                </a:solidFill>
                <a:latin typeface="Meiryo UI" panose="020B0604030504040204" pitchFamily="50" charset="-128"/>
                <a:ea typeface="Meiryo UI" panose="020B0604030504040204" pitchFamily="50" charset="-128"/>
              </a:rPr>
              <a:t>横</a:t>
            </a:r>
            <a:r>
              <a:rPr kumimoji="1" lang="ja-JP" altLang="en-US" sz="2000" dirty="0">
                <a:latin typeface="Meiryo UI" panose="020B0604030504040204" pitchFamily="50" charset="-128"/>
                <a:ea typeface="Meiryo UI" panose="020B0604030504040204" pitchFamily="50" charset="-128"/>
              </a:rPr>
              <a:t>に立って問題を準備する。</a:t>
            </a:r>
            <a:endParaRPr kumimoji="1" lang="en-US" altLang="ja-JP" sz="2000" dirty="0">
              <a:latin typeface="Meiryo UI" panose="020B0604030504040204" pitchFamily="50" charset="-128"/>
              <a:ea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ゲームスタート時</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ゲーム中</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ゲーム開始を告げる。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２</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b="1" dirty="0">
                <a:solidFill>
                  <a:srgbClr val="FF0000"/>
                </a:solidFill>
                <a:latin typeface="Meiryo UI" panose="020B0604030504040204" pitchFamily="50" charset="-128"/>
                <a:ea typeface="Meiryo UI" panose="020B0604030504040204" pitchFamily="50" charset="-128"/>
              </a:rPr>
              <a:t>３</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ja-JP" altLang="en-US" sz="2000" b="1" dirty="0">
                <a:solidFill>
                  <a:srgbClr val="FF0000"/>
                </a:solidFill>
                <a:latin typeface="Meiryo UI" panose="020B0604030504040204" pitchFamily="50" charset="-128"/>
                <a:ea typeface="Meiryo UI" panose="020B0604030504040204" pitchFamily="50" charset="-128"/>
              </a:rPr>
              <a:t>１</a:t>
            </a:r>
            <a:r>
              <a:rPr kumimoji="1" lang="ja-JP" altLang="en-US" sz="2000" dirty="0">
                <a:latin typeface="Meiryo UI" panose="020B0604030504040204" pitchFamily="50" charset="-128"/>
                <a:ea typeface="Meiryo UI" panose="020B0604030504040204" pitchFamily="50" charset="-128"/>
              </a:rPr>
              <a:t>分</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en-US" altLang="ja-JP" sz="2000" b="1" dirty="0">
                <a:solidFill>
                  <a:srgbClr val="FF0000"/>
                </a:solidFill>
                <a:latin typeface="Meiryo UI" panose="020B0604030504040204" pitchFamily="50" charset="-128"/>
                <a:ea typeface="Meiryo UI" panose="020B0604030504040204" pitchFamily="50" charset="-128"/>
              </a:rPr>
              <a:t>30</a:t>
            </a:r>
            <a:r>
              <a:rPr kumimoji="1" lang="ja-JP" altLang="en-US" sz="2000" dirty="0">
                <a:latin typeface="Meiryo UI" panose="020B0604030504040204" pitchFamily="50" charset="-128"/>
                <a:ea typeface="Meiryo UI" panose="020B0604030504040204" pitchFamily="50" charset="-128"/>
              </a:rPr>
              <a:t>秒</a:t>
            </a:r>
            <a:endParaRPr kumimoji="1" lang="en-US" altLang="ja-JP" sz="2000" dirty="0">
              <a:latin typeface="Meiryo UI" panose="020B0604030504040204" pitchFamily="50" charset="-128"/>
              <a:ea typeface="Meiryo UI" panose="020B0604030504040204" pitchFamily="50" charset="-128"/>
            </a:endParaRPr>
          </a:p>
          <a:p>
            <a:pPr lvl="1"/>
            <a:r>
              <a:rPr lang="ja-JP" altLang="en-US" sz="2000" dirty="0">
                <a:latin typeface="Meiryo UI" panose="020B0604030504040204" pitchFamily="50" charset="-128"/>
                <a:ea typeface="Meiryo UI" panose="020B0604030504040204" pitchFamily="50" charset="-128"/>
              </a:rPr>
              <a:t>　　　　　　　　　　　 ５分以内にお題が全部終了した場合は、もう一回り</a:t>
            </a:r>
            <a:endParaRPr lang="en-US" altLang="ja-JP" sz="2000" dirty="0">
              <a:latin typeface="Meiryo UI" panose="020B0604030504040204" pitchFamily="50" charset="-128"/>
              <a:ea typeface="Meiryo UI" panose="020B0604030504040204" pitchFamily="50" charset="-128"/>
            </a:endParaRPr>
          </a:p>
          <a:p>
            <a:pPr lvl="1"/>
            <a:r>
              <a:rPr kumimoji="1" lang="ja-JP" altLang="en-US" sz="2000" dirty="0">
                <a:latin typeface="Meiryo UI" panose="020B0604030504040204" pitchFamily="50" charset="-128"/>
                <a:ea typeface="Meiryo UI" panose="020B0604030504040204" pitchFamily="50" charset="-128"/>
              </a:rPr>
              <a:t>　　　　　　　　　　　　ランダムにお題を出し続ける。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アドバイザー補助  　　</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問につき</a:t>
            </a:r>
            <a:r>
              <a:rPr lang="en-US" altLang="ja-JP" sz="2000" b="1" dirty="0">
                <a:solidFill>
                  <a:srgbClr val="FF0000"/>
                </a:solidFill>
                <a:latin typeface="Meiryo UI" panose="020B0604030504040204" pitchFamily="50" charset="-128"/>
                <a:ea typeface="Meiryo UI" panose="020B0604030504040204" pitchFamily="50" charset="-128"/>
              </a:rPr>
              <a:t>30</a:t>
            </a:r>
            <a:r>
              <a:rPr lang="ja-JP" altLang="en-US" sz="2000" b="1" dirty="0">
                <a:solidFill>
                  <a:srgbClr val="FF0000"/>
                </a:solidFill>
                <a:latin typeface="Meiryo UI" panose="020B0604030504040204" pitchFamily="50" charset="-128"/>
                <a:ea typeface="Meiryo UI" panose="020B0604030504040204" pitchFamily="50" charset="-128"/>
              </a:rPr>
              <a:t>秒</a:t>
            </a:r>
            <a:r>
              <a:rPr kumimoji="1" lang="ja-JP" altLang="en-US" sz="2000" dirty="0">
                <a:latin typeface="Meiryo UI" panose="020B0604030504040204" pitchFamily="50" charset="-128"/>
                <a:ea typeface="Meiryo UI" panose="020B0604030504040204" pitchFamily="50" charset="-128"/>
              </a:rPr>
              <a:t>の制限時間を計る。　　</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＊補佐が居ない場合は、アドバイザの感覚値で。</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ゲーム終了時</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ゲームの終了を告げる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ように伝える。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回答数を確認し、全体に順位を告げる　</a:t>
            </a:r>
            <a:endParaRPr kumimoji="1"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6992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a:extLst>
              <a:ext uri="{FF2B5EF4-FFF2-40B4-BE49-F238E27FC236}">
                <a16:creationId xmlns:a16="http://schemas.microsoft.com/office/drawing/2014/main" id="{222375C5-6CD0-45F2-96FE-D2A9CC219577}"/>
              </a:ext>
            </a:extLst>
          </p:cNvPr>
          <p:cNvGrpSpPr/>
          <p:nvPr/>
        </p:nvGrpSpPr>
        <p:grpSpPr>
          <a:xfrm>
            <a:off x="3276933" y="1684641"/>
            <a:ext cx="659202" cy="2420724"/>
            <a:chOff x="3332899" y="1698510"/>
            <a:chExt cx="659202" cy="2420724"/>
          </a:xfrm>
          <a:solidFill>
            <a:srgbClr val="FF0000"/>
          </a:solidFill>
        </p:grpSpPr>
        <p:sp>
          <p:nvSpPr>
            <p:cNvPr id="19" name="楕円 18">
              <a:extLst>
                <a:ext uri="{FF2B5EF4-FFF2-40B4-BE49-F238E27FC236}">
                  <a16:creationId xmlns:a16="http://schemas.microsoft.com/office/drawing/2014/main" id="{7BD24781-E5AC-43A7-B8A8-7FEF40E04BF3}"/>
                </a:ext>
              </a:extLst>
            </p:cNvPr>
            <p:cNvSpPr/>
            <p:nvPr/>
          </p:nvSpPr>
          <p:spPr>
            <a:xfrm flipH="1">
              <a:off x="3332899" y="1698510"/>
              <a:ext cx="659202" cy="58476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正方形/長方形 8">
              <a:extLst>
                <a:ext uri="{FF2B5EF4-FFF2-40B4-BE49-F238E27FC236}">
                  <a16:creationId xmlns:a16="http://schemas.microsoft.com/office/drawing/2014/main" id="{0245462B-9532-4F41-9A02-5C04AB537C87}"/>
                </a:ext>
              </a:extLst>
            </p:cNvPr>
            <p:cNvSpPr/>
            <p:nvPr/>
          </p:nvSpPr>
          <p:spPr>
            <a:xfrm flipH="1">
              <a:off x="3372750" y="2267495"/>
              <a:ext cx="575382" cy="1851739"/>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24" name="正方形/長方形 23">
            <a:extLst>
              <a:ext uri="{FF2B5EF4-FFF2-40B4-BE49-F238E27FC236}">
                <a16:creationId xmlns:a16="http://schemas.microsoft.com/office/drawing/2014/main" id="{9BA36FE2-3584-4DF1-96E3-44CBD43341D2}"/>
              </a:ext>
            </a:extLst>
          </p:cNvPr>
          <p:cNvSpPr/>
          <p:nvPr/>
        </p:nvSpPr>
        <p:spPr>
          <a:xfrm>
            <a:off x="204003" y="1663406"/>
            <a:ext cx="2781554" cy="61917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a:latin typeface="Meiryo UI" panose="020B0604030504040204" pitchFamily="50" charset="-128"/>
                <a:ea typeface="Meiryo UI" panose="020B0604030504040204" pitchFamily="50" charset="-128"/>
              </a:rPr>
              <a:t>お題 「出題者にだけ見えるように」</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2906537" y="2758823"/>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solidFill>
                  <a:srgbClr val="FF0000"/>
                </a:solidFill>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出題者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4165921" y="1389895"/>
            <a:ext cx="914400" cy="857821"/>
          </a:xfrm>
          <a:prstGeom prst="wedgeEllipseCallout">
            <a:avLst>
              <a:gd name="adj1" fmla="val -23801"/>
              <a:gd name="adj2" fmla="val -68032"/>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algn="ctr"/>
            <a:r>
              <a:rPr kumimoji="1" lang="ja-JP" altLang="en-US" sz="2000" dirty="0">
                <a:solidFill>
                  <a:srgbClr val="FF0000"/>
                </a:solidFill>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90098" y="1591884"/>
            <a:ext cx="914400" cy="1079471"/>
          </a:xfrm>
          <a:prstGeom prst="wedgeEllipseCallout">
            <a:avLst>
              <a:gd name="adj1" fmla="val -49031"/>
              <a:gd name="adj2" fmla="val 46789"/>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algn="ctr"/>
            <a:r>
              <a:rPr lang="ja-JP" altLang="en-US" sz="1600" dirty="0">
                <a:solidFill>
                  <a:srgbClr val="FF0000"/>
                </a:solidFill>
              </a:rPr>
              <a:t>３０秒</a:t>
            </a:r>
            <a:r>
              <a:rPr kumimoji="1" lang="ja-JP" altLang="en-US" sz="1600" dirty="0">
                <a:solidFill>
                  <a:srgbClr val="FF0000"/>
                </a:solidFill>
              </a:rPr>
              <a:t>　　ですよ</a:t>
            </a:r>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543547" y="418780"/>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 </a:t>
            </a:r>
            <a:r>
              <a:rPr lang="en-US" altLang="ja-JP" sz="1800" dirty="0">
                <a:latin typeface="HG丸ｺﾞｼｯｸM-PRO" panose="020F0600000000000000" pitchFamily="50" charset="-128"/>
                <a:ea typeface="HG丸ｺﾞｼｯｸM-PRO" panose="020F0600000000000000" pitchFamily="50" charset="-128"/>
              </a:rPr>
              <a:t>30</a:t>
            </a:r>
            <a:r>
              <a:rPr lang="ja-JP" altLang="en-US" sz="1800" dirty="0">
                <a:latin typeface="HG丸ｺﾞｼｯｸM-PRO" panose="020F0600000000000000" pitchFamily="50" charset="-128"/>
                <a:ea typeface="HG丸ｺﾞｼｯｸM-PRO" panose="020F0600000000000000" pitchFamily="50" charset="-128"/>
              </a:rPr>
              <a:t>秒、</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543547" y="829563"/>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回答者はお題を見ない</a:t>
            </a:r>
          </a:p>
        </p:txBody>
      </p:sp>
      <p:sp>
        <p:nvSpPr>
          <p:cNvPr id="60" name="角丸四角形 59"/>
          <p:cNvSpPr/>
          <p:nvPr/>
        </p:nvSpPr>
        <p:spPr>
          <a:xfrm>
            <a:off x="522003" y="371116"/>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grpSp>
        <p:nvGrpSpPr>
          <p:cNvPr id="21" name="グループ化 20">
            <a:extLst>
              <a:ext uri="{FF2B5EF4-FFF2-40B4-BE49-F238E27FC236}">
                <a16:creationId xmlns:a16="http://schemas.microsoft.com/office/drawing/2014/main" id="{63F67D55-B572-4483-90B0-6CE6783DC746}"/>
              </a:ext>
            </a:extLst>
          </p:cNvPr>
          <p:cNvGrpSpPr/>
          <p:nvPr/>
        </p:nvGrpSpPr>
        <p:grpSpPr>
          <a:xfrm>
            <a:off x="909932" y="5734854"/>
            <a:ext cx="2598735" cy="544285"/>
            <a:chOff x="909932" y="5734854"/>
            <a:chExt cx="2598735" cy="544285"/>
          </a:xfrm>
        </p:grpSpPr>
        <p:sp>
          <p:nvSpPr>
            <p:cNvPr id="64" name="角丸四角形 63"/>
            <p:cNvSpPr/>
            <p:nvPr/>
          </p:nvSpPr>
          <p:spPr>
            <a:xfrm>
              <a:off x="909932" y="5734854"/>
              <a:ext cx="2598735" cy="544285"/>
            </a:xfrm>
            <a:prstGeom prst="roundRect">
              <a:avLst/>
            </a:prstGeom>
            <a:solidFill>
              <a:schemeClr val="accent1">
                <a:lumMod val="20000"/>
                <a:lumOff val="80000"/>
              </a:schemeClr>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出題者はマスクを外す</a:t>
              </a:r>
            </a:p>
          </p:txBody>
        </p:sp>
      </p:gr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119755" y="2624944"/>
            <a:ext cx="659202" cy="2420724"/>
            <a:chOff x="3223968" y="3317722"/>
            <a:chExt cx="216000" cy="894173"/>
          </a:xfrm>
          <a:solidFill>
            <a:schemeClr val="accent1"/>
          </a:solidFill>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666926"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766221"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7968800"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アドバイザー</a:t>
            </a:r>
            <a:endParaRPr kumimoji="1" lang="en-US" altLang="ja-JP" sz="1200" dirty="0">
              <a:solidFill>
                <a:srgbClr val="FF0000"/>
              </a:solidFill>
              <a:latin typeface="Meiryo UI" panose="020B0604030504040204" pitchFamily="50" charset="-128"/>
              <a:ea typeface="Meiryo UI" panose="020B0604030504040204" pitchFamily="50" charset="-128"/>
            </a:endParaRPr>
          </a:p>
          <a:p>
            <a:pPr algn="ctr"/>
            <a:r>
              <a:rPr kumimoji="1" lang="ja-JP" altLang="en-US" sz="1200" dirty="0">
                <a:solidFill>
                  <a:srgbClr val="FF0000"/>
                </a:solidFill>
                <a:latin typeface="Meiryo UI" panose="020B0604030504040204" pitchFamily="50" charset="-128"/>
                <a:ea typeface="Meiryo UI" panose="020B0604030504040204" pitchFamily="50" charset="-128"/>
              </a:rPr>
              <a:t>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a:t>
            </a:r>
            <a:r>
              <a:rPr kumimoji="1" lang="ja-JP" altLang="en-US" sz="1400" dirty="0">
                <a:solidFill>
                  <a:srgbClr val="FF0000"/>
                </a:solidFill>
                <a:latin typeface="Meiryo UI" panose="020B0604030504040204" pitchFamily="50" charset="-128"/>
                <a:ea typeface="Meiryo UI" panose="020B0604030504040204" pitchFamily="50" charset="-128"/>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FF0000"/>
                </a:solidFill>
                <a:latin typeface="HG丸ｺﾞｼｯｸM-PRO" panose="020F0600000000000000" pitchFamily="50" charset="-128"/>
                <a:ea typeface="HG丸ｺﾞｼｯｸM-PRO" panose="020F0600000000000000" pitchFamily="50" charset="-128"/>
              </a:rPr>
              <a:t>補佐が居ない場合は、アドバイザの感覚値で</a:t>
            </a:r>
            <a:endParaRPr lang="en-US" altLang="ja-JP" sz="14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50" name="テキスト ボックス 85">
            <a:extLst>
              <a:ext uri="{FF2B5EF4-FFF2-40B4-BE49-F238E27FC236}">
                <a16:creationId xmlns:a16="http://schemas.microsoft.com/office/drawing/2014/main" id="{0DFF87E9-9447-4909-821D-AFFD23191BE9}"/>
              </a:ext>
            </a:extLst>
          </p:cNvPr>
          <p:cNvSpPr txBox="1"/>
          <p:nvPr/>
        </p:nvSpPr>
        <p:spPr>
          <a:xfrm>
            <a:off x="6529072" y="437150"/>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 </a:t>
            </a:r>
            <a:r>
              <a:rPr lang="en-US" altLang="ja-JP" sz="1800" dirty="0">
                <a:latin typeface="HG丸ｺﾞｼｯｸM-PRO" panose="020F0600000000000000" pitchFamily="50" charset="-128"/>
                <a:ea typeface="HG丸ｺﾞｼｯｸM-PRO" panose="020F0600000000000000" pitchFamily="50" charset="-128"/>
              </a:rPr>
              <a:t>30</a:t>
            </a:r>
            <a:r>
              <a:rPr lang="ja-JP" altLang="en-US" sz="1800" dirty="0">
                <a:latin typeface="HG丸ｺﾞｼｯｸM-PRO" panose="020F0600000000000000" pitchFamily="50" charset="-128"/>
                <a:ea typeface="HG丸ｺﾞｼｯｸM-PRO" panose="020F0600000000000000" pitchFamily="50" charset="-128"/>
              </a:rPr>
              <a:t>秒、</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grpSp>
        <p:nvGrpSpPr>
          <p:cNvPr id="11" name="グループ化 10">
            <a:extLst>
              <a:ext uri="{FF2B5EF4-FFF2-40B4-BE49-F238E27FC236}">
                <a16:creationId xmlns:a16="http://schemas.microsoft.com/office/drawing/2014/main" id="{490427D4-A398-4208-ABBF-1FCBBBA62142}"/>
              </a:ext>
            </a:extLst>
          </p:cNvPr>
          <p:cNvGrpSpPr/>
          <p:nvPr/>
        </p:nvGrpSpPr>
        <p:grpSpPr>
          <a:xfrm>
            <a:off x="1752126" y="2565198"/>
            <a:ext cx="1187599" cy="2420724"/>
            <a:chOff x="1757332" y="2591585"/>
            <a:chExt cx="1187599" cy="2420724"/>
          </a:xfrm>
        </p:grpSpPr>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332" y="2591585"/>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grpSp>
        <p:nvGrpSpPr>
          <p:cNvPr id="10" name="グループ化 9">
            <a:extLst>
              <a:ext uri="{FF2B5EF4-FFF2-40B4-BE49-F238E27FC236}">
                <a16:creationId xmlns:a16="http://schemas.microsoft.com/office/drawing/2014/main" id="{4D18A10A-65CB-4057-ACF9-4C446227A492}"/>
              </a:ext>
            </a:extLst>
          </p:cNvPr>
          <p:cNvGrpSpPr/>
          <p:nvPr/>
        </p:nvGrpSpPr>
        <p:grpSpPr>
          <a:xfrm>
            <a:off x="2676788" y="3685260"/>
            <a:ext cx="1971424" cy="544285"/>
            <a:chOff x="4619134" y="1742407"/>
            <a:chExt cx="2081895" cy="544285"/>
          </a:xfrm>
        </p:grpSpPr>
        <p:sp>
          <p:nvSpPr>
            <p:cNvPr id="66" name="角丸四角形 65"/>
            <p:cNvSpPr/>
            <p:nvPr/>
          </p:nvSpPr>
          <p:spPr>
            <a:xfrm>
              <a:off x="4619134" y="1742407"/>
              <a:ext cx="2081895" cy="544285"/>
            </a:xfrm>
            <a:prstGeom prst="roundRect">
              <a:avLst/>
            </a:prstGeom>
            <a:solidFill>
              <a:schemeClr val="bg1"/>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4662068" y="1832707"/>
              <a:ext cx="1933728" cy="338554"/>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1600" dirty="0">
                  <a:latin typeface="HG丸ｺﾞｼｯｸM-PRO" panose="020F0600000000000000" pitchFamily="50" charset="-128"/>
                  <a:ea typeface="HG丸ｺﾞｼｯｸM-PRO" panose="020F0600000000000000" pitchFamily="50" charset="-128"/>
                </a:rPr>
                <a:t>十分な距離を取る</a:t>
              </a:r>
            </a:p>
          </p:txBody>
        </p:sp>
      </p:grpSp>
      <p:grpSp>
        <p:nvGrpSpPr>
          <p:cNvPr id="68" name="グループ化 67">
            <a:extLst>
              <a:ext uri="{FF2B5EF4-FFF2-40B4-BE49-F238E27FC236}">
                <a16:creationId xmlns:a16="http://schemas.microsoft.com/office/drawing/2014/main" id="{594944FE-42D5-46D9-AE3D-66F82E7F0855}"/>
              </a:ext>
            </a:extLst>
          </p:cNvPr>
          <p:cNvGrpSpPr/>
          <p:nvPr/>
        </p:nvGrpSpPr>
        <p:grpSpPr>
          <a:xfrm rot="20475880">
            <a:off x="2794281" y="2307770"/>
            <a:ext cx="520404" cy="232244"/>
            <a:chOff x="457077" y="2996952"/>
            <a:chExt cx="520404" cy="232244"/>
          </a:xfrm>
        </p:grpSpPr>
        <p:cxnSp>
          <p:nvCxnSpPr>
            <p:cNvPr id="32" name="直線コネクタ 31">
              <a:extLst>
                <a:ext uri="{FF2B5EF4-FFF2-40B4-BE49-F238E27FC236}">
                  <a16:creationId xmlns:a16="http://schemas.microsoft.com/office/drawing/2014/main" id="{D39CE73C-BD3A-4B18-B857-90640CE97D77}"/>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2EF3E6D6-3933-4B5A-84F8-1DFC1186769E}"/>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CA30D0A0-56DA-4D52-93D6-C00F41E9F2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グループ化 68">
            <a:extLst>
              <a:ext uri="{FF2B5EF4-FFF2-40B4-BE49-F238E27FC236}">
                <a16:creationId xmlns:a16="http://schemas.microsoft.com/office/drawing/2014/main" id="{DDDEEE0C-5D3F-49E0-8E4D-3988B20C14E8}"/>
              </a:ext>
            </a:extLst>
          </p:cNvPr>
          <p:cNvGrpSpPr/>
          <p:nvPr/>
        </p:nvGrpSpPr>
        <p:grpSpPr>
          <a:xfrm rot="12493048">
            <a:off x="3943773" y="2222475"/>
            <a:ext cx="520404" cy="232244"/>
            <a:chOff x="457077" y="2996952"/>
            <a:chExt cx="520404" cy="232244"/>
          </a:xfrm>
        </p:grpSpPr>
        <p:cxnSp>
          <p:nvCxnSpPr>
            <p:cNvPr id="70" name="直線コネクタ 69">
              <a:extLst>
                <a:ext uri="{FF2B5EF4-FFF2-40B4-BE49-F238E27FC236}">
                  <a16:creationId xmlns:a16="http://schemas.microsoft.com/office/drawing/2014/main" id="{C9563B29-7714-40DE-B2BC-8C9B103DA376}"/>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8FBF1ABD-10FB-43E6-8222-84D02EF5F2AF}"/>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84ED53B2-D9AD-4D73-AF79-6B935E91F4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4368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620688"/>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（守られているか、否か、誰が見ても判断できること）で、３項目以上挙げる。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2" name="テキスト ボックス 1">
            <a:extLst>
              <a:ext uri="{FF2B5EF4-FFF2-40B4-BE49-F238E27FC236}">
                <a16:creationId xmlns:a16="http://schemas.microsoft.com/office/drawing/2014/main" id="{75A1D6EF-8A8E-5DF3-53D1-78B0D568A1E8}"/>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45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推進者コース：</a:t>
              </a:r>
              <a:endParaRPr lang="ja-JP" altLang="en-US" sz="90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3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発表者</a:t>
                </a:r>
                <a:endParaRPr lang="ja-JP" altLang="en-US" sz="90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書記（２）</a:t>
                </a:r>
                <a:endParaRPr lang="ja-JP" altLang="en-US" sz="90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101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dirty="0">
                  <a:solidFill>
                    <a:srgbClr val="000000"/>
                  </a:solidFill>
                  <a:latin typeface="ＭＳ Ｐゴシック" panose="020B0600070205080204" pitchFamily="50" charset="-128"/>
                </a:rPr>
                <a:t>２０・・年　９月□□日～□□日</a:t>
              </a:r>
              <a:endParaRPr lang="ja-JP" altLang="en-US" sz="900" dirty="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結論・方向づけは原則として、全員一致で決定すること。</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但し、１人でも賛成できない人がいたら</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③また、前に譲ったのだから、今度は譲れというような取り引きをしてはいけない。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0" y="1264223"/>
            <a:ext cx="9144000" cy="51891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各自で上記の「推進者のあるべき姿」について、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a:t>
            </a:r>
            <a:endPar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一人ひとりの考えた「推進者のあるべき姿」を２～３分で話してください。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u="sng" dirty="0">
                <a:latin typeface="Meiryo UI" panose="020B0604030504040204" pitchFamily="50" charset="-128"/>
                <a:ea typeface="Meiryo UI" panose="020B0604030504040204" pitchFamily="50" charset="-128"/>
                <a:cs typeface="Meiryo UI" panose="020B0604030504040204" pitchFamily="50" charset="-128"/>
              </a:rPr>
              <a:t>☞　親和図法講義（説明を世話人より実施）</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メンバー各自の考えた「推進者のあるべき姿」を、具体的な行動形で、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②全員が、考えつくものを全て書き出す。（一人何枚でもよい）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）は、「○○が△△である」というように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主語＋述語で表現する。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）には名前を書いておく。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書き出した「推進者のあるべき姿」のカード（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「推進者としてのあるべき姿の抽出表」に、人別・同じようなグループに層別・整理して貼り付けます。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「推進者としてあるべき姿」の統一認識と重要行動ポイントの選定</a:t>
            </a:r>
            <a:endParaRPr kumimoji="1" lang="ja-JP" altLang="en-US" dirty="0"/>
          </a:p>
        </p:txBody>
      </p:sp>
      <p:sp>
        <p:nvSpPr>
          <p:cNvPr id="5" name="Text Box 2">
            <a:extLst>
              <a:ext uri="{FF2B5EF4-FFF2-40B4-BE49-F238E27FC236}">
                <a16:creationId xmlns:a16="http://schemas.microsoft.com/office/drawing/2014/main" id="{63F1B597-E0B4-4DA3-AA8B-788BC9251474}"/>
              </a:ext>
            </a:extLst>
          </p:cNvPr>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ChangeAspect="1" noChangeArrowheads="1" noTextEdit="1"/>
          </p:cNvSpPr>
          <p:nvPr/>
        </p:nvSpPr>
        <p:spPr bwMode="auto">
          <a:xfrm>
            <a:off x="684213" y="2205038"/>
            <a:ext cx="8135937"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7" name="Rectangle 3"/>
          <p:cNvSpPr>
            <a:spLocks noChangeArrowheads="1"/>
          </p:cNvSpPr>
          <p:nvPr/>
        </p:nvSpPr>
        <p:spPr bwMode="auto">
          <a:xfrm>
            <a:off x="684213" y="2205038"/>
            <a:ext cx="8135937" cy="4652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8" name="Rectangle 4"/>
          <p:cNvSpPr>
            <a:spLocks noChangeArrowheads="1"/>
          </p:cNvSpPr>
          <p:nvPr/>
        </p:nvSpPr>
        <p:spPr bwMode="auto">
          <a:xfrm>
            <a:off x="755650" y="2420938"/>
            <a:ext cx="41100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9" name="Rectangle 5"/>
          <p:cNvSpPr>
            <a:spLocks noChangeArrowheads="1"/>
          </p:cNvSpPr>
          <p:nvPr/>
        </p:nvSpPr>
        <p:spPr bwMode="auto">
          <a:xfrm>
            <a:off x="1187450" y="2492375"/>
            <a:ext cx="3556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推進</a:t>
            </a:r>
            <a:endParaRPr lang="ja-JP" altLang="en-US"/>
          </a:p>
        </p:txBody>
      </p:sp>
      <p:sp>
        <p:nvSpPr>
          <p:cNvPr id="41990" name="Rectangle 6"/>
          <p:cNvSpPr>
            <a:spLocks noChangeArrowheads="1"/>
          </p:cNvSpPr>
          <p:nvPr/>
        </p:nvSpPr>
        <p:spPr bwMode="auto">
          <a:xfrm>
            <a:off x="1560513" y="2479675"/>
            <a:ext cx="177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者</a:t>
            </a:r>
            <a:endParaRPr lang="ja-JP" altLang="en-US"/>
          </a:p>
        </p:txBody>
      </p:sp>
      <p:sp>
        <p:nvSpPr>
          <p:cNvPr id="41991" name="Rectangle 7"/>
          <p:cNvSpPr>
            <a:spLocks noChangeArrowheads="1"/>
          </p:cNvSpPr>
          <p:nvPr/>
        </p:nvSpPr>
        <p:spPr bwMode="auto">
          <a:xfrm>
            <a:off x="1763713" y="2492375"/>
            <a:ext cx="21526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としてのあるべき姿の抽出表</a:t>
            </a:r>
            <a:endParaRPr lang="ja-JP" altLang="en-US" dirty="0"/>
          </a:p>
        </p:txBody>
      </p:sp>
      <p:sp>
        <p:nvSpPr>
          <p:cNvPr id="41992" name="Rectangle 8"/>
          <p:cNvSpPr>
            <a:spLocks noChangeArrowheads="1"/>
          </p:cNvSpPr>
          <p:nvPr/>
        </p:nvSpPr>
        <p:spPr bwMode="auto">
          <a:xfrm>
            <a:off x="4835525" y="3117850"/>
            <a:ext cx="82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S創英角ﾎﾟｯﾌﾟ体" panose="040B0A00000000000000" pitchFamily="50" charset="-128"/>
                <a:ea typeface="HGS創英角ﾎﾟｯﾌﾟ体" panose="040B0A00000000000000" pitchFamily="50" charset="-128"/>
              </a:rPr>
              <a:t>H</a:t>
            </a:r>
            <a:endParaRPr lang="en-US" altLang="ja-JP"/>
          </a:p>
        </p:txBody>
      </p:sp>
      <p:sp>
        <p:nvSpPr>
          <p:cNvPr id="41993" name="Rectangle 9"/>
          <p:cNvSpPr>
            <a:spLocks noChangeArrowheads="1"/>
          </p:cNvSpPr>
          <p:nvPr/>
        </p:nvSpPr>
        <p:spPr bwMode="auto">
          <a:xfrm>
            <a:off x="4940300" y="3117850"/>
            <a:ext cx="2333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1994" name="Rectangle 10"/>
          <p:cNvSpPr>
            <a:spLocks noChangeArrowheads="1"/>
          </p:cNvSpPr>
          <p:nvPr/>
        </p:nvSpPr>
        <p:spPr bwMode="auto">
          <a:xfrm>
            <a:off x="7005638" y="2997200"/>
            <a:ext cx="1001712"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5" name="Rectangle 11"/>
          <p:cNvSpPr>
            <a:spLocks noChangeArrowheads="1"/>
          </p:cNvSpPr>
          <p:nvPr/>
        </p:nvSpPr>
        <p:spPr bwMode="auto">
          <a:xfrm>
            <a:off x="7359650" y="3117850"/>
            <a:ext cx="25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anose="020B0600070205080204" pitchFamily="50" charset="-128"/>
              </a:rPr>
              <a:t>根拠</a:t>
            </a:r>
            <a:endParaRPr lang="ja-JP" altLang="en-US"/>
          </a:p>
        </p:txBody>
      </p:sp>
      <p:sp>
        <p:nvSpPr>
          <p:cNvPr id="41996" name="Rectangle 12"/>
          <p:cNvSpPr>
            <a:spLocks noChangeArrowheads="1"/>
          </p:cNvSpPr>
          <p:nvPr/>
        </p:nvSpPr>
        <p:spPr bwMode="auto">
          <a:xfrm>
            <a:off x="8007350" y="2997200"/>
            <a:ext cx="582613"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7" name="Rectangle 13"/>
          <p:cNvSpPr>
            <a:spLocks noChangeArrowheads="1"/>
          </p:cNvSpPr>
          <p:nvPr/>
        </p:nvSpPr>
        <p:spPr bwMode="auto">
          <a:xfrm>
            <a:off x="8131175" y="3067050"/>
            <a:ext cx="2936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選んだ</a:t>
            </a:r>
            <a:endParaRPr lang="ja-JP" altLang="en-US"/>
          </a:p>
        </p:txBody>
      </p:sp>
      <p:sp>
        <p:nvSpPr>
          <p:cNvPr id="41998" name="Rectangle 14"/>
          <p:cNvSpPr>
            <a:spLocks noChangeArrowheads="1"/>
          </p:cNvSpPr>
          <p:nvPr/>
        </p:nvSpPr>
        <p:spPr bwMode="auto">
          <a:xfrm>
            <a:off x="8194675" y="3187700"/>
            <a:ext cx="184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もの</a:t>
            </a:r>
            <a:endParaRPr lang="ja-JP" altLang="en-US"/>
          </a:p>
        </p:txBody>
      </p:sp>
      <p:sp>
        <p:nvSpPr>
          <p:cNvPr id="41999" name="Rectangle 15"/>
          <p:cNvSpPr>
            <a:spLocks noChangeArrowheads="1"/>
          </p:cNvSpPr>
          <p:nvPr/>
        </p:nvSpPr>
        <p:spPr bwMode="auto">
          <a:xfrm>
            <a:off x="850900" y="3100388"/>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a:t>
            </a:r>
            <a:endParaRPr lang="ja-JP" altLang="en-US"/>
          </a:p>
        </p:txBody>
      </p:sp>
      <p:sp>
        <p:nvSpPr>
          <p:cNvPr id="42000" name="Rectangle 16"/>
          <p:cNvSpPr>
            <a:spLocks noChangeArrowheads="1"/>
          </p:cNvSpPr>
          <p:nvPr/>
        </p:nvSpPr>
        <p:spPr bwMode="auto">
          <a:xfrm>
            <a:off x="768350" y="6237288"/>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1" name="Rectangle 17"/>
          <p:cNvSpPr>
            <a:spLocks noChangeArrowheads="1"/>
          </p:cNvSpPr>
          <p:nvPr/>
        </p:nvSpPr>
        <p:spPr bwMode="auto">
          <a:xfrm rot="5400000">
            <a:off x="796926" y="62944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⑩</a:t>
            </a:r>
            <a:endParaRPr lang="ja-JP" altLang="en-US"/>
          </a:p>
        </p:txBody>
      </p:sp>
      <p:sp>
        <p:nvSpPr>
          <p:cNvPr id="42002" name="Rectangle 18"/>
          <p:cNvSpPr>
            <a:spLocks noChangeArrowheads="1"/>
          </p:cNvSpPr>
          <p:nvPr/>
        </p:nvSpPr>
        <p:spPr bwMode="auto">
          <a:xfrm>
            <a:off x="768350" y="5927725"/>
            <a:ext cx="249238"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3" name="Rectangle 19"/>
          <p:cNvSpPr>
            <a:spLocks noChangeArrowheads="1"/>
          </p:cNvSpPr>
          <p:nvPr/>
        </p:nvSpPr>
        <p:spPr bwMode="auto">
          <a:xfrm rot="5400000">
            <a:off x="796926" y="60007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⑨</a:t>
            </a:r>
            <a:endParaRPr lang="ja-JP" altLang="en-US"/>
          </a:p>
        </p:txBody>
      </p:sp>
      <p:sp>
        <p:nvSpPr>
          <p:cNvPr id="42004" name="Rectangle 20"/>
          <p:cNvSpPr>
            <a:spLocks noChangeArrowheads="1"/>
          </p:cNvSpPr>
          <p:nvPr/>
        </p:nvSpPr>
        <p:spPr bwMode="auto">
          <a:xfrm>
            <a:off x="768350" y="5651500"/>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5" name="Rectangle 21"/>
          <p:cNvSpPr>
            <a:spLocks noChangeArrowheads="1"/>
          </p:cNvSpPr>
          <p:nvPr/>
        </p:nvSpPr>
        <p:spPr bwMode="auto">
          <a:xfrm rot="5400000">
            <a:off x="796926" y="57086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⑧</a:t>
            </a:r>
            <a:endParaRPr lang="ja-JP" altLang="en-US"/>
          </a:p>
        </p:txBody>
      </p:sp>
      <p:sp>
        <p:nvSpPr>
          <p:cNvPr id="42006" name="Rectangle 22"/>
          <p:cNvSpPr>
            <a:spLocks noChangeArrowheads="1"/>
          </p:cNvSpPr>
          <p:nvPr/>
        </p:nvSpPr>
        <p:spPr bwMode="auto">
          <a:xfrm>
            <a:off x="768350" y="5359400"/>
            <a:ext cx="249238"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7" name="Rectangle 23"/>
          <p:cNvSpPr>
            <a:spLocks noChangeArrowheads="1"/>
          </p:cNvSpPr>
          <p:nvPr/>
        </p:nvSpPr>
        <p:spPr bwMode="auto">
          <a:xfrm rot="5400000">
            <a:off x="796926" y="54149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⑦</a:t>
            </a:r>
            <a:endParaRPr lang="ja-JP" altLang="en-US"/>
          </a:p>
        </p:txBody>
      </p:sp>
      <p:sp>
        <p:nvSpPr>
          <p:cNvPr id="42008" name="Rectangle 24"/>
          <p:cNvSpPr>
            <a:spLocks noChangeArrowheads="1"/>
          </p:cNvSpPr>
          <p:nvPr/>
        </p:nvSpPr>
        <p:spPr bwMode="auto">
          <a:xfrm>
            <a:off x="768350" y="5048250"/>
            <a:ext cx="2492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9" name="Rectangle 25"/>
          <p:cNvSpPr>
            <a:spLocks noChangeArrowheads="1"/>
          </p:cNvSpPr>
          <p:nvPr/>
        </p:nvSpPr>
        <p:spPr bwMode="auto">
          <a:xfrm rot="5400000">
            <a:off x="796926" y="51212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⑥</a:t>
            </a:r>
            <a:endParaRPr lang="ja-JP" altLang="en-US"/>
          </a:p>
        </p:txBody>
      </p:sp>
      <p:sp>
        <p:nvSpPr>
          <p:cNvPr id="42010" name="Rectangle 26"/>
          <p:cNvSpPr>
            <a:spLocks noChangeArrowheads="1"/>
          </p:cNvSpPr>
          <p:nvPr/>
        </p:nvSpPr>
        <p:spPr bwMode="auto">
          <a:xfrm>
            <a:off x="768350" y="4738688"/>
            <a:ext cx="249238"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1" name="Rectangle 27"/>
          <p:cNvSpPr>
            <a:spLocks noChangeArrowheads="1"/>
          </p:cNvSpPr>
          <p:nvPr/>
        </p:nvSpPr>
        <p:spPr bwMode="auto">
          <a:xfrm rot="5400000">
            <a:off x="796926" y="481171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⑤</a:t>
            </a:r>
            <a:endParaRPr lang="ja-JP" altLang="en-US"/>
          </a:p>
        </p:txBody>
      </p:sp>
      <p:sp>
        <p:nvSpPr>
          <p:cNvPr id="42012" name="Rectangle 28"/>
          <p:cNvSpPr>
            <a:spLocks noChangeArrowheads="1"/>
          </p:cNvSpPr>
          <p:nvPr/>
        </p:nvSpPr>
        <p:spPr bwMode="auto">
          <a:xfrm>
            <a:off x="768350" y="44116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3" name="Rectangle 29"/>
          <p:cNvSpPr>
            <a:spLocks noChangeArrowheads="1"/>
          </p:cNvSpPr>
          <p:nvPr/>
        </p:nvSpPr>
        <p:spPr bwMode="auto">
          <a:xfrm rot="5400000">
            <a:off x="796926" y="45021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④</a:t>
            </a:r>
            <a:endParaRPr lang="ja-JP" altLang="en-US"/>
          </a:p>
        </p:txBody>
      </p:sp>
      <p:sp>
        <p:nvSpPr>
          <p:cNvPr id="42014" name="Rectangle 30"/>
          <p:cNvSpPr>
            <a:spLocks noChangeArrowheads="1"/>
          </p:cNvSpPr>
          <p:nvPr/>
        </p:nvSpPr>
        <p:spPr bwMode="auto">
          <a:xfrm>
            <a:off x="768350" y="4065588"/>
            <a:ext cx="249238" cy="3460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5" name="Rectangle 31"/>
          <p:cNvSpPr>
            <a:spLocks noChangeArrowheads="1"/>
          </p:cNvSpPr>
          <p:nvPr/>
        </p:nvSpPr>
        <p:spPr bwMode="auto">
          <a:xfrm rot="5400000">
            <a:off x="796926" y="41576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③</a:t>
            </a:r>
            <a:endParaRPr lang="ja-JP" altLang="en-US"/>
          </a:p>
        </p:txBody>
      </p:sp>
      <p:sp>
        <p:nvSpPr>
          <p:cNvPr id="42016" name="Rectangle 32"/>
          <p:cNvSpPr>
            <a:spLocks noChangeArrowheads="1"/>
          </p:cNvSpPr>
          <p:nvPr/>
        </p:nvSpPr>
        <p:spPr bwMode="auto">
          <a:xfrm>
            <a:off x="768350" y="37385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7" name="Rectangle 33"/>
          <p:cNvSpPr>
            <a:spLocks noChangeArrowheads="1"/>
          </p:cNvSpPr>
          <p:nvPr/>
        </p:nvSpPr>
        <p:spPr bwMode="auto">
          <a:xfrm rot="5400000">
            <a:off x="796926" y="38290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②</a:t>
            </a:r>
            <a:endParaRPr lang="ja-JP" altLang="en-US"/>
          </a:p>
        </p:txBody>
      </p:sp>
      <p:sp>
        <p:nvSpPr>
          <p:cNvPr id="42018" name="Rectangle 34"/>
          <p:cNvSpPr>
            <a:spLocks noChangeArrowheads="1"/>
          </p:cNvSpPr>
          <p:nvPr/>
        </p:nvSpPr>
        <p:spPr bwMode="auto">
          <a:xfrm>
            <a:off x="1101725" y="3117850"/>
            <a:ext cx="87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HGP創英角ﾎﾟｯﾌﾟ体" panose="040B0A00000000000000" pitchFamily="50" charset="-128"/>
                <a:ea typeface="HGP創英角ﾎﾟｯﾌﾟ体" panose="040B0A00000000000000" pitchFamily="50" charset="-128"/>
              </a:rPr>
              <a:t>A</a:t>
            </a:r>
            <a:endParaRPr lang="en-US" altLang="ja-JP"/>
          </a:p>
        </p:txBody>
      </p:sp>
      <p:sp>
        <p:nvSpPr>
          <p:cNvPr id="42019" name="Rectangle 35"/>
          <p:cNvSpPr>
            <a:spLocks noChangeArrowheads="1"/>
          </p:cNvSpPr>
          <p:nvPr/>
        </p:nvSpPr>
        <p:spPr bwMode="auto">
          <a:xfrm>
            <a:off x="1206500" y="3117850"/>
            <a:ext cx="2349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20" name="Rectangle 36"/>
          <p:cNvSpPr>
            <a:spLocks noChangeArrowheads="1"/>
          </p:cNvSpPr>
          <p:nvPr/>
        </p:nvSpPr>
        <p:spPr bwMode="auto">
          <a:xfrm>
            <a:off x="7005638" y="2773363"/>
            <a:ext cx="1584325" cy="2238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21" name="Rectangle 37"/>
          <p:cNvSpPr>
            <a:spLocks noChangeArrowheads="1"/>
          </p:cNvSpPr>
          <p:nvPr/>
        </p:nvSpPr>
        <p:spPr bwMode="auto">
          <a:xfrm>
            <a:off x="7254875" y="2843213"/>
            <a:ext cx="8953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グループの選定結果</a:t>
            </a:r>
            <a:endParaRPr lang="ja-JP" altLang="en-US"/>
          </a:p>
        </p:txBody>
      </p:sp>
      <p:sp>
        <p:nvSpPr>
          <p:cNvPr id="42022" name="Rectangle 38"/>
          <p:cNvSpPr>
            <a:spLocks noChangeArrowheads="1"/>
          </p:cNvSpPr>
          <p:nvPr/>
        </p:nvSpPr>
        <p:spPr bwMode="auto">
          <a:xfrm>
            <a:off x="5440363" y="2843213"/>
            <a:ext cx="11906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あるべき姿を行動形</a:t>
            </a:r>
            <a:endParaRPr lang="ja-JP" altLang="en-US"/>
          </a:p>
        </p:txBody>
      </p:sp>
      <p:sp>
        <p:nvSpPr>
          <p:cNvPr id="42023" name="Rectangle 39"/>
          <p:cNvSpPr>
            <a:spLocks noChangeArrowheads="1"/>
          </p:cNvSpPr>
          <p:nvPr/>
        </p:nvSpPr>
        <p:spPr bwMode="auto">
          <a:xfrm>
            <a:off x="5753100" y="3014663"/>
            <a:ext cx="6619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で表現する</a:t>
            </a:r>
            <a:endParaRPr lang="ja-JP" altLang="en-US"/>
          </a:p>
        </p:txBody>
      </p:sp>
      <p:sp>
        <p:nvSpPr>
          <p:cNvPr id="42024" name="Rectangle 40"/>
          <p:cNvSpPr>
            <a:spLocks noChangeArrowheads="1"/>
          </p:cNvSpPr>
          <p:nvPr/>
        </p:nvSpPr>
        <p:spPr bwMode="auto">
          <a:xfrm>
            <a:off x="5481638" y="3170238"/>
            <a:ext cx="10874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（○○の◆◆を△△する）</a:t>
            </a:r>
            <a:endParaRPr lang="ja-JP" altLang="en-US"/>
          </a:p>
        </p:txBody>
      </p:sp>
      <p:sp>
        <p:nvSpPr>
          <p:cNvPr id="42025" name="Rectangle 41"/>
          <p:cNvSpPr>
            <a:spLocks noChangeArrowheads="1"/>
          </p:cNvSpPr>
          <p:nvPr/>
        </p:nvSpPr>
        <p:spPr bwMode="auto">
          <a:xfrm>
            <a:off x="5357813" y="546258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ＳＳのＴＴをＵＵする</a:t>
            </a:r>
            <a:endParaRPr lang="ja-JP" altLang="en-US"/>
          </a:p>
        </p:txBody>
      </p:sp>
      <p:sp>
        <p:nvSpPr>
          <p:cNvPr id="42026" name="Rectangle 42"/>
          <p:cNvSpPr>
            <a:spLocks noChangeArrowheads="1"/>
          </p:cNvSpPr>
          <p:nvPr/>
        </p:nvSpPr>
        <p:spPr bwMode="auto">
          <a:xfrm>
            <a:off x="5357813" y="5153025"/>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ＰＰのＱＱをＲＲする</a:t>
            </a:r>
            <a:endParaRPr lang="ja-JP" altLang="en-US"/>
          </a:p>
        </p:txBody>
      </p:sp>
      <p:sp>
        <p:nvSpPr>
          <p:cNvPr id="42027" name="Rectangle 43"/>
          <p:cNvSpPr>
            <a:spLocks noChangeArrowheads="1"/>
          </p:cNvSpPr>
          <p:nvPr/>
        </p:nvSpPr>
        <p:spPr bwMode="auto">
          <a:xfrm>
            <a:off x="5357813" y="485933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ＭＭのＮＮをＯＯする</a:t>
            </a:r>
            <a:endParaRPr lang="ja-JP" altLang="en-US"/>
          </a:p>
        </p:txBody>
      </p:sp>
      <p:sp>
        <p:nvSpPr>
          <p:cNvPr id="42028" name="Rectangle 44"/>
          <p:cNvSpPr>
            <a:spLocks noChangeArrowheads="1"/>
          </p:cNvSpPr>
          <p:nvPr/>
        </p:nvSpPr>
        <p:spPr bwMode="auto">
          <a:xfrm>
            <a:off x="5357813" y="453231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ＪＪのＫＫをＬＬする</a:t>
            </a:r>
            <a:endParaRPr lang="ja-JP" altLang="en-US"/>
          </a:p>
        </p:txBody>
      </p:sp>
      <p:sp>
        <p:nvSpPr>
          <p:cNvPr id="42029" name="Rectangle 45"/>
          <p:cNvSpPr>
            <a:spLocks noChangeArrowheads="1"/>
          </p:cNvSpPr>
          <p:nvPr/>
        </p:nvSpPr>
        <p:spPr bwMode="auto">
          <a:xfrm>
            <a:off x="5364163" y="42211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ＧＧのＨＨをＩＩする</a:t>
            </a:r>
            <a:endParaRPr lang="ja-JP" altLang="en-US"/>
          </a:p>
        </p:txBody>
      </p:sp>
      <p:sp>
        <p:nvSpPr>
          <p:cNvPr id="42030" name="Rectangle 46"/>
          <p:cNvSpPr>
            <a:spLocks noChangeArrowheads="1"/>
          </p:cNvSpPr>
          <p:nvPr/>
        </p:nvSpPr>
        <p:spPr bwMode="auto">
          <a:xfrm>
            <a:off x="5292725" y="3860800"/>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ＤＤのＥＥをＦＦする</a:t>
            </a:r>
            <a:endParaRPr lang="ja-JP" altLang="en-US"/>
          </a:p>
        </p:txBody>
      </p:sp>
      <p:sp>
        <p:nvSpPr>
          <p:cNvPr id="42031" name="Rectangle 47"/>
          <p:cNvSpPr>
            <a:spLocks noChangeArrowheads="1"/>
          </p:cNvSpPr>
          <p:nvPr/>
        </p:nvSpPr>
        <p:spPr bwMode="auto">
          <a:xfrm>
            <a:off x="5357813" y="34972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ＡＡのＢＢをＣＣする</a:t>
            </a:r>
            <a:endParaRPr lang="ja-JP" altLang="en-US"/>
          </a:p>
        </p:txBody>
      </p:sp>
      <p:sp>
        <p:nvSpPr>
          <p:cNvPr id="42032" name="Rectangle 48"/>
          <p:cNvSpPr>
            <a:spLocks noChangeArrowheads="1"/>
          </p:cNvSpPr>
          <p:nvPr/>
        </p:nvSpPr>
        <p:spPr bwMode="auto">
          <a:xfrm>
            <a:off x="768350" y="3325813"/>
            <a:ext cx="249238" cy="412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33" name="Rectangle 49"/>
          <p:cNvSpPr>
            <a:spLocks noChangeArrowheads="1"/>
          </p:cNvSpPr>
          <p:nvPr/>
        </p:nvSpPr>
        <p:spPr bwMode="auto">
          <a:xfrm rot="5400000">
            <a:off x="796926" y="34496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①</a:t>
            </a:r>
            <a:endParaRPr lang="ja-JP" altLang="en-US"/>
          </a:p>
        </p:txBody>
      </p:sp>
      <p:sp>
        <p:nvSpPr>
          <p:cNvPr id="42034" name="Rectangle 50"/>
          <p:cNvSpPr>
            <a:spLocks noChangeArrowheads="1"/>
          </p:cNvSpPr>
          <p:nvPr/>
        </p:nvSpPr>
        <p:spPr bwMode="auto">
          <a:xfrm>
            <a:off x="4314825"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Ｇさん</a:t>
            </a:r>
            <a:endParaRPr lang="ja-JP" altLang="en-US"/>
          </a:p>
        </p:txBody>
      </p:sp>
      <p:sp>
        <p:nvSpPr>
          <p:cNvPr id="42035" name="Rectangle 51"/>
          <p:cNvSpPr>
            <a:spLocks noChangeArrowheads="1"/>
          </p:cNvSpPr>
          <p:nvPr/>
        </p:nvSpPr>
        <p:spPr bwMode="auto">
          <a:xfrm>
            <a:off x="3771900"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Ｆさん</a:t>
            </a:r>
            <a:endParaRPr lang="ja-JP" altLang="en-US"/>
          </a:p>
        </p:txBody>
      </p:sp>
      <p:sp>
        <p:nvSpPr>
          <p:cNvPr id="42036" name="Rectangle 52"/>
          <p:cNvSpPr>
            <a:spLocks noChangeArrowheads="1"/>
          </p:cNvSpPr>
          <p:nvPr/>
        </p:nvSpPr>
        <p:spPr bwMode="auto">
          <a:xfrm>
            <a:off x="27082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Ｄさん</a:t>
            </a:r>
            <a:endParaRPr lang="ja-JP" altLang="en-US"/>
          </a:p>
        </p:txBody>
      </p:sp>
      <p:sp>
        <p:nvSpPr>
          <p:cNvPr id="42037" name="Rectangle 53"/>
          <p:cNvSpPr>
            <a:spLocks noChangeArrowheads="1"/>
          </p:cNvSpPr>
          <p:nvPr/>
        </p:nvSpPr>
        <p:spPr bwMode="auto">
          <a:xfrm>
            <a:off x="2165350" y="3117850"/>
            <a:ext cx="330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Ｃさん</a:t>
            </a:r>
            <a:endParaRPr lang="ja-JP" altLang="en-US"/>
          </a:p>
        </p:txBody>
      </p:sp>
      <p:sp>
        <p:nvSpPr>
          <p:cNvPr id="42038" name="Rectangle 54"/>
          <p:cNvSpPr>
            <a:spLocks noChangeArrowheads="1"/>
          </p:cNvSpPr>
          <p:nvPr/>
        </p:nvSpPr>
        <p:spPr bwMode="auto">
          <a:xfrm>
            <a:off x="32289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Ｅさん</a:t>
            </a:r>
            <a:endParaRPr lang="ja-JP" altLang="en-US"/>
          </a:p>
        </p:txBody>
      </p:sp>
      <p:sp>
        <p:nvSpPr>
          <p:cNvPr id="42039" name="Rectangle 55"/>
          <p:cNvSpPr>
            <a:spLocks noChangeArrowheads="1"/>
          </p:cNvSpPr>
          <p:nvPr/>
        </p:nvSpPr>
        <p:spPr bwMode="auto">
          <a:xfrm>
            <a:off x="1643063" y="3117850"/>
            <a:ext cx="809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P創英角ﾎﾟｯﾌﾟ体" panose="040B0A00000000000000" pitchFamily="50" charset="-128"/>
                <a:ea typeface="HGP創英角ﾎﾟｯﾌﾟ体" panose="040B0A00000000000000" pitchFamily="50" charset="-128"/>
              </a:rPr>
              <a:t>B</a:t>
            </a:r>
            <a:endParaRPr lang="en-US" altLang="ja-JP"/>
          </a:p>
        </p:txBody>
      </p:sp>
      <p:sp>
        <p:nvSpPr>
          <p:cNvPr id="42040" name="Rectangle 56"/>
          <p:cNvSpPr>
            <a:spLocks noChangeArrowheads="1"/>
          </p:cNvSpPr>
          <p:nvPr/>
        </p:nvSpPr>
        <p:spPr bwMode="auto">
          <a:xfrm>
            <a:off x="1747838" y="3117850"/>
            <a:ext cx="2333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41" name="Rectangle 57"/>
          <p:cNvSpPr>
            <a:spLocks noChangeArrowheads="1"/>
          </p:cNvSpPr>
          <p:nvPr/>
        </p:nvSpPr>
        <p:spPr bwMode="auto">
          <a:xfrm>
            <a:off x="996950" y="2825750"/>
            <a:ext cx="19558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グループメンバーが考える推進</a:t>
            </a:r>
            <a:endParaRPr lang="ja-JP" altLang="en-US">
              <a:latin typeface="ＭＳ ゴシック" panose="020B0609070205080204" pitchFamily="49" charset="-128"/>
              <a:ea typeface="ＭＳ ゴシック" panose="020B0609070205080204" pitchFamily="49" charset="-128"/>
            </a:endParaRPr>
          </a:p>
        </p:txBody>
      </p:sp>
      <p:sp>
        <p:nvSpPr>
          <p:cNvPr id="42042" name="Rectangle 58"/>
          <p:cNvSpPr>
            <a:spLocks noChangeArrowheads="1"/>
          </p:cNvSpPr>
          <p:nvPr/>
        </p:nvSpPr>
        <p:spPr bwMode="auto">
          <a:xfrm>
            <a:off x="2963863" y="28098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者</a:t>
            </a:r>
            <a:endParaRPr lang="ja-JP" altLang="en-US">
              <a:latin typeface="ＭＳ ゴシック" panose="020B0609070205080204" pitchFamily="49" charset="-128"/>
              <a:ea typeface="ＭＳ ゴシック" panose="020B0609070205080204" pitchFamily="49" charset="-128"/>
            </a:endParaRPr>
          </a:p>
        </p:txBody>
      </p:sp>
      <p:sp>
        <p:nvSpPr>
          <p:cNvPr id="42043" name="Rectangle 59"/>
          <p:cNvSpPr>
            <a:spLocks noChangeArrowheads="1"/>
          </p:cNvSpPr>
          <p:nvPr/>
        </p:nvSpPr>
        <p:spPr bwMode="auto">
          <a:xfrm>
            <a:off x="3101975" y="2827338"/>
            <a:ext cx="1257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HGP創英角ﾎﾟｯﾌﾟ体" panose="040B0A00000000000000" pitchFamily="50" charset="-128"/>
                <a:ea typeface="ＭＳ ゴシック" panose="020B0609070205080204" pitchFamily="49" charset="-128"/>
              </a:rPr>
              <a:t>のあるべき姿の抽出</a:t>
            </a:r>
            <a:endParaRPr lang="ja-JP" altLang="en-US">
              <a:ea typeface="ＭＳ ゴシック" panose="020B0609070205080204" pitchFamily="49" charset="-128"/>
            </a:endParaRPr>
          </a:p>
        </p:txBody>
      </p:sp>
      <p:sp>
        <p:nvSpPr>
          <p:cNvPr id="42044" name="Line 60"/>
          <p:cNvSpPr>
            <a:spLocks noChangeShapeType="1"/>
          </p:cNvSpPr>
          <p:nvPr/>
        </p:nvSpPr>
        <p:spPr bwMode="auto">
          <a:xfrm>
            <a:off x="768350" y="277336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5" name="Line 61"/>
          <p:cNvSpPr>
            <a:spLocks noChangeShapeType="1"/>
          </p:cNvSpPr>
          <p:nvPr/>
        </p:nvSpPr>
        <p:spPr bwMode="auto">
          <a:xfrm>
            <a:off x="768350" y="651351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6" name="Line 62"/>
          <p:cNvSpPr>
            <a:spLocks noChangeShapeType="1"/>
          </p:cNvSpPr>
          <p:nvPr/>
        </p:nvSpPr>
        <p:spPr bwMode="auto">
          <a:xfrm>
            <a:off x="768350" y="2773363"/>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7" name="Line 63"/>
          <p:cNvSpPr>
            <a:spLocks noChangeShapeType="1"/>
          </p:cNvSpPr>
          <p:nvPr/>
        </p:nvSpPr>
        <p:spPr bwMode="auto">
          <a:xfrm>
            <a:off x="8604250" y="2781300"/>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8" name="Line 64"/>
          <p:cNvSpPr>
            <a:spLocks noChangeShapeType="1"/>
          </p:cNvSpPr>
          <p:nvPr/>
        </p:nvSpPr>
        <p:spPr bwMode="auto">
          <a:xfrm>
            <a:off x="20812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9" name="Line 65"/>
          <p:cNvSpPr>
            <a:spLocks noChangeShapeType="1"/>
          </p:cNvSpPr>
          <p:nvPr/>
        </p:nvSpPr>
        <p:spPr bwMode="auto">
          <a:xfrm>
            <a:off x="262413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0" name="Line 66"/>
          <p:cNvSpPr>
            <a:spLocks noChangeShapeType="1"/>
          </p:cNvSpPr>
          <p:nvPr/>
        </p:nvSpPr>
        <p:spPr bwMode="auto">
          <a:xfrm>
            <a:off x="368776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1" name="Line 67"/>
          <p:cNvSpPr>
            <a:spLocks noChangeShapeType="1"/>
          </p:cNvSpPr>
          <p:nvPr/>
        </p:nvSpPr>
        <p:spPr bwMode="auto">
          <a:xfrm>
            <a:off x="42306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2" name="Line 68"/>
          <p:cNvSpPr>
            <a:spLocks noChangeShapeType="1"/>
          </p:cNvSpPr>
          <p:nvPr/>
        </p:nvSpPr>
        <p:spPr bwMode="auto">
          <a:xfrm>
            <a:off x="768350" y="3325813"/>
            <a:ext cx="78216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3" name="Line 69"/>
          <p:cNvSpPr>
            <a:spLocks noChangeShapeType="1"/>
          </p:cNvSpPr>
          <p:nvPr/>
        </p:nvSpPr>
        <p:spPr bwMode="auto">
          <a:xfrm>
            <a:off x="314642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4" name="Line 70"/>
          <p:cNvSpPr>
            <a:spLocks noChangeShapeType="1"/>
          </p:cNvSpPr>
          <p:nvPr/>
        </p:nvSpPr>
        <p:spPr bwMode="auto">
          <a:xfrm>
            <a:off x="1042988" y="4076700"/>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5" name="Line 71"/>
          <p:cNvSpPr>
            <a:spLocks noChangeShapeType="1"/>
          </p:cNvSpPr>
          <p:nvPr/>
        </p:nvSpPr>
        <p:spPr bwMode="auto">
          <a:xfrm>
            <a:off x="1017588" y="3738563"/>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6" name="Line 72"/>
          <p:cNvSpPr>
            <a:spLocks noChangeShapeType="1"/>
          </p:cNvSpPr>
          <p:nvPr/>
        </p:nvSpPr>
        <p:spPr bwMode="auto">
          <a:xfrm>
            <a:off x="5294313" y="2773363"/>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7" name="Line 73"/>
          <p:cNvSpPr>
            <a:spLocks noChangeShapeType="1"/>
          </p:cNvSpPr>
          <p:nvPr/>
        </p:nvSpPr>
        <p:spPr bwMode="auto">
          <a:xfrm>
            <a:off x="15605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8" name="Line 74"/>
          <p:cNvSpPr>
            <a:spLocks noChangeShapeType="1"/>
          </p:cNvSpPr>
          <p:nvPr/>
        </p:nvSpPr>
        <p:spPr bwMode="auto">
          <a:xfrm>
            <a:off x="765175" y="3744913"/>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9" name="Line 75"/>
          <p:cNvSpPr>
            <a:spLocks noChangeShapeType="1"/>
          </p:cNvSpPr>
          <p:nvPr/>
        </p:nvSpPr>
        <p:spPr bwMode="auto">
          <a:xfrm>
            <a:off x="774700" y="4086225"/>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0" name="Line 76"/>
          <p:cNvSpPr>
            <a:spLocks noChangeShapeType="1"/>
          </p:cNvSpPr>
          <p:nvPr/>
        </p:nvSpPr>
        <p:spPr bwMode="auto">
          <a:xfrm>
            <a:off x="755650" y="4437063"/>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1" name="Line 77"/>
          <p:cNvSpPr>
            <a:spLocks noChangeShapeType="1"/>
          </p:cNvSpPr>
          <p:nvPr/>
        </p:nvSpPr>
        <p:spPr bwMode="auto">
          <a:xfrm>
            <a:off x="1547813" y="4437063"/>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2" name="Line 78"/>
          <p:cNvSpPr>
            <a:spLocks noChangeShapeType="1"/>
          </p:cNvSpPr>
          <p:nvPr/>
        </p:nvSpPr>
        <p:spPr bwMode="auto">
          <a:xfrm>
            <a:off x="755650" y="472440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3" name="Line 79"/>
          <p:cNvSpPr>
            <a:spLocks noChangeShapeType="1"/>
          </p:cNvSpPr>
          <p:nvPr/>
        </p:nvSpPr>
        <p:spPr bwMode="auto">
          <a:xfrm>
            <a:off x="1547813" y="4724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4" name="Line 80"/>
          <p:cNvSpPr>
            <a:spLocks noChangeShapeType="1"/>
          </p:cNvSpPr>
          <p:nvPr/>
        </p:nvSpPr>
        <p:spPr bwMode="auto">
          <a:xfrm>
            <a:off x="755650" y="50133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5" name="Line 81"/>
          <p:cNvSpPr>
            <a:spLocks noChangeShapeType="1"/>
          </p:cNvSpPr>
          <p:nvPr/>
        </p:nvSpPr>
        <p:spPr bwMode="auto">
          <a:xfrm>
            <a:off x="1547813" y="50133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6" name="Line 82"/>
          <p:cNvSpPr>
            <a:spLocks noChangeShapeType="1"/>
          </p:cNvSpPr>
          <p:nvPr/>
        </p:nvSpPr>
        <p:spPr bwMode="auto">
          <a:xfrm>
            <a:off x="755650" y="53736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7" name="Line 83"/>
          <p:cNvSpPr>
            <a:spLocks noChangeShapeType="1"/>
          </p:cNvSpPr>
          <p:nvPr/>
        </p:nvSpPr>
        <p:spPr bwMode="auto">
          <a:xfrm>
            <a:off x="1560513" y="5359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8" name="Line 84"/>
          <p:cNvSpPr>
            <a:spLocks noChangeShapeType="1"/>
          </p:cNvSpPr>
          <p:nvPr/>
        </p:nvSpPr>
        <p:spPr bwMode="auto">
          <a:xfrm>
            <a:off x="755650" y="56610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9" name="Line 85"/>
          <p:cNvSpPr>
            <a:spLocks noChangeShapeType="1"/>
          </p:cNvSpPr>
          <p:nvPr/>
        </p:nvSpPr>
        <p:spPr bwMode="auto">
          <a:xfrm>
            <a:off x="1547813" y="56610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0" name="Line 86"/>
          <p:cNvSpPr>
            <a:spLocks noChangeShapeType="1"/>
          </p:cNvSpPr>
          <p:nvPr/>
        </p:nvSpPr>
        <p:spPr bwMode="auto">
          <a:xfrm>
            <a:off x="755650" y="594995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1" name="Line 87"/>
          <p:cNvSpPr>
            <a:spLocks noChangeShapeType="1"/>
          </p:cNvSpPr>
          <p:nvPr/>
        </p:nvSpPr>
        <p:spPr bwMode="auto">
          <a:xfrm>
            <a:off x="1547813" y="594995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2" name="Line 88"/>
          <p:cNvSpPr>
            <a:spLocks noChangeShapeType="1"/>
          </p:cNvSpPr>
          <p:nvPr/>
        </p:nvSpPr>
        <p:spPr bwMode="auto">
          <a:xfrm>
            <a:off x="755650" y="62372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3" name="Line 89"/>
          <p:cNvSpPr>
            <a:spLocks noChangeShapeType="1"/>
          </p:cNvSpPr>
          <p:nvPr/>
        </p:nvSpPr>
        <p:spPr bwMode="auto">
          <a:xfrm>
            <a:off x="1547813" y="6237288"/>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4" name="Line 90"/>
          <p:cNvSpPr>
            <a:spLocks noChangeShapeType="1"/>
          </p:cNvSpPr>
          <p:nvPr/>
        </p:nvSpPr>
        <p:spPr bwMode="auto">
          <a:xfrm>
            <a:off x="755650" y="2997200"/>
            <a:ext cx="452596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5" name="Line 91"/>
          <p:cNvSpPr>
            <a:spLocks noChangeShapeType="1"/>
          </p:cNvSpPr>
          <p:nvPr/>
        </p:nvSpPr>
        <p:spPr bwMode="auto">
          <a:xfrm>
            <a:off x="1042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6" name="Line 92"/>
          <p:cNvSpPr>
            <a:spLocks noChangeShapeType="1"/>
          </p:cNvSpPr>
          <p:nvPr/>
        </p:nvSpPr>
        <p:spPr bwMode="auto">
          <a:xfrm>
            <a:off x="7019925" y="2781300"/>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7" name="Line 93"/>
          <p:cNvSpPr>
            <a:spLocks noChangeShapeType="1"/>
          </p:cNvSpPr>
          <p:nvPr/>
        </p:nvSpPr>
        <p:spPr bwMode="auto">
          <a:xfrm>
            <a:off x="7005638" y="2997200"/>
            <a:ext cx="15843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8" name="Line 94"/>
          <p:cNvSpPr>
            <a:spLocks noChangeShapeType="1"/>
          </p:cNvSpPr>
          <p:nvPr/>
        </p:nvSpPr>
        <p:spPr bwMode="auto">
          <a:xfrm>
            <a:off x="8027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9" name="Line 95"/>
          <p:cNvSpPr>
            <a:spLocks noChangeShapeType="1"/>
          </p:cNvSpPr>
          <p:nvPr/>
        </p:nvSpPr>
        <p:spPr bwMode="auto">
          <a:xfrm>
            <a:off x="475297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0" name="Rectangle 96"/>
          <p:cNvSpPr>
            <a:spLocks noChangeArrowheads="1"/>
          </p:cNvSpPr>
          <p:nvPr/>
        </p:nvSpPr>
        <p:spPr bwMode="auto">
          <a:xfrm>
            <a:off x="7254875" y="2325688"/>
            <a:ext cx="4762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発表資料２</a:t>
            </a:r>
            <a:endParaRPr lang="ja-JP" altLang="en-US"/>
          </a:p>
        </p:txBody>
      </p:sp>
      <p:sp>
        <p:nvSpPr>
          <p:cNvPr id="42081" name="Line 97"/>
          <p:cNvSpPr>
            <a:spLocks noChangeShapeType="1"/>
          </p:cNvSpPr>
          <p:nvPr/>
        </p:nvSpPr>
        <p:spPr bwMode="auto">
          <a:xfrm>
            <a:off x="7235825" y="2492375"/>
            <a:ext cx="6064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2" name="Rectangle 98"/>
          <p:cNvSpPr>
            <a:spLocks noChangeArrowheads="1"/>
          </p:cNvSpPr>
          <p:nvPr/>
        </p:nvSpPr>
        <p:spPr bwMode="auto">
          <a:xfrm>
            <a:off x="7254875" y="2478088"/>
            <a:ext cx="5381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グループ名：</a:t>
            </a:r>
            <a:endParaRPr lang="ja-JP" altLang="en-US"/>
          </a:p>
        </p:txBody>
      </p:sp>
      <p:sp>
        <p:nvSpPr>
          <p:cNvPr id="42083" name="Rectangle 99"/>
          <p:cNvSpPr>
            <a:spLocks noChangeArrowheads="1"/>
          </p:cNvSpPr>
          <p:nvPr/>
        </p:nvSpPr>
        <p:spPr bwMode="auto">
          <a:xfrm>
            <a:off x="8048625" y="2516188"/>
            <a:ext cx="101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HGS創英角ﾎﾟｯﾌﾟ体" panose="040B0A00000000000000" pitchFamily="50" charset="-128"/>
                <a:ea typeface="HGS創英角ﾎﾟｯﾌﾟ体" panose="040B0A00000000000000" pitchFamily="50" charset="-128"/>
              </a:rPr>
              <a:t>Ａ</a:t>
            </a:r>
            <a:endParaRPr lang="ja-JP" altLang="en-US"/>
          </a:p>
        </p:txBody>
      </p:sp>
      <p:sp>
        <p:nvSpPr>
          <p:cNvPr id="42084" name="Line 100"/>
          <p:cNvSpPr>
            <a:spLocks noChangeShapeType="1"/>
          </p:cNvSpPr>
          <p:nvPr/>
        </p:nvSpPr>
        <p:spPr bwMode="auto">
          <a:xfrm>
            <a:off x="7235825" y="2636838"/>
            <a:ext cx="91916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5" name="Freeform 101"/>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6" name="Freeform 102"/>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7" name="Freeform 103"/>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8" name="Freeform 104"/>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9" name="Freeform 105"/>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0" name="Freeform 106"/>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 name="T8" fmla="*/ 0 w 26"/>
              <a:gd name="T9" fmla="*/ 10 h 10"/>
            </a:gdLst>
            <a:ahLst/>
            <a:cxnLst>
              <a:cxn ang="0">
                <a:pos x="T0" y="T1"/>
              </a:cxn>
              <a:cxn ang="0">
                <a:pos x="T2" y="T3"/>
              </a:cxn>
              <a:cxn ang="0">
                <a:pos x="T4" y="T5"/>
              </a:cxn>
              <a:cxn ang="0">
                <a:pos x="T6" y="T7"/>
              </a:cxn>
              <a:cxn ang="0">
                <a:pos x="T8" y="T9"/>
              </a:cxn>
            </a:cxnLst>
            <a:rect l="0" t="0" r="r" b="b"/>
            <a:pathLst>
              <a:path w="26" h="10">
                <a:moveTo>
                  <a:pt x="0" y="10"/>
                </a:moveTo>
                <a:lnTo>
                  <a:pt x="13" y="0"/>
                </a:lnTo>
                <a:lnTo>
                  <a:pt x="13" y="0"/>
                </a:lnTo>
                <a:lnTo>
                  <a:pt x="26" y="0"/>
                </a:lnTo>
                <a:lnTo>
                  <a:pt x="0" y="1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1" name="Freeform 107"/>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2" name="Freeform 108"/>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Lst>
            <a:ahLst/>
            <a:cxnLst>
              <a:cxn ang="0">
                <a:pos x="T0" y="T1"/>
              </a:cxn>
              <a:cxn ang="0">
                <a:pos x="T2" y="T3"/>
              </a:cxn>
              <a:cxn ang="0">
                <a:pos x="T4" y="T5"/>
              </a:cxn>
              <a:cxn ang="0">
                <a:pos x="T6" y="T7"/>
              </a:cxn>
            </a:cxnLst>
            <a:rect l="0" t="0" r="r" b="b"/>
            <a:pathLst>
              <a:path w="26" h="10">
                <a:moveTo>
                  <a:pt x="0" y="1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3" name="Freeform 109"/>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4" name="Freeform 110"/>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5" name="Freeform 111"/>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6" name="Freeform 112"/>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7" name="Freeform 113"/>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8" name="Freeform 114"/>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9" name="Freeform 115"/>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0" name="Freeform 116"/>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1" name="Freeform 117"/>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2" name="Freeform 118"/>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3" name="Freeform 119"/>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4" name="Freeform 120"/>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5" name="Freeform 121"/>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6" name="Rectangle 122"/>
          <p:cNvSpPr>
            <a:spLocks noChangeArrowheads="1"/>
          </p:cNvSpPr>
          <p:nvPr/>
        </p:nvSpPr>
        <p:spPr bwMode="auto">
          <a:xfrm>
            <a:off x="2019300" y="3600450"/>
            <a:ext cx="20638" cy="1588"/>
          </a:xfrm>
          <a:prstGeom prst="rect">
            <a:avLst/>
          </a:prstGeom>
          <a:solidFill>
            <a:srgbClr val="00A4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107" name="Freeform 123"/>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8" name="Freeform 124"/>
          <p:cNvSpPr>
            <a:spLocks/>
          </p:cNvSpPr>
          <p:nvPr/>
        </p:nvSpPr>
        <p:spPr bwMode="auto">
          <a:xfrm>
            <a:off x="2019300" y="3600450"/>
            <a:ext cx="20638" cy="0"/>
          </a:xfrm>
          <a:custGeom>
            <a:avLst/>
            <a:gdLst>
              <a:gd name="T0" fmla="*/ 0 w 13"/>
              <a:gd name="T1" fmla="*/ 0 w 13"/>
              <a:gd name="T2" fmla="*/ 13 w 13"/>
              <a:gd name="T3" fmla="*/ 13 w 13"/>
            </a:gdLst>
            <a:ahLst/>
            <a:cxnLst>
              <a:cxn ang="0">
                <a:pos x="T0" y="0"/>
              </a:cxn>
              <a:cxn ang="0">
                <a:pos x="T1" y="0"/>
              </a:cxn>
              <a:cxn ang="0">
                <a:pos x="T2" y="0"/>
              </a:cxn>
              <a:cxn ang="0">
                <a:pos x="T3" y="0"/>
              </a:cxn>
            </a:cxnLst>
            <a:rect l="0" t="0" r="r" b="b"/>
            <a:pathLst>
              <a:path w="13">
                <a:moveTo>
                  <a:pt x="0" y="0"/>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9" name="Freeform 125"/>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0" name="Freeform 126"/>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1" name="Freeform 127"/>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2" name="Freeform 128"/>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3" name="Freeform 129"/>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4" name="Freeform 130"/>
          <p:cNvSpPr>
            <a:spLocks/>
          </p:cNvSpPr>
          <p:nvPr/>
        </p:nvSpPr>
        <p:spPr bwMode="auto">
          <a:xfrm>
            <a:off x="2478088" y="3652838"/>
            <a:ext cx="41275" cy="0"/>
          </a:xfrm>
          <a:custGeom>
            <a:avLst/>
            <a:gdLst>
              <a:gd name="T0" fmla="*/ 0 w 26"/>
              <a:gd name="T1" fmla="*/ 13 w 26"/>
              <a:gd name="T2" fmla="*/ 13 w 26"/>
              <a:gd name="T3" fmla="*/ 26 w 26"/>
              <a:gd name="T4" fmla="*/ 0 w 26"/>
            </a:gdLst>
            <a:ahLst/>
            <a:cxnLst>
              <a:cxn ang="0">
                <a:pos x="T0" y="0"/>
              </a:cxn>
              <a:cxn ang="0">
                <a:pos x="T1" y="0"/>
              </a:cxn>
              <a:cxn ang="0">
                <a:pos x="T2" y="0"/>
              </a:cxn>
              <a:cxn ang="0">
                <a:pos x="T3" y="0"/>
              </a:cxn>
              <a:cxn ang="0">
                <a:pos x="T4" y="0"/>
              </a:cxn>
            </a:cxnLst>
            <a:rect l="0" t="0" r="r" b="b"/>
            <a:pathLst>
              <a:path w="26">
                <a:moveTo>
                  <a:pt x="0" y="0"/>
                </a:moveTo>
                <a:lnTo>
                  <a:pt x="13" y="0"/>
                </a:lnTo>
                <a:lnTo>
                  <a:pt x="13" y="0"/>
                </a:lnTo>
                <a:lnTo>
                  <a:pt x="26" y="0"/>
                </a:lnTo>
                <a:lnTo>
                  <a:pt x="0" y="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5" name="Freeform 131"/>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6" name="Freeform 132"/>
          <p:cNvSpPr>
            <a:spLocks/>
          </p:cNvSpPr>
          <p:nvPr/>
        </p:nvSpPr>
        <p:spPr bwMode="auto">
          <a:xfrm>
            <a:off x="2478088" y="3652838"/>
            <a:ext cx="41275" cy="0"/>
          </a:xfrm>
          <a:custGeom>
            <a:avLst/>
            <a:gdLst>
              <a:gd name="T0" fmla="*/ 0 w 26"/>
              <a:gd name="T1" fmla="*/ 13 w 26"/>
              <a:gd name="T2" fmla="*/ 13 w 26"/>
              <a:gd name="T3" fmla="*/ 26 w 26"/>
            </a:gdLst>
            <a:ahLst/>
            <a:cxnLst>
              <a:cxn ang="0">
                <a:pos x="T0" y="0"/>
              </a:cxn>
              <a:cxn ang="0">
                <a:pos x="T1" y="0"/>
              </a:cxn>
              <a:cxn ang="0">
                <a:pos x="T2" y="0"/>
              </a:cxn>
              <a:cxn ang="0">
                <a:pos x="T3" y="0"/>
              </a:cxn>
            </a:cxnLst>
            <a:rect l="0" t="0" r="r" b="b"/>
            <a:pathLst>
              <a:path w="26">
                <a:moveTo>
                  <a:pt x="0" y="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7" name="Freeform 133"/>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8" name="Freeform 134"/>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9" name="Freeform 135"/>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0" name="Freeform 136"/>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1" name="Freeform 137"/>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2" name="Freeform 138"/>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3" name="Freeform 139"/>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4" name="Freeform 140"/>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5" name="Freeform 141"/>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6" name="Freeform 142"/>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7" name="Freeform 143"/>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8" name="Freeform 144"/>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9" name="Freeform 145"/>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0" name="Freeform 146"/>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1" name="Freeform 147"/>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2" name="Freeform 148"/>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3" name="Freeform 149"/>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4" name="Freeform 150"/>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5" name="Freeform 151"/>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6" name="Freeform 152"/>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7" name="Freeform 153"/>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8" name="Freeform 154"/>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9" name="Freeform 155"/>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0" name="Freeform 156"/>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1" name="Freeform 157"/>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2" name="Freeform 158"/>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3" name="Freeform 159"/>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4" name="Freeform 160"/>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5" name="Freeform 161"/>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6" name="Freeform 162"/>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7" name="Freeform 163"/>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8" name="Freeform 164"/>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9" name="Freeform 165"/>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0" name="Freeform 166"/>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1" name="Freeform 167"/>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2" name="Freeform 168"/>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3" name="Freeform 169"/>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4" name="Freeform 170"/>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5" name="Freeform 171"/>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6" name="Freeform 172"/>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7" name="Freeform 173"/>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8" name="Freeform 174"/>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9" name="Freeform 175"/>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0" name="Freeform 176"/>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1" name="Freeform 177"/>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2" name="Freeform 178"/>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3" name="Freeform 179"/>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4" name="Freeform 180"/>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5" name="Freeform 181"/>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6" name="Freeform 182"/>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7" name="Freeform 183"/>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8" name="Freeform 184"/>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9" name="Freeform 185"/>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0" name="Freeform 186"/>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1" name="Freeform 187"/>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2" name="Freeform 188"/>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3" name="Freeform 189"/>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4" name="Freeform 190"/>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5" name="Freeform 191"/>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6" name="Freeform 192"/>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7" name="Freeform 193"/>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8" name="Freeform 194"/>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9" name="Freeform 195"/>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0" name="Freeform 196"/>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1" name="Freeform 197"/>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2" name="Freeform 198"/>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3" name="Freeform 199"/>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4" name="Freeform 200"/>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5" name="Freeform 201"/>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6" name="Freeform 202"/>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7" name="Freeform 203"/>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8" name="Freeform 204"/>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9" name="Freeform 205"/>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0" name="Freeform 206"/>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1" name="Freeform 207"/>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2" name="Freeform 208"/>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3" name="Freeform 209"/>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4" name="Freeform 210"/>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5" name="Freeform 211"/>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6" name="Freeform 212"/>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7" name="Freeform 213"/>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8" name="Freeform 214"/>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9" name="Freeform 215"/>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0" name="Freeform 216"/>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1" name="Freeform 217"/>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2" name="Freeform 218"/>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3" name="Freeform 219"/>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4" name="Freeform 220"/>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5" name="Freeform 221"/>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6" name="Freeform 222"/>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7" name="Freeform 223"/>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8" name="Freeform 224"/>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9" name="Freeform 225"/>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0" name="Freeform 226"/>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1" name="Freeform 227"/>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2" name="Freeform 228"/>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3" name="Freeform 229"/>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4" name="Freeform 230"/>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5" name="Freeform 231"/>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6" name="Freeform 232"/>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7" name="Freeform 233"/>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8" name="Freeform 234"/>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9" name="Freeform 235"/>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0" name="Freeform 236"/>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1" name="Freeform 237"/>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2" name="Freeform 238"/>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3" name="Freeform 239"/>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4" name="Freeform 240"/>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5" name="Freeform 241"/>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6" name="Freeform 242"/>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7" name="Freeform 243"/>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8" name="Freeform 244"/>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9" name="Freeform 245"/>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0" name="Freeform 246"/>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1" name="Freeform 247"/>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2" name="Freeform 248"/>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3" name="Rectangle 249"/>
          <p:cNvSpPr>
            <a:spLocks noChangeArrowheads="1"/>
          </p:cNvSpPr>
          <p:nvPr/>
        </p:nvSpPr>
        <p:spPr bwMode="auto">
          <a:xfrm>
            <a:off x="6254750" y="658177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ＭＳ Ｐゴシック" panose="020B0600070205080204" pitchFamily="50" charset="-128"/>
              </a:rPr>
              <a:t>※</a:t>
            </a:r>
            <a:endParaRPr lang="en-US" altLang="ja-JP"/>
          </a:p>
        </p:txBody>
      </p:sp>
      <p:sp>
        <p:nvSpPr>
          <p:cNvPr id="42234" name="Rectangle 250"/>
          <p:cNvSpPr>
            <a:spLocks noChangeArrowheads="1"/>
          </p:cNvSpPr>
          <p:nvPr/>
        </p:nvSpPr>
        <p:spPr bwMode="auto">
          <a:xfrm>
            <a:off x="6400800" y="658177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選定基準</a:t>
            </a:r>
            <a:endParaRPr lang="ja-JP" altLang="en-US"/>
          </a:p>
        </p:txBody>
      </p:sp>
      <p:sp>
        <p:nvSpPr>
          <p:cNvPr id="42235" name="Rectangle 251"/>
          <p:cNvSpPr>
            <a:spLocks noChangeArrowheads="1"/>
          </p:cNvSpPr>
          <p:nvPr/>
        </p:nvSpPr>
        <p:spPr bwMode="auto">
          <a:xfrm>
            <a:off x="7067550" y="6581775"/>
            <a:ext cx="1100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◎：最重要、○：重要</a:t>
            </a:r>
            <a:endParaRPr lang="ja-JP" altLang="en-US"/>
          </a:p>
        </p:txBody>
      </p:sp>
      <p:sp>
        <p:nvSpPr>
          <p:cNvPr id="42244" name="Rectangle 260"/>
          <p:cNvSpPr>
            <a:spLocks noChangeArrowheads="1"/>
          </p:cNvSpPr>
          <p:nvPr/>
        </p:nvSpPr>
        <p:spPr bwMode="auto">
          <a:xfrm>
            <a:off x="3521075" y="613410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丸ｺﾞｼｯｸM-PRO" panose="020F0600000000000000" pitchFamily="50" charset="-128"/>
                <a:ea typeface="HG丸ｺﾞｼｯｸM-PRO" panose="020F0600000000000000" pitchFamily="50" charset="-128"/>
              </a:rPr>
              <a:t>。</a:t>
            </a:r>
            <a:endParaRPr lang="ja-JP" altLang="en-US"/>
          </a:p>
        </p:txBody>
      </p:sp>
      <p:sp>
        <p:nvSpPr>
          <p:cNvPr id="42245" name="Freeform 261"/>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6" name="Freeform 262"/>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7" name="Freeform 263"/>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8" name="Freeform 264"/>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9" name="Freeform 265"/>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0" name="Freeform 266"/>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1" name="Freeform 267"/>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2" name="Freeform 268"/>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3" name="Freeform 269"/>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4" name="Freeform 270"/>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5" name="Freeform 271"/>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6" name="Freeform 272"/>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7" name="Freeform 273"/>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8" name="Freeform 274"/>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9" name="Freeform 275"/>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0" name="Freeform 276"/>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1" name="Freeform 277"/>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2" name="Freeform 278"/>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3" name="Freeform 279"/>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4" name="Freeform 280"/>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5" name="Freeform 281"/>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6" name="Freeform 282"/>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7" name="Freeform 283"/>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8" name="Freeform 284"/>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9" name="Freeform 285"/>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0" name="Freeform 286"/>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1" name="Freeform 287"/>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2" name="Freeform 288"/>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4" name="Rectangle 12"/>
          <p:cNvSpPr>
            <a:spLocks noChangeArrowheads="1"/>
          </p:cNvSpPr>
          <p:nvPr/>
        </p:nvSpPr>
        <p:spPr bwMode="auto">
          <a:xfrm>
            <a:off x="-327025" y="417036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solidFill>
                <a:schemeClr val="accent2"/>
              </a:solidFill>
            </a:endParaRPr>
          </a:p>
        </p:txBody>
      </p:sp>
      <p:sp>
        <p:nvSpPr>
          <p:cNvPr id="42275" name="Text Box 22"/>
          <p:cNvSpPr txBox="1">
            <a:spLocks noChangeArrowheads="1"/>
          </p:cNvSpPr>
          <p:nvPr/>
        </p:nvSpPr>
        <p:spPr bwMode="auto">
          <a:xfrm>
            <a:off x="5099436" y="2317115"/>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推進者の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279" name="Rectangle 295"/>
          <p:cNvSpPr>
            <a:spLocks noChangeArrowheads="1"/>
          </p:cNvSpPr>
          <p:nvPr/>
        </p:nvSpPr>
        <p:spPr bwMode="auto">
          <a:xfrm>
            <a:off x="7026275" y="2568575"/>
            <a:ext cx="1265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0" name="Rectangle 296"/>
          <p:cNvSpPr>
            <a:spLocks noChangeArrowheads="1"/>
          </p:cNvSpPr>
          <p:nvPr/>
        </p:nvSpPr>
        <p:spPr bwMode="auto">
          <a:xfrm>
            <a:off x="6046788" y="6726238"/>
            <a:ext cx="2411412"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1" name="Rectangle 14"/>
          <p:cNvSpPr>
            <a:spLocks noChangeArrowheads="1"/>
          </p:cNvSpPr>
          <p:nvPr/>
        </p:nvSpPr>
        <p:spPr bwMode="auto">
          <a:xfrm>
            <a:off x="5795963" y="4508500"/>
            <a:ext cx="1525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 name="角丸四角形吹き出し 2"/>
          <p:cNvSpPr/>
          <p:nvPr/>
        </p:nvSpPr>
        <p:spPr>
          <a:xfrm>
            <a:off x="1088877" y="5600700"/>
            <a:ext cx="3141812" cy="847725"/>
          </a:xfrm>
          <a:prstGeom prst="wedgeRoundRectCallout">
            <a:avLst>
              <a:gd name="adj1" fmla="val -13116"/>
              <a:gd name="adj2" fmla="val -126264"/>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メンバーが考えた</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「推進、事務局のあるべき姿」をグルーピングし、</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抽出表に整理して貼りつける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5431600" y="3817936"/>
            <a:ext cx="3141812" cy="847725"/>
          </a:xfrm>
          <a:prstGeom prst="wedgeRoundRectCallout">
            <a:avLst>
              <a:gd name="adj1" fmla="val -37880"/>
              <a:gd name="adj2" fmla="val -109233"/>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5288320" y="5523706"/>
            <a:ext cx="3141812" cy="847725"/>
          </a:xfrm>
          <a:prstGeom prst="wedgeRoundRectCallout">
            <a:avLst>
              <a:gd name="adj1" fmla="val 23579"/>
              <a:gd name="adj2" fmla="val -137920"/>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149969"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推進者としてのあるべき姿の抽出表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4683134" y="3052615"/>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99530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75EB5413-1D7F-4F72-AF00-C73D78C055A4}"/>
              </a:ext>
            </a:extLst>
          </p:cNvPr>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15</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a:extLst>
              <a:ext uri="{FF2B5EF4-FFF2-40B4-BE49-F238E27FC236}">
                <a16:creationId xmlns:a16="http://schemas.microsoft.com/office/drawing/2014/main" id="{AF1C461F-7740-4A86-9071-569C5A84E9F6}"/>
              </a:ext>
            </a:extLst>
          </p:cNvPr>
          <p:cNvSpPr txBox="1"/>
          <p:nvPr/>
        </p:nvSpPr>
        <p:spPr>
          <a:xfrm>
            <a:off x="323528" y="698431"/>
            <a:ext cx="6912768"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Times New Roman" panose="02020603050405020304" pitchFamily="18" charset="0"/>
              </a:rPr>
              <a:t>５．５　情報交換会・なんでも相談（各会場別）</a:t>
            </a:r>
            <a:endParaRPr lang="ja-JP" altLang="en-US" b="1"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63D0C7D-C0A5-4951-8B67-417E01F4C057}"/>
              </a:ext>
            </a:extLst>
          </p:cNvPr>
          <p:cNvSpPr txBox="1"/>
          <p:nvPr/>
        </p:nvSpPr>
        <p:spPr>
          <a:xfrm>
            <a:off x="179512" y="1490519"/>
            <a:ext cx="8964488" cy="3576172"/>
          </a:xfrm>
          <a:prstGeom prst="rect">
            <a:avLst/>
          </a:prstGeom>
          <a:noFill/>
        </p:spPr>
        <p:txBody>
          <a:bodyPr wrap="square" rtlCol="0">
            <a:spAutoFit/>
          </a:bodyPr>
          <a:lstStyle/>
          <a:p>
            <a:pPr lvl="0" algn="just">
              <a:lnSpc>
                <a:spcPct val="150000"/>
              </a:lnSpc>
            </a:pPr>
            <a:r>
              <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rPr>
              <a:t>(1)</a:t>
            </a:r>
            <a:r>
              <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rPr>
              <a:t>会場全体もしくは各グループごとにフリーディスカッションを行ってください。</a:t>
            </a:r>
            <a:endPar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ja-JP" altLang="en-US" sz="2200" dirty="0">
                <a:latin typeface="Meiryo UI" panose="020B0604030504040204" pitchFamily="50" charset="-128"/>
                <a:ea typeface="Meiryo UI" panose="020B0604030504040204" pitchFamily="50" charset="-128"/>
                <a:cs typeface="Times New Roman" panose="02020603050405020304" pitchFamily="18" charset="0"/>
              </a:rPr>
              <a:t>　　</a:t>
            </a:r>
            <a:r>
              <a:rPr lang="en-US" altLang="ja-JP" sz="22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2200" dirty="0">
                <a:latin typeface="Meiryo UI" panose="020B0604030504040204" pitchFamily="50" charset="-128"/>
                <a:ea typeface="Meiryo UI" panose="020B0604030504040204" pitchFamily="50" charset="-128"/>
                <a:cs typeface="Times New Roman" panose="02020603050405020304" pitchFamily="18" charset="0"/>
              </a:rPr>
              <a:t>会場世話人より指示します。</a:t>
            </a:r>
            <a:endPar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rPr>
              <a:t>(2)</a:t>
            </a:r>
            <a:r>
              <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rPr>
              <a:t>特にお題はきめておりませんので、頂いた質問や各社の</a:t>
            </a:r>
            <a:r>
              <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rPr>
              <a:t>QC</a:t>
            </a:r>
            <a:r>
              <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rPr>
              <a:t>サークル活動に</a:t>
            </a:r>
            <a:endPar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ja-JP" altLang="en-US" sz="22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rPr>
              <a:t>ついての困り事などでも結構ですので、ご自由に情報意見交換を</a:t>
            </a:r>
            <a:endPar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ja-JP" altLang="en-US" sz="22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rPr>
              <a:t>行ってください。</a:t>
            </a:r>
          </a:p>
          <a:p>
            <a:pPr lvl="0" algn="just">
              <a:lnSpc>
                <a:spcPct val="150000"/>
              </a:lnSpc>
            </a:pPr>
            <a:r>
              <a:rPr lang="en-US" altLang="ja-JP" sz="2200" dirty="0">
                <a:effectLst/>
                <a:latin typeface="Meiryo UI" panose="020B0604030504040204" pitchFamily="50" charset="-128"/>
                <a:ea typeface="Meiryo UI" panose="020B0604030504040204" pitchFamily="50" charset="-128"/>
                <a:cs typeface="Times New Roman" panose="02020603050405020304" pitchFamily="18" charset="0"/>
              </a:rPr>
              <a:t>(3)</a:t>
            </a:r>
            <a:r>
              <a:rPr lang="ja-JP" altLang="en-US" sz="2200" dirty="0">
                <a:effectLst/>
                <a:latin typeface="Meiryo UI" panose="020B0604030504040204" pitchFamily="50" charset="-128"/>
                <a:ea typeface="Meiryo UI" panose="020B0604030504040204" pitchFamily="50" charset="-128"/>
                <a:cs typeface="Times New Roman" panose="02020603050405020304" pitchFamily="18" charset="0"/>
              </a:rPr>
              <a:t>アドバイザー含め、親睦を図ってください。</a:t>
            </a:r>
          </a:p>
          <a:p>
            <a:pPr lvl="0" algn="just">
              <a:lnSpc>
                <a:spcPct val="150000"/>
              </a:lnSpc>
            </a:pPr>
            <a:endParaRPr lang="ja-JP"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3508972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a:latin typeface="Meiryo UI" panose="020B0604030504040204" pitchFamily="50" charset="-128"/>
                <a:ea typeface="Meiryo UI" panose="020B0604030504040204" pitchFamily="50" charset="-128"/>
              </a:rPr>
              <a:t>②</a:t>
            </a:r>
            <a:r>
              <a:rPr lang="ja-JP" altLang="en-US" sz="2400" dirty="0">
                <a:latin typeface="Meiryo UI" panose="020B0604030504040204" pitchFamily="50" charset="-128"/>
                <a:ea typeface="Meiryo UI" panose="020B0604030504040204" pitchFamily="50" charset="-128"/>
              </a:rPr>
              <a:t>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372200" y="5733256"/>
            <a:ext cx="4176464"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
        <p:nvSpPr>
          <p:cNvPr id="10" name="Text Box 2">
            <a:extLst>
              <a:ext uri="{FF2B5EF4-FFF2-40B4-BE49-F238E27FC236}">
                <a16:creationId xmlns:a16="http://schemas.microsoft.com/office/drawing/2014/main" id="{81C37E3C-40E3-4214-9198-335FD7628D78}"/>
              </a:ext>
            </a:extLst>
          </p:cNvPr>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16:40</a:t>
            </a:r>
            <a:r>
              <a:rPr lang="zh-TW"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50</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BCFE99F0-37CE-4C21-B7CD-4C6B6A027F4B}"/>
              </a:ext>
            </a:extLst>
          </p:cNvPr>
          <p:cNvSpPr txBox="1"/>
          <p:nvPr/>
        </p:nvSpPr>
        <p:spPr>
          <a:xfrm>
            <a:off x="323528" y="698431"/>
            <a:ext cx="6912768"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２日目の注意事項を連絡</a:t>
            </a:r>
            <a:endParaRPr lang="ja-JP" altLang="en-US" sz="3600" dirty="0"/>
          </a:p>
        </p:txBody>
      </p:sp>
      <p:sp>
        <p:nvSpPr>
          <p:cNvPr id="12" name="テキスト ボックス 11">
            <a:extLst>
              <a:ext uri="{FF2B5EF4-FFF2-40B4-BE49-F238E27FC236}">
                <a16:creationId xmlns:a16="http://schemas.microsoft.com/office/drawing/2014/main" id="{95FA5AC3-8A4C-4C27-8E99-00E416EF3B14}"/>
              </a:ext>
            </a:extLst>
          </p:cNvPr>
          <p:cNvSpPr txBox="1"/>
          <p:nvPr/>
        </p:nvSpPr>
        <p:spPr>
          <a:xfrm>
            <a:off x="539552" y="1490519"/>
            <a:ext cx="8280920" cy="501675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　　</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行います。</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9</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00-9</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10</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・９</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から速やかに</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2</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日目研修をスタート　　</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できるようにご協力お願い致します。</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・お車でお越しのお客様で隣駐車場を</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ご利用の方は、</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6F</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ラウンジに駐車場</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リーダーがありますので通して押印して</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からお帰りください</a:t>
            </a:r>
            <a:endParaRPr lang="en-US" altLang="ja-JP" sz="3200" dirty="0"/>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Tree>
    <p:extLst>
      <p:ext uri="{BB962C8B-B14F-4D97-AF65-F5344CB8AC3E}">
        <p14:creationId xmlns:p14="http://schemas.microsoft.com/office/powerpoint/2010/main" val="562706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
            <a:extLst>
              <a:ext uri="{FF2B5EF4-FFF2-40B4-BE49-F238E27FC236}">
                <a16:creationId xmlns:a16="http://schemas.microsoft.com/office/drawing/2014/main" id="{6F1223E9-6D2E-4529-84F4-928BA0C4BE38}"/>
              </a:ext>
            </a:extLst>
          </p:cNvPr>
          <p:cNvSpPr txBox="1">
            <a:spLocks noChangeArrowheads="1"/>
          </p:cNvSpPr>
          <p:nvPr/>
        </p:nvSpPr>
        <p:spPr bwMode="auto">
          <a:xfrm>
            <a:off x="0" y="11459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00</a:t>
            </a:r>
            <a:r>
              <a:rPr lang="zh-TW"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913129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095500" y="1714500"/>
            <a:ext cx="4953000" cy="3429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39" name="Rectangle 3"/>
          <p:cNvSpPr>
            <a:spLocks noChangeArrowheads="1"/>
          </p:cNvSpPr>
          <p:nvPr/>
        </p:nvSpPr>
        <p:spPr bwMode="auto">
          <a:xfrm>
            <a:off x="6099175" y="2017713"/>
            <a:ext cx="657225"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40" name="Text Box 4"/>
          <p:cNvSpPr txBox="1">
            <a:spLocks noChangeArrowheads="1"/>
          </p:cNvSpPr>
          <p:nvPr/>
        </p:nvSpPr>
        <p:spPr bwMode="auto">
          <a:xfrm>
            <a:off x="228600" y="836712"/>
            <a:ext cx="86868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※活動推進マトリックス表の作成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横軸に記入して「活動推進マトリックス表」を作成します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欄にカード（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※問題点（課題）は、自分自身の責任として表現する。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7" name="Text Box 2">
            <a:extLst>
              <a:ext uri="{FF2B5EF4-FFF2-40B4-BE49-F238E27FC236}">
                <a16:creationId xmlns:a16="http://schemas.microsoft.com/office/drawing/2014/main" id="{97A2B2A5-B943-4BE4-BD6C-D8C51CB070B1}"/>
              </a:ext>
            </a:extLst>
          </p:cNvPr>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60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754791"/>
            <a:ext cx="8922389" cy="610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推進者として「どんなことを</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しな</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けれ</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ばならないのか」を、下記の４つの角度から検討し、やるべきことを洗出します。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読み合わせをしながら「活動推進マトリックス表」へ整理していきます。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それぞれ以下の留意点に従って、実際のサークル活動を推進することを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推進者として「やるべきこと(方策)」の洗出し</a:t>
            </a:r>
          </a:p>
        </p:txBody>
      </p:sp>
      <p:sp>
        <p:nvSpPr>
          <p:cNvPr id="6" name="Text Box 2">
            <a:extLst>
              <a:ext uri="{FF2B5EF4-FFF2-40B4-BE49-F238E27FC236}">
                <a16:creationId xmlns:a16="http://schemas.microsoft.com/office/drawing/2014/main" id="{D4509A49-89CA-48AF-B9B9-C3E3A7D841B8}"/>
              </a:ext>
            </a:extLst>
          </p:cNvPr>
          <p:cNvSpPr txBox="1">
            <a:spLocks noChangeArrowheads="1"/>
          </p:cNvSpPr>
          <p:nvPr/>
        </p:nvSpPr>
        <p:spPr bwMode="auto">
          <a:xfrm>
            <a:off x="0" y="395372"/>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219200" y="228600"/>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活動推進マトリックス表（発表資料３）　　　　　　　　　　　　</a:t>
            </a:r>
            <a:r>
              <a:rPr lang="ja-JP" altLang="en-US" sz="2400" u="sng">
                <a:solidFill>
                  <a:srgbClr val="000000"/>
                </a:solidFill>
                <a:latin typeface="ＭＳ ゴシック" panose="020B0609070205080204" pitchFamily="49" charset="-128"/>
                <a:ea typeface="ＭＳ ゴシック" panose="020B0609070205080204" pitchFamily="49" charset="-128"/>
              </a:rPr>
              <a:t>グループ名　</a:t>
            </a:r>
            <a:endParaRPr lang="ja-JP" altLang="en-US" sz="1800">
              <a:ea typeface="HG丸ｺﾞｼｯｸM-PRO" panose="020F0600000000000000" pitchFamily="50" charset="-128"/>
            </a:endParaRPr>
          </a:p>
        </p:txBody>
      </p:sp>
      <p:grpSp>
        <p:nvGrpSpPr>
          <p:cNvPr id="17411" name="Group 3"/>
          <p:cNvGrpSpPr>
            <a:grpSpLocks/>
          </p:cNvGrpSpPr>
          <p:nvPr/>
        </p:nvGrpSpPr>
        <p:grpSpPr bwMode="auto">
          <a:xfrm>
            <a:off x="304800" y="1066800"/>
            <a:ext cx="8610600" cy="5510213"/>
            <a:chOff x="-3" y="-3"/>
            <a:chExt cx="3626" cy="3006"/>
          </a:xfrm>
        </p:grpSpPr>
        <p:grpSp>
          <p:nvGrpSpPr>
            <p:cNvPr id="17415" name="Group 4"/>
            <p:cNvGrpSpPr>
              <a:grpSpLocks/>
            </p:cNvGrpSpPr>
            <p:nvPr/>
          </p:nvGrpSpPr>
          <p:grpSpPr bwMode="auto">
            <a:xfrm>
              <a:off x="0" y="0"/>
              <a:ext cx="3620" cy="3000"/>
              <a:chOff x="0" y="0"/>
              <a:chExt cx="3620" cy="3000"/>
            </a:xfrm>
          </p:grpSpPr>
          <p:grpSp>
            <p:nvGrpSpPr>
              <p:cNvPr id="17417" name="Group 5"/>
              <p:cNvGrpSpPr>
                <a:grpSpLocks/>
              </p:cNvGrpSpPr>
              <p:nvPr/>
            </p:nvGrpSpPr>
            <p:grpSpPr bwMode="auto">
              <a:xfrm>
                <a:off x="0" y="0"/>
                <a:ext cx="872" cy="788"/>
                <a:chOff x="0" y="0"/>
                <a:chExt cx="872" cy="788"/>
              </a:xfrm>
            </p:grpSpPr>
            <p:sp>
              <p:nvSpPr>
                <p:cNvPr id="17481" name="Rectangle 6"/>
                <p:cNvSpPr>
                  <a:spLocks noChangeArrowheads="1"/>
                </p:cNvSpPr>
                <p:nvPr/>
              </p:nvSpPr>
              <p:spPr bwMode="auto">
                <a:xfrm>
                  <a:off x="40"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b="1">
                      <a:solidFill>
                        <a:schemeClr val="accent2"/>
                      </a:solidFill>
                      <a:latin typeface="ＭＳ ゴシック" panose="020B0609070205080204" pitchFamily="49" charset="-128"/>
                      <a:ea typeface="ＭＳ ゴシック" panose="020B0609070205080204" pitchFamily="49" charset="-128"/>
                    </a:rPr>
                    <a:t>重要行動</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     ３ポイント</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endParaRPr lang="ja-JP" altLang="en-US" sz="1600">
                    <a:solidFill>
                      <a:srgbClr val="000000"/>
                    </a:solidFill>
                    <a:latin typeface="ＭＳ ゴシック" panose="020B0609070205080204" pitchFamily="49" charset="-128"/>
                    <a:ea typeface="ＭＳ ゴシック" panose="020B0609070205080204" pitchFamily="49"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活動ステップ</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2" name="Rectangle 7"/>
                <p:cNvSpPr>
                  <a:spLocks noChangeArrowheads="1"/>
                </p:cNvSpPr>
                <p:nvPr/>
              </p:nvSpPr>
              <p:spPr bwMode="auto">
                <a:xfrm>
                  <a:off x="0"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8" name="Group 8"/>
              <p:cNvGrpSpPr>
                <a:grpSpLocks/>
              </p:cNvGrpSpPr>
              <p:nvPr/>
            </p:nvGrpSpPr>
            <p:grpSpPr bwMode="auto">
              <a:xfrm>
                <a:off x="872" y="0"/>
                <a:ext cx="872" cy="788"/>
                <a:chOff x="872" y="0"/>
                <a:chExt cx="872" cy="788"/>
              </a:xfrm>
            </p:grpSpPr>
            <p:sp>
              <p:nvSpPr>
                <p:cNvPr id="17479" name="Rectangle 9"/>
                <p:cNvSpPr>
                  <a:spLocks noChangeArrowheads="1"/>
                </p:cNvSpPr>
                <p:nvPr/>
              </p:nvSpPr>
              <p:spPr bwMode="auto">
                <a:xfrm>
                  <a:off x="912"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１．</a:t>
                  </a:r>
                  <a:r>
                    <a:rPr lang="ja-JP" altLang="en-US" sz="1600" u="sng" dirty="0">
                      <a:solidFill>
                        <a:srgbClr val="000000"/>
                      </a:solidFill>
                      <a:latin typeface="ＭＳ ゴシック" panose="020B0609070205080204" pitchFamily="49" charset="-128"/>
                      <a:ea typeface="ＭＳ ゴシック" panose="020B0609070205080204" pitchFamily="49" charset="-128"/>
                    </a:rPr>
                    <a:t>ＡＡのＢＢを</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    </a:t>
                  </a:r>
                  <a:r>
                    <a:rPr lang="ja-JP" altLang="en-US" sz="1600" u="sng" dirty="0">
                      <a:solidFill>
                        <a:srgbClr val="000000"/>
                      </a:solidFill>
                      <a:latin typeface="ＭＳ ゴシック" panose="020B0609070205080204" pitchFamily="49" charset="-128"/>
                      <a:ea typeface="ＭＳ ゴシック" panose="020B0609070205080204" pitchFamily="49" charset="-128"/>
                    </a:rPr>
                    <a:t>ＣＣする。</a:t>
                  </a:r>
                  <a:endParaRPr lang="ja-JP" altLang="en-US" sz="1600" dirty="0">
                    <a:ea typeface="HG丸ｺﾞｼｯｸM-PRO" panose="020F0600000000000000" pitchFamily="50" charset="-128"/>
                  </a:endParaRPr>
                </a:p>
                <a:p>
                  <a:pPr algn="just">
                    <a:spcBef>
                      <a:spcPct val="0"/>
                    </a:spcBef>
                    <a:buFontTx/>
                    <a:buNone/>
                  </a:pPr>
                  <a:endParaRPr lang="ja-JP" altLang="en-US" sz="1600" dirty="0"/>
                </a:p>
              </p:txBody>
            </p:sp>
            <p:sp>
              <p:nvSpPr>
                <p:cNvPr id="17480" name="Rectangle 10"/>
                <p:cNvSpPr>
                  <a:spLocks noChangeArrowheads="1"/>
                </p:cNvSpPr>
                <p:nvPr/>
              </p:nvSpPr>
              <p:spPr bwMode="auto">
                <a:xfrm>
                  <a:off x="872"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9" name="Group 11"/>
              <p:cNvGrpSpPr>
                <a:grpSpLocks/>
              </p:cNvGrpSpPr>
              <p:nvPr/>
            </p:nvGrpSpPr>
            <p:grpSpPr bwMode="auto">
              <a:xfrm>
                <a:off x="1744" y="0"/>
                <a:ext cx="960" cy="788"/>
                <a:chOff x="1744" y="0"/>
                <a:chExt cx="960" cy="788"/>
              </a:xfrm>
            </p:grpSpPr>
            <p:sp>
              <p:nvSpPr>
                <p:cNvPr id="17477" name="Rectangle 12"/>
                <p:cNvSpPr>
                  <a:spLocks noChangeArrowheads="1"/>
                </p:cNvSpPr>
                <p:nvPr/>
              </p:nvSpPr>
              <p:spPr bwMode="auto">
                <a:xfrm>
                  <a:off x="1784" y="0"/>
                  <a:ext cx="88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２．</a:t>
                  </a:r>
                  <a:r>
                    <a:rPr lang="ja-JP" altLang="en-US" sz="1600" u="sng">
                      <a:latin typeface="ＭＳ ゴシック" panose="020B0609070205080204" pitchFamily="49" charset="-128"/>
                      <a:ea typeface="ＭＳ ゴシック" panose="020B0609070205080204" pitchFamily="49" charset="-128"/>
                    </a:rPr>
                    <a:t>ＪＪのＫＫを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ＬＬする。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8" name="Rectangle 13"/>
                <p:cNvSpPr>
                  <a:spLocks noChangeArrowheads="1"/>
                </p:cNvSpPr>
                <p:nvPr/>
              </p:nvSpPr>
              <p:spPr bwMode="auto">
                <a:xfrm>
                  <a:off x="1744" y="0"/>
                  <a:ext cx="96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0" name="Group 14"/>
              <p:cNvGrpSpPr>
                <a:grpSpLocks/>
              </p:cNvGrpSpPr>
              <p:nvPr/>
            </p:nvGrpSpPr>
            <p:grpSpPr bwMode="auto">
              <a:xfrm>
                <a:off x="2704" y="0"/>
                <a:ext cx="916" cy="788"/>
                <a:chOff x="2704" y="0"/>
                <a:chExt cx="916" cy="788"/>
              </a:xfrm>
            </p:grpSpPr>
            <p:sp>
              <p:nvSpPr>
                <p:cNvPr id="17475" name="Rectangle 15"/>
                <p:cNvSpPr>
                  <a:spLocks noChangeArrowheads="1"/>
                </p:cNvSpPr>
                <p:nvPr/>
              </p:nvSpPr>
              <p:spPr bwMode="auto">
                <a:xfrm>
                  <a:off x="2744" y="0"/>
                  <a:ext cx="836"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３．</a:t>
                  </a:r>
                  <a:r>
                    <a:rPr lang="ja-JP" altLang="en-US" sz="1600" u="sng">
                      <a:latin typeface="ＭＳ ゴシック" panose="020B0609070205080204" pitchFamily="49" charset="-128"/>
                      <a:ea typeface="ＭＳ ゴシック" panose="020B0609070205080204" pitchFamily="49" charset="-128"/>
                    </a:rPr>
                    <a:t>ＭＭのＮＮを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ＯＯする。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6" name="Rectangle 16"/>
                <p:cNvSpPr>
                  <a:spLocks noChangeArrowheads="1"/>
                </p:cNvSpPr>
                <p:nvPr/>
              </p:nvSpPr>
              <p:spPr bwMode="auto">
                <a:xfrm>
                  <a:off x="2704" y="0"/>
                  <a:ext cx="916"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1" name="Group 17"/>
              <p:cNvGrpSpPr>
                <a:grpSpLocks/>
              </p:cNvGrpSpPr>
              <p:nvPr/>
            </p:nvGrpSpPr>
            <p:grpSpPr bwMode="auto">
              <a:xfrm>
                <a:off x="3620" y="0"/>
                <a:ext cx="0" cy="788"/>
                <a:chOff x="3620" y="0"/>
                <a:chExt cx="0" cy="788"/>
              </a:xfrm>
            </p:grpSpPr>
            <p:sp>
              <p:nvSpPr>
                <p:cNvPr id="17473" name="Rectangle 18"/>
                <p:cNvSpPr>
                  <a:spLocks noChangeArrowheads="1"/>
                </p:cNvSpPr>
                <p:nvPr/>
              </p:nvSpPr>
              <p:spPr bwMode="auto">
                <a:xfrm>
                  <a:off x="3620" y="0"/>
                  <a:ext cx="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74" name="Rectangle 19"/>
                <p:cNvSpPr>
                  <a:spLocks noChangeArrowheads="1"/>
                </p:cNvSpPr>
                <p:nvPr/>
              </p:nvSpPr>
              <p:spPr bwMode="auto">
                <a:xfrm>
                  <a:off x="3620" y="0"/>
                  <a:ext cx="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2" name="Group 20"/>
              <p:cNvGrpSpPr>
                <a:grpSpLocks/>
              </p:cNvGrpSpPr>
              <p:nvPr/>
            </p:nvGrpSpPr>
            <p:grpSpPr bwMode="auto">
              <a:xfrm>
                <a:off x="0" y="788"/>
                <a:ext cx="872" cy="568"/>
                <a:chOff x="0" y="788"/>
                <a:chExt cx="872" cy="568"/>
              </a:xfrm>
            </p:grpSpPr>
            <p:sp>
              <p:nvSpPr>
                <p:cNvPr id="17471" name="Rectangle 21"/>
                <p:cNvSpPr>
                  <a:spLocks noChangeArrowheads="1"/>
                </p:cNvSpPr>
                <p:nvPr/>
              </p:nvSpPr>
              <p:spPr bwMode="auto">
                <a:xfrm>
                  <a:off x="40"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現状の姿</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2" name="Rectangle 22"/>
                <p:cNvSpPr>
                  <a:spLocks noChangeArrowheads="1"/>
                </p:cNvSpPr>
                <p:nvPr/>
              </p:nvSpPr>
              <p:spPr bwMode="auto">
                <a:xfrm>
                  <a:off x="0"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3" name="Group 23"/>
              <p:cNvGrpSpPr>
                <a:grpSpLocks/>
              </p:cNvGrpSpPr>
              <p:nvPr/>
            </p:nvGrpSpPr>
            <p:grpSpPr bwMode="auto">
              <a:xfrm>
                <a:off x="872" y="788"/>
                <a:ext cx="872" cy="568"/>
                <a:chOff x="872" y="788"/>
                <a:chExt cx="872" cy="568"/>
              </a:xfrm>
            </p:grpSpPr>
            <p:sp>
              <p:nvSpPr>
                <p:cNvPr id="17469" name="Rectangle 24"/>
                <p:cNvSpPr>
                  <a:spLocks noChangeArrowheads="1"/>
                </p:cNvSpPr>
                <p:nvPr/>
              </p:nvSpPr>
              <p:spPr bwMode="auto">
                <a:xfrm>
                  <a:off x="912"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①・・・・・・</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②・・・・・・</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③・・・・・・</a:t>
                  </a:r>
                  <a:endParaRPr lang="ja-JP" altLang="en-US" sz="1600" dirty="0"/>
                </a:p>
              </p:txBody>
            </p:sp>
            <p:sp>
              <p:nvSpPr>
                <p:cNvPr id="17470" name="Rectangle 25"/>
                <p:cNvSpPr>
                  <a:spLocks noChangeArrowheads="1"/>
                </p:cNvSpPr>
                <p:nvPr/>
              </p:nvSpPr>
              <p:spPr bwMode="auto">
                <a:xfrm>
                  <a:off x="872"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4" name="Group 26"/>
              <p:cNvGrpSpPr>
                <a:grpSpLocks/>
              </p:cNvGrpSpPr>
              <p:nvPr/>
            </p:nvGrpSpPr>
            <p:grpSpPr bwMode="auto">
              <a:xfrm>
                <a:off x="1744" y="788"/>
                <a:ext cx="960" cy="568"/>
                <a:chOff x="1744" y="788"/>
                <a:chExt cx="960" cy="568"/>
              </a:xfrm>
            </p:grpSpPr>
            <p:sp>
              <p:nvSpPr>
                <p:cNvPr id="17467" name="Rectangle 27"/>
                <p:cNvSpPr>
                  <a:spLocks noChangeArrowheads="1"/>
                </p:cNvSpPr>
                <p:nvPr/>
              </p:nvSpPr>
              <p:spPr bwMode="auto">
                <a:xfrm>
                  <a:off x="1784" y="788"/>
                  <a:ext cx="880"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8" name="Rectangle 28"/>
                <p:cNvSpPr>
                  <a:spLocks noChangeArrowheads="1"/>
                </p:cNvSpPr>
                <p:nvPr/>
              </p:nvSpPr>
              <p:spPr bwMode="auto">
                <a:xfrm>
                  <a:off x="1744" y="788"/>
                  <a:ext cx="960"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5" name="Group 29"/>
              <p:cNvGrpSpPr>
                <a:grpSpLocks/>
              </p:cNvGrpSpPr>
              <p:nvPr/>
            </p:nvGrpSpPr>
            <p:grpSpPr bwMode="auto">
              <a:xfrm>
                <a:off x="2704" y="788"/>
                <a:ext cx="916" cy="568"/>
                <a:chOff x="2704" y="788"/>
                <a:chExt cx="916" cy="568"/>
              </a:xfrm>
            </p:grpSpPr>
            <p:sp>
              <p:nvSpPr>
                <p:cNvPr id="17465" name="Rectangle 30"/>
                <p:cNvSpPr>
                  <a:spLocks noChangeArrowheads="1"/>
                </p:cNvSpPr>
                <p:nvPr/>
              </p:nvSpPr>
              <p:spPr bwMode="auto">
                <a:xfrm>
                  <a:off x="2744" y="788"/>
                  <a:ext cx="836"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6" name="Rectangle 31"/>
                <p:cNvSpPr>
                  <a:spLocks noChangeArrowheads="1"/>
                </p:cNvSpPr>
                <p:nvPr/>
              </p:nvSpPr>
              <p:spPr bwMode="auto">
                <a:xfrm>
                  <a:off x="2704" y="788"/>
                  <a:ext cx="916"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6" name="Group 32"/>
              <p:cNvGrpSpPr>
                <a:grpSpLocks/>
              </p:cNvGrpSpPr>
              <p:nvPr/>
            </p:nvGrpSpPr>
            <p:grpSpPr bwMode="auto">
              <a:xfrm>
                <a:off x="3620" y="788"/>
                <a:ext cx="0" cy="298"/>
                <a:chOff x="3620" y="788"/>
                <a:chExt cx="0" cy="298"/>
              </a:xfrm>
            </p:grpSpPr>
            <p:sp>
              <p:nvSpPr>
                <p:cNvPr id="17463" name="Rectangle 33"/>
                <p:cNvSpPr>
                  <a:spLocks noChangeArrowheads="1"/>
                </p:cNvSpPr>
                <p:nvPr/>
              </p:nvSpPr>
              <p:spPr bwMode="auto">
                <a:xfrm>
                  <a:off x="3620" y="788"/>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4" name="Rectangle 34"/>
                <p:cNvSpPr>
                  <a:spLocks noChangeArrowheads="1"/>
                </p:cNvSpPr>
                <p:nvPr/>
              </p:nvSpPr>
              <p:spPr bwMode="auto">
                <a:xfrm>
                  <a:off x="3620" y="788"/>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7" name="Group 35"/>
              <p:cNvGrpSpPr>
                <a:grpSpLocks/>
              </p:cNvGrpSpPr>
              <p:nvPr/>
            </p:nvGrpSpPr>
            <p:grpSpPr bwMode="auto">
              <a:xfrm>
                <a:off x="3620" y="1086"/>
                <a:ext cx="0" cy="135"/>
                <a:chOff x="3620" y="1086"/>
                <a:chExt cx="0" cy="135"/>
              </a:xfrm>
            </p:grpSpPr>
            <p:sp>
              <p:nvSpPr>
                <p:cNvPr id="17461" name="Rectangle 36"/>
                <p:cNvSpPr>
                  <a:spLocks noChangeArrowheads="1"/>
                </p:cNvSpPr>
                <p:nvPr/>
              </p:nvSpPr>
              <p:spPr bwMode="auto">
                <a:xfrm>
                  <a:off x="3620" y="1086"/>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2" name="Rectangle 37"/>
                <p:cNvSpPr>
                  <a:spLocks noChangeArrowheads="1"/>
                </p:cNvSpPr>
                <p:nvPr/>
              </p:nvSpPr>
              <p:spPr bwMode="auto">
                <a:xfrm>
                  <a:off x="3620" y="1086"/>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8" name="Group 38"/>
              <p:cNvGrpSpPr>
                <a:grpSpLocks/>
              </p:cNvGrpSpPr>
              <p:nvPr/>
            </p:nvGrpSpPr>
            <p:grpSpPr bwMode="auto">
              <a:xfrm>
                <a:off x="3620" y="1221"/>
                <a:ext cx="0" cy="135"/>
                <a:chOff x="3620" y="1221"/>
                <a:chExt cx="0" cy="135"/>
              </a:xfrm>
            </p:grpSpPr>
            <p:sp>
              <p:nvSpPr>
                <p:cNvPr id="17459" name="Rectangle 39"/>
                <p:cNvSpPr>
                  <a:spLocks noChangeArrowheads="1"/>
                </p:cNvSpPr>
                <p:nvPr/>
              </p:nvSpPr>
              <p:spPr bwMode="auto">
                <a:xfrm>
                  <a:off x="3620" y="1221"/>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0" name="Rectangle 40"/>
                <p:cNvSpPr>
                  <a:spLocks noChangeArrowheads="1"/>
                </p:cNvSpPr>
                <p:nvPr/>
              </p:nvSpPr>
              <p:spPr bwMode="auto">
                <a:xfrm>
                  <a:off x="3620" y="1221"/>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9" name="Group 41"/>
              <p:cNvGrpSpPr>
                <a:grpSpLocks/>
              </p:cNvGrpSpPr>
              <p:nvPr/>
            </p:nvGrpSpPr>
            <p:grpSpPr bwMode="auto">
              <a:xfrm>
                <a:off x="0" y="1356"/>
                <a:ext cx="872" cy="818"/>
                <a:chOff x="0" y="1356"/>
                <a:chExt cx="872" cy="818"/>
              </a:xfrm>
            </p:grpSpPr>
            <p:sp>
              <p:nvSpPr>
                <p:cNvPr id="17457" name="Rectangle 42"/>
                <p:cNvSpPr>
                  <a:spLocks noChangeArrowheads="1"/>
                </p:cNvSpPr>
                <p:nvPr/>
              </p:nvSpPr>
              <p:spPr bwMode="auto">
                <a:xfrm>
                  <a:off x="40"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問題点</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（課題）</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２つに絞り込む。</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58" name="Rectangle 43"/>
                <p:cNvSpPr>
                  <a:spLocks noChangeArrowheads="1"/>
                </p:cNvSpPr>
                <p:nvPr/>
              </p:nvSpPr>
              <p:spPr bwMode="auto">
                <a:xfrm>
                  <a:off x="0"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0" name="Group 44"/>
              <p:cNvGrpSpPr>
                <a:grpSpLocks/>
              </p:cNvGrpSpPr>
              <p:nvPr/>
            </p:nvGrpSpPr>
            <p:grpSpPr bwMode="auto">
              <a:xfrm>
                <a:off x="872" y="1356"/>
                <a:ext cx="872" cy="818"/>
                <a:chOff x="872" y="1356"/>
                <a:chExt cx="872" cy="818"/>
              </a:xfrm>
            </p:grpSpPr>
            <p:sp>
              <p:nvSpPr>
                <p:cNvPr id="17455" name="Rectangle 45"/>
                <p:cNvSpPr>
                  <a:spLocks noChangeArrowheads="1"/>
                </p:cNvSpPr>
                <p:nvPr/>
              </p:nvSpPr>
              <p:spPr bwMode="auto">
                <a:xfrm>
                  <a:off x="912"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r>
                    <a:rPr lang="ja-JP" altLang="en-US" sz="1600">
                      <a:ea typeface="HG丸ｺﾞｼｯｸM-PRO" panose="020F0600000000000000" pitchFamily="50" charset="-128"/>
                    </a:rPr>
                    <a:t> </a:t>
                  </a:r>
                </a:p>
                <a:p>
                  <a:pPr algn="just">
                    <a:spcBef>
                      <a:spcPct val="0"/>
                    </a:spcBef>
                    <a:buFontTx/>
                    <a:buNone/>
                  </a:pPr>
                  <a:endParaRPr lang="ja-JP" altLang="en-US" sz="1600"/>
                </a:p>
              </p:txBody>
            </p:sp>
            <p:sp>
              <p:nvSpPr>
                <p:cNvPr id="17456" name="Rectangle 46"/>
                <p:cNvSpPr>
                  <a:spLocks noChangeArrowheads="1"/>
                </p:cNvSpPr>
                <p:nvPr/>
              </p:nvSpPr>
              <p:spPr bwMode="auto">
                <a:xfrm>
                  <a:off x="872"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1" name="Group 47"/>
              <p:cNvGrpSpPr>
                <a:grpSpLocks/>
              </p:cNvGrpSpPr>
              <p:nvPr/>
            </p:nvGrpSpPr>
            <p:grpSpPr bwMode="auto">
              <a:xfrm>
                <a:off x="1744" y="1356"/>
                <a:ext cx="960" cy="818"/>
                <a:chOff x="1744" y="1356"/>
                <a:chExt cx="960" cy="818"/>
              </a:xfrm>
            </p:grpSpPr>
            <p:sp>
              <p:nvSpPr>
                <p:cNvPr id="17453" name="Rectangle 48"/>
                <p:cNvSpPr>
                  <a:spLocks noChangeArrowheads="1"/>
                </p:cNvSpPr>
                <p:nvPr/>
              </p:nvSpPr>
              <p:spPr bwMode="auto">
                <a:xfrm>
                  <a:off x="1784" y="1356"/>
                  <a:ext cx="88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4" name="Rectangle 49"/>
                <p:cNvSpPr>
                  <a:spLocks noChangeArrowheads="1"/>
                </p:cNvSpPr>
                <p:nvPr/>
              </p:nvSpPr>
              <p:spPr bwMode="auto">
                <a:xfrm>
                  <a:off x="1744" y="1356"/>
                  <a:ext cx="96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2" name="Group 50"/>
              <p:cNvGrpSpPr>
                <a:grpSpLocks/>
              </p:cNvGrpSpPr>
              <p:nvPr/>
            </p:nvGrpSpPr>
            <p:grpSpPr bwMode="auto">
              <a:xfrm>
                <a:off x="2704" y="1356"/>
                <a:ext cx="916" cy="818"/>
                <a:chOff x="2704" y="1356"/>
                <a:chExt cx="916" cy="818"/>
              </a:xfrm>
            </p:grpSpPr>
            <p:sp>
              <p:nvSpPr>
                <p:cNvPr id="17451" name="Rectangle 51"/>
                <p:cNvSpPr>
                  <a:spLocks noChangeArrowheads="1"/>
                </p:cNvSpPr>
                <p:nvPr/>
              </p:nvSpPr>
              <p:spPr bwMode="auto">
                <a:xfrm>
                  <a:off x="2744" y="1356"/>
                  <a:ext cx="836"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2" name="Rectangle 52"/>
                <p:cNvSpPr>
                  <a:spLocks noChangeArrowheads="1"/>
                </p:cNvSpPr>
                <p:nvPr/>
              </p:nvSpPr>
              <p:spPr bwMode="auto">
                <a:xfrm>
                  <a:off x="2704" y="1356"/>
                  <a:ext cx="916"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3" name="Group 53"/>
              <p:cNvGrpSpPr>
                <a:grpSpLocks/>
              </p:cNvGrpSpPr>
              <p:nvPr/>
            </p:nvGrpSpPr>
            <p:grpSpPr bwMode="auto">
              <a:xfrm>
                <a:off x="3620" y="1356"/>
                <a:ext cx="0" cy="818"/>
                <a:chOff x="3620" y="1356"/>
                <a:chExt cx="0" cy="818"/>
              </a:xfrm>
            </p:grpSpPr>
            <p:sp>
              <p:nvSpPr>
                <p:cNvPr id="17449" name="Rectangle 54"/>
                <p:cNvSpPr>
                  <a:spLocks noChangeArrowheads="1"/>
                </p:cNvSpPr>
                <p:nvPr/>
              </p:nvSpPr>
              <p:spPr bwMode="auto">
                <a:xfrm>
                  <a:off x="3620" y="1356"/>
                  <a:ext cx="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50" name="Rectangle 55"/>
                <p:cNvSpPr>
                  <a:spLocks noChangeArrowheads="1"/>
                </p:cNvSpPr>
                <p:nvPr/>
              </p:nvSpPr>
              <p:spPr bwMode="auto">
                <a:xfrm>
                  <a:off x="3620" y="1356"/>
                  <a:ext cx="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4" name="Group 56"/>
              <p:cNvGrpSpPr>
                <a:grpSpLocks/>
              </p:cNvGrpSpPr>
              <p:nvPr/>
            </p:nvGrpSpPr>
            <p:grpSpPr bwMode="auto">
              <a:xfrm>
                <a:off x="0" y="2174"/>
                <a:ext cx="872" cy="826"/>
                <a:chOff x="0" y="2174"/>
                <a:chExt cx="872" cy="826"/>
              </a:xfrm>
            </p:grpSpPr>
            <p:sp>
              <p:nvSpPr>
                <p:cNvPr id="17447" name="Rectangle 57"/>
                <p:cNvSpPr>
                  <a:spLocks noChangeArrowheads="1"/>
                </p:cNvSpPr>
                <p:nvPr/>
              </p:nvSpPr>
              <p:spPr bwMode="auto">
                <a:xfrm>
                  <a:off x="40"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やるべき事</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(方  策)</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絞り込んだ２つの問題点ごとに１つを洗い出す</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48" name="Rectangle 58"/>
                <p:cNvSpPr>
                  <a:spLocks noChangeArrowheads="1"/>
                </p:cNvSpPr>
                <p:nvPr/>
              </p:nvSpPr>
              <p:spPr bwMode="auto">
                <a:xfrm>
                  <a:off x="0"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5" name="Group 59"/>
              <p:cNvGrpSpPr>
                <a:grpSpLocks/>
              </p:cNvGrpSpPr>
              <p:nvPr/>
            </p:nvGrpSpPr>
            <p:grpSpPr bwMode="auto">
              <a:xfrm>
                <a:off x="872" y="2174"/>
                <a:ext cx="872" cy="826"/>
                <a:chOff x="872" y="2174"/>
                <a:chExt cx="872" cy="826"/>
              </a:xfrm>
            </p:grpSpPr>
            <p:sp>
              <p:nvSpPr>
                <p:cNvPr id="17445" name="Rectangle 60"/>
                <p:cNvSpPr>
                  <a:spLocks noChangeArrowheads="1"/>
                </p:cNvSpPr>
                <p:nvPr/>
              </p:nvSpPr>
              <p:spPr bwMode="auto">
                <a:xfrm>
                  <a:off x="912"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6" name="Rectangle 61"/>
                <p:cNvSpPr>
                  <a:spLocks noChangeArrowheads="1"/>
                </p:cNvSpPr>
                <p:nvPr/>
              </p:nvSpPr>
              <p:spPr bwMode="auto">
                <a:xfrm>
                  <a:off x="872"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6" name="Group 62"/>
              <p:cNvGrpSpPr>
                <a:grpSpLocks/>
              </p:cNvGrpSpPr>
              <p:nvPr/>
            </p:nvGrpSpPr>
            <p:grpSpPr bwMode="auto">
              <a:xfrm>
                <a:off x="1744" y="2174"/>
                <a:ext cx="960" cy="826"/>
                <a:chOff x="1744" y="2174"/>
                <a:chExt cx="960" cy="826"/>
              </a:xfrm>
            </p:grpSpPr>
            <p:sp>
              <p:nvSpPr>
                <p:cNvPr id="17443" name="Rectangle 63"/>
                <p:cNvSpPr>
                  <a:spLocks noChangeArrowheads="1"/>
                </p:cNvSpPr>
                <p:nvPr/>
              </p:nvSpPr>
              <p:spPr bwMode="auto">
                <a:xfrm>
                  <a:off x="1784" y="2174"/>
                  <a:ext cx="88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4" name="Rectangle 64"/>
                <p:cNvSpPr>
                  <a:spLocks noChangeArrowheads="1"/>
                </p:cNvSpPr>
                <p:nvPr/>
              </p:nvSpPr>
              <p:spPr bwMode="auto">
                <a:xfrm>
                  <a:off x="1744" y="2174"/>
                  <a:ext cx="96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7" name="Group 65"/>
              <p:cNvGrpSpPr>
                <a:grpSpLocks/>
              </p:cNvGrpSpPr>
              <p:nvPr/>
            </p:nvGrpSpPr>
            <p:grpSpPr bwMode="auto">
              <a:xfrm>
                <a:off x="2704" y="2174"/>
                <a:ext cx="916" cy="826"/>
                <a:chOff x="2704" y="2174"/>
                <a:chExt cx="916" cy="826"/>
              </a:xfrm>
            </p:grpSpPr>
            <p:sp>
              <p:nvSpPr>
                <p:cNvPr id="17441" name="Rectangle 66"/>
                <p:cNvSpPr>
                  <a:spLocks noChangeArrowheads="1"/>
                </p:cNvSpPr>
                <p:nvPr/>
              </p:nvSpPr>
              <p:spPr bwMode="auto">
                <a:xfrm>
                  <a:off x="2744" y="2174"/>
                  <a:ext cx="836"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2" name="Rectangle 67"/>
                <p:cNvSpPr>
                  <a:spLocks noChangeArrowheads="1"/>
                </p:cNvSpPr>
                <p:nvPr/>
              </p:nvSpPr>
              <p:spPr bwMode="auto">
                <a:xfrm>
                  <a:off x="2704" y="2174"/>
                  <a:ext cx="916"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8" name="Group 68"/>
              <p:cNvGrpSpPr>
                <a:grpSpLocks/>
              </p:cNvGrpSpPr>
              <p:nvPr/>
            </p:nvGrpSpPr>
            <p:grpSpPr bwMode="auto">
              <a:xfrm>
                <a:off x="3620" y="2174"/>
                <a:ext cx="0" cy="826"/>
                <a:chOff x="3620" y="2174"/>
                <a:chExt cx="0" cy="826"/>
              </a:xfrm>
            </p:grpSpPr>
            <p:sp>
              <p:nvSpPr>
                <p:cNvPr id="17439" name="Rectangle 69"/>
                <p:cNvSpPr>
                  <a:spLocks noChangeArrowheads="1"/>
                </p:cNvSpPr>
                <p:nvPr/>
              </p:nvSpPr>
              <p:spPr bwMode="auto">
                <a:xfrm>
                  <a:off x="3620" y="2174"/>
                  <a:ext cx="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40" name="Rectangle 70"/>
                <p:cNvSpPr>
                  <a:spLocks noChangeArrowheads="1"/>
                </p:cNvSpPr>
                <p:nvPr/>
              </p:nvSpPr>
              <p:spPr bwMode="auto">
                <a:xfrm>
                  <a:off x="3620" y="2174"/>
                  <a:ext cx="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7416" name="Rectangle 71"/>
            <p:cNvSpPr>
              <a:spLocks noChangeArrowheads="1"/>
            </p:cNvSpPr>
            <p:nvPr/>
          </p:nvSpPr>
          <p:spPr bwMode="auto">
            <a:xfrm>
              <a:off x="-3" y="-3"/>
              <a:ext cx="3626" cy="300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7413" name="Line 73"/>
          <p:cNvSpPr>
            <a:spLocks noChangeShapeType="1"/>
          </p:cNvSpPr>
          <p:nvPr/>
        </p:nvSpPr>
        <p:spPr bwMode="auto">
          <a:xfrm>
            <a:off x="381000" y="1066800"/>
            <a:ext cx="1981200" cy="1447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4" name="テキスト ボックス 73"/>
          <p:cNvSpPr txBox="1"/>
          <p:nvPr/>
        </p:nvSpPr>
        <p:spPr>
          <a:xfrm>
            <a:off x="3167123" y="2092110"/>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75" name="角丸四角形吹き出し 74"/>
          <p:cNvSpPr/>
          <p:nvPr/>
        </p:nvSpPr>
        <p:spPr>
          <a:xfrm>
            <a:off x="2411760" y="4653136"/>
            <a:ext cx="5112568" cy="835979"/>
          </a:xfrm>
          <a:prstGeom prst="wedgeRoundRectCallout">
            <a:avLst>
              <a:gd name="adj1" fmla="val -21481"/>
              <a:gd name="adj2" fmla="val 90735"/>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絞り込んだ問題点ごとにやるべき事を記入する</a:t>
            </a:r>
            <a:endParaRPr kumimoji="1"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18864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５．８　活動推進マトリックス表の充実とまとめ／グループ討議のまとめ</a:t>
            </a:r>
          </a:p>
        </p:txBody>
      </p:sp>
      <p:sp>
        <p:nvSpPr>
          <p:cNvPr id="5" name="Text Box 2">
            <a:extLst>
              <a:ext uri="{FF2B5EF4-FFF2-40B4-BE49-F238E27FC236}">
                <a16:creationId xmlns:a16="http://schemas.microsoft.com/office/drawing/2014/main" id="{A9163A95-B4DD-4057-A795-B4615959FF4B}"/>
              </a:ext>
            </a:extLst>
          </p:cNvPr>
          <p:cNvSpPr txBox="1">
            <a:spLocks noChangeArrowheads="1"/>
          </p:cNvSpPr>
          <p:nvPr/>
        </p:nvSpPr>
        <p:spPr bwMode="auto">
          <a:xfrm>
            <a:off x="220148" y="972943"/>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０～１２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　</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グループ名など、必要項目を記入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最後に、二日間のグループ討議を振り返って発表資料全体をまとめます。</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883" y="18864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５．９　グループ討論の発表準備</a:t>
            </a:r>
          </a:p>
        </p:txBody>
      </p:sp>
      <p:sp>
        <p:nvSpPr>
          <p:cNvPr id="4" name="Text Box 2">
            <a:extLst>
              <a:ext uri="{FF2B5EF4-FFF2-40B4-BE49-F238E27FC236}">
                <a16:creationId xmlns:a16="http://schemas.microsoft.com/office/drawing/2014/main" id="{6C7421D1-0911-41D0-84C2-885F79EB8E61}"/>
              </a:ext>
            </a:extLst>
          </p:cNvPr>
          <p:cNvSpPr txBox="1">
            <a:spLocks noChangeArrowheads="1"/>
          </p:cNvSpPr>
          <p:nvPr/>
        </p:nvSpPr>
        <p:spPr bwMode="auto">
          <a:xfrm>
            <a:off x="346855" y="1052736"/>
            <a:ext cx="8686800" cy="336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発表資料４に記入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一人ひとり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発表資料に記入洩れがないかを確認し発表資料をアドバイザーに渡す</a:t>
            </a:r>
          </a:p>
          <a:p>
            <a:pPr algn="just" eaLnBrk="1" hangingPunct="1">
              <a:lnSpc>
                <a:spcPct val="80000"/>
              </a:lnSpc>
              <a:spcBef>
                <a:spcPct val="30000"/>
              </a:spcBef>
              <a:buFontTx/>
              <a:buNone/>
            </a:pP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685800"/>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pic>
        <p:nvPicPr>
          <p:cNvPr id="2" name="図 1">
            <a:extLst>
              <a:ext uri="{FF2B5EF4-FFF2-40B4-BE49-F238E27FC236}">
                <a16:creationId xmlns:a16="http://schemas.microsoft.com/office/drawing/2014/main" id="{F259F0A9-D5CA-BAAE-1453-9984E9F80D5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7" y="1353276"/>
            <a:ext cx="8229600" cy="5276123"/>
          </a:xfrm>
          <a:prstGeom prst="rect">
            <a:avLst/>
          </a:prstGeom>
          <a:noFill/>
          <a:ln>
            <a:solidFill>
              <a:schemeClr val="tx1"/>
            </a:solid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５．１０　グループ討論結果の発表、質疑・講評、 </a:t>
            </a:r>
          </a:p>
        </p:txBody>
      </p:sp>
      <p:sp>
        <p:nvSpPr>
          <p:cNvPr id="5" name="Text Box 2">
            <a:extLst>
              <a:ext uri="{FF2B5EF4-FFF2-40B4-BE49-F238E27FC236}">
                <a16:creationId xmlns:a16="http://schemas.microsoft.com/office/drawing/2014/main" id="{1B99BC67-93A4-4043-8588-5762478469AE}"/>
              </a:ext>
            </a:extLst>
          </p:cNvPr>
          <p:cNvSpPr txBox="1">
            <a:spLocks noChangeArrowheads="1"/>
          </p:cNvSpPr>
          <p:nvPr/>
        </p:nvSpPr>
        <p:spPr bwMode="auto">
          <a:xfrm>
            <a:off x="277688" y="717550"/>
            <a:ext cx="86868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２日目　13:３</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～14:</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40</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(時間</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70</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分)</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②決意表明　  ：４分（全員が決意表明する）　　</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発表方式は対面・全体（各会場で設定）</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en-US" altLang="ja-JP" sz="1800" dirty="0">
                <a:latin typeface="Meiryo UI" panose="020B0604030504040204" pitchFamily="50" charset="-128"/>
                <a:ea typeface="Meiryo UI" panose="020B0604030504040204" pitchFamily="50" charset="-128"/>
                <a:cs typeface="Meiryo UI" panose="020B0604030504040204" pitchFamily="50" charset="-128"/>
              </a:rPr>
              <a:t>(2)</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全グループ発表後に、会場世話人が講評</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en-US" altLang="ja-JP"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合同発表会　出場グループ・質問グループの選出</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同コース複数会場の場合は、各世話人・チーフアドバイザーにて協議選出</a:t>
            </a:r>
          </a:p>
          <a:p>
            <a:pPr eaLnBrk="1" hangingPunct="1">
              <a:spcBef>
                <a:spcPct val="50000"/>
              </a:spcBef>
              <a:buFontTx/>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Text Box 2">
            <a:extLst>
              <a:ext uri="{FF2B5EF4-FFF2-40B4-BE49-F238E27FC236}">
                <a16:creationId xmlns:a16="http://schemas.microsoft.com/office/drawing/2014/main" id="{A9525C33-B420-0AD7-FC69-BF919FA2FA61}"/>
              </a:ext>
            </a:extLst>
          </p:cNvPr>
          <p:cNvSpPr txBox="1">
            <a:spLocks noChangeArrowheads="1"/>
          </p:cNvSpPr>
          <p:nvPr/>
        </p:nvSpPr>
        <p:spPr bwMode="auto">
          <a:xfrm>
            <a:off x="-17124" y="5363315"/>
            <a:ext cx="86868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全体・各グループ毎で</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QC</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サークル活動に対する意見交換会</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（他のグループの情報収集</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報告資料の現物確認</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7" name="右中かっこ 6">
            <a:extLst>
              <a:ext uri="{FF2B5EF4-FFF2-40B4-BE49-F238E27FC236}">
                <a16:creationId xmlns:a16="http://schemas.microsoft.com/office/drawing/2014/main" id="{A5794989-87EE-BFD7-6372-3B600D72EF22}"/>
              </a:ext>
            </a:extLst>
          </p:cNvPr>
          <p:cNvSpPr/>
          <p:nvPr/>
        </p:nvSpPr>
        <p:spPr>
          <a:xfrm>
            <a:off x="5364088" y="1556792"/>
            <a:ext cx="288032" cy="1656183"/>
          </a:xfrm>
          <a:prstGeom prst="rightBrace">
            <a:avLst>
              <a:gd name="adj1" fmla="val 59247"/>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DC82A3BB-BBAD-AD10-FF2A-01BD8A2468C4}"/>
              </a:ext>
            </a:extLst>
          </p:cNvPr>
          <p:cNvSpPr txBox="1"/>
          <p:nvPr/>
        </p:nvSpPr>
        <p:spPr>
          <a:xfrm>
            <a:off x="6012160" y="2060848"/>
            <a:ext cx="2160240"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rPr>
              <a:t>合計　</a:t>
            </a:r>
            <a:r>
              <a:rPr kumimoji="1" lang="en-US" altLang="ja-JP" b="1" dirty="0">
                <a:latin typeface="Meiryo UI" panose="020B0604030504040204" pitchFamily="50" charset="-128"/>
                <a:ea typeface="Meiryo UI" panose="020B0604030504040204" pitchFamily="50" charset="-128"/>
              </a:rPr>
              <a:t>1</a:t>
            </a:r>
            <a:r>
              <a:rPr kumimoji="1" lang="ja-JP" altLang="en-US" b="1" dirty="0">
                <a:latin typeface="Meiryo UI" panose="020B0604030504040204" pitchFamily="50" charset="-128"/>
                <a:ea typeface="Meiryo UI" panose="020B0604030504040204" pitchFamily="50" charset="-128"/>
              </a:rPr>
              <a:t>６分</a:t>
            </a:r>
          </a:p>
        </p:txBody>
      </p:sp>
    </p:spTree>
    <p:extLst>
      <p:ext uri="{BB962C8B-B14F-4D97-AF65-F5344CB8AC3E}">
        <p14:creationId xmlns:p14="http://schemas.microsoft.com/office/powerpoint/2010/main" val="3011146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3" name="Text Box 46"/>
          <p:cNvSpPr txBox="1">
            <a:spLocks noChangeArrowheads="1"/>
          </p:cNvSpPr>
          <p:nvPr/>
        </p:nvSpPr>
        <p:spPr bwMode="auto">
          <a:xfrm>
            <a:off x="3131840" y="4360031"/>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3087" name="Rectangle 95"/>
          <p:cNvSpPr>
            <a:spLocks noChangeArrowheads="1"/>
          </p:cNvSpPr>
          <p:nvPr/>
        </p:nvSpPr>
        <p:spPr bwMode="auto">
          <a:xfrm>
            <a:off x="6588224" y="1797822"/>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80902" y="997241"/>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細川会場世話人</a:t>
            </a:r>
          </a:p>
        </p:txBody>
      </p:sp>
      <p:sp>
        <p:nvSpPr>
          <p:cNvPr id="3089" name="Text Box 97"/>
          <p:cNvSpPr txBox="1">
            <a:spLocks noChangeArrowheads="1"/>
          </p:cNvSpPr>
          <p:nvPr/>
        </p:nvSpPr>
        <p:spPr bwMode="auto">
          <a:xfrm>
            <a:off x="5985208" y="134382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福田チーフ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604</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2" name="テキスト ボックス 1"/>
          <p:cNvSpPr txBox="1"/>
          <p:nvPr/>
        </p:nvSpPr>
        <p:spPr>
          <a:xfrm>
            <a:off x="152400" y="1267859"/>
            <a:ext cx="4515980" cy="461665"/>
          </a:xfrm>
          <a:prstGeom prst="rect">
            <a:avLst/>
          </a:prstGeom>
          <a:solidFill>
            <a:srgbClr val="FF99FF"/>
          </a:solidFill>
        </p:spPr>
        <p:txBody>
          <a:bodyPr wrap="none" rtlCol="0">
            <a:spAutoFit/>
          </a:bodyPr>
          <a:lstStyle/>
          <a:p>
            <a:r>
              <a:rPr lang="ja-JP" altLang="en-US" dirty="0"/>
              <a:t>最終レイアウトは前日準備で決定</a:t>
            </a:r>
            <a:endParaRPr lang="en-US" altLang="ja-JP" dirty="0"/>
          </a:p>
        </p:txBody>
      </p:sp>
      <p:grpSp>
        <p:nvGrpSpPr>
          <p:cNvPr id="94" name="グループ化 93">
            <a:extLst>
              <a:ext uri="{FF2B5EF4-FFF2-40B4-BE49-F238E27FC236}">
                <a16:creationId xmlns:a16="http://schemas.microsoft.com/office/drawing/2014/main" id="{895B19BF-D48B-EC02-49D8-B2885991BC01}"/>
              </a:ext>
            </a:extLst>
          </p:cNvPr>
          <p:cNvGrpSpPr/>
          <p:nvPr/>
        </p:nvGrpSpPr>
        <p:grpSpPr>
          <a:xfrm>
            <a:off x="367273" y="2036066"/>
            <a:ext cx="2208819" cy="1479432"/>
            <a:chOff x="649130" y="2192511"/>
            <a:chExt cx="2694151" cy="1883850"/>
          </a:xfrm>
        </p:grpSpPr>
        <p:grpSp>
          <p:nvGrpSpPr>
            <p:cNvPr id="48" name="Group 34"/>
            <p:cNvGrpSpPr>
              <a:grpSpLocks/>
            </p:cNvGrpSpPr>
            <p:nvPr/>
          </p:nvGrpSpPr>
          <p:grpSpPr bwMode="auto">
            <a:xfrm>
              <a:off x="1323982" y="2559743"/>
              <a:ext cx="1531937" cy="1255713"/>
              <a:chOff x="118" y="203"/>
              <a:chExt cx="74" cy="48"/>
            </a:xfrm>
          </p:grpSpPr>
          <p:sp>
            <p:nvSpPr>
              <p:cNvPr id="49"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0"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1"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3" name="Text Box 47"/>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28" name="Text Box 46">
              <a:extLst>
                <a:ext uri="{FF2B5EF4-FFF2-40B4-BE49-F238E27FC236}">
                  <a16:creationId xmlns:a16="http://schemas.microsoft.com/office/drawing/2014/main" id="{FCA93B17-D61C-4288-811B-43F356558984}"/>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坂口ｱﾄﾞﾊﾞｲｻﾞｰ</a:t>
              </a:r>
            </a:p>
          </p:txBody>
        </p:sp>
        <p:sp>
          <p:nvSpPr>
            <p:cNvPr id="40" name="楕円 39">
              <a:extLst>
                <a:ext uri="{FF2B5EF4-FFF2-40B4-BE49-F238E27FC236}">
                  <a16:creationId xmlns:a16="http://schemas.microsoft.com/office/drawing/2014/main" id="{D1F90AFF-E8B4-4A15-A38F-1B91A4EABB1C}"/>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3">
              <a:extLst>
                <a:ext uri="{FF2B5EF4-FFF2-40B4-BE49-F238E27FC236}">
                  <a16:creationId xmlns:a16="http://schemas.microsoft.com/office/drawing/2014/main" id="{CBEE1870-16DC-4E77-9205-6E4CAAF200DE}"/>
                </a:ext>
              </a:extLst>
            </p:cNvPr>
            <p:cNvGrpSpPr/>
            <p:nvPr/>
          </p:nvGrpSpPr>
          <p:grpSpPr>
            <a:xfrm>
              <a:off x="967737" y="2730439"/>
              <a:ext cx="2226305" cy="918284"/>
              <a:chOff x="967737" y="2730439"/>
              <a:chExt cx="2226305" cy="918284"/>
            </a:xfrm>
          </p:grpSpPr>
          <p:sp>
            <p:nvSpPr>
              <p:cNvPr id="3" name="楕円 2">
                <a:extLst>
                  <a:ext uri="{FF2B5EF4-FFF2-40B4-BE49-F238E27FC236}">
                    <a16:creationId xmlns:a16="http://schemas.microsoft.com/office/drawing/2014/main" id="{F113E393-A8E7-4FEA-A883-1CEE81C9097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29FC0356-D8F7-4616-BCC8-0EC365F5DCE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CC70892C-625B-4825-92CE-87C8069152DB}"/>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3FABE799-6963-4C2C-A4EF-F1828E3DB67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a:extLst>
                <a:ext uri="{FF2B5EF4-FFF2-40B4-BE49-F238E27FC236}">
                  <a16:creationId xmlns:a16="http://schemas.microsoft.com/office/drawing/2014/main" id="{211135FD-9A75-403B-80B9-1F876EB3721F}"/>
                </a:ext>
              </a:extLst>
            </p:cNvPr>
            <p:cNvGrpSpPr/>
            <p:nvPr/>
          </p:nvGrpSpPr>
          <p:grpSpPr>
            <a:xfrm>
              <a:off x="968683" y="2729005"/>
              <a:ext cx="2226305" cy="918284"/>
              <a:chOff x="967737" y="2730439"/>
              <a:chExt cx="2226305" cy="918284"/>
            </a:xfrm>
          </p:grpSpPr>
          <p:sp>
            <p:nvSpPr>
              <p:cNvPr id="45" name="楕円 44">
                <a:extLst>
                  <a:ext uri="{FF2B5EF4-FFF2-40B4-BE49-F238E27FC236}">
                    <a16:creationId xmlns:a16="http://schemas.microsoft.com/office/drawing/2014/main" id="{F25F69A5-69BD-46D5-8329-D1892C260668}"/>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6AE19797-4BFC-4AA5-830B-1B85021E8926}"/>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95F903A4-FEDD-4CB1-8B6B-C9D01785B912}"/>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a:extLst>
                  <a:ext uri="{FF2B5EF4-FFF2-40B4-BE49-F238E27FC236}">
                    <a16:creationId xmlns:a16="http://schemas.microsoft.com/office/drawing/2014/main" id="{14A12A57-020F-42DF-B7B0-C827960CBBF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7" name="グループ化 56">
              <a:extLst>
                <a:ext uri="{FF2B5EF4-FFF2-40B4-BE49-F238E27FC236}">
                  <a16:creationId xmlns:a16="http://schemas.microsoft.com/office/drawing/2014/main" id="{CDBABEE9-5F6C-49FF-875D-D4182BC1A418}"/>
                </a:ext>
              </a:extLst>
            </p:cNvPr>
            <p:cNvGrpSpPr/>
            <p:nvPr/>
          </p:nvGrpSpPr>
          <p:grpSpPr>
            <a:xfrm>
              <a:off x="967737" y="2728457"/>
              <a:ext cx="2226305" cy="918284"/>
              <a:chOff x="967737" y="2730439"/>
              <a:chExt cx="2226305" cy="918284"/>
            </a:xfrm>
          </p:grpSpPr>
          <p:sp>
            <p:nvSpPr>
              <p:cNvPr id="58" name="楕円 57">
                <a:extLst>
                  <a:ext uri="{FF2B5EF4-FFF2-40B4-BE49-F238E27FC236}">
                    <a16:creationId xmlns:a16="http://schemas.microsoft.com/office/drawing/2014/main" id="{D824CE72-B78D-4547-819F-6C4A3C0F03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楕円 58">
                <a:extLst>
                  <a:ext uri="{FF2B5EF4-FFF2-40B4-BE49-F238E27FC236}">
                    <a16:creationId xmlns:a16="http://schemas.microsoft.com/office/drawing/2014/main" id="{AD7B3A4D-B3FD-409D-AEFF-61167D08BD24}"/>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a:extLst>
                  <a:ext uri="{FF2B5EF4-FFF2-40B4-BE49-F238E27FC236}">
                    <a16:creationId xmlns:a16="http://schemas.microsoft.com/office/drawing/2014/main" id="{110B6ED0-02DB-4786-8A13-7EE36EA22AE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a:extLst>
                  <a:ext uri="{FF2B5EF4-FFF2-40B4-BE49-F238E27FC236}">
                    <a16:creationId xmlns:a16="http://schemas.microsoft.com/office/drawing/2014/main" id="{84894DB9-D106-4E0D-ABF2-DD2053F05FB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80" name="Oval 43"/>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2</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sp>
        <p:nvSpPr>
          <p:cNvPr id="10" name="Text Box 46">
            <a:extLst>
              <a:ext uri="{FF2B5EF4-FFF2-40B4-BE49-F238E27FC236}">
                <a16:creationId xmlns:a16="http://schemas.microsoft.com/office/drawing/2014/main" id="{97B86BEA-9F0B-AF47-B387-19464CCA6F12}"/>
              </a:ext>
            </a:extLst>
          </p:cNvPr>
          <p:cNvSpPr txBox="1">
            <a:spLocks noChangeArrowheads="1"/>
          </p:cNvSpPr>
          <p:nvPr/>
        </p:nvSpPr>
        <p:spPr bwMode="auto">
          <a:xfrm>
            <a:off x="3194206" y="6381328"/>
            <a:ext cx="20464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endParaRPr kumimoji="0" lang="ja-JP" altLang="en-US" sz="1800" b="1" dirty="0">
              <a:latin typeface="HG丸ｺﾞｼｯｸM-PRO" panose="020F0600000000000000" pitchFamily="50" charset="-128"/>
              <a:ea typeface="HG丸ｺﾞｼｯｸM-PRO" panose="020F0600000000000000" pitchFamily="50" charset="-128"/>
            </a:endParaRPr>
          </a:p>
        </p:txBody>
      </p:sp>
      <p:sp>
        <p:nvSpPr>
          <p:cNvPr id="16" name="Text Box 47">
            <a:extLst>
              <a:ext uri="{FF2B5EF4-FFF2-40B4-BE49-F238E27FC236}">
                <a16:creationId xmlns:a16="http://schemas.microsoft.com/office/drawing/2014/main" id="{9DB80760-7934-6B38-187F-1E1E0DFDF451}"/>
              </a:ext>
            </a:extLst>
          </p:cNvPr>
          <p:cNvSpPr txBox="1">
            <a:spLocks noChangeArrowheads="1"/>
          </p:cNvSpPr>
          <p:nvPr/>
        </p:nvSpPr>
        <p:spPr bwMode="auto">
          <a:xfrm>
            <a:off x="651160" y="5292244"/>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grpSp>
        <p:nvGrpSpPr>
          <p:cNvPr id="95" name="グループ化 94">
            <a:extLst>
              <a:ext uri="{FF2B5EF4-FFF2-40B4-BE49-F238E27FC236}">
                <a16:creationId xmlns:a16="http://schemas.microsoft.com/office/drawing/2014/main" id="{4068A710-D37C-D573-2AB3-7204A26B86D5}"/>
              </a:ext>
            </a:extLst>
          </p:cNvPr>
          <p:cNvGrpSpPr/>
          <p:nvPr/>
        </p:nvGrpSpPr>
        <p:grpSpPr>
          <a:xfrm>
            <a:off x="5950293" y="2181223"/>
            <a:ext cx="2208819" cy="1479432"/>
            <a:chOff x="649130" y="2192511"/>
            <a:chExt cx="2694151" cy="1883850"/>
          </a:xfrm>
        </p:grpSpPr>
        <p:grpSp>
          <p:nvGrpSpPr>
            <p:cNvPr id="96" name="Group 34">
              <a:extLst>
                <a:ext uri="{FF2B5EF4-FFF2-40B4-BE49-F238E27FC236}">
                  <a16:creationId xmlns:a16="http://schemas.microsoft.com/office/drawing/2014/main" id="{CD070EC0-52FC-36A6-D789-B1F54CB99AAE}"/>
                </a:ext>
              </a:extLst>
            </p:cNvPr>
            <p:cNvGrpSpPr>
              <a:grpSpLocks/>
            </p:cNvGrpSpPr>
            <p:nvPr/>
          </p:nvGrpSpPr>
          <p:grpSpPr bwMode="auto">
            <a:xfrm>
              <a:off x="1323982" y="2559743"/>
              <a:ext cx="1531937" cy="1255713"/>
              <a:chOff x="118" y="203"/>
              <a:chExt cx="74" cy="48"/>
            </a:xfrm>
          </p:grpSpPr>
          <p:sp>
            <p:nvSpPr>
              <p:cNvPr id="116" name="Rectangle 35">
                <a:extLst>
                  <a:ext uri="{FF2B5EF4-FFF2-40B4-BE49-F238E27FC236}">
                    <a16:creationId xmlns:a16="http://schemas.microsoft.com/office/drawing/2014/main" id="{95BB6BA2-D5BA-0324-29E4-34920396C6FB}"/>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7" name="Rectangle 36">
                <a:extLst>
                  <a:ext uri="{FF2B5EF4-FFF2-40B4-BE49-F238E27FC236}">
                    <a16:creationId xmlns:a16="http://schemas.microsoft.com/office/drawing/2014/main" id="{71EA7ED9-7972-CB4B-49B8-2DA1BB5DC055}"/>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8" name="Rectangle 37">
                <a:extLst>
                  <a:ext uri="{FF2B5EF4-FFF2-40B4-BE49-F238E27FC236}">
                    <a16:creationId xmlns:a16="http://schemas.microsoft.com/office/drawing/2014/main" id="{A55C3097-ED81-7F39-C943-49E862A01398}"/>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97" name="Text Box 47">
              <a:extLst>
                <a:ext uri="{FF2B5EF4-FFF2-40B4-BE49-F238E27FC236}">
                  <a16:creationId xmlns:a16="http://schemas.microsoft.com/office/drawing/2014/main" id="{8301623F-3411-B25B-5FC4-23F0BA6294DC}"/>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98" name="Text Box 46">
              <a:extLst>
                <a:ext uri="{FF2B5EF4-FFF2-40B4-BE49-F238E27FC236}">
                  <a16:creationId xmlns:a16="http://schemas.microsoft.com/office/drawing/2014/main" id="{65635DEC-B8C4-23A4-82D6-2C8F8E711423}"/>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加藤ｱﾄﾞﾊﾞｲｻﾞｰ</a:t>
              </a:r>
            </a:p>
          </p:txBody>
        </p:sp>
        <p:sp>
          <p:nvSpPr>
            <p:cNvPr id="99" name="楕円 98">
              <a:extLst>
                <a:ext uri="{FF2B5EF4-FFF2-40B4-BE49-F238E27FC236}">
                  <a16:creationId xmlns:a16="http://schemas.microsoft.com/office/drawing/2014/main" id="{757E2911-9D1A-0600-7A70-F424D27809DD}"/>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0" name="グループ化 99">
              <a:extLst>
                <a:ext uri="{FF2B5EF4-FFF2-40B4-BE49-F238E27FC236}">
                  <a16:creationId xmlns:a16="http://schemas.microsoft.com/office/drawing/2014/main" id="{EA1DB977-A221-AF57-07C5-BECC703E276B}"/>
                </a:ext>
              </a:extLst>
            </p:cNvPr>
            <p:cNvGrpSpPr/>
            <p:nvPr/>
          </p:nvGrpSpPr>
          <p:grpSpPr>
            <a:xfrm>
              <a:off x="967737" y="2730439"/>
              <a:ext cx="2226305" cy="918284"/>
              <a:chOff x="967737" y="2730439"/>
              <a:chExt cx="2226305" cy="918284"/>
            </a:xfrm>
          </p:grpSpPr>
          <p:sp>
            <p:nvSpPr>
              <p:cNvPr id="112" name="楕円 111">
                <a:extLst>
                  <a:ext uri="{FF2B5EF4-FFF2-40B4-BE49-F238E27FC236}">
                    <a16:creationId xmlns:a16="http://schemas.microsoft.com/office/drawing/2014/main" id="{7A97ECC6-8F3A-9B75-1BDA-420206AFB92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楕円 112">
                <a:extLst>
                  <a:ext uri="{FF2B5EF4-FFF2-40B4-BE49-F238E27FC236}">
                    <a16:creationId xmlns:a16="http://schemas.microsoft.com/office/drawing/2014/main" id="{2A22FA5D-5483-027D-3B17-16CDE5EEE061}"/>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楕円 113">
                <a:extLst>
                  <a:ext uri="{FF2B5EF4-FFF2-40B4-BE49-F238E27FC236}">
                    <a16:creationId xmlns:a16="http://schemas.microsoft.com/office/drawing/2014/main" id="{A9F280E3-0D00-975B-1062-9BC6E8BB6A5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楕円 114">
                <a:extLst>
                  <a:ext uri="{FF2B5EF4-FFF2-40B4-BE49-F238E27FC236}">
                    <a16:creationId xmlns:a16="http://schemas.microsoft.com/office/drawing/2014/main" id="{76B733F4-6F0A-86B7-5E51-2DB0CBCF1287}"/>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1" name="グループ化 100">
              <a:extLst>
                <a:ext uri="{FF2B5EF4-FFF2-40B4-BE49-F238E27FC236}">
                  <a16:creationId xmlns:a16="http://schemas.microsoft.com/office/drawing/2014/main" id="{58F160E8-B5F8-FEDC-A4FD-530CE5167796}"/>
                </a:ext>
              </a:extLst>
            </p:cNvPr>
            <p:cNvGrpSpPr/>
            <p:nvPr/>
          </p:nvGrpSpPr>
          <p:grpSpPr>
            <a:xfrm>
              <a:off x="968683" y="2729005"/>
              <a:ext cx="2226305" cy="918284"/>
              <a:chOff x="967737" y="2730439"/>
              <a:chExt cx="2226305" cy="918284"/>
            </a:xfrm>
          </p:grpSpPr>
          <p:sp>
            <p:nvSpPr>
              <p:cNvPr id="108" name="楕円 107">
                <a:extLst>
                  <a:ext uri="{FF2B5EF4-FFF2-40B4-BE49-F238E27FC236}">
                    <a16:creationId xmlns:a16="http://schemas.microsoft.com/office/drawing/2014/main" id="{5B2D713C-9473-2741-2EEB-5FBEB3E84E0B}"/>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楕円 108">
                <a:extLst>
                  <a:ext uri="{FF2B5EF4-FFF2-40B4-BE49-F238E27FC236}">
                    <a16:creationId xmlns:a16="http://schemas.microsoft.com/office/drawing/2014/main" id="{A1941978-3EF9-4C62-D27B-004A6A21AE9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楕円 109">
                <a:extLst>
                  <a:ext uri="{FF2B5EF4-FFF2-40B4-BE49-F238E27FC236}">
                    <a16:creationId xmlns:a16="http://schemas.microsoft.com/office/drawing/2014/main" id="{249ADC2B-D596-C31D-AF88-DFD5BBD16807}"/>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楕円 110">
                <a:extLst>
                  <a:ext uri="{FF2B5EF4-FFF2-40B4-BE49-F238E27FC236}">
                    <a16:creationId xmlns:a16="http://schemas.microsoft.com/office/drawing/2014/main" id="{6C9D5CCF-B9A8-9CEF-1981-D8D2941ADF9B}"/>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2" name="グループ化 101">
              <a:extLst>
                <a:ext uri="{FF2B5EF4-FFF2-40B4-BE49-F238E27FC236}">
                  <a16:creationId xmlns:a16="http://schemas.microsoft.com/office/drawing/2014/main" id="{E5DD600F-8B8A-086C-96BB-4E230D5FA418}"/>
                </a:ext>
              </a:extLst>
            </p:cNvPr>
            <p:cNvGrpSpPr/>
            <p:nvPr/>
          </p:nvGrpSpPr>
          <p:grpSpPr>
            <a:xfrm>
              <a:off x="967737" y="2728457"/>
              <a:ext cx="2226305" cy="918284"/>
              <a:chOff x="967737" y="2730439"/>
              <a:chExt cx="2226305" cy="918284"/>
            </a:xfrm>
          </p:grpSpPr>
          <p:sp>
            <p:nvSpPr>
              <p:cNvPr id="104" name="楕円 103">
                <a:extLst>
                  <a:ext uri="{FF2B5EF4-FFF2-40B4-BE49-F238E27FC236}">
                    <a16:creationId xmlns:a16="http://schemas.microsoft.com/office/drawing/2014/main" id="{98D82486-D78F-9A04-CF75-835A0C0212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楕円 104">
                <a:extLst>
                  <a:ext uri="{FF2B5EF4-FFF2-40B4-BE49-F238E27FC236}">
                    <a16:creationId xmlns:a16="http://schemas.microsoft.com/office/drawing/2014/main" id="{77EC938B-5FB8-0A22-B18B-0FBFA6D38F85}"/>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楕円 105">
                <a:extLst>
                  <a:ext uri="{FF2B5EF4-FFF2-40B4-BE49-F238E27FC236}">
                    <a16:creationId xmlns:a16="http://schemas.microsoft.com/office/drawing/2014/main" id="{C0777DD7-7F3A-F36F-0A10-BAAD3A0DF537}"/>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楕円 106">
                <a:extLst>
                  <a:ext uri="{FF2B5EF4-FFF2-40B4-BE49-F238E27FC236}">
                    <a16:creationId xmlns:a16="http://schemas.microsoft.com/office/drawing/2014/main" id="{FECA7C06-7E57-1F8F-EA8B-C2F56B80338D}"/>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3" name="Oval 43">
              <a:extLst>
                <a:ext uri="{FF2B5EF4-FFF2-40B4-BE49-F238E27FC236}">
                  <a16:creationId xmlns:a16="http://schemas.microsoft.com/office/drawing/2014/main" id="{25B36DC8-6589-59A3-51AB-F9F1F6E8022D}"/>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1</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119" name="グループ化 118">
            <a:extLst>
              <a:ext uri="{FF2B5EF4-FFF2-40B4-BE49-F238E27FC236}">
                <a16:creationId xmlns:a16="http://schemas.microsoft.com/office/drawing/2014/main" id="{010ACFD8-9408-775A-7A6D-73BF0CA715E3}"/>
              </a:ext>
            </a:extLst>
          </p:cNvPr>
          <p:cNvGrpSpPr/>
          <p:nvPr/>
        </p:nvGrpSpPr>
        <p:grpSpPr>
          <a:xfrm>
            <a:off x="3048878" y="2849358"/>
            <a:ext cx="2208819" cy="1479432"/>
            <a:chOff x="649130" y="2192511"/>
            <a:chExt cx="2694151" cy="1883850"/>
          </a:xfrm>
        </p:grpSpPr>
        <p:grpSp>
          <p:nvGrpSpPr>
            <p:cNvPr id="120" name="Group 34">
              <a:extLst>
                <a:ext uri="{FF2B5EF4-FFF2-40B4-BE49-F238E27FC236}">
                  <a16:creationId xmlns:a16="http://schemas.microsoft.com/office/drawing/2014/main" id="{015837D6-C4FB-3340-981D-36A4A597B94E}"/>
                </a:ext>
              </a:extLst>
            </p:cNvPr>
            <p:cNvGrpSpPr>
              <a:grpSpLocks/>
            </p:cNvGrpSpPr>
            <p:nvPr/>
          </p:nvGrpSpPr>
          <p:grpSpPr bwMode="auto">
            <a:xfrm>
              <a:off x="1323982" y="2559743"/>
              <a:ext cx="1531937" cy="1255713"/>
              <a:chOff x="118" y="203"/>
              <a:chExt cx="74" cy="48"/>
            </a:xfrm>
          </p:grpSpPr>
          <p:sp>
            <p:nvSpPr>
              <p:cNvPr id="3092" name="Rectangle 35">
                <a:extLst>
                  <a:ext uri="{FF2B5EF4-FFF2-40B4-BE49-F238E27FC236}">
                    <a16:creationId xmlns:a16="http://schemas.microsoft.com/office/drawing/2014/main" id="{39019CB2-8452-F2B1-9E5C-01D8D1A5F576}"/>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93" name="Rectangle 36">
                <a:extLst>
                  <a:ext uri="{FF2B5EF4-FFF2-40B4-BE49-F238E27FC236}">
                    <a16:creationId xmlns:a16="http://schemas.microsoft.com/office/drawing/2014/main" id="{8A0D540B-0D60-A874-840D-1B707AD34A1F}"/>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94" name="Rectangle 37">
                <a:extLst>
                  <a:ext uri="{FF2B5EF4-FFF2-40B4-BE49-F238E27FC236}">
                    <a16:creationId xmlns:a16="http://schemas.microsoft.com/office/drawing/2014/main" id="{22745899-C42F-B32D-200D-92B279284BAF}"/>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21" name="Text Box 47">
              <a:extLst>
                <a:ext uri="{FF2B5EF4-FFF2-40B4-BE49-F238E27FC236}">
                  <a16:creationId xmlns:a16="http://schemas.microsoft.com/office/drawing/2014/main" id="{171B833E-04BA-8948-CD98-9EC6FF788431}"/>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122" name="Text Box 46">
              <a:extLst>
                <a:ext uri="{FF2B5EF4-FFF2-40B4-BE49-F238E27FC236}">
                  <a16:creationId xmlns:a16="http://schemas.microsoft.com/office/drawing/2014/main" id="{9121269D-E56F-4C08-5FE6-595BFE8238AC}"/>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鬼頭ｱﾄﾞﾊﾞｲｻﾞｰ</a:t>
              </a:r>
            </a:p>
          </p:txBody>
        </p:sp>
        <p:sp>
          <p:nvSpPr>
            <p:cNvPr id="123" name="楕円 122">
              <a:extLst>
                <a:ext uri="{FF2B5EF4-FFF2-40B4-BE49-F238E27FC236}">
                  <a16:creationId xmlns:a16="http://schemas.microsoft.com/office/drawing/2014/main" id="{97574EEE-F447-C5A1-D421-86B0202FF529}"/>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C14B2C4E-0FE5-9C78-75C5-476D3A61A06A}"/>
                </a:ext>
              </a:extLst>
            </p:cNvPr>
            <p:cNvGrpSpPr/>
            <p:nvPr/>
          </p:nvGrpSpPr>
          <p:grpSpPr>
            <a:xfrm>
              <a:off x="967737" y="2730439"/>
              <a:ext cx="2226305" cy="918284"/>
              <a:chOff x="967737" y="2730439"/>
              <a:chExt cx="2226305" cy="918284"/>
            </a:xfrm>
          </p:grpSpPr>
          <p:sp>
            <p:nvSpPr>
              <p:cNvPr id="3084" name="楕円 3083">
                <a:extLst>
                  <a:ext uri="{FF2B5EF4-FFF2-40B4-BE49-F238E27FC236}">
                    <a16:creationId xmlns:a16="http://schemas.microsoft.com/office/drawing/2014/main" id="{6E33BD94-26C3-E9BD-BC38-90B72E37AD00}"/>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5" name="楕円 3084">
                <a:extLst>
                  <a:ext uri="{FF2B5EF4-FFF2-40B4-BE49-F238E27FC236}">
                    <a16:creationId xmlns:a16="http://schemas.microsoft.com/office/drawing/2014/main" id="{D0DD008E-DDAD-98FD-E918-11F0B8B0C3F9}"/>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6" name="楕円 3085">
                <a:extLst>
                  <a:ext uri="{FF2B5EF4-FFF2-40B4-BE49-F238E27FC236}">
                    <a16:creationId xmlns:a16="http://schemas.microsoft.com/office/drawing/2014/main" id="{4BF4B612-4047-F1F7-D836-444B14FADEC3}"/>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1" name="楕円 3090">
                <a:extLst>
                  <a:ext uri="{FF2B5EF4-FFF2-40B4-BE49-F238E27FC236}">
                    <a16:creationId xmlns:a16="http://schemas.microsoft.com/office/drawing/2014/main" id="{29B0DA28-907F-C6A2-14A4-F3A39FE8ECBB}"/>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5" name="グループ化 124">
              <a:extLst>
                <a:ext uri="{FF2B5EF4-FFF2-40B4-BE49-F238E27FC236}">
                  <a16:creationId xmlns:a16="http://schemas.microsoft.com/office/drawing/2014/main" id="{DD1A7BC2-8E65-61EA-1107-1CBECEF24A70}"/>
                </a:ext>
              </a:extLst>
            </p:cNvPr>
            <p:cNvGrpSpPr/>
            <p:nvPr/>
          </p:nvGrpSpPr>
          <p:grpSpPr>
            <a:xfrm>
              <a:off x="968683" y="2729005"/>
              <a:ext cx="2226305" cy="918284"/>
              <a:chOff x="967737" y="2730439"/>
              <a:chExt cx="2226305" cy="918284"/>
            </a:xfrm>
          </p:grpSpPr>
          <p:sp>
            <p:nvSpPr>
              <p:cNvPr id="3077" name="楕円 3076">
                <a:extLst>
                  <a:ext uri="{FF2B5EF4-FFF2-40B4-BE49-F238E27FC236}">
                    <a16:creationId xmlns:a16="http://schemas.microsoft.com/office/drawing/2014/main" id="{CDEB9468-962B-F3C1-CE73-F028D84827C2}"/>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9" name="楕円 3078">
                <a:extLst>
                  <a:ext uri="{FF2B5EF4-FFF2-40B4-BE49-F238E27FC236}">
                    <a16:creationId xmlns:a16="http://schemas.microsoft.com/office/drawing/2014/main" id="{FE61B972-6F33-9393-3FAA-B2FE03DAA00F}"/>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1" name="楕円 3080">
                <a:extLst>
                  <a:ext uri="{FF2B5EF4-FFF2-40B4-BE49-F238E27FC236}">
                    <a16:creationId xmlns:a16="http://schemas.microsoft.com/office/drawing/2014/main" id="{E4BE2C13-2797-7A2B-7425-7B440612B8ED}"/>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2" name="楕円 3081">
                <a:extLst>
                  <a:ext uri="{FF2B5EF4-FFF2-40B4-BE49-F238E27FC236}">
                    <a16:creationId xmlns:a16="http://schemas.microsoft.com/office/drawing/2014/main" id="{6ED7D226-1184-5F86-FE57-1EC7D218BF0E}"/>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6" name="グループ化 125">
              <a:extLst>
                <a:ext uri="{FF2B5EF4-FFF2-40B4-BE49-F238E27FC236}">
                  <a16:creationId xmlns:a16="http://schemas.microsoft.com/office/drawing/2014/main" id="{55036948-E903-DFBD-6A37-C25ACEBE063A}"/>
                </a:ext>
              </a:extLst>
            </p:cNvPr>
            <p:cNvGrpSpPr/>
            <p:nvPr/>
          </p:nvGrpSpPr>
          <p:grpSpPr>
            <a:xfrm>
              <a:off x="967737" y="2728457"/>
              <a:ext cx="2226305" cy="918284"/>
              <a:chOff x="967737" y="2730439"/>
              <a:chExt cx="2226305" cy="918284"/>
            </a:xfrm>
          </p:grpSpPr>
          <p:sp>
            <p:nvSpPr>
              <p:cNvPr id="3072" name="楕円 3071">
                <a:extLst>
                  <a:ext uri="{FF2B5EF4-FFF2-40B4-BE49-F238E27FC236}">
                    <a16:creationId xmlns:a16="http://schemas.microsoft.com/office/drawing/2014/main" id="{6BF780A4-2D72-ABAB-FE47-1ADF57F13C5C}"/>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3" name="楕円 3072">
                <a:extLst>
                  <a:ext uri="{FF2B5EF4-FFF2-40B4-BE49-F238E27FC236}">
                    <a16:creationId xmlns:a16="http://schemas.microsoft.com/office/drawing/2014/main" id="{407B46CC-77FE-600E-3B63-E960E57217F9}"/>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4" name="楕円 3073">
                <a:extLst>
                  <a:ext uri="{FF2B5EF4-FFF2-40B4-BE49-F238E27FC236}">
                    <a16:creationId xmlns:a16="http://schemas.microsoft.com/office/drawing/2014/main" id="{5A4CEF02-9EF6-6EB5-6B8D-E2CF8B3A55B6}"/>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6" name="楕円 3075">
                <a:extLst>
                  <a:ext uri="{FF2B5EF4-FFF2-40B4-BE49-F238E27FC236}">
                    <a16:creationId xmlns:a16="http://schemas.microsoft.com/office/drawing/2014/main" id="{A22D6EAC-88C6-4BD2-E4F4-438AE9A86D0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7" name="Oval 43">
              <a:extLst>
                <a:ext uri="{FF2B5EF4-FFF2-40B4-BE49-F238E27FC236}">
                  <a16:creationId xmlns:a16="http://schemas.microsoft.com/office/drawing/2014/main" id="{03B8CD1D-3EBB-036A-C607-9F3F24F11C9F}"/>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3</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3095" name="グループ化 3094">
            <a:extLst>
              <a:ext uri="{FF2B5EF4-FFF2-40B4-BE49-F238E27FC236}">
                <a16:creationId xmlns:a16="http://schemas.microsoft.com/office/drawing/2014/main" id="{5D42AB9D-8EB2-EBEE-8B64-C1A610AE9C9E}"/>
              </a:ext>
            </a:extLst>
          </p:cNvPr>
          <p:cNvGrpSpPr/>
          <p:nvPr/>
        </p:nvGrpSpPr>
        <p:grpSpPr>
          <a:xfrm>
            <a:off x="5950293" y="3832135"/>
            <a:ext cx="2208819" cy="1479432"/>
            <a:chOff x="649130" y="2192511"/>
            <a:chExt cx="2694151" cy="1883850"/>
          </a:xfrm>
        </p:grpSpPr>
        <p:grpSp>
          <p:nvGrpSpPr>
            <p:cNvPr id="3096" name="Group 34">
              <a:extLst>
                <a:ext uri="{FF2B5EF4-FFF2-40B4-BE49-F238E27FC236}">
                  <a16:creationId xmlns:a16="http://schemas.microsoft.com/office/drawing/2014/main" id="{0C85E7F9-5FF5-DD36-7254-C16B4D5623A0}"/>
                </a:ext>
              </a:extLst>
            </p:cNvPr>
            <p:cNvGrpSpPr>
              <a:grpSpLocks/>
            </p:cNvGrpSpPr>
            <p:nvPr/>
          </p:nvGrpSpPr>
          <p:grpSpPr bwMode="auto">
            <a:xfrm>
              <a:off x="1323982" y="2559743"/>
              <a:ext cx="1531937" cy="1255713"/>
              <a:chOff x="118" y="203"/>
              <a:chExt cx="74" cy="48"/>
            </a:xfrm>
          </p:grpSpPr>
          <p:sp>
            <p:nvSpPr>
              <p:cNvPr id="3119" name="Rectangle 35">
                <a:extLst>
                  <a:ext uri="{FF2B5EF4-FFF2-40B4-BE49-F238E27FC236}">
                    <a16:creationId xmlns:a16="http://schemas.microsoft.com/office/drawing/2014/main" id="{982A33BA-D11B-8054-04AC-5496E61B10E0}"/>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20" name="Rectangle 36">
                <a:extLst>
                  <a:ext uri="{FF2B5EF4-FFF2-40B4-BE49-F238E27FC236}">
                    <a16:creationId xmlns:a16="http://schemas.microsoft.com/office/drawing/2014/main" id="{287886FB-EEC2-59AB-E4B5-5996AAFA8519}"/>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21" name="Rectangle 37">
                <a:extLst>
                  <a:ext uri="{FF2B5EF4-FFF2-40B4-BE49-F238E27FC236}">
                    <a16:creationId xmlns:a16="http://schemas.microsoft.com/office/drawing/2014/main" id="{D0C5070B-BFD2-2BC6-47A0-CA47EA94D962}"/>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097" name="Text Box 47">
              <a:extLst>
                <a:ext uri="{FF2B5EF4-FFF2-40B4-BE49-F238E27FC236}">
                  <a16:creationId xmlns:a16="http://schemas.microsoft.com/office/drawing/2014/main" id="{CD65A41F-3B57-14B2-DA2B-FB3C22A9DB87}"/>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098" name="Text Box 46">
              <a:extLst>
                <a:ext uri="{FF2B5EF4-FFF2-40B4-BE49-F238E27FC236}">
                  <a16:creationId xmlns:a16="http://schemas.microsoft.com/office/drawing/2014/main" id="{24561CB7-4275-AA95-142E-E215B69999E5}"/>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岩切ｱﾄﾞﾊﾞｲｻﾞｰ</a:t>
              </a:r>
            </a:p>
          </p:txBody>
        </p:sp>
        <p:sp>
          <p:nvSpPr>
            <p:cNvPr id="3099" name="楕円 3098">
              <a:extLst>
                <a:ext uri="{FF2B5EF4-FFF2-40B4-BE49-F238E27FC236}">
                  <a16:creationId xmlns:a16="http://schemas.microsoft.com/office/drawing/2014/main" id="{5B6B5D82-24FB-F213-D2B5-0239B872A39B}"/>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00" name="グループ化 3099">
              <a:extLst>
                <a:ext uri="{FF2B5EF4-FFF2-40B4-BE49-F238E27FC236}">
                  <a16:creationId xmlns:a16="http://schemas.microsoft.com/office/drawing/2014/main" id="{5794EFC4-01C0-AD99-444B-3D3DE49468E2}"/>
                </a:ext>
              </a:extLst>
            </p:cNvPr>
            <p:cNvGrpSpPr/>
            <p:nvPr/>
          </p:nvGrpSpPr>
          <p:grpSpPr>
            <a:xfrm>
              <a:off x="967737" y="2730439"/>
              <a:ext cx="2226305" cy="918284"/>
              <a:chOff x="967737" y="2730439"/>
              <a:chExt cx="2226305" cy="918284"/>
            </a:xfrm>
          </p:grpSpPr>
          <p:sp>
            <p:nvSpPr>
              <p:cNvPr id="3115" name="楕円 3114">
                <a:extLst>
                  <a:ext uri="{FF2B5EF4-FFF2-40B4-BE49-F238E27FC236}">
                    <a16:creationId xmlns:a16="http://schemas.microsoft.com/office/drawing/2014/main" id="{39E7E5C7-C343-BE5F-43C0-F2FB0BC4A9D0}"/>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6" name="楕円 3115">
                <a:extLst>
                  <a:ext uri="{FF2B5EF4-FFF2-40B4-BE49-F238E27FC236}">
                    <a16:creationId xmlns:a16="http://schemas.microsoft.com/office/drawing/2014/main" id="{1F1AA07F-5BF3-A79E-2E1C-C4679E7C50D9}"/>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7" name="楕円 3116">
                <a:extLst>
                  <a:ext uri="{FF2B5EF4-FFF2-40B4-BE49-F238E27FC236}">
                    <a16:creationId xmlns:a16="http://schemas.microsoft.com/office/drawing/2014/main" id="{51BFD2EA-6B39-2AD4-BD95-8535EF2CF96F}"/>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8" name="楕円 3117">
                <a:extLst>
                  <a:ext uri="{FF2B5EF4-FFF2-40B4-BE49-F238E27FC236}">
                    <a16:creationId xmlns:a16="http://schemas.microsoft.com/office/drawing/2014/main" id="{C3CE8D8E-FFA1-2336-FE97-E8952887DDA4}"/>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04" name="グループ化 3103">
              <a:extLst>
                <a:ext uri="{FF2B5EF4-FFF2-40B4-BE49-F238E27FC236}">
                  <a16:creationId xmlns:a16="http://schemas.microsoft.com/office/drawing/2014/main" id="{FBDFB5AF-11D3-7363-56E0-04058B5F83FD}"/>
                </a:ext>
              </a:extLst>
            </p:cNvPr>
            <p:cNvGrpSpPr/>
            <p:nvPr/>
          </p:nvGrpSpPr>
          <p:grpSpPr>
            <a:xfrm>
              <a:off x="968683" y="2729005"/>
              <a:ext cx="2226305" cy="918284"/>
              <a:chOff x="967737" y="2730439"/>
              <a:chExt cx="2226305" cy="918284"/>
            </a:xfrm>
          </p:grpSpPr>
          <p:sp>
            <p:nvSpPr>
              <p:cNvPr id="3111" name="楕円 3110">
                <a:extLst>
                  <a:ext uri="{FF2B5EF4-FFF2-40B4-BE49-F238E27FC236}">
                    <a16:creationId xmlns:a16="http://schemas.microsoft.com/office/drawing/2014/main" id="{FA76B605-9FE1-BC75-AA15-85DD3AA78BA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2" name="楕円 3111">
                <a:extLst>
                  <a:ext uri="{FF2B5EF4-FFF2-40B4-BE49-F238E27FC236}">
                    <a16:creationId xmlns:a16="http://schemas.microsoft.com/office/drawing/2014/main" id="{B2C56CE0-113E-4E31-95CB-3D29F7EEFAF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3" name="楕円 3112">
                <a:extLst>
                  <a:ext uri="{FF2B5EF4-FFF2-40B4-BE49-F238E27FC236}">
                    <a16:creationId xmlns:a16="http://schemas.microsoft.com/office/drawing/2014/main" id="{C7D1A78D-7FDD-9595-6072-45068F0B05FB}"/>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4" name="楕円 3113">
                <a:extLst>
                  <a:ext uri="{FF2B5EF4-FFF2-40B4-BE49-F238E27FC236}">
                    <a16:creationId xmlns:a16="http://schemas.microsoft.com/office/drawing/2014/main" id="{6D7B7F08-1676-1738-B70D-FC3AEF183FC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05" name="グループ化 3104">
              <a:extLst>
                <a:ext uri="{FF2B5EF4-FFF2-40B4-BE49-F238E27FC236}">
                  <a16:creationId xmlns:a16="http://schemas.microsoft.com/office/drawing/2014/main" id="{97C1A99F-F244-94D2-373D-552C5D53B996}"/>
                </a:ext>
              </a:extLst>
            </p:cNvPr>
            <p:cNvGrpSpPr/>
            <p:nvPr/>
          </p:nvGrpSpPr>
          <p:grpSpPr>
            <a:xfrm>
              <a:off x="967737" y="2728457"/>
              <a:ext cx="2226305" cy="918284"/>
              <a:chOff x="967737" y="2730439"/>
              <a:chExt cx="2226305" cy="918284"/>
            </a:xfrm>
          </p:grpSpPr>
          <p:sp>
            <p:nvSpPr>
              <p:cNvPr id="3107" name="楕円 3106">
                <a:extLst>
                  <a:ext uri="{FF2B5EF4-FFF2-40B4-BE49-F238E27FC236}">
                    <a16:creationId xmlns:a16="http://schemas.microsoft.com/office/drawing/2014/main" id="{262F9BBE-182F-3305-C112-2BA4BBD4F73F}"/>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8" name="楕円 3107">
                <a:extLst>
                  <a:ext uri="{FF2B5EF4-FFF2-40B4-BE49-F238E27FC236}">
                    <a16:creationId xmlns:a16="http://schemas.microsoft.com/office/drawing/2014/main" id="{9D6B79E6-4800-4256-9776-FB7E652943F9}"/>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9" name="楕円 3108">
                <a:extLst>
                  <a:ext uri="{FF2B5EF4-FFF2-40B4-BE49-F238E27FC236}">
                    <a16:creationId xmlns:a16="http://schemas.microsoft.com/office/drawing/2014/main" id="{A0431DE3-6927-1F2F-8304-5072B2FEB439}"/>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0" name="楕円 3109">
                <a:extLst>
                  <a:ext uri="{FF2B5EF4-FFF2-40B4-BE49-F238E27FC236}">
                    <a16:creationId xmlns:a16="http://schemas.microsoft.com/office/drawing/2014/main" id="{42444F23-E6AF-CDB6-9E6D-EBEEA2169122}"/>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06" name="Oval 43">
              <a:extLst>
                <a:ext uri="{FF2B5EF4-FFF2-40B4-BE49-F238E27FC236}">
                  <a16:creationId xmlns:a16="http://schemas.microsoft.com/office/drawing/2014/main" id="{259EE0E0-A440-9805-E800-7B8805867A7F}"/>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4</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3122" name="グループ化 3121">
            <a:extLst>
              <a:ext uri="{FF2B5EF4-FFF2-40B4-BE49-F238E27FC236}">
                <a16:creationId xmlns:a16="http://schemas.microsoft.com/office/drawing/2014/main" id="{3E027E7D-BFD2-2DC3-A3EF-D6F42ADA7229}"/>
              </a:ext>
            </a:extLst>
          </p:cNvPr>
          <p:cNvGrpSpPr/>
          <p:nvPr/>
        </p:nvGrpSpPr>
        <p:grpSpPr>
          <a:xfrm>
            <a:off x="411030" y="3630825"/>
            <a:ext cx="2208819" cy="1479432"/>
            <a:chOff x="649130" y="2192511"/>
            <a:chExt cx="2694151" cy="1883850"/>
          </a:xfrm>
        </p:grpSpPr>
        <p:grpSp>
          <p:nvGrpSpPr>
            <p:cNvPr id="3123" name="Group 34">
              <a:extLst>
                <a:ext uri="{FF2B5EF4-FFF2-40B4-BE49-F238E27FC236}">
                  <a16:creationId xmlns:a16="http://schemas.microsoft.com/office/drawing/2014/main" id="{70B44464-F9BB-84FF-77A6-F6260F132DB9}"/>
                </a:ext>
              </a:extLst>
            </p:cNvPr>
            <p:cNvGrpSpPr>
              <a:grpSpLocks/>
            </p:cNvGrpSpPr>
            <p:nvPr/>
          </p:nvGrpSpPr>
          <p:grpSpPr bwMode="auto">
            <a:xfrm>
              <a:off x="1323982" y="2559743"/>
              <a:ext cx="1531937" cy="1255713"/>
              <a:chOff x="118" y="203"/>
              <a:chExt cx="74" cy="48"/>
            </a:xfrm>
          </p:grpSpPr>
          <p:sp>
            <p:nvSpPr>
              <p:cNvPr id="3143" name="Rectangle 35">
                <a:extLst>
                  <a:ext uri="{FF2B5EF4-FFF2-40B4-BE49-F238E27FC236}">
                    <a16:creationId xmlns:a16="http://schemas.microsoft.com/office/drawing/2014/main" id="{AD20C5FA-E57C-78D2-BD1C-5146897AFBBF}"/>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44" name="Rectangle 36">
                <a:extLst>
                  <a:ext uri="{FF2B5EF4-FFF2-40B4-BE49-F238E27FC236}">
                    <a16:creationId xmlns:a16="http://schemas.microsoft.com/office/drawing/2014/main" id="{603D2EE0-3392-E0BC-F9BC-3AC921C8962F}"/>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45" name="Rectangle 37">
                <a:extLst>
                  <a:ext uri="{FF2B5EF4-FFF2-40B4-BE49-F238E27FC236}">
                    <a16:creationId xmlns:a16="http://schemas.microsoft.com/office/drawing/2014/main" id="{6DFF3986-7DC7-6E6E-24E3-BD2B95D2AF1E}"/>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124" name="Text Box 47">
              <a:extLst>
                <a:ext uri="{FF2B5EF4-FFF2-40B4-BE49-F238E27FC236}">
                  <a16:creationId xmlns:a16="http://schemas.microsoft.com/office/drawing/2014/main" id="{B3C7E9AA-0476-3685-1902-04B21DA1669F}"/>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125" name="Text Box 46">
              <a:extLst>
                <a:ext uri="{FF2B5EF4-FFF2-40B4-BE49-F238E27FC236}">
                  <a16:creationId xmlns:a16="http://schemas.microsoft.com/office/drawing/2014/main" id="{11662C36-0B28-48FD-C096-5742ACC98663}"/>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中山ｱﾄﾞﾊﾞｲｻﾞｰ</a:t>
              </a:r>
            </a:p>
          </p:txBody>
        </p:sp>
        <p:sp>
          <p:nvSpPr>
            <p:cNvPr id="3126" name="楕円 3125">
              <a:extLst>
                <a:ext uri="{FF2B5EF4-FFF2-40B4-BE49-F238E27FC236}">
                  <a16:creationId xmlns:a16="http://schemas.microsoft.com/office/drawing/2014/main" id="{EFE45BB1-B005-49F1-CE30-46713D436573}"/>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27" name="グループ化 3126">
              <a:extLst>
                <a:ext uri="{FF2B5EF4-FFF2-40B4-BE49-F238E27FC236}">
                  <a16:creationId xmlns:a16="http://schemas.microsoft.com/office/drawing/2014/main" id="{43EA837D-4790-B550-9ACE-27A1D0DC5372}"/>
                </a:ext>
              </a:extLst>
            </p:cNvPr>
            <p:cNvGrpSpPr/>
            <p:nvPr/>
          </p:nvGrpSpPr>
          <p:grpSpPr>
            <a:xfrm>
              <a:off x="967737" y="2730439"/>
              <a:ext cx="2226305" cy="918284"/>
              <a:chOff x="967737" y="2730439"/>
              <a:chExt cx="2226305" cy="918284"/>
            </a:xfrm>
          </p:grpSpPr>
          <p:sp>
            <p:nvSpPr>
              <p:cNvPr id="3139" name="楕円 3138">
                <a:extLst>
                  <a:ext uri="{FF2B5EF4-FFF2-40B4-BE49-F238E27FC236}">
                    <a16:creationId xmlns:a16="http://schemas.microsoft.com/office/drawing/2014/main" id="{FCEA254A-62F7-F9CF-AEC4-D9705220DE08}"/>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0" name="楕円 3139">
                <a:extLst>
                  <a:ext uri="{FF2B5EF4-FFF2-40B4-BE49-F238E27FC236}">
                    <a16:creationId xmlns:a16="http://schemas.microsoft.com/office/drawing/2014/main" id="{1F6B5EE9-5211-D3C8-D5F6-679812B8939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1" name="楕円 3140">
                <a:extLst>
                  <a:ext uri="{FF2B5EF4-FFF2-40B4-BE49-F238E27FC236}">
                    <a16:creationId xmlns:a16="http://schemas.microsoft.com/office/drawing/2014/main" id="{E6F0DC3D-7AE5-6DB3-6194-9CA949C90183}"/>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2" name="楕円 3141">
                <a:extLst>
                  <a:ext uri="{FF2B5EF4-FFF2-40B4-BE49-F238E27FC236}">
                    <a16:creationId xmlns:a16="http://schemas.microsoft.com/office/drawing/2014/main" id="{F50C13B8-09B2-930E-77EB-E247559F455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28" name="グループ化 3127">
              <a:extLst>
                <a:ext uri="{FF2B5EF4-FFF2-40B4-BE49-F238E27FC236}">
                  <a16:creationId xmlns:a16="http://schemas.microsoft.com/office/drawing/2014/main" id="{FDFF2602-A9BD-58CB-47F4-5CDEF2A4AA94}"/>
                </a:ext>
              </a:extLst>
            </p:cNvPr>
            <p:cNvGrpSpPr/>
            <p:nvPr/>
          </p:nvGrpSpPr>
          <p:grpSpPr>
            <a:xfrm>
              <a:off x="968683" y="2729005"/>
              <a:ext cx="2226305" cy="918284"/>
              <a:chOff x="967737" y="2730439"/>
              <a:chExt cx="2226305" cy="918284"/>
            </a:xfrm>
          </p:grpSpPr>
          <p:sp>
            <p:nvSpPr>
              <p:cNvPr id="3135" name="楕円 3134">
                <a:extLst>
                  <a:ext uri="{FF2B5EF4-FFF2-40B4-BE49-F238E27FC236}">
                    <a16:creationId xmlns:a16="http://schemas.microsoft.com/office/drawing/2014/main" id="{BA9772B1-82DD-3395-29F5-4033045BA5E1}"/>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6" name="楕円 3135">
                <a:extLst>
                  <a:ext uri="{FF2B5EF4-FFF2-40B4-BE49-F238E27FC236}">
                    <a16:creationId xmlns:a16="http://schemas.microsoft.com/office/drawing/2014/main" id="{35E5E0FB-07BE-47C9-34DE-D4C5E616450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7" name="楕円 3136">
                <a:extLst>
                  <a:ext uri="{FF2B5EF4-FFF2-40B4-BE49-F238E27FC236}">
                    <a16:creationId xmlns:a16="http://schemas.microsoft.com/office/drawing/2014/main" id="{FA0B2D8D-BA30-FAA0-B0FF-F8123AA097F5}"/>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8" name="楕円 3137">
                <a:extLst>
                  <a:ext uri="{FF2B5EF4-FFF2-40B4-BE49-F238E27FC236}">
                    <a16:creationId xmlns:a16="http://schemas.microsoft.com/office/drawing/2014/main" id="{B16F8E99-3A4D-EE3B-370B-59D68442963B}"/>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29" name="グループ化 3128">
              <a:extLst>
                <a:ext uri="{FF2B5EF4-FFF2-40B4-BE49-F238E27FC236}">
                  <a16:creationId xmlns:a16="http://schemas.microsoft.com/office/drawing/2014/main" id="{FF605017-D443-2916-E4BB-E485022E4ACB}"/>
                </a:ext>
              </a:extLst>
            </p:cNvPr>
            <p:cNvGrpSpPr/>
            <p:nvPr/>
          </p:nvGrpSpPr>
          <p:grpSpPr>
            <a:xfrm>
              <a:off x="967737" y="2728457"/>
              <a:ext cx="2226305" cy="918284"/>
              <a:chOff x="967737" y="2730439"/>
              <a:chExt cx="2226305" cy="918284"/>
            </a:xfrm>
          </p:grpSpPr>
          <p:sp>
            <p:nvSpPr>
              <p:cNvPr id="3131" name="楕円 3130">
                <a:extLst>
                  <a:ext uri="{FF2B5EF4-FFF2-40B4-BE49-F238E27FC236}">
                    <a16:creationId xmlns:a16="http://schemas.microsoft.com/office/drawing/2014/main" id="{AABFE7B5-90CF-6129-F250-21A50A4D6B19}"/>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2" name="楕円 3131">
                <a:extLst>
                  <a:ext uri="{FF2B5EF4-FFF2-40B4-BE49-F238E27FC236}">
                    <a16:creationId xmlns:a16="http://schemas.microsoft.com/office/drawing/2014/main" id="{CB939412-0FE1-907B-D587-3AA0A71613FF}"/>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3" name="楕円 3132">
                <a:extLst>
                  <a:ext uri="{FF2B5EF4-FFF2-40B4-BE49-F238E27FC236}">
                    <a16:creationId xmlns:a16="http://schemas.microsoft.com/office/drawing/2014/main" id="{61778FEE-6400-806E-FE94-883AE6648E78}"/>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4" name="楕円 3133">
                <a:extLst>
                  <a:ext uri="{FF2B5EF4-FFF2-40B4-BE49-F238E27FC236}">
                    <a16:creationId xmlns:a16="http://schemas.microsoft.com/office/drawing/2014/main" id="{EAF5DCC0-C962-0488-D17B-6916ACB8E2BF}"/>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30" name="Oval 43">
              <a:extLst>
                <a:ext uri="{FF2B5EF4-FFF2-40B4-BE49-F238E27FC236}">
                  <a16:creationId xmlns:a16="http://schemas.microsoft.com/office/drawing/2014/main" id="{8D50EE3D-DB26-5EB7-85CC-516FFD058AA6}"/>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5</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3146" name="グループ化 3145">
            <a:extLst>
              <a:ext uri="{FF2B5EF4-FFF2-40B4-BE49-F238E27FC236}">
                <a16:creationId xmlns:a16="http://schemas.microsoft.com/office/drawing/2014/main" id="{36930F81-71CB-3DCE-AC76-218087D2AFE9}"/>
              </a:ext>
            </a:extLst>
          </p:cNvPr>
          <p:cNvGrpSpPr/>
          <p:nvPr/>
        </p:nvGrpSpPr>
        <p:grpSpPr>
          <a:xfrm>
            <a:off x="3061281" y="4820896"/>
            <a:ext cx="2208819" cy="1479432"/>
            <a:chOff x="649130" y="2192511"/>
            <a:chExt cx="2694151" cy="1883850"/>
          </a:xfrm>
        </p:grpSpPr>
        <p:grpSp>
          <p:nvGrpSpPr>
            <p:cNvPr id="3147" name="Group 34">
              <a:extLst>
                <a:ext uri="{FF2B5EF4-FFF2-40B4-BE49-F238E27FC236}">
                  <a16:creationId xmlns:a16="http://schemas.microsoft.com/office/drawing/2014/main" id="{92EFF7B4-C4D6-2403-7881-D7456520CD84}"/>
                </a:ext>
              </a:extLst>
            </p:cNvPr>
            <p:cNvGrpSpPr>
              <a:grpSpLocks/>
            </p:cNvGrpSpPr>
            <p:nvPr/>
          </p:nvGrpSpPr>
          <p:grpSpPr bwMode="auto">
            <a:xfrm>
              <a:off x="1323982" y="2559743"/>
              <a:ext cx="1531937" cy="1255713"/>
              <a:chOff x="118" y="203"/>
              <a:chExt cx="74" cy="48"/>
            </a:xfrm>
          </p:grpSpPr>
          <p:sp>
            <p:nvSpPr>
              <p:cNvPr id="3167" name="Rectangle 35">
                <a:extLst>
                  <a:ext uri="{FF2B5EF4-FFF2-40B4-BE49-F238E27FC236}">
                    <a16:creationId xmlns:a16="http://schemas.microsoft.com/office/drawing/2014/main" id="{45592EC8-07A7-D920-84DD-2E2D03455326}"/>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68" name="Rectangle 36">
                <a:extLst>
                  <a:ext uri="{FF2B5EF4-FFF2-40B4-BE49-F238E27FC236}">
                    <a16:creationId xmlns:a16="http://schemas.microsoft.com/office/drawing/2014/main" id="{BCBAF2D9-AB37-F0CD-D9D4-B41F36A2B9A0}"/>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69" name="Rectangle 37">
                <a:extLst>
                  <a:ext uri="{FF2B5EF4-FFF2-40B4-BE49-F238E27FC236}">
                    <a16:creationId xmlns:a16="http://schemas.microsoft.com/office/drawing/2014/main" id="{492C58EE-6403-A865-6650-88B02E7125EE}"/>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148" name="Text Box 47">
              <a:extLst>
                <a:ext uri="{FF2B5EF4-FFF2-40B4-BE49-F238E27FC236}">
                  <a16:creationId xmlns:a16="http://schemas.microsoft.com/office/drawing/2014/main" id="{422EBD85-8BA8-55DC-4115-7C7D5C9C85E9}"/>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149" name="Text Box 46">
              <a:extLst>
                <a:ext uri="{FF2B5EF4-FFF2-40B4-BE49-F238E27FC236}">
                  <a16:creationId xmlns:a16="http://schemas.microsoft.com/office/drawing/2014/main" id="{090D10B6-18DE-E39E-5B2B-1C4EBED6D5C2}"/>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筧　ｱﾄﾞﾊﾞｲｻﾞｰ</a:t>
              </a:r>
            </a:p>
          </p:txBody>
        </p:sp>
        <p:sp>
          <p:nvSpPr>
            <p:cNvPr id="3150" name="楕円 3149">
              <a:extLst>
                <a:ext uri="{FF2B5EF4-FFF2-40B4-BE49-F238E27FC236}">
                  <a16:creationId xmlns:a16="http://schemas.microsoft.com/office/drawing/2014/main" id="{CCDF20EA-71C3-1F26-9254-C4E63F80FA22}"/>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51" name="グループ化 3150">
              <a:extLst>
                <a:ext uri="{FF2B5EF4-FFF2-40B4-BE49-F238E27FC236}">
                  <a16:creationId xmlns:a16="http://schemas.microsoft.com/office/drawing/2014/main" id="{41665244-B425-15ED-1C6D-91D471978B15}"/>
                </a:ext>
              </a:extLst>
            </p:cNvPr>
            <p:cNvGrpSpPr/>
            <p:nvPr/>
          </p:nvGrpSpPr>
          <p:grpSpPr>
            <a:xfrm>
              <a:off x="967737" y="2730439"/>
              <a:ext cx="2226305" cy="918284"/>
              <a:chOff x="967737" y="2730439"/>
              <a:chExt cx="2226305" cy="918284"/>
            </a:xfrm>
          </p:grpSpPr>
          <p:sp>
            <p:nvSpPr>
              <p:cNvPr id="3163" name="楕円 3162">
                <a:extLst>
                  <a:ext uri="{FF2B5EF4-FFF2-40B4-BE49-F238E27FC236}">
                    <a16:creationId xmlns:a16="http://schemas.microsoft.com/office/drawing/2014/main" id="{7BCA1A11-D91A-972C-B9DC-096C9DC90519}"/>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4" name="楕円 3163">
                <a:extLst>
                  <a:ext uri="{FF2B5EF4-FFF2-40B4-BE49-F238E27FC236}">
                    <a16:creationId xmlns:a16="http://schemas.microsoft.com/office/drawing/2014/main" id="{358F4A73-641C-2A15-ED52-7C7043ADF400}"/>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5" name="楕円 3164">
                <a:extLst>
                  <a:ext uri="{FF2B5EF4-FFF2-40B4-BE49-F238E27FC236}">
                    <a16:creationId xmlns:a16="http://schemas.microsoft.com/office/drawing/2014/main" id="{67258623-2F8F-32F2-1DB0-A6181DC6F778}"/>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6" name="楕円 3165">
                <a:extLst>
                  <a:ext uri="{FF2B5EF4-FFF2-40B4-BE49-F238E27FC236}">
                    <a16:creationId xmlns:a16="http://schemas.microsoft.com/office/drawing/2014/main" id="{F199FB3C-7DE4-A21E-EC8A-24CB8F579070}"/>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52" name="グループ化 3151">
              <a:extLst>
                <a:ext uri="{FF2B5EF4-FFF2-40B4-BE49-F238E27FC236}">
                  <a16:creationId xmlns:a16="http://schemas.microsoft.com/office/drawing/2014/main" id="{ACC8AEC1-2F23-0C2F-8836-6287E42967C7}"/>
                </a:ext>
              </a:extLst>
            </p:cNvPr>
            <p:cNvGrpSpPr/>
            <p:nvPr/>
          </p:nvGrpSpPr>
          <p:grpSpPr>
            <a:xfrm>
              <a:off x="968683" y="2729005"/>
              <a:ext cx="2226305" cy="918284"/>
              <a:chOff x="967737" y="2730439"/>
              <a:chExt cx="2226305" cy="918284"/>
            </a:xfrm>
          </p:grpSpPr>
          <p:sp>
            <p:nvSpPr>
              <p:cNvPr id="3159" name="楕円 3158">
                <a:extLst>
                  <a:ext uri="{FF2B5EF4-FFF2-40B4-BE49-F238E27FC236}">
                    <a16:creationId xmlns:a16="http://schemas.microsoft.com/office/drawing/2014/main" id="{0D38DAF7-A4E9-E46A-20FE-915DCF6C2053}"/>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0" name="楕円 3159">
                <a:extLst>
                  <a:ext uri="{FF2B5EF4-FFF2-40B4-BE49-F238E27FC236}">
                    <a16:creationId xmlns:a16="http://schemas.microsoft.com/office/drawing/2014/main" id="{7945C6AF-9A97-0771-6B18-D464C9466674}"/>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1" name="楕円 3160">
                <a:extLst>
                  <a:ext uri="{FF2B5EF4-FFF2-40B4-BE49-F238E27FC236}">
                    <a16:creationId xmlns:a16="http://schemas.microsoft.com/office/drawing/2014/main" id="{BD9B1262-E747-1039-0110-4BF77E6BC760}"/>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2" name="楕円 3161">
                <a:extLst>
                  <a:ext uri="{FF2B5EF4-FFF2-40B4-BE49-F238E27FC236}">
                    <a16:creationId xmlns:a16="http://schemas.microsoft.com/office/drawing/2014/main" id="{228E0909-181D-26AB-48EC-5C76AB88DC2E}"/>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53" name="グループ化 3152">
              <a:extLst>
                <a:ext uri="{FF2B5EF4-FFF2-40B4-BE49-F238E27FC236}">
                  <a16:creationId xmlns:a16="http://schemas.microsoft.com/office/drawing/2014/main" id="{D27E3275-05E7-495D-FA23-9C5E349710C6}"/>
                </a:ext>
              </a:extLst>
            </p:cNvPr>
            <p:cNvGrpSpPr/>
            <p:nvPr/>
          </p:nvGrpSpPr>
          <p:grpSpPr>
            <a:xfrm>
              <a:off x="967737" y="2728457"/>
              <a:ext cx="2226305" cy="918284"/>
              <a:chOff x="967737" y="2730439"/>
              <a:chExt cx="2226305" cy="918284"/>
            </a:xfrm>
          </p:grpSpPr>
          <p:sp>
            <p:nvSpPr>
              <p:cNvPr id="3155" name="楕円 3154">
                <a:extLst>
                  <a:ext uri="{FF2B5EF4-FFF2-40B4-BE49-F238E27FC236}">
                    <a16:creationId xmlns:a16="http://schemas.microsoft.com/office/drawing/2014/main" id="{BF46150E-814A-5EB4-C74E-B382B2D9B634}"/>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6" name="楕円 3155">
                <a:extLst>
                  <a:ext uri="{FF2B5EF4-FFF2-40B4-BE49-F238E27FC236}">
                    <a16:creationId xmlns:a16="http://schemas.microsoft.com/office/drawing/2014/main" id="{AB27C514-8835-092F-A195-96A087104E46}"/>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7" name="楕円 3156">
                <a:extLst>
                  <a:ext uri="{FF2B5EF4-FFF2-40B4-BE49-F238E27FC236}">
                    <a16:creationId xmlns:a16="http://schemas.microsoft.com/office/drawing/2014/main" id="{6531A01E-A834-C244-E95C-A14E28B79F62}"/>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58" name="楕円 3157">
                <a:extLst>
                  <a:ext uri="{FF2B5EF4-FFF2-40B4-BE49-F238E27FC236}">
                    <a16:creationId xmlns:a16="http://schemas.microsoft.com/office/drawing/2014/main" id="{66495CFF-AFBC-E5DF-7804-03D68B84A802}"/>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54" name="Oval 43">
              <a:extLst>
                <a:ext uri="{FF2B5EF4-FFF2-40B4-BE49-F238E27FC236}">
                  <a16:creationId xmlns:a16="http://schemas.microsoft.com/office/drawing/2014/main" id="{20F69767-3663-F038-046F-E5601C296827}"/>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6</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spTree>
    <p:extLst>
      <p:ext uri="{BB962C8B-B14F-4D97-AF65-F5344CB8AC3E}">
        <p14:creationId xmlns:p14="http://schemas.microsoft.com/office/powerpoint/2010/main" val="2362392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a:t>
            </a:r>
            <a:r>
              <a:rPr lang="en-US" altLang="ja-JP" b="1" dirty="0">
                <a:latin typeface="Meiryo UI" panose="020B0604030504040204" pitchFamily="50" charset="-128"/>
                <a:ea typeface="Meiryo UI" panose="020B0604030504040204" pitchFamily="50" charset="-128"/>
                <a:cs typeface="Meiryo UI" panose="020B0604030504040204" pitchFamily="50" charset="-128"/>
              </a:rPr>
              <a:t>1</a:t>
            </a:r>
            <a:r>
              <a:rPr lang="ja-JP" altLang="en-US" b="1" dirty="0">
                <a:latin typeface="Meiryo UI" panose="020B0604030504040204" pitchFamily="50" charset="-128"/>
                <a:ea typeface="Meiryo UI" panose="020B0604030504040204" pitchFamily="50" charset="-128"/>
                <a:cs typeface="Meiryo UI" panose="020B0604030504040204" pitchFamily="50" charset="-128"/>
              </a:rPr>
              <a:t>　私のＱＣサークル推進計画書の作成</a:t>
            </a:r>
          </a:p>
        </p:txBody>
      </p:sp>
      <p:sp>
        <p:nvSpPr>
          <p:cNvPr id="4" name="Text Box 2">
            <a:extLst>
              <a:ext uri="{FF2B5EF4-FFF2-40B4-BE49-F238E27FC236}">
                <a16:creationId xmlns:a16="http://schemas.microsoft.com/office/drawing/2014/main" id="{EA8B0DC9-5308-4E9F-8C4F-D7EFA768B611}"/>
              </a:ext>
            </a:extLst>
          </p:cNvPr>
          <p:cNvSpPr txBox="1">
            <a:spLocks noChangeArrowheads="1"/>
          </p:cNvSpPr>
          <p:nvPr/>
        </p:nvSpPr>
        <p:spPr bwMode="auto">
          <a:xfrm>
            <a:off x="228600" y="584200"/>
            <a:ext cx="8839200" cy="602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14:4</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０～</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15:05</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作成されました「私のＱＣサークル推進計画書」は、本日回収いたします。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a:solidFill>
                  <a:schemeClr val="tx1"/>
                </a:solidFill>
                <a:ea typeface="HGP創英角ｺﾞｼｯｸUB" panose="020B0900000000000000" pitchFamily="50" charset="-128"/>
              </a:rPr>
              <a:t>私のＱＣサークル推進計画書</a:t>
            </a:r>
          </a:p>
        </p:txBody>
      </p:sp>
      <p:graphicFrame>
        <p:nvGraphicFramePr>
          <p:cNvPr id="23662" name="Group 110"/>
          <p:cNvGraphicFramePr>
            <a:graphicFrameLocks noGrp="1"/>
          </p:cNvGraphicFramePr>
          <p:nvPr>
            <p:extLst>
              <p:ext uri="{D42A27DB-BD31-4B8C-83A1-F6EECF244321}">
                <p14:modId xmlns:p14="http://schemas.microsoft.com/office/powerpoint/2010/main" val="3461377837"/>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427880">
                  <a:extLst>
                    <a:ext uri="{9D8B030D-6E8A-4147-A177-3AD203B41FA5}">
                      <a16:colId xmlns:a16="http://schemas.microsoft.com/office/drawing/2014/main" val="20010"/>
                    </a:ext>
                  </a:extLst>
                </a:gridCol>
                <a:gridCol w="275382">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endPar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推進主体</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a:t>【経路】　本人 ⇒ 研修会事務局 ⇒ 各社事務局 ⇒ 上司 ⇒ 本人</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95701" y="866019"/>
            <a:ext cx="8752598" cy="3625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（１）会場世話人より会場総括ならびに代表・質問チーム発表</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（２）連絡事項</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（代表発表チームは発表後提出）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5480" y="4653136"/>
            <a:ext cx="8686800" cy="1741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（３）合同発表会会場：７階小ホール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・手荷物はすべて持って、移動してください。（</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15:10</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15:20</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Text Box 2">
            <a:extLst>
              <a:ext uri="{FF2B5EF4-FFF2-40B4-BE49-F238E27FC236}">
                <a16:creationId xmlns:a16="http://schemas.microsoft.com/office/drawing/2014/main" id="{501D32C8-BC83-4820-971C-970EBD6A0DF0}"/>
              </a:ext>
            </a:extLst>
          </p:cNvPr>
          <p:cNvSpPr txBox="1">
            <a:spLocks noChangeArrowheads="1"/>
          </p:cNvSpPr>
          <p:nvPr/>
        </p:nvSpPr>
        <p:spPr bwMode="auto">
          <a:xfrm>
            <a:off x="480307" y="-7169"/>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05</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solidFill>
                  <a:srgbClr val="FF0000"/>
                </a:solidFill>
                <a:highlight>
                  <a:srgbClr val="FFFF00"/>
                </a:highlight>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正方形/長方形 1">
            <a:extLst>
              <a:ext uri="{FF2B5EF4-FFF2-40B4-BE49-F238E27FC236}">
                <a16:creationId xmlns:a16="http://schemas.microsoft.com/office/drawing/2014/main" id="{1C3957EF-7086-1132-5841-D2226835CFF9}"/>
              </a:ext>
            </a:extLst>
          </p:cNvPr>
          <p:cNvSpPr/>
          <p:nvPr/>
        </p:nvSpPr>
        <p:spPr>
          <a:xfrm>
            <a:off x="0" y="380245"/>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a:t>
            </a:r>
            <a:r>
              <a:rPr lang="en-US" altLang="ja-JP" b="1" dirty="0">
                <a:latin typeface="Meiryo UI" panose="020B0604030504040204" pitchFamily="50" charset="-128"/>
                <a:ea typeface="Meiryo UI" panose="020B0604030504040204" pitchFamily="50" charset="-128"/>
                <a:cs typeface="Meiryo UI" panose="020B0604030504040204" pitchFamily="50" charset="-128"/>
              </a:rPr>
              <a:t>3</a:t>
            </a:r>
            <a:r>
              <a:rPr lang="ja-JP" altLang="en-US" b="1" dirty="0">
                <a:latin typeface="Meiryo UI" panose="020B0604030504040204" pitchFamily="50" charset="-128"/>
                <a:ea typeface="Meiryo UI" panose="020B0604030504040204" pitchFamily="50" charset="-128"/>
                <a:cs typeface="Meiryo UI" panose="020B0604030504040204" pitchFamily="50" charset="-128"/>
              </a:rPr>
              <a:t>　　総括世話人講評（代表チーム発表含む）・連絡事項　</a:t>
            </a:r>
          </a:p>
        </p:txBody>
      </p:sp>
    </p:spTree>
    <p:extLst>
      <p:ext uri="{BB962C8B-B14F-4D97-AF65-F5344CB8AC3E}">
        <p14:creationId xmlns:p14="http://schemas.microsoft.com/office/powerpoint/2010/main" val="22647306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16:20</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44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④移動準備   </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１分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extLst>
              <p:ext uri="{D42A27DB-BD31-4B8C-83A1-F6EECF244321}">
                <p14:modId xmlns:p14="http://schemas.microsoft.com/office/powerpoint/2010/main" val="315080207"/>
              </p:ext>
            </p:extLst>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7" name="Rectangle 95"/>
          <p:cNvSpPr>
            <a:spLocks noChangeArrowheads="1"/>
          </p:cNvSpPr>
          <p:nvPr/>
        </p:nvSpPr>
        <p:spPr bwMode="auto">
          <a:xfrm>
            <a:off x="6588224" y="1797822"/>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80902" y="997241"/>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内藤会場世話人</a:t>
            </a:r>
          </a:p>
        </p:txBody>
      </p:sp>
      <p:sp>
        <p:nvSpPr>
          <p:cNvPr id="3089" name="Text Box 97"/>
          <p:cNvSpPr txBox="1">
            <a:spLocks noChangeArrowheads="1"/>
          </p:cNvSpPr>
          <p:nvPr/>
        </p:nvSpPr>
        <p:spPr bwMode="auto">
          <a:xfrm>
            <a:off x="5985208" y="134382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稲垣チーフ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603</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2" name="テキスト ボックス 1"/>
          <p:cNvSpPr txBox="1"/>
          <p:nvPr/>
        </p:nvSpPr>
        <p:spPr>
          <a:xfrm>
            <a:off x="152400" y="1267859"/>
            <a:ext cx="4515980" cy="461665"/>
          </a:xfrm>
          <a:prstGeom prst="rect">
            <a:avLst/>
          </a:prstGeom>
          <a:solidFill>
            <a:srgbClr val="FF99FF"/>
          </a:solidFill>
        </p:spPr>
        <p:txBody>
          <a:bodyPr wrap="none" rtlCol="0">
            <a:spAutoFit/>
          </a:bodyPr>
          <a:lstStyle/>
          <a:p>
            <a:r>
              <a:rPr lang="ja-JP" altLang="en-US" dirty="0"/>
              <a:t>最終レイアウトは前日準備で決定</a:t>
            </a:r>
            <a:endParaRPr lang="en-US" altLang="ja-JP" dirty="0"/>
          </a:p>
        </p:txBody>
      </p:sp>
      <p:grpSp>
        <p:nvGrpSpPr>
          <p:cNvPr id="94" name="グループ化 93">
            <a:extLst>
              <a:ext uri="{FF2B5EF4-FFF2-40B4-BE49-F238E27FC236}">
                <a16:creationId xmlns:a16="http://schemas.microsoft.com/office/drawing/2014/main" id="{895B19BF-D48B-EC02-49D8-B2885991BC01}"/>
              </a:ext>
            </a:extLst>
          </p:cNvPr>
          <p:cNvGrpSpPr/>
          <p:nvPr/>
        </p:nvGrpSpPr>
        <p:grpSpPr>
          <a:xfrm>
            <a:off x="987880" y="2113193"/>
            <a:ext cx="2208819" cy="1479432"/>
            <a:chOff x="649130" y="2192511"/>
            <a:chExt cx="2694151" cy="1883850"/>
          </a:xfrm>
        </p:grpSpPr>
        <p:grpSp>
          <p:nvGrpSpPr>
            <p:cNvPr id="48" name="Group 34"/>
            <p:cNvGrpSpPr>
              <a:grpSpLocks/>
            </p:cNvGrpSpPr>
            <p:nvPr/>
          </p:nvGrpSpPr>
          <p:grpSpPr bwMode="auto">
            <a:xfrm>
              <a:off x="1323982" y="2559743"/>
              <a:ext cx="1531937" cy="1255713"/>
              <a:chOff x="118" y="203"/>
              <a:chExt cx="74" cy="48"/>
            </a:xfrm>
          </p:grpSpPr>
          <p:sp>
            <p:nvSpPr>
              <p:cNvPr id="49"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0"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1"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3" name="Text Box 47"/>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28" name="Text Box 46">
              <a:extLst>
                <a:ext uri="{FF2B5EF4-FFF2-40B4-BE49-F238E27FC236}">
                  <a16:creationId xmlns:a16="http://schemas.microsoft.com/office/drawing/2014/main" id="{FCA93B17-D61C-4288-811B-43F356558984}"/>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前田ｱﾄﾞﾊﾞｲｻﾞｰ</a:t>
              </a:r>
            </a:p>
          </p:txBody>
        </p:sp>
        <p:sp>
          <p:nvSpPr>
            <p:cNvPr id="40" name="楕円 39">
              <a:extLst>
                <a:ext uri="{FF2B5EF4-FFF2-40B4-BE49-F238E27FC236}">
                  <a16:creationId xmlns:a16="http://schemas.microsoft.com/office/drawing/2014/main" id="{D1F90AFF-E8B4-4A15-A38F-1B91A4EABB1C}"/>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3">
              <a:extLst>
                <a:ext uri="{FF2B5EF4-FFF2-40B4-BE49-F238E27FC236}">
                  <a16:creationId xmlns:a16="http://schemas.microsoft.com/office/drawing/2014/main" id="{CBEE1870-16DC-4E77-9205-6E4CAAF200DE}"/>
                </a:ext>
              </a:extLst>
            </p:cNvPr>
            <p:cNvGrpSpPr/>
            <p:nvPr/>
          </p:nvGrpSpPr>
          <p:grpSpPr>
            <a:xfrm>
              <a:off x="967737" y="2730439"/>
              <a:ext cx="2226305" cy="918284"/>
              <a:chOff x="967737" y="2730439"/>
              <a:chExt cx="2226305" cy="918284"/>
            </a:xfrm>
          </p:grpSpPr>
          <p:sp>
            <p:nvSpPr>
              <p:cNvPr id="3" name="楕円 2">
                <a:extLst>
                  <a:ext uri="{FF2B5EF4-FFF2-40B4-BE49-F238E27FC236}">
                    <a16:creationId xmlns:a16="http://schemas.microsoft.com/office/drawing/2014/main" id="{F113E393-A8E7-4FEA-A883-1CEE81C9097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29FC0356-D8F7-4616-BCC8-0EC365F5DCE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CC70892C-625B-4825-92CE-87C8069152DB}"/>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3FABE799-6963-4C2C-A4EF-F1828E3DB67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a:extLst>
                <a:ext uri="{FF2B5EF4-FFF2-40B4-BE49-F238E27FC236}">
                  <a16:creationId xmlns:a16="http://schemas.microsoft.com/office/drawing/2014/main" id="{211135FD-9A75-403B-80B9-1F876EB3721F}"/>
                </a:ext>
              </a:extLst>
            </p:cNvPr>
            <p:cNvGrpSpPr/>
            <p:nvPr/>
          </p:nvGrpSpPr>
          <p:grpSpPr>
            <a:xfrm>
              <a:off x="968683" y="2729005"/>
              <a:ext cx="2226305" cy="918284"/>
              <a:chOff x="967737" y="2730439"/>
              <a:chExt cx="2226305" cy="918284"/>
            </a:xfrm>
          </p:grpSpPr>
          <p:sp>
            <p:nvSpPr>
              <p:cNvPr id="45" name="楕円 44">
                <a:extLst>
                  <a:ext uri="{FF2B5EF4-FFF2-40B4-BE49-F238E27FC236}">
                    <a16:creationId xmlns:a16="http://schemas.microsoft.com/office/drawing/2014/main" id="{F25F69A5-69BD-46D5-8329-D1892C260668}"/>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6AE19797-4BFC-4AA5-830B-1B85021E8926}"/>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95F903A4-FEDD-4CB1-8B6B-C9D01785B912}"/>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a:extLst>
                  <a:ext uri="{FF2B5EF4-FFF2-40B4-BE49-F238E27FC236}">
                    <a16:creationId xmlns:a16="http://schemas.microsoft.com/office/drawing/2014/main" id="{14A12A57-020F-42DF-B7B0-C827960CBBF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7" name="グループ化 56">
              <a:extLst>
                <a:ext uri="{FF2B5EF4-FFF2-40B4-BE49-F238E27FC236}">
                  <a16:creationId xmlns:a16="http://schemas.microsoft.com/office/drawing/2014/main" id="{CDBABEE9-5F6C-49FF-875D-D4182BC1A418}"/>
                </a:ext>
              </a:extLst>
            </p:cNvPr>
            <p:cNvGrpSpPr/>
            <p:nvPr/>
          </p:nvGrpSpPr>
          <p:grpSpPr>
            <a:xfrm>
              <a:off x="967737" y="2728457"/>
              <a:ext cx="2226305" cy="918284"/>
              <a:chOff x="967737" y="2730439"/>
              <a:chExt cx="2226305" cy="918284"/>
            </a:xfrm>
          </p:grpSpPr>
          <p:sp>
            <p:nvSpPr>
              <p:cNvPr id="58" name="楕円 57">
                <a:extLst>
                  <a:ext uri="{FF2B5EF4-FFF2-40B4-BE49-F238E27FC236}">
                    <a16:creationId xmlns:a16="http://schemas.microsoft.com/office/drawing/2014/main" id="{D824CE72-B78D-4547-819F-6C4A3C0F03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楕円 58">
                <a:extLst>
                  <a:ext uri="{FF2B5EF4-FFF2-40B4-BE49-F238E27FC236}">
                    <a16:creationId xmlns:a16="http://schemas.microsoft.com/office/drawing/2014/main" id="{AD7B3A4D-B3FD-409D-AEFF-61167D08BD24}"/>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a:extLst>
                  <a:ext uri="{FF2B5EF4-FFF2-40B4-BE49-F238E27FC236}">
                    <a16:creationId xmlns:a16="http://schemas.microsoft.com/office/drawing/2014/main" id="{110B6ED0-02DB-4786-8A13-7EE36EA22AE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a:extLst>
                  <a:ext uri="{FF2B5EF4-FFF2-40B4-BE49-F238E27FC236}">
                    <a16:creationId xmlns:a16="http://schemas.microsoft.com/office/drawing/2014/main" id="{84894DB9-D106-4E0D-ABF2-DD2053F05FB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80" name="Oval 43"/>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2</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95" name="グループ化 94">
            <a:extLst>
              <a:ext uri="{FF2B5EF4-FFF2-40B4-BE49-F238E27FC236}">
                <a16:creationId xmlns:a16="http://schemas.microsoft.com/office/drawing/2014/main" id="{4068A710-D37C-D573-2AB3-7204A26B86D5}"/>
              </a:ext>
            </a:extLst>
          </p:cNvPr>
          <p:cNvGrpSpPr/>
          <p:nvPr/>
        </p:nvGrpSpPr>
        <p:grpSpPr>
          <a:xfrm>
            <a:off x="5252540" y="2279794"/>
            <a:ext cx="2208819" cy="1479432"/>
            <a:chOff x="649130" y="2192511"/>
            <a:chExt cx="2694151" cy="1883850"/>
          </a:xfrm>
        </p:grpSpPr>
        <p:grpSp>
          <p:nvGrpSpPr>
            <p:cNvPr id="96" name="Group 34">
              <a:extLst>
                <a:ext uri="{FF2B5EF4-FFF2-40B4-BE49-F238E27FC236}">
                  <a16:creationId xmlns:a16="http://schemas.microsoft.com/office/drawing/2014/main" id="{CD070EC0-52FC-36A6-D789-B1F54CB99AAE}"/>
                </a:ext>
              </a:extLst>
            </p:cNvPr>
            <p:cNvGrpSpPr>
              <a:grpSpLocks/>
            </p:cNvGrpSpPr>
            <p:nvPr/>
          </p:nvGrpSpPr>
          <p:grpSpPr bwMode="auto">
            <a:xfrm>
              <a:off x="1323982" y="2559743"/>
              <a:ext cx="1531937" cy="1255713"/>
              <a:chOff x="118" y="203"/>
              <a:chExt cx="74" cy="48"/>
            </a:xfrm>
          </p:grpSpPr>
          <p:sp>
            <p:nvSpPr>
              <p:cNvPr id="116" name="Rectangle 35">
                <a:extLst>
                  <a:ext uri="{FF2B5EF4-FFF2-40B4-BE49-F238E27FC236}">
                    <a16:creationId xmlns:a16="http://schemas.microsoft.com/office/drawing/2014/main" id="{95BB6BA2-D5BA-0324-29E4-34920396C6FB}"/>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7" name="Rectangle 36">
                <a:extLst>
                  <a:ext uri="{FF2B5EF4-FFF2-40B4-BE49-F238E27FC236}">
                    <a16:creationId xmlns:a16="http://schemas.microsoft.com/office/drawing/2014/main" id="{71EA7ED9-7972-CB4B-49B8-2DA1BB5DC055}"/>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8" name="Rectangle 37">
                <a:extLst>
                  <a:ext uri="{FF2B5EF4-FFF2-40B4-BE49-F238E27FC236}">
                    <a16:creationId xmlns:a16="http://schemas.microsoft.com/office/drawing/2014/main" id="{A55C3097-ED81-7F39-C943-49E862A01398}"/>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97" name="Text Box 47">
              <a:extLst>
                <a:ext uri="{FF2B5EF4-FFF2-40B4-BE49-F238E27FC236}">
                  <a16:creationId xmlns:a16="http://schemas.microsoft.com/office/drawing/2014/main" id="{8301623F-3411-B25B-5FC4-23F0BA6294DC}"/>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98" name="Text Box 46">
              <a:extLst>
                <a:ext uri="{FF2B5EF4-FFF2-40B4-BE49-F238E27FC236}">
                  <a16:creationId xmlns:a16="http://schemas.microsoft.com/office/drawing/2014/main" id="{65635DEC-B8C4-23A4-82D6-2C8F8E711423}"/>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神谷ｱﾄﾞﾊﾞｲｻﾞｰ</a:t>
              </a:r>
            </a:p>
          </p:txBody>
        </p:sp>
        <p:sp>
          <p:nvSpPr>
            <p:cNvPr id="99" name="楕円 98">
              <a:extLst>
                <a:ext uri="{FF2B5EF4-FFF2-40B4-BE49-F238E27FC236}">
                  <a16:creationId xmlns:a16="http://schemas.microsoft.com/office/drawing/2014/main" id="{757E2911-9D1A-0600-7A70-F424D27809DD}"/>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0" name="グループ化 99">
              <a:extLst>
                <a:ext uri="{FF2B5EF4-FFF2-40B4-BE49-F238E27FC236}">
                  <a16:creationId xmlns:a16="http://schemas.microsoft.com/office/drawing/2014/main" id="{EA1DB977-A221-AF57-07C5-BECC703E276B}"/>
                </a:ext>
              </a:extLst>
            </p:cNvPr>
            <p:cNvGrpSpPr/>
            <p:nvPr/>
          </p:nvGrpSpPr>
          <p:grpSpPr>
            <a:xfrm>
              <a:off x="967737" y="2730439"/>
              <a:ext cx="2226305" cy="918284"/>
              <a:chOff x="967737" y="2730439"/>
              <a:chExt cx="2226305" cy="918284"/>
            </a:xfrm>
          </p:grpSpPr>
          <p:sp>
            <p:nvSpPr>
              <p:cNvPr id="112" name="楕円 111">
                <a:extLst>
                  <a:ext uri="{FF2B5EF4-FFF2-40B4-BE49-F238E27FC236}">
                    <a16:creationId xmlns:a16="http://schemas.microsoft.com/office/drawing/2014/main" id="{7A97ECC6-8F3A-9B75-1BDA-420206AFB92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楕円 112">
                <a:extLst>
                  <a:ext uri="{FF2B5EF4-FFF2-40B4-BE49-F238E27FC236}">
                    <a16:creationId xmlns:a16="http://schemas.microsoft.com/office/drawing/2014/main" id="{2A22FA5D-5483-027D-3B17-16CDE5EEE061}"/>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楕円 113">
                <a:extLst>
                  <a:ext uri="{FF2B5EF4-FFF2-40B4-BE49-F238E27FC236}">
                    <a16:creationId xmlns:a16="http://schemas.microsoft.com/office/drawing/2014/main" id="{A9F280E3-0D00-975B-1062-9BC6E8BB6A5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楕円 114">
                <a:extLst>
                  <a:ext uri="{FF2B5EF4-FFF2-40B4-BE49-F238E27FC236}">
                    <a16:creationId xmlns:a16="http://schemas.microsoft.com/office/drawing/2014/main" id="{76B733F4-6F0A-86B7-5E51-2DB0CBCF1287}"/>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1" name="グループ化 100">
              <a:extLst>
                <a:ext uri="{FF2B5EF4-FFF2-40B4-BE49-F238E27FC236}">
                  <a16:creationId xmlns:a16="http://schemas.microsoft.com/office/drawing/2014/main" id="{58F160E8-B5F8-FEDC-A4FD-530CE5167796}"/>
                </a:ext>
              </a:extLst>
            </p:cNvPr>
            <p:cNvGrpSpPr/>
            <p:nvPr/>
          </p:nvGrpSpPr>
          <p:grpSpPr>
            <a:xfrm>
              <a:off x="968683" y="2729005"/>
              <a:ext cx="2226305" cy="918284"/>
              <a:chOff x="967737" y="2730439"/>
              <a:chExt cx="2226305" cy="918284"/>
            </a:xfrm>
          </p:grpSpPr>
          <p:sp>
            <p:nvSpPr>
              <p:cNvPr id="108" name="楕円 107">
                <a:extLst>
                  <a:ext uri="{FF2B5EF4-FFF2-40B4-BE49-F238E27FC236}">
                    <a16:creationId xmlns:a16="http://schemas.microsoft.com/office/drawing/2014/main" id="{5B2D713C-9473-2741-2EEB-5FBEB3E84E0B}"/>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楕円 108">
                <a:extLst>
                  <a:ext uri="{FF2B5EF4-FFF2-40B4-BE49-F238E27FC236}">
                    <a16:creationId xmlns:a16="http://schemas.microsoft.com/office/drawing/2014/main" id="{A1941978-3EF9-4C62-D27B-004A6A21AE9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楕円 109">
                <a:extLst>
                  <a:ext uri="{FF2B5EF4-FFF2-40B4-BE49-F238E27FC236}">
                    <a16:creationId xmlns:a16="http://schemas.microsoft.com/office/drawing/2014/main" id="{249ADC2B-D596-C31D-AF88-DFD5BBD16807}"/>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楕円 110">
                <a:extLst>
                  <a:ext uri="{FF2B5EF4-FFF2-40B4-BE49-F238E27FC236}">
                    <a16:creationId xmlns:a16="http://schemas.microsoft.com/office/drawing/2014/main" id="{6C9D5CCF-B9A8-9CEF-1981-D8D2941ADF9B}"/>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2" name="グループ化 101">
              <a:extLst>
                <a:ext uri="{FF2B5EF4-FFF2-40B4-BE49-F238E27FC236}">
                  <a16:creationId xmlns:a16="http://schemas.microsoft.com/office/drawing/2014/main" id="{E5DD600F-8B8A-086C-96BB-4E230D5FA418}"/>
                </a:ext>
              </a:extLst>
            </p:cNvPr>
            <p:cNvGrpSpPr/>
            <p:nvPr/>
          </p:nvGrpSpPr>
          <p:grpSpPr>
            <a:xfrm>
              <a:off x="967737" y="2728457"/>
              <a:ext cx="2226305" cy="918284"/>
              <a:chOff x="967737" y="2730439"/>
              <a:chExt cx="2226305" cy="918284"/>
            </a:xfrm>
          </p:grpSpPr>
          <p:sp>
            <p:nvSpPr>
              <p:cNvPr id="104" name="楕円 103">
                <a:extLst>
                  <a:ext uri="{FF2B5EF4-FFF2-40B4-BE49-F238E27FC236}">
                    <a16:creationId xmlns:a16="http://schemas.microsoft.com/office/drawing/2014/main" id="{98D82486-D78F-9A04-CF75-835A0C0212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楕円 104">
                <a:extLst>
                  <a:ext uri="{FF2B5EF4-FFF2-40B4-BE49-F238E27FC236}">
                    <a16:creationId xmlns:a16="http://schemas.microsoft.com/office/drawing/2014/main" id="{77EC938B-5FB8-0A22-B18B-0FBFA6D38F85}"/>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楕円 105">
                <a:extLst>
                  <a:ext uri="{FF2B5EF4-FFF2-40B4-BE49-F238E27FC236}">
                    <a16:creationId xmlns:a16="http://schemas.microsoft.com/office/drawing/2014/main" id="{C0777DD7-7F3A-F36F-0A10-BAAD3A0DF537}"/>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楕円 106">
                <a:extLst>
                  <a:ext uri="{FF2B5EF4-FFF2-40B4-BE49-F238E27FC236}">
                    <a16:creationId xmlns:a16="http://schemas.microsoft.com/office/drawing/2014/main" id="{FECA7C06-7E57-1F8F-EA8B-C2F56B80338D}"/>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3" name="Oval 43">
              <a:extLst>
                <a:ext uri="{FF2B5EF4-FFF2-40B4-BE49-F238E27FC236}">
                  <a16:creationId xmlns:a16="http://schemas.microsoft.com/office/drawing/2014/main" id="{25B36DC8-6589-59A3-51AB-F9F1F6E8022D}"/>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1</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3095" name="グループ化 3094">
            <a:extLst>
              <a:ext uri="{FF2B5EF4-FFF2-40B4-BE49-F238E27FC236}">
                <a16:creationId xmlns:a16="http://schemas.microsoft.com/office/drawing/2014/main" id="{5D42AB9D-8EB2-EBEE-8B64-C1A610AE9C9E}"/>
              </a:ext>
            </a:extLst>
          </p:cNvPr>
          <p:cNvGrpSpPr/>
          <p:nvPr/>
        </p:nvGrpSpPr>
        <p:grpSpPr>
          <a:xfrm>
            <a:off x="5252540" y="4523844"/>
            <a:ext cx="2208819" cy="1479432"/>
            <a:chOff x="649130" y="2192511"/>
            <a:chExt cx="2694151" cy="1883850"/>
          </a:xfrm>
        </p:grpSpPr>
        <p:grpSp>
          <p:nvGrpSpPr>
            <p:cNvPr id="3096" name="Group 34">
              <a:extLst>
                <a:ext uri="{FF2B5EF4-FFF2-40B4-BE49-F238E27FC236}">
                  <a16:creationId xmlns:a16="http://schemas.microsoft.com/office/drawing/2014/main" id="{0C85E7F9-5FF5-DD36-7254-C16B4D5623A0}"/>
                </a:ext>
              </a:extLst>
            </p:cNvPr>
            <p:cNvGrpSpPr>
              <a:grpSpLocks/>
            </p:cNvGrpSpPr>
            <p:nvPr/>
          </p:nvGrpSpPr>
          <p:grpSpPr bwMode="auto">
            <a:xfrm>
              <a:off x="1323982" y="2559743"/>
              <a:ext cx="1531937" cy="1255713"/>
              <a:chOff x="118" y="203"/>
              <a:chExt cx="74" cy="48"/>
            </a:xfrm>
          </p:grpSpPr>
          <p:sp>
            <p:nvSpPr>
              <p:cNvPr id="3119" name="Rectangle 35">
                <a:extLst>
                  <a:ext uri="{FF2B5EF4-FFF2-40B4-BE49-F238E27FC236}">
                    <a16:creationId xmlns:a16="http://schemas.microsoft.com/office/drawing/2014/main" id="{982A33BA-D11B-8054-04AC-5496E61B10E0}"/>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20" name="Rectangle 36">
                <a:extLst>
                  <a:ext uri="{FF2B5EF4-FFF2-40B4-BE49-F238E27FC236}">
                    <a16:creationId xmlns:a16="http://schemas.microsoft.com/office/drawing/2014/main" id="{287886FB-EEC2-59AB-E4B5-5996AAFA8519}"/>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21" name="Rectangle 37">
                <a:extLst>
                  <a:ext uri="{FF2B5EF4-FFF2-40B4-BE49-F238E27FC236}">
                    <a16:creationId xmlns:a16="http://schemas.microsoft.com/office/drawing/2014/main" id="{D0C5070B-BFD2-2BC6-47A0-CA47EA94D962}"/>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097" name="Text Box 47">
              <a:extLst>
                <a:ext uri="{FF2B5EF4-FFF2-40B4-BE49-F238E27FC236}">
                  <a16:creationId xmlns:a16="http://schemas.microsoft.com/office/drawing/2014/main" id="{CD65A41F-3B57-14B2-DA2B-FB3C22A9DB87}"/>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098" name="Text Box 46">
              <a:extLst>
                <a:ext uri="{FF2B5EF4-FFF2-40B4-BE49-F238E27FC236}">
                  <a16:creationId xmlns:a16="http://schemas.microsoft.com/office/drawing/2014/main" id="{24561CB7-4275-AA95-142E-E215B69999E5}"/>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牧野ｱﾄﾞﾊﾞｲｻﾞｰ</a:t>
              </a:r>
            </a:p>
          </p:txBody>
        </p:sp>
        <p:sp>
          <p:nvSpPr>
            <p:cNvPr id="3099" name="楕円 3098">
              <a:extLst>
                <a:ext uri="{FF2B5EF4-FFF2-40B4-BE49-F238E27FC236}">
                  <a16:creationId xmlns:a16="http://schemas.microsoft.com/office/drawing/2014/main" id="{5B6B5D82-24FB-F213-D2B5-0239B872A39B}"/>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00" name="グループ化 3099">
              <a:extLst>
                <a:ext uri="{FF2B5EF4-FFF2-40B4-BE49-F238E27FC236}">
                  <a16:creationId xmlns:a16="http://schemas.microsoft.com/office/drawing/2014/main" id="{5794EFC4-01C0-AD99-444B-3D3DE49468E2}"/>
                </a:ext>
              </a:extLst>
            </p:cNvPr>
            <p:cNvGrpSpPr/>
            <p:nvPr/>
          </p:nvGrpSpPr>
          <p:grpSpPr>
            <a:xfrm>
              <a:off x="967737" y="2730439"/>
              <a:ext cx="2226305" cy="918284"/>
              <a:chOff x="967737" y="2730439"/>
              <a:chExt cx="2226305" cy="918284"/>
            </a:xfrm>
          </p:grpSpPr>
          <p:sp>
            <p:nvSpPr>
              <p:cNvPr id="3115" name="楕円 3114">
                <a:extLst>
                  <a:ext uri="{FF2B5EF4-FFF2-40B4-BE49-F238E27FC236}">
                    <a16:creationId xmlns:a16="http://schemas.microsoft.com/office/drawing/2014/main" id="{39E7E5C7-C343-BE5F-43C0-F2FB0BC4A9D0}"/>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6" name="楕円 3115">
                <a:extLst>
                  <a:ext uri="{FF2B5EF4-FFF2-40B4-BE49-F238E27FC236}">
                    <a16:creationId xmlns:a16="http://schemas.microsoft.com/office/drawing/2014/main" id="{1F1AA07F-5BF3-A79E-2E1C-C4679E7C50D9}"/>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7" name="楕円 3116">
                <a:extLst>
                  <a:ext uri="{FF2B5EF4-FFF2-40B4-BE49-F238E27FC236}">
                    <a16:creationId xmlns:a16="http://schemas.microsoft.com/office/drawing/2014/main" id="{51BFD2EA-6B39-2AD4-BD95-8535EF2CF96F}"/>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8" name="楕円 3117">
                <a:extLst>
                  <a:ext uri="{FF2B5EF4-FFF2-40B4-BE49-F238E27FC236}">
                    <a16:creationId xmlns:a16="http://schemas.microsoft.com/office/drawing/2014/main" id="{C3CE8D8E-FFA1-2336-FE97-E8952887DDA4}"/>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04" name="グループ化 3103">
              <a:extLst>
                <a:ext uri="{FF2B5EF4-FFF2-40B4-BE49-F238E27FC236}">
                  <a16:creationId xmlns:a16="http://schemas.microsoft.com/office/drawing/2014/main" id="{FBDFB5AF-11D3-7363-56E0-04058B5F83FD}"/>
                </a:ext>
              </a:extLst>
            </p:cNvPr>
            <p:cNvGrpSpPr/>
            <p:nvPr/>
          </p:nvGrpSpPr>
          <p:grpSpPr>
            <a:xfrm>
              <a:off x="968683" y="2729005"/>
              <a:ext cx="2226305" cy="918284"/>
              <a:chOff x="967737" y="2730439"/>
              <a:chExt cx="2226305" cy="918284"/>
            </a:xfrm>
          </p:grpSpPr>
          <p:sp>
            <p:nvSpPr>
              <p:cNvPr id="3111" name="楕円 3110">
                <a:extLst>
                  <a:ext uri="{FF2B5EF4-FFF2-40B4-BE49-F238E27FC236}">
                    <a16:creationId xmlns:a16="http://schemas.microsoft.com/office/drawing/2014/main" id="{FA76B605-9FE1-BC75-AA15-85DD3AA78BA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2" name="楕円 3111">
                <a:extLst>
                  <a:ext uri="{FF2B5EF4-FFF2-40B4-BE49-F238E27FC236}">
                    <a16:creationId xmlns:a16="http://schemas.microsoft.com/office/drawing/2014/main" id="{B2C56CE0-113E-4E31-95CB-3D29F7EEFAF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3" name="楕円 3112">
                <a:extLst>
                  <a:ext uri="{FF2B5EF4-FFF2-40B4-BE49-F238E27FC236}">
                    <a16:creationId xmlns:a16="http://schemas.microsoft.com/office/drawing/2014/main" id="{C7D1A78D-7FDD-9595-6072-45068F0B05FB}"/>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4" name="楕円 3113">
                <a:extLst>
                  <a:ext uri="{FF2B5EF4-FFF2-40B4-BE49-F238E27FC236}">
                    <a16:creationId xmlns:a16="http://schemas.microsoft.com/office/drawing/2014/main" id="{6D7B7F08-1676-1738-B70D-FC3AEF183FC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05" name="グループ化 3104">
              <a:extLst>
                <a:ext uri="{FF2B5EF4-FFF2-40B4-BE49-F238E27FC236}">
                  <a16:creationId xmlns:a16="http://schemas.microsoft.com/office/drawing/2014/main" id="{97C1A99F-F244-94D2-373D-552C5D53B996}"/>
                </a:ext>
              </a:extLst>
            </p:cNvPr>
            <p:cNvGrpSpPr/>
            <p:nvPr/>
          </p:nvGrpSpPr>
          <p:grpSpPr>
            <a:xfrm>
              <a:off x="967737" y="2728457"/>
              <a:ext cx="2226305" cy="918284"/>
              <a:chOff x="967737" y="2730439"/>
              <a:chExt cx="2226305" cy="918284"/>
            </a:xfrm>
          </p:grpSpPr>
          <p:sp>
            <p:nvSpPr>
              <p:cNvPr id="3107" name="楕円 3106">
                <a:extLst>
                  <a:ext uri="{FF2B5EF4-FFF2-40B4-BE49-F238E27FC236}">
                    <a16:creationId xmlns:a16="http://schemas.microsoft.com/office/drawing/2014/main" id="{262F9BBE-182F-3305-C112-2BA4BBD4F73F}"/>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8" name="楕円 3107">
                <a:extLst>
                  <a:ext uri="{FF2B5EF4-FFF2-40B4-BE49-F238E27FC236}">
                    <a16:creationId xmlns:a16="http://schemas.microsoft.com/office/drawing/2014/main" id="{9D6B79E6-4800-4256-9776-FB7E652943F9}"/>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9" name="楕円 3108">
                <a:extLst>
                  <a:ext uri="{FF2B5EF4-FFF2-40B4-BE49-F238E27FC236}">
                    <a16:creationId xmlns:a16="http://schemas.microsoft.com/office/drawing/2014/main" id="{A0431DE3-6927-1F2F-8304-5072B2FEB439}"/>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0" name="楕円 3109">
                <a:extLst>
                  <a:ext uri="{FF2B5EF4-FFF2-40B4-BE49-F238E27FC236}">
                    <a16:creationId xmlns:a16="http://schemas.microsoft.com/office/drawing/2014/main" id="{42444F23-E6AF-CDB6-9E6D-EBEEA2169122}"/>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06" name="Oval 43">
              <a:extLst>
                <a:ext uri="{FF2B5EF4-FFF2-40B4-BE49-F238E27FC236}">
                  <a16:creationId xmlns:a16="http://schemas.microsoft.com/office/drawing/2014/main" id="{259EE0E0-A440-9805-E800-7B8805867A7F}"/>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3</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3122" name="グループ化 3121">
            <a:extLst>
              <a:ext uri="{FF2B5EF4-FFF2-40B4-BE49-F238E27FC236}">
                <a16:creationId xmlns:a16="http://schemas.microsoft.com/office/drawing/2014/main" id="{3E027E7D-BFD2-2DC3-A3EF-D6F42ADA7229}"/>
              </a:ext>
            </a:extLst>
          </p:cNvPr>
          <p:cNvGrpSpPr/>
          <p:nvPr/>
        </p:nvGrpSpPr>
        <p:grpSpPr>
          <a:xfrm>
            <a:off x="923752" y="4431584"/>
            <a:ext cx="2208819" cy="1479432"/>
            <a:chOff x="649130" y="2192511"/>
            <a:chExt cx="2694151" cy="1883850"/>
          </a:xfrm>
        </p:grpSpPr>
        <p:grpSp>
          <p:nvGrpSpPr>
            <p:cNvPr id="3123" name="Group 34">
              <a:extLst>
                <a:ext uri="{FF2B5EF4-FFF2-40B4-BE49-F238E27FC236}">
                  <a16:creationId xmlns:a16="http://schemas.microsoft.com/office/drawing/2014/main" id="{70B44464-F9BB-84FF-77A6-F6260F132DB9}"/>
                </a:ext>
              </a:extLst>
            </p:cNvPr>
            <p:cNvGrpSpPr>
              <a:grpSpLocks/>
            </p:cNvGrpSpPr>
            <p:nvPr/>
          </p:nvGrpSpPr>
          <p:grpSpPr bwMode="auto">
            <a:xfrm>
              <a:off x="1323982" y="2559743"/>
              <a:ext cx="1531937" cy="1255713"/>
              <a:chOff x="118" y="203"/>
              <a:chExt cx="74" cy="48"/>
            </a:xfrm>
          </p:grpSpPr>
          <p:sp>
            <p:nvSpPr>
              <p:cNvPr id="3143" name="Rectangle 35">
                <a:extLst>
                  <a:ext uri="{FF2B5EF4-FFF2-40B4-BE49-F238E27FC236}">
                    <a16:creationId xmlns:a16="http://schemas.microsoft.com/office/drawing/2014/main" id="{AD20C5FA-E57C-78D2-BD1C-5146897AFBBF}"/>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44" name="Rectangle 36">
                <a:extLst>
                  <a:ext uri="{FF2B5EF4-FFF2-40B4-BE49-F238E27FC236}">
                    <a16:creationId xmlns:a16="http://schemas.microsoft.com/office/drawing/2014/main" id="{603D2EE0-3392-E0BC-F9BC-3AC921C8962F}"/>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145" name="Rectangle 37">
                <a:extLst>
                  <a:ext uri="{FF2B5EF4-FFF2-40B4-BE49-F238E27FC236}">
                    <a16:creationId xmlns:a16="http://schemas.microsoft.com/office/drawing/2014/main" id="{6DFF3986-7DC7-6E6E-24E3-BD2B95D2AF1E}"/>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3124" name="Text Box 47">
              <a:extLst>
                <a:ext uri="{FF2B5EF4-FFF2-40B4-BE49-F238E27FC236}">
                  <a16:creationId xmlns:a16="http://schemas.microsoft.com/office/drawing/2014/main" id="{B3C7E9AA-0476-3685-1902-04B21DA1669F}"/>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3125" name="Text Box 46">
              <a:extLst>
                <a:ext uri="{FF2B5EF4-FFF2-40B4-BE49-F238E27FC236}">
                  <a16:creationId xmlns:a16="http://schemas.microsoft.com/office/drawing/2014/main" id="{11662C36-0B28-48FD-C096-5742ACC98663}"/>
                </a:ext>
              </a:extLst>
            </p:cNvPr>
            <p:cNvSpPr txBox="1">
              <a:spLocks noChangeArrowheads="1"/>
            </p:cNvSpPr>
            <p:nvPr/>
          </p:nvSpPr>
          <p:spPr bwMode="auto">
            <a:xfrm>
              <a:off x="1000131" y="2192511"/>
              <a:ext cx="2343150" cy="470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高橋ｱﾄﾞﾊﾞｲｻﾞｰ</a:t>
              </a:r>
            </a:p>
          </p:txBody>
        </p:sp>
        <p:sp>
          <p:nvSpPr>
            <p:cNvPr id="3126" name="楕円 3125">
              <a:extLst>
                <a:ext uri="{FF2B5EF4-FFF2-40B4-BE49-F238E27FC236}">
                  <a16:creationId xmlns:a16="http://schemas.microsoft.com/office/drawing/2014/main" id="{EFE45BB1-B005-49F1-CE30-46713D436573}"/>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27" name="グループ化 3126">
              <a:extLst>
                <a:ext uri="{FF2B5EF4-FFF2-40B4-BE49-F238E27FC236}">
                  <a16:creationId xmlns:a16="http://schemas.microsoft.com/office/drawing/2014/main" id="{43EA837D-4790-B550-9ACE-27A1D0DC5372}"/>
                </a:ext>
              </a:extLst>
            </p:cNvPr>
            <p:cNvGrpSpPr/>
            <p:nvPr/>
          </p:nvGrpSpPr>
          <p:grpSpPr>
            <a:xfrm>
              <a:off x="967737" y="2730439"/>
              <a:ext cx="2226305" cy="918284"/>
              <a:chOff x="967737" y="2730439"/>
              <a:chExt cx="2226305" cy="918284"/>
            </a:xfrm>
          </p:grpSpPr>
          <p:sp>
            <p:nvSpPr>
              <p:cNvPr id="3139" name="楕円 3138">
                <a:extLst>
                  <a:ext uri="{FF2B5EF4-FFF2-40B4-BE49-F238E27FC236}">
                    <a16:creationId xmlns:a16="http://schemas.microsoft.com/office/drawing/2014/main" id="{FCEA254A-62F7-F9CF-AEC4-D9705220DE08}"/>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0" name="楕円 3139">
                <a:extLst>
                  <a:ext uri="{FF2B5EF4-FFF2-40B4-BE49-F238E27FC236}">
                    <a16:creationId xmlns:a16="http://schemas.microsoft.com/office/drawing/2014/main" id="{1F6B5EE9-5211-D3C8-D5F6-679812B8939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1" name="楕円 3140">
                <a:extLst>
                  <a:ext uri="{FF2B5EF4-FFF2-40B4-BE49-F238E27FC236}">
                    <a16:creationId xmlns:a16="http://schemas.microsoft.com/office/drawing/2014/main" id="{E6F0DC3D-7AE5-6DB3-6194-9CA949C90183}"/>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2" name="楕円 3141">
                <a:extLst>
                  <a:ext uri="{FF2B5EF4-FFF2-40B4-BE49-F238E27FC236}">
                    <a16:creationId xmlns:a16="http://schemas.microsoft.com/office/drawing/2014/main" id="{F50C13B8-09B2-930E-77EB-E247559F455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28" name="グループ化 3127">
              <a:extLst>
                <a:ext uri="{FF2B5EF4-FFF2-40B4-BE49-F238E27FC236}">
                  <a16:creationId xmlns:a16="http://schemas.microsoft.com/office/drawing/2014/main" id="{FDFF2602-A9BD-58CB-47F4-5CDEF2A4AA94}"/>
                </a:ext>
              </a:extLst>
            </p:cNvPr>
            <p:cNvGrpSpPr/>
            <p:nvPr/>
          </p:nvGrpSpPr>
          <p:grpSpPr>
            <a:xfrm>
              <a:off x="968683" y="2729005"/>
              <a:ext cx="2226305" cy="918284"/>
              <a:chOff x="967737" y="2730439"/>
              <a:chExt cx="2226305" cy="918284"/>
            </a:xfrm>
          </p:grpSpPr>
          <p:sp>
            <p:nvSpPr>
              <p:cNvPr id="3135" name="楕円 3134">
                <a:extLst>
                  <a:ext uri="{FF2B5EF4-FFF2-40B4-BE49-F238E27FC236}">
                    <a16:creationId xmlns:a16="http://schemas.microsoft.com/office/drawing/2014/main" id="{BA9772B1-82DD-3395-29F5-4033045BA5E1}"/>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6" name="楕円 3135">
                <a:extLst>
                  <a:ext uri="{FF2B5EF4-FFF2-40B4-BE49-F238E27FC236}">
                    <a16:creationId xmlns:a16="http://schemas.microsoft.com/office/drawing/2014/main" id="{35E5E0FB-07BE-47C9-34DE-D4C5E616450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7" name="楕円 3136">
                <a:extLst>
                  <a:ext uri="{FF2B5EF4-FFF2-40B4-BE49-F238E27FC236}">
                    <a16:creationId xmlns:a16="http://schemas.microsoft.com/office/drawing/2014/main" id="{FA0B2D8D-BA30-FAA0-B0FF-F8123AA097F5}"/>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8" name="楕円 3137">
                <a:extLst>
                  <a:ext uri="{FF2B5EF4-FFF2-40B4-BE49-F238E27FC236}">
                    <a16:creationId xmlns:a16="http://schemas.microsoft.com/office/drawing/2014/main" id="{B16F8E99-3A4D-EE3B-370B-59D68442963B}"/>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29" name="グループ化 3128">
              <a:extLst>
                <a:ext uri="{FF2B5EF4-FFF2-40B4-BE49-F238E27FC236}">
                  <a16:creationId xmlns:a16="http://schemas.microsoft.com/office/drawing/2014/main" id="{FF605017-D443-2916-E4BB-E485022E4ACB}"/>
                </a:ext>
              </a:extLst>
            </p:cNvPr>
            <p:cNvGrpSpPr/>
            <p:nvPr/>
          </p:nvGrpSpPr>
          <p:grpSpPr>
            <a:xfrm>
              <a:off x="967737" y="2728457"/>
              <a:ext cx="2226305" cy="918284"/>
              <a:chOff x="967737" y="2730439"/>
              <a:chExt cx="2226305" cy="918284"/>
            </a:xfrm>
          </p:grpSpPr>
          <p:sp>
            <p:nvSpPr>
              <p:cNvPr id="3131" name="楕円 3130">
                <a:extLst>
                  <a:ext uri="{FF2B5EF4-FFF2-40B4-BE49-F238E27FC236}">
                    <a16:creationId xmlns:a16="http://schemas.microsoft.com/office/drawing/2014/main" id="{AABFE7B5-90CF-6129-F250-21A50A4D6B19}"/>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2" name="楕円 3131">
                <a:extLst>
                  <a:ext uri="{FF2B5EF4-FFF2-40B4-BE49-F238E27FC236}">
                    <a16:creationId xmlns:a16="http://schemas.microsoft.com/office/drawing/2014/main" id="{CB939412-0FE1-907B-D587-3AA0A71613FF}"/>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3" name="楕円 3132">
                <a:extLst>
                  <a:ext uri="{FF2B5EF4-FFF2-40B4-BE49-F238E27FC236}">
                    <a16:creationId xmlns:a16="http://schemas.microsoft.com/office/drawing/2014/main" id="{61778FEE-6400-806E-FE94-883AE6648E78}"/>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4" name="楕円 3133">
                <a:extLst>
                  <a:ext uri="{FF2B5EF4-FFF2-40B4-BE49-F238E27FC236}">
                    <a16:creationId xmlns:a16="http://schemas.microsoft.com/office/drawing/2014/main" id="{EAF5DCC0-C962-0488-D17B-6916ACB8E2BF}"/>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30" name="Oval 43">
              <a:extLst>
                <a:ext uri="{FF2B5EF4-FFF2-40B4-BE49-F238E27FC236}">
                  <a16:creationId xmlns:a16="http://schemas.microsoft.com/office/drawing/2014/main" id="{8D50EE3D-DB26-5EB7-85CC-516FFD058AA6}"/>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4</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sp>
        <p:nvSpPr>
          <p:cNvPr id="5" name="Text Box 46">
            <a:extLst>
              <a:ext uri="{FF2B5EF4-FFF2-40B4-BE49-F238E27FC236}">
                <a16:creationId xmlns:a16="http://schemas.microsoft.com/office/drawing/2014/main" id="{CC7E6348-FD08-8E59-9EEE-C5BB13790808}"/>
              </a:ext>
            </a:extLst>
          </p:cNvPr>
          <p:cNvSpPr txBox="1">
            <a:spLocks noChangeArrowheads="1"/>
          </p:cNvSpPr>
          <p:nvPr/>
        </p:nvSpPr>
        <p:spPr bwMode="auto">
          <a:xfrm>
            <a:off x="5500520" y="6000302"/>
            <a:ext cx="24897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川澄サブｱﾄﾞﾊﾞｲｻﾞｰ</a:t>
            </a:r>
          </a:p>
        </p:txBody>
      </p:sp>
    </p:spTree>
    <p:extLst>
      <p:ext uri="{BB962C8B-B14F-4D97-AF65-F5344CB8AC3E}">
        <p14:creationId xmlns:p14="http://schemas.microsoft.com/office/powerpoint/2010/main" val="2017849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9"/>
          <p:cNvSpPr>
            <a:spLocks noChangeArrowheads="1"/>
          </p:cNvSpPr>
          <p:nvPr/>
        </p:nvSpPr>
        <p:spPr bwMode="auto">
          <a:xfrm>
            <a:off x="2489952" y="608640"/>
            <a:ext cx="3790950" cy="520700"/>
          </a:xfrm>
          <a:prstGeom prst="rect">
            <a:avLst/>
          </a:prstGeom>
          <a:solidFill>
            <a:srgbClr val="FFFFFF"/>
          </a:solidFill>
          <a:ln w="9525">
            <a:solidFill>
              <a:srgbClr val="000000"/>
            </a:solidFill>
            <a:miter lim="800000"/>
            <a:headEnd/>
            <a:tailEnd/>
          </a:ln>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a:latin typeface="HG丸ｺﾞｼｯｸM-PRO" panose="020F0600000000000000" pitchFamily="50" charset="-128"/>
                <a:ea typeface="HG丸ｺﾞｼｯｸM-PRO" panose="020F0600000000000000" pitchFamily="50" charset="-128"/>
              </a:rPr>
              <a:t>スクリーン</a:t>
            </a:r>
          </a:p>
        </p:txBody>
      </p:sp>
      <p:sp>
        <p:nvSpPr>
          <p:cNvPr id="3087" name="Rectangle 95"/>
          <p:cNvSpPr>
            <a:spLocks noChangeArrowheads="1"/>
          </p:cNvSpPr>
          <p:nvPr/>
        </p:nvSpPr>
        <p:spPr bwMode="auto">
          <a:xfrm>
            <a:off x="6588224" y="1797822"/>
            <a:ext cx="1219200" cy="304800"/>
          </a:xfrm>
          <a:prstGeom prst="rect">
            <a:avLst/>
          </a:prstGeom>
          <a:solidFill>
            <a:schemeClr val="accent1"/>
          </a:solidFill>
          <a:ln w="9525">
            <a:solidFill>
              <a:schemeClr val="tx1"/>
            </a:solidFill>
            <a:miter lim="800000"/>
            <a:headEnd/>
            <a:tailEnd/>
          </a:ln>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088" name="Text Box 96"/>
          <p:cNvSpPr txBox="1">
            <a:spLocks noChangeArrowheads="1"/>
          </p:cNvSpPr>
          <p:nvPr/>
        </p:nvSpPr>
        <p:spPr bwMode="auto">
          <a:xfrm>
            <a:off x="6280902" y="997241"/>
            <a:ext cx="24669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木寺会場世話人</a:t>
            </a:r>
          </a:p>
        </p:txBody>
      </p:sp>
      <p:sp>
        <p:nvSpPr>
          <p:cNvPr id="3089" name="Text Box 97"/>
          <p:cNvSpPr txBox="1">
            <a:spLocks noChangeArrowheads="1"/>
          </p:cNvSpPr>
          <p:nvPr/>
        </p:nvSpPr>
        <p:spPr bwMode="auto">
          <a:xfrm>
            <a:off x="5985208" y="1343823"/>
            <a:ext cx="29523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2000" b="1" dirty="0">
                <a:latin typeface="HG丸ｺﾞｼｯｸM-PRO" panose="020F0600000000000000" pitchFamily="50" charset="-128"/>
                <a:ea typeface="HG丸ｺﾞｼｯｸM-PRO" panose="020F0600000000000000" pitchFamily="50" charset="-128"/>
              </a:rPr>
              <a:t>市川チーフ</a:t>
            </a:r>
            <a:r>
              <a:rPr kumimoji="0" lang="en-US" altLang="ja-JP" sz="2000" b="1" dirty="0">
                <a:latin typeface="HG丸ｺﾞｼｯｸM-PRO" panose="020F0600000000000000" pitchFamily="50" charset="-128"/>
                <a:ea typeface="HG丸ｺﾞｼｯｸM-PRO" panose="020F0600000000000000" pitchFamily="50" charset="-128"/>
              </a:rPr>
              <a:t>AD</a:t>
            </a:r>
            <a:endParaRPr kumimoji="0" lang="ja-JP" altLang="en-US" sz="2000" b="1" dirty="0">
              <a:latin typeface="HG丸ｺﾞｼｯｸM-PRO" panose="020F0600000000000000" pitchFamily="50" charset="-128"/>
              <a:ea typeface="HG丸ｺﾞｼｯｸM-PRO" panose="020F0600000000000000" pitchFamily="50" charset="-128"/>
            </a:endParaRPr>
          </a:p>
        </p:txBody>
      </p:sp>
      <p:sp>
        <p:nvSpPr>
          <p:cNvPr id="3090" name="Text Box 98"/>
          <p:cNvSpPr txBox="1">
            <a:spLocks noChangeArrowheads="1"/>
          </p:cNvSpPr>
          <p:nvPr/>
        </p:nvSpPr>
        <p:spPr bwMode="auto">
          <a:xfrm>
            <a:off x="152400" y="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en-US" altLang="ja-JP" sz="3600" b="1" dirty="0">
                <a:latin typeface="HG丸ｺﾞｼｯｸM-PRO" panose="020F0600000000000000" pitchFamily="50" charset="-128"/>
                <a:ea typeface="HG丸ｺﾞｼｯｸM-PRO" panose="020F0600000000000000" pitchFamily="50" charset="-128"/>
              </a:rPr>
              <a:t>602</a:t>
            </a:r>
            <a:r>
              <a:rPr lang="ja-JP" altLang="en-US" sz="3600" b="1" dirty="0">
                <a:latin typeface="HG丸ｺﾞｼｯｸM-PRO" panose="020F0600000000000000" pitchFamily="50" charset="-128"/>
                <a:ea typeface="HG丸ｺﾞｼｯｸM-PRO" panose="020F0600000000000000" pitchFamily="50" charset="-128"/>
              </a:rPr>
              <a:t>研修室レイアウト</a:t>
            </a:r>
          </a:p>
        </p:txBody>
      </p:sp>
      <p:sp>
        <p:nvSpPr>
          <p:cNvPr id="2" name="テキスト ボックス 1"/>
          <p:cNvSpPr txBox="1"/>
          <p:nvPr/>
        </p:nvSpPr>
        <p:spPr>
          <a:xfrm>
            <a:off x="152400" y="1267859"/>
            <a:ext cx="4515980" cy="461665"/>
          </a:xfrm>
          <a:prstGeom prst="rect">
            <a:avLst/>
          </a:prstGeom>
          <a:solidFill>
            <a:srgbClr val="FF99FF"/>
          </a:solidFill>
        </p:spPr>
        <p:txBody>
          <a:bodyPr wrap="none" rtlCol="0">
            <a:spAutoFit/>
          </a:bodyPr>
          <a:lstStyle/>
          <a:p>
            <a:r>
              <a:rPr lang="ja-JP" altLang="en-US" dirty="0"/>
              <a:t>最終レイアウトは前日準備で決定</a:t>
            </a:r>
            <a:endParaRPr lang="en-US" altLang="ja-JP" dirty="0"/>
          </a:p>
        </p:txBody>
      </p:sp>
      <p:grpSp>
        <p:nvGrpSpPr>
          <p:cNvPr id="94" name="グループ化 93">
            <a:extLst>
              <a:ext uri="{FF2B5EF4-FFF2-40B4-BE49-F238E27FC236}">
                <a16:creationId xmlns:a16="http://schemas.microsoft.com/office/drawing/2014/main" id="{895B19BF-D48B-EC02-49D8-B2885991BC01}"/>
              </a:ext>
            </a:extLst>
          </p:cNvPr>
          <p:cNvGrpSpPr/>
          <p:nvPr/>
        </p:nvGrpSpPr>
        <p:grpSpPr>
          <a:xfrm>
            <a:off x="1043847" y="3291323"/>
            <a:ext cx="2611254" cy="1789247"/>
            <a:chOff x="649130" y="2192511"/>
            <a:chExt cx="2694151" cy="1883850"/>
          </a:xfrm>
        </p:grpSpPr>
        <p:grpSp>
          <p:nvGrpSpPr>
            <p:cNvPr id="48" name="Group 34"/>
            <p:cNvGrpSpPr>
              <a:grpSpLocks/>
            </p:cNvGrpSpPr>
            <p:nvPr/>
          </p:nvGrpSpPr>
          <p:grpSpPr bwMode="auto">
            <a:xfrm>
              <a:off x="1323982" y="2559743"/>
              <a:ext cx="1531937" cy="1255713"/>
              <a:chOff x="118" y="203"/>
              <a:chExt cx="74" cy="48"/>
            </a:xfrm>
          </p:grpSpPr>
          <p:sp>
            <p:nvSpPr>
              <p:cNvPr id="49" name="Rectangle 35"/>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0" name="Rectangle 36"/>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51" name="Rectangle 37"/>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53" name="Text Box 47"/>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28" name="Text Box 46">
              <a:extLst>
                <a:ext uri="{FF2B5EF4-FFF2-40B4-BE49-F238E27FC236}">
                  <a16:creationId xmlns:a16="http://schemas.microsoft.com/office/drawing/2014/main" id="{FCA93B17-D61C-4288-811B-43F356558984}"/>
                </a:ext>
              </a:extLst>
            </p:cNvPr>
            <p:cNvSpPr txBox="1">
              <a:spLocks noChangeArrowheads="1"/>
            </p:cNvSpPr>
            <p:nvPr/>
          </p:nvSpPr>
          <p:spPr bwMode="auto">
            <a:xfrm>
              <a:off x="1000131" y="2192511"/>
              <a:ext cx="2343150" cy="388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宮内ｱﾄﾞﾊﾞｲｻﾞｰ</a:t>
              </a:r>
            </a:p>
          </p:txBody>
        </p:sp>
        <p:sp>
          <p:nvSpPr>
            <p:cNvPr id="40" name="楕円 39">
              <a:extLst>
                <a:ext uri="{FF2B5EF4-FFF2-40B4-BE49-F238E27FC236}">
                  <a16:creationId xmlns:a16="http://schemas.microsoft.com/office/drawing/2014/main" id="{D1F90AFF-E8B4-4A15-A38F-1B91A4EABB1C}"/>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 name="グループ化 3">
              <a:extLst>
                <a:ext uri="{FF2B5EF4-FFF2-40B4-BE49-F238E27FC236}">
                  <a16:creationId xmlns:a16="http://schemas.microsoft.com/office/drawing/2014/main" id="{CBEE1870-16DC-4E77-9205-6E4CAAF200DE}"/>
                </a:ext>
              </a:extLst>
            </p:cNvPr>
            <p:cNvGrpSpPr/>
            <p:nvPr/>
          </p:nvGrpSpPr>
          <p:grpSpPr>
            <a:xfrm>
              <a:off x="967737" y="2730439"/>
              <a:ext cx="2226305" cy="918284"/>
              <a:chOff x="967737" y="2730439"/>
              <a:chExt cx="2226305" cy="918284"/>
            </a:xfrm>
          </p:grpSpPr>
          <p:sp>
            <p:nvSpPr>
              <p:cNvPr id="3" name="楕円 2">
                <a:extLst>
                  <a:ext uri="{FF2B5EF4-FFF2-40B4-BE49-F238E27FC236}">
                    <a16:creationId xmlns:a16="http://schemas.microsoft.com/office/drawing/2014/main" id="{F113E393-A8E7-4FEA-A883-1CEE81C9097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29FC0356-D8F7-4616-BCC8-0EC365F5DCEE}"/>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CC70892C-625B-4825-92CE-87C8069152DB}"/>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3FABE799-6963-4C2C-A4EF-F1828E3DB67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a:extLst>
                <a:ext uri="{FF2B5EF4-FFF2-40B4-BE49-F238E27FC236}">
                  <a16:creationId xmlns:a16="http://schemas.microsoft.com/office/drawing/2014/main" id="{211135FD-9A75-403B-80B9-1F876EB3721F}"/>
                </a:ext>
              </a:extLst>
            </p:cNvPr>
            <p:cNvGrpSpPr/>
            <p:nvPr/>
          </p:nvGrpSpPr>
          <p:grpSpPr>
            <a:xfrm>
              <a:off x="968683" y="2729005"/>
              <a:ext cx="2226305" cy="918284"/>
              <a:chOff x="967737" y="2730439"/>
              <a:chExt cx="2226305" cy="918284"/>
            </a:xfrm>
          </p:grpSpPr>
          <p:sp>
            <p:nvSpPr>
              <p:cNvPr id="45" name="楕円 44">
                <a:extLst>
                  <a:ext uri="{FF2B5EF4-FFF2-40B4-BE49-F238E27FC236}">
                    <a16:creationId xmlns:a16="http://schemas.microsoft.com/office/drawing/2014/main" id="{F25F69A5-69BD-46D5-8329-D1892C260668}"/>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6AE19797-4BFC-4AA5-830B-1B85021E8926}"/>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95F903A4-FEDD-4CB1-8B6B-C9D01785B912}"/>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a:extLst>
                  <a:ext uri="{FF2B5EF4-FFF2-40B4-BE49-F238E27FC236}">
                    <a16:creationId xmlns:a16="http://schemas.microsoft.com/office/drawing/2014/main" id="{14A12A57-020F-42DF-B7B0-C827960CBBFC}"/>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7" name="グループ化 56">
              <a:extLst>
                <a:ext uri="{FF2B5EF4-FFF2-40B4-BE49-F238E27FC236}">
                  <a16:creationId xmlns:a16="http://schemas.microsoft.com/office/drawing/2014/main" id="{CDBABEE9-5F6C-49FF-875D-D4182BC1A418}"/>
                </a:ext>
              </a:extLst>
            </p:cNvPr>
            <p:cNvGrpSpPr/>
            <p:nvPr/>
          </p:nvGrpSpPr>
          <p:grpSpPr>
            <a:xfrm>
              <a:off x="967737" y="2728457"/>
              <a:ext cx="2226305" cy="918284"/>
              <a:chOff x="967737" y="2730439"/>
              <a:chExt cx="2226305" cy="918284"/>
            </a:xfrm>
          </p:grpSpPr>
          <p:sp>
            <p:nvSpPr>
              <p:cNvPr id="58" name="楕円 57">
                <a:extLst>
                  <a:ext uri="{FF2B5EF4-FFF2-40B4-BE49-F238E27FC236}">
                    <a16:creationId xmlns:a16="http://schemas.microsoft.com/office/drawing/2014/main" id="{D824CE72-B78D-4547-819F-6C4A3C0F03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楕円 58">
                <a:extLst>
                  <a:ext uri="{FF2B5EF4-FFF2-40B4-BE49-F238E27FC236}">
                    <a16:creationId xmlns:a16="http://schemas.microsoft.com/office/drawing/2014/main" id="{AD7B3A4D-B3FD-409D-AEFF-61167D08BD24}"/>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a:extLst>
                  <a:ext uri="{FF2B5EF4-FFF2-40B4-BE49-F238E27FC236}">
                    <a16:creationId xmlns:a16="http://schemas.microsoft.com/office/drawing/2014/main" id="{110B6ED0-02DB-4786-8A13-7EE36EA22AE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a:extLst>
                  <a:ext uri="{FF2B5EF4-FFF2-40B4-BE49-F238E27FC236}">
                    <a16:creationId xmlns:a16="http://schemas.microsoft.com/office/drawing/2014/main" id="{84894DB9-D106-4E0D-ABF2-DD2053F05FB1}"/>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80" name="Oval 43"/>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2</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grpSp>
        <p:nvGrpSpPr>
          <p:cNvPr id="95" name="グループ化 94">
            <a:extLst>
              <a:ext uri="{FF2B5EF4-FFF2-40B4-BE49-F238E27FC236}">
                <a16:creationId xmlns:a16="http://schemas.microsoft.com/office/drawing/2014/main" id="{4068A710-D37C-D573-2AB3-7204A26B86D5}"/>
              </a:ext>
            </a:extLst>
          </p:cNvPr>
          <p:cNvGrpSpPr/>
          <p:nvPr/>
        </p:nvGrpSpPr>
        <p:grpSpPr>
          <a:xfrm>
            <a:off x="5529387" y="3276627"/>
            <a:ext cx="2546748" cy="1682700"/>
            <a:chOff x="649130" y="2192511"/>
            <a:chExt cx="2694151" cy="1883850"/>
          </a:xfrm>
        </p:grpSpPr>
        <p:grpSp>
          <p:nvGrpSpPr>
            <p:cNvPr id="96" name="Group 34">
              <a:extLst>
                <a:ext uri="{FF2B5EF4-FFF2-40B4-BE49-F238E27FC236}">
                  <a16:creationId xmlns:a16="http://schemas.microsoft.com/office/drawing/2014/main" id="{CD070EC0-52FC-36A6-D789-B1F54CB99AAE}"/>
                </a:ext>
              </a:extLst>
            </p:cNvPr>
            <p:cNvGrpSpPr>
              <a:grpSpLocks/>
            </p:cNvGrpSpPr>
            <p:nvPr/>
          </p:nvGrpSpPr>
          <p:grpSpPr bwMode="auto">
            <a:xfrm>
              <a:off x="1323982" y="2559743"/>
              <a:ext cx="1531937" cy="1255713"/>
              <a:chOff x="118" y="203"/>
              <a:chExt cx="74" cy="48"/>
            </a:xfrm>
          </p:grpSpPr>
          <p:sp>
            <p:nvSpPr>
              <p:cNvPr id="116" name="Rectangle 35">
                <a:extLst>
                  <a:ext uri="{FF2B5EF4-FFF2-40B4-BE49-F238E27FC236}">
                    <a16:creationId xmlns:a16="http://schemas.microsoft.com/office/drawing/2014/main" id="{95BB6BA2-D5BA-0324-29E4-34920396C6FB}"/>
                  </a:ext>
                </a:extLst>
              </p:cNvPr>
              <p:cNvSpPr>
                <a:spLocks noChangeArrowheads="1"/>
              </p:cNvSpPr>
              <p:nvPr/>
            </p:nvSpPr>
            <p:spPr bwMode="auto">
              <a:xfrm>
                <a:off x="118" y="203"/>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7" name="Rectangle 36">
                <a:extLst>
                  <a:ext uri="{FF2B5EF4-FFF2-40B4-BE49-F238E27FC236}">
                    <a16:creationId xmlns:a16="http://schemas.microsoft.com/office/drawing/2014/main" id="{71EA7ED9-7972-CB4B-49B8-2DA1BB5DC055}"/>
                  </a:ext>
                </a:extLst>
              </p:cNvPr>
              <p:cNvSpPr>
                <a:spLocks noChangeArrowheads="1"/>
              </p:cNvSpPr>
              <p:nvPr/>
            </p:nvSpPr>
            <p:spPr bwMode="auto">
              <a:xfrm>
                <a:off x="118" y="219"/>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8" name="Rectangle 37">
                <a:extLst>
                  <a:ext uri="{FF2B5EF4-FFF2-40B4-BE49-F238E27FC236}">
                    <a16:creationId xmlns:a16="http://schemas.microsoft.com/office/drawing/2014/main" id="{A55C3097-ED81-7F39-C943-49E862A01398}"/>
                  </a:ext>
                </a:extLst>
              </p:cNvPr>
              <p:cNvSpPr>
                <a:spLocks noChangeArrowheads="1"/>
              </p:cNvSpPr>
              <p:nvPr/>
            </p:nvSpPr>
            <p:spPr bwMode="auto">
              <a:xfrm>
                <a:off x="118" y="235"/>
                <a:ext cx="74" cy="16"/>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97" name="Text Box 47">
              <a:extLst>
                <a:ext uri="{FF2B5EF4-FFF2-40B4-BE49-F238E27FC236}">
                  <a16:creationId xmlns:a16="http://schemas.microsoft.com/office/drawing/2014/main" id="{8301623F-3411-B25B-5FC4-23F0BA6294DC}"/>
                </a:ext>
              </a:extLst>
            </p:cNvPr>
            <p:cNvSpPr txBox="1">
              <a:spLocks noChangeArrowheads="1"/>
            </p:cNvSpPr>
            <p:nvPr/>
          </p:nvSpPr>
          <p:spPr bwMode="auto">
            <a:xfrm>
              <a:off x="649130" y="3425977"/>
              <a:ext cx="21796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dirty="0">
                  <a:latin typeface="HG丸ｺﾞｼｯｸM-PRO" panose="020F0600000000000000" pitchFamily="50" charset="-128"/>
                  <a:ea typeface="HG丸ｺﾞｼｯｸM-PRO" panose="020F0600000000000000" pitchFamily="50" charset="-128"/>
                </a:rPr>
                <a:t>（</a:t>
              </a:r>
              <a:r>
                <a:rPr kumimoji="0" lang="en-US" altLang="ja-JP" sz="1800" dirty="0">
                  <a:latin typeface="HG丸ｺﾞｼｯｸM-PRO" panose="020F0600000000000000" pitchFamily="50" charset="-128"/>
                  <a:ea typeface="HG丸ｺﾞｼｯｸM-PRO" panose="020F0600000000000000" pitchFamily="50" charset="-128"/>
                </a:rPr>
                <a:t>5</a:t>
              </a:r>
              <a:r>
                <a:rPr kumimoji="0" lang="ja-JP" altLang="en-US" sz="1800" dirty="0">
                  <a:latin typeface="HG丸ｺﾞｼｯｸM-PRO" panose="020F0600000000000000" pitchFamily="50" charset="-128"/>
                  <a:ea typeface="HG丸ｺﾞｼｯｸM-PRO" panose="020F0600000000000000" pitchFamily="50" charset="-128"/>
                </a:rPr>
                <a:t>名）</a:t>
              </a:r>
            </a:p>
          </p:txBody>
        </p:sp>
        <p:sp>
          <p:nvSpPr>
            <p:cNvPr id="98" name="Text Box 46">
              <a:extLst>
                <a:ext uri="{FF2B5EF4-FFF2-40B4-BE49-F238E27FC236}">
                  <a16:creationId xmlns:a16="http://schemas.microsoft.com/office/drawing/2014/main" id="{65635DEC-B8C4-23A4-82D6-2C8F8E711423}"/>
                </a:ext>
              </a:extLst>
            </p:cNvPr>
            <p:cNvSpPr txBox="1">
              <a:spLocks noChangeArrowheads="1"/>
            </p:cNvSpPr>
            <p:nvPr/>
          </p:nvSpPr>
          <p:spPr bwMode="auto">
            <a:xfrm>
              <a:off x="1000131" y="2192511"/>
              <a:ext cx="2343150" cy="413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小倉ｱﾄﾞﾊﾞｲｻﾞｰ</a:t>
              </a:r>
            </a:p>
          </p:txBody>
        </p:sp>
        <p:sp>
          <p:nvSpPr>
            <p:cNvPr id="99" name="楕円 98">
              <a:extLst>
                <a:ext uri="{FF2B5EF4-FFF2-40B4-BE49-F238E27FC236}">
                  <a16:creationId xmlns:a16="http://schemas.microsoft.com/office/drawing/2014/main" id="{757E2911-9D1A-0600-7A70-F424D27809DD}"/>
                </a:ext>
              </a:extLst>
            </p:cNvPr>
            <p:cNvSpPr/>
            <p:nvPr/>
          </p:nvSpPr>
          <p:spPr>
            <a:xfrm>
              <a:off x="2008616" y="3894065"/>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0" name="グループ化 99">
              <a:extLst>
                <a:ext uri="{FF2B5EF4-FFF2-40B4-BE49-F238E27FC236}">
                  <a16:creationId xmlns:a16="http://schemas.microsoft.com/office/drawing/2014/main" id="{EA1DB977-A221-AF57-07C5-BECC703E276B}"/>
                </a:ext>
              </a:extLst>
            </p:cNvPr>
            <p:cNvGrpSpPr/>
            <p:nvPr/>
          </p:nvGrpSpPr>
          <p:grpSpPr>
            <a:xfrm>
              <a:off x="967737" y="2730439"/>
              <a:ext cx="2226305" cy="918284"/>
              <a:chOff x="967737" y="2730439"/>
              <a:chExt cx="2226305" cy="918284"/>
            </a:xfrm>
          </p:grpSpPr>
          <p:sp>
            <p:nvSpPr>
              <p:cNvPr id="112" name="楕円 111">
                <a:extLst>
                  <a:ext uri="{FF2B5EF4-FFF2-40B4-BE49-F238E27FC236}">
                    <a16:creationId xmlns:a16="http://schemas.microsoft.com/office/drawing/2014/main" id="{7A97ECC6-8F3A-9B75-1BDA-420206AFB92A}"/>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楕円 112">
                <a:extLst>
                  <a:ext uri="{FF2B5EF4-FFF2-40B4-BE49-F238E27FC236}">
                    <a16:creationId xmlns:a16="http://schemas.microsoft.com/office/drawing/2014/main" id="{2A22FA5D-5483-027D-3B17-16CDE5EEE061}"/>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楕円 113">
                <a:extLst>
                  <a:ext uri="{FF2B5EF4-FFF2-40B4-BE49-F238E27FC236}">
                    <a16:creationId xmlns:a16="http://schemas.microsoft.com/office/drawing/2014/main" id="{A9F280E3-0D00-975B-1062-9BC6E8BB6A5C}"/>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楕円 114">
                <a:extLst>
                  <a:ext uri="{FF2B5EF4-FFF2-40B4-BE49-F238E27FC236}">
                    <a16:creationId xmlns:a16="http://schemas.microsoft.com/office/drawing/2014/main" id="{76B733F4-6F0A-86B7-5E51-2DB0CBCF1287}"/>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1" name="グループ化 100">
              <a:extLst>
                <a:ext uri="{FF2B5EF4-FFF2-40B4-BE49-F238E27FC236}">
                  <a16:creationId xmlns:a16="http://schemas.microsoft.com/office/drawing/2014/main" id="{58F160E8-B5F8-FEDC-A4FD-530CE5167796}"/>
                </a:ext>
              </a:extLst>
            </p:cNvPr>
            <p:cNvGrpSpPr/>
            <p:nvPr/>
          </p:nvGrpSpPr>
          <p:grpSpPr>
            <a:xfrm>
              <a:off x="968683" y="2729005"/>
              <a:ext cx="2226305" cy="918284"/>
              <a:chOff x="967737" y="2730439"/>
              <a:chExt cx="2226305" cy="918284"/>
            </a:xfrm>
          </p:grpSpPr>
          <p:sp>
            <p:nvSpPr>
              <p:cNvPr id="108" name="楕円 107">
                <a:extLst>
                  <a:ext uri="{FF2B5EF4-FFF2-40B4-BE49-F238E27FC236}">
                    <a16:creationId xmlns:a16="http://schemas.microsoft.com/office/drawing/2014/main" id="{5B2D713C-9473-2741-2EEB-5FBEB3E84E0B}"/>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楕円 108">
                <a:extLst>
                  <a:ext uri="{FF2B5EF4-FFF2-40B4-BE49-F238E27FC236}">
                    <a16:creationId xmlns:a16="http://schemas.microsoft.com/office/drawing/2014/main" id="{A1941978-3EF9-4C62-D27B-004A6A21AE9D}"/>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楕円 109">
                <a:extLst>
                  <a:ext uri="{FF2B5EF4-FFF2-40B4-BE49-F238E27FC236}">
                    <a16:creationId xmlns:a16="http://schemas.microsoft.com/office/drawing/2014/main" id="{249ADC2B-D596-C31D-AF88-DFD5BBD16807}"/>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楕円 110">
                <a:extLst>
                  <a:ext uri="{FF2B5EF4-FFF2-40B4-BE49-F238E27FC236}">
                    <a16:creationId xmlns:a16="http://schemas.microsoft.com/office/drawing/2014/main" id="{6C9D5CCF-B9A8-9CEF-1981-D8D2941ADF9B}"/>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2" name="グループ化 101">
              <a:extLst>
                <a:ext uri="{FF2B5EF4-FFF2-40B4-BE49-F238E27FC236}">
                  <a16:creationId xmlns:a16="http://schemas.microsoft.com/office/drawing/2014/main" id="{E5DD600F-8B8A-086C-96BB-4E230D5FA418}"/>
                </a:ext>
              </a:extLst>
            </p:cNvPr>
            <p:cNvGrpSpPr/>
            <p:nvPr/>
          </p:nvGrpSpPr>
          <p:grpSpPr>
            <a:xfrm>
              <a:off x="967737" y="2728457"/>
              <a:ext cx="2226305" cy="918284"/>
              <a:chOff x="967737" y="2730439"/>
              <a:chExt cx="2226305" cy="918284"/>
            </a:xfrm>
          </p:grpSpPr>
          <p:sp>
            <p:nvSpPr>
              <p:cNvPr id="104" name="楕円 103">
                <a:extLst>
                  <a:ext uri="{FF2B5EF4-FFF2-40B4-BE49-F238E27FC236}">
                    <a16:creationId xmlns:a16="http://schemas.microsoft.com/office/drawing/2014/main" id="{98D82486-D78F-9A04-CF75-835A0C0212BE}"/>
                  </a:ext>
                </a:extLst>
              </p:cNvPr>
              <p:cNvSpPr/>
              <p:nvPr/>
            </p:nvSpPr>
            <p:spPr>
              <a:xfrm>
                <a:off x="2993395" y="273043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楕円 104">
                <a:extLst>
                  <a:ext uri="{FF2B5EF4-FFF2-40B4-BE49-F238E27FC236}">
                    <a16:creationId xmlns:a16="http://schemas.microsoft.com/office/drawing/2014/main" id="{77EC938B-5FB8-0A22-B18B-0FBFA6D38F85}"/>
                  </a:ext>
                </a:extLst>
              </p:cNvPr>
              <p:cNvSpPr/>
              <p:nvPr/>
            </p:nvSpPr>
            <p:spPr>
              <a:xfrm>
                <a:off x="2999722" y="3445923"/>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楕円 105">
                <a:extLst>
                  <a:ext uri="{FF2B5EF4-FFF2-40B4-BE49-F238E27FC236}">
                    <a16:creationId xmlns:a16="http://schemas.microsoft.com/office/drawing/2014/main" id="{C0777DD7-7F3A-F36F-0A10-BAAD3A0DF537}"/>
                  </a:ext>
                </a:extLst>
              </p:cNvPr>
              <p:cNvSpPr/>
              <p:nvPr/>
            </p:nvSpPr>
            <p:spPr>
              <a:xfrm>
                <a:off x="967737" y="3466427"/>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楕円 106">
                <a:extLst>
                  <a:ext uri="{FF2B5EF4-FFF2-40B4-BE49-F238E27FC236}">
                    <a16:creationId xmlns:a16="http://schemas.microsoft.com/office/drawing/2014/main" id="{FECA7C06-7E57-1F8F-EA8B-C2F56B80338D}"/>
                  </a:ext>
                </a:extLst>
              </p:cNvPr>
              <p:cNvSpPr/>
              <p:nvPr/>
            </p:nvSpPr>
            <p:spPr>
              <a:xfrm>
                <a:off x="967737" y="2741979"/>
                <a:ext cx="194320" cy="18229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3" name="Oval 43">
              <a:extLst>
                <a:ext uri="{FF2B5EF4-FFF2-40B4-BE49-F238E27FC236}">
                  <a16:creationId xmlns:a16="http://schemas.microsoft.com/office/drawing/2014/main" id="{25B36DC8-6589-59A3-51AB-F9F1F6E8022D}"/>
                </a:ext>
              </a:extLst>
            </p:cNvPr>
            <p:cNvSpPr>
              <a:spLocks noChangeArrowheads="1"/>
            </p:cNvSpPr>
            <p:nvPr/>
          </p:nvSpPr>
          <p:spPr bwMode="auto">
            <a:xfrm>
              <a:off x="1624426" y="2651769"/>
              <a:ext cx="900000" cy="900000"/>
            </a:xfrm>
            <a:prstGeom prst="ellipse">
              <a:avLst/>
            </a:prstGeom>
            <a:solidFill>
              <a:srgbClr val="FFFFFF"/>
            </a:solidFill>
            <a:ln w="9525">
              <a:solidFill>
                <a:srgbClr val="000000"/>
              </a:solidFill>
              <a:round/>
              <a:headEnd/>
              <a:tailEnd/>
            </a:ln>
          </p:spPr>
          <p:txBody>
            <a:bodyPr>
              <a:no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en-US" altLang="ja-JP" sz="2800" b="1" dirty="0">
                  <a:latin typeface="HG丸ｺﾞｼｯｸM-PRO" panose="020F0600000000000000" pitchFamily="50" charset="-128"/>
                  <a:ea typeface="HG丸ｺﾞｼｯｸM-PRO" panose="020F0600000000000000" pitchFamily="50" charset="-128"/>
                </a:rPr>
                <a:t>1</a:t>
              </a:r>
              <a:endParaRPr kumimoji="0" lang="ja-JP" altLang="en-US" sz="2800" b="1" dirty="0">
                <a:latin typeface="HG丸ｺﾞｼｯｸM-PRO" panose="020F0600000000000000" pitchFamily="50" charset="-128"/>
                <a:ea typeface="HG丸ｺﾞｼｯｸM-PRO" panose="020F0600000000000000" pitchFamily="50" charset="-128"/>
              </a:endParaRPr>
            </a:p>
          </p:txBody>
        </p:sp>
      </p:grpSp>
      <p:sp>
        <p:nvSpPr>
          <p:cNvPr id="5" name="Text Box 46">
            <a:extLst>
              <a:ext uri="{FF2B5EF4-FFF2-40B4-BE49-F238E27FC236}">
                <a16:creationId xmlns:a16="http://schemas.microsoft.com/office/drawing/2014/main" id="{A19A766E-C115-FBE7-B32A-97D8E0838AAB}"/>
              </a:ext>
            </a:extLst>
          </p:cNvPr>
          <p:cNvSpPr txBox="1">
            <a:spLocks noChangeArrowheads="1"/>
          </p:cNvSpPr>
          <p:nvPr/>
        </p:nvSpPr>
        <p:spPr bwMode="auto">
          <a:xfrm>
            <a:off x="5723806" y="5938313"/>
            <a:ext cx="24897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須藤サブｱﾄﾞﾊﾞｲｻﾞｰ</a:t>
            </a:r>
          </a:p>
        </p:txBody>
      </p:sp>
      <p:sp>
        <p:nvSpPr>
          <p:cNvPr id="6" name="Text Box 46">
            <a:extLst>
              <a:ext uri="{FF2B5EF4-FFF2-40B4-BE49-F238E27FC236}">
                <a16:creationId xmlns:a16="http://schemas.microsoft.com/office/drawing/2014/main" id="{25364C30-922F-CDF7-A815-78DD8593C2D8}"/>
              </a:ext>
            </a:extLst>
          </p:cNvPr>
          <p:cNvSpPr txBox="1">
            <a:spLocks noChangeArrowheads="1"/>
          </p:cNvSpPr>
          <p:nvPr/>
        </p:nvSpPr>
        <p:spPr bwMode="auto">
          <a:xfrm>
            <a:off x="5723805" y="6249360"/>
            <a:ext cx="248970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0"/>
              </a:spcBef>
              <a:buFontTx/>
              <a:buNone/>
            </a:pPr>
            <a:r>
              <a:rPr kumimoji="0" lang="ja-JP" altLang="en-US" sz="1800" b="1" dirty="0">
                <a:latin typeface="HG丸ｺﾞｼｯｸM-PRO" panose="020F0600000000000000" pitchFamily="50" charset="-128"/>
                <a:ea typeface="HG丸ｺﾞｼｯｸM-PRO" panose="020F0600000000000000" pitchFamily="50" charset="-128"/>
              </a:rPr>
              <a:t>恩澤サブｱﾄﾞﾊﾞｲｻﾞｰ</a:t>
            </a:r>
            <a:endParaRPr kumimoji="0" lang="en-US" altLang="ja-JP" sz="1800" b="1" dirty="0">
              <a:latin typeface="HG丸ｺﾞｼｯｸM-PRO" panose="020F0600000000000000" pitchFamily="50" charset="-128"/>
              <a:ea typeface="HG丸ｺﾞｼｯｸM-PRO" panose="020F0600000000000000" pitchFamily="50" charset="-128"/>
            </a:endParaRPr>
          </a:p>
          <a:p>
            <a:pPr algn="ctr">
              <a:spcBef>
                <a:spcPct val="0"/>
              </a:spcBef>
              <a:buFontTx/>
              <a:buNone/>
            </a:pPr>
            <a:r>
              <a:rPr kumimoji="0" lang="ja-JP" altLang="en-US" sz="1200" b="1" dirty="0">
                <a:latin typeface="HG丸ｺﾞｼｯｸM-PRO" panose="020F0600000000000000" pitchFamily="50" charset="-128"/>
                <a:ea typeface="HG丸ｺﾞｼｯｸM-PRO" panose="020F0600000000000000" pitchFamily="50" charset="-128"/>
              </a:rPr>
              <a:t>（</a:t>
            </a:r>
            <a:r>
              <a:rPr kumimoji="0" lang="en-US" altLang="ja-JP" sz="1200" b="1" dirty="0">
                <a:latin typeface="HG丸ｺﾞｼｯｸM-PRO" panose="020F0600000000000000" pitchFamily="50" charset="-128"/>
                <a:ea typeface="HG丸ｺﾞｼｯｸM-PRO" panose="020F0600000000000000" pitchFamily="50" charset="-128"/>
              </a:rPr>
              <a:t>25</a:t>
            </a:r>
            <a:r>
              <a:rPr kumimoji="0" lang="ja-JP" altLang="en-US" sz="1200" b="1" dirty="0">
                <a:latin typeface="HG丸ｺﾞｼｯｸM-PRO" panose="020F0600000000000000" pitchFamily="50" charset="-128"/>
                <a:ea typeface="HG丸ｺﾞｼｯｸM-PRO" panose="020F0600000000000000" pitchFamily="50" charset="-128"/>
              </a:rPr>
              <a:t>欠席）</a:t>
            </a:r>
          </a:p>
        </p:txBody>
      </p:sp>
    </p:spTree>
    <p:extLst>
      <p:ext uri="{BB962C8B-B14F-4D97-AF65-F5344CB8AC3E}">
        <p14:creationId xmlns:p14="http://schemas.microsoft.com/office/powerpoint/2010/main" val="884165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graphicFrame>
        <p:nvGraphicFramePr>
          <p:cNvPr id="5" name="表 4">
            <a:extLst>
              <a:ext uri="{FF2B5EF4-FFF2-40B4-BE49-F238E27FC236}">
                <a16:creationId xmlns:a16="http://schemas.microsoft.com/office/drawing/2014/main" id="{233659FE-EFB4-4A1C-9976-1B12B5FE5756}"/>
              </a:ext>
            </a:extLst>
          </p:cNvPr>
          <p:cNvGraphicFramePr>
            <a:graphicFrameLocks noGrp="1"/>
          </p:cNvGraphicFramePr>
          <p:nvPr>
            <p:extLst>
              <p:ext uri="{D42A27DB-BD31-4B8C-83A1-F6EECF244321}">
                <p14:modId xmlns:p14="http://schemas.microsoft.com/office/powerpoint/2010/main" val="2410024518"/>
              </p:ext>
            </p:extLst>
          </p:nvPr>
        </p:nvGraphicFramePr>
        <p:xfrm>
          <a:off x="107505" y="601328"/>
          <a:ext cx="8928991" cy="6067759"/>
        </p:xfrm>
        <a:graphic>
          <a:graphicData uri="http://schemas.openxmlformats.org/drawingml/2006/table">
            <a:tbl>
              <a:tblPr firstRow="1" firstCol="1" lastRow="1" lastCol="1" bandRow="1" bandCol="1"/>
              <a:tblGrid>
                <a:gridCol w="717909">
                  <a:extLst>
                    <a:ext uri="{9D8B030D-6E8A-4147-A177-3AD203B41FA5}">
                      <a16:colId xmlns:a16="http://schemas.microsoft.com/office/drawing/2014/main" val="4132221719"/>
                    </a:ext>
                  </a:extLst>
                </a:gridCol>
                <a:gridCol w="2737027">
                  <a:extLst>
                    <a:ext uri="{9D8B030D-6E8A-4147-A177-3AD203B41FA5}">
                      <a16:colId xmlns:a16="http://schemas.microsoft.com/office/drawing/2014/main" val="2848445204"/>
                    </a:ext>
                  </a:extLst>
                </a:gridCol>
                <a:gridCol w="4969999">
                  <a:extLst>
                    <a:ext uri="{9D8B030D-6E8A-4147-A177-3AD203B41FA5}">
                      <a16:colId xmlns:a16="http://schemas.microsoft.com/office/drawing/2014/main" val="3844433692"/>
                    </a:ext>
                  </a:extLst>
                </a:gridCol>
                <a:gridCol w="504056">
                  <a:extLst>
                    <a:ext uri="{9D8B030D-6E8A-4147-A177-3AD203B41FA5}">
                      <a16:colId xmlns:a16="http://schemas.microsoft.com/office/drawing/2014/main" val="3017019085"/>
                    </a:ext>
                  </a:extLst>
                </a:gridCol>
              </a:tblGrid>
              <a:tr h="232566">
                <a:tc>
                  <a:txBody>
                    <a:bodyPr/>
                    <a:lstStyle/>
                    <a:p>
                      <a:pPr algn="ctr">
                        <a:lnSpc>
                          <a:spcPts val="1800"/>
                        </a:lnSpc>
                      </a:pP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日</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時　間</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内　　　　　　容</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担当</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180300"/>
                  </a:ext>
                </a:extLst>
              </a:tr>
              <a:tr h="318847">
                <a:tc rowSpan="6">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1</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11:35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グループ討論の進め方の説明</a:t>
                      </a:r>
                      <a:endParaRPr lang="ja-JP" sz="1050" strike="sngStrike" dirty="0">
                        <a:solidFill>
                          <a:srgbClr val="FF0000"/>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世</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9127102"/>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11:45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自己紹介・ウォーミングアップ</a:t>
                      </a:r>
                      <a:endParaRPr lang="ja-JP" altLang="en-US" sz="1050" b="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C.AD</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4966951"/>
                  </a:ext>
                </a:extLst>
              </a:tr>
              <a:tr h="318847">
                <a:tc vMerge="1">
                  <a:txBody>
                    <a:bodyPr/>
                    <a:lstStyle/>
                    <a:p>
                      <a:endParaRPr kumimoji="1" lang="ja-JP" altLang="en-US"/>
                    </a:p>
                  </a:txBody>
                  <a:tcPr/>
                </a:tc>
                <a:tc>
                  <a:txBody>
                    <a:bodyPr/>
                    <a:lstStyle/>
                    <a:p>
                      <a:pPr algn="ct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12:00</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12:20</a:t>
                      </a:r>
                    </a:p>
                    <a:p>
                      <a:pPr algn="ct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20</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分）</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グループの旗づくり（役割分担など）</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C.AD</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965920"/>
                  </a:ext>
                </a:extLst>
              </a:tr>
              <a:tr h="318847">
                <a:tc vMerge="1">
                  <a:txBody>
                    <a:bodyPr/>
                    <a:lstStyle/>
                    <a:p>
                      <a:endParaRPr kumimoji="1" lang="ja-JP" altLang="en-US"/>
                    </a:p>
                  </a:txBody>
                  <a:tcPr/>
                </a:tc>
                <a:tc>
                  <a:txBody>
                    <a:bodyPr/>
                    <a:lstStyle/>
                    <a:p>
                      <a:pPr algn="ct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12:20</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13:20</a:t>
                      </a:r>
                    </a:p>
                    <a:p>
                      <a:pPr algn="ct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(60</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ja-JP" sz="1050" dirty="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7204929"/>
                  </a:ext>
                </a:extLst>
              </a:tr>
              <a:tr h="361818">
                <a:tc vMerge="1">
                  <a:txBody>
                    <a:bodyPr/>
                    <a:lstStyle/>
                    <a:p>
                      <a:endParaRPr kumimoji="1" lang="ja-JP" altLang="en-US"/>
                    </a:p>
                  </a:txBody>
                  <a:tcPr>
                    <a:lnT w="12700" cmpd="sng">
                      <a:noFill/>
                      <a:prstDash val="solid"/>
                    </a:lnT>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推進者</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としてあるべき姿」の統一認識と重要行動ポイントの選定</a:t>
                      </a:r>
                    </a:p>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C.AD</a:t>
                      </a:r>
                      <a:endParaRPr lang="ja-JP" alt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8360059"/>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情報</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交流</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会（各コース別）</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世</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1293848"/>
                  </a:ext>
                </a:extLst>
              </a:tr>
              <a:tr h="318847">
                <a:tc>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 </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閉会</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世</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6512345"/>
                  </a:ext>
                </a:extLst>
              </a:tr>
              <a:tr h="318847">
                <a:tc rowSpan="11">
                  <a:txBody>
                    <a:bodyPr/>
                    <a:lstStyle/>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２</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9:0</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9:10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受付・</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事務連絡（</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推進者</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コース</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会場ごと</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世</a:t>
                      </a:r>
                      <a:endParaRPr lang="ja-JP" alt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2603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現状の姿と問題点</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課題</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の明確化</a:t>
                      </a:r>
                    </a:p>
                    <a:p>
                      <a:pPr algn="just">
                        <a:tabLst>
                          <a:tab pos="2700020" algn="ctr"/>
                          <a:tab pos="5400040" algn="r"/>
                          <a:tab pos="533400" algn="l"/>
                        </a:tabLst>
                      </a:pPr>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C.AD</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66545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推進者</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として「やるべきこと（方策）」の洗い出し</a:t>
                      </a:r>
                    </a:p>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　（適宜休憩）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C.AD</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78747"/>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11:10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(50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活動支援マトリックス表の充実とまとめ</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C.AD</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214133"/>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52857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グループ討論のまとめと発表準備</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C.AD</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528003"/>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13:30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14:</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40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70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ＧＤ結果発表　</a:t>
                      </a:r>
                      <a:r>
                        <a:rPr lang="ja-JP" altLang="en-US" sz="1050" b="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・情報交流・代表サークル選出</a:t>
                      </a:r>
                      <a:endParaRPr lang="ja-JP" sz="1050" b="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世</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063064"/>
                  </a:ext>
                </a:extLst>
              </a:tr>
              <a:tr h="352735">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14:</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40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(3</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私のＱＣサークル推進計画書の作成</a:t>
                      </a:r>
                    </a:p>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b="0" strike="noStrike"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15:10</a:t>
                      </a:r>
                      <a:r>
                        <a:rPr lang="ja-JP" sz="1050" b="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rPr>
                        <a:t>～ コース別研修閉会あいさつ</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（会場世話人）</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＆代表サークル報告</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pPr>
                      <a:r>
                        <a:rPr lang="ja-JP" altLang="en-US" sz="900" dirty="0">
                          <a:effectLst/>
                          <a:latin typeface="Meiryo UI" panose="020B0604030504040204" pitchFamily="50" charset="-128"/>
                          <a:ea typeface="Meiryo UI" panose="020B0604030504040204" pitchFamily="50" charset="-128"/>
                          <a:cs typeface="Times New Roman" panose="02020603050405020304" pitchFamily="18" charset="0"/>
                        </a:rPr>
                        <a:t>世</a:t>
                      </a:r>
                      <a:endParaRPr lang="ja-JP" sz="90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656068"/>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会場移動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alt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0744725"/>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合同発表会　質疑応答　総評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ja-JP"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595658"/>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30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閉会挨拶　アンケート記入　解散</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rPr>
                        <a:t>―</a:t>
                      </a:r>
                      <a:endParaRPr kumimoji="1" lang="ja-JP" altLang="ja-JP" sz="105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216700"/>
                  </a:ext>
                </a:extLst>
              </a:tr>
            </a:tbl>
          </a:graphicData>
        </a:graphic>
      </p:graphicFrame>
    </p:spTree>
    <p:extLst>
      <p:ext uri="{BB962C8B-B14F-4D97-AF65-F5344CB8AC3E}">
        <p14:creationId xmlns:p14="http://schemas.microsoft.com/office/powerpoint/2010/main" val="3256616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FF66150-1E5D-2750-43F6-9641E9C9CF08}"/>
              </a:ext>
            </a:extLst>
          </p:cNvPr>
          <p:cNvSpPr txBox="1"/>
          <p:nvPr/>
        </p:nvSpPr>
        <p:spPr>
          <a:xfrm>
            <a:off x="2635" y="10261"/>
            <a:ext cx="9141366" cy="461665"/>
          </a:xfrm>
          <a:prstGeom prst="rect">
            <a:avLst/>
          </a:prstGeom>
          <a:noFill/>
        </p:spPr>
        <p:txBody>
          <a:bodyPr wrap="square" rtlCol="0">
            <a:spAutoFit/>
          </a:bodyPr>
          <a:lstStyle/>
          <a:p>
            <a:r>
              <a:rPr kumimoji="1" lang="en-US" altLang="ja-JP" b="1" dirty="0">
                <a:solidFill>
                  <a:srgbClr val="000000"/>
                </a:solidFill>
                <a:latin typeface="Meiryo UI" panose="020B0604030504040204" pitchFamily="50" charset="-128"/>
                <a:ea typeface="Meiryo UI" panose="020B0604030504040204" pitchFamily="50" charset="-128"/>
              </a:rPr>
              <a:t>【</a:t>
            </a:r>
            <a:r>
              <a:rPr kumimoji="1" lang="ja-JP" altLang="en-US" b="1" dirty="0">
                <a:solidFill>
                  <a:srgbClr val="000000"/>
                </a:solidFill>
                <a:latin typeface="Meiryo UI" panose="020B0604030504040204" pitchFamily="50" charset="-128"/>
                <a:ea typeface="Meiryo UI" panose="020B0604030504040204" pitchFamily="50" charset="-128"/>
              </a:rPr>
              <a:t>初めに</a:t>
            </a:r>
            <a:r>
              <a:rPr kumimoji="1" lang="en-US" altLang="ja-JP" b="1" dirty="0">
                <a:solidFill>
                  <a:srgbClr val="000000"/>
                </a:solidFill>
                <a:latin typeface="Meiryo UI" panose="020B0604030504040204" pitchFamily="50" charset="-128"/>
                <a:ea typeface="Meiryo UI" panose="020B0604030504040204" pitchFamily="50" charset="-128"/>
              </a:rPr>
              <a:t>】</a:t>
            </a:r>
            <a:endParaRPr kumimoji="1" lang="ja-JP" altLang="en-US" b="1" dirty="0"/>
          </a:p>
        </p:txBody>
      </p:sp>
      <p:sp>
        <p:nvSpPr>
          <p:cNvPr id="3" name="テキスト ボックス 2">
            <a:extLst>
              <a:ext uri="{FF2B5EF4-FFF2-40B4-BE49-F238E27FC236}">
                <a16:creationId xmlns:a16="http://schemas.microsoft.com/office/drawing/2014/main" id="{0C05AE9C-3D23-17FF-4DEA-71A4158F2956}"/>
              </a:ext>
            </a:extLst>
          </p:cNvPr>
          <p:cNvSpPr txBox="1"/>
          <p:nvPr/>
        </p:nvSpPr>
        <p:spPr>
          <a:xfrm>
            <a:off x="4987093" y="15746"/>
            <a:ext cx="4156907" cy="369332"/>
          </a:xfrm>
          <a:prstGeom prst="rect">
            <a:avLst/>
          </a:prstGeom>
          <a:solidFill>
            <a:srgbClr val="FFFF00"/>
          </a:solid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Text Box 2">
            <a:extLst>
              <a:ext uri="{FF2B5EF4-FFF2-40B4-BE49-F238E27FC236}">
                <a16:creationId xmlns:a16="http://schemas.microsoft.com/office/drawing/2014/main" id="{EC6FDBE5-DCC2-5C01-4D6E-C3A18FFF0476}"/>
              </a:ext>
            </a:extLst>
          </p:cNvPr>
          <p:cNvSpPr txBox="1">
            <a:spLocks noChangeArrowheads="1"/>
          </p:cNvSpPr>
          <p:nvPr/>
        </p:nvSpPr>
        <p:spPr bwMode="auto">
          <a:xfrm>
            <a:off x="228600" y="533400"/>
            <a:ext cx="8686800" cy="5016758"/>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◆運営側担当者の紹介</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　　①世話人</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　　②会場チーフアドバイザー</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　　③会場グループアドバイザー</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◆今回の研修会に対する想い</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　　持って帰っていただきたい　ワンポイントアドバイス</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☆招待事例、講話、その他より</a:t>
            </a:r>
            <a:endParaRPr lang="en-US" altLang="ja-JP"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071111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533400"/>
            <a:ext cx="8686800" cy="174466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研修目的</a:t>
            </a:r>
          </a:p>
          <a:p>
            <a:pPr eaLnBrk="1" hangingPunct="1">
              <a:spcBef>
                <a:spcPct val="50000"/>
              </a:spcBef>
              <a:buFontTx/>
              <a:buNone/>
            </a:pPr>
            <a:r>
              <a:rPr lang="ja-JP" altLang="en-US" sz="24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推進者としての「あるべき姿」から「やるべき事」を考え、討論で出された意見や発表内容、他社との情報交換から、個人の具体的な推進計画を考える</a:t>
            </a:r>
          </a:p>
        </p:txBody>
      </p:sp>
      <p:sp>
        <p:nvSpPr>
          <p:cNvPr id="6147" name="Text Box 3"/>
          <p:cNvSpPr txBox="1">
            <a:spLocks noChangeArrowheads="1"/>
          </p:cNvSpPr>
          <p:nvPr/>
        </p:nvSpPr>
        <p:spPr bwMode="auto">
          <a:xfrm>
            <a:off x="533400" y="3124200"/>
            <a:ext cx="81534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一口に「推進者」と言ってもその範囲は広く、事業所や部の推進担当者、課単位の推進者、サークルに密着した推進者（コーチ、サークル長など）、全社の推進事務局の立場などさまざまです。　今回のグループ討論は、直接サークルを見る推進者の立場で議論を進めてください。</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これからグループ討論をスムーズに進めていくためには、メンバー全員で、「推進者のあるべき姿」を再認識し、明確にする必要があります。</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14600" y="2362200"/>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7" name="テキスト ボックス 6">
            <a:extLst>
              <a:ext uri="{FF2B5EF4-FFF2-40B4-BE49-F238E27FC236}">
                <a16:creationId xmlns:a16="http://schemas.microsoft.com/office/drawing/2014/main" id="{6EFBC041-9E57-469D-BF25-F8052836B758}"/>
              </a:ext>
            </a:extLst>
          </p:cNvPr>
          <p:cNvSpPr txBox="1"/>
          <p:nvPr/>
        </p:nvSpPr>
        <p:spPr>
          <a:xfrm>
            <a:off x="5148064" y="-17275"/>
            <a:ext cx="4156907" cy="369332"/>
          </a:xfrm>
          <a:prstGeom prst="rect">
            <a:avLst/>
          </a:prstGeom>
          <a:solidFill>
            <a:srgbClr val="FFFF00"/>
          </a:solid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9946" y="565760"/>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a:t>
            </a: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「参加券、紹介項目メモ」を活用。</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4164573"/>
            <a:ext cx="2636912" cy="2636912"/>
          </a:xfrm>
          <a:prstGeom prst="rect">
            <a:avLst/>
          </a:prstGeom>
        </p:spPr>
      </p:pic>
      <p:sp>
        <p:nvSpPr>
          <p:cNvPr id="8" name="テキスト ボックス 7">
            <a:extLst>
              <a:ext uri="{FF2B5EF4-FFF2-40B4-BE49-F238E27FC236}">
                <a16:creationId xmlns:a16="http://schemas.microsoft.com/office/drawing/2014/main" id="{0B602DE7-289E-455E-99C6-4367611268EE}"/>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9" name="図 8">
            <a:extLst>
              <a:ext uri="{FF2B5EF4-FFF2-40B4-BE49-F238E27FC236}">
                <a16:creationId xmlns:a16="http://schemas.microsoft.com/office/drawing/2014/main" id="{D9CBCFF3-8B17-F068-F50A-DDE4F1B05D57}"/>
              </a:ext>
            </a:extLst>
          </p:cNvPr>
          <p:cNvPicPr>
            <a:picLocks noChangeAspect="1"/>
          </p:cNvPicPr>
          <p:nvPr/>
        </p:nvPicPr>
        <p:blipFill>
          <a:blip r:embed="rId3"/>
          <a:stretch>
            <a:fillRect/>
          </a:stretch>
        </p:blipFill>
        <p:spPr>
          <a:xfrm>
            <a:off x="5508104" y="848353"/>
            <a:ext cx="3168352" cy="4315589"/>
          </a:xfrm>
          <a:prstGeom prst="rect">
            <a:avLst/>
          </a:prstGeom>
          <a:solidFill>
            <a:schemeClr val="bg1"/>
          </a:solidFill>
          <a:ln w="19050">
            <a:solidFill>
              <a:schemeClr val="tx1"/>
            </a:solidFill>
          </a:ln>
        </p:spPr>
      </p:pic>
      <p:sp>
        <p:nvSpPr>
          <p:cNvPr id="11" name="楕円 10">
            <a:extLst>
              <a:ext uri="{FF2B5EF4-FFF2-40B4-BE49-F238E27FC236}">
                <a16:creationId xmlns:a16="http://schemas.microsoft.com/office/drawing/2014/main" id="{EF2A7B9F-95E7-31BA-46E1-C6B7E99713BE}"/>
              </a:ext>
            </a:extLst>
          </p:cNvPr>
          <p:cNvSpPr/>
          <p:nvPr/>
        </p:nvSpPr>
        <p:spPr>
          <a:xfrm>
            <a:off x="5148064" y="2996952"/>
            <a:ext cx="3744416" cy="116762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a:extLst>
              <a:ext uri="{FF2B5EF4-FFF2-40B4-BE49-F238E27FC236}">
                <a16:creationId xmlns:a16="http://schemas.microsoft.com/office/drawing/2014/main" id="{7902C215-5108-EC72-FF7A-01C126E20A3B}"/>
              </a:ext>
            </a:extLst>
          </p:cNvPr>
          <p:cNvSpPr txBox="1"/>
          <p:nvPr/>
        </p:nvSpPr>
        <p:spPr>
          <a:xfrm>
            <a:off x="3635897" y="4661705"/>
            <a:ext cx="4824535" cy="1077218"/>
          </a:xfrm>
          <a:prstGeom prst="rect">
            <a:avLst/>
          </a:prstGeom>
          <a:solidFill>
            <a:schemeClr val="bg1"/>
          </a:solidFill>
          <a:ln w="25400">
            <a:solidFill>
              <a:srgbClr val="FF0000"/>
            </a:solidFill>
          </a:ln>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★当日自己紹介で以下のことをお話していただきます。</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・会社名　・氏名　・会社所在地　・業務内容</a:t>
            </a:r>
          </a:p>
          <a:p>
            <a:r>
              <a:rPr kumimoji="1" lang="ja-JP" altLang="en-US" sz="1600" dirty="0">
                <a:latin typeface="Meiryo UI" panose="020B0604030504040204" pitchFamily="50" charset="-128"/>
                <a:ea typeface="Meiryo UI" panose="020B0604030504040204" pitchFamily="50" charset="-128"/>
              </a:rPr>
              <a:t>・サークル立場・受け持ちサークル数・この研修会で学びたいこと　・趣味　・その他</a:t>
            </a:r>
            <a:r>
              <a:rPr kumimoji="1" lang="en-US" altLang="ja-JP" sz="1600" dirty="0">
                <a:latin typeface="Meiryo UI" panose="020B0604030504040204" pitchFamily="50" charset="-128"/>
                <a:ea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endParaRPr>
          </a:p>
        </p:txBody>
      </p:sp>
      <p:sp>
        <p:nvSpPr>
          <p:cNvPr id="14" name="矢印: 下 13">
            <a:extLst>
              <a:ext uri="{FF2B5EF4-FFF2-40B4-BE49-F238E27FC236}">
                <a16:creationId xmlns:a16="http://schemas.microsoft.com/office/drawing/2014/main" id="{DC7C450D-4D23-9CC2-4BCF-2857E00913C4}"/>
              </a:ext>
            </a:extLst>
          </p:cNvPr>
          <p:cNvSpPr/>
          <p:nvPr/>
        </p:nvSpPr>
        <p:spPr>
          <a:xfrm rot="2169008">
            <a:off x="5341102" y="3485598"/>
            <a:ext cx="504056" cy="123053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3795464855"/>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0E4CC95-71C7-4969-B94C-B9CEEFCA5A0B}">
  <ds:schemaRefs>
    <ds:schemaRef ds:uri="http://schemas.microsoft.com/sharepoint/v3/contenttype/forms"/>
  </ds:schemaRefs>
</ds:datastoreItem>
</file>

<file path=customXml/itemProps2.xml><?xml version="1.0" encoding="utf-8"?>
<ds:datastoreItem xmlns:ds="http://schemas.openxmlformats.org/officeDocument/2006/customXml" ds:itemID="{FF7118E6-0700-4EEE-8DAD-2E66D5C36E8C}">
  <ds:schemaRefs>
    <ds:schemaRef ds:uri="285cdbfb-fd02-418b-ac7f-7e928f0100ce"/>
    <ds:schemaRef ds:uri="a0d3ccf1-d0c2-4efd-81a4-606093d9b9d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94282F0-5554-4BE9-A3FE-30DB4A15BBB9}">
  <ds:schemaRefs>
    <ds:schemaRef ds:uri="285cdbfb-fd02-418b-ac7f-7e928f0100ce"/>
    <ds:schemaRef ds:uri="http://schemas.microsoft.com/office/2006/documentManagement/types"/>
    <ds:schemaRef ds:uri="a0d3ccf1-d0c2-4efd-81a4-606093d9b9db"/>
    <ds:schemaRef ds:uri="http://schemas.microsoft.com/office/infopath/2007/PartnerControls"/>
    <ds:schemaRef ds:uri="http://purl.org/dc/dcmitype/"/>
    <ds:schemaRef ds:uri="http://purl.org/dc/term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3344</TotalTime>
  <Words>5172</Words>
  <Application>Microsoft Office PowerPoint</Application>
  <PresentationFormat>画面に合わせる (4:3)</PresentationFormat>
  <Paragraphs>758</Paragraphs>
  <Slides>34</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34</vt:i4>
      </vt:variant>
    </vt:vector>
  </HeadingPairs>
  <TitlesOfParts>
    <vt:vector size="46" baseType="lpstr">
      <vt:lpstr>HGP行書体</vt:lpstr>
      <vt:lpstr>HGP創英角ｺﾞｼｯｸUB</vt:lpstr>
      <vt:lpstr>HGP創英角ﾎﾟｯﾌﾟ体</vt:lpstr>
      <vt:lpstr>HGS創英角ﾎﾟｯﾌﾟ体</vt:lpstr>
      <vt:lpstr>HG丸ｺﾞｼｯｸM-PRO</vt:lpstr>
      <vt:lpstr>Meiryo UI</vt:lpstr>
      <vt:lpstr>ＭＳ Ｐゴシック</vt:lpstr>
      <vt:lpstr>ＭＳ Ｐ明朝</vt:lpstr>
      <vt:lpstr>ＭＳ ゴシック</vt:lpstr>
      <vt:lpstr>Times New Roman</vt:lpstr>
      <vt:lpstr>標準デザイン</vt:lpstr>
      <vt:lpstr>1_標準デザイン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私のＱＣサークル推進計画書</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石田 奈加夫(ishida,nakao)</cp:lastModifiedBy>
  <cp:revision>220</cp:revision>
  <cp:lastPrinted>2018-08-07T06:11:57Z</cp:lastPrinted>
  <dcterms:created xsi:type="dcterms:W3CDTF">1601-01-01T00:00:00Z</dcterms:created>
  <dcterms:modified xsi:type="dcterms:W3CDTF">2025-09-04T05:09:25Z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