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06" r:id="rId2"/>
    <p:sldId id="463" r:id="rId3"/>
    <p:sldId id="472" r:id="rId4"/>
    <p:sldId id="317" r:id="rId5"/>
    <p:sldId id="744" r:id="rId6"/>
    <p:sldId id="452" r:id="rId7"/>
    <p:sldId id="332" r:id="rId8"/>
    <p:sldId id="474" r:id="rId9"/>
    <p:sldId id="444" r:id="rId10"/>
    <p:sldId id="742" r:id="rId11"/>
    <p:sldId id="743" r:id="rId12"/>
    <p:sldId id="460" r:id="rId13"/>
    <p:sldId id="745" r:id="rId14"/>
    <p:sldId id="499" r:id="rId15"/>
    <p:sldId id="746" r:id="rId16"/>
    <p:sldId id="747" r:id="rId17"/>
    <p:sldId id="716" r:id="rId18"/>
    <p:sldId id="748" r:id="rId19"/>
    <p:sldId id="482" r:id="rId20"/>
    <p:sldId id="500" r:id="rId21"/>
    <p:sldId id="749" r:id="rId22"/>
    <p:sldId id="714" r:id="rId23"/>
    <p:sldId id="314" r:id="rId24"/>
    <p:sldId id="751" r:id="rId25"/>
    <p:sldId id="750" r:id="rId26"/>
    <p:sldId id="334" r:id="rId27"/>
    <p:sldId id="752" r:id="rId28"/>
    <p:sldId id="335" r:id="rId29"/>
    <p:sldId id="753" r:id="rId30"/>
    <p:sldId id="725" r:id="rId31"/>
    <p:sldId id="754" r:id="rId32"/>
    <p:sldId id="764" r:id="rId33"/>
    <p:sldId id="755" r:id="rId34"/>
    <p:sldId id="756" r:id="rId35"/>
    <p:sldId id="339" r:id="rId36"/>
    <p:sldId id="757" r:id="rId37"/>
    <p:sldId id="340" r:id="rId38"/>
    <p:sldId id="758" r:id="rId39"/>
    <p:sldId id="759" r:id="rId40"/>
    <p:sldId id="760" r:id="rId41"/>
    <p:sldId id="761" r:id="rId42"/>
    <p:sldId id="316" r:id="rId43"/>
    <p:sldId id="762" r:id="rId44"/>
    <p:sldId id="480" r:id="rId45"/>
    <p:sldId id="763" r:id="rId46"/>
    <p:sldId id="765" r:id="rId47"/>
    <p:sldId id="328" r:id="rId48"/>
    <p:sldId id="766" r:id="rId49"/>
    <p:sldId id="832" r:id="rId50"/>
    <p:sldId id="738" r:id="rId51"/>
  </p:sldIdLst>
  <p:sldSz cx="12192000" cy="6858000"/>
  <p:notesSz cx="6807200" cy="9939338"/>
  <p:defaultTextStyle>
    <a:defPPr>
      <a:defRPr lang="en-US"/>
    </a:defPPr>
    <a:lvl1pPr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1pPr>
    <a:lvl2pPr marL="4572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2pPr>
    <a:lvl3pPr marL="9144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3pPr>
    <a:lvl4pPr marL="13716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4pPr>
    <a:lvl5pPr marL="18288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5pPr>
    <a:lvl6pPr marL="22860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6pPr>
    <a:lvl7pPr marL="27432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7pPr>
    <a:lvl8pPr marL="32004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8pPr>
    <a:lvl9pPr marL="36576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FF"/>
    <a:srgbClr val="CCFFCC"/>
    <a:srgbClr val="99FFCC"/>
    <a:srgbClr val="FF6600"/>
    <a:srgbClr val="006600"/>
    <a:srgbClr val="FFCC99"/>
    <a:srgbClr val="FFCCCC"/>
    <a:srgbClr val="CCFF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A907B4-69AF-468F-A18F-BE047D6559B1}" v="10" dt="2023-11-07T02:10:04.49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49" autoAdjust="0"/>
    <p:restoredTop sz="95847" autoAdjust="0"/>
  </p:normalViewPr>
  <p:slideViewPr>
    <p:cSldViewPr>
      <p:cViewPr varScale="1">
        <p:scale>
          <a:sx n="97" d="100"/>
          <a:sy n="97" d="100"/>
        </p:scale>
        <p:origin x="86" y="86"/>
      </p:cViewPr>
      <p:guideLst>
        <p:guide orient="horz" pos="2205"/>
        <p:guide pos="3840"/>
      </p:guideLst>
    </p:cSldViewPr>
  </p:slideViewPr>
  <p:outlineViewPr>
    <p:cViewPr>
      <p:scale>
        <a:sx n="66" d="100"/>
        <a:sy n="66"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倉橋　理治" userId="7ad3db55-7f68-400e-9e3f-52665caba749" providerId="ADAL" clId="{76A907B4-69AF-468F-A18F-BE047D6559B1}"/>
    <pc:docChg chg="custSel delSld modSld">
      <pc:chgData name="倉橋　理治" userId="7ad3db55-7f68-400e-9e3f-52665caba749" providerId="ADAL" clId="{76A907B4-69AF-468F-A18F-BE047D6559B1}" dt="2023-11-07T02:10:04.498" v="234" actId="122"/>
      <pc:docMkLst>
        <pc:docMk/>
      </pc:docMkLst>
      <pc:sldChg chg="modSp mod">
        <pc:chgData name="倉橋　理治" userId="7ad3db55-7f68-400e-9e3f-52665caba749" providerId="ADAL" clId="{76A907B4-69AF-468F-A18F-BE047D6559B1}" dt="2023-11-07T01:46:43.436" v="33" actId="20577"/>
        <pc:sldMkLst>
          <pc:docMk/>
          <pc:sldMk cId="0" sldId="287"/>
        </pc:sldMkLst>
        <pc:spChg chg="mod">
          <ac:chgData name="倉橋　理治" userId="7ad3db55-7f68-400e-9e3f-52665caba749" providerId="ADAL" clId="{76A907B4-69AF-468F-A18F-BE047D6559B1}" dt="2023-11-07T01:46:43.436" v="33" actId="20577"/>
          <ac:spMkLst>
            <pc:docMk/>
            <pc:sldMk cId="0" sldId="287"/>
            <ac:spMk id="18436" creationId="{00000000-0000-0000-0000-000000000000}"/>
          </ac:spMkLst>
        </pc:spChg>
      </pc:sldChg>
      <pc:sldChg chg="del">
        <pc:chgData name="倉橋　理治" userId="7ad3db55-7f68-400e-9e3f-52665caba749" providerId="ADAL" clId="{76A907B4-69AF-468F-A18F-BE047D6559B1}" dt="2023-11-07T01:56:29.800" v="59" actId="2696"/>
        <pc:sldMkLst>
          <pc:docMk/>
          <pc:sldMk cId="0" sldId="305"/>
        </pc:sldMkLst>
      </pc:sldChg>
      <pc:sldChg chg="delSp modSp mod">
        <pc:chgData name="倉橋　理治" userId="7ad3db55-7f68-400e-9e3f-52665caba749" providerId="ADAL" clId="{76A907B4-69AF-468F-A18F-BE047D6559B1}" dt="2023-11-06T09:44:22.594" v="15" actId="478"/>
        <pc:sldMkLst>
          <pc:docMk/>
          <pc:sldMk cId="0" sldId="309"/>
        </pc:sldMkLst>
        <pc:spChg chg="del">
          <ac:chgData name="倉橋　理治" userId="7ad3db55-7f68-400e-9e3f-52665caba749" providerId="ADAL" clId="{76A907B4-69AF-468F-A18F-BE047D6559B1}" dt="2023-11-06T09:44:22.594" v="15" actId="478"/>
          <ac:spMkLst>
            <pc:docMk/>
            <pc:sldMk cId="0" sldId="309"/>
            <ac:spMk id="11269" creationId="{00000000-0000-0000-0000-000000000000}"/>
          </ac:spMkLst>
        </pc:spChg>
        <pc:spChg chg="mod">
          <ac:chgData name="倉橋　理治" userId="7ad3db55-7f68-400e-9e3f-52665caba749" providerId="ADAL" clId="{76A907B4-69AF-468F-A18F-BE047D6559B1}" dt="2023-11-06T09:44:10.805" v="14"/>
          <ac:spMkLst>
            <pc:docMk/>
            <pc:sldMk cId="0" sldId="309"/>
            <ac:spMk id="11270" creationId="{00000000-0000-0000-0000-000000000000}"/>
          </ac:spMkLst>
        </pc:spChg>
      </pc:sldChg>
      <pc:sldChg chg="modSp mod">
        <pc:chgData name="倉橋　理治" userId="7ad3db55-7f68-400e-9e3f-52665caba749" providerId="ADAL" clId="{76A907B4-69AF-468F-A18F-BE047D6559B1}" dt="2023-11-07T01:45:30.171" v="27" actId="20577"/>
        <pc:sldMkLst>
          <pc:docMk/>
          <pc:sldMk cId="0" sldId="313"/>
        </pc:sldMkLst>
        <pc:spChg chg="mod">
          <ac:chgData name="倉橋　理治" userId="7ad3db55-7f68-400e-9e3f-52665caba749" providerId="ADAL" clId="{76A907B4-69AF-468F-A18F-BE047D6559B1}" dt="2023-11-07T01:45:30.171" v="27" actId="20577"/>
          <ac:spMkLst>
            <pc:docMk/>
            <pc:sldMk cId="0" sldId="313"/>
            <ac:spMk id="15363" creationId="{00000000-0000-0000-0000-000000000000}"/>
          </ac:spMkLst>
        </pc:spChg>
      </pc:sldChg>
      <pc:sldChg chg="modSp mod">
        <pc:chgData name="倉橋　理治" userId="7ad3db55-7f68-400e-9e3f-52665caba749" providerId="ADAL" clId="{76A907B4-69AF-468F-A18F-BE047D6559B1}" dt="2023-11-07T01:45:45.327" v="30" actId="20577"/>
        <pc:sldMkLst>
          <pc:docMk/>
          <pc:sldMk cId="0" sldId="314"/>
        </pc:sldMkLst>
        <pc:spChg chg="mod">
          <ac:chgData name="倉橋　理治" userId="7ad3db55-7f68-400e-9e3f-52665caba749" providerId="ADAL" clId="{76A907B4-69AF-468F-A18F-BE047D6559B1}" dt="2023-11-07T01:45:45.327" v="30" actId="20577"/>
          <ac:spMkLst>
            <pc:docMk/>
            <pc:sldMk cId="0" sldId="314"/>
            <ac:spMk id="16394" creationId="{00000000-0000-0000-0000-000000000000}"/>
          </ac:spMkLst>
        </pc:spChg>
      </pc:sldChg>
      <pc:sldChg chg="modSp mod">
        <pc:chgData name="倉橋　理治" userId="7ad3db55-7f68-400e-9e3f-52665caba749" providerId="ADAL" clId="{76A907B4-69AF-468F-A18F-BE047D6559B1}" dt="2023-11-07T01:47:57.519" v="55" actId="20577"/>
        <pc:sldMkLst>
          <pc:docMk/>
          <pc:sldMk cId="0" sldId="316"/>
        </pc:sldMkLst>
        <pc:spChg chg="mod">
          <ac:chgData name="倉橋　理治" userId="7ad3db55-7f68-400e-9e3f-52665caba749" providerId="ADAL" clId="{76A907B4-69AF-468F-A18F-BE047D6559B1}" dt="2023-11-07T01:47:57.519" v="55" actId="20577"/>
          <ac:spMkLst>
            <pc:docMk/>
            <pc:sldMk cId="0" sldId="316"/>
            <ac:spMk id="24583" creationId="{00000000-0000-0000-0000-000000000000}"/>
          </ac:spMkLst>
        </pc:spChg>
      </pc:sldChg>
      <pc:sldChg chg="addSp modSp mod">
        <pc:chgData name="倉橋　理治" userId="7ad3db55-7f68-400e-9e3f-52665caba749" providerId="ADAL" clId="{76A907B4-69AF-468F-A18F-BE047D6559B1}" dt="2023-11-07T02:10:04.498" v="234" actId="122"/>
        <pc:sldMkLst>
          <pc:docMk/>
          <pc:sldMk cId="0" sldId="328"/>
        </pc:sldMkLst>
        <pc:spChg chg="add mod">
          <ac:chgData name="倉橋　理治" userId="7ad3db55-7f68-400e-9e3f-52665caba749" providerId="ADAL" clId="{76A907B4-69AF-468F-A18F-BE047D6559B1}" dt="2023-11-07T02:10:04.498" v="234" actId="122"/>
          <ac:spMkLst>
            <pc:docMk/>
            <pc:sldMk cId="0" sldId="328"/>
            <ac:spMk id="2" creationId="{D23A2FE2-2C39-7CC8-E401-AA73CFEF8B5D}"/>
          </ac:spMkLst>
        </pc:spChg>
        <pc:spChg chg="mod">
          <ac:chgData name="倉橋　理治" userId="7ad3db55-7f68-400e-9e3f-52665caba749" providerId="ADAL" clId="{76A907B4-69AF-468F-A18F-BE047D6559B1}" dt="2023-11-07T02:01:02.683" v="71" actId="20577"/>
          <ac:spMkLst>
            <pc:docMk/>
            <pc:sldMk cId="0" sldId="328"/>
            <ac:spMk id="26627" creationId="{00000000-0000-0000-0000-000000000000}"/>
          </ac:spMkLst>
        </pc:spChg>
        <pc:spChg chg="mod">
          <ac:chgData name="倉橋　理治" userId="7ad3db55-7f68-400e-9e3f-52665caba749" providerId="ADAL" clId="{76A907B4-69AF-468F-A18F-BE047D6559B1}" dt="2023-11-07T02:09:31.993" v="231" actId="1076"/>
          <ac:spMkLst>
            <pc:docMk/>
            <pc:sldMk cId="0" sldId="328"/>
            <ac:spMk id="26628" creationId="{00000000-0000-0000-0000-000000000000}"/>
          </ac:spMkLst>
        </pc:spChg>
      </pc:sldChg>
      <pc:sldChg chg="modSp mod">
        <pc:chgData name="倉橋　理治" userId="7ad3db55-7f68-400e-9e3f-52665caba749" providerId="ADAL" clId="{76A907B4-69AF-468F-A18F-BE047D6559B1}" dt="2023-11-07T01:46:53.753" v="38" actId="20577"/>
        <pc:sldMkLst>
          <pc:docMk/>
          <pc:sldMk cId="0" sldId="334"/>
        </pc:sldMkLst>
        <pc:spChg chg="mod">
          <ac:chgData name="倉橋　理治" userId="7ad3db55-7f68-400e-9e3f-52665caba749" providerId="ADAL" clId="{76A907B4-69AF-468F-A18F-BE047D6559B1}" dt="2023-11-06T09:45:02.540" v="18" actId="20577"/>
          <ac:spMkLst>
            <pc:docMk/>
            <pc:sldMk cId="0" sldId="334"/>
            <ac:spMk id="19458" creationId="{00000000-0000-0000-0000-000000000000}"/>
          </ac:spMkLst>
        </pc:spChg>
        <pc:spChg chg="mod">
          <ac:chgData name="倉橋　理治" userId="7ad3db55-7f68-400e-9e3f-52665caba749" providerId="ADAL" clId="{76A907B4-69AF-468F-A18F-BE047D6559B1}" dt="2023-11-07T01:46:53.753" v="38" actId="20577"/>
          <ac:spMkLst>
            <pc:docMk/>
            <pc:sldMk cId="0" sldId="334"/>
            <ac:spMk id="19461" creationId="{00000000-0000-0000-0000-000000000000}"/>
          </ac:spMkLst>
        </pc:spChg>
      </pc:sldChg>
      <pc:sldChg chg="modSp mod">
        <pc:chgData name="倉橋　理治" userId="7ad3db55-7f68-400e-9e3f-52665caba749" providerId="ADAL" clId="{76A907B4-69AF-468F-A18F-BE047D6559B1}" dt="2023-11-07T01:47:04.226" v="43" actId="20577"/>
        <pc:sldMkLst>
          <pc:docMk/>
          <pc:sldMk cId="0" sldId="335"/>
        </pc:sldMkLst>
        <pc:spChg chg="mod">
          <ac:chgData name="倉橋　理治" userId="7ad3db55-7f68-400e-9e3f-52665caba749" providerId="ADAL" clId="{76A907B4-69AF-468F-A18F-BE047D6559B1}" dt="2023-11-06T09:45:12.535" v="23" actId="20577"/>
          <ac:spMkLst>
            <pc:docMk/>
            <pc:sldMk cId="0" sldId="335"/>
            <ac:spMk id="20482" creationId="{00000000-0000-0000-0000-000000000000}"/>
          </ac:spMkLst>
        </pc:spChg>
        <pc:spChg chg="mod">
          <ac:chgData name="倉橋　理治" userId="7ad3db55-7f68-400e-9e3f-52665caba749" providerId="ADAL" clId="{76A907B4-69AF-468F-A18F-BE047D6559B1}" dt="2023-11-07T01:47:04.226" v="43" actId="20577"/>
          <ac:spMkLst>
            <pc:docMk/>
            <pc:sldMk cId="0" sldId="335"/>
            <ac:spMk id="20486" creationId="{00000000-0000-0000-0000-000000000000}"/>
          </ac:spMkLst>
        </pc:spChg>
      </pc:sldChg>
      <pc:sldChg chg="delSp">
        <pc:chgData name="倉橋　理治" userId="7ad3db55-7f68-400e-9e3f-52665caba749" providerId="ADAL" clId="{76A907B4-69AF-468F-A18F-BE047D6559B1}" dt="2023-11-07T01:47:11.939" v="44" actId="478"/>
        <pc:sldMkLst>
          <pc:docMk/>
          <pc:sldMk cId="0" sldId="336"/>
        </pc:sldMkLst>
        <pc:spChg chg="del">
          <ac:chgData name="倉橋　理治" userId="7ad3db55-7f68-400e-9e3f-52665caba749" providerId="ADAL" clId="{76A907B4-69AF-468F-A18F-BE047D6559B1}" dt="2023-11-07T01:47:11.939" v="44" actId="478"/>
          <ac:spMkLst>
            <pc:docMk/>
            <pc:sldMk cId="0" sldId="336"/>
            <ac:spMk id="21509" creationId="{00000000-0000-0000-0000-000000000000}"/>
          </ac:spMkLst>
        </pc:spChg>
      </pc:sldChg>
      <pc:sldChg chg="modSp mod">
        <pc:chgData name="倉橋　理治" userId="7ad3db55-7f68-400e-9e3f-52665caba749" providerId="ADAL" clId="{76A907B4-69AF-468F-A18F-BE047D6559B1}" dt="2023-11-07T01:47:26.969" v="49" actId="20577"/>
        <pc:sldMkLst>
          <pc:docMk/>
          <pc:sldMk cId="0" sldId="339"/>
        </pc:sldMkLst>
        <pc:spChg chg="mod">
          <ac:chgData name="倉橋　理治" userId="7ad3db55-7f68-400e-9e3f-52665caba749" providerId="ADAL" clId="{76A907B4-69AF-468F-A18F-BE047D6559B1}" dt="2023-11-07T01:47:26.969" v="49" actId="20577"/>
          <ac:spMkLst>
            <pc:docMk/>
            <pc:sldMk cId="0" sldId="339"/>
            <ac:spMk id="22534" creationId="{00000000-0000-0000-0000-000000000000}"/>
          </ac:spMkLst>
        </pc:spChg>
      </pc:sldChg>
      <pc:sldChg chg="modSp mod">
        <pc:chgData name="倉橋　理治" userId="7ad3db55-7f68-400e-9e3f-52665caba749" providerId="ADAL" clId="{76A907B4-69AF-468F-A18F-BE047D6559B1}" dt="2023-11-07T01:47:41.236" v="52" actId="20577"/>
        <pc:sldMkLst>
          <pc:docMk/>
          <pc:sldMk cId="0" sldId="340"/>
        </pc:sldMkLst>
        <pc:spChg chg="mod">
          <ac:chgData name="倉橋　理治" userId="7ad3db55-7f68-400e-9e3f-52665caba749" providerId="ADAL" clId="{76A907B4-69AF-468F-A18F-BE047D6559B1}" dt="2023-11-07T01:47:41.236" v="52" actId="20577"/>
          <ac:spMkLst>
            <pc:docMk/>
            <pc:sldMk cId="0" sldId="340"/>
            <ac:spMk id="23556" creationId="{00000000-0000-0000-0000-000000000000}"/>
          </ac:spMkLst>
        </pc:spChg>
      </pc:sldChg>
      <pc:sldChg chg="modSp mod">
        <pc:chgData name="倉橋　理治" userId="7ad3db55-7f68-400e-9e3f-52665caba749" providerId="ADAL" clId="{76A907B4-69AF-468F-A18F-BE047D6559B1}" dt="2023-11-07T01:48:07.890" v="58" actId="20577"/>
        <pc:sldMkLst>
          <pc:docMk/>
          <pc:sldMk cId="0" sldId="342"/>
        </pc:sldMkLst>
        <pc:spChg chg="mod">
          <ac:chgData name="倉橋　理治" userId="7ad3db55-7f68-400e-9e3f-52665caba749" providerId="ADAL" clId="{76A907B4-69AF-468F-A18F-BE047D6559B1}" dt="2023-11-07T01:48:07.890" v="58" actId="20577"/>
          <ac:spMkLst>
            <pc:docMk/>
            <pc:sldMk cId="0" sldId="342"/>
            <ac:spMk id="25606" creationId="{00000000-0000-0000-0000-000000000000}"/>
          </ac:spMkLst>
        </pc:spChg>
      </pc:sldChg>
      <pc:sldChg chg="del">
        <pc:chgData name="倉橋　理治" userId="7ad3db55-7f68-400e-9e3f-52665caba749" providerId="ADAL" clId="{76A907B4-69AF-468F-A18F-BE047D6559B1}" dt="2023-11-06T09:46:19.591" v="24" actId="2696"/>
        <pc:sldMkLst>
          <pc:docMk/>
          <pc:sldMk cId="0" sldId="34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eaLnBrk="1" hangingPunct="1">
              <a:defRPr sz="1200">
                <a:ea typeface="HG丸ｺﾞｼｯｸM-PRO" panose="020F0400000000000000" pitchFamily="50" charset="-128"/>
              </a:defRPr>
            </a:lvl1pPr>
          </a:lstStyle>
          <a:p>
            <a:pPr>
              <a:defRPr/>
            </a:pPr>
            <a:endParaRPr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eaLnBrk="1" hangingPunct="1">
              <a:defRPr sz="1200">
                <a:ea typeface="HG丸ｺﾞｼｯｸM-PRO" panose="020F0400000000000000" pitchFamily="50" charset="-128"/>
              </a:defRPr>
            </a:lvl1pPr>
          </a:lstStyle>
          <a:p>
            <a:pPr>
              <a:defRPr/>
            </a:pPr>
            <a:fld id="{9F4F996F-912F-4BBE-9A60-D6ABBB8BFC28}" type="datetimeFigureOut">
              <a:rPr lang="ja-JP" altLang="en-US"/>
              <a:pPr>
                <a:defRPr/>
              </a:pPr>
              <a:t>2025/11/11</a:t>
            </a:fld>
            <a:endParaRPr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eaLnBrk="1" hangingPunct="1">
              <a:defRPr sz="1200">
                <a:ea typeface="HG丸ｺﾞｼｯｸM-PRO" panose="020F0400000000000000" pitchFamily="50" charset="-128"/>
              </a:defRPr>
            </a:lvl1pPr>
          </a:lstStyle>
          <a:p>
            <a:pPr>
              <a:defRPr/>
            </a:pPr>
            <a:endParaRPr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FACAB2A-5B4A-4F9F-B454-FB8738B19A89}"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B77FF29D-1F2A-676B-C904-F1EB4E2C2C44}"/>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nchor="b"/>
          <a:lstStyle>
            <a:lvl1pPr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7713" indent="-28733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093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1313"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168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88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60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32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04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FFB125B-2777-413B-825A-83ABB06DDC53}" type="slidenum">
              <a:rPr lang="en-US" altLang="ja-JP">
                <a:ea typeface="ＭＳ Ｐゴシック" panose="020B0600070205080204" pitchFamily="50" charset="-128"/>
              </a:rPr>
              <a:pPr algn="r" eaLnBrk="1" hangingPunct="1">
                <a:spcBef>
                  <a:spcPct val="0"/>
                </a:spcBef>
              </a:pPr>
              <a:t>2</a:t>
            </a:fld>
            <a:endParaRPr lang="en-US" altLang="ja-JP">
              <a:ea typeface="ＭＳ Ｐゴシック" panose="020B0600070205080204" pitchFamily="50" charset="-128"/>
            </a:endParaRPr>
          </a:p>
        </p:txBody>
      </p:sp>
      <p:sp>
        <p:nvSpPr>
          <p:cNvPr id="10243" name="Rectangle 2">
            <a:extLst>
              <a:ext uri="{FF2B5EF4-FFF2-40B4-BE49-F238E27FC236}">
                <a16:creationId xmlns:a16="http://schemas.microsoft.com/office/drawing/2014/main" id="{0655CA6E-3825-AAF2-B3CE-5FFB15673567}"/>
              </a:ext>
            </a:extLst>
          </p:cNvPr>
          <p:cNvSpPr>
            <a:spLocks noGrp="1" noRot="1" noChangeAspect="1" noChangeArrowheads="1" noTextEdit="1"/>
          </p:cNvSpPr>
          <p:nvPr>
            <p:ph type="sldImg"/>
          </p:nvPr>
        </p:nvSpPr>
        <p:spPr>
          <a:xfrm>
            <a:off x="95250" y="747713"/>
            <a:ext cx="6618288" cy="3724275"/>
          </a:xfrm>
          <a:ln/>
        </p:spPr>
      </p:sp>
      <p:sp>
        <p:nvSpPr>
          <p:cNvPr id="10244" name="Rectangle 3">
            <a:extLst>
              <a:ext uri="{FF2B5EF4-FFF2-40B4-BE49-F238E27FC236}">
                <a16:creationId xmlns:a16="http://schemas.microsoft.com/office/drawing/2014/main" id="{F829FB4C-B96E-E61F-3DC4-EC321522BD2E}"/>
              </a:ext>
            </a:extLst>
          </p:cNvPr>
          <p:cNvSpPr>
            <a:spLocks noGrp="1" noChangeArrowheads="1"/>
          </p:cNvSpPr>
          <p:nvPr>
            <p:ph type="body" idx="1"/>
          </p:nvPr>
        </p:nvSpPr>
        <p:spPr>
          <a:xfrm>
            <a:off x="908050" y="4721225"/>
            <a:ext cx="4989513"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lstStyle/>
          <a:p>
            <a:pPr eaLnBrk="1" hangingPunct="1"/>
            <a:r>
              <a:rPr lang="ja-JP" altLang="en-US"/>
              <a:t>座席の配置・グループ席はこの図の様になっておりますので間違いないことを確認ください。</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212F313C-F677-F711-BFFD-9E8C0AE09EE5}"/>
              </a:ext>
            </a:extLst>
          </p:cNvPr>
          <p:cNvSpPr>
            <a:spLocks noGrp="1" noRot="1" noChangeAspect="1" noChangeArrowheads="1" noTextEdit="1"/>
          </p:cNvSpPr>
          <p:nvPr>
            <p:ph type="sldImg"/>
          </p:nvPr>
        </p:nvSpPr>
        <p:spPr>
          <a:xfrm>
            <a:off x="90488" y="744538"/>
            <a:ext cx="6616700" cy="3722687"/>
          </a:xfrm>
          <a:ln/>
        </p:spPr>
      </p:sp>
      <p:sp>
        <p:nvSpPr>
          <p:cNvPr id="6147" name="ノート プレースホルダー 2">
            <a:extLst>
              <a:ext uri="{FF2B5EF4-FFF2-40B4-BE49-F238E27FC236}">
                <a16:creationId xmlns:a16="http://schemas.microsoft.com/office/drawing/2014/main" id="{84DE4A74-08C9-6B2B-8418-B6807C93980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026A3B2-E40E-0E3A-9097-8DFCB698D82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0646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06463">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906463">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defTabSz="906463">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0C8C8760-4031-4676-90A6-5D26E062CBE3}" type="slidenum">
              <a:rPr lang="ja-JP" altLang="en-US" sz="1200" smtClean="0"/>
              <a:pPr/>
              <a:t>4</a:t>
            </a:fld>
            <a:endParaRPr lang="en-US" altLang="ja-JP"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6E50E15B-50A3-0F45-FC68-3E889F2644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2400">
                <a:solidFill>
                  <a:schemeClr val="tx1"/>
                </a:solidFill>
                <a:latin typeface="Times New Roman" panose="02020603050405020304" pitchFamily="18" charset="0"/>
                <a:ea typeface="ＭＳ Ｐゴシック" panose="020B0600070205080204" pitchFamily="50" charset="-128"/>
              </a:defRPr>
            </a:lvl3pPr>
            <a:lvl4pPr marL="1601788" indent="-228600" defTabSz="950913">
              <a:defRPr kumimoji="1" sz="2400">
                <a:solidFill>
                  <a:schemeClr val="tx1"/>
                </a:solidFill>
                <a:latin typeface="Times New Roman" panose="02020603050405020304" pitchFamily="18" charset="0"/>
                <a:ea typeface="ＭＳ Ｐゴシック" panose="020B0600070205080204" pitchFamily="50" charset="-128"/>
              </a:defRPr>
            </a:lvl4pPr>
            <a:lvl5pPr marL="2058988" indent="-228600" defTabSz="950913">
              <a:defRPr kumimoji="1" sz="2400">
                <a:solidFill>
                  <a:schemeClr val="tx1"/>
                </a:solidFill>
                <a:latin typeface="Times New Roman" panose="02020603050405020304" pitchFamily="18" charset="0"/>
                <a:ea typeface="ＭＳ Ｐゴシック" panose="020B0600070205080204" pitchFamily="50" charset="-128"/>
              </a:defRPr>
            </a:lvl5pPr>
            <a:lvl6pPr marL="25161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33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5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77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EDCBABEA-0247-4F25-84BE-CD1CCF551759}" type="slidenum">
              <a:rPr lang="en-US" altLang="ja-JP" sz="1200" smtClean="0"/>
              <a:pPr/>
              <a:t>6</a:t>
            </a:fld>
            <a:endParaRPr lang="en-US" altLang="ja-JP" sz="1200"/>
          </a:p>
        </p:txBody>
      </p:sp>
      <p:sp>
        <p:nvSpPr>
          <p:cNvPr id="18435" name="Rectangle 2">
            <a:extLst>
              <a:ext uri="{FF2B5EF4-FFF2-40B4-BE49-F238E27FC236}">
                <a16:creationId xmlns:a16="http://schemas.microsoft.com/office/drawing/2014/main" id="{3967F183-5A70-28FB-A186-BBB6BBDBCB7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F8CA55B7-E5D2-5937-633E-922564CF1B0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04" tIns="45551" rIns="91104" bIns="45551"/>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30</a:t>
            </a:fld>
            <a:endParaRPr lang="ja-JP" altLang="en-US"/>
          </a:p>
        </p:txBody>
      </p:sp>
    </p:spTree>
    <p:extLst>
      <p:ext uri="{BB962C8B-B14F-4D97-AF65-F5344CB8AC3E}">
        <p14:creationId xmlns:p14="http://schemas.microsoft.com/office/powerpoint/2010/main" val="1979682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50</a:t>
            </a:fld>
            <a:endParaRPr lang="ja-JP" altLang="en-US"/>
          </a:p>
        </p:txBody>
      </p:sp>
    </p:spTree>
    <p:extLst>
      <p:ext uri="{BB962C8B-B14F-4D97-AF65-F5344CB8AC3E}">
        <p14:creationId xmlns:p14="http://schemas.microsoft.com/office/powerpoint/2010/main" val="1171960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08805FB-6620-468E-8FF2-66C85B1EB027}" type="slidenum">
              <a:rPr lang="ja-JP" altLang="en-US"/>
              <a:pPr>
                <a:defRPr/>
              </a:pPr>
              <a:t>‹#›</a:t>
            </a:fld>
            <a:endParaRPr lang="en-US" altLang="ja-JP"/>
          </a:p>
        </p:txBody>
      </p:sp>
    </p:spTree>
    <p:extLst>
      <p:ext uri="{BB962C8B-B14F-4D97-AF65-F5344CB8AC3E}">
        <p14:creationId xmlns:p14="http://schemas.microsoft.com/office/powerpoint/2010/main" val="86415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ECBD030-2ACA-4897-BA6B-C178B7539C16}" type="slidenum">
              <a:rPr lang="ja-JP" altLang="en-US"/>
              <a:pPr>
                <a:defRPr/>
              </a:pPr>
              <a:t>‹#›</a:t>
            </a:fld>
            <a:endParaRPr lang="en-US" altLang="ja-JP"/>
          </a:p>
        </p:txBody>
      </p:sp>
    </p:spTree>
    <p:extLst>
      <p:ext uri="{BB962C8B-B14F-4D97-AF65-F5344CB8AC3E}">
        <p14:creationId xmlns:p14="http://schemas.microsoft.com/office/powerpoint/2010/main" val="1135964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914400" y="609600"/>
            <a:ext cx="75692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17A395A-2A25-4D02-8DE2-4F01AD8FAE80}" type="slidenum">
              <a:rPr lang="ja-JP" altLang="en-US"/>
              <a:pPr>
                <a:defRPr/>
              </a:pPr>
              <a:t>‹#›</a:t>
            </a:fld>
            <a:endParaRPr lang="en-US" altLang="ja-JP"/>
          </a:p>
        </p:txBody>
      </p:sp>
    </p:spTree>
    <p:extLst>
      <p:ext uri="{BB962C8B-B14F-4D97-AF65-F5344CB8AC3E}">
        <p14:creationId xmlns:p14="http://schemas.microsoft.com/office/powerpoint/2010/main" val="3022951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24B363C-A1A7-4BE1-8477-854597271BF7}" type="slidenum">
              <a:rPr lang="ja-JP" altLang="en-US"/>
              <a:pPr>
                <a:defRPr/>
              </a:pPr>
              <a:t>‹#›</a:t>
            </a:fld>
            <a:endParaRPr lang="en-US" altLang="ja-JP"/>
          </a:p>
        </p:txBody>
      </p:sp>
    </p:spTree>
    <p:extLst>
      <p:ext uri="{BB962C8B-B14F-4D97-AF65-F5344CB8AC3E}">
        <p14:creationId xmlns:p14="http://schemas.microsoft.com/office/powerpoint/2010/main" val="1678221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5D20BF0-B6A3-4286-8D9F-D7B10ACD8199}" type="slidenum">
              <a:rPr lang="ja-JP" altLang="en-US"/>
              <a:pPr>
                <a:defRPr/>
              </a:pPr>
              <a:t>‹#›</a:t>
            </a:fld>
            <a:endParaRPr lang="en-US" altLang="ja-JP"/>
          </a:p>
        </p:txBody>
      </p:sp>
    </p:spTree>
    <p:extLst>
      <p:ext uri="{BB962C8B-B14F-4D97-AF65-F5344CB8AC3E}">
        <p14:creationId xmlns:p14="http://schemas.microsoft.com/office/powerpoint/2010/main" val="734370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7340063-54CF-4783-A8DA-1F6367A68A50}" type="slidenum">
              <a:rPr lang="ja-JP" altLang="en-US"/>
              <a:pPr>
                <a:defRPr/>
              </a:pPr>
              <a:t>‹#›</a:t>
            </a:fld>
            <a:endParaRPr lang="en-US" altLang="ja-JP"/>
          </a:p>
        </p:txBody>
      </p:sp>
    </p:spTree>
    <p:extLst>
      <p:ext uri="{BB962C8B-B14F-4D97-AF65-F5344CB8AC3E}">
        <p14:creationId xmlns:p14="http://schemas.microsoft.com/office/powerpoint/2010/main" val="3511707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759DC2FB-A335-488B-B162-434C2BF8696D}" type="slidenum">
              <a:rPr lang="ja-JP" altLang="en-US"/>
              <a:pPr>
                <a:defRPr/>
              </a:pPr>
              <a:t>‹#›</a:t>
            </a:fld>
            <a:endParaRPr lang="en-US" altLang="ja-JP"/>
          </a:p>
        </p:txBody>
      </p:sp>
    </p:spTree>
    <p:extLst>
      <p:ext uri="{BB962C8B-B14F-4D97-AF65-F5344CB8AC3E}">
        <p14:creationId xmlns:p14="http://schemas.microsoft.com/office/powerpoint/2010/main" val="4046943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D8D0D8D-BB4F-4F99-847D-78D574EEB720}" type="slidenum">
              <a:rPr lang="ja-JP" altLang="en-US"/>
              <a:pPr>
                <a:defRPr/>
              </a:pPr>
              <a:t>‹#›</a:t>
            </a:fld>
            <a:endParaRPr lang="en-US" altLang="ja-JP"/>
          </a:p>
        </p:txBody>
      </p:sp>
    </p:spTree>
    <p:extLst>
      <p:ext uri="{BB962C8B-B14F-4D97-AF65-F5344CB8AC3E}">
        <p14:creationId xmlns:p14="http://schemas.microsoft.com/office/powerpoint/2010/main" val="3137545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A7CB2B16-D250-4B9A-B059-69B7C8638903}" type="slidenum">
              <a:rPr lang="ja-JP" altLang="en-US"/>
              <a:pPr>
                <a:defRPr/>
              </a:pPr>
              <a:t>‹#›</a:t>
            </a:fld>
            <a:endParaRPr lang="en-US" altLang="ja-JP"/>
          </a:p>
        </p:txBody>
      </p:sp>
    </p:spTree>
    <p:extLst>
      <p:ext uri="{BB962C8B-B14F-4D97-AF65-F5344CB8AC3E}">
        <p14:creationId xmlns:p14="http://schemas.microsoft.com/office/powerpoint/2010/main" val="913673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8E9F6D54-2D29-470A-9FF9-3232D0DEAB32}" type="slidenum">
              <a:rPr lang="ja-JP" altLang="en-US"/>
              <a:pPr>
                <a:defRPr/>
              </a:pPr>
              <a:t>‹#›</a:t>
            </a:fld>
            <a:endParaRPr lang="en-US" altLang="ja-JP"/>
          </a:p>
        </p:txBody>
      </p:sp>
    </p:spTree>
    <p:extLst>
      <p:ext uri="{BB962C8B-B14F-4D97-AF65-F5344CB8AC3E}">
        <p14:creationId xmlns:p14="http://schemas.microsoft.com/office/powerpoint/2010/main" val="3736463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C072B491-4A58-4B63-8F2B-19A4851BF2F6}" type="slidenum">
              <a:rPr lang="ja-JP" altLang="en-US"/>
              <a:pPr>
                <a:defRPr/>
              </a:pPr>
              <a:t>‹#›</a:t>
            </a:fld>
            <a:endParaRPr lang="en-US" altLang="ja-JP"/>
          </a:p>
        </p:txBody>
      </p:sp>
    </p:spTree>
    <p:extLst>
      <p:ext uri="{BB962C8B-B14F-4D97-AF65-F5344CB8AC3E}">
        <p14:creationId xmlns:p14="http://schemas.microsoft.com/office/powerpoint/2010/main" val="1491590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kumimoji="0" sz="1400">
                <a:ea typeface="+mn-ea"/>
              </a:defRPr>
            </a:lvl1pPr>
          </a:lstStyle>
          <a:p>
            <a:pPr>
              <a:defRPr/>
            </a:pPr>
            <a:endParaRPr lang="en-US" altLang="ja-JP"/>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ea typeface="+mn-ea"/>
              </a:defRPr>
            </a:lvl1pPr>
          </a:lstStyle>
          <a:p>
            <a:pPr>
              <a:defRPr/>
            </a:pPr>
            <a:endParaRPr lang="en-US" altLang="ja-JP"/>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ea typeface="ＭＳ Ｐゴシック" panose="020B0600070205080204" pitchFamily="50" charset="-128"/>
              </a:defRPr>
            </a:lvl1pPr>
          </a:lstStyle>
          <a:p>
            <a:pPr>
              <a:defRPr/>
            </a:pPr>
            <a:fld id="{D05F8B26-B858-418E-904A-3DA37E1BEC8C}"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sp>
        <p:nvSpPr>
          <p:cNvPr id="3075" name="Text Box 3"/>
          <p:cNvSpPr txBox="1">
            <a:spLocks noChangeArrowheads="1"/>
          </p:cNvSpPr>
          <p:nvPr/>
        </p:nvSpPr>
        <p:spPr bwMode="auto">
          <a:xfrm>
            <a:off x="2469388" y="2244060"/>
            <a:ext cx="7608888"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- 401</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「Ａコース」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（リーダーの役割認識） </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7" name="Text Box 3"/>
          <p:cNvSpPr txBox="1">
            <a:spLocks noChangeArrowheads="1"/>
          </p:cNvSpPr>
          <p:nvPr/>
        </p:nvSpPr>
        <p:spPr bwMode="auto">
          <a:xfrm>
            <a:off x="2608078" y="5237741"/>
            <a:ext cx="792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latin typeface="BIZ UDPゴシック" panose="020B0400000000000000" pitchFamily="50" charset="-128"/>
                <a:ea typeface="BIZ UDPゴシック" panose="020B0400000000000000" pitchFamily="50" charset="-128"/>
              </a:rPr>
              <a:t>各グループ</a:t>
            </a: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を確認し、席に着いてください</a:t>
            </a:r>
          </a:p>
          <a:p>
            <a:pPr eaLnBrk="1" hangingPunct="1">
              <a:spcBef>
                <a:spcPct val="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アドバイザーは参加者名の確認をしてください</a:t>
            </a:r>
          </a:p>
        </p:txBody>
      </p:sp>
      <p:sp>
        <p:nvSpPr>
          <p:cNvPr id="3078" name="Text Box 2"/>
          <p:cNvSpPr txBox="1">
            <a:spLocks noChangeArrowheads="1"/>
          </p:cNvSpPr>
          <p:nvPr/>
        </p:nvSpPr>
        <p:spPr bwMode="auto">
          <a:xfrm>
            <a:off x="2515812"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latin typeface="BIZ UDPゴシック" panose="020B0400000000000000" pitchFamily="50" charset="-128"/>
                <a:ea typeface="BIZ UDPゴシック" panose="020B0400000000000000" pitchFamily="50" charset="-128"/>
              </a:rPr>
              <a:t>主催：</a:t>
            </a:r>
            <a:r>
              <a:rPr lang="en-US" altLang="ja-JP" sz="2400" b="1">
                <a:latin typeface="BIZ UDPゴシック" panose="020B0400000000000000" pitchFamily="50" charset="-128"/>
                <a:ea typeface="BIZ UDPゴシック" panose="020B0400000000000000" pitchFamily="50" charset="-128"/>
              </a:rPr>
              <a:t>QC</a:t>
            </a:r>
            <a:r>
              <a:rPr lang="ja-JP" altLang="en-US" sz="2400" b="1">
                <a:latin typeface="BIZ UDPゴシック" panose="020B0400000000000000" pitchFamily="50" charset="-128"/>
                <a:ea typeface="BIZ UDPゴシック" panose="020B0400000000000000" pitchFamily="50" charset="-128"/>
              </a:rPr>
              <a:t>サークル東海支部 愛知地区</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76DD37E9-33D5-32E8-5FC6-031526B0C9B4}"/>
              </a:ext>
            </a:extLst>
          </p:cNvPr>
          <p:cNvGraphicFramePr>
            <a:graphicFrameLocks noGrp="1"/>
          </p:cNvGraphicFramePr>
          <p:nvPr>
            <p:extLst>
              <p:ext uri="{D42A27DB-BD31-4B8C-83A1-F6EECF244321}">
                <p14:modId xmlns:p14="http://schemas.microsoft.com/office/powerpoint/2010/main" val="3380052394"/>
              </p:ext>
            </p:extLst>
          </p:nvPr>
        </p:nvGraphicFramePr>
        <p:xfrm>
          <a:off x="191344" y="578298"/>
          <a:ext cx="11737304" cy="609105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15528">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62462">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9:20</a:t>
                      </a: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開会挨拶</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・会場世話人</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62462">
                <a:tc vMerge="1">
                  <a:txBody>
                    <a:bodyPr/>
                    <a:lstStyle/>
                    <a:p>
                      <a:endParaRPr kumimoji="1" lang="ja-JP" altLang="en-US"/>
                    </a:p>
                  </a:txBody>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3841604156"/>
                  </a:ext>
                </a:extLst>
              </a:tr>
              <a:tr h="562462">
                <a:tc vMerge="1">
                  <a:txBody>
                    <a:bodyPr/>
                    <a:lstStyle/>
                    <a:p>
                      <a:endParaRPr kumimoji="1" lang="ja-JP" altLang="en-US"/>
                    </a:p>
                  </a:txBody>
                  <a:tcPr/>
                </a:tc>
                <a:tc>
                  <a:txBody>
                    <a:bodyPr/>
                    <a:lstStyle/>
                    <a:p>
                      <a:pPr algn="ctr" fontAlgn="ctr"/>
                      <a:r>
                        <a:rPr lang="en-US" altLang="ja-JP" sz="1400" b="1" i="0" u="none" strike="noStrike" dirty="0">
                          <a:solidFill>
                            <a:srgbClr val="FF6600"/>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FF6600"/>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gridSpan="2">
                  <a:txBody>
                    <a:bodyPr/>
                    <a:lstStyle/>
                    <a:p>
                      <a:pPr algn="l" fontAlgn="ctr"/>
                      <a:r>
                        <a:rPr lang="en-US" altLang="ja-JP" sz="1400" b="1" i="0" u="none" strike="noStrike" dirty="0">
                          <a:solidFill>
                            <a:srgbClr val="FF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hMerge="1">
                  <a:txBody>
                    <a:bodyPr/>
                    <a:lstStyle/>
                    <a:p>
                      <a:endParaRPr kumimoji="1" lang="ja-JP" altLang="en-US"/>
                    </a:p>
                  </a:txBody>
                  <a:tcPr/>
                </a:tc>
                <a:extLst>
                  <a:ext uri="{0D108BD9-81ED-4DB2-BD59-A6C34878D82A}">
                    <a16:rowId xmlns:a16="http://schemas.microsoft.com/office/drawing/2014/main" val="2840746178"/>
                  </a:ext>
                </a:extLst>
              </a:tr>
              <a:tr h="28809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12:30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64599181"/>
                  </a:ext>
                </a:extLst>
              </a:tr>
              <a:tr h="562462">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13:30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2622154629"/>
                  </a:ext>
                </a:extLst>
              </a:tr>
              <a:tr h="288091">
                <a:tc vMerge="1">
                  <a:txBody>
                    <a:bodyPr/>
                    <a:lstStyle/>
                    <a:p>
                      <a:endParaRPr kumimoji="1" lang="ja-JP" altLang="en-US"/>
                    </a:p>
                  </a:txBody>
                  <a:tcPr/>
                </a:tc>
                <a:tc rowSpan="3">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7">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a:t>
                      </a:r>
                      <a:r>
                        <a:rPr kumimoji="1" lang="ja-JP" altLang="en-US" sz="1400" b="1" i="0" u="none" strike="noStrike" kern="1200" dirty="0">
                          <a:solidFill>
                            <a:srgbClr val="006600"/>
                          </a:solidFill>
                          <a:effectLst/>
                          <a:latin typeface="BIZ UDPゴシック" panose="020B0400000000000000" pitchFamily="50" charset="-128"/>
                          <a:ea typeface="BIZ UDPゴシック" panose="020B0400000000000000" pitchFamily="50" charset="-128"/>
                          <a:cs typeface="+mn-cs"/>
                        </a:rPr>
                        <a:t>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956179693"/>
                  </a:ext>
                </a:extLst>
              </a:tr>
              <a:tr h="5075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413333130"/>
                  </a:ext>
                </a:extLst>
              </a:tr>
              <a:tr h="5075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364035436"/>
                  </a:ext>
                </a:extLst>
              </a:tr>
              <a:tr h="28809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14:40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444587257"/>
                  </a:ext>
                </a:extLst>
              </a:tr>
              <a:tr h="28809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190727778"/>
                  </a:ext>
                </a:extLst>
              </a:tr>
              <a:tr h="5075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349277405"/>
                  </a:ext>
                </a:extLst>
              </a:tr>
              <a:tr h="562462">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37523238"/>
                  </a:ext>
                </a:extLst>
              </a:tr>
              <a:tr h="28809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16:50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
        <p:nvSpPr>
          <p:cNvPr id="3" name="Text Box 2">
            <a:extLst>
              <a:ext uri="{FF2B5EF4-FFF2-40B4-BE49-F238E27FC236}">
                <a16:creationId xmlns:a16="http://schemas.microsoft.com/office/drawing/2014/main" id="{EF164671-A057-9EF3-1F4C-92A31052E3EB}"/>
              </a:ext>
            </a:extLst>
          </p:cNvPr>
          <p:cNvSpPr txBox="1">
            <a:spLocks noChangeArrowheads="1"/>
          </p:cNvSpPr>
          <p:nvPr/>
        </p:nvSpPr>
        <p:spPr bwMode="auto">
          <a:xfrm>
            <a:off x="216868" y="44624"/>
            <a:ext cx="4799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進め方　（研修プログラム）</a:t>
            </a:r>
            <a:endParaRPr lang="en-US" altLang="ja-JP" sz="24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43572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431139583"/>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9:00</a:t>
                      </a: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8">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10:40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gridSpan="3">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10:50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11:40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12:30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13:30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14:20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14:50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15:20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15:30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gridSpan="4">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16:30</a:t>
                      </a:r>
                      <a:r>
                        <a:rPr lang="ja-JP" altLang="en-US" sz="1400" b="1" i="0" u="none" strike="noStrike">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1934083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正方形/長方形 6">
            <a:extLst>
              <a:ext uri="{FF2B5EF4-FFF2-40B4-BE49-F238E27FC236}">
                <a16:creationId xmlns:a16="http://schemas.microsoft.com/office/drawing/2014/main" id="{C0155434-91EC-C0B8-B0F0-E671369364E2}"/>
              </a:ext>
            </a:extLst>
          </p:cNvPr>
          <p:cNvSpPr>
            <a:spLocks noChangeArrowheads="1"/>
          </p:cNvSpPr>
          <p:nvPr/>
        </p:nvSpPr>
        <p:spPr bwMode="auto">
          <a:xfrm>
            <a:off x="983432" y="620688"/>
            <a:ext cx="10555460" cy="5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b="1" dirty="0">
                <a:solidFill>
                  <a:srgbClr val="0000FF"/>
                </a:solidFill>
                <a:latin typeface="BIZ UDPゴシック" panose="020B0400000000000000" pitchFamily="50" charset="-128"/>
                <a:ea typeface="BIZ UDPゴシック" panose="020B0400000000000000" pitchFamily="50" charset="-128"/>
              </a:rPr>
              <a:t>＜グループ意志決定の際の注意事項＞</a:t>
            </a:r>
            <a:endParaRPr lang="en-US" altLang="ja-JP" b="1" dirty="0">
              <a:solidFill>
                <a:srgbClr val="0000FF"/>
              </a:solidFill>
              <a:latin typeface="BIZ UDPゴシック" panose="020B0400000000000000" pitchFamily="50" charset="-128"/>
              <a:ea typeface="BIZ UDPゴシック" panose="020B0400000000000000" pitchFamily="50" charset="-128"/>
            </a:endParaRPr>
          </a:p>
          <a:p>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① 結論・方向づけは原則として、全員一致で決定すること。</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１人でも賛成できない人がいたらグループとして充分議論を尽くしてください</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② 論争を避けるための理由だけで、容易な妥協をして、自分の答えを変更してはいけません</a:t>
            </a:r>
          </a:p>
          <a:p>
            <a:pPr>
              <a:lnSpc>
                <a:spcPts val="2800"/>
              </a:lnSpc>
            </a:pPr>
            <a:r>
              <a:rPr lang="ja-JP" altLang="en-US" sz="2000" dirty="0">
                <a:latin typeface="BIZ UDPゴシック" panose="020B0400000000000000" pitchFamily="50" charset="-128"/>
                <a:ea typeface="BIZ UDPゴシック" panose="020B0400000000000000" pitchFamily="50" charset="-128"/>
              </a:rPr>
              <a:t>　　（何らかの納得のいく理由があったら自分の答えを変えましょう）</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③ 前に譲ったのだから今度は譲れ、というような取り引きをしてはいけません</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④ 少数意見はグループにとって決定する障害ではなく、むしろ他のメンバーが</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「気づかなかった観点を教えてくれている」 というように</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少数意見も大切に扱ってください　</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⑤ 各個人の考え方、実情を十分に理解し、学ぶことに心掛けてください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89565-4535-10EC-7B89-DA93E976B93B}"/>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AB12A1C-4D56-B950-4965-8F4D926D6BE2}"/>
              </a:ext>
            </a:extLst>
          </p:cNvPr>
          <p:cNvGraphicFramePr>
            <a:graphicFrameLocks noGrp="1"/>
          </p:cNvGraphicFramePr>
          <p:nvPr>
            <p:extLst>
              <p:ext uri="{D42A27DB-BD31-4B8C-83A1-F6EECF244321}">
                <p14:modId xmlns:p14="http://schemas.microsoft.com/office/powerpoint/2010/main" val="1561217131"/>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4278770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8F251F28-66FC-CF5E-20EF-9303F2A039ED}"/>
              </a:ext>
            </a:extLst>
          </p:cNvPr>
          <p:cNvSpPr txBox="1">
            <a:spLocks noChangeArrowheads="1"/>
          </p:cNvSpPr>
          <p:nvPr/>
        </p:nvSpPr>
        <p:spPr bwMode="auto">
          <a:xfrm>
            <a:off x="1200150" y="1916113"/>
            <a:ext cx="97917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ＱＣ講話</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a:t>
            </a:r>
            <a:r>
              <a:rPr lang="en-US" altLang="ja-JP" sz="4000" b="1" dirty="0">
                <a:latin typeface="BIZ UDPゴシック" panose="020B0400000000000000" pitchFamily="50" charset="-128"/>
                <a:ea typeface="BIZ UDPゴシック" panose="020B0400000000000000" pitchFamily="50" charset="-128"/>
              </a:rPr>
              <a:t>1</a:t>
            </a:r>
            <a:r>
              <a:rPr lang="ja-JP" altLang="en-US" sz="4000" b="1" dirty="0">
                <a:latin typeface="BIZ UDPゴシック" panose="020B0400000000000000" pitchFamily="50" charset="-128"/>
                <a:ea typeface="BIZ UDPゴシック" panose="020B0400000000000000" pitchFamily="50" charset="-128"/>
              </a:rPr>
              <a:t>章 を参照してください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89565-4535-10EC-7B89-DA93E976B93B}"/>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AB12A1C-4D56-B950-4965-8F4D926D6BE2}"/>
              </a:ext>
            </a:extLst>
          </p:cNvPr>
          <p:cNvGraphicFramePr>
            <a:graphicFrameLocks noGrp="1"/>
          </p:cNvGraphicFramePr>
          <p:nvPr>
            <p:extLst>
              <p:ext uri="{D42A27DB-BD31-4B8C-83A1-F6EECF244321}">
                <p14:modId xmlns:p14="http://schemas.microsoft.com/office/powerpoint/2010/main" val="1595028602"/>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rgbClr val="FF6600"/>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FF6600"/>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gridSpan="2">
                  <a:txBody>
                    <a:bodyPr/>
                    <a:lstStyle/>
                    <a:p>
                      <a:pPr algn="l" fontAlgn="ctr"/>
                      <a:r>
                        <a:rPr lang="en-US" altLang="ja-JP" sz="1400" b="1" i="0" u="none" strike="noStrike" dirty="0">
                          <a:solidFill>
                            <a:srgbClr val="FF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rgbClr val="FF6600"/>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4198459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89565-4535-10EC-7B89-DA93E976B93B}"/>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AB12A1C-4D56-B950-4965-8F4D926D6BE2}"/>
              </a:ext>
            </a:extLst>
          </p:cNvPr>
          <p:cNvGraphicFramePr>
            <a:graphicFrameLocks noGrp="1"/>
          </p:cNvGraphicFramePr>
          <p:nvPr>
            <p:extLst>
              <p:ext uri="{D42A27DB-BD31-4B8C-83A1-F6EECF244321}">
                <p14:modId xmlns:p14="http://schemas.microsoft.com/office/powerpoint/2010/main" val="3569766117"/>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3250025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30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30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89565-4535-10EC-7B89-DA93E976B93B}"/>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AB12A1C-4D56-B950-4965-8F4D926D6BE2}"/>
              </a:ext>
            </a:extLst>
          </p:cNvPr>
          <p:cNvGraphicFramePr>
            <a:graphicFrameLocks noGrp="1"/>
          </p:cNvGraphicFramePr>
          <p:nvPr>
            <p:extLst>
              <p:ext uri="{D42A27DB-BD31-4B8C-83A1-F6EECF244321}">
                <p14:modId xmlns:p14="http://schemas.microsoft.com/office/powerpoint/2010/main" val="1799898361"/>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rgbClr val="0000FF"/>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4097397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7AF9A3BE-0E53-1A96-10A5-6436FAC9AFDF}"/>
              </a:ext>
            </a:extLst>
          </p:cNvPr>
          <p:cNvSpPr txBox="1">
            <a:spLocks noChangeArrowheads="1"/>
          </p:cNvSpPr>
          <p:nvPr/>
        </p:nvSpPr>
        <p:spPr bwMode="auto">
          <a:xfrm>
            <a:off x="1200150" y="1052736"/>
            <a:ext cx="9791700" cy="468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ＱＣストーリー・手法の説明</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第２章 を参照してください</a:t>
            </a:r>
            <a:endParaRPr lang="en-US" altLang="ja-JP" sz="40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3200" b="1" dirty="0">
                <a:solidFill>
                  <a:srgbClr val="FF0000"/>
                </a:solidFill>
                <a:latin typeface="BIZ UDPゴシック" panose="020B0400000000000000" pitchFamily="50" charset="-128"/>
                <a:ea typeface="BIZ UDPゴシック" panose="020B0400000000000000" pitchFamily="50" charset="-128"/>
              </a:rPr>
              <a:t>QC</a:t>
            </a:r>
            <a:r>
              <a:rPr lang="ja-JP" altLang="en-US" sz="3200" b="1" dirty="0">
                <a:solidFill>
                  <a:srgbClr val="FF0000"/>
                </a:solidFill>
                <a:latin typeface="BIZ UDPゴシック" panose="020B0400000000000000" pitchFamily="50" charset="-128"/>
                <a:ea typeface="BIZ UDPゴシック" panose="020B0400000000000000" pitchFamily="50" charset="-128"/>
              </a:rPr>
              <a:t>読本 </a:t>
            </a:r>
            <a:r>
              <a:rPr lang="en-US" altLang="ja-JP" sz="3200" b="1" dirty="0">
                <a:solidFill>
                  <a:srgbClr val="FF0000"/>
                </a:solidFill>
                <a:latin typeface="BIZ UDPゴシック" panose="020B0400000000000000" pitchFamily="50" charset="-128"/>
                <a:ea typeface="BIZ UDPゴシック" panose="020B0400000000000000" pitchFamily="50" charset="-128"/>
              </a:rPr>
              <a:t>24</a:t>
            </a:r>
            <a:r>
              <a:rPr lang="ja-JP" altLang="en-US" sz="3200" b="1" dirty="0">
                <a:solidFill>
                  <a:srgbClr val="FF0000"/>
                </a:solidFill>
                <a:latin typeface="BIZ UDPゴシック" panose="020B0400000000000000" pitchFamily="50" charset="-128"/>
                <a:ea typeface="BIZ UDPゴシック" panose="020B0400000000000000" pitchFamily="50" charset="-128"/>
              </a:rPr>
              <a:t>頁</a:t>
            </a:r>
            <a:r>
              <a:rPr lang="ja-JP" altLang="en-US" sz="3200" b="1" dirty="0">
                <a:latin typeface="BIZ UDPゴシック" panose="020B0400000000000000" pitchFamily="50" charset="-128"/>
                <a:ea typeface="BIZ UDPゴシック" panose="020B0400000000000000" pitchFamily="50" charset="-128"/>
              </a:rPr>
              <a:t>を開けてください</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latin typeface="BIZ UDPゴシック" panose="020B0400000000000000" pitchFamily="50" charset="-128"/>
                <a:ea typeface="BIZ UDPゴシック" panose="020B0400000000000000" pitchFamily="50" charset="-128"/>
              </a:rPr>
              <a:t>各</a:t>
            </a:r>
            <a:r>
              <a:rPr lang="en-US" altLang="ja-JP" sz="3200" b="1" dirty="0">
                <a:latin typeface="BIZ UDPゴシック" panose="020B0400000000000000" pitchFamily="50" charset="-128"/>
                <a:ea typeface="BIZ UDPゴシック" panose="020B0400000000000000" pitchFamily="50" charset="-128"/>
              </a:rPr>
              <a:t>QC</a:t>
            </a:r>
            <a:r>
              <a:rPr lang="ja-JP" altLang="en-US" sz="3200" b="1" dirty="0">
                <a:latin typeface="BIZ UDPゴシック" panose="020B0400000000000000" pitchFamily="50" charset="-128"/>
                <a:ea typeface="BIZ UDPゴシック" panose="020B0400000000000000" pitchFamily="50" charset="-128"/>
              </a:rPr>
              <a:t>手法を紹介します</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solidFill>
                  <a:srgbClr val="0000FF"/>
                </a:solidFill>
                <a:latin typeface="BIZ UDPゴシック" panose="020B0400000000000000" pitchFamily="50" charset="-128"/>
                <a:ea typeface="BIZ UDPゴシック" panose="020B0400000000000000" pitchFamily="50" charset="-128"/>
              </a:rPr>
              <a:t>職場でいつでも参考に出来るよう携行ください</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80" name="グループ化 87079">
            <a:extLst>
              <a:ext uri="{FF2B5EF4-FFF2-40B4-BE49-F238E27FC236}">
                <a16:creationId xmlns:a16="http://schemas.microsoft.com/office/drawing/2014/main" id="{E959849A-FA05-C827-45D4-1EF556B8366E}"/>
              </a:ext>
            </a:extLst>
          </p:cNvPr>
          <p:cNvGrpSpPr/>
          <p:nvPr/>
        </p:nvGrpSpPr>
        <p:grpSpPr>
          <a:xfrm>
            <a:off x="4166359" y="762374"/>
            <a:ext cx="2063750" cy="881063"/>
            <a:chOff x="4164284" y="692696"/>
            <a:chExt cx="2063750" cy="881063"/>
          </a:xfrm>
        </p:grpSpPr>
        <p:sp>
          <p:nvSpPr>
            <p:cNvPr id="9230" name="Rectangle 44">
              <a:extLst>
                <a:ext uri="{FF2B5EF4-FFF2-40B4-BE49-F238E27FC236}">
                  <a16:creationId xmlns:a16="http://schemas.microsoft.com/office/drawing/2014/main" id="{2C56AF77-E5C3-AE4C-096B-8728C3BF40B6}"/>
                </a:ext>
              </a:extLst>
            </p:cNvPr>
            <p:cNvSpPr>
              <a:spLocks noChangeArrowheads="1"/>
            </p:cNvSpPr>
            <p:nvPr/>
          </p:nvSpPr>
          <p:spPr bwMode="auto">
            <a:xfrm>
              <a:off x="4164284" y="692696"/>
              <a:ext cx="2063750" cy="76200"/>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solidFill>
                  <a:schemeClr val="bg1"/>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41161E82-265E-13D5-E95B-C0866E22D92D}"/>
                </a:ext>
              </a:extLst>
            </p:cNvPr>
            <p:cNvGrpSpPr/>
            <p:nvPr/>
          </p:nvGrpSpPr>
          <p:grpSpPr>
            <a:xfrm>
              <a:off x="4367484" y="741113"/>
              <a:ext cx="1721412" cy="832646"/>
              <a:chOff x="4367484" y="810417"/>
              <a:chExt cx="1721412" cy="832646"/>
            </a:xfrm>
          </p:grpSpPr>
          <p:sp>
            <p:nvSpPr>
              <p:cNvPr id="9231" name="Rectangle 45">
                <a:extLst>
                  <a:ext uri="{FF2B5EF4-FFF2-40B4-BE49-F238E27FC236}">
                    <a16:creationId xmlns:a16="http://schemas.microsoft.com/office/drawing/2014/main" id="{8C6DD94D-6CC2-938B-2D69-E74CE4AB0ACA}"/>
                  </a:ext>
                </a:extLst>
              </p:cNvPr>
              <p:cNvSpPr>
                <a:spLocks noChangeArrowheads="1"/>
              </p:cNvSpPr>
              <p:nvPr/>
            </p:nvSpPr>
            <p:spPr bwMode="auto">
              <a:xfrm>
                <a:off x="4981847" y="885826"/>
                <a:ext cx="330200" cy="757237"/>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2" name="Rectangle 46">
                <a:extLst>
                  <a:ext uri="{FF2B5EF4-FFF2-40B4-BE49-F238E27FC236}">
                    <a16:creationId xmlns:a16="http://schemas.microsoft.com/office/drawing/2014/main" id="{1C63FFCD-5C8F-DA90-50FC-6BDF4BE5856B}"/>
                  </a:ext>
                </a:extLst>
              </p:cNvPr>
              <p:cNvSpPr>
                <a:spLocks noChangeArrowheads="1"/>
              </p:cNvSpPr>
              <p:nvPr/>
            </p:nvSpPr>
            <p:spPr bwMode="auto">
              <a:xfrm>
                <a:off x="5054872" y="1371601"/>
                <a:ext cx="165100" cy="2286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3" name="Line 47">
                <a:extLst>
                  <a:ext uri="{FF2B5EF4-FFF2-40B4-BE49-F238E27FC236}">
                    <a16:creationId xmlns:a16="http://schemas.microsoft.com/office/drawing/2014/main" id="{19373150-CD64-27B2-A2B4-0F17C32A7183}"/>
                  </a:ext>
                </a:extLst>
              </p:cNvPr>
              <p:cNvSpPr>
                <a:spLocks noChangeShapeType="1"/>
              </p:cNvSpPr>
              <p:nvPr/>
            </p:nvSpPr>
            <p:spPr bwMode="auto">
              <a:xfrm>
                <a:off x="4367484" y="828676"/>
                <a:ext cx="768351" cy="51832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9234" name="Line 48">
                <a:extLst>
                  <a:ext uri="{FF2B5EF4-FFF2-40B4-BE49-F238E27FC236}">
                    <a16:creationId xmlns:a16="http://schemas.microsoft.com/office/drawing/2014/main" id="{8D99B492-CF3A-3C7F-42DD-90D308BB89ED}"/>
                  </a:ext>
                </a:extLst>
              </p:cNvPr>
              <p:cNvSpPr>
                <a:spLocks noChangeShapeType="1"/>
              </p:cNvSpPr>
              <p:nvPr/>
            </p:nvSpPr>
            <p:spPr bwMode="auto">
              <a:xfrm flipV="1">
                <a:off x="5135835" y="810417"/>
                <a:ext cx="953061" cy="51832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pic>
        <p:nvPicPr>
          <p:cNvPr id="9235" name="Picture 50" descr="Icon_13">
            <a:extLst>
              <a:ext uri="{FF2B5EF4-FFF2-40B4-BE49-F238E27FC236}">
                <a16:creationId xmlns:a16="http://schemas.microsoft.com/office/drawing/2014/main" id="{AE8569B8-8EEC-7DD5-948C-0D2DAD2849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84013" y="313948"/>
            <a:ext cx="763588" cy="63341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236" name="Picture 51" descr="Office_02">
            <a:extLst>
              <a:ext uri="{FF2B5EF4-FFF2-40B4-BE49-F238E27FC236}">
                <a16:creationId xmlns:a16="http://schemas.microsoft.com/office/drawing/2014/main" id="{35220F98-F48D-7C10-2E5D-7DE4C21683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85165" y="1116548"/>
            <a:ext cx="762436" cy="6223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237" name="Text Box 51">
            <a:extLst>
              <a:ext uri="{FF2B5EF4-FFF2-40B4-BE49-F238E27FC236}">
                <a16:creationId xmlns:a16="http://schemas.microsoft.com/office/drawing/2014/main" id="{C574C74E-5AB1-86FE-7891-B10B60522D0B}"/>
              </a:ext>
            </a:extLst>
          </p:cNvPr>
          <p:cNvSpPr txBox="1">
            <a:spLocks noChangeArrowheads="1"/>
          </p:cNvSpPr>
          <p:nvPr/>
        </p:nvSpPr>
        <p:spPr bwMode="auto">
          <a:xfrm>
            <a:off x="1158046" y="989117"/>
            <a:ext cx="309562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会場世話人</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新見 </a:t>
            </a:r>
            <a:r>
              <a:rPr lang="ja-JP" altLang="en-US" sz="2000" b="1" dirty="0">
                <a:latin typeface="BIZ UDPゴシック" panose="020B0400000000000000" pitchFamily="50" charset="-128"/>
                <a:ea typeface="BIZ UDPゴシック" panose="020B0400000000000000" pitchFamily="50" charset="-128"/>
              </a:rPr>
              <a:t>副世話人</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（トヨタ紡織）　</a:t>
            </a:r>
          </a:p>
        </p:txBody>
      </p:sp>
      <p:sp>
        <p:nvSpPr>
          <p:cNvPr id="9238" name="Text Box 51">
            <a:extLst>
              <a:ext uri="{FF2B5EF4-FFF2-40B4-BE49-F238E27FC236}">
                <a16:creationId xmlns:a16="http://schemas.microsoft.com/office/drawing/2014/main" id="{2AC46CB5-EA83-4653-DA75-3074F8F8998C}"/>
              </a:ext>
            </a:extLst>
          </p:cNvPr>
          <p:cNvSpPr txBox="1">
            <a:spLocks noChangeArrowheads="1"/>
          </p:cNvSpPr>
          <p:nvPr/>
        </p:nvSpPr>
        <p:spPr bwMode="auto">
          <a:xfrm>
            <a:off x="6142797" y="975225"/>
            <a:ext cx="34401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チーフアドバイザー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加藤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（アドヴィックス）</a:t>
            </a:r>
          </a:p>
        </p:txBody>
      </p:sp>
      <p:sp>
        <p:nvSpPr>
          <p:cNvPr id="87049" name="Text Box 9">
            <a:extLst>
              <a:ext uri="{FF2B5EF4-FFF2-40B4-BE49-F238E27FC236}">
                <a16:creationId xmlns:a16="http://schemas.microsoft.com/office/drawing/2014/main" id="{A42A9C27-757A-BA28-41C7-B9537C657D65}"/>
              </a:ext>
            </a:extLst>
          </p:cNvPr>
          <p:cNvSpPr txBox="1">
            <a:spLocks noChangeArrowheads="1"/>
          </p:cNvSpPr>
          <p:nvPr/>
        </p:nvSpPr>
        <p:spPr bwMode="auto">
          <a:xfrm>
            <a:off x="1844947" y="76200"/>
            <a:ext cx="7056437" cy="52387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spAutoFit/>
          </a:bodyPr>
          <a:lstStyle>
            <a:lvl1pPr>
              <a:spcBef>
                <a:spcPct val="20000"/>
              </a:spcBef>
              <a:buChar char="•"/>
              <a:defRPr kumimoji="1" sz="3400">
                <a:solidFill>
                  <a:schemeClr val="tx1"/>
                </a:solidFill>
                <a:latin typeface="Times New Roman" pitchFamily="18" charset="0"/>
                <a:ea typeface="ＭＳ Ｐゴシック" pitchFamily="50" charset="-128"/>
              </a:defRPr>
            </a:lvl1pPr>
            <a:lvl2pPr marL="742950" indent="-285750">
              <a:spcBef>
                <a:spcPct val="20000"/>
              </a:spcBef>
              <a:buChar char="–"/>
              <a:defRPr kumimoji="1" sz="3000">
                <a:solidFill>
                  <a:schemeClr val="tx1"/>
                </a:solidFill>
                <a:latin typeface="Times New Roman" pitchFamily="18" charset="0"/>
                <a:ea typeface="ＭＳ Ｐゴシック" pitchFamily="50" charset="-128"/>
              </a:defRPr>
            </a:lvl2pPr>
            <a:lvl3pPr marL="1143000" indent="-228600">
              <a:spcBef>
                <a:spcPct val="20000"/>
              </a:spcBef>
              <a:buChar char="•"/>
              <a:defRPr kumimoji="1" sz="2600">
                <a:solidFill>
                  <a:schemeClr val="tx1"/>
                </a:solidFill>
                <a:latin typeface="Times New Roman" pitchFamily="18" charset="0"/>
                <a:ea typeface="ＭＳ Ｐゴシック" pitchFamily="50" charset="-128"/>
              </a:defRPr>
            </a:lvl3pPr>
            <a:lvl4pPr marL="1600200" indent="-228600">
              <a:spcBef>
                <a:spcPct val="20000"/>
              </a:spcBef>
              <a:buChar char="–"/>
              <a:defRPr kumimoji="1" sz="2100">
                <a:solidFill>
                  <a:schemeClr val="tx1"/>
                </a:solidFill>
                <a:latin typeface="Times New Roman" pitchFamily="18" charset="0"/>
                <a:ea typeface="ＭＳ Ｐゴシック" pitchFamily="50" charset="-128"/>
              </a:defRPr>
            </a:lvl4pPr>
            <a:lvl5pPr marL="2057400" indent="-228600">
              <a:spcBef>
                <a:spcPct val="20000"/>
              </a:spcBef>
              <a:buChar char="»"/>
              <a:defRPr kumimoji="1" sz="21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9pPr>
          </a:lstStyle>
          <a:p>
            <a:pPr algn="ctr" eaLnBrk="1" hangingPunct="1">
              <a:spcBef>
                <a:spcPct val="50000"/>
              </a:spcBef>
              <a:buFontTx/>
              <a:buNone/>
              <a:defRPr/>
            </a:pP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Ａコース　　会場レイアウト　（４０１）</a:t>
            </a:r>
          </a:p>
        </p:txBody>
      </p:sp>
      <p:sp>
        <p:nvSpPr>
          <p:cNvPr id="9245" name="Text Box 51">
            <a:extLst>
              <a:ext uri="{FF2B5EF4-FFF2-40B4-BE49-F238E27FC236}">
                <a16:creationId xmlns:a16="http://schemas.microsoft.com/office/drawing/2014/main" id="{3BA88BBD-2671-3E65-9396-9503464E2F0A}"/>
              </a:ext>
            </a:extLst>
          </p:cNvPr>
          <p:cNvSpPr txBox="1">
            <a:spLocks noChangeArrowheads="1"/>
          </p:cNvSpPr>
          <p:nvPr/>
        </p:nvSpPr>
        <p:spPr bwMode="auto">
          <a:xfrm>
            <a:off x="9270828" y="197584"/>
            <a:ext cx="1772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11</a:t>
            </a:r>
            <a:r>
              <a:rPr lang="ja-JP" altLang="en-US" sz="1600" b="1" dirty="0">
                <a:latin typeface="BIZ UDPゴシック" panose="020B0400000000000000" pitchFamily="50" charset="-128"/>
                <a:ea typeface="BIZ UDPゴシック" panose="020B0400000000000000" pitchFamily="50" charset="-128"/>
              </a:rPr>
              <a:t>月</a:t>
            </a:r>
            <a:r>
              <a:rPr lang="en-US" altLang="ja-JP" sz="1600" b="1" dirty="0">
                <a:latin typeface="BIZ UDPゴシック" panose="020B0400000000000000" pitchFamily="50" charset="-128"/>
                <a:ea typeface="BIZ UDPゴシック" panose="020B0400000000000000" pitchFamily="50" charset="-128"/>
              </a:rPr>
              <a:t>19-20</a:t>
            </a:r>
            <a:r>
              <a:rPr lang="ja-JP" altLang="en-US" sz="1600" b="1" dirty="0">
                <a:latin typeface="BIZ UDPゴシック" panose="020B0400000000000000" pitchFamily="50" charset="-128"/>
                <a:ea typeface="BIZ UDPゴシック" panose="020B0400000000000000" pitchFamily="50" charset="-128"/>
              </a:rPr>
              <a:t>日</a:t>
            </a:r>
          </a:p>
        </p:txBody>
      </p:sp>
      <p:grpSp>
        <p:nvGrpSpPr>
          <p:cNvPr id="17" name="グループ化 16">
            <a:extLst>
              <a:ext uri="{FF2B5EF4-FFF2-40B4-BE49-F238E27FC236}">
                <a16:creationId xmlns:a16="http://schemas.microsoft.com/office/drawing/2014/main" id="{16BC707C-6B02-27BA-5F3A-9791D3474B97}"/>
              </a:ext>
            </a:extLst>
          </p:cNvPr>
          <p:cNvGrpSpPr/>
          <p:nvPr/>
        </p:nvGrpSpPr>
        <p:grpSpPr>
          <a:xfrm>
            <a:off x="9262487" y="3452206"/>
            <a:ext cx="818759" cy="1401435"/>
            <a:chOff x="10393938" y="3034064"/>
            <a:chExt cx="818759" cy="1401435"/>
          </a:xfrm>
        </p:grpSpPr>
        <p:sp>
          <p:nvSpPr>
            <p:cNvPr id="10" name="Rectangle 44">
              <a:extLst>
                <a:ext uri="{FF2B5EF4-FFF2-40B4-BE49-F238E27FC236}">
                  <a16:creationId xmlns:a16="http://schemas.microsoft.com/office/drawing/2014/main" id="{E527B75E-DE80-7D17-D289-F6C94209271B}"/>
                </a:ext>
              </a:extLst>
            </p:cNvPr>
            <p:cNvSpPr>
              <a:spLocks noChangeArrowheads="1"/>
            </p:cNvSpPr>
            <p:nvPr/>
          </p:nvSpPr>
          <p:spPr bwMode="auto">
            <a:xfrm rot="2759941">
              <a:off x="10532025" y="3597783"/>
              <a:ext cx="1214437" cy="86999"/>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solidFill>
                  <a:schemeClr val="bg1"/>
                </a:solidFill>
                <a:latin typeface="BIZ UDPゴシック" panose="020B0400000000000000" pitchFamily="50" charset="-128"/>
                <a:ea typeface="BIZ UDPゴシック" panose="020B0400000000000000" pitchFamily="50" charset="-128"/>
              </a:endParaRPr>
            </a:p>
          </p:txBody>
        </p:sp>
        <p:grpSp>
          <p:nvGrpSpPr>
            <p:cNvPr id="12" name="グループ化 11">
              <a:extLst>
                <a:ext uri="{FF2B5EF4-FFF2-40B4-BE49-F238E27FC236}">
                  <a16:creationId xmlns:a16="http://schemas.microsoft.com/office/drawing/2014/main" id="{DBA22D0E-75FB-93D4-AEA9-9DD0CB26B61C}"/>
                </a:ext>
              </a:extLst>
            </p:cNvPr>
            <p:cNvGrpSpPr/>
            <p:nvPr/>
          </p:nvGrpSpPr>
          <p:grpSpPr>
            <a:xfrm rot="2888377">
              <a:off x="10313631" y="3536432"/>
              <a:ext cx="979374" cy="818759"/>
              <a:chOff x="4673364" y="824304"/>
              <a:chExt cx="979374" cy="818759"/>
            </a:xfrm>
          </p:grpSpPr>
          <p:sp>
            <p:nvSpPr>
              <p:cNvPr id="13" name="Rectangle 45">
                <a:extLst>
                  <a:ext uri="{FF2B5EF4-FFF2-40B4-BE49-F238E27FC236}">
                    <a16:creationId xmlns:a16="http://schemas.microsoft.com/office/drawing/2014/main" id="{2F78DFE5-FC14-2F59-E663-FE7E1A5CAD91}"/>
                  </a:ext>
                </a:extLst>
              </p:cNvPr>
              <p:cNvSpPr>
                <a:spLocks noChangeArrowheads="1"/>
              </p:cNvSpPr>
              <p:nvPr/>
            </p:nvSpPr>
            <p:spPr bwMode="auto">
              <a:xfrm>
                <a:off x="4981847" y="885826"/>
                <a:ext cx="330200" cy="757237"/>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4" name="Rectangle 46">
                <a:extLst>
                  <a:ext uri="{FF2B5EF4-FFF2-40B4-BE49-F238E27FC236}">
                    <a16:creationId xmlns:a16="http://schemas.microsoft.com/office/drawing/2014/main" id="{890F2D9E-8359-5964-2271-B4875DF4E60B}"/>
                  </a:ext>
                </a:extLst>
              </p:cNvPr>
              <p:cNvSpPr>
                <a:spLocks noChangeArrowheads="1"/>
              </p:cNvSpPr>
              <p:nvPr/>
            </p:nvSpPr>
            <p:spPr bwMode="auto">
              <a:xfrm>
                <a:off x="5054872" y="1371601"/>
                <a:ext cx="165100" cy="2286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15" name="Line 47">
                <a:extLst>
                  <a:ext uri="{FF2B5EF4-FFF2-40B4-BE49-F238E27FC236}">
                    <a16:creationId xmlns:a16="http://schemas.microsoft.com/office/drawing/2014/main" id="{FA2470F9-B1F3-499C-AAD1-485C63A67B13}"/>
                  </a:ext>
                </a:extLst>
              </p:cNvPr>
              <p:cNvSpPr>
                <a:spLocks noChangeShapeType="1"/>
              </p:cNvSpPr>
              <p:nvPr/>
            </p:nvSpPr>
            <p:spPr bwMode="auto">
              <a:xfrm>
                <a:off x="4673364" y="846156"/>
                <a:ext cx="462469" cy="50084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6" name="Line 48">
                <a:extLst>
                  <a:ext uri="{FF2B5EF4-FFF2-40B4-BE49-F238E27FC236}">
                    <a16:creationId xmlns:a16="http://schemas.microsoft.com/office/drawing/2014/main" id="{28830B54-CE6D-DF9A-DF20-2B5141AF3B28}"/>
                  </a:ext>
                </a:extLst>
              </p:cNvPr>
              <p:cNvSpPr>
                <a:spLocks noChangeShapeType="1"/>
              </p:cNvSpPr>
              <p:nvPr/>
            </p:nvSpPr>
            <p:spPr bwMode="auto">
              <a:xfrm flipV="1">
                <a:off x="5135835" y="824304"/>
                <a:ext cx="516903" cy="50443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grpSp>
        <p:nvGrpSpPr>
          <p:cNvPr id="87073" name="グループ化 87072">
            <a:extLst>
              <a:ext uri="{FF2B5EF4-FFF2-40B4-BE49-F238E27FC236}">
                <a16:creationId xmlns:a16="http://schemas.microsoft.com/office/drawing/2014/main" id="{7D5FD14C-9560-A5DA-03E7-2F1CB8E49512}"/>
              </a:ext>
            </a:extLst>
          </p:cNvPr>
          <p:cNvGrpSpPr/>
          <p:nvPr/>
        </p:nvGrpSpPr>
        <p:grpSpPr>
          <a:xfrm>
            <a:off x="1211889" y="1975118"/>
            <a:ext cx="2535737" cy="1359274"/>
            <a:chOff x="1170518" y="1917131"/>
            <a:chExt cx="2535737" cy="1359274"/>
          </a:xfrm>
        </p:grpSpPr>
        <p:grpSp>
          <p:nvGrpSpPr>
            <p:cNvPr id="27" name="グループ化 26">
              <a:extLst>
                <a:ext uri="{FF2B5EF4-FFF2-40B4-BE49-F238E27FC236}">
                  <a16:creationId xmlns:a16="http://schemas.microsoft.com/office/drawing/2014/main" id="{183CB262-3FA0-26FE-CE1C-478F7AC170CD}"/>
                </a:ext>
              </a:extLst>
            </p:cNvPr>
            <p:cNvGrpSpPr/>
            <p:nvPr/>
          </p:nvGrpSpPr>
          <p:grpSpPr>
            <a:xfrm>
              <a:off x="1890155" y="2204864"/>
              <a:ext cx="1816100" cy="339725"/>
              <a:chOff x="2098947" y="2017768"/>
              <a:chExt cx="1816100" cy="339725"/>
            </a:xfrm>
          </p:grpSpPr>
          <p:sp>
            <p:nvSpPr>
              <p:cNvPr id="9221" name="Rectangle 8">
                <a:extLst>
                  <a:ext uri="{FF2B5EF4-FFF2-40B4-BE49-F238E27FC236}">
                    <a16:creationId xmlns:a16="http://schemas.microsoft.com/office/drawing/2014/main" id="{FD594BD9-540D-6212-9691-28E9F33FD7E2}"/>
                  </a:ext>
                </a:extLst>
              </p:cNvPr>
              <p:cNvSpPr>
                <a:spLocks noChangeArrowheads="1"/>
              </p:cNvSpPr>
              <p:nvPr/>
            </p:nvSpPr>
            <p:spPr bwMode="auto">
              <a:xfrm>
                <a:off x="2098947" y="2030413"/>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6" name="Text Box 37">
                <a:extLst>
                  <a:ext uri="{FF2B5EF4-FFF2-40B4-BE49-F238E27FC236}">
                    <a16:creationId xmlns:a16="http://schemas.microsoft.com/office/drawing/2014/main" id="{8EC2E2E9-AEF1-AEA2-20F6-5B27AA1A7E24}"/>
                  </a:ext>
                </a:extLst>
              </p:cNvPr>
              <p:cNvSpPr txBox="1">
                <a:spLocks noChangeArrowheads="1"/>
              </p:cNvSpPr>
              <p:nvPr/>
            </p:nvSpPr>
            <p:spPr bwMode="auto">
              <a:xfrm>
                <a:off x="2115133" y="2017768"/>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a:t>
                </a:r>
                <a:r>
                  <a:rPr lang="en-US" altLang="ja-JP" sz="1600" b="1" dirty="0">
                    <a:latin typeface="BIZ UDPゴシック" panose="020B0400000000000000" pitchFamily="50" charset="-128"/>
                    <a:ea typeface="BIZ UDPゴシック" panose="020B0400000000000000" pitchFamily="50" charset="-128"/>
                  </a:rPr>
                  <a:t>１　</a:t>
                </a:r>
                <a:r>
                  <a:rPr lang="ja-JP" altLang="en-US" sz="1600" b="1" dirty="0">
                    <a:latin typeface="BIZ UDPゴシック" panose="020B0400000000000000" pitchFamily="50" charset="-128"/>
                    <a:ea typeface="BIZ UDPゴシック" panose="020B0400000000000000" pitchFamily="50" charset="-128"/>
                  </a:rPr>
                  <a:t>グループ</a:t>
                </a:r>
              </a:p>
            </p:txBody>
          </p:sp>
        </p:grpSp>
        <p:sp>
          <p:nvSpPr>
            <p:cNvPr id="9243" name="Text Box 76">
              <a:extLst>
                <a:ext uri="{FF2B5EF4-FFF2-40B4-BE49-F238E27FC236}">
                  <a16:creationId xmlns:a16="http://schemas.microsoft.com/office/drawing/2014/main" id="{FF9847B1-4079-CA1E-3BB0-1F8879757175}"/>
                </a:ext>
              </a:extLst>
            </p:cNvPr>
            <p:cNvSpPr txBox="1">
              <a:spLocks noChangeArrowheads="1"/>
            </p:cNvSpPr>
            <p:nvPr/>
          </p:nvSpPr>
          <p:spPr bwMode="auto">
            <a:xfrm>
              <a:off x="1847528" y="2479225"/>
              <a:ext cx="1800225"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岩瀬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（アイシン）</a:t>
              </a:r>
            </a:p>
          </p:txBody>
        </p:sp>
        <p:grpSp>
          <p:nvGrpSpPr>
            <p:cNvPr id="28" name="グループ化 27">
              <a:extLst>
                <a:ext uri="{FF2B5EF4-FFF2-40B4-BE49-F238E27FC236}">
                  <a16:creationId xmlns:a16="http://schemas.microsoft.com/office/drawing/2014/main" id="{3F342452-70C6-E456-C9FC-910855EDF871}"/>
                </a:ext>
              </a:extLst>
            </p:cNvPr>
            <p:cNvGrpSpPr/>
            <p:nvPr/>
          </p:nvGrpSpPr>
          <p:grpSpPr>
            <a:xfrm>
              <a:off x="1170518" y="1917131"/>
              <a:ext cx="846994" cy="1359274"/>
              <a:chOff x="784920" y="1945558"/>
              <a:chExt cx="990600" cy="1669626"/>
            </a:xfrm>
          </p:grpSpPr>
          <p:sp>
            <p:nvSpPr>
              <p:cNvPr id="29" name="Rectangle 11">
                <a:extLst>
                  <a:ext uri="{FF2B5EF4-FFF2-40B4-BE49-F238E27FC236}">
                    <a16:creationId xmlns:a16="http://schemas.microsoft.com/office/drawing/2014/main" id="{F75C1455-0188-5751-7A32-9A04EA832917}"/>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0" name="Rectangle 12">
                <a:extLst>
                  <a:ext uri="{FF2B5EF4-FFF2-40B4-BE49-F238E27FC236}">
                    <a16:creationId xmlns:a16="http://schemas.microsoft.com/office/drawing/2014/main" id="{EB9EAF23-80E1-C5C6-4117-0BD88BF3F50E}"/>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31" name="Rectangle 13">
                <a:extLst>
                  <a:ext uri="{FF2B5EF4-FFF2-40B4-BE49-F238E27FC236}">
                    <a16:creationId xmlns:a16="http://schemas.microsoft.com/office/drawing/2014/main" id="{296C976F-99CD-8F2E-384F-50722FCE40A4}"/>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2" name="Rectangle 11">
                <a:extLst>
                  <a:ext uri="{FF2B5EF4-FFF2-40B4-BE49-F238E27FC236}">
                    <a16:creationId xmlns:a16="http://schemas.microsoft.com/office/drawing/2014/main" id="{17539382-6E26-3ACE-7F7F-BCA2D6BDE7FC}"/>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
        <p:nvSpPr>
          <p:cNvPr id="87041" name="Text Box 51">
            <a:extLst>
              <a:ext uri="{FF2B5EF4-FFF2-40B4-BE49-F238E27FC236}">
                <a16:creationId xmlns:a16="http://schemas.microsoft.com/office/drawing/2014/main" id="{FBC92B5A-FFCA-29A5-F782-0845E1D4035A}"/>
              </a:ext>
            </a:extLst>
          </p:cNvPr>
          <p:cNvSpPr txBox="1">
            <a:spLocks noChangeArrowheads="1"/>
          </p:cNvSpPr>
          <p:nvPr/>
        </p:nvSpPr>
        <p:spPr bwMode="auto">
          <a:xfrm>
            <a:off x="621862" y="5193069"/>
            <a:ext cx="3938803" cy="161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サブアドバイザー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石田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（小島プレス工業）</a:t>
            </a:r>
            <a:endParaRPr lang="en-US" altLang="ja-JP" sz="1600" b="1" dirty="0">
              <a:latin typeface="BIZ UDPゴシック" panose="020B0400000000000000" pitchFamily="50" charset="-128"/>
              <a:ea typeface="BIZ UDPゴシック" panose="020B0400000000000000" pitchFamily="50" charset="-128"/>
            </a:endParaRPr>
          </a:p>
          <a:p>
            <a:pPr algn="ctr" eaLnBrk="1" hangingPunct="1">
              <a:lnSpc>
                <a:spcPts val="300"/>
              </a:lnSpc>
              <a:spcBef>
                <a:spcPct val="50000"/>
              </a:spcBef>
              <a:buFontTx/>
              <a:buNone/>
            </a:pPr>
            <a:endParaRPr lang="en-US" altLang="ja-JP" sz="1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800" b="1" dirty="0">
                <a:latin typeface="BIZ UDPゴシック" panose="020B0400000000000000" pitchFamily="50" charset="-128"/>
                <a:ea typeface="BIZ UDPゴシック" panose="020B0400000000000000" pitchFamily="50" charset="-128"/>
              </a:rPr>
              <a:t>ファシリテーション アドバイザー</a:t>
            </a:r>
            <a:endParaRPr lang="en-US" altLang="ja-JP" sz="18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須藤幹事　（大豊工業）</a:t>
            </a:r>
          </a:p>
        </p:txBody>
      </p:sp>
      <p:grpSp>
        <p:nvGrpSpPr>
          <p:cNvPr id="87074" name="グループ化 87073">
            <a:extLst>
              <a:ext uri="{FF2B5EF4-FFF2-40B4-BE49-F238E27FC236}">
                <a16:creationId xmlns:a16="http://schemas.microsoft.com/office/drawing/2014/main" id="{0D43FDCC-ABCD-B078-7FAB-64C33C7EECFD}"/>
              </a:ext>
            </a:extLst>
          </p:cNvPr>
          <p:cNvGrpSpPr/>
          <p:nvPr/>
        </p:nvGrpSpPr>
        <p:grpSpPr>
          <a:xfrm>
            <a:off x="1207987" y="3566128"/>
            <a:ext cx="2600867" cy="1359274"/>
            <a:chOff x="1154945" y="3656304"/>
            <a:chExt cx="2600867" cy="1359274"/>
          </a:xfrm>
        </p:grpSpPr>
        <p:sp>
          <p:nvSpPr>
            <p:cNvPr id="9220" name="Rectangle 5">
              <a:extLst>
                <a:ext uri="{FF2B5EF4-FFF2-40B4-BE49-F238E27FC236}">
                  <a16:creationId xmlns:a16="http://schemas.microsoft.com/office/drawing/2014/main" id="{CD5B9A53-4611-0DCF-90F9-E15E7F7B369D}"/>
                </a:ext>
              </a:extLst>
            </p:cNvPr>
            <p:cNvSpPr>
              <a:spLocks noChangeArrowheads="1"/>
            </p:cNvSpPr>
            <p:nvPr/>
          </p:nvSpPr>
          <p:spPr bwMode="auto">
            <a:xfrm>
              <a:off x="1888912" y="3970189"/>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8" name="Text Box 39">
              <a:extLst>
                <a:ext uri="{FF2B5EF4-FFF2-40B4-BE49-F238E27FC236}">
                  <a16:creationId xmlns:a16="http://schemas.microsoft.com/office/drawing/2014/main" id="{8B3A41A9-292E-9C42-B212-0B9E520F1B3A}"/>
                </a:ext>
              </a:extLst>
            </p:cNvPr>
            <p:cNvSpPr txBox="1">
              <a:spLocks noChangeArrowheads="1"/>
            </p:cNvSpPr>
            <p:nvPr/>
          </p:nvSpPr>
          <p:spPr bwMode="auto">
            <a:xfrm>
              <a:off x="1919074" y="3968601"/>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Ａ４</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39" name="Text Box 71">
              <a:extLst>
                <a:ext uri="{FF2B5EF4-FFF2-40B4-BE49-F238E27FC236}">
                  <a16:creationId xmlns:a16="http://schemas.microsoft.com/office/drawing/2014/main" id="{DD58385A-6979-3BAF-7620-7BEA3AA60578}"/>
                </a:ext>
              </a:extLst>
            </p:cNvPr>
            <p:cNvSpPr txBox="1">
              <a:spLocks noChangeArrowheads="1"/>
            </p:cNvSpPr>
            <p:nvPr/>
          </p:nvSpPr>
          <p:spPr bwMode="auto">
            <a:xfrm>
              <a:off x="1831762" y="4267255"/>
              <a:ext cx="1924050"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吉田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（アイシン機工）</a:t>
              </a:r>
            </a:p>
          </p:txBody>
        </p:sp>
        <p:grpSp>
          <p:nvGrpSpPr>
            <p:cNvPr id="87042" name="グループ化 87041">
              <a:extLst>
                <a:ext uri="{FF2B5EF4-FFF2-40B4-BE49-F238E27FC236}">
                  <a16:creationId xmlns:a16="http://schemas.microsoft.com/office/drawing/2014/main" id="{ABBB520A-3009-3E1A-84A5-A7336494251D}"/>
                </a:ext>
              </a:extLst>
            </p:cNvPr>
            <p:cNvGrpSpPr/>
            <p:nvPr/>
          </p:nvGrpSpPr>
          <p:grpSpPr>
            <a:xfrm>
              <a:off x="1154945" y="3656304"/>
              <a:ext cx="846994" cy="1359274"/>
              <a:chOff x="784920" y="1945558"/>
              <a:chExt cx="990600" cy="1669626"/>
            </a:xfrm>
          </p:grpSpPr>
          <p:sp>
            <p:nvSpPr>
              <p:cNvPr id="87043" name="Rectangle 11">
                <a:extLst>
                  <a:ext uri="{FF2B5EF4-FFF2-40B4-BE49-F238E27FC236}">
                    <a16:creationId xmlns:a16="http://schemas.microsoft.com/office/drawing/2014/main" id="{D0D23B14-CD10-6FCD-2519-76584B09FDF8}"/>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44" name="Rectangle 12">
                <a:extLst>
                  <a:ext uri="{FF2B5EF4-FFF2-40B4-BE49-F238E27FC236}">
                    <a16:creationId xmlns:a16="http://schemas.microsoft.com/office/drawing/2014/main" id="{B71B7793-7EA9-EE43-C1A4-F9B3797BD754}"/>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45" name="Rectangle 13">
                <a:extLst>
                  <a:ext uri="{FF2B5EF4-FFF2-40B4-BE49-F238E27FC236}">
                    <a16:creationId xmlns:a16="http://schemas.microsoft.com/office/drawing/2014/main" id="{3D7B3AE7-9015-4ED3-3365-1CD341149A0A}"/>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46" name="Rectangle 11">
                <a:extLst>
                  <a:ext uri="{FF2B5EF4-FFF2-40B4-BE49-F238E27FC236}">
                    <a16:creationId xmlns:a16="http://schemas.microsoft.com/office/drawing/2014/main" id="{70F67153-CB51-76E6-468E-E190F82E4E57}"/>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5" name="グループ化 87074">
            <a:extLst>
              <a:ext uri="{FF2B5EF4-FFF2-40B4-BE49-F238E27FC236}">
                <a16:creationId xmlns:a16="http://schemas.microsoft.com/office/drawing/2014/main" id="{C6F830EE-8189-FA10-640B-A14938175755}"/>
              </a:ext>
            </a:extLst>
          </p:cNvPr>
          <p:cNvGrpSpPr/>
          <p:nvPr/>
        </p:nvGrpSpPr>
        <p:grpSpPr>
          <a:xfrm>
            <a:off x="4702907" y="1972020"/>
            <a:ext cx="2554495" cy="1359274"/>
            <a:chOff x="4590917" y="1917130"/>
            <a:chExt cx="2554495" cy="1359274"/>
          </a:xfrm>
        </p:grpSpPr>
        <p:sp>
          <p:nvSpPr>
            <p:cNvPr id="9254" name="Rectangle 8">
              <a:extLst>
                <a:ext uri="{FF2B5EF4-FFF2-40B4-BE49-F238E27FC236}">
                  <a16:creationId xmlns:a16="http://schemas.microsoft.com/office/drawing/2014/main" id="{1CD73AC6-E3B2-0A82-05B0-208B43767C88}"/>
                </a:ext>
              </a:extLst>
            </p:cNvPr>
            <p:cNvSpPr>
              <a:spLocks noChangeArrowheads="1"/>
            </p:cNvSpPr>
            <p:nvPr/>
          </p:nvSpPr>
          <p:spPr bwMode="auto">
            <a:xfrm>
              <a:off x="5316612" y="2226578"/>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57" name="Text Box 37">
              <a:extLst>
                <a:ext uri="{FF2B5EF4-FFF2-40B4-BE49-F238E27FC236}">
                  <a16:creationId xmlns:a16="http://schemas.microsoft.com/office/drawing/2014/main" id="{7FAA5DEA-3A10-5FBC-CCD4-D49A4260C226}"/>
                </a:ext>
              </a:extLst>
            </p:cNvPr>
            <p:cNvSpPr txBox="1">
              <a:spLocks noChangeArrowheads="1"/>
            </p:cNvSpPr>
            <p:nvPr/>
          </p:nvSpPr>
          <p:spPr bwMode="auto">
            <a:xfrm>
              <a:off x="5395987" y="2215465"/>
              <a:ext cx="1746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a:t>
              </a:r>
              <a:r>
                <a:rPr lang="en-US" altLang="ja-JP" sz="1600" b="1" dirty="0">
                  <a:latin typeface="BIZ UDPゴシック" panose="020B0400000000000000" pitchFamily="50" charset="-128"/>
                  <a:ea typeface="BIZ UDPゴシック" panose="020B0400000000000000" pitchFamily="50" charset="-128"/>
                </a:rPr>
                <a:t>2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60" name="Text Box 76">
              <a:extLst>
                <a:ext uri="{FF2B5EF4-FFF2-40B4-BE49-F238E27FC236}">
                  <a16:creationId xmlns:a16="http://schemas.microsoft.com/office/drawing/2014/main" id="{24D9D83E-CD7C-E676-F9FE-F13B57CB0950}"/>
                </a:ext>
              </a:extLst>
            </p:cNvPr>
            <p:cNvSpPr txBox="1">
              <a:spLocks noChangeArrowheads="1"/>
            </p:cNvSpPr>
            <p:nvPr/>
          </p:nvSpPr>
          <p:spPr bwMode="auto">
            <a:xfrm>
              <a:off x="5303912" y="2474938"/>
              <a:ext cx="1841500"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小倉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（日本製鉄）</a:t>
              </a:r>
            </a:p>
          </p:txBody>
        </p:sp>
        <p:grpSp>
          <p:nvGrpSpPr>
            <p:cNvPr id="87047" name="グループ化 87046">
              <a:extLst>
                <a:ext uri="{FF2B5EF4-FFF2-40B4-BE49-F238E27FC236}">
                  <a16:creationId xmlns:a16="http://schemas.microsoft.com/office/drawing/2014/main" id="{A7B11996-4326-AFE5-03D9-B8C87478FEE5}"/>
                </a:ext>
              </a:extLst>
            </p:cNvPr>
            <p:cNvGrpSpPr/>
            <p:nvPr/>
          </p:nvGrpSpPr>
          <p:grpSpPr>
            <a:xfrm>
              <a:off x="4590917" y="1917130"/>
              <a:ext cx="846994" cy="1359274"/>
              <a:chOff x="784920" y="1945558"/>
              <a:chExt cx="990600" cy="1669626"/>
            </a:xfrm>
          </p:grpSpPr>
          <p:sp>
            <p:nvSpPr>
              <p:cNvPr id="87048" name="Rectangle 11">
                <a:extLst>
                  <a:ext uri="{FF2B5EF4-FFF2-40B4-BE49-F238E27FC236}">
                    <a16:creationId xmlns:a16="http://schemas.microsoft.com/office/drawing/2014/main" id="{B6A49BB5-1607-D862-FF3A-338D1302A63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0" name="Rectangle 12">
                <a:extLst>
                  <a:ext uri="{FF2B5EF4-FFF2-40B4-BE49-F238E27FC236}">
                    <a16:creationId xmlns:a16="http://schemas.microsoft.com/office/drawing/2014/main" id="{347D20F5-B109-78E8-EF0E-F6B942C225D8}"/>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51" name="Rectangle 13">
                <a:extLst>
                  <a:ext uri="{FF2B5EF4-FFF2-40B4-BE49-F238E27FC236}">
                    <a16:creationId xmlns:a16="http://schemas.microsoft.com/office/drawing/2014/main" id="{AA669B3A-A375-D3DA-D80A-87047FBC7DAC}"/>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2" name="Rectangle 11">
                <a:extLst>
                  <a:ext uri="{FF2B5EF4-FFF2-40B4-BE49-F238E27FC236}">
                    <a16:creationId xmlns:a16="http://schemas.microsoft.com/office/drawing/2014/main" id="{803B44EC-1984-8CCF-E040-524D577B8D61}"/>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6" name="グループ化 87075">
            <a:extLst>
              <a:ext uri="{FF2B5EF4-FFF2-40B4-BE49-F238E27FC236}">
                <a16:creationId xmlns:a16="http://schemas.microsoft.com/office/drawing/2014/main" id="{5B9A45EB-3AFE-9615-9C2C-098408FDB66C}"/>
              </a:ext>
            </a:extLst>
          </p:cNvPr>
          <p:cNvGrpSpPr/>
          <p:nvPr/>
        </p:nvGrpSpPr>
        <p:grpSpPr>
          <a:xfrm>
            <a:off x="4687372" y="3560277"/>
            <a:ext cx="2569813" cy="1359274"/>
            <a:chOff x="4641311" y="3470265"/>
            <a:chExt cx="2569813" cy="1359274"/>
          </a:xfrm>
        </p:grpSpPr>
        <p:sp>
          <p:nvSpPr>
            <p:cNvPr id="9253" name="Rectangle 5">
              <a:extLst>
                <a:ext uri="{FF2B5EF4-FFF2-40B4-BE49-F238E27FC236}">
                  <a16:creationId xmlns:a16="http://schemas.microsoft.com/office/drawing/2014/main" id="{CA89F70C-9A7D-E1B4-6168-8ACB1041B066}"/>
                </a:ext>
              </a:extLst>
            </p:cNvPr>
            <p:cNvSpPr>
              <a:spLocks noChangeArrowheads="1"/>
            </p:cNvSpPr>
            <p:nvPr/>
          </p:nvSpPr>
          <p:spPr bwMode="auto">
            <a:xfrm>
              <a:off x="5377562" y="3784906"/>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58" name="Text Box 39">
              <a:extLst>
                <a:ext uri="{FF2B5EF4-FFF2-40B4-BE49-F238E27FC236}">
                  <a16:creationId xmlns:a16="http://schemas.microsoft.com/office/drawing/2014/main" id="{D7E4C450-6062-6C9E-AF4B-140362F1E5D4}"/>
                </a:ext>
              </a:extLst>
            </p:cNvPr>
            <p:cNvSpPr txBox="1">
              <a:spLocks noChangeArrowheads="1"/>
            </p:cNvSpPr>
            <p:nvPr/>
          </p:nvSpPr>
          <p:spPr bwMode="auto">
            <a:xfrm>
              <a:off x="5407724" y="3783319"/>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Ａ５</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 name="Text Box 76">
              <a:extLst>
                <a:ext uri="{FF2B5EF4-FFF2-40B4-BE49-F238E27FC236}">
                  <a16:creationId xmlns:a16="http://schemas.microsoft.com/office/drawing/2014/main" id="{A8E22988-9864-9804-07A4-172EA8C60FEB}"/>
                </a:ext>
              </a:extLst>
            </p:cNvPr>
            <p:cNvSpPr txBox="1">
              <a:spLocks noChangeArrowheads="1"/>
            </p:cNvSpPr>
            <p:nvPr/>
          </p:nvSpPr>
          <p:spPr bwMode="auto">
            <a:xfrm>
              <a:off x="5368037" y="4043348"/>
              <a:ext cx="1843087"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倉橋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（日本製鉄）</a:t>
              </a:r>
            </a:p>
          </p:txBody>
        </p:sp>
        <p:grpSp>
          <p:nvGrpSpPr>
            <p:cNvPr id="87053" name="グループ化 87052">
              <a:extLst>
                <a:ext uri="{FF2B5EF4-FFF2-40B4-BE49-F238E27FC236}">
                  <a16:creationId xmlns:a16="http://schemas.microsoft.com/office/drawing/2014/main" id="{A1C4BA32-6027-A347-36C6-74A7511F12AA}"/>
                </a:ext>
              </a:extLst>
            </p:cNvPr>
            <p:cNvGrpSpPr/>
            <p:nvPr/>
          </p:nvGrpSpPr>
          <p:grpSpPr>
            <a:xfrm>
              <a:off x="4641311" y="3470265"/>
              <a:ext cx="846994" cy="1359274"/>
              <a:chOff x="784920" y="1945558"/>
              <a:chExt cx="990600" cy="1669626"/>
            </a:xfrm>
          </p:grpSpPr>
          <p:sp>
            <p:nvSpPr>
              <p:cNvPr id="87054" name="Rectangle 11">
                <a:extLst>
                  <a:ext uri="{FF2B5EF4-FFF2-40B4-BE49-F238E27FC236}">
                    <a16:creationId xmlns:a16="http://schemas.microsoft.com/office/drawing/2014/main" id="{13292615-A314-C719-4F8F-AB2245A464B2}"/>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5" name="Rectangle 12">
                <a:extLst>
                  <a:ext uri="{FF2B5EF4-FFF2-40B4-BE49-F238E27FC236}">
                    <a16:creationId xmlns:a16="http://schemas.microsoft.com/office/drawing/2014/main" id="{229912B4-BA23-EB4C-97C2-616DA5F4F26A}"/>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56" name="Rectangle 13">
                <a:extLst>
                  <a:ext uri="{FF2B5EF4-FFF2-40B4-BE49-F238E27FC236}">
                    <a16:creationId xmlns:a16="http://schemas.microsoft.com/office/drawing/2014/main" id="{59AEC398-39F9-67FD-0EDC-776895D84B46}"/>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7" name="Rectangle 11">
                <a:extLst>
                  <a:ext uri="{FF2B5EF4-FFF2-40B4-BE49-F238E27FC236}">
                    <a16:creationId xmlns:a16="http://schemas.microsoft.com/office/drawing/2014/main" id="{EE93AE64-43A7-FE1E-2AA9-DE197DC1D96F}"/>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7" name="グループ化 87076">
            <a:extLst>
              <a:ext uri="{FF2B5EF4-FFF2-40B4-BE49-F238E27FC236}">
                <a16:creationId xmlns:a16="http://schemas.microsoft.com/office/drawing/2014/main" id="{34B67CE1-E575-B2A1-ABEC-D2C21E5B1FCA}"/>
              </a:ext>
            </a:extLst>
          </p:cNvPr>
          <p:cNvGrpSpPr/>
          <p:nvPr/>
        </p:nvGrpSpPr>
        <p:grpSpPr>
          <a:xfrm>
            <a:off x="4687372" y="5147507"/>
            <a:ext cx="2625912" cy="1359274"/>
            <a:chOff x="4605225" y="5187444"/>
            <a:chExt cx="2625912" cy="1359274"/>
          </a:xfrm>
        </p:grpSpPr>
        <p:sp>
          <p:nvSpPr>
            <p:cNvPr id="9219" name="Rectangle 3">
              <a:extLst>
                <a:ext uri="{FF2B5EF4-FFF2-40B4-BE49-F238E27FC236}">
                  <a16:creationId xmlns:a16="http://schemas.microsoft.com/office/drawing/2014/main" id="{3E0F1B5A-B914-29C7-2144-7E041799A8C8}"/>
                </a:ext>
              </a:extLst>
            </p:cNvPr>
            <p:cNvSpPr>
              <a:spLocks noChangeArrowheads="1"/>
            </p:cNvSpPr>
            <p:nvPr/>
          </p:nvSpPr>
          <p:spPr bwMode="auto">
            <a:xfrm>
              <a:off x="5335662" y="5484639"/>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9" name="Text Box 40">
              <a:extLst>
                <a:ext uri="{FF2B5EF4-FFF2-40B4-BE49-F238E27FC236}">
                  <a16:creationId xmlns:a16="http://schemas.microsoft.com/office/drawing/2014/main" id="{3D45057D-7394-D16B-F042-A17CCF6E6A18}"/>
                </a:ext>
              </a:extLst>
            </p:cNvPr>
            <p:cNvSpPr txBox="1">
              <a:spLocks noChangeArrowheads="1"/>
            </p:cNvSpPr>
            <p:nvPr/>
          </p:nvSpPr>
          <p:spPr bwMode="auto">
            <a:xfrm>
              <a:off x="5424562" y="5484639"/>
              <a:ext cx="1673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Ａ６</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42" name="Text Box 75">
              <a:extLst>
                <a:ext uri="{FF2B5EF4-FFF2-40B4-BE49-F238E27FC236}">
                  <a16:creationId xmlns:a16="http://schemas.microsoft.com/office/drawing/2014/main" id="{397066EF-13A5-606F-D513-3AF972F8DC59}"/>
                </a:ext>
              </a:extLst>
            </p:cNvPr>
            <p:cNvSpPr txBox="1">
              <a:spLocks noChangeArrowheads="1"/>
            </p:cNvSpPr>
            <p:nvPr/>
          </p:nvSpPr>
          <p:spPr bwMode="auto">
            <a:xfrm>
              <a:off x="5303912" y="5897389"/>
              <a:ext cx="19272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60000"/>
                </a:lnSpc>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川澄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endParaRPr lang="en-US" altLang="ja-JP" sz="2000" b="1" dirty="0">
                <a:solidFill>
                  <a:schemeClr val="tx2"/>
                </a:solidFill>
                <a:latin typeface="BIZ UDPゴシック" panose="020B0400000000000000" pitchFamily="50" charset="-128"/>
                <a:ea typeface="BIZ UDPゴシック" panose="020B0400000000000000" pitchFamily="50" charset="-128"/>
              </a:endParaRPr>
            </a:p>
            <a:p>
              <a:pPr algn="ctr" eaLnBrk="1" hangingPunct="1">
                <a:lnSpc>
                  <a:spcPct val="60000"/>
                </a:lnSpc>
                <a:spcBef>
                  <a:spcPct val="50000"/>
                </a:spcBef>
                <a:buFontTx/>
                <a:buNone/>
              </a:pPr>
              <a:r>
                <a:rPr lang="ja-JP" altLang="en-US" sz="1600" b="1" dirty="0">
                  <a:solidFill>
                    <a:schemeClr val="tx2"/>
                  </a:solidFill>
                  <a:latin typeface="BIZ UDPゴシック" panose="020B0400000000000000" pitchFamily="50" charset="-128"/>
                  <a:ea typeface="BIZ UDPゴシック" panose="020B0400000000000000" pitchFamily="50" charset="-128"/>
                </a:rPr>
                <a:t>（豊臣機工）</a:t>
              </a:r>
            </a:p>
          </p:txBody>
        </p:sp>
        <p:grpSp>
          <p:nvGrpSpPr>
            <p:cNvPr id="87058" name="グループ化 87057">
              <a:extLst>
                <a:ext uri="{FF2B5EF4-FFF2-40B4-BE49-F238E27FC236}">
                  <a16:creationId xmlns:a16="http://schemas.microsoft.com/office/drawing/2014/main" id="{303B3777-CA19-1496-B4E3-686562166EB9}"/>
                </a:ext>
              </a:extLst>
            </p:cNvPr>
            <p:cNvGrpSpPr/>
            <p:nvPr/>
          </p:nvGrpSpPr>
          <p:grpSpPr>
            <a:xfrm>
              <a:off x="4605225" y="5187444"/>
              <a:ext cx="846994" cy="1359274"/>
              <a:chOff x="784920" y="1945558"/>
              <a:chExt cx="990600" cy="1669626"/>
            </a:xfrm>
          </p:grpSpPr>
          <p:sp>
            <p:nvSpPr>
              <p:cNvPr id="87059" name="Rectangle 11">
                <a:extLst>
                  <a:ext uri="{FF2B5EF4-FFF2-40B4-BE49-F238E27FC236}">
                    <a16:creationId xmlns:a16="http://schemas.microsoft.com/office/drawing/2014/main" id="{E15FBDCB-0CD3-D2C6-0700-0B8788B7E054}"/>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0" name="Rectangle 12">
                <a:extLst>
                  <a:ext uri="{FF2B5EF4-FFF2-40B4-BE49-F238E27FC236}">
                    <a16:creationId xmlns:a16="http://schemas.microsoft.com/office/drawing/2014/main" id="{7D4C8393-FAC9-43C4-C0FA-1CD92EAEFFF5}"/>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61" name="Rectangle 13">
                <a:extLst>
                  <a:ext uri="{FF2B5EF4-FFF2-40B4-BE49-F238E27FC236}">
                    <a16:creationId xmlns:a16="http://schemas.microsoft.com/office/drawing/2014/main" id="{3F907DDB-BFCA-147A-FB1D-E2B26E912AAC}"/>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2" name="Rectangle 11">
                <a:extLst>
                  <a:ext uri="{FF2B5EF4-FFF2-40B4-BE49-F238E27FC236}">
                    <a16:creationId xmlns:a16="http://schemas.microsoft.com/office/drawing/2014/main" id="{3CBA8145-CC9B-0F92-41E5-F7B8B6CCDC20}"/>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8" name="グループ化 87077">
            <a:extLst>
              <a:ext uri="{FF2B5EF4-FFF2-40B4-BE49-F238E27FC236}">
                <a16:creationId xmlns:a16="http://schemas.microsoft.com/office/drawing/2014/main" id="{3C40D615-3C3C-AD50-3D7F-69A44CB2240A}"/>
              </a:ext>
            </a:extLst>
          </p:cNvPr>
          <p:cNvGrpSpPr/>
          <p:nvPr/>
        </p:nvGrpSpPr>
        <p:grpSpPr>
          <a:xfrm>
            <a:off x="8415493" y="1972020"/>
            <a:ext cx="2536630" cy="1359274"/>
            <a:chOff x="8232141" y="1931579"/>
            <a:chExt cx="2536630" cy="1359274"/>
          </a:xfrm>
        </p:grpSpPr>
        <p:sp>
          <p:nvSpPr>
            <p:cNvPr id="9218" name="Rectangle 2">
              <a:extLst>
                <a:ext uri="{FF2B5EF4-FFF2-40B4-BE49-F238E27FC236}">
                  <a16:creationId xmlns:a16="http://schemas.microsoft.com/office/drawing/2014/main" id="{A1A63448-1F75-2111-1DA6-8FBA7F436604}"/>
                </a:ext>
              </a:extLst>
            </p:cNvPr>
            <p:cNvSpPr>
              <a:spLocks noChangeArrowheads="1"/>
            </p:cNvSpPr>
            <p:nvPr/>
          </p:nvSpPr>
          <p:spPr bwMode="auto">
            <a:xfrm>
              <a:off x="8952671" y="2235076"/>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7" name="Text Box 38">
              <a:extLst>
                <a:ext uri="{FF2B5EF4-FFF2-40B4-BE49-F238E27FC236}">
                  <a16:creationId xmlns:a16="http://schemas.microsoft.com/office/drawing/2014/main" id="{856ED890-4078-533C-CC4D-0F7B2584AB05}"/>
                </a:ext>
              </a:extLst>
            </p:cNvPr>
            <p:cNvSpPr txBox="1">
              <a:spLocks noChangeArrowheads="1"/>
            </p:cNvSpPr>
            <p:nvPr/>
          </p:nvSpPr>
          <p:spPr bwMode="auto">
            <a:xfrm>
              <a:off x="8952671" y="2204913"/>
              <a:ext cx="1816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Ａ３</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44" name="Text Box 71">
              <a:extLst>
                <a:ext uri="{FF2B5EF4-FFF2-40B4-BE49-F238E27FC236}">
                  <a16:creationId xmlns:a16="http://schemas.microsoft.com/office/drawing/2014/main" id="{CE4900E3-C68C-B09F-D7E1-44C538F65114}"/>
                </a:ext>
              </a:extLst>
            </p:cNvPr>
            <p:cNvSpPr txBox="1">
              <a:spLocks noChangeArrowheads="1"/>
            </p:cNvSpPr>
            <p:nvPr/>
          </p:nvSpPr>
          <p:spPr bwMode="auto">
            <a:xfrm>
              <a:off x="8952671" y="2466851"/>
              <a:ext cx="18161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福田 </a:t>
              </a:r>
              <a:r>
                <a:rPr lang="ja-JP" altLang="en-US" sz="2000" b="1" dirty="0">
                  <a:latin typeface="BIZ UDPゴシック" panose="020B0400000000000000" pitchFamily="50" charset="-128"/>
                  <a:ea typeface="BIZ UDPゴシック" panose="020B0400000000000000" pitchFamily="50" charset="-128"/>
                </a:rPr>
                <a:t>幹事</a:t>
              </a:r>
              <a:r>
                <a:rPr lang="ja-JP" altLang="en-US" sz="2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（豊田合成）</a:t>
              </a:r>
            </a:p>
          </p:txBody>
        </p:sp>
        <p:grpSp>
          <p:nvGrpSpPr>
            <p:cNvPr id="87063" name="グループ化 87062">
              <a:extLst>
                <a:ext uri="{FF2B5EF4-FFF2-40B4-BE49-F238E27FC236}">
                  <a16:creationId xmlns:a16="http://schemas.microsoft.com/office/drawing/2014/main" id="{9051D5B0-7BD9-58FC-6D57-133BB9F67AEC}"/>
                </a:ext>
              </a:extLst>
            </p:cNvPr>
            <p:cNvGrpSpPr/>
            <p:nvPr/>
          </p:nvGrpSpPr>
          <p:grpSpPr>
            <a:xfrm>
              <a:off x="8232141" y="1931579"/>
              <a:ext cx="846994" cy="1359274"/>
              <a:chOff x="784920" y="1945558"/>
              <a:chExt cx="990600" cy="1669626"/>
            </a:xfrm>
          </p:grpSpPr>
          <p:sp>
            <p:nvSpPr>
              <p:cNvPr id="87064" name="Rectangle 11">
                <a:extLst>
                  <a:ext uri="{FF2B5EF4-FFF2-40B4-BE49-F238E27FC236}">
                    <a16:creationId xmlns:a16="http://schemas.microsoft.com/office/drawing/2014/main" id="{F5901EE9-36DA-B74F-8A86-8464262BC52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5" name="Rectangle 12">
                <a:extLst>
                  <a:ext uri="{FF2B5EF4-FFF2-40B4-BE49-F238E27FC236}">
                    <a16:creationId xmlns:a16="http://schemas.microsoft.com/office/drawing/2014/main" id="{A40C9DEC-8928-198D-DD79-A2F85CB418BA}"/>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66" name="Rectangle 13">
                <a:extLst>
                  <a:ext uri="{FF2B5EF4-FFF2-40B4-BE49-F238E27FC236}">
                    <a16:creationId xmlns:a16="http://schemas.microsoft.com/office/drawing/2014/main" id="{E694FB96-6767-A22B-015E-65FD890A094E}"/>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7" name="Rectangle 11">
                <a:extLst>
                  <a:ext uri="{FF2B5EF4-FFF2-40B4-BE49-F238E27FC236}">
                    <a16:creationId xmlns:a16="http://schemas.microsoft.com/office/drawing/2014/main" id="{79BE1462-2B28-486C-39BC-8ACAF8E47008}"/>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9" name="グループ化 87078">
            <a:extLst>
              <a:ext uri="{FF2B5EF4-FFF2-40B4-BE49-F238E27FC236}">
                <a16:creationId xmlns:a16="http://schemas.microsoft.com/office/drawing/2014/main" id="{E1F9CE48-DAA4-499C-4B09-E87F467AC26D}"/>
              </a:ext>
            </a:extLst>
          </p:cNvPr>
          <p:cNvGrpSpPr/>
          <p:nvPr/>
        </p:nvGrpSpPr>
        <p:grpSpPr>
          <a:xfrm>
            <a:off x="8423834" y="5147545"/>
            <a:ext cx="2560179" cy="1359274"/>
            <a:chOff x="8718264" y="5260170"/>
            <a:chExt cx="2560179" cy="1359274"/>
          </a:xfrm>
        </p:grpSpPr>
        <p:sp>
          <p:nvSpPr>
            <p:cNvPr id="9249" name="Rectangle 3">
              <a:extLst>
                <a:ext uri="{FF2B5EF4-FFF2-40B4-BE49-F238E27FC236}">
                  <a16:creationId xmlns:a16="http://schemas.microsoft.com/office/drawing/2014/main" id="{1F1F37A5-EFD7-F880-428F-2FE64460D408}"/>
                </a:ext>
              </a:extLst>
            </p:cNvPr>
            <p:cNvSpPr>
              <a:spLocks noChangeArrowheads="1"/>
            </p:cNvSpPr>
            <p:nvPr/>
          </p:nvSpPr>
          <p:spPr bwMode="auto">
            <a:xfrm>
              <a:off x="9462343" y="5556647"/>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51" name="Text Box 40">
              <a:extLst>
                <a:ext uri="{FF2B5EF4-FFF2-40B4-BE49-F238E27FC236}">
                  <a16:creationId xmlns:a16="http://schemas.microsoft.com/office/drawing/2014/main" id="{43EAE115-CCBB-CDC8-A246-195B1D7A6498}"/>
                </a:ext>
              </a:extLst>
            </p:cNvPr>
            <p:cNvSpPr txBox="1">
              <a:spLocks noChangeArrowheads="1"/>
            </p:cNvSpPr>
            <p:nvPr/>
          </p:nvSpPr>
          <p:spPr bwMode="auto">
            <a:xfrm>
              <a:off x="9408368" y="5556647"/>
              <a:ext cx="1673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Ａ７</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52" name="Text Box 75">
              <a:extLst>
                <a:ext uri="{FF2B5EF4-FFF2-40B4-BE49-F238E27FC236}">
                  <a16:creationId xmlns:a16="http://schemas.microsoft.com/office/drawing/2014/main" id="{FA13EB02-B281-BAE7-4E56-FD1DD311040C}"/>
                </a:ext>
              </a:extLst>
            </p:cNvPr>
            <p:cNvSpPr txBox="1">
              <a:spLocks noChangeArrowheads="1"/>
            </p:cNvSpPr>
            <p:nvPr/>
          </p:nvSpPr>
          <p:spPr bwMode="auto">
            <a:xfrm>
              <a:off x="9438531" y="5997625"/>
              <a:ext cx="1800225" cy="61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60000"/>
                </a:lnSpc>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高橋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endParaRPr lang="en-US" altLang="ja-JP" sz="2000" b="1" dirty="0">
                <a:solidFill>
                  <a:schemeClr val="tx2"/>
                </a:solidFill>
                <a:latin typeface="BIZ UDPゴシック" panose="020B0400000000000000" pitchFamily="50" charset="-128"/>
                <a:ea typeface="BIZ UDPゴシック" panose="020B0400000000000000" pitchFamily="50" charset="-128"/>
              </a:endParaRPr>
            </a:p>
            <a:p>
              <a:pPr algn="ctr" eaLnBrk="1" hangingPunct="1">
                <a:lnSpc>
                  <a:spcPct val="60000"/>
                </a:lnSpc>
                <a:spcBef>
                  <a:spcPct val="50000"/>
                </a:spcBef>
                <a:buFontTx/>
                <a:buNone/>
              </a:pPr>
              <a:r>
                <a:rPr lang="ja-JP" altLang="en-US" sz="1600" b="1" dirty="0">
                  <a:solidFill>
                    <a:schemeClr val="tx2"/>
                  </a:solidFill>
                  <a:latin typeface="BIZ UDPゴシック" panose="020B0400000000000000" pitchFamily="50" charset="-128"/>
                  <a:ea typeface="BIZ UDPゴシック" panose="020B0400000000000000" pitchFamily="50" charset="-128"/>
                </a:rPr>
                <a:t>（トヨタ紡織）</a:t>
              </a:r>
            </a:p>
          </p:txBody>
        </p:sp>
        <p:grpSp>
          <p:nvGrpSpPr>
            <p:cNvPr id="87068" name="グループ化 87067">
              <a:extLst>
                <a:ext uri="{FF2B5EF4-FFF2-40B4-BE49-F238E27FC236}">
                  <a16:creationId xmlns:a16="http://schemas.microsoft.com/office/drawing/2014/main" id="{2F3BD1FE-2F4D-E48B-35DC-842C6F766ED9}"/>
                </a:ext>
              </a:extLst>
            </p:cNvPr>
            <p:cNvGrpSpPr/>
            <p:nvPr/>
          </p:nvGrpSpPr>
          <p:grpSpPr>
            <a:xfrm>
              <a:off x="8718264" y="5260170"/>
              <a:ext cx="846994" cy="1359274"/>
              <a:chOff x="784920" y="1945558"/>
              <a:chExt cx="990600" cy="1669626"/>
            </a:xfrm>
          </p:grpSpPr>
          <p:sp>
            <p:nvSpPr>
              <p:cNvPr id="87069" name="Rectangle 11">
                <a:extLst>
                  <a:ext uri="{FF2B5EF4-FFF2-40B4-BE49-F238E27FC236}">
                    <a16:creationId xmlns:a16="http://schemas.microsoft.com/office/drawing/2014/main" id="{A273C01A-033D-ECAA-94B8-AE0EBF0D9163}"/>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70" name="Rectangle 12">
                <a:extLst>
                  <a:ext uri="{FF2B5EF4-FFF2-40B4-BE49-F238E27FC236}">
                    <a16:creationId xmlns:a16="http://schemas.microsoft.com/office/drawing/2014/main" id="{AA8A824A-970B-1A9A-FD86-23E3009195C1}"/>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71" name="Rectangle 13">
                <a:extLst>
                  <a:ext uri="{FF2B5EF4-FFF2-40B4-BE49-F238E27FC236}">
                    <a16:creationId xmlns:a16="http://schemas.microsoft.com/office/drawing/2014/main" id="{79F0B435-8C54-CF4D-5877-3A2E4C19774F}"/>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72" name="Rectangle 11">
                <a:extLst>
                  <a:ext uri="{FF2B5EF4-FFF2-40B4-BE49-F238E27FC236}">
                    <a16:creationId xmlns:a16="http://schemas.microsoft.com/office/drawing/2014/main" id="{6A4F2CD2-566E-F6D8-E16E-BA5B9DD4EBBD}"/>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B84B791-4364-5F92-1128-91F3E7E1E66E}"/>
              </a:ext>
            </a:extLst>
          </p:cNvPr>
          <p:cNvPicPr>
            <a:picLocks noChangeAspect="1"/>
          </p:cNvPicPr>
          <p:nvPr/>
        </p:nvPicPr>
        <p:blipFill>
          <a:blip r:embed="rId2"/>
          <a:stretch>
            <a:fillRect/>
          </a:stretch>
        </p:blipFill>
        <p:spPr>
          <a:xfrm>
            <a:off x="874717" y="708"/>
            <a:ext cx="5081770" cy="6858000"/>
          </a:xfrm>
          <a:prstGeom prst="rect">
            <a:avLst/>
          </a:prstGeom>
        </p:spPr>
      </p:pic>
      <p:pic>
        <p:nvPicPr>
          <p:cNvPr id="5" name="図 4">
            <a:extLst>
              <a:ext uri="{FF2B5EF4-FFF2-40B4-BE49-F238E27FC236}">
                <a16:creationId xmlns:a16="http://schemas.microsoft.com/office/drawing/2014/main" id="{16741C67-F9CD-2E41-BFCB-48870E05D672}"/>
              </a:ext>
            </a:extLst>
          </p:cNvPr>
          <p:cNvPicPr>
            <a:picLocks noChangeAspect="1"/>
          </p:cNvPicPr>
          <p:nvPr/>
        </p:nvPicPr>
        <p:blipFill>
          <a:blip r:embed="rId3"/>
          <a:stretch>
            <a:fillRect/>
          </a:stretch>
        </p:blipFill>
        <p:spPr>
          <a:xfrm>
            <a:off x="6881981" y="0"/>
            <a:ext cx="5087679" cy="6858000"/>
          </a:xfrm>
          <a:prstGeom prst="rect">
            <a:avLst/>
          </a:prstGeom>
        </p:spPr>
      </p:pic>
      <p:sp>
        <p:nvSpPr>
          <p:cNvPr id="6" name="四角形: 角を丸くする 1">
            <a:extLst>
              <a:ext uri="{FF2B5EF4-FFF2-40B4-BE49-F238E27FC236}">
                <a16:creationId xmlns:a16="http://schemas.microsoft.com/office/drawing/2014/main" id="{2FD031F5-9760-0DDD-E525-2DF035D176C6}"/>
              </a:ext>
            </a:extLst>
          </p:cNvPr>
          <p:cNvSpPr>
            <a:spLocks noChangeArrowheads="1"/>
          </p:cNvSpPr>
          <p:nvPr/>
        </p:nvSpPr>
        <p:spPr bwMode="auto">
          <a:xfrm>
            <a:off x="6819880" y="1988840"/>
            <a:ext cx="5180776" cy="1728192"/>
          </a:xfrm>
          <a:prstGeom prst="roundRect">
            <a:avLst>
              <a:gd name="adj" fmla="val 9493"/>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7" name="四角形: 角を丸くする 1">
            <a:extLst>
              <a:ext uri="{FF2B5EF4-FFF2-40B4-BE49-F238E27FC236}">
                <a16:creationId xmlns:a16="http://schemas.microsoft.com/office/drawing/2014/main" id="{FE97EA4F-C0AA-F537-19D0-1CF590F7700D}"/>
              </a:ext>
            </a:extLst>
          </p:cNvPr>
          <p:cNvSpPr>
            <a:spLocks noChangeArrowheads="1"/>
          </p:cNvSpPr>
          <p:nvPr/>
        </p:nvSpPr>
        <p:spPr bwMode="auto">
          <a:xfrm>
            <a:off x="6819880" y="227385"/>
            <a:ext cx="5180776" cy="954295"/>
          </a:xfrm>
          <a:prstGeom prst="roundRect">
            <a:avLst>
              <a:gd name="adj" fmla="val 16667"/>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8" name="テキスト ボックス 7">
            <a:extLst>
              <a:ext uri="{FF2B5EF4-FFF2-40B4-BE49-F238E27FC236}">
                <a16:creationId xmlns:a16="http://schemas.microsoft.com/office/drawing/2014/main" id="{C388143F-B00D-2B7E-D29C-4FAFBB6CB6C7}"/>
              </a:ext>
            </a:extLst>
          </p:cNvPr>
          <p:cNvSpPr txBox="1"/>
          <p:nvPr/>
        </p:nvSpPr>
        <p:spPr bwMode="auto">
          <a:xfrm>
            <a:off x="47328"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P27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97FECE78-4E2E-3A8D-B129-4054867A03C0}"/>
              </a:ext>
            </a:extLst>
          </p:cNvPr>
          <p:cNvSpPr txBox="1"/>
          <p:nvPr/>
        </p:nvSpPr>
        <p:spPr bwMode="auto">
          <a:xfrm>
            <a:off x="5964251"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P37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10" name="吹き出し: 角を丸めた四角形 9">
            <a:extLst>
              <a:ext uri="{FF2B5EF4-FFF2-40B4-BE49-F238E27FC236}">
                <a16:creationId xmlns:a16="http://schemas.microsoft.com/office/drawing/2014/main" id="{7EC6DEEC-F7D1-A082-C01A-9D39DFBEAA1B}"/>
              </a:ext>
            </a:extLst>
          </p:cNvPr>
          <p:cNvSpPr/>
          <p:nvPr/>
        </p:nvSpPr>
        <p:spPr bwMode="auto">
          <a:xfrm>
            <a:off x="6096000" y="764704"/>
            <a:ext cx="648072" cy="360040"/>
          </a:xfrm>
          <a:prstGeom prst="wedgeRoundRectCallout">
            <a:avLst>
              <a:gd name="adj1" fmla="val 74825"/>
              <a:gd name="adj2" fmla="val -40810"/>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P39</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
        <p:nvSpPr>
          <p:cNvPr id="11" name="吹き出し: 角を丸めた四角形 10">
            <a:extLst>
              <a:ext uri="{FF2B5EF4-FFF2-40B4-BE49-F238E27FC236}">
                <a16:creationId xmlns:a16="http://schemas.microsoft.com/office/drawing/2014/main" id="{36758C87-CCE6-2A23-8851-3DC01C5904AF}"/>
              </a:ext>
            </a:extLst>
          </p:cNvPr>
          <p:cNvSpPr/>
          <p:nvPr/>
        </p:nvSpPr>
        <p:spPr bwMode="auto">
          <a:xfrm>
            <a:off x="6096000" y="2204864"/>
            <a:ext cx="648072" cy="360040"/>
          </a:xfrm>
          <a:prstGeom prst="wedgeRoundRectCallout">
            <a:avLst>
              <a:gd name="adj1" fmla="val 76021"/>
              <a:gd name="adj2" fmla="val -6373"/>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P41</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
        <p:nvSpPr>
          <p:cNvPr id="12" name="吹き出し: 角を丸めた四角形 11">
            <a:extLst>
              <a:ext uri="{FF2B5EF4-FFF2-40B4-BE49-F238E27FC236}">
                <a16:creationId xmlns:a16="http://schemas.microsoft.com/office/drawing/2014/main" id="{7045EEE3-1B53-CB17-0ECE-AA34763A0E04}"/>
              </a:ext>
            </a:extLst>
          </p:cNvPr>
          <p:cNvSpPr/>
          <p:nvPr/>
        </p:nvSpPr>
        <p:spPr bwMode="auto">
          <a:xfrm>
            <a:off x="6096000" y="3248980"/>
            <a:ext cx="648072" cy="360040"/>
          </a:xfrm>
          <a:prstGeom prst="wedgeRoundRectCallout">
            <a:avLst>
              <a:gd name="adj1" fmla="val 74825"/>
              <a:gd name="adj2" fmla="val -40810"/>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P42</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8090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89565-4535-10EC-7B89-DA93E976B93B}"/>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AB12A1C-4D56-B950-4965-8F4D926D6BE2}"/>
              </a:ext>
            </a:extLst>
          </p:cNvPr>
          <p:cNvGraphicFramePr>
            <a:graphicFrameLocks noGrp="1"/>
          </p:cNvGraphicFramePr>
          <p:nvPr>
            <p:extLst>
              <p:ext uri="{D42A27DB-BD31-4B8C-83A1-F6EECF244321}">
                <p14:modId xmlns:p14="http://schemas.microsoft.com/office/powerpoint/2010/main" val="2867689369"/>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7">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4007924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1199456" y="692696"/>
            <a:ext cx="10585176"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＊発表資料（作成資料）についての注意事項</a:t>
            </a:r>
            <a:endParaRPr lang="ja-JP" altLang="en-US" sz="28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① 発表資料の用紙は各グループに机上に配付してあります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② 討議結果は、</a:t>
            </a:r>
            <a:r>
              <a:rPr lang="ja-JP" altLang="en-US" sz="2000" b="1" dirty="0">
                <a:solidFill>
                  <a:srgbClr val="FF6600"/>
                </a:solidFill>
                <a:latin typeface="BIZ UDPゴシック" panose="020B0400000000000000" pitchFamily="50" charset="-128"/>
                <a:ea typeface="BIZ UDPゴシック" panose="020B0400000000000000" pitchFamily="50" charset="-128"/>
              </a:rPr>
              <a:t>マジック等（濃く</a:t>
            </a:r>
            <a:r>
              <a:rPr lang="en-US" altLang="ja-JP" sz="2000" b="1" dirty="0">
                <a:solidFill>
                  <a:srgbClr val="FF6600"/>
                </a:solidFill>
                <a:latin typeface="BIZ UDPゴシック" panose="020B0400000000000000" pitchFamily="50" charset="-128"/>
                <a:ea typeface="BIZ UDPゴシック" panose="020B0400000000000000" pitchFamily="50" charset="-128"/>
              </a:rPr>
              <a:t>･</a:t>
            </a:r>
            <a:r>
              <a:rPr lang="ja-JP" altLang="en-US" sz="2000" b="1" dirty="0">
                <a:solidFill>
                  <a:srgbClr val="FF6600"/>
                </a:solidFill>
                <a:latin typeface="BIZ UDPゴシック" panose="020B0400000000000000" pitchFamily="50" charset="-128"/>
                <a:ea typeface="BIZ UDPゴシック" panose="020B0400000000000000" pitchFamily="50" charset="-128"/>
              </a:rPr>
              <a:t>太く字が書ける筆記具）</a:t>
            </a:r>
            <a:r>
              <a:rPr lang="ja-JP" altLang="en-US" sz="2000" b="1" dirty="0">
                <a:latin typeface="BIZ UDPゴシック" panose="020B0400000000000000" pitchFamily="50" charset="-128"/>
                <a:ea typeface="BIZ UDPゴシック" panose="020B0400000000000000" pitchFamily="50" charset="-128"/>
              </a:rPr>
              <a:t>で記入するようにして下さい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③ 発表終了後に資料は、アドバイザーに提出してください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④ 発表資料のコピーおよび配付は行いませんので、</a:t>
            </a:r>
            <a:r>
              <a:rPr lang="ja-JP" altLang="en-US" sz="2000" b="1" u="sng" dirty="0">
                <a:solidFill>
                  <a:srgbClr val="FF6600"/>
                </a:solidFill>
                <a:latin typeface="BIZ UDPゴシック" panose="020B0400000000000000" pitchFamily="50" charset="-128"/>
                <a:ea typeface="BIZ UDPゴシック" panose="020B0400000000000000" pitchFamily="50" charset="-128"/>
              </a:rPr>
              <a:t>スマホ</a:t>
            </a:r>
            <a:r>
              <a:rPr lang="en-US" altLang="ja-JP" sz="2000" b="1" u="sng" dirty="0">
                <a:solidFill>
                  <a:srgbClr val="FF6600"/>
                </a:solidFill>
                <a:latin typeface="BIZ UDPゴシック" panose="020B0400000000000000" pitchFamily="50" charset="-128"/>
                <a:ea typeface="BIZ UDPゴシック" panose="020B0400000000000000" pitchFamily="50" charset="-128"/>
              </a:rPr>
              <a:t>･</a:t>
            </a:r>
            <a:r>
              <a:rPr lang="ja-JP" altLang="en-US" sz="2000" b="1" u="sng" dirty="0">
                <a:solidFill>
                  <a:srgbClr val="FF6600"/>
                </a:solidFill>
                <a:latin typeface="BIZ UDPゴシック" panose="020B0400000000000000" pitchFamily="50" charset="-128"/>
                <a:ea typeface="BIZ UDPゴシック" panose="020B0400000000000000" pitchFamily="50" charset="-128"/>
              </a:rPr>
              <a:t>携帯の写真機能で保存下さい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⑤ 模造紙を利用しての発表は可としますが、</a:t>
            </a:r>
            <a:r>
              <a:rPr lang="en-US" altLang="ja-JP" sz="2000" b="1" dirty="0">
                <a:solidFill>
                  <a:srgbClr val="FF6600"/>
                </a:solidFill>
                <a:latin typeface="BIZ UDPゴシック" panose="020B0400000000000000" pitchFamily="50" charset="-128"/>
                <a:ea typeface="BIZ UDPゴシック" panose="020B0400000000000000" pitchFamily="50" charset="-128"/>
              </a:rPr>
              <a:t>A-3</a:t>
            </a:r>
            <a:r>
              <a:rPr lang="ja-JP" altLang="en-US" sz="2000" b="1" dirty="0">
                <a:solidFill>
                  <a:srgbClr val="FF6600"/>
                </a:solidFill>
                <a:latin typeface="BIZ UDPゴシック" panose="020B0400000000000000" pitchFamily="50" charset="-128"/>
                <a:ea typeface="BIZ UDPゴシック" panose="020B0400000000000000" pitchFamily="50" charset="-128"/>
              </a:rPr>
              <a:t>資料には重点を記載</a:t>
            </a:r>
            <a:r>
              <a:rPr lang="ja-JP" altLang="en-US" sz="2000" b="1" dirty="0">
                <a:latin typeface="BIZ UDPゴシック" panose="020B0400000000000000" pitchFamily="50" charset="-128"/>
                <a:ea typeface="BIZ UDPゴシック" panose="020B0400000000000000" pitchFamily="50" charset="-128"/>
              </a:rPr>
              <a:t>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ja-JP" altLang="en-US" sz="2000" b="1" dirty="0">
              <a:latin typeface="BIZ UDPゴシック" panose="020B0400000000000000" pitchFamily="50" charset="-128"/>
              <a:ea typeface="BIZ UDPゴシック" panose="020B0400000000000000" pitchFamily="50" charset="-128"/>
            </a:endParaRPr>
          </a:p>
        </p:txBody>
      </p:sp>
      <p:sp>
        <p:nvSpPr>
          <p:cNvPr id="16387" name="Text Box 6"/>
          <p:cNvSpPr txBox="1">
            <a:spLocks noChangeArrowheads="1"/>
          </p:cNvSpPr>
          <p:nvPr/>
        </p:nvSpPr>
        <p:spPr bwMode="auto">
          <a:xfrm>
            <a:off x="2351584" y="4869160"/>
            <a:ext cx="7416800" cy="58896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b="1" dirty="0">
                <a:latin typeface="BIZ UDPゴシック" panose="020B0400000000000000" pitchFamily="50" charset="-128"/>
                <a:ea typeface="BIZ UDPゴシック" panose="020B0400000000000000" pitchFamily="50" charset="-128"/>
              </a:rPr>
              <a:t>発表資料：５枚</a:t>
            </a:r>
            <a:endParaRPr lang="en-US" altLang="ja-JP" b="1"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39484" y="909988"/>
            <a:ext cx="11626173" cy="577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これからのグループ研修を効果的に、かつ学びの多い研修にしていくために、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全員の同意（コンセンサス）を得、グループの ｢旗｣ づくりを行ってください。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(1) 役割分担を行う</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リーダー進行：書記係２名</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発表者</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質問係</a:t>
            </a:r>
            <a:r>
              <a:rPr lang="en-US" altLang="ja-JP" sz="1600" dirty="0">
                <a:solidFill>
                  <a:srgbClr val="000000"/>
                </a:solidFill>
                <a:latin typeface="BIZ UDPゴシック" panose="020B0400000000000000" pitchFamily="50" charset="-128"/>
                <a:ea typeface="BIZ UDPゴシック" panose="020B0400000000000000" pitchFamily="50" charset="-128"/>
              </a:rPr>
              <a:t>･2</a:t>
            </a:r>
            <a:r>
              <a:rPr lang="ja-JP" altLang="en-US" sz="1600" dirty="0">
                <a:solidFill>
                  <a:srgbClr val="000000"/>
                </a:solidFill>
                <a:latin typeface="BIZ UDPゴシック" panose="020B0400000000000000" pitchFamily="50" charset="-128"/>
                <a:ea typeface="BIZ UDPゴシック" panose="020B0400000000000000" pitchFamily="50" charset="-128"/>
              </a:rPr>
              <a:t>Ｓ責任者など　（人数が少ない場合、必要な役割のみ、または兼任してください）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2</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グループのネーミングを決める。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自分たちのグループの特徴を表わすユニークなグループ名を付ける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3</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グループのシンボルマークを作成する。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会社に社章があるように、グループのネーミングに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マッチした特徴あるシンボルマークを作成してください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（作成できない場合は、発表時までに完成させてください）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4</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グループの決め事（指針</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ルール</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ガイドライン）をつくる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グループ討論を効果的に進めるための決め事を</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具体的に行動レベル（守られているか否かを誰が見ても</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判断できる）で、３～５項目程度挙げ、記載する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 着眼点 ＝ </a:t>
            </a: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・意思決定は、どのようにするのか</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・グループの運営の仕方は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・行動面での留意点は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・時間管理については</a:t>
            </a:r>
            <a:r>
              <a:rPr lang="en-US" altLang="ja-JP" sz="1600" dirty="0">
                <a:solidFill>
                  <a:srgbClr val="000000"/>
                </a:solidFill>
                <a:latin typeface="BIZ UDPゴシック" panose="020B0400000000000000" pitchFamily="50" charset="-128"/>
                <a:ea typeface="BIZ UDPゴシック" panose="020B0400000000000000" pitchFamily="50" charset="-128"/>
              </a:rPr>
              <a:t>･･ </a:t>
            </a:r>
            <a:r>
              <a:rPr lang="ja-JP" altLang="en-US" sz="1600" dirty="0">
                <a:solidFill>
                  <a:srgbClr val="000000"/>
                </a:solidFill>
                <a:latin typeface="BIZ UDPゴシック" panose="020B0400000000000000" pitchFamily="50" charset="-128"/>
                <a:ea typeface="BIZ UDPゴシック" panose="020B0400000000000000" pitchFamily="50" charset="-128"/>
              </a:rPr>
              <a:t>など</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spcBef>
                <a:spcPct val="50000"/>
              </a:spcBef>
              <a:buFontTx/>
              <a:buNone/>
            </a:pPr>
            <a:endParaRPr lang="ja-JP" altLang="en-US" sz="1600" dirty="0">
              <a:latin typeface="BIZ UDPゴシック" panose="020B0400000000000000" pitchFamily="50" charset="-128"/>
              <a:ea typeface="BIZ UDPゴシック" panose="020B0400000000000000" pitchFamily="50" charset="-128"/>
            </a:endParaRPr>
          </a:p>
        </p:txBody>
      </p:sp>
      <p:sp>
        <p:nvSpPr>
          <p:cNvPr id="16387" name="Text Box 183"/>
          <p:cNvSpPr txBox="1">
            <a:spLocks noChangeArrowheads="1"/>
          </p:cNvSpPr>
          <p:nvPr/>
        </p:nvSpPr>
        <p:spPr bwMode="auto">
          <a:xfrm>
            <a:off x="119336" y="188640"/>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１．グループの旗づくり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a:t>
            </a:r>
            <a:r>
              <a:rPr lang="en-US" altLang="ja-JP" sz="2400" b="1" dirty="0">
                <a:solidFill>
                  <a:srgbClr val="0000FF"/>
                </a:solidFill>
                <a:latin typeface="BIZ UDPゴシック" panose="020B0400000000000000" pitchFamily="50" charset="-128"/>
                <a:ea typeface="BIZ UDPゴシック" panose="020B0400000000000000" pitchFamily="50" charset="-128"/>
              </a:rPr>
              <a:t>①〕</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14:40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E6624646-42EF-6E1B-1CBF-C0AF5634F4DC}"/>
              </a:ext>
            </a:extLst>
          </p:cNvPr>
          <p:cNvGrpSpPr/>
          <p:nvPr/>
        </p:nvGrpSpPr>
        <p:grpSpPr>
          <a:xfrm>
            <a:off x="5834676" y="2924944"/>
            <a:ext cx="6117840" cy="3411805"/>
            <a:chOff x="5362561" y="346359"/>
            <a:chExt cx="6117840" cy="3411805"/>
          </a:xfrm>
        </p:grpSpPr>
        <p:pic>
          <p:nvPicPr>
            <p:cNvPr id="2" name="図 1">
              <a:extLst>
                <a:ext uri="{FF2B5EF4-FFF2-40B4-BE49-F238E27FC236}">
                  <a16:creationId xmlns:a16="http://schemas.microsoft.com/office/drawing/2014/main" id="{7D8483F1-1382-F43D-DDD9-F604073BD56B}"/>
                </a:ext>
              </a:extLst>
            </p:cNvPr>
            <p:cNvPicPr>
              <a:picLocks noChangeAspect="1"/>
            </p:cNvPicPr>
            <p:nvPr/>
          </p:nvPicPr>
          <p:blipFill>
            <a:blip r:embed="rId2"/>
            <a:stretch>
              <a:fillRect/>
            </a:stretch>
          </p:blipFill>
          <p:spPr>
            <a:xfrm>
              <a:off x="5362561" y="346359"/>
              <a:ext cx="5616624" cy="3411805"/>
            </a:xfrm>
            <a:prstGeom prst="rect">
              <a:avLst/>
            </a:prstGeom>
            <a:ln>
              <a:solidFill>
                <a:schemeClr val="tx1"/>
              </a:solidFill>
            </a:ln>
          </p:spPr>
        </p:pic>
        <p:sp>
          <p:nvSpPr>
            <p:cNvPr id="3" name="Freeform 4205">
              <a:extLst>
                <a:ext uri="{FF2B5EF4-FFF2-40B4-BE49-F238E27FC236}">
                  <a16:creationId xmlns:a16="http://schemas.microsoft.com/office/drawing/2014/main" id="{B7E88F06-41D1-E49D-096E-DA5E51CADAD6}"/>
                </a:ext>
              </a:extLst>
            </p:cNvPr>
            <p:cNvSpPr>
              <a:spLocks/>
            </p:cNvSpPr>
            <p:nvPr/>
          </p:nvSpPr>
          <p:spPr bwMode="auto">
            <a:xfrm>
              <a:off x="6586697" y="1312154"/>
              <a:ext cx="1333500" cy="285750"/>
            </a:xfrm>
            <a:custGeom>
              <a:avLst/>
              <a:gdLst>
                <a:gd name="T0" fmla="*/ 0 w 140"/>
                <a:gd name="T1" fmla="*/ 2147483646 h 30"/>
                <a:gd name="T2" fmla="*/ 2147483646 w 140"/>
                <a:gd name="T3" fmla="*/ 2147483646 h 30"/>
                <a:gd name="T4" fmla="*/ 2147483646 w 140"/>
                <a:gd name="T5" fmla="*/ 2147483646 h 30"/>
                <a:gd name="T6" fmla="*/ 2147483646 w 140"/>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30">
                  <a:moveTo>
                    <a:pt x="0" y="30"/>
                  </a:moveTo>
                  <a:cubicBezTo>
                    <a:pt x="36" y="18"/>
                    <a:pt x="73" y="6"/>
                    <a:pt x="84" y="5"/>
                  </a:cubicBezTo>
                  <a:cubicBezTo>
                    <a:pt x="95" y="4"/>
                    <a:pt x="60" y="22"/>
                    <a:pt x="69" y="21"/>
                  </a:cubicBezTo>
                  <a:cubicBezTo>
                    <a:pt x="78" y="20"/>
                    <a:pt x="128" y="4"/>
                    <a:pt x="140" y="0"/>
                  </a:cubicBezTo>
                </a:path>
              </a:pathLst>
            </a:custGeom>
            <a:noFill/>
            <a:ln w="19050" cap="flat" cmpd="sng">
              <a:solidFill>
                <a:srgbClr val="00000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4" name="Group 4206">
              <a:extLst>
                <a:ext uri="{FF2B5EF4-FFF2-40B4-BE49-F238E27FC236}">
                  <a16:creationId xmlns:a16="http://schemas.microsoft.com/office/drawing/2014/main" id="{EC55983A-CBC8-C98A-BF00-5D377E0D537C}"/>
                </a:ext>
              </a:extLst>
            </p:cNvPr>
            <p:cNvGrpSpPr>
              <a:grpSpLocks/>
            </p:cNvGrpSpPr>
            <p:nvPr/>
          </p:nvGrpSpPr>
          <p:grpSpPr bwMode="auto">
            <a:xfrm>
              <a:off x="7090753" y="1597904"/>
              <a:ext cx="2736850" cy="647700"/>
              <a:chOff x="873" y="2899"/>
              <a:chExt cx="237" cy="60"/>
            </a:xfrm>
          </p:grpSpPr>
          <p:sp>
            <p:nvSpPr>
              <p:cNvPr id="5" name="AutoShape 4207">
                <a:extLst>
                  <a:ext uri="{FF2B5EF4-FFF2-40B4-BE49-F238E27FC236}">
                    <a16:creationId xmlns:a16="http://schemas.microsoft.com/office/drawing/2014/main" id="{F362DE81-C8BE-2009-DE2C-578BD47A73D0}"/>
                  </a:ext>
                </a:extLst>
              </p:cNvPr>
              <p:cNvSpPr>
                <a:spLocks noChangeArrowheads="1"/>
              </p:cNvSpPr>
              <p:nvPr/>
            </p:nvSpPr>
            <p:spPr bwMode="auto">
              <a:xfrm>
                <a:off x="873" y="2899"/>
                <a:ext cx="218" cy="60"/>
              </a:xfrm>
              <a:prstGeom prst="roundRect">
                <a:avLst>
                  <a:gd name="adj" fmla="val 16667"/>
                </a:avLst>
              </a:prstGeom>
              <a:solidFill>
                <a:srgbClr val="FFFFFF"/>
              </a:solidFill>
              <a:ln w="19050">
                <a:solidFill>
                  <a:srgbClr val="000000"/>
                </a:solidFill>
                <a:prstDash val="dash"/>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6" name="Text Box 4208">
                <a:extLst>
                  <a:ext uri="{FF2B5EF4-FFF2-40B4-BE49-F238E27FC236}">
                    <a16:creationId xmlns:a16="http://schemas.microsoft.com/office/drawing/2014/main" id="{8A2698A4-5FC4-4223-4664-6F6F1110337C}"/>
                  </a:ext>
                </a:extLst>
              </p:cNvPr>
              <p:cNvSpPr txBox="1">
                <a:spLocks noChangeArrowheads="1"/>
              </p:cNvSpPr>
              <p:nvPr/>
            </p:nvSpPr>
            <p:spPr bwMode="auto">
              <a:xfrm>
                <a:off x="883" y="2904"/>
                <a:ext cx="22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ネーミングとシンボルマークは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できるだけ関連づけを持たせて</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ください。</a:t>
                </a:r>
              </a:p>
            </p:txBody>
          </p:sp>
        </p:grpSp>
        <p:sp>
          <p:nvSpPr>
            <p:cNvPr id="7" name="Text Box 4204">
              <a:extLst>
                <a:ext uri="{FF2B5EF4-FFF2-40B4-BE49-F238E27FC236}">
                  <a16:creationId xmlns:a16="http://schemas.microsoft.com/office/drawing/2014/main" id="{9E4BD6C3-315A-AB0B-ADD4-344495B22246}"/>
                </a:ext>
              </a:extLst>
            </p:cNvPr>
            <p:cNvSpPr txBox="1">
              <a:spLocks noChangeArrowheads="1"/>
            </p:cNvSpPr>
            <p:nvPr/>
          </p:nvSpPr>
          <p:spPr bwMode="auto">
            <a:xfrm>
              <a:off x="8962961" y="352044"/>
              <a:ext cx="25174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000" b="1" dirty="0">
                  <a:solidFill>
                    <a:srgbClr val="FF0000"/>
                  </a:solidFill>
                  <a:latin typeface="BIZ UDPゴシック" panose="020B0400000000000000" pitchFamily="50" charset="-128"/>
                  <a:ea typeface="BIZ UDPゴシック" panose="020B0400000000000000" pitchFamily="50" charset="-128"/>
                </a:rPr>
                <a:t>※</a:t>
              </a:r>
              <a:r>
                <a:rPr lang="ja-JP" altLang="en-US" sz="1000" b="1" dirty="0">
                  <a:solidFill>
                    <a:srgbClr val="FF0000"/>
                  </a:solidFill>
                  <a:latin typeface="BIZ UDPゴシック" panose="020B0400000000000000" pitchFamily="50" charset="-128"/>
                  <a:ea typeface="BIZ UDPゴシック" panose="020B0400000000000000" pitchFamily="50" charset="-128"/>
                </a:rPr>
                <a:t>時間内にマーク作成できない場合は、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　ＧＤ時間の合間に作成してください</a:t>
              </a:r>
            </a:p>
          </p:txBody>
        </p:sp>
        <p:sp>
          <p:nvSpPr>
            <p:cNvPr id="8" name="Text Box 4211">
              <a:extLst>
                <a:ext uri="{FF2B5EF4-FFF2-40B4-BE49-F238E27FC236}">
                  <a16:creationId xmlns:a16="http://schemas.microsoft.com/office/drawing/2014/main" id="{5C73BFDD-F6F6-CCCB-379E-EAA5CF5BCC8C}"/>
                </a:ext>
              </a:extLst>
            </p:cNvPr>
            <p:cNvSpPr txBox="1">
              <a:spLocks noChangeArrowheads="1"/>
            </p:cNvSpPr>
            <p:nvPr/>
          </p:nvSpPr>
          <p:spPr bwMode="auto">
            <a:xfrm>
              <a:off x="9178985" y="2818999"/>
              <a:ext cx="1904101" cy="582930"/>
            </a:xfrm>
            <a:prstGeom prst="rect">
              <a:avLst/>
            </a:prstGeom>
            <a:solidFill>
              <a:schemeClr val="bg1"/>
            </a:solidFill>
            <a:ln>
              <a:solidFill>
                <a:schemeClr val="tx1"/>
              </a:solidFill>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グループで</a:t>
              </a:r>
              <a:r>
                <a:rPr lang="en-US" altLang="ja-JP" sz="1000" b="1" dirty="0">
                  <a:solidFill>
                    <a:srgbClr val="FF0000"/>
                  </a:solidFill>
                  <a:latin typeface="BIZ UDPゴシック" panose="020B0400000000000000" pitchFamily="50" charset="-128"/>
                  <a:ea typeface="BIZ UDPゴシック" panose="020B0400000000000000" pitchFamily="50" charset="-128"/>
                </a:rPr>
                <a:t>3</a:t>
              </a:r>
              <a:r>
                <a:rPr lang="ja-JP" altLang="en-US" sz="1000" b="1" dirty="0">
                  <a:solidFill>
                    <a:srgbClr val="FF0000"/>
                  </a:solidFill>
                  <a:latin typeface="BIZ UDPゴシック" panose="020B0400000000000000" pitchFamily="50" charset="-128"/>
                  <a:ea typeface="BIZ UDPゴシック" panose="020B0400000000000000" pitchFamily="50" charset="-128"/>
                </a:rPr>
                <a:t>～</a:t>
              </a:r>
              <a:r>
                <a:rPr lang="en-US" altLang="ja-JP" sz="1000" b="1" dirty="0">
                  <a:solidFill>
                    <a:srgbClr val="FF0000"/>
                  </a:solidFill>
                  <a:latin typeface="BIZ UDPゴシック" panose="020B0400000000000000" pitchFamily="50" charset="-128"/>
                  <a:ea typeface="BIZ UDPゴシック" panose="020B0400000000000000" pitchFamily="50" charset="-128"/>
                </a:rPr>
                <a:t>5</a:t>
              </a:r>
              <a:r>
                <a:rPr lang="ja-JP" altLang="en-US" sz="1000" b="1" dirty="0">
                  <a:solidFill>
                    <a:srgbClr val="FF0000"/>
                  </a:solidFill>
                  <a:latin typeface="BIZ UDPゴシック" panose="020B0400000000000000" pitchFamily="50" charset="-128"/>
                  <a:ea typeface="BIZ UDPゴシック" panose="020B0400000000000000" pitchFamily="50" charset="-128"/>
                </a:rPr>
                <a:t>項目を決め、</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最後（発表前）に遵守評価を</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してください。</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00A11-D479-C5BA-800B-E7DDF584D3B6}"/>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B686FE3F-4854-DCB4-F47F-546E58316792}"/>
              </a:ext>
            </a:extLst>
          </p:cNvPr>
          <p:cNvGraphicFramePr>
            <a:graphicFrameLocks noGrp="1"/>
          </p:cNvGraphicFramePr>
          <p:nvPr>
            <p:extLst>
              <p:ext uri="{D42A27DB-BD31-4B8C-83A1-F6EECF244321}">
                <p14:modId xmlns:p14="http://schemas.microsoft.com/office/powerpoint/2010/main" val="174916378"/>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14:40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3218796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729A-AE30-BCCC-8AB1-483E92F6DFCE}"/>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EE439563-46C2-937F-6B76-5FFCE7B6DAAC}"/>
              </a:ext>
            </a:extLst>
          </p:cNvPr>
          <p:cNvGraphicFramePr>
            <a:graphicFrameLocks noGrp="1"/>
          </p:cNvGraphicFramePr>
          <p:nvPr>
            <p:extLst>
              <p:ext uri="{D42A27DB-BD31-4B8C-83A1-F6EECF244321}">
                <p14:modId xmlns:p14="http://schemas.microsoft.com/office/powerpoint/2010/main" val="3681258962"/>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0240">
                  <a:extLst>
                    <a:ext uri="{9D8B030D-6E8A-4147-A177-3AD203B41FA5}">
                      <a16:colId xmlns:a16="http://schemas.microsoft.com/office/drawing/2014/main" val="4162406809"/>
                    </a:ext>
                  </a:extLst>
                </a:gridCol>
                <a:gridCol w="415094">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9:20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開会挨拶</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・会場世話人</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9:30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r>
                        <a:rPr lang="en-US" altLang="ja-JP"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endParaRPr lang="ja-JP" altLang="en-US"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10:00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12:30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13:30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読本第</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2</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N7</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r>
                        <a:rPr lang="ja-JP" altLang="en-US"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endParaRPr lang="ja-JP" altLang="en-US" sz="11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14:10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3</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グループ名</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2</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14:40</a:t>
                      </a:r>
                      <a:r>
                        <a:rPr lang="ja-JP" altLang="en-US"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15:50 (60</a:t>
                      </a:r>
                      <a:r>
                        <a:rPr lang="en-US" altLang="ja-JP" sz="1400" b="1"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15:50</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16:50</a:t>
                      </a:r>
                      <a:r>
                        <a:rPr lang="ja-JP" altLang="en-US"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0" i="0" u="none" strike="noStrike">
                          <a:solidFill>
                            <a:schemeClr val="bg1">
                              <a:lumMod val="6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6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1320598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2" name="Picture 2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2900"/>
          <a:stretch/>
        </p:blipFill>
        <p:spPr bwMode="auto">
          <a:xfrm>
            <a:off x="445217" y="685990"/>
            <a:ext cx="11301566" cy="605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83">
            <a:extLst>
              <a:ext uri="{FF2B5EF4-FFF2-40B4-BE49-F238E27FC236}">
                <a16:creationId xmlns:a16="http://schemas.microsoft.com/office/drawing/2014/main" id="{0D1D703C-8F41-6D22-1760-96B2039EC353}"/>
              </a:ext>
            </a:extLst>
          </p:cNvPr>
          <p:cNvSpPr txBox="1">
            <a:spLocks noChangeArrowheads="1"/>
          </p:cNvSpPr>
          <p:nvPr/>
        </p:nvSpPr>
        <p:spPr bwMode="auto">
          <a:xfrm>
            <a:off x="119336" y="188640"/>
            <a:ext cx="11329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２．ＱＣサークル活動の目的と自職場の実態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②</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15:50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7C6B1156-D63B-288B-7E8A-CF24082149C4}"/>
              </a:ext>
            </a:extLst>
          </p:cNvPr>
          <p:cNvGrpSpPr/>
          <p:nvPr/>
        </p:nvGrpSpPr>
        <p:grpSpPr>
          <a:xfrm>
            <a:off x="6696303" y="5992403"/>
            <a:ext cx="5304353" cy="657707"/>
            <a:chOff x="6696303" y="5992403"/>
            <a:chExt cx="5304353" cy="657707"/>
          </a:xfrm>
        </p:grpSpPr>
        <p:sp>
          <p:nvSpPr>
            <p:cNvPr id="19459" name="AutoShape 8"/>
            <p:cNvSpPr>
              <a:spLocks noChangeArrowheads="1"/>
            </p:cNvSpPr>
            <p:nvPr/>
          </p:nvSpPr>
          <p:spPr bwMode="auto">
            <a:xfrm>
              <a:off x="6696303" y="5992403"/>
              <a:ext cx="5256213" cy="647700"/>
            </a:xfrm>
            <a:prstGeom prst="roundRect">
              <a:avLst>
                <a:gd name="adj" fmla="val 16667"/>
              </a:avLst>
            </a:prstGeom>
            <a:solidFill>
              <a:srgbClr val="FFFF99"/>
            </a:soli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ea typeface="HG丸ｺﾞｼｯｸM-PRO" panose="020F0600000000000000" pitchFamily="50" charset="-128"/>
              </a:endParaRPr>
            </a:p>
          </p:txBody>
        </p:sp>
        <p:sp>
          <p:nvSpPr>
            <p:cNvPr id="19460" name="Text Box 9"/>
            <p:cNvSpPr txBox="1">
              <a:spLocks noChangeArrowheads="1"/>
            </p:cNvSpPr>
            <p:nvPr/>
          </p:nvSpPr>
          <p:spPr bwMode="auto">
            <a:xfrm>
              <a:off x="6877793" y="6030985"/>
              <a:ext cx="512286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dirty="0">
                  <a:ea typeface="HG丸ｺﾞｼｯｸM-PRO" panose="020F0600000000000000" pitchFamily="50" charset="-128"/>
                </a:rPr>
                <a:t>「活動の実態」と「ギャップ（</a:t>
              </a:r>
              <a:r>
                <a:rPr lang="ja-JP" altLang="en-US" sz="1600" dirty="0">
                  <a:solidFill>
                    <a:srgbClr val="FF0000"/>
                  </a:solidFill>
                  <a:ea typeface="HG丸ｺﾞｼｯｸM-PRO" panose="020F0600000000000000" pitchFamily="50" charset="-128"/>
                </a:rPr>
                <a:t>差</a:t>
              </a:r>
              <a:r>
                <a:rPr lang="ja-JP" altLang="en-US" sz="1600" dirty="0">
                  <a:ea typeface="HG丸ｺﾞｼｯｸM-PRO" panose="020F0600000000000000" pitchFamily="50" charset="-128"/>
                </a:rPr>
                <a:t>）」は自分達の</a:t>
              </a:r>
            </a:p>
            <a:p>
              <a:pPr eaLnBrk="1" hangingPunct="1">
                <a:spcBef>
                  <a:spcPct val="0"/>
                </a:spcBef>
                <a:buFontTx/>
                <a:buNone/>
              </a:pPr>
              <a:r>
                <a:rPr lang="ja-JP" altLang="en-US" sz="1600" dirty="0">
                  <a:ea typeface="HG丸ｺﾞｼｯｸM-PRO" panose="020F0600000000000000" pitchFamily="50" charset="-128"/>
                </a:rPr>
                <a:t>責任において書き出してください。</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729A-AE30-BCCC-8AB1-483E92F6DFCE}"/>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EE439563-46C2-937F-6B76-5FFCE7B6DAAC}"/>
              </a:ext>
            </a:extLst>
          </p:cNvPr>
          <p:cNvGraphicFramePr>
            <a:graphicFrameLocks noGrp="1"/>
          </p:cNvGraphicFramePr>
          <p:nvPr>
            <p:extLst>
              <p:ext uri="{D42A27DB-BD31-4B8C-83A1-F6EECF244321}">
                <p14:modId xmlns:p14="http://schemas.microsoft.com/office/powerpoint/2010/main" val="1495356360"/>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0240">
                  <a:extLst>
                    <a:ext uri="{9D8B030D-6E8A-4147-A177-3AD203B41FA5}">
                      <a16:colId xmlns:a16="http://schemas.microsoft.com/office/drawing/2014/main" val="4162406809"/>
                    </a:ext>
                  </a:extLst>
                </a:gridCol>
                <a:gridCol w="415094">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新設・効果的に会合を進めるための知識・スキルを習得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4607176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7"/>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631"/>
          <a:stretch/>
        </p:blipFill>
        <p:spPr bwMode="auto">
          <a:xfrm>
            <a:off x="263352" y="836712"/>
            <a:ext cx="11526135" cy="561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グループ化 2">
            <a:extLst>
              <a:ext uri="{FF2B5EF4-FFF2-40B4-BE49-F238E27FC236}">
                <a16:creationId xmlns:a16="http://schemas.microsoft.com/office/drawing/2014/main" id="{78F849BA-4A24-CB1B-EA93-0159AE1714D3}"/>
              </a:ext>
            </a:extLst>
          </p:cNvPr>
          <p:cNvGrpSpPr/>
          <p:nvPr/>
        </p:nvGrpSpPr>
        <p:grpSpPr>
          <a:xfrm>
            <a:off x="4511824" y="5300563"/>
            <a:ext cx="6192614" cy="720725"/>
            <a:chOff x="2279651" y="5876926"/>
            <a:chExt cx="6192614" cy="720725"/>
          </a:xfrm>
        </p:grpSpPr>
        <p:sp>
          <p:nvSpPr>
            <p:cNvPr id="20484" name="AutoShape 8"/>
            <p:cNvSpPr>
              <a:spLocks noChangeArrowheads="1"/>
            </p:cNvSpPr>
            <p:nvPr/>
          </p:nvSpPr>
          <p:spPr bwMode="auto">
            <a:xfrm>
              <a:off x="2279651" y="5876926"/>
              <a:ext cx="6192613" cy="720725"/>
            </a:xfrm>
            <a:prstGeom prst="roundRect">
              <a:avLst>
                <a:gd name="adj" fmla="val 16667"/>
              </a:avLst>
            </a:prstGeom>
            <a:solidFill>
              <a:srgbClr val="FFFF99"/>
            </a:soli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ea typeface="HG丸ｺﾞｼｯｸM-PRO" panose="020F0600000000000000" pitchFamily="50" charset="-128"/>
              </a:endParaRPr>
            </a:p>
          </p:txBody>
        </p:sp>
        <p:sp>
          <p:nvSpPr>
            <p:cNvPr id="20485" name="Text Box 9"/>
            <p:cNvSpPr txBox="1">
              <a:spLocks noChangeArrowheads="1"/>
            </p:cNvSpPr>
            <p:nvPr/>
          </p:nvSpPr>
          <p:spPr bwMode="auto">
            <a:xfrm>
              <a:off x="2424115" y="5949951"/>
              <a:ext cx="604815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600" dirty="0">
                  <a:latin typeface="BIZ UDPゴシック" panose="020B0400000000000000" pitchFamily="50" charset="-128"/>
                  <a:ea typeface="BIZ UDPゴシック" panose="020B0400000000000000" pitchFamily="50" charset="-128"/>
                </a:rPr>
                <a:t>①</a:t>
              </a:r>
              <a:r>
                <a:rPr lang="ja-JP" altLang="en-US" sz="1600" dirty="0">
                  <a:latin typeface="BIZ UDPゴシック" panose="020B0400000000000000" pitchFamily="50" charset="-128"/>
                  <a:ea typeface="BIZ UDPゴシック" panose="020B0400000000000000" pitchFamily="50" charset="-128"/>
                </a:rPr>
                <a:t>あるべき姿は、行動形で表現します。</a:t>
              </a:r>
            </a:p>
            <a:p>
              <a:pPr eaLnBrk="1" hangingPunct="1">
                <a:spcBef>
                  <a:spcPct val="0"/>
                </a:spcBef>
                <a:buFontTx/>
                <a:buNone/>
              </a:pPr>
              <a:r>
                <a:rPr lang="en-US" altLang="ja-JP" sz="1600" dirty="0">
                  <a:latin typeface="BIZ UDPゴシック" panose="020B0400000000000000" pitchFamily="50" charset="-128"/>
                  <a:ea typeface="BIZ UDPゴシック" panose="020B0400000000000000" pitchFamily="50" charset="-128"/>
                </a:rPr>
                <a:t>②</a:t>
              </a:r>
              <a:r>
                <a:rPr lang="ja-JP" altLang="en-US" sz="1600" dirty="0">
                  <a:latin typeface="BIZ UDPゴシック" panose="020B0400000000000000" pitchFamily="50" charset="-128"/>
                  <a:ea typeface="BIZ UDPゴシック" panose="020B0400000000000000" pitchFamily="50" charset="-128"/>
                </a:rPr>
                <a:t>あるべき姿は、目的と実態</a:t>
              </a: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ギャップ（</a:t>
              </a:r>
              <a:r>
                <a:rPr lang="ja-JP" altLang="en-US" sz="1600" dirty="0">
                  <a:solidFill>
                    <a:srgbClr val="FF0000"/>
                  </a:solidFill>
                  <a:latin typeface="BIZ UDPゴシック" panose="020B0400000000000000" pitchFamily="50" charset="-128"/>
                  <a:ea typeface="BIZ UDPゴシック" panose="020B0400000000000000" pitchFamily="50" charset="-128"/>
                </a:rPr>
                <a:t>差</a:t>
              </a:r>
              <a:r>
                <a:rPr lang="ja-JP" altLang="en-US" sz="1600" dirty="0">
                  <a:latin typeface="BIZ UDPゴシック" panose="020B0400000000000000" pitchFamily="50" charset="-128"/>
                  <a:ea typeface="BIZ UDPゴシック" panose="020B0400000000000000" pitchFamily="50" charset="-128"/>
                </a:rPr>
                <a:t>）を考えてください。</a:t>
              </a:r>
            </a:p>
          </p:txBody>
        </p:sp>
      </p:grpSp>
      <p:sp>
        <p:nvSpPr>
          <p:cNvPr id="2" name="Text Box 183">
            <a:extLst>
              <a:ext uri="{FF2B5EF4-FFF2-40B4-BE49-F238E27FC236}">
                <a16:creationId xmlns:a16="http://schemas.microsoft.com/office/drawing/2014/main" id="{5B840551-7ABA-84DA-E7F9-C5912F20EFC5}"/>
              </a:ext>
            </a:extLst>
          </p:cNvPr>
          <p:cNvSpPr txBox="1">
            <a:spLocks noChangeArrowheads="1"/>
          </p:cNvSpPr>
          <p:nvPr/>
        </p:nvSpPr>
        <p:spPr bwMode="auto">
          <a:xfrm>
            <a:off x="119336" y="188640"/>
            <a:ext cx="119525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３．ＱＣサークルリーダーとしての「あるべき姿の統一」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③</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16:50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34264-45CC-DD34-CFC3-55CFE1C7B491}"/>
            </a:ext>
          </a:extLst>
        </p:cNvPr>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7EBE63BA-024F-DA58-0480-13C58CCD0F82}"/>
              </a:ext>
            </a:extLst>
          </p:cNvPr>
          <p:cNvGraphicFramePr>
            <a:graphicFrameLocks noGrp="1"/>
          </p:cNvGraphicFramePr>
          <p:nvPr>
            <p:extLst>
              <p:ext uri="{D42A27DB-BD31-4B8C-83A1-F6EECF244321}">
                <p14:modId xmlns:p14="http://schemas.microsoft.com/office/powerpoint/2010/main" val="704902262"/>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762838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番号プレースホルダー 1">
            <a:extLst>
              <a:ext uri="{FF2B5EF4-FFF2-40B4-BE49-F238E27FC236}">
                <a16:creationId xmlns:a16="http://schemas.microsoft.com/office/drawing/2014/main" id="{7197B42C-4339-62F3-8ADE-F4CCBA4C2AC9}"/>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fld id="{D2638ACB-E962-4821-9063-6533FCCF037C}" type="slidenum">
              <a:rPr lang="en-US" altLang="ja-JP" sz="1400" smtClean="0"/>
              <a:pPr>
                <a:spcBef>
                  <a:spcPct val="0"/>
                </a:spcBef>
                <a:buFontTx/>
                <a:buNone/>
              </a:pPr>
              <a:t>3</a:t>
            </a:fld>
            <a:endParaRPr lang="en-US" altLang="ja-JP" sz="1400"/>
          </a:p>
        </p:txBody>
      </p:sp>
      <p:pic>
        <p:nvPicPr>
          <p:cNvPr id="3" name="図 2">
            <a:extLst>
              <a:ext uri="{FF2B5EF4-FFF2-40B4-BE49-F238E27FC236}">
                <a16:creationId xmlns:a16="http://schemas.microsoft.com/office/drawing/2014/main" id="{E807F016-F27F-6B16-4866-42E0DB20A3EE}"/>
              </a:ext>
            </a:extLst>
          </p:cNvPr>
          <p:cNvPicPr>
            <a:picLocks noChangeAspect="1"/>
          </p:cNvPicPr>
          <p:nvPr/>
        </p:nvPicPr>
        <p:blipFill>
          <a:blip r:embed="rId2"/>
          <a:stretch>
            <a:fillRect/>
          </a:stretch>
        </p:blipFill>
        <p:spPr>
          <a:xfrm>
            <a:off x="190500" y="240030"/>
            <a:ext cx="11811000" cy="637794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1415480" y="1340768"/>
            <a:ext cx="9937104"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１日目の研修は以上で終了です</a:t>
            </a: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明日は</a:t>
            </a:r>
            <a:r>
              <a:rPr lang="en-US" altLang="ja-JP" sz="3600" b="1" u="sng" dirty="0">
                <a:solidFill>
                  <a:srgbClr val="0000FF"/>
                </a:solidFill>
                <a:latin typeface="BIZ UDPゴシック" panose="020B0400000000000000" pitchFamily="50" charset="-128"/>
                <a:ea typeface="BIZ UDPゴシック" panose="020B0400000000000000" pitchFamily="50" charset="-128"/>
              </a:rPr>
              <a:t>9</a:t>
            </a:r>
            <a:r>
              <a:rPr lang="ja-JP" altLang="en-US" sz="3600" b="1" u="sng" dirty="0">
                <a:solidFill>
                  <a:srgbClr val="0000FF"/>
                </a:solidFill>
                <a:latin typeface="BIZ UDPゴシック" panose="020B0400000000000000" pitchFamily="50" charset="-128"/>
                <a:ea typeface="BIZ UDPゴシック" panose="020B0400000000000000" pitchFamily="50" charset="-128"/>
              </a:rPr>
              <a:t>：</a:t>
            </a:r>
            <a:r>
              <a:rPr lang="en-US" altLang="ja-JP" sz="3600" b="1" u="sng" dirty="0">
                <a:solidFill>
                  <a:srgbClr val="0000FF"/>
                </a:solidFill>
                <a:latin typeface="BIZ UDPゴシック" panose="020B0400000000000000" pitchFamily="50" charset="-128"/>
                <a:ea typeface="BIZ UDPゴシック" panose="020B0400000000000000" pitchFamily="50" charset="-128"/>
              </a:rPr>
              <a:t>00</a:t>
            </a:r>
            <a:r>
              <a:rPr lang="ja-JP" altLang="en-US" sz="3600" b="1" u="sng" dirty="0">
                <a:solidFill>
                  <a:srgbClr val="0000FF"/>
                </a:solidFill>
                <a:latin typeface="BIZ UDPゴシック" panose="020B0400000000000000" pitchFamily="50" charset="-128"/>
                <a:ea typeface="BIZ UDPゴシック" panose="020B0400000000000000" pitchFamily="50" charset="-128"/>
              </a:rPr>
              <a:t>～開始</a:t>
            </a:r>
            <a:r>
              <a:rPr lang="ja-JP" altLang="en-US" sz="3600" b="1" dirty="0">
                <a:solidFill>
                  <a:srgbClr val="0000FF"/>
                </a:solidFill>
                <a:latin typeface="BIZ UDPゴシック" panose="020B0400000000000000" pitchFamily="50" charset="-128"/>
                <a:ea typeface="BIZ UDPゴシック" panose="020B0400000000000000" pitchFamily="50" charset="-128"/>
              </a:rPr>
              <a:t>します</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（部屋の開錠予定は</a:t>
            </a:r>
            <a:r>
              <a:rPr lang="en-US" altLang="ja-JP" sz="3600" b="1" dirty="0">
                <a:solidFill>
                  <a:srgbClr val="0000FF"/>
                </a:solidFill>
                <a:latin typeface="BIZ UDPゴシック" panose="020B0400000000000000" pitchFamily="50" charset="-128"/>
                <a:ea typeface="BIZ UDPゴシック" panose="020B0400000000000000" pitchFamily="50" charset="-128"/>
              </a:rPr>
              <a:t>8</a:t>
            </a:r>
            <a:r>
              <a:rPr lang="ja-JP" altLang="en-US" sz="3600" b="1" dirty="0">
                <a:solidFill>
                  <a:srgbClr val="0000FF"/>
                </a:solidFill>
                <a:latin typeface="BIZ UDPゴシック" panose="020B0400000000000000" pitchFamily="50" charset="-128"/>
                <a:ea typeface="BIZ UDPゴシック" panose="020B0400000000000000" pitchFamily="50" charset="-128"/>
              </a:rPr>
              <a:t>：</a:t>
            </a:r>
            <a:r>
              <a:rPr lang="en-US" altLang="ja-JP" sz="3600" b="1" dirty="0">
                <a:solidFill>
                  <a:srgbClr val="0000FF"/>
                </a:solidFill>
                <a:latin typeface="BIZ UDPゴシック" panose="020B0400000000000000" pitchFamily="50" charset="-128"/>
                <a:ea typeface="BIZ UDPゴシック" panose="020B0400000000000000" pitchFamily="50" charset="-128"/>
              </a:rPr>
              <a:t>50</a:t>
            </a:r>
            <a:r>
              <a:rPr lang="ja-JP" altLang="en-US" sz="3600" b="1" dirty="0">
                <a:solidFill>
                  <a:srgbClr val="0000FF"/>
                </a:solidFill>
                <a:latin typeface="BIZ UDPゴシック" panose="020B0400000000000000" pitchFamily="50" charset="-128"/>
                <a:ea typeface="BIZ UDPゴシック" panose="020B0400000000000000" pitchFamily="50" charset="-128"/>
              </a:rPr>
              <a:t>）</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＊本日は大変お疲れさまでした</a:t>
            </a:r>
            <a:endParaRPr lang="en-US" altLang="ja-JP" sz="2800" b="1" dirty="0">
              <a:solidFill>
                <a:srgbClr val="00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　　</a:t>
            </a:r>
            <a:r>
              <a:rPr lang="ja-JP" altLang="en-US" sz="2800" b="1" dirty="0">
                <a:solidFill>
                  <a:srgbClr val="FF6600"/>
                </a:solidFill>
                <a:latin typeface="BIZ UDPゴシック" panose="020B0400000000000000" pitchFamily="50" charset="-128"/>
                <a:ea typeface="BIZ UDPゴシック" panose="020B0400000000000000" pitchFamily="50" charset="-128"/>
              </a:rPr>
              <a:t>気を付けてお帰り頂き、</a:t>
            </a:r>
            <a:endParaRPr lang="en-US" altLang="ja-JP" sz="28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FF6600"/>
                </a:solidFill>
                <a:latin typeface="BIZ UDPゴシック" panose="020B0400000000000000" pitchFamily="50" charset="-128"/>
                <a:ea typeface="BIZ UDPゴシック" panose="020B0400000000000000" pitchFamily="50" charset="-128"/>
              </a:rPr>
              <a:t>　　　明日も遅れないようにゆとりを持ってご参加ください</a:t>
            </a:r>
          </a:p>
        </p:txBody>
      </p:sp>
      <p:sp>
        <p:nvSpPr>
          <p:cNvPr id="3" name="Text Box 183">
            <a:extLst>
              <a:ext uri="{FF2B5EF4-FFF2-40B4-BE49-F238E27FC236}">
                <a16:creationId xmlns:a16="http://schemas.microsoft.com/office/drawing/2014/main" id="{075A02FD-A797-E2E5-D038-A5ABD015C228}"/>
              </a:ext>
            </a:extLst>
          </p:cNvPr>
          <p:cNvSpPr txBox="1">
            <a:spLocks noChangeArrowheads="1"/>
          </p:cNvSpPr>
          <p:nvPr/>
        </p:nvSpPr>
        <p:spPr bwMode="auto">
          <a:xfrm>
            <a:off x="767408" y="548680"/>
            <a:ext cx="2160240" cy="523220"/>
          </a:xfrm>
          <a:prstGeom prst="rect">
            <a:avLst/>
          </a:prstGeom>
          <a:solidFill>
            <a:srgbClr val="0000FF"/>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1" dirty="0">
                <a:solidFill>
                  <a:schemeClr val="bg1"/>
                </a:solidFill>
                <a:latin typeface="BIZ UDPゴシック" panose="020B0400000000000000" pitchFamily="50" charset="-128"/>
                <a:ea typeface="BIZ UDPゴシック" panose="020B0400000000000000" pitchFamily="50" charset="-128"/>
              </a:rPr>
              <a:t>連絡事項</a:t>
            </a:r>
            <a:endParaRPr lang="en-US" altLang="ja-JP" sz="2800" b="1"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00437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sp>
        <p:nvSpPr>
          <p:cNvPr id="3075" name="Text Box 3"/>
          <p:cNvSpPr txBox="1">
            <a:spLocks noChangeArrowheads="1"/>
          </p:cNvSpPr>
          <p:nvPr/>
        </p:nvSpPr>
        <p:spPr bwMode="auto">
          <a:xfrm>
            <a:off x="2443458" y="2114936"/>
            <a:ext cx="7608888"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- 401</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「Ａコース」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（リーダーの役割認識） </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8" name="Text Box 2"/>
          <p:cNvSpPr txBox="1">
            <a:spLocks noChangeArrowheads="1"/>
          </p:cNvSpPr>
          <p:nvPr/>
        </p:nvSpPr>
        <p:spPr bwMode="auto">
          <a:xfrm>
            <a:off x="2751048"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主催：</a:t>
            </a:r>
            <a:r>
              <a:rPr lang="en-US" altLang="ja-JP" sz="2400" b="1" dirty="0">
                <a:latin typeface="BIZ UDPゴシック" panose="020B0400000000000000" pitchFamily="50" charset="-128"/>
                <a:ea typeface="BIZ UDPゴシック" panose="020B0400000000000000" pitchFamily="50" charset="-128"/>
              </a:rPr>
              <a:t>QC</a:t>
            </a:r>
            <a:r>
              <a:rPr lang="ja-JP" altLang="en-US" sz="2400" b="1" dirty="0">
                <a:latin typeface="BIZ UDPゴシック" panose="020B0400000000000000" pitchFamily="50" charset="-128"/>
                <a:ea typeface="BIZ UDPゴシック" panose="020B0400000000000000" pitchFamily="50" charset="-128"/>
              </a:rPr>
              <a:t>サークル東海支部 愛知地区</a:t>
            </a:r>
          </a:p>
        </p:txBody>
      </p:sp>
      <p:sp>
        <p:nvSpPr>
          <p:cNvPr id="2" name="Text Box 3">
            <a:extLst>
              <a:ext uri="{FF2B5EF4-FFF2-40B4-BE49-F238E27FC236}">
                <a16:creationId xmlns:a16="http://schemas.microsoft.com/office/drawing/2014/main" id="{79F309E4-0B30-555E-55BB-34BE32DD2051}"/>
              </a:ext>
            </a:extLst>
          </p:cNvPr>
          <p:cNvSpPr txBox="1">
            <a:spLocks noChangeArrowheads="1"/>
          </p:cNvSpPr>
          <p:nvPr/>
        </p:nvSpPr>
        <p:spPr bwMode="auto">
          <a:xfrm>
            <a:off x="2102554" y="4581128"/>
            <a:ext cx="7921625"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6600" b="1" dirty="0">
                <a:solidFill>
                  <a:srgbClr val="0000FF"/>
                </a:solidFill>
                <a:latin typeface="BIZ UDPゴシック" panose="020B0400000000000000" pitchFamily="50" charset="-128"/>
                <a:ea typeface="BIZ UDPゴシック" panose="020B0400000000000000" pitchFamily="50" charset="-128"/>
              </a:rPr>
              <a:t>２日目</a:t>
            </a:r>
            <a:endParaRPr lang="en-US" altLang="ja-JP" sz="6600" b="1" dirty="0">
              <a:solidFill>
                <a:srgbClr val="0000FF"/>
              </a:solidFill>
              <a:latin typeface="BIZ UDPゴシック" panose="020B0400000000000000" pitchFamily="50" charset="-128"/>
              <a:ea typeface="BIZ UDPゴシック" panose="020B0400000000000000" pitchFamily="50" charset="-128"/>
            </a:endParaRPr>
          </a:p>
          <a:p>
            <a:pPr algn="ctr" eaLnBrk="1" hangingPunct="1">
              <a:spcBef>
                <a:spcPct val="0"/>
              </a:spcBef>
              <a:buFontTx/>
              <a:buNone/>
            </a:pPr>
            <a:r>
              <a:rPr lang="ja-JP" altLang="en-US" sz="2000" b="1" u="sng" dirty="0">
                <a:solidFill>
                  <a:srgbClr val="FF6600"/>
                </a:solidFill>
                <a:latin typeface="BIZ UDPゴシック" panose="020B0400000000000000" pitchFamily="50" charset="-128"/>
                <a:ea typeface="BIZ UDPゴシック" panose="020B0400000000000000" pitchFamily="50" charset="-128"/>
              </a:rPr>
              <a:t>アドバイザーは参加者の出欠を確認してください</a:t>
            </a:r>
          </a:p>
        </p:txBody>
      </p:sp>
    </p:spTree>
    <p:extLst>
      <p:ext uri="{BB962C8B-B14F-4D97-AF65-F5344CB8AC3E}">
        <p14:creationId xmlns:p14="http://schemas.microsoft.com/office/powerpoint/2010/main" val="30304503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2406048936"/>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9:00</a:t>
                      </a: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3628995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3797880726"/>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9:00</a:t>
                      </a: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8">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10:40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gridSpan="3">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10:50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11:40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12:30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13:30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14:20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14:50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15:20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4">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15:30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gridSpan="4">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16:30</a:t>
                      </a:r>
                      <a:r>
                        <a:rPr lang="ja-JP" altLang="en-US" sz="1400" b="1" i="0" u="none" strike="noStrike">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291441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2368185093"/>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9:10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8">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10:40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gridSpan="3">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10:50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2609285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8246" y="1378614"/>
            <a:ext cx="10214696" cy="532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83">
            <a:extLst>
              <a:ext uri="{FF2B5EF4-FFF2-40B4-BE49-F238E27FC236}">
                <a16:creationId xmlns:a16="http://schemas.microsoft.com/office/drawing/2014/main" id="{18FE138E-0F00-7CA7-CE60-62D715222FC6}"/>
              </a:ext>
            </a:extLst>
          </p:cNvPr>
          <p:cNvSpPr txBox="1">
            <a:spLocks noChangeArrowheads="1"/>
          </p:cNvSpPr>
          <p:nvPr/>
        </p:nvSpPr>
        <p:spPr bwMode="auto">
          <a:xfrm>
            <a:off x="119336" y="188640"/>
            <a:ext cx="11952516" cy="133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４．「リーダーのやるべきこと」 の洗い出し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9:10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10:40</a:t>
            </a:r>
          </a:p>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５．「リーダーのやるべきこと」の充実と仕上げ</a:t>
            </a:r>
            <a:r>
              <a:rPr lang="zh-TW"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zh-TW" sz="2400" b="1" dirty="0">
                <a:solidFill>
                  <a:srgbClr val="0000FF"/>
                </a:solidFill>
                <a:latin typeface="BIZ UDPゴシック" panose="020B0400000000000000" pitchFamily="50" charset="-128"/>
                <a:ea typeface="BIZ UDPゴシック" panose="020B0400000000000000" pitchFamily="50" charset="-128"/>
              </a:rPr>
              <a:t>〔</a:t>
            </a:r>
            <a:r>
              <a:rPr lang="zh-TW"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zh-TW" sz="2400" b="1" dirty="0">
                <a:solidFill>
                  <a:srgbClr val="0000FF"/>
                </a:solidFill>
                <a:latin typeface="BIZ UDPゴシック" panose="020B0400000000000000" pitchFamily="50" charset="-128"/>
                <a:ea typeface="BIZ UDPゴシック" panose="020B0400000000000000" pitchFamily="50" charset="-128"/>
              </a:rPr>
              <a:t>〕</a:t>
            </a:r>
            <a:r>
              <a:rPr lang="zh-TW"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zh-TW" sz="2400" b="1" dirty="0">
                <a:solidFill>
                  <a:srgbClr val="0000FF"/>
                </a:solidFill>
                <a:latin typeface="BIZ UDPゴシック" panose="020B0400000000000000" pitchFamily="50" charset="-128"/>
                <a:ea typeface="BIZ UDPゴシック" panose="020B0400000000000000" pitchFamily="50" charset="-128"/>
              </a:rPr>
              <a:t>10:50</a:t>
            </a:r>
            <a:r>
              <a:rPr lang="zh-TW" altLang="en-US" sz="2400" b="1" dirty="0">
                <a:solidFill>
                  <a:srgbClr val="0000FF"/>
                </a:solidFill>
                <a:latin typeface="BIZ UDPゴシック" panose="020B0400000000000000" pitchFamily="50" charset="-128"/>
                <a:ea typeface="BIZ UDPゴシック" panose="020B0400000000000000" pitchFamily="50" charset="-128"/>
              </a:rPr>
              <a:t>～</a:t>
            </a:r>
            <a:r>
              <a:rPr lang="en-US" altLang="zh-TW" sz="2400" b="1" dirty="0">
                <a:solidFill>
                  <a:srgbClr val="0000FF"/>
                </a:solidFill>
                <a:latin typeface="BIZ UDPゴシック" panose="020B0400000000000000" pitchFamily="50" charset="-128"/>
                <a:ea typeface="BIZ UDPゴシック" panose="020B0400000000000000" pitchFamily="50" charset="-128"/>
              </a:rPr>
              <a:t>11:40</a:t>
            </a:r>
          </a:p>
          <a:p>
            <a:pPr eaLnBrk="1" hangingPunct="1">
              <a:lnSpc>
                <a:spcPts val="2500"/>
              </a:lnSpc>
              <a:spcBef>
                <a:spcPct val="50000"/>
              </a:spcBef>
              <a:buFontTx/>
              <a:buNone/>
            </a:pPr>
            <a:r>
              <a:rPr lang="ja-JP" altLang="en-US" sz="1800" b="1" dirty="0">
                <a:solidFill>
                  <a:srgbClr val="0000FF"/>
                </a:solidFill>
                <a:latin typeface="BIZ UDPゴシック" panose="020B0400000000000000" pitchFamily="50" charset="-128"/>
                <a:ea typeface="BIZ UDPゴシック" panose="020B0400000000000000" pitchFamily="50" charset="-128"/>
              </a:rPr>
              <a:t>　　*　最後に行動の優先順位を決めます</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2711921524"/>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25300833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3432" y="606753"/>
            <a:ext cx="10053899" cy="6120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183">
            <a:extLst>
              <a:ext uri="{FF2B5EF4-FFF2-40B4-BE49-F238E27FC236}">
                <a16:creationId xmlns:a16="http://schemas.microsoft.com/office/drawing/2014/main" id="{D36FC097-F8FA-1E21-1F9B-F4FDFFF3B0D9}"/>
              </a:ext>
            </a:extLst>
          </p:cNvPr>
          <p:cNvSpPr txBox="1">
            <a:spLocks noChangeArrowheads="1"/>
          </p:cNvSpPr>
          <p:nvPr/>
        </p:nvSpPr>
        <p:spPr bwMode="auto">
          <a:xfrm>
            <a:off x="119336" y="188640"/>
            <a:ext cx="11952516"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6</a:t>
            </a:r>
            <a:r>
              <a:rPr lang="ja-JP" altLang="en-US" sz="2400" b="1" dirty="0">
                <a:solidFill>
                  <a:srgbClr val="0000FF"/>
                </a:solidFill>
                <a:latin typeface="BIZ UDPゴシック" panose="020B0400000000000000" pitchFamily="50" charset="-128"/>
                <a:ea typeface="BIZ UDPゴシック" panose="020B0400000000000000" pitchFamily="50" charset="-128"/>
              </a:rPr>
              <a:t>．「リーダーとしての心得三ヶ条」の策定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11:40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12:30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2082460729"/>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3793622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30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30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extLst>
      <p:ext uri="{BB962C8B-B14F-4D97-AF65-F5344CB8AC3E}">
        <p14:creationId xmlns:p14="http://schemas.microsoft.com/office/powerpoint/2010/main" val="2196465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図 2">
            <a:extLst>
              <a:ext uri="{FF2B5EF4-FFF2-40B4-BE49-F238E27FC236}">
                <a16:creationId xmlns:a16="http://schemas.microsoft.com/office/drawing/2014/main" id="{6EA80DB8-85F4-DD20-C851-19F77F489519}"/>
              </a:ext>
            </a:extLst>
          </p:cNvPr>
          <p:cNvPicPr>
            <a:picLocks noChangeAspect="1"/>
          </p:cNvPicPr>
          <p:nvPr/>
        </p:nvPicPr>
        <p:blipFill>
          <a:blip r:embed="rId3">
            <a:extLst>
              <a:ext uri="{28A0092B-C50C-407E-A947-70E740481C1C}">
                <a14:useLocalDpi xmlns:a14="http://schemas.microsoft.com/office/drawing/2010/main" val="0"/>
              </a:ext>
            </a:extLst>
          </a:blip>
          <a:srcRect t="4437"/>
          <a:stretch>
            <a:fillRect/>
          </a:stretch>
        </p:blipFill>
        <p:spPr bwMode="auto">
          <a:xfrm>
            <a:off x="2681676" y="1502401"/>
            <a:ext cx="3632411" cy="498490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3" name="Text Box 3">
            <a:extLst>
              <a:ext uri="{FF2B5EF4-FFF2-40B4-BE49-F238E27FC236}">
                <a16:creationId xmlns:a16="http://schemas.microsoft.com/office/drawing/2014/main" id="{FF6AAC3B-046A-81CD-1AB5-0240949308E2}"/>
              </a:ext>
            </a:extLst>
          </p:cNvPr>
          <p:cNvSpPr txBox="1">
            <a:spLocks noChangeArrowheads="1"/>
          </p:cNvSpPr>
          <p:nvPr/>
        </p:nvSpPr>
        <p:spPr bwMode="auto">
          <a:xfrm>
            <a:off x="1782155" y="386795"/>
            <a:ext cx="434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各自、席に着きましたら、</a:t>
            </a:r>
            <a:endParaRPr lang="en-US" altLang="ja-JP" sz="20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参加券を名札に作製してください。</a:t>
            </a:r>
          </a:p>
        </p:txBody>
      </p:sp>
      <p:sp>
        <p:nvSpPr>
          <p:cNvPr id="2" name="Text Box 27">
            <a:extLst>
              <a:ext uri="{FF2B5EF4-FFF2-40B4-BE49-F238E27FC236}">
                <a16:creationId xmlns:a16="http://schemas.microsoft.com/office/drawing/2014/main" id="{5133B7C0-8E7A-2F38-6E6F-B9378F185B35}"/>
              </a:ext>
            </a:extLst>
          </p:cNvPr>
          <p:cNvSpPr txBox="1">
            <a:spLocks noChangeArrowheads="1"/>
          </p:cNvSpPr>
          <p:nvPr/>
        </p:nvSpPr>
        <p:spPr bwMode="auto">
          <a:xfrm>
            <a:off x="2140930" y="1069420"/>
            <a:ext cx="4299575" cy="348109"/>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1662" dirty="0">
                <a:solidFill>
                  <a:srgbClr val="FF0000"/>
                </a:solidFill>
                <a:latin typeface="BIZ UDPゴシック" panose="020B0400000000000000" pitchFamily="50" charset="-128"/>
                <a:ea typeface="BIZ UDPゴシック" panose="020B0400000000000000" pitchFamily="50" charset="-128"/>
              </a:rPr>
              <a:t>※</a:t>
            </a:r>
            <a:r>
              <a:rPr lang="ja-JP" altLang="en-US" sz="1662" dirty="0">
                <a:solidFill>
                  <a:srgbClr val="FF0000"/>
                </a:solidFill>
                <a:latin typeface="BIZ UDPゴシック" panose="020B0400000000000000" pitchFamily="50" charset="-128"/>
                <a:ea typeface="BIZ UDPゴシック" panose="020B0400000000000000" pitchFamily="50" charset="-128"/>
              </a:rPr>
              <a:t>氏名にふりがなを入れて下さい。（相手側）</a:t>
            </a:r>
          </a:p>
        </p:txBody>
      </p:sp>
      <p:sp>
        <p:nvSpPr>
          <p:cNvPr id="5136" name="Text Box 30">
            <a:extLst>
              <a:ext uri="{FF2B5EF4-FFF2-40B4-BE49-F238E27FC236}">
                <a16:creationId xmlns:a16="http://schemas.microsoft.com/office/drawing/2014/main" id="{8B2EA7CF-183D-2CF3-7FCC-E0EA7F3CA3A9}"/>
              </a:ext>
            </a:extLst>
          </p:cNvPr>
          <p:cNvSpPr txBox="1">
            <a:spLocks noChangeArrowheads="1"/>
          </p:cNvSpPr>
          <p:nvPr/>
        </p:nvSpPr>
        <p:spPr bwMode="auto">
          <a:xfrm>
            <a:off x="7356120" y="1417258"/>
            <a:ext cx="3887604" cy="802656"/>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相手（メンバー）に見えるよう</a:t>
            </a:r>
            <a:endParaRPr lang="en-US" altLang="ja-JP" sz="2308" dirty="0">
              <a:latin typeface="BIZ UDPゴシック" panose="020B0400000000000000" pitchFamily="50" charset="-128"/>
              <a:ea typeface="BIZ UDPゴシック" panose="020B0400000000000000" pitchFamily="50" charset="-128"/>
            </a:endParaRPr>
          </a:p>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席上に置いて下さい。</a:t>
            </a:r>
          </a:p>
        </p:txBody>
      </p:sp>
      <p:grpSp>
        <p:nvGrpSpPr>
          <p:cNvPr id="5126" name="グループ化 77">
            <a:extLst>
              <a:ext uri="{FF2B5EF4-FFF2-40B4-BE49-F238E27FC236}">
                <a16:creationId xmlns:a16="http://schemas.microsoft.com/office/drawing/2014/main" id="{6C30D250-FF0E-66E1-3FDD-06D7241B4108}"/>
              </a:ext>
            </a:extLst>
          </p:cNvPr>
          <p:cNvGrpSpPr>
            <a:grpSpLocks noChangeAspect="1"/>
          </p:cNvGrpSpPr>
          <p:nvPr/>
        </p:nvGrpSpPr>
        <p:grpSpPr bwMode="auto">
          <a:xfrm>
            <a:off x="7104112" y="2780928"/>
            <a:ext cx="2721733" cy="1692001"/>
            <a:chOff x="6378228" y="3140968"/>
            <a:chExt cx="4530476" cy="2811884"/>
          </a:xfrm>
        </p:grpSpPr>
        <p:grpSp>
          <p:nvGrpSpPr>
            <p:cNvPr id="5135" name="グループ化 78">
              <a:extLst>
                <a:ext uri="{FF2B5EF4-FFF2-40B4-BE49-F238E27FC236}">
                  <a16:creationId xmlns:a16="http://schemas.microsoft.com/office/drawing/2014/main" id="{168E8FFA-03A9-0BC9-897C-103394CE997B}"/>
                </a:ext>
              </a:extLst>
            </p:cNvPr>
            <p:cNvGrpSpPr>
              <a:grpSpLocks/>
            </p:cNvGrpSpPr>
            <p:nvPr/>
          </p:nvGrpSpPr>
          <p:grpSpPr bwMode="auto">
            <a:xfrm>
              <a:off x="6378228" y="3140968"/>
              <a:ext cx="4530476" cy="2811884"/>
              <a:chOff x="8061970" y="401464"/>
              <a:chExt cx="4530476" cy="2811884"/>
            </a:xfrm>
          </p:grpSpPr>
          <p:grpSp>
            <p:nvGrpSpPr>
              <p:cNvPr id="5140" name="グループ化 83">
                <a:extLst>
                  <a:ext uri="{FF2B5EF4-FFF2-40B4-BE49-F238E27FC236}">
                    <a16:creationId xmlns:a16="http://schemas.microsoft.com/office/drawing/2014/main" id="{29F3A1D8-C020-EDCC-5FE4-37FC6E4C180A}"/>
                  </a:ext>
                </a:extLst>
              </p:cNvPr>
              <p:cNvGrpSpPr>
                <a:grpSpLocks/>
              </p:cNvGrpSpPr>
              <p:nvPr/>
            </p:nvGrpSpPr>
            <p:grpSpPr bwMode="auto">
              <a:xfrm>
                <a:off x="8061970" y="401464"/>
                <a:ext cx="4530476" cy="2811884"/>
                <a:chOff x="8061970" y="401464"/>
                <a:chExt cx="4530476" cy="2811884"/>
              </a:xfrm>
            </p:grpSpPr>
            <p:sp>
              <p:nvSpPr>
                <p:cNvPr id="89" name="正方形/長方形 10">
                  <a:extLst>
                    <a:ext uri="{FF2B5EF4-FFF2-40B4-BE49-F238E27FC236}">
                      <a16:creationId xmlns:a16="http://schemas.microsoft.com/office/drawing/2014/main" id="{18E0BE58-D8EE-6702-703E-4D1B2E107E5D}"/>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0" name="正方形/長方形 10">
                  <a:extLst>
                    <a:ext uri="{FF2B5EF4-FFF2-40B4-BE49-F238E27FC236}">
                      <a16:creationId xmlns:a16="http://schemas.microsoft.com/office/drawing/2014/main" id="{012FB6A9-D6F1-24F8-8912-31D0222A168C}"/>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1" name="正方形/長方形 10">
                  <a:extLst>
                    <a:ext uri="{FF2B5EF4-FFF2-40B4-BE49-F238E27FC236}">
                      <a16:creationId xmlns:a16="http://schemas.microsoft.com/office/drawing/2014/main" id="{89154206-6EFC-BB5D-F6F5-A4E5D5DB6666}"/>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2" name="正方形/長方形 10">
                  <a:extLst>
                    <a:ext uri="{FF2B5EF4-FFF2-40B4-BE49-F238E27FC236}">
                      <a16:creationId xmlns:a16="http://schemas.microsoft.com/office/drawing/2014/main" id="{AB94B230-0D48-76D8-5DD3-8F2DB75D6224}"/>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grpSp>
          <p:sp>
            <p:nvSpPr>
              <p:cNvPr id="85" name="Line 6">
                <a:extLst>
                  <a:ext uri="{FF2B5EF4-FFF2-40B4-BE49-F238E27FC236}">
                    <a16:creationId xmlns:a16="http://schemas.microsoft.com/office/drawing/2014/main" id="{44D26DD9-ED15-8D67-6C71-F2A9A47DA10C}"/>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6" name="Line 11">
                <a:extLst>
                  <a:ext uri="{FF2B5EF4-FFF2-40B4-BE49-F238E27FC236}">
                    <a16:creationId xmlns:a16="http://schemas.microsoft.com/office/drawing/2014/main" id="{2BCC93DA-BD5C-68F4-E0BB-726E5526ADAD}"/>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7" name="Line 12">
                <a:extLst>
                  <a:ext uri="{FF2B5EF4-FFF2-40B4-BE49-F238E27FC236}">
                    <a16:creationId xmlns:a16="http://schemas.microsoft.com/office/drawing/2014/main" id="{65381B9C-29CB-B684-D9A4-256BE6FD0CF4}"/>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8" name="Line 13">
                <a:extLst>
                  <a:ext uri="{FF2B5EF4-FFF2-40B4-BE49-F238E27FC236}">
                    <a16:creationId xmlns:a16="http://schemas.microsoft.com/office/drawing/2014/main" id="{4B50D38C-E0B2-0D0A-D128-0C817CB40C5F}"/>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3" name="WordArt 16">
              <a:extLst>
                <a:ext uri="{FF2B5EF4-FFF2-40B4-BE49-F238E27FC236}">
                  <a16:creationId xmlns:a16="http://schemas.microsoft.com/office/drawing/2014/main" id="{0CB89AA6-6BEA-5109-6299-34AA2469A4F6}"/>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81" name="Rectangle 19">
              <a:extLst>
                <a:ext uri="{FF2B5EF4-FFF2-40B4-BE49-F238E27FC236}">
                  <a16:creationId xmlns:a16="http://schemas.microsoft.com/office/drawing/2014/main" id="{AF3E405D-694F-A543-7A4F-E33C743C10F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BIZ UDPゴシック" panose="020B0400000000000000" pitchFamily="50" charset="-128"/>
                <a:ea typeface="BIZ UDPゴシック" panose="020B0400000000000000" pitchFamily="50" charset="-128"/>
              </a:endParaRPr>
            </a:p>
          </p:txBody>
        </p:sp>
        <p:sp>
          <p:nvSpPr>
            <p:cNvPr id="5138" name="WordArt 17">
              <a:extLst>
                <a:ext uri="{FF2B5EF4-FFF2-40B4-BE49-F238E27FC236}">
                  <a16:creationId xmlns:a16="http://schemas.microsoft.com/office/drawing/2014/main" id="{7C6E1F5D-0EFA-43BA-E37C-585BEF4FDCB5}"/>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dirty="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5139" name="WordArt 18">
              <a:extLst>
                <a:ext uri="{FF2B5EF4-FFF2-40B4-BE49-F238E27FC236}">
                  <a16:creationId xmlns:a16="http://schemas.microsoft.com/office/drawing/2014/main" id="{DD57BA67-42DD-5997-A73E-41A0BFE06459}"/>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94" name="Text Box 31">
            <a:extLst>
              <a:ext uri="{FF2B5EF4-FFF2-40B4-BE49-F238E27FC236}">
                <a16:creationId xmlns:a16="http://schemas.microsoft.com/office/drawing/2014/main" id="{C498932C-C798-0F79-3164-0D9FD5EFEDD4}"/>
              </a:ext>
            </a:extLst>
          </p:cNvPr>
          <p:cNvSpPr txBox="1">
            <a:spLocks noChangeArrowheads="1"/>
          </p:cNvSpPr>
          <p:nvPr/>
        </p:nvSpPr>
        <p:spPr bwMode="auto">
          <a:xfrm>
            <a:off x="9935519" y="2948046"/>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BIZ UDPゴシック" panose="020B0400000000000000" pitchFamily="50" charset="-128"/>
                <a:ea typeface="BIZ UDPゴシック" panose="020B0400000000000000" pitchFamily="50" charset="-128"/>
              </a:rPr>
              <a:t>完成</a:t>
            </a:r>
            <a:endParaRPr lang="en-US" altLang="ja-JP" sz="5077" dirty="0">
              <a:solidFill>
                <a:srgbClr val="0000FF"/>
              </a:solidFill>
              <a:latin typeface="BIZ UDPゴシック" panose="020B0400000000000000" pitchFamily="50" charset="-128"/>
              <a:ea typeface="BIZ UDPゴシック" panose="020B0400000000000000" pitchFamily="50" charset="-128"/>
            </a:endParaRPr>
          </a:p>
        </p:txBody>
      </p:sp>
      <p:sp>
        <p:nvSpPr>
          <p:cNvPr id="16" name="Line 13">
            <a:extLst>
              <a:ext uri="{FF2B5EF4-FFF2-40B4-BE49-F238E27FC236}">
                <a16:creationId xmlns:a16="http://schemas.microsoft.com/office/drawing/2014/main" id="{481DA27F-9394-6568-4C03-417FB8D57463}"/>
              </a:ext>
            </a:extLst>
          </p:cNvPr>
          <p:cNvSpPr>
            <a:spLocks noChangeShapeType="1"/>
          </p:cNvSpPr>
          <p:nvPr/>
        </p:nvSpPr>
        <p:spPr bwMode="auto">
          <a:xfrm flipV="1">
            <a:off x="2477290" y="3799536"/>
            <a:ext cx="404026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Line 13">
            <a:extLst>
              <a:ext uri="{FF2B5EF4-FFF2-40B4-BE49-F238E27FC236}">
                <a16:creationId xmlns:a16="http://schemas.microsoft.com/office/drawing/2014/main" id="{312AC0E2-E146-368D-80EF-59BEB72ED223}"/>
              </a:ext>
            </a:extLst>
          </p:cNvPr>
          <p:cNvSpPr>
            <a:spLocks noChangeShapeType="1"/>
          </p:cNvSpPr>
          <p:nvPr/>
        </p:nvSpPr>
        <p:spPr bwMode="auto">
          <a:xfrm flipV="1">
            <a:off x="2499172" y="4989818"/>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8" name="Line 13">
            <a:extLst>
              <a:ext uri="{FF2B5EF4-FFF2-40B4-BE49-F238E27FC236}">
                <a16:creationId xmlns:a16="http://schemas.microsoft.com/office/drawing/2014/main" id="{9954FDBE-10F7-3CBA-CD1F-34A9F67EBDD3}"/>
              </a:ext>
            </a:extLst>
          </p:cNvPr>
          <p:cNvSpPr>
            <a:spLocks noChangeShapeType="1"/>
          </p:cNvSpPr>
          <p:nvPr/>
        </p:nvSpPr>
        <p:spPr bwMode="auto">
          <a:xfrm flipV="1">
            <a:off x="2499172" y="2695020"/>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9" name="Text Box 25">
            <a:extLst>
              <a:ext uri="{FF2B5EF4-FFF2-40B4-BE49-F238E27FC236}">
                <a16:creationId xmlns:a16="http://schemas.microsoft.com/office/drawing/2014/main" id="{433577D3-DEE0-AC4F-1570-F0D49E8E67BF}"/>
              </a:ext>
            </a:extLst>
          </p:cNvPr>
          <p:cNvSpPr txBox="1">
            <a:spLocks noChangeArrowheads="1"/>
          </p:cNvSpPr>
          <p:nvPr/>
        </p:nvSpPr>
        <p:spPr bwMode="auto">
          <a:xfrm>
            <a:off x="1299546" y="3588241"/>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0" name="Text Box 25">
            <a:extLst>
              <a:ext uri="{FF2B5EF4-FFF2-40B4-BE49-F238E27FC236}">
                <a16:creationId xmlns:a16="http://schemas.microsoft.com/office/drawing/2014/main" id="{19FFEE93-36C6-0D77-BEAA-8D9564EE743B}"/>
              </a:ext>
            </a:extLst>
          </p:cNvPr>
          <p:cNvSpPr txBox="1">
            <a:spLocks noChangeArrowheads="1"/>
          </p:cNvSpPr>
          <p:nvPr/>
        </p:nvSpPr>
        <p:spPr bwMode="auto">
          <a:xfrm>
            <a:off x="1307341" y="2464833"/>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1" name="Text Box 25">
            <a:extLst>
              <a:ext uri="{FF2B5EF4-FFF2-40B4-BE49-F238E27FC236}">
                <a16:creationId xmlns:a16="http://schemas.microsoft.com/office/drawing/2014/main" id="{B94132DF-3E8A-B31D-ECA8-B48CDD201A18}"/>
              </a:ext>
            </a:extLst>
          </p:cNvPr>
          <p:cNvSpPr txBox="1">
            <a:spLocks noChangeArrowheads="1"/>
          </p:cNvSpPr>
          <p:nvPr/>
        </p:nvSpPr>
        <p:spPr bwMode="auto">
          <a:xfrm>
            <a:off x="1323636" y="4787850"/>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77" name="Text Box 25">
            <a:extLst>
              <a:ext uri="{FF2B5EF4-FFF2-40B4-BE49-F238E27FC236}">
                <a16:creationId xmlns:a16="http://schemas.microsoft.com/office/drawing/2014/main" id="{AB01FA94-3D85-8B96-3975-7E10D58038C5}"/>
              </a:ext>
            </a:extLst>
          </p:cNvPr>
          <p:cNvSpPr txBox="1">
            <a:spLocks noChangeArrowheads="1"/>
          </p:cNvSpPr>
          <p:nvPr/>
        </p:nvSpPr>
        <p:spPr bwMode="auto">
          <a:xfrm>
            <a:off x="8544272" y="4604973"/>
            <a:ext cx="2879314" cy="348109"/>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dirty="0">
                <a:latin typeface="BIZ UDPゴシック" panose="020B0400000000000000" pitchFamily="50" charset="-128"/>
                <a:ea typeface="BIZ UDPゴシック" panose="020B0400000000000000" pitchFamily="50" charset="-128"/>
              </a:rPr>
              <a:t>開かないようテープで留める</a:t>
            </a:r>
            <a:endParaRPr lang="en-US" altLang="ja-JP" sz="1662"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773863709"/>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18828444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1539929091"/>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grid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5588398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5"/>
          <p:cNvSpPr txBox="1">
            <a:spLocks noChangeArrowheads="1"/>
          </p:cNvSpPr>
          <p:nvPr/>
        </p:nvSpPr>
        <p:spPr bwMode="auto">
          <a:xfrm>
            <a:off x="929887" y="1212703"/>
            <a:ext cx="7286802"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全グループの討議結果を発表します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en-US" altLang="ja-JP" sz="2000" b="1" dirty="0">
                <a:solidFill>
                  <a:srgbClr val="0000FF"/>
                </a:solidFill>
                <a:latin typeface="BIZ UDPゴシック" panose="020B0400000000000000" pitchFamily="50" charset="-128"/>
                <a:ea typeface="BIZ UDPゴシック" panose="020B0400000000000000" pitchFamily="50" charset="-128"/>
              </a:rPr>
              <a:t>(1)</a:t>
            </a:r>
            <a:r>
              <a:rPr lang="ja-JP" altLang="en-US" sz="2000" b="1" dirty="0">
                <a:solidFill>
                  <a:srgbClr val="0000FF"/>
                </a:solidFill>
                <a:latin typeface="BIZ UDPゴシック" panose="020B0400000000000000" pitchFamily="50" charset="-128"/>
                <a:ea typeface="BIZ UDPゴシック" panose="020B0400000000000000" pitchFamily="50" charset="-128"/>
              </a:rPr>
              <a:t> 発表は対面のグループ間で行います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（２） 発表時はグループメンバー全員が前へ出て頂きます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（３） 個人決意表明は会社名、名前を言って宣言してください</a:t>
            </a:r>
          </a:p>
        </p:txBody>
      </p:sp>
      <p:sp>
        <p:nvSpPr>
          <p:cNvPr id="24581" name="Text Box 7"/>
          <p:cNvSpPr txBox="1">
            <a:spLocks noChangeArrowheads="1"/>
          </p:cNvSpPr>
          <p:nvPr/>
        </p:nvSpPr>
        <p:spPr bwMode="auto">
          <a:xfrm>
            <a:off x="1276350" y="4383913"/>
            <a:ext cx="3830761"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発表　　：</a:t>
            </a:r>
            <a:r>
              <a:rPr lang="ja-JP" altLang="en-US" sz="2000" b="1" dirty="0">
                <a:solidFill>
                  <a:srgbClr val="FF0000"/>
                </a:solidFill>
                <a:latin typeface="BIZ UDPゴシック" panose="020B0400000000000000" pitchFamily="50" charset="-128"/>
                <a:ea typeface="BIZ UDPゴシック" panose="020B0400000000000000" pitchFamily="50" charset="-128"/>
              </a:rPr>
              <a:t>７</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質疑応答：</a:t>
            </a:r>
            <a:r>
              <a:rPr lang="ja-JP" altLang="en-US" sz="2000" b="1" dirty="0">
                <a:solidFill>
                  <a:srgbClr val="FF0000"/>
                </a:solidFill>
                <a:latin typeface="BIZ UDPゴシック" panose="020B0400000000000000" pitchFamily="50" charset="-128"/>
                <a:ea typeface="BIZ UDPゴシック" panose="020B0400000000000000" pitchFamily="50" charset="-128"/>
              </a:rPr>
              <a:t>２</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アドバイザーコメント：</a:t>
            </a:r>
            <a:r>
              <a:rPr lang="ja-JP" altLang="en-US" sz="2000" b="1" dirty="0">
                <a:solidFill>
                  <a:srgbClr val="FF0000"/>
                </a:solidFill>
                <a:latin typeface="BIZ UDPゴシック" panose="020B0400000000000000" pitchFamily="50" charset="-128"/>
                <a:ea typeface="BIZ UDPゴシック" panose="020B0400000000000000" pitchFamily="50" charset="-128"/>
              </a:rPr>
              <a:t>１</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計　　　</a:t>
            </a:r>
            <a:r>
              <a:rPr lang="ja-JP" altLang="en-US" sz="2000" b="1" dirty="0">
                <a:solidFill>
                  <a:srgbClr val="FF0000"/>
                </a:solidFill>
                <a:latin typeface="BIZ UDPゴシック" panose="020B0400000000000000" pitchFamily="50" charset="-128"/>
                <a:ea typeface="BIZ UDPゴシック" panose="020B0400000000000000" pitchFamily="50" charset="-128"/>
              </a:rPr>
              <a:t>約１０</a:t>
            </a:r>
            <a:r>
              <a:rPr lang="ja-JP" altLang="en-US" sz="2000" b="1" dirty="0">
                <a:latin typeface="BIZ UDPゴシック" panose="020B0400000000000000" pitchFamily="50" charset="-128"/>
                <a:ea typeface="BIZ UDPゴシック" panose="020B0400000000000000" pitchFamily="50" charset="-128"/>
              </a:rPr>
              <a:t>分</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１グループ</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総合講評　：会場世話人　</a:t>
            </a:r>
            <a:r>
              <a:rPr lang="en-US" altLang="ja-JP" sz="2000" b="1" dirty="0">
                <a:latin typeface="BIZ UDPゴシック" panose="020B0400000000000000" pitchFamily="50" charset="-128"/>
                <a:ea typeface="BIZ UDPゴシック" panose="020B0400000000000000" pitchFamily="50" charset="-128"/>
              </a:rPr>
              <a:t>3</a:t>
            </a:r>
            <a:r>
              <a:rPr lang="ja-JP" altLang="en-US" sz="2000" b="1" dirty="0">
                <a:latin typeface="BIZ UDPゴシック" panose="020B0400000000000000" pitchFamily="50" charset="-128"/>
                <a:ea typeface="BIZ UDPゴシック" panose="020B0400000000000000" pitchFamily="50" charset="-128"/>
              </a:rPr>
              <a:t>分</a:t>
            </a:r>
          </a:p>
        </p:txBody>
      </p:sp>
      <p:grpSp>
        <p:nvGrpSpPr>
          <p:cNvPr id="30" name="グループ化 29">
            <a:extLst>
              <a:ext uri="{FF2B5EF4-FFF2-40B4-BE49-F238E27FC236}">
                <a16:creationId xmlns:a16="http://schemas.microsoft.com/office/drawing/2014/main" id="{32D84CC5-711E-68DC-BB0A-21A492409552}"/>
              </a:ext>
            </a:extLst>
          </p:cNvPr>
          <p:cNvGrpSpPr/>
          <p:nvPr/>
        </p:nvGrpSpPr>
        <p:grpSpPr>
          <a:xfrm>
            <a:off x="5867343" y="2922865"/>
            <a:ext cx="5669655" cy="3592314"/>
            <a:chOff x="4511824" y="2881429"/>
            <a:chExt cx="5669655" cy="3592314"/>
          </a:xfrm>
        </p:grpSpPr>
        <p:grpSp>
          <p:nvGrpSpPr>
            <p:cNvPr id="3" name="グループ化 2">
              <a:extLst>
                <a:ext uri="{FF2B5EF4-FFF2-40B4-BE49-F238E27FC236}">
                  <a16:creationId xmlns:a16="http://schemas.microsoft.com/office/drawing/2014/main" id="{598ADE4A-CC3D-56F0-ABB8-FB145C10B0B5}"/>
                </a:ext>
              </a:extLst>
            </p:cNvPr>
            <p:cNvGrpSpPr/>
            <p:nvPr/>
          </p:nvGrpSpPr>
          <p:grpSpPr>
            <a:xfrm>
              <a:off x="4511824" y="2881429"/>
              <a:ext cx="5669655" cy="3004967"/>
              <a:chOff x="367812" y="263769"/>
              <a:chExt cx="5669655" cy="3004967"/>
            </a:xfrm>
          </p:grpSpPr>
          <p:sp>
            <p:nvSpPr>
              <p:cNvPr id="4" name="テキスト ボックス 3">
                <a:extLst>
                  <a:ext uri="{FF2B5EF4-FFF2-40B4-BE49-F238E27FC236}">
                    <a16:creationId xmlns:a16="http://schemas.microsoft.com/office/drawing/2014/main" id="{078885A7-6F81-E818-2FC0-DEAC8C881090}"/>
                  </a:ext>
                </a:extLst>
              </p:cNvPr>
              <p:cNvSpPr txBox="1"/>
              <p:nvPr/>
            </p:nvSpPr>
            <p:spPr>
              <a:xfrm>
                <a:off x="387886" y="1033440"/>
                <a:ext cx="2178803" cy="707886"/>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ボードに発表資料</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貼り付け</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5" name="AutoShape 4" descr="フリー素材 イラスト 無料棒人間 に対する画像結果">
                <a:extLst>
                  <a:ext uri="{FF2B5EF4-FFF2-40B4-BE49-F238E27FC236}">
                    <a16:creationId xmlns:a16="http://schemas.microsoft.com/office/drawing/2014/main" id="{D7DAC43D-E365-87ED-537B-0D7012C7764A}"/>
                  </a:ext>
                </a:extLst>
              </p:cNvPr>
              <p:cNvSpPr>
                <a:spLocks noChangeAspect="1" noChangeArrowheads="1"/>
              </p:cNvSpPr>
              <p:nvPr/>
            </p:nvSpPr>
            <p:spPr bwMode="auto">
              <a:xfrm>
                <a:off x="367812" y="263769"/>
                <a:ext cx="165588" cy="15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endParaRPr lang="ja-JP" altLang="en-US" sz="2000">
                  <a:latin typeface="BIZ UDPゴシック" panose="020B0400000000000000" pitchFamily="50" charset="-128"/>
                  <a:ea typeface="BIZ UDPゴシック" panose="020B0400000000000000" pitchFamily="50" charset="-128"/>
                </a:endParaRPr>
              </a:p>
            </p:txBody>
          </p:sp>
          <p:pic>
            <p:nvPicPr>
              <p:cNvPr id="6" name="Picture 8" descr="フリー素材 イラスト 無料棒人間 に対する画像結果">
                <a:extLst>
                  <a:ext uri="{FF2B5EF4-FFF2-40B4-BE49-F238E27FC236}">
                    <a16:creationId xmlns:a16="http://schemas.microsoft.com/office/drawing/2014/main" id="{2CB2ED66-F505-7C7B-92B2-A53045B152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4099" y="623122"/>
                <a:ext cx="671188"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案内をしている人のイラスト（棒人間） | かわいいフリー素材集 いらすとや">
                <a:extLst>
                  <a:ext uri="{FF2B5EF4-FFF2-40B4-BE49-F238E27FC236}">
                    <a16:creationId xmlns:a16="http://schemas.microsoft.com/office/drawing/2014/main" id="{6B2B3A9D-268E-3E02-8FBC-1010545A02FB}"/>
                  </a:ext>
                </a:extLst>
              </p:cNvPr>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19488" y="596248"/>
                <a:ext cx="842450" cy="99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フリー素材 イラスト 無料棒人間 に対する画像結果">
                <a:extLst>
                  <a:ext uri="{FF2B5EF4-FFF2-40B4-BE49-F238E27FC236}">
                    <a16:creationId xmlns:a16="http://schemas.microsoft.com/office/drawing/2014/main" id="{CF613D4C-4826-E308-F0BA-C430407608A9}"/>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525449" y="1970718"/>
                <a:ext cx="616302" cy="996458"/>
              </a:xfrm>
              <a:prstGeom prst="rect">
                <a:avLst/>
              </a:prstGeom>
              <a:noFill/>
              <a:scene3d>
                <a:camera prst="orthographicFront">
                  <a:rot lat="0" lon="10799999" rev="0"/>
                </a:camera>
                <a:lightRig rig="threePt" dir="t"/>
              </a:scene3d>
            </p:spPr>
          </p:pic>
          <p:pic>
            <p:nvPicPr>
              <p:cNvPr id="9" name="Picture 8" descr="フリー素材 イラスト 無料棒人間 に対する画像結果">
                <a:extLst>
                  <a:ext uri="{FF2B5EF4-FFF2-40B4-BE49-F238E27FC236}">
                    <a16:creationId xmlns:a16="http://schemas.microsoft.com/office/drawing/2014/main" id="{508A046A-FFBA-1495-6759-C46900746AF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7571" y="1706925"/>
                <a:ext cx="619896" cy="100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4">
                <a:extLst>
                  <a:ext uri="{FF2B5EF4-FFF2-40B4-BE49-F238E27FC236}">
                    <a16:creationId xmlns:a16="http://schemas.microsoft.com/office/drawing/2014/main" id="{63ABF028-9024-448A-98B7-23027DCDB8B8}"/>
                  </a:ext>
                </a:extLst>
              </p:cNvPr>
              <p:cNvSpPr>
                <a:spLocks noChangeArrowheads="1"/>
              </p:cNvSpPr>
              <p:nvPr/>
            </p:nvSpPr>
            <p:spPr bwMode="auto">
              <a:xfrm rot="17745229">
                <a:off x="1985597" y="1459523"/>
                <a:ext cx="1085850" cy="42496"/>
              </a:xfrm>
              <a:prstGeom prst="rect">
                <a:avLst/>
              </a:prstGeom>
              <a:solidFill>
                <a:srgbClr val="C00000"/>
              </a:solidFill>
              <a:ln w="9525">
                <a:solidFill>
                  <a:srgbClr val="0000CC"/>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2000">
                  <a:solidFill>
                    <a:schemeClr val="bg1"/>
                  </a:solidFill>
                  <a:latin typeface="BIZ UDPゴシック" panose="020B0400000000000000" pitchFamily="50" charset="-128"/>
                  <a:ea typeface="BIZ UDPゴシック" panose="020B0400000000000000" pitchFamily="50" charset="-128"/>
                </a:endParaRPr>
              </a:p>
            </p:txBody>
          </p:sp>
          <p:pic>
            <p:nvPicPr>
              <p:cNvPr id="11" name="Picture 8" descr="フリー素材 イラスト 無料棒人間 に対する画像結果">
                <a:extLst>
                  <a:ext uri="{FF2B5EF4-FFF2-40B4-BE49-F238E27FC236}">
                    <a16:creationId xmlns:a16="http://schemas.microsoft.com/office/drawing/2014/main" id="{616307E2-4C2C-7D01-8E91-0B4628D61C9D}"/>
                  </a:ext>
                </a:extLst>
              </p:cNvPr>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2001798" y="2064916"/>
                <a:ext cx="616302" cy="996458"/>
              </a:xfrm>
              <a:prstGeom prst="rect">
                <a:avLst/>
              </a:prstGeom>
              <a:noFill/>
              <a:scene3d>
                <a:camera prst="orthographicFront">
                  <a:rot lat="0" lon="10799999" rev="0"/>
                </a:camera>
                <a:lightRig rig="threePt" dir="t"/>
              </a:scene3d>
            </p:spPr>
          </p:pic>
          <p:pic>
            <p:nvPicPr>
              <p:cNvPr id="12" name="Picture 8" descr="フリー素材 イラスト 無料棒人間 に対する画像結果">
                <a:extLst>
                  <a:ext uri="{FF2B5EF4-FFF2-40B4-BE49-F238E27FC236}">
                    <a16:creationId xmlns:a16="http://schemas.microsoft.com/office/drawing/2014/main" id="{028CC597-887A-4ABA-7987-D457DBB84BD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4271" y="886915"/>
                <a:ext cx="670507"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74A4E8C7-38DB-FCB2-9CDC-DD3CAB5F5E75}"/>
                  </a:ext>
                </a:extLst>
              </p:cNvPr>
              <p:cNvSpPr txBox="1"/>
              <p:nvPr/>
            </p:nvSpPr>
            <p:spPr>
              <a:xfrm>
                <a:off x="492370" y="339970"/>
                <a:ext cx="1210588" cy="40011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発表方法</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pic>
            <p:nvPicPr>
              <p:cNvPr id="14" name="Picture 8" descr="フリー素材 イラスト 無料棒人間 に対する画像結果">
                <a:extLst>
                  <a:ext uri="{FF2B5EF4-FFF2-40B4-BE49-F238E27FC236}">
                    <a16:creationId xmlns:a16="http://schemas.microsoft.com/office/drawing/2014/main" id="{5568BD28-3E30-31DA-6203-816957F396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1355" y="2164878"/>
                <a:ext cx="670508" cy="108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フリー素材 イラスト 無料棒人間 に対する画像結果">
                <a:extLst>
                  <a:ext uri="{FF2B5EF4-FFF2-40B4-BE49-F238E27FC236}">
                    <a16:creationId xmlns:a16="http://schemas.microsoft.com/office/drawing/2014/main" id="{1F777EC1-1A37-896D-1509-9F0E92264AB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8159" y="1675884"/>
                <a:ext cx="596847" cy="96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フリー素材 イラスト 無料棒人間 に対する画像結果">
                <a:extLst>
                  <a:ext uri="{FF2B5EF4-FFF2-40B4-BE49-F238E27FC236}">
                    <a16:creationId xmlns:a16="http://schemas.microsoft.com/office/drawing/2014/main" id="{33EA1CCD-4790-1ADA-AC76-47F6177A53C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6812" y="2324100"/>
                <a:ext cx="584410" cy="94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descr="フリー素材 イラスト 無料棒人間 に対する画像結果">
                <a:extLst>
                  <a:ext uri="{FF2B5EF4-FFF2-40B4-BE49-F238E27FC236}">
                    <a16:creationId xmlns:a16="http://schemas.microsoft.com/office/drawing/2014/main" id="{B2844EE7-012E-4F5E-8C02-81109C81C5BA}"/>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068673" y="1992299"/>
                <a:ext cx="665906" cy="1076661"/>
              </a:xfrm>
              <a:prstGeom prst="rect">
                <a:avLst/>
              </a:prstGeom>
              <a:noFill/>
              <a:scene3d>
                <a:camera prst="orthographicFront">
                  <a:rot lat="0" lon="10799999" rev="0"/>
                </a:camera>
                <a:lightRig rig="threePt" dir="t"/>
              </a:scene3d>
            </p:spPr>
          </p:pic>
          <p:pic>
            <p:nvPicPr>
              <p:cNvPr id="18" name="Picture 8" descr="フリー素材 イラスト 無料棒人間 に対する画像結果">
                <a:extLst>
                  <a:ext uri="{FF2B5EF4-FFF2-40B4-BE49-F238E27FC236}">
                    <a16:creationId xmlns:a16="http://schemas.microsoft.com/office/drawing/2014/main" id="{C8331371-42DB-1184-F3D5-970172E19C1E}"/>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554676" y="2048449"/>
                <a:ext cx="564781" cy="913157"/>
              </a:xfrm>
              <a:prstGeom prst="rect">
                <a:avLst/>
              </a:prstGeom>
              <a:noFill/>
              <a:scene3d>
                <a:camera prst="orthographicFront">
                  <a:rot lat="0" lon="10799999" rev="0"/>
                </a:camera>
                <a:lightRig rig="threePt" dir="t"/>
              </a:scene3d>
            </p:spPr>
          </p:pic>
        </p:grpSp>
        <p:sp>
          <p:nvSpPr>
            <p:cNvPr id="19" name="楕円 18">
              <a:extLst>
                <a:ext uri="{FF2B5EF4-FFF2-40B4-BE49-F238E27FC236}">
                  <a16:creationId xmlns:a16="http://schemas.microsoft.com/office/drawing/2014/main" id="{16E91D3D-4965-43D3-5283-839D25A8E818}"/>
                </a:ext>
              </a:extLst>
            </p:cNvPr>
            <p:cNvSpPr/>
            <p:nvPr/>
          </p:nvSpPr>
          <p:spPr bwMode="auto">
            <a:xfrm rot="2281595">
              <a:off x="4952811" y="4013850"/>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9D853131-BC64-8BF4-BDF4-931E3D22D3C9}"/>
                </a:ext>
              </a:extLst>
            </p:cNvPr>
            <p:cNvSpPr/>
            <p:nvPr/>
          </p:nvSpPr>
          <p:spPr bwMode="auto">
            <a:xfrm rot="2281595">
              <a:off x="7746172" y="4307825"/>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1" name="テキスト ボックス 3">
              <a:extLst>
                <a:ext uri="{FF2B5EF4-FFF2-40B4-BE49-F238E27FC236}">
                  <a16:creationId xmlns:a16="http://schemas.microsoft.com/office/drawing/2014/main" id="{7373ED5D-570A-DA74-32DD-A2540B62BC23}"/>
                </a:ext>
              </a:extLst>
            </p:cNvPr>
            <p:cNvSpPr txBox="1"/>
            <p:nvPr/>
          </p:nvSpPr>
          <p:spPr>
            <a:xfrm>
              <a:off x="8151607" y="6073633"/>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聴講グループ側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sp>
          <p:nvSpPr>
            <p:cNvPr id="22" name="テキスト ボックス 3">
              <a:extLst>
                <a:ext uri="{FF2B5EF4-FFF2-40B4-BE49-F238E27FC236}">
                  <a16:creationId xmlns:a16="http://schemas.microsoft.com/office/drawing/2014/main" id="{ED28B948-6F56-C98F-B8DA-ED3DD615B64D}"/>
                </a:ext>
              </a:extLst>
            </p:cNvPr>
            <p:cNvSpPr txBox="1"/>
            <p:nvPr/>
          </p:nvSpPr>
          <p:spPr>
            <a:xfrm>
              <a:off x="5058980" y="6062132"/>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発表グループ側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grpSp>
      <p:sp>
        <p:nvSpPr>
          <p:cNvPr id="23" name="Rectangle 4">
            <a:extLst>
              <a:ext uri="{FF2B5EF4-FFF2-40B4-BE49-F238E27FC236}">
                <a16:creationId xmlns:a16="http://schemas.microsoft.com/office/drawing/2014/main" id="{860D7679-2332-77D3-B849-8AEA058E805A}"/>
              </a:ext>
            </a:extLst>
          </p:cNvPr>
          <p:cNvSpPr>
            <a:spLocks noChangeArrowheads="1"/>
          </p:cNvSpPr>
          <p:nvPr/>
        </p:nvSpPr>
        <p:spPr bwMode="auto">
          <a:xfrm>
            <a:off x="1088757" y="2999066"/>
            <a:ext cx="4958170" cy="131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6" rIns="89389" bIns="45426"/>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・①→②　　②→①</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・③→④　　④→③</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・⑤→⑥⑦　⑥→⑦⑤　⑦→⑤⑥</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
        <p:nvSpPr>
          <p:cNvPr id="24" name="テキスト ボックス 18">
            <a:extLst>
              <a:ext uri="{FF2B5EF4-FFF2-40B4-BE49-F238E27FC236}">
                <a16:creationId xmlns:a16="http://schemas.microsoft.com/office/drawing/2014/main" id="{5B8474A2-A3DC-019F-504E-467510A7D9F9}"/>
              </a:ext>
            </a:extLst>
          </p:cNvPr>
          <p:cNvSpPr txBox="1">
            <a:spLocks noChangeArrowheads="1"/>
          </p:cNvSpPr>
          <p:nvPr/>
        </p:nvSpPr>
        <p:spPr bwMode="auto">
          <a:xfrm>
            <a:off x="407368" y="656703"/>
            <a:ext cx="6282003" cy="400110"/>
          </a:xfrm>
          <a:prstGeom prst="rect">
            <a:avLst/>
          </a:prstGeom>
          <a:solidFill>
            <a:srgbClr val="FFFFFF"/>
          </a:solid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000" b="1" dirty="0">
                <a:latin typeface="BIZ UDPゴシック" panose="020B0400000000000000" pitchFamily="50" charset="-128"/>
                <a:ea typeface="BIZ UDPゴシック" panose="020B0400000000000000" pitchFamily="50" charset="-128"/>
              </a:rPr>
              <a:t>・２グループの対面方式　　　・発表資料</a:t>
            </a:r>
            <a:r>
              <a:rPr lang="en-US" altLang="ja-JP" sz="2000" b="1" dirty="0">
                <a:latin typeface="BIZ UDPゴシック" panose="020B0400000000000000" pitchFamily="50" charset="-128"/>
                <a:ea typeface="BIZ UDPゴシック" panose="020B0400000000000000" pitchFamily="50" charset="-128"/>
              </a:rPr>
              <a:t>…A</a:t>
            </a:r>
            <a:r>
              <a:rPr lang="ja-JP" altLang="en-US" sz="2000" b="1" dirty="0">
                <a:latin typeface="BIZ UDPゴシック" panose="020B0400000000000000" pitchFamily="50" charset="-128"/>
                <a:ea typeface="BIZ UDPゴシック" panose="020B0400000000000000" pitchFamily="50" charset="-128"/>
              </a:rPr>
              <a:t>３を使用</a:t>
            </a:r>
            <a:endParaRPr lang="en-US" altLang="ja-JP" sz="2000" b="1" dirty="0">
              <a:latin typeface="BIZ UDPゴシック" panose="020B0400000000000000" pitchFamily="50" charset="-128"/>
              <a:ea typeface="BIZ UDPゴシック" panose="020B0400000000000000" pitchFamily="50" charset="-128"/>
            </a:endParaRPr>
          </a:p>
        </p:txBody>
      </p:sp>
      <p:grpSp>
        <p:nvGrpSpPr>
          <p:cNvPr id="25" name="グループ化 24">
            <a:extLst>
              <a:ext uri="{FF2B5EF4-FFF2-40B4-BE49-F238E27FC236}">
                <a16:creationId xmlns:a16="http://schemas.microsoft.com/office/drawing/2014/main" id="{1C565335-4634-A975-6BE3-DD08EA5B9491}"/>
              </a:ext>
            </a:extLst>
          </p:cNvPr>
          <p:cNvGrpSpPr/>
          <p:nvPr/>
        </p:nvGrpSpPr>
        <p:grpSpPr>
          <a:xfrm>
            <a:off x="9202206" y="568009"/>
            <a:ext cx="2310035" cy="1917384"/>
            <a:chOff x="0" y="0"/>
            <a:chExt cx="2818130" cy="2233230"/>
          </a:xfrm>
        </p:grpSpPr>
        <p:pic>
          <p:nvPicPr>
            <p:cNvPr id="26" name="図 25">
              <a:extLst>
                <a:ext uri="{FF2B5EF4-FFF2-40B4-BE49-F238E27FC236}">
                  <a16:creationId xmlns:a16="http://schemas.microsoft.com/office/drawing/2014/main" id="{00000000-0008-0000-1100-0000180000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026" y="307080"/>
              <a:ext cx="2491104" cy="1926150"/>
            </a:xfrm>
            <a:prstGeom prst="rect">
              <a:avLst/>
            </a:prstGeom>
          </p:spPr>
        </p:pic>
        <p:sp>
          <p:nvSpPr>
            <p:cNvPr id="27" name="テキスト ボックス 10">
              <a:extLst>
                <a:ext uri="{FF2B5EF4-FFF2-40B4-BE49-F238E27FC236}">
                  <a16:creationId xmlns:a16="http://schemas.microsoft.com/office/drawing/2014/main" id="{00000000-0008-0000-1100-000019000000}"/>
                </a:ext>
              </a:extLst>
            </p:cNvPr>
            <p:cNvSpPr txBox="1"/>
            <p:nvPr/>
          </p:nvSpPr>
          <p:spPr>
            <a:xfrm>
              <a:off x="0" y="0"/>
              <a:ext cx="694624" cy="286780"/>
            </a:xfrm>
            <a:prstGeom prst="rect">
              <a:avLst/>
            </a:prstGeom>
            <a:solidFill>
              <a:schemeClr val="bg1"/>
            </a:solidFill>
            <a:ln w="6350" cmpd="sng">
              <a:solidFill>
                <a:sysClr val="windowText" lastClr="000000"/>
              </a:solidFill>
            </a:ln>
            <a:effectLst/>
          </p:spPr>
          <p:txBody>
            <a:bodyPr wrap="none"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lvl="0">
                <a:defRPr/>
              </a:pPr>
              <a:r>
                <a:rPr lang="ja-JP" altLang="en-US" sz="1000" b="1" kern="0">
                  <a:solidFill>
                    <a:sysClr val="windowText" lastClr="000000"/>
                  </a:solidFill>
                  <a:latin typeface="BIZ UDPゴシック" panose="020B0400000000000000" pitchFamily="50" charset="-128"/>
                  <a:ea typeface="BIZ UDPゴシック" panose="020B0400000000000000" pitchFamily="50" charset="-128"/>
                </a:rPr>
                <a:t>（参考）</a:t>
              </a:r>
              <a:endParaRPr lang="en-US" altLang="ja-JP" sz="1000" b="1"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28" name="テキスト ボックス 11">
              <a:extLst>
                <a:ext uri="{FF2B5EF4-FFF2-40B4-BE49-F238E27FC236}">
                  <a16:creationId xmlns:a16="http://schemas.microsoft.com/office/drawing/2014/main" id="{00000000-0008-0000-1100-00001A000000}"/>
                </a:ext>
              </a:extLst>
            </p:cNvPr>
            <p:cNvSpPr txBox="1"/>
            <p:nvPr/>
          </p:nvSpPr>
          <p:spPr>
            <a:xfrm>
              <a:off x="369772" y="1719688"/>
              <a:ext cx="2427272" cy="466019"/>
            </a:xfrm>
            <a:prstGeom prst="rect">
              <a:avLst/>
            </a:prstGeom>
            <a:solidFill>
              <a:schemeClr val="bg1"/>
            </a:solid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000" dirty="0">
                  <a:solidFill>
                    <a:srgbClr val="FF0000"/>
                  </a:solidFill>
                  <a:latin typeface="BIZ UDPゴシック" panose="020B0400000000000000" pitchFamily="50" charset="-128"/>
                  <a:ea typeface="BIZ UDPゴシック" panose="020B0400000000000000" pitchFamily="50" charset="-128"/>
                </a:rPr>
                <a:t>・机をたたんでボード立てに利用</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a:p>
              <a:r>
                <a:rPr lang="ja-JP" altLang="en-US" sz="1000" dirty="0">
                  <a:solidFill>
                    <a:srgbClr val="FF0000"/>
                  </a:solidFill>
                  <a:latin typeface="BIZ UDPゴシック" panose="020B0400000000000000" pitchFamily="50" charset="-128"/>
                  <a:ea typeface="BIZ UDPゴシック" panose="020B0400000000000000" pitchFamily="50" charset="-128"/>
                </a:rPr>
                <a:t>・椅子上でもよい</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p:txBody>
        </p:sp>
      </p:grpSp>
      <p:sp>
        <p:nvSpPr>
          <p:cNvPr id="29" name="Text Box 183">
            <a:extLst>
              <a:ext uri="{FF2B5EF4-FFF2-40B4-BE49-F238E27FC236}">
                <a16:creationId xmlns:a16="http://schemas.microsoft.com/office/drawing/2014/main" id="{16B1DA3D-4F05-FCBF-FECC-D682BBB702D0}"/>
              </a:ext>
            </a:extLst>
          </p:cNvPr>
          <p:cNvSpPr txBox="1">
            <a:spLocks noChangeArrowheads="1"/>
          </p:cNvSpPr>
          <p:nvPr/>
        </p:nvSpPr>
        <p:spPr bwMode="auto">
          <a:xfrm>
            <a:off x="119336" y="188640"/>
            <a:ext cx="11952516"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8</a:t>
            </a:r>
            <a:r>
              <a:rPr lang="ja-JP" altLang="en-US" sz="2400" b="1" dirty="0">
                <a:solidFill>
                  <a:srgbClr val="0000FF"/>
                </a:solidFill>
                <a:latin typeface="BIZ UDPゴシック" panose="020B0400000000000000" pitchFamily="50" charset="-128"/>
                <a:ea typeface="BIZ UDPゴシック" panose="020B0400000000000000" pitchFamily="50" charset="-128"/>
              </a:rPr>
              <a:t>．グループ討論結果発表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①～⑤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14:50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1770820008"/>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4">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1580683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F3C7805-DCD2-C332-C486-485BF5E9CE15}"/>
              </a:ext>
            </a:extLst>
          </p:cNvPr>
          <p:cNvPicPr>
            <a:picLocks noChangeAspect="1"/>
          </p:cNvPicPr>
          <p:nvPr/>
        </p:nvPicPr>
        <p:blipFill>
          <a:blip r:embed="rId2"/>
          <a:stretch>
            <a:fillRect/>
          </a:stretch>
        </p:blipFill>
        <p:spPr>
          <a:xfrm>
            <a:off x="335360" y="692696"/>
            <a:ext cx="8784976" cy="6078020"/>
          </a:xfrm>
          <a:prstGeom prst="rect">
            <a:avLst/>
          </a:prstGeom>
        </p:spPr>
      </p:pic>
      <p:sp>
        <p:nvSpPr>
          <p:cNvPr id="7" name="テキスト ボックス 6">
            <a:extLst>
              <a:ext uri="{FF2B5EF4-FFF2-40B4-BE49-F238E27FC236}">
                <a16:creationId xmlns:a16="http://schemas.microsoft.com/office/drawing/2014/main" id="{7A37A0FC-0A36-D4B1-49EA-E4D1760FB007}"/>
              </a:ext>
            </a:extLst>
          </p:cNvPr>
          <p:cNvSpPr txBox="1"/>
          <p:nvPr/>
        </p:nvSpPr>
        <p:spPr>
          <a:xfrm>
            <a:off x="9185455" y="684718"/>
            <a:ext cx="2671185" cy="3046988"/>
          </a:xfrm>
          <a:prstGeom prst="rect">
            <a:avLst/>
          </a:prstGeom>
          <a:noFill/>
        </p:spPr>
        <p:txBody>
          <a:bodyPr wrap="square">
            <a:spAutoFit/>
          </a:bodyPr>
          <a:lstStyle/>
          <a:p>
            <a:r>
              <a:rPr lang="en-US" altLang="zh-TW" dirty="0">
                <a:solidFill>
                  <a:srgbClr val="C00000"/>
                </a:solidFill>
                <a:latin typeface="BIZ UDPゴシック" panose="020B0400000000000000" pitchFamily="50" charset="-128"/>
                <a:ea typeface="BIZ UDPゴシック" panose="020B0400000000000000" pitchFamily="50" charset="-128"/>
              </a:rPr>
              <a:t>【</a:t>
            </a:r>
            <a:r>
              <a:rPr lang="zh-TW" altLang="en-US" dirty="0">
                <a:solidFill>
                  <a:srgbClr val="C00000"/>
                </a:solidFill>
                <a:latin typeface="BIZ UDPゴシック" panose="020B0400000000000000" pitchFamily="50" charset="-128"/>
                <a:ea typeface="BIZ UDPゴシック" panose="020B0400000000000000" pitchFamily="50" charset="-128"/>
              </a:rPr>
              <a:t>経路</a:t>
            </a:r>
            <a:r>
              <a:rPr lang="en-US" altLang="zh-TW" dirty="0">
                <a:solidFill>
                  <a:srgbClr val="C00000"/>
                </a:solidFill>
                <a:latin typeface="BIZ UDPゴシック" panose="020B0400000000000000" pitchFamily="50" charset="-128"/>
                <a:ea typeface="BIZ UDPゴシック" panose="020B0400000000000000" pitchFamily="50" charset="-128"/>
              </a:rPr>
              <a:t>】</a:t>
            </a:r>
          </a:p>
          <a:p>
            <a:endParaRPr lang="en-US" altLang="zh-TW" dirty="0">
              <a:solidFill>
                <a:srgbClr val="C00000"/>
              </a:solidFill>
              <a:latin typeface="BIZ UDPゴシック" panose="020B0400000000000000" pitchFamily="50" charset="-128"/>
              <a:ea typeface="BIZ UDPゴシック" panose="020B0400000000000000" pitchFamily="50" charset="-128"/>
            </a:endParaRPr>
          </a:p>
          <a:p>
            <a:r>
              <a:rPr lang="ja-JP" altLang="en-US" dirty="0">
                <a:solidFill>
                  <a:srgbClr val="C00000"/>
                </a:solidFill>
                <a:latin typeface="BIZ UDPゴシック" panose="020B0400000000000000" pitchFamily="50" charset="-128"/>
                <a:ea typeface="BIZ UDPゴシック" panose="020B0400000000000000" pitchFamily="50" charset="-128"/>
              </a:rPr>
              <a:t>　</a:t>
            </a:r>
            <a:r>
              <a:rPr lang="zh-TW" altLang="en-US" dirty="0">
                <a:solidFill>
                  <a:srgbClr val="C00000"/>
                </a:solidFill>
                <a:latin typeface="BIZ UDPゴシック" panose="020B0400000000000000" pitchFamily="50" charset="-128"/>
                <a:ea typeface="BIZ UDPゴシック" panose="020B0400000000000000" pitchFamily="50" charset="-128"/>
              </a:rPr>
              <a:t>本人記入</a:t>
            </a:r>
            <a:endParaRPr lang="en-US" altLang="zh-TW" dirty="0">
              <a:solidFill>
                <a:srgbClr val="C00000"/>
              </a:solidFill>
              <a:latin typeface="BIZ UDPゴシック" panose="020B0400000000000000" pitchFamily="50" charset="-128"/>
              <a:ea typeface="BIZ UDPゴシック" panose="020B0400000000000000" pitchFamily="50" charset="-128"/>
            </a:endParaRPr>
          </a:p>
          <a:p>
            <a:r>
              <a:rPr lang="ja-JP" altLang="en-US" dirty="0">
                <a:solidFill>
                  <a:srgbClr val="C00000"/>
                </a:solidFill>
                <a:latin typeface="BIZ UDPゴシック" panose="020B0400000000000000" pitchFamily="50" charset="-128"/>
                <a:ea typeface="BIZ UDPゴシック" panose="020B0400000000000000" pitchFamily="50" charset="-128"/>
              </a:rPr>
              <a:t>　</a:t>
            </a:r>
            <a:r>
              <a:rPr lang="zh-TW" altLang="en-US" dirty="0">
                <a:solidFill>
                  <a:srgbClr val="C00000"/>
                </a:solidFill>
                <a:latin typeface="BIZ UDPゴシック" panose="020B0400000000000000" pitchFamily="50" charset="-128"/>
                <a:ea typeface="BIZ UDPゴシック" panose="020B0400000000000000" pitchFamily="50" charset="-128"/>
              </a:rPr>
              <a:t>⇒ 研修会事務局</a:t>
            </a:r>
            <a:endParaRPr lang="en-US" altLang="zh-TW" dirty="0">
              <a:solidFill>
                <a:srgbClr val="C00000"/>
              </a:solidFill>
              <a:latin typeface="BIZ UDPゴシック" panose="020B0400000000000000" pitchFamily="50" charset="-128"/>
              <a:ea typeface="BIZ UDPゴシック" panose="020B0400000000000000" pitchFamily="50" charset="-128"/>
            </a:endParaRPr>
          </a:p>
          <a:p>
            <a:r>
              <a:rPr lang="ja-JP" altLang="en-US" dirty="0">
                <a:solidFill>
                  <a:srgbClr val="C00000"/>
                </a:solidFill>
                <a:latin typeface="BIZ UDPゴシック" panose="020B0400000000000000" pitchFamily="50" charset="-128"/>
                <a:ea typeface="BIZ UDPゴシック" panose="020B0400000000000000" pitchFamily="50" charset="-128"/>
              </a:rPr>
              <a:t>　</a:t>
            </a:r>
            <a:r>
              <a:rPr lang="zh-TW" altLang="en-US" dirty="0">
                <a:solidFill>
                  <a:srgbClr val="C00000"/>
                </a:solidFill>
                <a:latin typeface="BIZ UDPゴシック" panose="020B0400000000000000" pitchFamily="50" charset="-128"/>
                <a:ea typeface="BIZ UDPゴシック" panose="020B0400000000000000" pitchFamily="50" charset="-128"/>
              </a:rPr>
              <a:t>⇒ 各社事務局</a:t>
            </a:r>
            <a:endParaRPr lang="en-US" altLang="zh-TW" dirty="0">
              <a:solidFill>
                <a:srgbClr val="C00000"/>
              </a:solidFill>
              <a:latin typeface="BIZ UDPゴシック" panose="020B0400000000000000" pitchFamily="50" charset="-128"/>
              <a:ea typeface="BIZ UDPゴシック" panose="020B0400000000000000" pitchFamily="50" charset="-128"/>
            </a:endParaRPr>
          </a:p>
          <a:p>
            <a:r>
              <a:rPr lang="ja-JP" altLang="en-US" dirty="0">
                <a:solidFill>
                  <a:srgbClr val="C00000"/>
                </a:solidFill>
                <a:latin typeface="BIZ UDPゴシック" panose="020B0400000000000000" pitchFamily="50" charset="-128"/>
                <a:ea typeface="BIZ UDPゴシック" panose="020B0400000000000000" pitchFamily="50" charset="-128"/>
              </a:rPr>
              <a:t>　</a:t>
            </a:r>
            <a:r>
              <a:rPr lang="zh-TW" altLang="en-US" dirty="0">
                <a:solidFill>
                  <a:srgbClr val="C00000"/>
                </a:solidFill>
                <a:latin typeface="BIZ UDPゴシック" panose="020B0400000000000000" pitchFamily="50" charset="-128"/>
                <a:ea typeface="BIZ UDPゴシック" panose="020B0400000000000000" pitchFamily="50" charset="-128"/>
              </a:rPr>
              <a:t>⇒ 上司</a:t>
            </a:r>
            <a:endParaRPr lang="en-US" altLang="zh-TW" dirty="0">
              <a:solidFill>
                <a:srgbClr val="C00000"/>
              </a:solidFill>
              <a:latin typeface="BIZ UDPゴシック" panose="020B0400000000000000" pitchFamily="50" charset="-128"/>
              <a:ea typeface="BIZ UDPゴシック" panose="020B0400000000000000" pitchFamily="50" charset="-128"/>
            </a:endParaRPr>
          </a:p>
          <a:p>
            <a:r>
              <a:rPr lang="ja-JP" altLang="en-US" dirty="0">
                <a:solidFill>
                  <a:srgbClr val="C00000"/>
                </a:solidFill>
                <a:latin typeface="BIZ UDPゴシック" panose="020B0400000000000000" pitchFamily="50" charset="-128"/>
                <a:ea typeface="BIZ UDPゴシック" panose="020B0400000000000000" pitchFamily="50" charset="-128"/>
              </a:rPr>
              <a:t>　</a:t>
            </a:r>
            <a:r>
              <a:rPr lang="zh-TW" altLang="en-US" dirty="0">
                <a:solidFill>
                  <a:srgbClr val="C00000"/>
                </a:solidFill>
                <a:latin typeface="BIZ UDPゴシック" panose="020B0400000000000000" pitchFamily="50" charset="-128"/>
                <a:ea typeface="BIZ UDPゴシック" panose="020B0400000000000000" pitchFamily="50" charset="-128"/>
              </a:rPr>
              <a:t>⇒ 本人</a:t>
            </a:r>
            <a:endParaRPr lang="en-US" altLang="zh-TW" dirty="0">
              <a:solidFill>
                <a:srgbClr val="C00000"/>
              </a:solidFill>
              <a:latin typeface="BIZ UDPゴシック" panose="020B0400000000000000" pitchFamily="50" charset="-128"/>
              <a:ea typeface="BIZ UDPゴシック" panose="020B0400000000000000" pitchFamily="50" charset="-128"/>
            </a:endParaRPr>
          </a:p>
          <a:p>
            <a:endParaRPr lang="en-US" altLang="zh-TW" dirty="0">
              <a:solidFill>
                <a:srgbClr val="C00000"/>
              </a:solidFill>
              <a:latin typeface="BIZ UDPゴシック" panose="020B0400000000000000" pitchFamily="50" charset="-128"/>
              <a:ea typeface="BIZ UDPゴシック" panose="020B0400000000000000" pitchFamily="50" charset="-128"/>
            </a:endParaRPr>
          </a:p>
          <a:p>
            <a:r>
              <a:rPr lang="ja-JP" altLang="en-US" dirty="0">
                <a:solidFill>
                  <a:srgbClr val="C00000"/>
                </a:solidFill>
                <a:latin typeface="BIZ UDPゴシック" panose="020B0400000000000000" pitchFamily="50" charset="-128"/>
                <a:ea typeface="BIZ UDPゴシック" panose="020B0400000000000000" pitchFamily="50" charset="-128"/>
              </a:rPr>
              <a:t>　</a:t>
            </a:r>
            <a:r>
              <a:rPr lang="ja-JP" altLang="en-US" dirty="0">
                <a:solidFill>
                  <a:srgbClr val="0000CC"/>
                </a:solidFill>
                <a:latin typeface="BIZ UDPゴシック" panose="020B0400000000000000" pitchFamily="50" charset="-128"/>
                <a:ea typeface="BIZ UDPゴシック" panose="020B0400000000000000" pitchFamily="50" charset="-128"/>
              </a:rPr>
              <a:t>＊記載後</a:t>
            </a:r>
            <a:endParaRPr lang="en-US" altLang="ja-JP" dirty="0">
              <a:solidFill>
                <a:srgbClr val="0000CC"/>
              </a:solidFill>
              <a:latin typeface="BIZ UDPゴシック" panose="020B0400000000000000" pitchFamily="50" charset="-128"/>
              <a:ea typeface="BIZ UDPゴシック" panose="020B0400000000000000" pitchFamily="50" charset="-128"/>
            </a:endParaRPr>
          </a:p>
          <a:p>
            <a:r>
              <a:rPr lang="ja-JP" altLang="en-US" dirty="0">
                <a:solidFill>
                  <a:srgbClr val="0000CC"/>
                </a:solidFill>
                <a:latin typeface="BIZ UDPゴシック" panose="020B0400000000000000" pitchFamily="50" charset="-128"/>
                <a:ea typeface="BIZ UDPゴシック" panose="020B0400000000000000" pitchFamily="50" charset="-128"/>
              </a:rPr>
              <a:t>　　→アドバイザー</a:t>
            </a:r>
            <a:endParaRPr lang="en-US" altLang="ja-JP" dirty="0">
              <a:solidFill>
                <a:srgbClr val="0000CC"/>
              </a:solidFill>
              <a:latin typeface="BIZ UDPゴシック" panose="020B0400000000000000" pitchFamily="50" charset="-128"/>
              <a:ea typeface="BIZ UDPゴシック" panose="020B0400000000000000" pitchFamily="50" charset="-128"/>
            </a:endParaRPr>
          </a:p>
          <a:p>
            <a:r>
              <a:rPr lang="ja-JP" altLang="en-US" dirty="0">
                <a:solidFill>
                  <a:srgbClr val="0000CC"/>
                </a:solidFill>
                <a:latin typeface="BIZ UDPゴシック" panose="020B0400000000000000" pitchFamily="50" charset="-128"/>
                <a:ea typeface="BIZ UDPゴシック" panose="020B0400000000000000" pitchFamily="50" charset="-128"/>
              </a:rPr>
              <a:t>　　→チーフアドバイザー</a:t>
            </a:r>
            <a:endParaRPr lang="en-US" altLang="ja-JP" dirty="0">
              <a:solidFill>
                <a:srgbClr val="0000CC"/>
              </a:solidFill>
              <a:latin typeface="BIZ UDPゴシック" panose="020B0400000000000000" pitchFamily="50" charset="-128"/>
              <a:ea typeface="BIZ UDPゴシック" panose="020B0400000000000000" pitchFamily="50" charset="-128"/>
            </a:endParaRPr>
          </a:p>
          <a:p>
            <a:r>
              <a:rPr lang="ja-JP" altLang="en-US" dirty="0">
                <a:solidFill>
                  <a:srgbClr val="0000CC"/>
                </a:solidFill>
                <a:latin typeface="BIZ UDPゴシック" panose="020B0400000000000000" pitchFamily="50" charset="-128"/>
                <a:ea typeface="BIZ UDPゴシック" panose="020B0400000000000000" pitchFamily="50" charset="-128"/>
              </a:rPr>
              <a:t>　　→行事担当</a:t>
            </a:r>
          </a:p>
        </p:txBody>
      </p:sp>
      <p:grpSp>
        <p:nvGrpSpPr>
          <p:cNvPr id="2" name="グループ化 1">
            <a:extLst>
              <a:ext uri="{FF2B5EF4-FFF2-40B4-BE49-F238E27FC236}">
                <a16:creationId xmlns:a16="http://schemas.microsoft.com/office/drawing/2014/main" id="{7339DF00-E361-F5E9-A2CD-2026A3837905}"/>
              </a:ext>
            </a:extLst>
          </p:cNvPr>
          <p:cNvGrpSpPr/>
          <p:nvPr/>
        </p:nvGrpSpPr>
        <p:grpSpPr>
          <a:xfrm>
            <a:off x="4748570" y="4149080"/>
            <a:ext cx="7200800" cy="1008112"/>
            <a:chOff x="1067170" y="2441178"/>
            <a:chExt cx="7200800" cy="1800721"/>
          </a:xfrm>
        </p:grpSpPr>
        <p:sp>
          <p:nvSpPr>
            <p:cNvPr id="3" name="AutoShape 6">
              <a:extLst>
                <a:ext uri="{FF2B5EF4-FFF2-40B4-BE49-F238E27FC236}">
                  <a16:creationId xmlns:a16="http://schemas.microsoft.com/office/drawing/2014/main" id="{3FA6358A-0080-9B07-7C0C-49721065C41D}"/>
                </a:ext>
              </a:extLst>
            </p:cNvPr>
            <p:cNvSpPr>
              <a:spLocks noChangeArrowheads="1"/>
            </p:cNvSpPr>
            <p:nvPr/>
          </p:nvSpPr>
          <p:spPr bwMode="auto">
            <a:xfrm>
              <a:off x="1067170" y="2441178"/>
              <a:ext cx="7200800" cy="1800721"/>
            </a:xfrm>
            <a:prstGeom prst="roundRect">
              <a:avLst>
                <a:gd name="adj" fmla="val 16667"/>
              </a:avLst>
            </a:prstGeom>
            <a:solidFill>
              <a:srgbClr val="FFFF99"/>
            </a:soli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ea typeface="HG丸ｺﾞｼｯｸM-PRO" panose="020F0600000000000000" pitchFamily="50" charset="-128"/>
              </a:endParaRPr>
            </a:p>
          </p:txBody>
        </p:sp>
        <p:sp>
          <p:nvSpPr>
            <p:cNvPr id="6" name="Text Box 7">
              <a:extLst>
                <a:ext uri="{FF2B5EF4-FFF2-40B4-BE49-F238E27FC236}">
                  <a16:creationId xmlns:a16="http://schemas.microsoft.com/office/drawing/2014/main" id="{D90E6084-336A-C8DA-5B06-DBF0E140137C}"/>
                </a:ext>
              </a:extLst>
            </p:cNvPr>
            <p:cNvSpPr txBox="1">
              <a:spLocks noChangeArrowheads="1"/>
            </p:cNvSpPr>
            <p:nvPr/>
          </p:nvSpPr>
          <p:spPr bwMode="auto">
            <a:xfrm>
              <a:off x="1306759" y="2693840"/>
              <a:ext cx="6721623" cy="130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1" dirty="0">
                  <a:latin typeface="BIZ UDPゴシック" panose="020B0400000000000000" pitchFamily="50" charset="-128"/>
                  <a:ea typeface="BIZ UDPゴシック" panose="020B0400000000000000" pitchFamily="50" charset="-128"/>
                </a:rPr>
                <a:t>個別に作成した「行動計画書」は回収させていただき</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000" b="1" dirty="0">
                  <a:latin typeface="BIZ UDPゴシック" panose="020B0400000000000000" pitchFamily="50" charset="-128"/>
                  <a:ea typeface="BIZ UDPゴシック" panose="020B0400000000000000" pitchFamily="50" charset="-128"/>
                </a:rPr>
                <a:t>各企業事務局を通じて上司の方へ送られます。</a:t>
              </a:r>
            </a:p>
          </p:txBody>
        </p:sp>
      </p:grpSp>
      <p:sp>
        <p:nvSpPr>
          <p:cNvPr id="8" name="Text Box 183">
            <a:extLst>
              <a:ext uri="{FF2B5EF4-FFF2-40B4-BE49-F238E27FC236}">
                <a16:creationId xmlns:a16="http://schemas.microsoft.com/office/drawing/2014/main" id="{BE3745C1-55A4-BEF5-714D-9E83A933AC1F}"/>
              </a:ext>
            </a:extLst>
          </p:cNvPr>
          <p:cNvSpPr txBox="1">
            <a:spLocks noChangeArrowheads="1"/>
          </p:cNvSpPr>
          <p:nvPr/>
        </p:nvSpPr>
        <p:spPr bwMode="auto">
          <a:xfrm>
            <a:off x="119336" y="188640"/>
            <a:ext cx="11952516"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9</a:t>
            </a:r>
            <a:r>
              <a:rPr lang="ja-JP" altLang="en-US" sz="2400" b="1" dirty="0">
                <a:solidFill>
                  <a:srgbClr val="0000FF"/>
                </a:solidFill>
                <a:latin typeface="BIZ UDPゴシック" panose="020B0400000000000000" pitchFamily="50" charset="-128"/>
                <a:ea typeface="BIZ UDPゴシック" panose="020B0400000000000000" pitchFamily="50" charset="-128"/>
              </a:rPr>
              <a:t>．私の行動計画書の作成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個人シート</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15:20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555794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381398059"/>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18746411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279802562"/>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gridSpan="4">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CC"/>
                    </a:solid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9528336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551384" y="679410"/>
            <a:ext cx="11233248"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（１） 参加者の皆様から頂いております相談内容に、世話人</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アドバイザーから回答いたします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（２） 事前相談内容以外にも、小集団改善活動を通しての質問</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相談をお受けします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1800" b="1" dirty="0">
                <a:latin typeface="BIZ UDPゴシック" panose="020B0400000000000000" pitchFamily="50" charset="-128"/>
                <a:ea typeface="BIZ UDPゴシック" panose="020B0400000000000000" pitchFamily="50" charset="-128"/>
              </a:rPr>
              <a:t>※</a:t>
            </a:r>
            <a:r>
              <a:rPr lang="ja-JP" altLang="en-US" sz="1800" b="1" dirty="0">
                <a:latin typeface="BIZ UDPゴシック" panose="020B0400000000000000" pitchFamily="50" charset="-128"/>
                <a:ea typeface="BIZ UDPゴシック" panose="020B0400000000000000" pitchFamily="50" charset="-128"/>
              </a:rPr>
              <a:t>相談内容に対し、納得いく回答でない場合もあります事をご承知ください</a:t>
            </a:r>
            <a:endParaRPr lang="en-US" altLang="ja-JP" sz="18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b="1" dirty="0">
                <a:latin typeface="BIZ UDPゴシック" panose="020B0400000000000000" pitchFamily="50" charset="-128"/>
                <a:ea typeface="BIZ UDPゴシック" panose="020B0400000000000000" pitchFamily="50" charset="-128"/>
              </a:rPr>
              <a:t>　　　　　また内政干渉に関わる内容は、ご容赦願います</a:t>
            </a:r>
          </a:p>
        </p:txBody>
      </p:sp>
      <p:sp>
        <p:nvSpPr>
          <p:cNvPr id="5" name="Text Box 183">
            <a:extLst>
              <a:ext uri="{FF2B5EF4-FFF2-40B4-BE49-F238E27FC236}">
                <a16:creationId xmlns:a16="http://schemas.microsoft.com/office/drawing/2014/main" id="{1689B7E9-1AF2-92B6-2E9E-9ECDFE88E187}"/>
              </a:ext>
            </a:extLst>
          </p:cNvPr>
          <p:cNvSpPr txBox="1">
            <a:spLocks noChangeArrowheads="1"/>
          </p:cNvSpPr>
          <p:nvPr/>
        </p:nvSpPr>
        <p:spPr bwMode="auto">
          <a:xfrm>
            <a:off x="119336" y="188640"/>
            <a:ext cx="5472609"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なんでも相談会　</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6" name="Text Box 183">
            <a:extLst>
              <a:ext uri="{FF2B5EF4-FFF2-40B4-BE49-F238E27FC236}">
                <a16:creationId xmlns:a16="http://schemas.microsoft.com/office/drawing/2014/main" id="{B064381E-8D5A-307F-8B87-23666A92F509}"/>
              </a:ext>
            </a:extLst>
          </p:cNvPr>
          <p:cNvSpPr txBox="1">
            <a:spLocks noChangeArrowheads="1"/>
          </p:cNvSpPr>
          <p:nvPr/>
        </p:nvSpPr>
        <p:spPr bwMode="auto">
          <a:xfrm>
            <a:off x="273931" y="3140968"/>
            <a:ext cx="535801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ご自身のサークル自慢など共有してください</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積極的に話す・聴くを心がけてましょう</a:t>
            </a:r>
          </a:p>
        </p:txBody>
      </p:sp>
      <p:sp>
        <p:nvSpPr>
          <p:cNvPr id="7" name="Text Box 183">
            <a:extLst>
              <a:ext uri="{FF2B5EF4-FFF2-40B4-BE49-F238E27FC236}">
                <a16:creationId xmlns:a16="http://schemas.microsoft.com/office/drawing/2014/main" id="{B9942626-5FE1-9A0D-83A5-C41BFC1F98B4}"/>
              </a:ext>
            </a:extLst>
          </p:cNvPr>
          <p:cNvSpPr txBox="1">
            <a:spLocks noChangeArrowheads="1"/>
          </p:cNvSpPr>
          <p:nvPr/>
        </p:nvSpPr>
        <p:spPr bwMode="auto">
          <a:xfrm>
            <a:off x="119336" y="2682507"/>
            <a:ext cx="5040560"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情報交換会　</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7A67F4F-2C2D-3CDD-35B8-CA66FAFC659E}"/>
              </a:ext>
            </a:extLst>
          </p:cNvPr>
          <p:cNvGrpSpPr/>
          <p:nvPr/>
        </p:nvGrpSpPr>
        <p:grpSpPr>
          <a:xfrm>
            <a:off x="1518015" y="4315192"/>
            <a:ext cx="2243201" cy="2090546"/>
            <a:chOff x="533400" y="328612"/>
            <a:chExt cx="4038600" cy="3786187"/>
          </a:xfrm>
        </p:grpSpPr>
        <p:sp>
          <p:nvSpPr>
            <p:cNvPr id="9" name="AutoShape 78">
              <a:extLst>
                <a:ext uri="{FF2B5EF4-FFF2-40B4-BE49-F238E27FC236}">
                  <a16:creationId xmlns:a16="http://schemas.microsoft.com/office/drawing/2014/main" id="{FEC02657-9DFB-8839-865B-D777C63084BD}"/>
                </a:ext>
              </a:extLst>
            </p:cNvPr>
            <p:cNvSpPr>
              <a:spLocks noChangeAspect="1" noChangeArrowheads="1" noTextEdit="1"/>
            </p:cNvSpPr>
            <p:nvPr/>
          </p:nvSpPr>
          <p:spPr bwMode="auto">
            <a:xfrm>
              <a:off x="533400" y="462001"/>
              <a:ext cx="4038600" cy="3652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 name="Rectangle 80">
              <a:extLst>
                <a:ext uri="{FF2B5EF4-FFF2-40B4-BE49-F238E27FC236}">
                  <a16:creationId xmlns:a16="http://schemas.microsoft.com/office/drawing/2014/main" id="{A29822F7-311C-EB88-3445-E3F6A034AA44}"/>
                </a:ext>
              </a:extLst>
            </p:cNvPr>
            <p:cNvSpPr>
              <a:spLocks noChangeArrowheads="1"/>
            </p:cNvSpPr>
            <p:nvPr/>
          </p:nvSpPr>
          <p:spPr bwMode="auto">
            <a:xfrm>
              <a:off x="1567578" y="328612"/>
              <a:ext cx="2244121" cy="1201819"/>
            </a:xfrm>
            <a:prstGeom prst="rect">
              <a:avLst/>
            </a:prstGeom>
            <a:solidFill>
              <a:srgbClr val="CC9966"/>
            </a:solidFill>
            <a:ln w="9">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1" name="Rectangle 81">
              <a:extLst>
                <a:ext uri="{FF2B5EF4-FFF2-40B4-BE49-F238E27FC236}">
                  <a16:creationId xmlns:a16="http://schemas.microsoft.com/office/drawing/2014/main" id="{AD3DC615-09BE-FD24-0009-454AC8D294BE}"/>
                </a:ext>
              </a:extLst>
            </p:cNvPr>
            <p:cNvSpPr>
              <a:spLocks noChangeArrowheads="1"/>
            </p:cNvSpPr>
            <p:nvPr/>
          </p:nvSpPr>
          <p:spPr bwMode="auto">
            <a:xfrm>
              <a:off x="1763786" y="618629"/>
              <a:ext cx="833882"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2" name="Freeform 82">
              <a:extLst>
                <a:ext uri="{FF2B5EF4-FFF2-40B4-BE49-F238E27FC236}">
                  <a16:creationId xmlns:a16="http://schemas.microsoft.com/office/drawing/2014/main" id="{EBAA97D8-33C8-EFA2-810F-F52E61D8723D}"/>
                </a:ext>
              </a:extLst>
            </p:cNvPr>
            <p:cNvSpPr>
              <a:spLocks/>
            </p:cNvSpPr>
            <p:nvPr/>
          </p:nvSpPr>
          <p:spPr bwMode="auto">
            <a:xfrm>
              <a:off x="1833275"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3" y="14"/>
                  </a:lnTo>
                  <a:lnTo>
                    <a:pt x="8" y="16"/>
                  </a:lnTo>
                  <a:lnTo>
                    <a:pt x="2" y="14"/>
                  </a:lnTo>
                  <a:lnTo>
                    <a:pt x="0" y="8"/>
                  </a:lnTo>
                  <a:lnTo>
                    <a:pt x="2" y="2"/>
                  </a:lnTo>
                  <a:lnTo>
                    <a:pt x="8" y="0"/>
                  </a:lnTo>
                  <a:lnTo>
                    <a:pt x="13"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Rectangle 83">
              <a:extLst>
                <a:ext uri="{FF2B5EF4-FFF2-40B4-BE49-F238E27FC236}">
                  <a16:creationId xmlns:a16="http://schemas.microsoft.com/office/drawing/2014/main" id="{36E10641-8ED2-17E9-5B27-A8DBAE3A8588}"/>
                </a:ext>
              </a:extLst>
            </p:cNvPr>
            <p:cNvSpPr>
              <a:spLocks noChangeArrowheads="1"/>
            </p:cNvSpPr>
            <p:nvPr/>
          </p:nvSpPr>
          <p:spPr bwMode="auto">
            <a:xfrm>
              <a:off x="2777521" y="618629"/>
              <a:ext cx="837970"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4" name="Freeform 84">
              <a:extLst>
                <a:ext uri="{FF2B5EF4-FFF2-40B4-BE49-F238E27FC236}">
                  <a16:creationId xmlns:a16="http://schemas.microsoft.com/office/drawing/2014/main" id="{00DD92B7-6386-9896-171D-9772C7895AA7}"/>
                </a:ext>
              </a:extLst>
            </p:cNvPr>
            <p:cNvSpPr>
              <a:spLocks/>
            </p:cNvSpPr>
            <p:nvPr/>
          </p:nvSpPr>
          <p:spPr bwMode="auto">
            <a:xfrm>
              <a:off x="2479122" y="649397"/>
              <a:ext cx="61315" cy="44751"/>
            </a:xfrm>
            <a:custGeom>
              <a:avLst/>
              <a:gdLst>
                <a:gd name="T0" fmla="*/ 2147483646 w 15"/>
                <a:gd name="T1" fmla="*/ 2147483646 h 16"/>
                <a:gd name="T2" fmla="*/ 2147483646 w 15"/>
                <a:gd name="T3" fmla="*/ 2147483646 h 16"/>
                <a:gd name="T4" fmla="*/ 2147483646 w 15"/>
                <a:gd name="T5" fmla="*/ 2147483646 h 16"/>
                <a:gd name="T6" fmla="*/ 2147483646 w 15"/>
                <a:gd name="T7" fmla="*/ 2147483646 h 16"/>
                <a:gd name="T8" fmla="*/ 0 w 15"/>
                <a:gd name="T9" fmla="*/ 2147483646 h 16"/>
                <a:gd name="T10" fmla="*/ 2147483646 w 15"/>
                <a:gd name="T11" fmla="*/ 2147483646 h 16"/>
                <a:gd name="T12" fmla="*/ 2147483646 w 15"/>
                <a:gd name="T13" fmla="*/ 0 h 16"/>
                <a:gd name="T14" fmla="*/ 2147483646 w 15"/>
                <a:gd name="T15" fmla="*/ 2147483646 h 16"/>
                <a:gd name="T16" fmla="*/ 2147483646 w 15"/>
                <a:gd name="T17" fmla="*/ 2147483646 h 16"/>
                <a:gd name="T18" fmla="*/ 2147483646 w 15"/>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6">
                  <a:moveTo>
                    <a:pt x="15" y="8"/>
                  </a:moveTo>
                  <a:lnTo>
                    <a:pt x="13" y="14"/>
                  </a:lnTo>
                  <a:lnTo>
                    <a:pt x="7" y="16"/>
                  </a:lnTo>
                  <a:lnTo>
                    <a:pt x="1" y="14"/>
                  </a:lnTo>
                  <a:lnTo>
                    <a:pt x="0" y="8"/>
                  </a:lnTo>
                  <a:lnTo>
                    <a:pt x="1" y="2"/>
                  </a:lnTo>
                  <a:lnTo>
                    <a:pt x="7" y="0"/>
                  </a:lnTo>
                  <a:lnTo>
                    <a:pt x="13" y="2"/>
                  </a:lnTo>
                  <a:lnTo>
                    <a:pt x="1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85">
              <a:extLst>
                <a:ext uri="{FF2B5EF4-FFF2-40B4-BE49-F238E27FC236}">
                  <a16:creationId xmlns:a16="http://schemas.microsoft.com/office/drawing/2014/main" id="{07D6DCE2-B3B8-A6BF-82FF-8958FF9DBCD1}"/>
                </a:ext>
              </a:extLst>
            </p:cNvPr>
            <p:cNvSpPr>
              <a:spLocks/>
            </p:cNvSpPr>
            <p:nvPr/>
          </p:nvSpPr>
          <p:spPr bwMode="auto">
            <a:xfrm>
              <a:off x="2847010"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86">
              <a:extLst>
                <a:ext uri="{FF2B5EF4-FFF2-40B4-BE49-F238E27FC236}">
                  <a16:creationId xmlns:a16="http://schemas.microsoft.com/office/drawing/2014/main" id="{108EBAB5-F6C2-572B-0A13-8E41599D43F1}"/>
                </a:ext>
              </a:extLst>
            </p:cNvPr>
            <p:cNvSpPr>
              <a:spLocks/>
            </p:cNvSpPr>
            <p:nvPr/>
          </p:nvSpPr>
          <p:spPr bwMode="auto">
            <a:xfrm>
              <a:off x="3488774"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87">
              <a:extLst>
                <a:ext uri="{FF2B5EF4-FFF2-40B4-BE49-F238E27FC236}">
                  <a16:creationId xmlns:a16="http://schemas.microsoft.com/office/drawing/2014/main" id="{4301239A-158C-0B67-0EF1-7A85F40EB599}"/>
                </a:ext>
              </a:extLst>
            </p:cNvPr>
            <p:cNvSpPr>
              <a:spLocks/>
            </p:cNvSpPr>
            <p:nvPr/>
          </p:nvSpPr>
          <p:spPr bwMode="auto">
            <a:xfrm>
              <a:off x="1616630" y="1530431"/>
              <a:ext cx="114454" cy="777549"/>
            </a:xfrm>
            <a:custGeom>
              <a:avLst/>
              <a:gdLst>
                <a:gd name="T0" fmla="*/ 0 w 28"/>
                <a:gd name="T1" fmla="*/ 0 h 278"/>
                <a:gd name="T2" fmla="*/ 0 w 28"/>
                <a:gd name="T3" fmla="*/ 2147483646 h 278"/>
                <a:gd name="T4" fmla="*/ 2147483646 w 28"/>
                <a:gd name="T5" fmla="*/ 2147483646 h 278"/>
                <a:gd name="T6" fmla="*/ 2147483646 w 28"/>
                <a:gd name="T7" fmla="*/ 0 h 278"/>
                <a:gd name="T8" fmla="*/ 0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0" y="0"/>
                  </a:moveTo>
                  <a:lnTo>
                    <a:pt x="0" y="278"/>
                  </a:lnTo>
                  <a:lnTo>
                    <a:pt x="16" y="278"/>
                  </a:lnTo>
                  <a:lnTo>
                    <a:pt x="28" y="0"/>
                  </a:lnTo>
                  <a:lnTo>
                    <a:pt x="0"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8" name="Freeform 88">
              <a:extLst>
                <a:ext uri="{FF2B5EF4-FFF2-40B4-BE49-F238E27FC236}">
                  <a16:creationId xmlns:a16="http://schemas.microsoft.com/office/drawing/2014/main" id="{E68FF364-4FCF-B4CC-59D5-1C74E9D12F58}"/>
                </a:ext>
              </a:extLst>
            </p:cNvPr>
            <p:cNvSpPr>
              <a:spLocks/>
            </p:cNvSpPr>
            <p:nvPr/>
          </p:nvSpPr>
          <p:spPr bwMode="auto">
            <a:xfrm>
              <a:off x="3648191" y="1530431"/>
              <a:ext cx="114454" cy="777549"/>
            </a:xfrm>
            <a:custGeom>
              <a:avLst/>
              <a:gdLst>
                <a:gd name="T0" fmla="*/ 2147483646 w 28"/>
                <a:gd name="T1" fmla="*/ 0 h 278"/>
                <a:gd name="T2" fmla="*/ 2147483646 w 28"/>
                <a:gd name="T3" fmla="*/ 2147483646 h 278"/>
                <a:gd name="T4" fmla="*/ 2147483646 w 28"/>
                <a:gd name="T5" fmla="*/ 2147483646 h 278"/>
                <a:gd name="T6" fmla="*/ 0 w 28"/>
                <a:gd name="T7" fmla="*/ 0 h 278"/>
                <a:gd name="T8" fmla="*/ 2147483646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28" y="0"/>
                  </a:moveTo>
                  <a:lnTo>
                    <a:pt x="28" y="278"/>
                  </a:lnTo>
                  <a:lnTo>
                    <a:pt x="12" y="278"/>
                  </a:lnTo>
                  <a:lnTo>
                    <a:pt x="0" y="0"/>
                  </a:lnTo>
                  <a:lnTo>
                    <a:pt x="28"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9" name="Freeform 89">
              <a:extLst>
                <a:ext uri="{FF2B5EF4-FFF2-40B4-BE49-F238E27FC236}">
                  <a16:creationId xmlns:a16="http://schemas.microsoft.com/office/drawing/2014/main" id="{62427373-821D-810D-4FD1-1F259EE95E7D}"/>
                </a:ext>
              </a:extLst>
            </p:cNvPr>
            <p:cNvSpPr>
              <a:spLocks/>
            </p:cNvSpPr>
            <p:nvPr/>
          </p:nvSpPr>
          <p:spPr bwMode="auto">
            <a:xfrm>
              <a:off x="1011657" y="2017099"/>
              <a:ext cx="3225159" cy="1750881"/>
            </a:xfrm>
            <a:custGeom>
              <a:avLst/>
              <a:gdLst>
                <a:gd name="T0" fmla="*/ 2147483646 w 789"/>
                <a:gd name="T1" fmla="*/ 0 h 626"/>
                <a:gd name="T2" fmla="*/ 2147483646 w 789"/>
                <a:gd name="T3" fmla="*/ 0 h 626"/>
                <a:gd name="T4" fmla="*/ 2147483646 w 789"/>
                <a:gd name="T5" fmla="*/ 2147483646 h 626"/>
                <a:gd name="T6" fmla="*/ 0 w 789"/>
                <a:gd name="T7" fmla="*/ 2147483646 h 626"/>
                <a:gd name="T8" fmla="*/ 2147483646 w 789"/>
                <a:gd name="T9" fmla="*/ 0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 h="626">
                  <a:moveTo>
                    <a:pt x="120" y="0"/>
                  </a:moveTo>
                  <a:lnTo>
                    <a:pt x="681" y="0"/>
                  </a:lnTo>
                  <a:lnTo>
                    <a:pt x="789" y="626"/>
                  </a:lnTo>
                  <a:lnTo>
                    <a:pt x="0" y="626"/>
                  </a:lnTo>
                  <a:lnTo>
                    <a:pt x="120" y="0"/>
                  </a:lnTo>
                  <a:close/>
                </a:path>
              </a:pathLst>
            </a:custGeom>
            <a:solidFill>
              <a:srgbClr val="CCCCCC"/>
            </a:solidFill>
            <a:ln w="12">
              <a:solidFill>
                <a:srgbClr val="000000"/>
              </a:solidFill>
              <a:prstDash val="solid"/>
              <a:round/>
              <a:headEnd/>
              <a:tailEnd/>
            </a:ln>
          </p:spPr>
          <p:txBody>
            <a:bodyPr/>
            <a:lstStyle/>
            <a:p>
              <a:endParaRPr lang="ja-JP" altLang="en-US"/>
            </a:p>
          </p:txBody>
        </p:sp>
        <p:sp>
          <p:nvSpPr>
            <p:cNvPr id="20" name="Rectangle 90">
              <a:extLst>
                <a:ext uri="{FF2B5EF4-FFF2-40B4-BE49-F238E27FC236}">
                  <a16:creationId xmlns:a16="http://schemas.microsoft.com/office/drawing/2014/main" id="{54C8D255-6AF2-D9F5-6AF6-CBE7D6B508FA}"/>
                </a:ext>
              </a:extLst>
            </p:cNvPr>
            <p:cNvSpPr>
              <a:spLocks noChangeArrowheads="1"/>
            </p:cNvSpPr>
            <p:nvPr/>
          </p:nvSpPr>
          <p:spPr bwMode="auto">
            <a:xfrm>
              <a:off x="1011657" y="3767980"/>
              <a:ext cx="3225159" cy="64330"/>
            </a:xfrm>
            <a:prstGeom prst="rect">
              <a:avLst/>
            </a:prstGeom>
            <a:solidFill>
              <a:srgbClr val="999999"/>
            </a:solidFill>
            <a:ln w="12">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21" name="Freeform 91">
              <a:extLst>
                <a:ext uri="{FF2B5EF4-FFF2-40B4-BE49-F238E27FC236}">
                  <a16:creationId xmlns:a16="http://schemas.microsoft.com/office/drawing/2014/main" id="{8D709DAF-2E88-6BBE-7E3B-D80AD19D6992}"/>
                </a:ext>
              </a:extLst>
            </p:cNvPr>
            <p:cNvSpPr>
              <a:spLocks/>
            </p:cNvSpPr>
            <p:nvPr/>
          </p:nvSpPr>
          <p:spPr bwMode="auto">
            <a:xfrm>
              <a:off x="1502174" y="2187713"/>
              <a:ext cx="711251" cy="377588"/>
            </a:xfrm>
            <a:custGeom>
              <a:avLst/>
              <a:gdLst>
                <a:gd name="T0" fmla="*/ 2147483646 w 174"/>
                <a:gd name="T1" fmla="*/ 2147483646 h 135"/>
                <a:gd name="T2" fmla="*/ 0 w 174"/>
                <a:gd name="T3" fmla="*/ 2147483646 h 135"/>
                <a:gd name="T4" fmla="*/ 2147483646 w 174"/>
                <a:gd name="T5" fmla="*/ 0 h 135"/>
                <a:gd name="T6" fmla="*/ 2147483646 w 174"/>
                <a:gd name="T7" fmla="*/ 0 h 135"/>
                <a:gd name="T8" fmla="*/ 2147483646 w 174"/>
                <a:gd name="T9" fmla="*/ 2147483646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35">
                  <a:moveTo>
                    <a:pt x="131" y="135"/>
                  </a:moveTo>
                  <a:lnTo>
                    <a:pt x="0" y="135"/>
                  </a:lnTo>
                  <a:lnTo>
                    <a:pt x="49" y="0"/>
                  </a:lnTo>
                  <a:lnTo>
                    <a:pt x="174" y="0"/>
                  </a:lnTo>
                  <a:lnTo>
                    <a:pt x="131" y="13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2" name="Freeform 92">
              <a:extLst>
                <a:ext uri="{FF2B5EF4-FFF2-40B4-BE49-F238E27FC236}">
                  <a16:creationId xmlns:a16="http://schemas.microsoft.com/office/drawing/2014/main" id="{D4214250-03DF-DB6E-3F41-F0E166832FAB}"/>
                </a:ext>
              </a:extLst>
            </p:cNvPr>
            <p:cNvSpPr>
              <a:spLocks/>
            </p:cNvSpPr>
            <p:nvPr/>
          </p:nvSpPr>
          <p:spPr bwMode="auto">
            <a:xfrm>
              <a:off x="1220127" y="2671580"/>
              <a:ext cx="764393" cy="453102"/>
            </a:xfrm>
            <a:custGeom>
              <a:avLst/>
              <a:gdLst>
                <a:gd name="T0" fmla="*/ 2147483646 w 187"/>
                <a:gd name="T1" fmla="*/ 2147483646 h 162"/>
                <a:gd name="T2" fmla="*/ 0 w 187"/>
                <a:gd name="T3" fmla="*/ 2147483646 h 162"/>
                <a:gd name="T4" fmla="*/ 2147483646 w 187"/>
                <a:gd name="T5" fmla="*/ 0 h 162"/>
                <a:gd name="T6" fmla="*/ 2147483646 w 187"/>
                <a:gd name="T7" fmla="*/ 0 h 162"/>
                <a:gd name="T8" fmla="*/ 2147483646 w 187"/>
                <a:gd name="T9" fmla="*/ 2147483646 h 1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62">
                  <a:moveTo>
                    <a:pt x="142" y="162"/>
                  </a:moveTo>
                  <a:lnTo>
                    <a:pt x="0" y="162"/>
                  </a:lnTo>
                  <a:lnTo>
                    <a:pt x="59" y="0"/>
                  </a:lnTo>
                  <a:lnTo>
                    <a:pt x="187" y="0"/>
                  </a:lnTo>
                  <a:lnTo>
                    <a:pt x="142" y="16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3" name="Freeform 93">
              <a:extLst>
                <a:ext uri="{FF2B5EF4-FFF2-40B4-BE49-F238E27FC236}">
                  <a16:creationId xmlns:a16="http://schemas.microsoft.com/office/drawing/2014/main" id="{DEA059BB-1BBD-4DA6-71D4-47140BF498AA}"/>
                </a:ext>
              </a:extLst>
            </p:cNvPr>
            <p:cNvSpPr>
              <a:spLocks/>
            </p:cNvSpPr>
            <p:nvPr/>
          </p:nvSpPr>
          <p:spPr bwMode="auto">
            <a:xfrm>
              <a:off x="2961464" y="2196101"/>
              <a:ext cx="551834" cy="436323"/>
            </a:xfrm>
            <a:custGeom>
              <a:avLst/>
              <a:gdLst>
                <a:gd name="T0" fmla="*/ 2147483646 w 135"/>
                <a:gd name="T1" fmla="*/ 2147483646 h 156"/>
                <a:gd name="T2" fmla="*/ 0 w 135"/>
                <a:gd name="T3" fmla="*/ 2147483646 h 156"/>
                <a:gd name="T4" fmla="*/ 2147483646 w 135"/>
                <a:gd name="T5" fmla="*/ 0 h 156"/>
                <a:gd name="T6" fmla="*/ 2147483646 w 135"/>
                <a:gd name="T7" fmla="*/ 0 h 156"/>
                <a:gd name="T8" fmla="*/ 2147483646 w 13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156">
                  <a:moveTo>
                    <a:pt x="132" y="156"/>
                  </a:moveTo>
                  <a:lnTo>
                    <a:pt x="0" y="156"/>
                  </a:lnTo>
                  <a:lnTo>
                    <a:pt x="23" y="0"/>
                  </a:lnTo>
                  <a:lnTo>
                    <a:pt x="135" y="0"/>
                  </a:lnTo>
                  <a:lnTo>
                    <a:pt x="132"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4" name="Freeform 94">
              <a:extLst>
                <a:ext uri="{FF2B5EF4-FFF2-40B4-BE49-F238E27FC236}">
                  <a16:creationId xmlns:a16="http://schemas.microsoft.com/office/drawing/2014/main" id="{35CC61EF-02F5-8997-1387-91F932076942}"/>
                </a:ext>
              </a:extLst>
            </p:cNvPr>
            <p:cNvSpPr>
              <a:spLocks/>
            </p:cNvSpPr>
            <p:nvPr/>
          </p:nvSpPr>
          <p:spPr bwMode="auto">
            <a:xfrm>
              <a:off x="2879713" y="2688362"/>
              <a:ext cx="633587" cy="436323"/>
            </a:xfrm>
            <a:custGeom>
              <a:avLst/>
              <a:gdLst>
                <a:gd name="T0" fmla="*/ 2147483646 w 155"/>
                <a:gd name="T1" fmla="*/ 2147483646 h 156"/>
                <a:gd name="T2" fmla="*/ 0 w 155"/>
                <a:gd name="T3" fmla="*/ 2147483646 h 156"/>
                <a:gd name="T4" fmla="*/ 2147483646 w 155"/>
                <a:gd name="T5" fmla="*/ 0 h 156"/>
                <a:gd name="T6" fmla="*/ 2147483646 w 155"/>
                <a:gd name="T7" fmla="*/ 0 h 156"/>
                <a:gd name="T8" fmla="*/ 2147483646 w 15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56">
                  <a:moveTo>
                    <a:pt x="151" y="156"/>
                  </a:moveTo>
                  <a:lnTo>
                    <a:pt x="0" y="156"/>
                  </a:lnTo>
                  <a:lnTo>
                    <a:pt x="27" y="0"/>
                  </a:lnTo>
                  <a:lnTo>
                    <a:pt x="155" y="0"/>
                  </a:lnTo>
                  <a:lnTo>
                    <a:pt x="151"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5" name="Freeform 95">
              <a:extLst>
                <a:ext uri="{FF2B5EF4-FFF2-40B4-BE49-F238E27FC236}">
                  <a16:creationId xmlns:a16="http://schemas.microsoft.com/office/drawing/2014/main" id="{D50F236D-E00B-ABB4-C509-8F88C4ABD2DC}"/>
                </a:ext>
              </a:extLst>
            </p:cNvPr>
            <p:cNvSpPr>
              <a:spLocks/>
            </p:cNvSpPr>
            <p:nvPr/>
          </p:nvSpPr>
          <p:spPr bwMode="auto">
            <a:xfrm>
              <a:off x="1604364" y="3298092"/>
              <a:ext cx="976951" cy="349618"/>
            </a:xfrm>
            <a:custGeom>
              <a:avLst/>
              <a:gdLst>
                <a:gd name="T0" fmla="*/ 2147483646 w 239"/>
                <a:gd name="T1" fmla="*/ 2147483646 h 125"/>
                <a:gd name="T2" fmla="*/ 0 w 239"/>
                <a:gd name="T3" fmla="*/ 2147483646 h 125"/>
                <a:gd name="T4" fmla="*/ 2147483646 w 239"/>
                <a:gd name="T5" fmla="*/ 0 h 125"/>
                <a:gd name="T6" fmla="*/ 2147483646 w 239"/>
                <a:gd name="T7" fmla="*/ 0 h 125"/>
                <a:gd name="T8" fmla="*/ 2147483646 w 239"/>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125">
                  <a:moveTo>
                    <a:pt x="210" y="125"/>
                  </a:moveTo>
                  <a:lnTo>
                    <a:pt x="0" y="125"/>
                  </a:lnTo>
                  <a:lnTo>
                    <a:pt x="49" y="0"/>
                  </a:lnTo>
                  <a:lnTo>
                    <a:pt x="239" y="0"/>
                  </a:lnTo>
                  <a:lnTo>
                    <a:pt x="210"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6" name="Freeform 96">
              <a:extLst>
                <a:ext uri="{FF2B5EF4-FFF2-40B4-BE49-F238E27FC236}">
                  <a16:creationId xmlns:a16="http://schemas.microsoft.com/office/drawing/2014/main" id="{B507CEDD-656A-6827-7ABD-83F3EB18B660}"/>
                </a:ext>
              </a:extLst>
            </p:cNvPr>
            <p:cNvSpPr>
              <a:spLocks/>
            </p:cNvSpPr>
            <p:nvPr/>
          </p:nvSpPr>
          <p:spPr bwMode="auto">
            <a:xfrm>
              <a:off x="2736645" y="3298092"/>
              <a:ext cx="858407" cy="349618"/>
            </a:xfrm>
            <a:custGeom>
              <a:avLst/>
              <a:gdLst>
                <a:gd name="T0" fmla="*/ 2147483646 w 210"/>
                <a:gd name="T1" fmla="*/ 2147483646 h 125"/>
                <a:gd name="T2" fmla="*/ 0 w 210"/>
                <a:gd name="T3" fmla="*/ 2147483646 h 125"/>
                <a:gd name="T4" fmla="*/ 2147483646 w 210"/>
                <a:gd name="T5" fmla="*/ 0 h 125"/>
                <a:gd name="T6" fmla="*/ 2147483646 w 210"/>
                <a:gd name="T7" fmla="*/ 0 h 125"/>
                <a:gd name="T8" fmla="*/ 2147483646 w 210"/>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25">
                  <a:moveTo>
                    <a:pt x="208" y="125"/>
                  </a:moveTo>
                  <a:lnTo>
                    <a:pt x="0" y="125"/>
                  </a:lnTo>
                  <a:lnTo>
                    <a:pt x="19" y="0"/>
                  </a:lnTo>
                  <a:lnTo>
                    <a:pt x="210" y="0"/>
                  </a:lnTo>
                  <a:lnTo>
                    <a:pt x="208"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7" name="Freeform 103">
              <a:extLst>
                <a:ext uri="{FF2B5EF4-FFF2-40B4-BE49-F238E27FC236}">
                  <a16:creationId xmlns:a16="http://schemas.microsoft.com/office/drawing/2014/main" id="{DDA33B7D-6353-DFE0-71D8-00596E21CB26}"/>
                </a:ext>
              </a:extLst>
            </p:cNvPr>
            <p:cNvSpPr>
              <a:spLocks/>
            </p:cNvSpPr>
            <p:nvPr/>
          </p:nvSpPr>
          <p:spPr bwMode="auto">
            <a:xfrm>
              <a:off x="3296653" y="3373613"/>
              <a:ext cx="249348" cy="296474"/>
            </a:xfrm>
            <a:custGeom>
              <a:avLst/>
              <a:gdLst>
                <a:gd name="T0" fmla="*/ 2147483646 w 61"/>
                <a:gd name="T1" fmla="*/ 2147483646 h 106"/>
                <a:gd name="T2" fmla="*/ 2147483646 w 61"/>
                <a:gd name="T3" fmla="*/ 2147483646 h 106"/>
                <a:gd name="T4" fmla="*/ 2147483646 w 61"/>
                <a:gd name="T5" fmla="*/ 2147483646 h 106"/>
                <a:gd name="T6" fmla="*/ 2147483646 w 61"/>
                <a:gd name="T7" fmla="*/ 2147483646 h 106"/>
                <a:gd name="T8" fmla="*/ 2147483646 w 61"/>
                <a:gd name="T9" fmla="*/ 2147483646 h 106"/>
                <a:gd name="T10" fmla="*/ 2147483646 w 61"/>
                <a:gd name="T11" fmla="*/ 2147483646 h 106"/>
                <a:gd name="T12" fmla="*/ 2147483646 w 61"/>
                <a:gd name="T13" fmla="*/ 2147483646 h 106"/>
                <a:gd name="T14" fmla="*/ 2147483646 w 61"/>
                <a:gd name="T15" fmla="*/ 2147483646 h 106"/>
                <a:gd name="T16" fmla="*/ 2147483646 w 61"/>
                <a:gd name="T17" fmla="*/ 2147483646 h 106"/>
                <a:gd name="T18" fmla="*/ 2147483646 w 61"/>
                <a:gd name="T19" fmla="*/ 0 h 106"/>
                <a:gd name="T20" fmla="*/ 2147483646 w 61"/>
                <a:gd name="T21" fmla="*/ 2147483646 h 106"/>
                <a:gd name="T22" fmla="*/ 2147483646 w 61"/>
                <a:gd name="T23" fmla="*/ 2147483646 h 106"/>
                <a:gd name="T24" fmla="*/ 2147483646 w 61"/>
                <a:gd name="T25" fmla="*/ 2147483646 h 106"/>
                <a:gd name="T26" fmla="*/ 2147483646 w 61"/>
                <a:gd name="T27" fmla="*/ 2147483646 h 106"/>
                <a:gd name="T28" fmla="*/ 2147483646 w 61"/>
                <a:gd name="T29" fmla="*/ 2147483646 h 106"/>
                <a:gd name="T30" fmla="*/ 2147483646 w 61"/>
                <a:gd name="T31" fmla="*/ 2147483646 h 106"/>
                <a:gd name="T32" fmla="*/ 2147483646 w 61"/>
                <a:gd name="T33" fmla="*/ 2147483646 h 106"/>
                <a:gd name="T34" fmla="*/ 2147483646 w 61"/>
                <a:gd name="T35" fmla="*/ 2147483646 h 106"/>
                <a:gd name="T36" fmla="*/ 2147483646 w 61"/>
                <a:gd name="T37" fmla="*/ 2147483646 h 106"/>
                <a:gd name="T38" fmla="*/ 2147483646 w 61"/>
                <a:gd name="T39" fmla="*/ 2147483646 h 106"/>
                <a:gd name="T40" fmla="*/ 2147483646 w 61"/>
                <a:gd name="T41" fmla="*/ 2147483646 h 106"/>
                <a:gd name="T42" fmla="*/ 2147483646 w 61"/>
                <a:gd name="T43" fmla="*/ 2147483646 h 106"/>
                <a:gd name="T44" fmla="*/ 0 w 61"/>
                <a:gd name="T45" fmla="*/ 2147483646 h 106"/>
                <a:gd name="T46" fmla="*/ 2147483646 w 61"/>
                <a:gd name="T47" fmla="*/ 2147483646 h 106"/>
                <a:gd name="T48" fmla="*/ 2147483646 w 61"/>
                <a:gd name="T49" fmla="*/ 2147483646 h 106"/>
                <a:gd name="T50" fmla="*/ 2147483646 w 61"/>
                <a:gd name="T51" fmla="*/ 2147483646 h 106"/>
                <a:gd name="T52" fmla="*/ 2147483646 w 61"/>
                <a:gd name="T53" fmla="*/ 2147483646 h 106"/>
                <a:gd name="T54" fmla="*/ 2147483646 w 61"/>
                <a:gd name="T55" fmla="*/ 2147483646 h 106"/>
                <a:gd name="T56" fmla="*/ 2147483646 w 61"/>
                <a:gd name="T57" fmla="*/ 2147483646 h 106"/>
                <a:gd name="T58" fmla="*/ 2147483646 w 61"/>
                <a:gd name="T59" fmla="*/ 2147483646 h 106"/>
                <a:gd name="T60" fmla="*/ 2147483646 w 61"/>
                <a:gd name="T61" fmla="*/ 2147483646 h 106"/>
                <a:gd name="T62" fmla="*/ 2147483646 w 61"/>
                <a:gd name="T63" fmla="*/ 2147483646 h 106"/>
                <a:gd name="T64" fmla="*/ 2147483646 w 61"/>
                <a:gd name="T65" fmla="*/ 2147483646 h 106"/>
                <a:gd name="T66" fmla="*/ 2147483646 w 61"/>
                <a:gd name="T67" fmla="*/ 2147483646 h 106"/>
                <a:gd name="T68" fmla="*/ 2147483646 w 61"/>
                <a:gd name="T69" fmla="*/ 2147483646 h 106"/>
                <a:gd name="T70" fmla="*/ 2147483646 w 61"/>
                <a:gd name="T71" fmla="*/ 2147483646 h 106"/>
                <a:gd name="T72" fmla="*/ 2147483646 w 61"/>
                <a:gd name="T73" fmla="*/ 2147483646 h 106"/>
                <a:gd name="T74" fmla="*/ 2147483646 w 61"/>
                <a:gd name="T75" fmla="*/ 2147483646 h 106"/>
                <a:gd name="T76" fmla="*/ 2147483646 w 61"/>
                <a:gd name="T77" fmla="*/ 2147483646 h 106"/>
                <a:gd name="T78" fmla="*/ 2147483646 w 61"/>
                <a:gd name="T79" fmla="*/ 2147483646 h 106"/>
                <a:gd name="T80" fmla="*/ 2147483646 w 61"/>
                <a:gd name="T81" fmla="*/ 2147483646 h 106"/>
                <a:gd name="T82" fmla="*/ 2147483646 w 61"/>
                <a:gd name="T83" fmla="*/ 2147483646 h 106"/>
                <a:gd name="T84" fmla="*/ 2147483646 w 61"/>
                <a:gd name="T85" fmla="*/ 2147483646 h 106"/>
                <a:gd name="T86" fmla="*/ 2147483646 w 61"/>
                <a:gd name="T87" fmla="*/ 2147483646 h 1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106">
                  <a:moveTo>
                    <a:pt x="61" y="76"/>
                  </a:moveTo>
                  <a:lnTo>
                    <a:pt x="61" y="74"/>
                  </a:lnTo>
                  <a:lnTo>
                    <a:pt x="61" y="69"/>
                  </a:lnTo>
                  <a:lnTo>
                    <a:pt x="59" y="64"/>
                  </a:lnTo>
                  <a:lnTo>
                    <a:pt x="58" y="56"/>
                  </a:lnTo>
                  <a:lnTo>
                    <a:pt x="55" y="38"/>
                  </a:lnTo>
                  <a:lnTo>
                    <a:pt x="50" y="21"/>
                  </a:lnTo>
                  <a:lnTo>
                    <a:pt x="43" y="10"/>
                  </a:lnTo>
                  <a:lnTo>
                    <a:pt x="33" y="2"/>
                  </a:lnTo>
                  <a:lnTo>
                    <a:pt x="22" y="0"/>
                  </a:lnTo>
                  <a:lnTo>
                    <a:pt x="18" y="2"/>
                  </a:lnTo>
                  <a:lnTo>
                    <a:pt x="15" y="5"/>
                  </a:lnTo>
                  <a:lnTo>
                    <a:pt x="13" y="8"/>
                  </a:lnTo>
                  <a:lnTo>
                    <a:pt x="13" y="12"/>
                  </a:lnTo>
                  <a:lnTo>
                    <a:pt x="17" y="17"/>
                  </a:lnTo>
                  <a:lnTo>
                    <a:pt x="22" y="21"/>
                  </a:lnTo>
                  <a:lnTo>
                    <a:pt x="25" y="28"/>
                  </a:lnTo>
                  <a:lnTo>
                    <a:pt x="22" y="28"/>
                  </a:lnTo>
                  <a:lnTo>
                    <a:pt x="14" y="30"/>
                  </a:lnTo>
                  <a:lnTo>
                    <a:pt x="7" y="34"/>
                  </a:lnTo>
                  <a:lnTo>
                    <a:pt x="2" y="42"/>
                  </a:lnTo>
                  <a:lnTo>
                    <a:pt x="0" y="49"/>
                  </a:lnTo>
                  <a:lnTo>
                    <a:pt x="2" y="52"/>
                  </a:lnTo>
                  <a:lnTo>
                    <a:pt x="3" y="53"/>
                  </a:lnTo>
                  <a:lnTo>
                    <a:pt x="5" y="53"/>
                  </a:lnTo>
                  <a:lnTo>
                    <a:pt x="3" y="54"/>
                  </a:lnTo>
                  <a:lnTo>
                    <a:pt x="2" y="57"/>
                  </a:lnTo>
                  <a:lnTo>
                    <a:pt x="1" y="62"/>
                  </a:lnTo>
                  <a:lnTo>
                    <a:pt x="2" y="65"/>
                  </a:lnTo>
                  <a:lnTo>
                    <a:pt x="5" y="68"/>
                  </a:lnTo>
                  <a:lnTo>
                    <a:pt x="3" y="69"/>
                  </a:lnTo>
                  <a:lnTo>
                    <a:pt x="2" y="72"/>
                  </a:lnTo>
                  <a:lnTo>
                    <a:pt x="2" y="76"/>
                  </a:lnTo>
                  <a:lnTo>
                    <a:pt x="7" y="81"/>
                  </a:lnTo>
                  <a:lnTo>
                    <a:pt x="11" y="85"/>
                  </a:lnTo>
                  <a:lnTo>
                    <a:pt x="17" y="86"/>
                  </a:lnTo>
                  <a:lnTo>
                    <a:pt x="19" y="88"/>
                  </a:lnTo>
                  <a:lnTo>
                    <a:pt x="21" y="88"/>
                  </a:lnTo>
                  <a:lnTo>
                    <a:pt x="21" y="89"/>
                  </a:lnTo>
                  <a:lnTo>
                    <a:pt x="21" y="93"/>
                  </a:lnTo>
                  <a:lnTo>
                    <a:pt x="22" y="98"/>
                  </a:lnTo>
                  <a:lnTo>
                    <a:pt x="25" y="106"/>
                  </a:lnTo>
                  <a:lnTo>
                    <a:pt x="61" y="76"/>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8" name="Freeform 104">
              <a:extLst>
                <a:ext uri="{FF2B5EF4-FFF2-40B4-BE49-F238E27FC236}">
                  <a16:creationId xmlns:a16="http://schemas.microsoft.com/office/drawing/2014/main" id="{1E0B4084-344B-46C6-A600-5F69EC996973}"/>
                </a:ext>
              </a:extLst>
            </p:cNvPr>
            <p:cNvSpPr>
              <a:spLocks/>
            </p:cNvSpPr>
            <p:nvPr/>
          </p:nvSpPr>
          <p:spPr bwMode="auto">
            <a:xfrm>
              <a:off x="3513298" y="2934492"/>
              <a:ext cx="662199" cy="542605"/>
            </a:xfrm>
            <a:custGeom>
              <a:avLst/>
              <a:gdLst>
                <a:gd name="T0" fmla="*/ 2147483646 w 162"/>
                <a:gd name="T1" fmla="*/ 0 h 194"/>
                <a:gd name="T2" fmla="*/ 2147483646 w 162"/>
                <a:gd name="T3" fmla="*/ 2147483646 h 194"/>
                <a:gd name="T4" fmla="*/ 2147483646 w 162"/>
                <a:gd name="T5" fmla="*/ 2147483646 h 194"/>
                <a:gd name="T6" fmla="*/ 2147483646 w 162"/>
                <a:gd name="T7" fmla="*/ 2147483646 h 194"/>
                <a:gd name="T8" fmla="*/ 2147483646 w 162"/>
                <a:gd name="T9" fmla="*/ 2147483646 h 194"/>
                <a:gd name="T10" fmla="*/ 2147483646 w 162"/>
                <a:gd name="T11" fmla="*/ 2147483646 h 194"/>
                <a:gd name="T12" fmla="*/ 2147483646 w 162"/>
                <a:gd name="T13" fmla="*/ 2147483646 h 194"/>
                <a:gd name="T14" fmla="*/ 2147483646 w 162"/>
                <a:gd name="T15" fmla="*/ 2147483646 h 194"/>
                <a:gd name="T16" fmla="*/ 2147483646 w 162"/>
                <a:gd name="T17" fmla="*/ 2147483646 h 194"/>
                <a:gd name="T18" fmla="*/ 2147483646 w 162"/>
                <a:gd name="T19" fmla="*/ 2147483646 h 194"/>
                <a:gd name="T20" fmla="*/ 2147483646 w 162"/>
                <a:gd name="T21" fmla="*/ 2147483646 h 194"/>
                <a:gd name="T22" fmla="*/ 2147483646 w 162"/>
                <a:gd name="T23" fmla="*/ 2147483646 h 194"/>
                <a:gd name="T24" fmla="*/ 2147483646 w 162"/>
                <a:gd name="T25" fmla="*/ 2147483646 h 194"/>
                <a:gd name="T26" fmla="*/ 2147483646 w 162"/>
                <a:gd name="T27" fmla="*/ 2147483646 h 194"/>
                <a:gd name="T28" fmla="*/ 2147483646 w 162"/>
                <a:gd name="T29" fmla="*/ 2147483646 h 194"/>
                <a:gd name="T30" fmla="*/ 0 w 162"/>
                <a:gd name="T31" fmla="*/ 2147483646 h 194"/>
                <a:gd name="T32" fmla="*/ 2147483646 w 162"/>
                <a:gd name="T33" fmla="*/ 2147483646 h 194"/>
                <a:gd name="T34" fmla="*/ 2147483646 w 162"/>
                <a:gd name="T35" fmla="*/ 2147483646 h 194"/>
                <a:gd name="T36" fmla="*/ 2147483646 w 162"/>
                <a:gd name="T37" fmla="*/ 2147483646 h 194"/>
                <a:gd name="T38" fmla="*/ 2147483646 w 162"/>
                <a:gd name="T39" fmla="*/ 2147483646 h 194"/>
                <a:gd name="T40" fmla="*/ 2147483646 w 162"/>
                <a:gd name="T41" fmla="*/ 2147483646 h 194"/>
                <a:gd name="T42" fmla="*/ 2147483646 w 162"/>
                <a:gd name="T43" fmla="*/ 2147483646 h 194"/>
                <a:gd name="T44" fmla="*/ 2147483646 w 162"/>
                <a:gd name="T45" fmla="*/ 2147483646 h 194"/>
                <a:gd name="T46" fmla="*/ 2147483646 w 162"/>
                <a:gd name="T47" fmla="*/ 2147483646 h 194"/>
                <a:gd name="T48" fmla="*/ 2147483646 w 162"/>
                <a:gd name="T49" fmla="*/ 2147483646 h 194"/>
                <a:gd name="T50" fmla="*/ 2147483646 w 162"/>
                <a:gd name="T51" fmla="*/ 2147483646 h 194"/>
                <a:gd name="T52" fmla="*/ 2147483646 w 162"/>
                <a:gd name="T53" fmla="*/ 2147483646 h 194"/>
                <a:gd name="T54" fmla="*/ 2147483646 w 162"/>
                <a:gd name="T55" fmla="*/ 2147483646 h 194"/>
                <a:gd name="T56" fmla="*/ 2147483646 w 162"/>
                <a:gd name="T57" fmla="*/ 2147483646 h 194"/>
                <a:gd name="T58" fmla="*/ 2147483646 w 162"/>
                <a:gd name="T59" fmla="*/ 2147483646 h 194"/>
                <a:gd name="T60" fmla="*/ 2147483646 w 162"/>
                <a:gd name="T61" fmla="*/ 2147483646 h 194"/>
                <a:gd name="T62" fmla="*/ 2147483646 w 162"/>
                <a:gd name="T63" fmla="*/ 2147483646 h 194"/>
                <a:gd name="T64" fmla="*/ 2147483646 w 162"/>
                <a:gd name="T65" fmla="*/ 2147483646 h 194"/>
                <a:gd name="T66" fmla="*/ 2147483646 w 162"/>
                <a:gd name="T67" fmla="*/ 2147483646 h 194"/>
                <a:gd name="T68" fmla="*/ 2147483646 w 162"/>
                <a:gd name="T69" fmla="*/ 2147483646 h 194"/>
                <a:gd name="T70" fmla="*/ 2147483646 w 162"/>
                <a:gd name="T71" fmla="*/ 2147483646 h 194"/>
                <a:gd name="T72" fmla="*/ 2147483646 w 162"/>
                <a:gd name="T73" fmla="*/ 2147483646 h 194"/>
                <a:gd name="T74" fmla="*/ 2147483646 w 162"/>
                <a:gd name="T75" fmla="*/ 2147483646 h 194"/>
                <a:gd name="T76" fmla="*/ 2147483646 w 162"/>
                <a:gd name="T77" fmla="*/ 2147483646 h 194"/>
                <a:gd name="T78" fmla="*/ 2147483646 w 162"/>
                <a:gd name="T79" fmla="*/ 2147483646 h 194"/>
                <a:gd name="T80" fmla="*/ 2147483646 w 162"/>
                <a:gd name="T81" fmla="*/ 2147483646 h 194"/>
                <a:gd name="T82" fmla="*/ 2147483646 w 162"/>
                <a:gd name="T83" fmla="*/ 2147483646 h 194"/>
                <a:gd name="T84" fmla="*/ 2147483646 w 162"/>
                <a:gd name="T85" fmla="*/ 2147483646 h 194"/>
                <a:gd name="T86" fmla="*/ 2147483646 w 162"/>
                <a:gd name="T87" fmla="*/ 2147483646 h 194"/>
                <a:gd name="T88" fmla="*/ 2147483646 w 162"/>
                <a:gd name="T89" fmla="*/ 2147483646 h 194"/>
                <a:gd name="T90" fmla="*/ 2147483646 w 162"/>
                <a:gd name="T91" fmla="*/ 2147483646 h 194"/>
                <a:gd name="T92" fmla="*/ 2147483646 w 162"/>
                <a:gd name="T93" fmla="*/ 2147483646 h 194"/>
                <a:gd name="T94" fmla="*/ 2147483646 w 162"/>
                <a:gd name="T95" fmla="*/ 2147483646 h 194"/>
                <a:gd name="T96" fmla="*/ 2147483646 w 162"/>
                <a:gd name="T97" fmla="*/ 2147483646 h 194"/>
                <a:gd name="T98" fmla="*/ 2147483646 w 162"/>
                <a:gd name="T99" fmla="*/ 2147483646 h 194"/>
                <a:gd name="T100" fmla="*/ 2147483646 w 162"/>
                <a:gd name="T101" fmla="*/ 2147483646 h 194"/>
                <a:gd name="T102" fmla="*/ 2147483646 w 162"/>
                <a:gd name="T103" fmla="*/ 2147483646 h 194"/>
                <a:gd name="T104" fmla="*/ 2147483646 w 162"/>
                <a:gd name="T105" fmla="*/ 0 h 19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2" h="194">
                  <a:moveTo>
                    <a:pt x="68" y="0"/>
                  </a:moveTo>
                  <a:lnTo>
                    <a:pt x="66" y="1"/>
                  </a:lnTo>
                  <a:lnTo>
                    <a:pt x="62" y="4"/>
                  </a:lnTo>
                  <a:lnTo>
                    <a:pt x="58" y="9"/>
                  </a:lnTo>
                  <a:lnTo>
                    <a:pt x="52" y="16"/>
                  </a:lnTo>
                  <a:lnTo>
                    <a:pt x="45" y="26"/>
                  </a:lnTo>
                  <a:lnTo>
                    <a:pt x="40" y="38"/>
                  </a:lnTo>
                  <a:lnTo>
                    <a:pt x="33" y="53"/>
                  </a:lnTo>
                  <a:lnTo>
                    <a:pt x="29" y="69"/>
                  </a:lnTo>
                  <a:lnTo>
                    <a:pt x="28" y="69"/>
                  </a:lnTo>
                  <a:lnTo>
                    <a:pt x="25" y="70"/>
                  </a:lnTo>
                  <a:lnTo>
                    <a:pt x="14" y="74"/>
                  </a:lnTo>
                  <a:lnTo>
                    <a:pt x="9" y="78"/>
                  </a:lnTo>
                  <a:lnTo>
                    <a:pt x="4" y="82"/>
                  </a:lnTo>
                  <a:lnTo>
                    <a:pt x="1" y="90"/>
                  </a:lnTo>
                  <a:lnTo>
                    <a:pt x="0" y="98"/>
                  </a:lnTo>
                  <a:lnTo>
                    <a:pt x="1" y="107"/>
                  </a:lnTo>
                  <a:lnTo>
                    <a:pt x="4" y="115"/>
                  </a:lnTo>
                  <a:lnTo>
                    <a:pt x="9" y="119"/>
                  </a:lnTo>
                  <a:lnTo>
                    <a:pt x="16" y="123"/>
                  </a:lnTo>
                  <a:lnTo>
                    <a:pt x="26" y="127"/>
                  </a:lnTo>
                  <a:lnTo>
                    <a:pt x="29" y="129"/>
                  </a:lnTo>
                  <a:lnTo>
                    <a:pt x="30" y="129"/>
                  </a:lnTo>
                  <a:lnTo>
                    <a:pt x="30" y="131"/>
                  </a:lnTo>
                  <a:lnTo>
                    <a:pt x="32" y="137"/>
                  </a:lnTo>
                  <a:lnTo>
                    <a:pt x="34" y="147"/>
                  </a:lnTo>
                  <a:lnTo>
                    <a:pt x="38" y="158"/>
                  </a:lnTo>
                  <a:lnTo>
                    <a:pt x="46" y="170"/>
                  </a:lnTo>
                  <a:lnTo>
                    <a:pt x="57" y="179"/>
                  </a:lnTo>
                  <a:lnTo>
                    <a:pt x="72" y="189"/>
                  </a:lnTo>
                  <a:lnTo>
                    <a:pt x="91" y="194"/>
                  </a:lnTo>
                  <a:lnTo>
                    <a:pt x="105" y="187"/>
                  </a:lnTo>
                  <a:lnTo>
                    <a:pt x="115" y="182"/>
                  </a:lnTo>
                  <a:lnTo>
                    <a:pt x="133" y="174"/>
                  </a:lnTo>
                  <a:lnTo>
                    <a:pt x="145" y="167"/>
                  </a:lnTo>
                  <a:lnTo>
                    <a:pt x="154" y="163"/>
                  </a:lnTo>
                  <a:lnTo>
                    <a:pt x="159" y="161"/>
                  </a:lnTo>
                  <a:lnTo>
                    <a:pt x="162" y="159"/>
                  </a:lnTo>
                  <a:lnTo>
                    <a:pt x="162" y="137"/>
                  </a:lnTo>
                  <a:lnTo>
                    <a:pt x="161" y="117"/>
                  </a:lnTo>
                  <a:lnTo>
                    <a:pt x="159" y="99"/>
                  </a:lnTo>
                  <a:lnTo>
                    <a:pt x="159" y="85"/>
                  </a:lnTo>
                  <a:lnTo>
                    <a:pt x="159" y="73"/>
                  </a:lnTo>
                  <a:lnTo>
                    <a:pt x="158" y="62"/>
                  </a:lnTo>
                  <a:lnTo>
                    <a:pt x="158" y="53"/>
                  </a:lnTo>
                  <a:lnTo>
                    <a:pt x="157" y="46"/>
                  </a:lnTo>
                  <a:lnTo>
                    <a:pt x="157" y="37"/>
                  </a:lnTo>
                  <a:lnTo>
                    <a:pt x="157" y="33"/>
                  </a:lnTo>
                  <a:lnTo>
                    <a:pt x="157" y="30"/>
                  </a:lnTo>
                  <a:lnTo>
                    <a:pt x="68"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9" name="Freeform 105">
              <a:extLst>
                <a:ext uri="{FF2B5EF4-FFF2-40B4-BE49-F238E27FC236}">
                  <a16:creationId xmlns:a16="http://schemas.microsoft.com/office/drawing/2014/main" id="{3DC6E914-B0AB-70E7-26E7-2AFD59B98273}"/>
                </a:ext>
              </a:extLst>
            </p:cNvPr>
            <p:cNvSpPr>
              <a:spLocks/>
            </p:cNvSpPr>
            <p:nvPr/>
          </p:nvSpPr>
          <p:spPr bwMode="auto">
            <a:xfrm>
              <a:off x="1870064" y="3342845"/>
              <a:ext cx="359715" cy="237740"/>
            </a:xfrm>
            <a:custGeom>
              <a:avLst/>
              <a:gdLst>
                <a:gd name="T0" fmla="*/ 2147483646 w 88"/>
                <a:gd name="T1" fmla="*/ 2147483646 h 85"/>
                <a:gd name="T2" fmla="*/ 2147483646 w 88"/>
                <a:gd name="T3" fmla="*/ 2147483646 h 85"/>
                <a:gd name="T4" fmla="*/ 2147483646 w 88"/>
                <a:gd name="T5" fmla="*/ 2147483646 h 85"/>
                <a:gd name="T6" fmla="*/ 2147483646 w 88"/>
                <a:gd name="T7" fmla="*/ 2147483646 h 85"/>
                <a:gd name="T8" fmla="*/ 2147483646 w 88"/>
                <a:gd name="T9" fmla="*/ 2147483646 h 85"/>
                <a:gd name="T10" fmla="*/ 2147483646 w 88"/>
                <a:gd name="T11" fmla="*/ 2147483646 h 85"/>
                <a:gd name="T12" fmla="*/ 2147483646 w 88"/>
                <a:gd name="T13" fmla="*/ 2147483646 h 85"/>
                <a:gd name="T14" fmla="*/ 2147483646 w 88"/>
                <a:gd name="T15" fmla="*/ 2147483646 h 85"/>
                <a:gd name="T16" fmla="*/ 2147483646 w 88"/>
                <a:gd name="T17" fmla="*/ 2147483646 h 85"/>
                <a:gd name="T18" fmla="*/ 2147483646 w 88"/>
                <a:gd name="T19" fmla="*/ 2147483646 h 85"/>
                <a:gd name="T20" fmla="*/ 2147483646 w 88"/>
                <a:gd name="T21" fmla="*/ 2147483646 h 85"/>
                <a:gd name="T22" fmla="*/ 2147483646 w 88"/>
                <a:gd name="T23" fmla="*/ 0 h 85"/>
                <a:gd name="T24" fmla="*/ 2147483646 w 88"/>
                <a:gd name="T25" fmla="*/ 0 h 85"/>
                <a:gd name="T26" fmla="*/ 2147483646 w 88"/>
                <a:gd name="T27" fmla="*/ 2147483646 h 85"/>
                <a:gd name="T28" fmla="*/ 0 w 88"/>
                <a:gd name="T29" fmla="*/ 2147483646 h 85"/>
                <a:gd name="T30" fmla="*/ 0 w 88"/>
                <a:gd name="T31" fmla="*/ 2147483646 h 85"/>
                <a:gd name="T32" fmla="*/ 2147483646 w 88"/>
                <a:gd name="T33" fmla="*/ 2147483646 h 85"/>
                <a:gd name="T34" fmla="*/ 2147483646 w 88"/>
                <a:gd name="T35" fmla="*/ 2147483646 h 85"/>
                <a:gd name="T36" fmla="*/ 2147483646 w 88"/>
                <a:gd name="T37" fmla="*/ 2147483646 h 85"/>
                <a:gd name="T38" fmla="*/ 2147483646 w 88"/>
                <a:gd name="T39" fmla="*/ 2147483646 h 85"/>
                <a:gd name="T40" fmla="*/ 2147483646 w 88"/>
                <a:gd name="T41" fmla="*/ 2147483646 h 85"/>
                <a:gd name="T42" fmla="*/ 2147483646 w 88"/>
                <a:gd name="T43" fmla="*/ 2147483646 h 85"/>
                <a:gd name="T44" fmla="*/ 2147483646 w 88"/>
                <a:gd name="T45" fmla="*/ 2147483646 h 85"/>
                <a:gd name="T46" fmla="*/ 2147483646 w 88"/>
                <a:gd name="T47" fmla="*/ 2147483646 h 85"/>
                <a:gd name="T48" fmla="*/ 2147483646 w 88"/>
                <a:gd name="T49" fmla="*/ 2147483646 h 85"/>
                <a:gd name="T50" fmla="*/ 2147483646 w 88"/>
                <a:gd name="T51" fmla="*/ 2147483646 h 85"/>
                <a:gd name="T52" fmla="*/ 2147483646 w 88"/>
                <a:gd name="T53" fmla="*/ 2147483646 h 85"/>
                <a:gd name="T54" fmla="*/ 2147483646 w 88"/>
                <a:gd name="T55" fmla="*/ 2147483646 h 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85">
                  <a:moveTo>
                    <a:pt x="88" y="77"/>
                  </a:moveTo>
                  <a:lnTo>
                    <a:pt x="75" y="64"/>
                  </a:lnTo>
                  <a:lnTo>
                    <a:pt x="63" y="52"/>
                  </a:lnTo>
                  <a:lnTo>
                    <a:pt x="44" y="33"/>
                  </a:lnTo>
                  <a:lnTo>
                    <a:pt x="31" y="20"/>
                  </a:lnTo>
                  <a:lnTo>
                    <a:pt x="23" y="11"/>
                  </a:lnTo>
                  <a:lnTo>
                    <a:pt x="17" y="5"/>
                  </a:lnTo>
                  <a:lnTo>
                    <a:pt x="13" y="3"/>
                  </a:lnTo>
                  <a:lnTo>
                    <a:pt x="13" y="1"/>
                  </a:lnTo>
                  <a:lnTo>
                    <a:pt x="12" y="1"/>
                  </a:lnTo>
                  <a:lnTo>
                    <a:pt x="9" y="0"/>
                  </a:lnTo>
                  <a:lnTo>
                    <a:pt x="5" y="0"/>
                  </a:lnTo>
                  <a:lnTo>
                    <a:pt x="3" y="1"/>
                  </a:lnTo>
                  <a:lnTo>
                    <a:pt x="0" y="5"/>
                  </a:lnTo>
                  <a:lnTo>
                    <a:pt x="0" y="8"/>
                  </a:lnTo>
                  <a:lnTo>
                    <a:pt x="1" y="11"/>
                  </a:lnTo>
                  <a:lnTo>
                    <a:pt x="3" y="12"/>
                  </a:lnTo>
                  <a:lnTo>
                    <a:pt x="16" y="24"/>
                  </a:lnTo>
                  <a:lnTo>
                    <a:pt x="27" y="36"/>
                  </a:lnTo>
                  <a:lnTo>
                    <a:pt x="44" y="53"/>
                  </a:lnTo>
                  <a:lnTo>
                    <a:pt x="57" y="67"/>
                  </a:lnTo>
                  <a:lnTo>
                    <a:pt x="67" y="76"/>
                  </a:lnTo>
                  <a:lnTo>
                    <a:pt x="72" y="81"/>
                  </a:lnTo>
                  <a:lnTo>
                    <a:pt x="75" y="84"/>
                  </a:lnTo>
                  <a:lnTo>
                    <a:pt x="76" y="85"/>
                  </a:lnTo>
                  <a:lnTo>
                    <a:pt x="88" y="77"/>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30" name="Freeform 106">
              <a:extLst>
                <a:ext uri="{FF2B5EF4-FFF2-40B4-BE49-F238E27FC236}">
                  <a16:creationId xmlns:a16="http://schemas.microsoft.com/office/drawing/2014/main" id="{CE542081-71BE-DD65-83D0-FDBC0DF0F58D}"/>
                </a:ext>
              </a:extLst>
            </p:cNvPr>
            <p:cNvSpPr>
              <a:spLocks/>
            </p:cNvSpPr>
            <p:nvPr/>
          </p:nvSpPr>
          <p:spPr bwMode="auto">
            <a:xfrm>
              <a:off x="1874149" y="945871"/>
              <a:ext cx="931985" cy="749579"/>
            </a:xfrm>
            <a:custGeom>
              <a:avLst/>
              <a:gdLst>
                <a:gd name="T0" fmla="*/ 2147483646 w 228"/>
                <a:gd name="T1" fmla="*/ 2147483646 h 268"/>
                <a:gd name="T2" fmla="*/ 2147483646 w 228"/>
                <a:gd name="T3" fmla="*/ 2147483646 h 268"/>
                <a:gd name="T4" fmla="*/ 2147483646 w 228"/>
                <a:gd name="T5" fmla="*/ 2147483646 h 268"/>
                <a:gd name="T6" fmla="*/ 2147483646 w 228"/>
                <a:gd name="T7" fmla="*/ 2147483646 h 268"/>
                <a:gd name="T8" fmla="*/ 2147483646 w 228"/>
                <a:gd name="T9" fmla="*/ 2147483646 h 268"/>
                <a:gd name="T10" fmla="*/ 2147483646 w 228"/>
                <a:gd name="T11" fmla="*/ 2147483646 h 268"/>
                <a:gd name="T12" fmla="*/ 2147483646 w 228"/>
                <a:gd name="T13" fmla="*/ 2147483646 h 268"/>
                <a:gd name="T14" fmla="*/ 2147483646 w 228"/>
                <a:gd name="T15" fmla="*/ 2147483646 h 268"/>
                <a:gd name="T16" fmla="*/ 2147483646 w 228"/>
                <a:gd name="T17" fmla="*/ 2147483646 h 268"/>
                <a:gd name="T18" fmla="*/ 2147483646 w 228"/>
                <a:gd name="T19" fmla="*/ 2147483646 h 268"/>
                <a:gd name="T20" fmla="*/ 2147483646 w 228"/>
                <a:gd name="T21" fmla="*/ 2147483646 h 268"/>
                <a:gd name="T22" fmla="*/ 2147483646 w 228"/>
                <a:gd name="T23" fmla="*/ 2147483646 h 268"/>
                <a:gd name="T24" fmla="*/ 2147483646 w 228"/>
                <a:gd name="T25" fmla="*/ 2147483646 h 268"/>
                <a:gd name="T26" fmla="*/ 2147483646 w 228"/>
                <a:gd name="T27" fmla="*/ 2147483646 h 268"/>
                <a:gd name="T28" fmla="*/ 2147483646 w 228"/>
                <a:gd name="T29" fmla="*/ 2147483646 h 268"/>
                <a:gd name="T30" fmla="*/ 2147483646 w 228"/>
                <a:gd name="T31" fmla="*/ 2147483646 h 268"/>
                <a:gd name="T32" fmla="*/ 2147483646 w 228"/>
                <a:gd name="T33" fmla="*/ 2147483646 h 268"/>
                <a:gd name="T34" fmla="*/ 2147483646 w 228"/>
                <a:gd name="T35" fmla="*/ 2147483646 h 268"/>
                <a:gd name="T36" fmla="*/ 2147483646 w 228"/>
                <a:gd name="T37" fmla="*/ 2147483646 h 268"/>
                <a:gd name="T38" fmla="*/ 2147483646 w 228"/>
                <a:gd name="T39" fmla="*/ 2147483646 h 268"/>
                <a:gd name="T40" fmla="*/ 2147483646 w 228"/>
                <a:gd name="T41" fmla="*/ 2147483646 h 268"/>
                <a:gd name="T42" fmla="*/ 2147483646 w 228"/>
                <a:gd name="T43" fmla="*/ 2147483646 h 268"/>
                <a:gd name="T44" fmla="*/ 2147483646 w 228"/>
                <a:gd name="T45" fmla="*/ 2147483646 h 268"/>
                <a:gd name="T46" fmla="*/ 2147483646 w 228"/>
                <a:gd name="T47" fmla="*/ 2147483646 h 268"/>
                <a:gd name="T48" fmla="*/ 2147483646 w 228"/>
                <a:gd name="T49" fmla="*/ 2147483646 h 268"/>
                <a:gd name="T50" fmla="*/ 2147483646 w 228"/>
                <a:gd name="T51" fmla="*/ 2147483646 h 268"/>
                <a:gd name="T52" fmla="*/ 2147483646 w 228"/>
                <a:gd name="T53" fmla="*/ 2147483646 h 268"/>
                <a:gd name="T54" fmla="*/ 2147483646 w 228"/>
                <a:gd name="T55" fmla="*/ 2147483646 h 268"/>
                <a:gd name="T56" fmla="*/ 2147483646 w 228"/>
                <a:gd name="T57" fmla="*/ 2147483646 h 268"/>
                <a:gd name="T58" fmla="*/ 2147483646 w 228"/>
                <a:gd name="T59" fmla="*/ 2147483646 h 268"/>
                <a:gd name="T60" fmla="*/ 2147483646 w 228"/>
                <a:gd name="T61" fmla="*/ 2147483646 h 268"/>
                <a:gd name="T62" fmla="*/ 2147483646 w 228"/>
                <a:gd name="T63" fmla="*/ 0 h 268"/>
                <a:gd name="T64" fmla="*/ 2147483646 w 228"/>
                <a:gd name="T65" fmla="*/ 2147483646 h 268"/>
                <a:gd name="T66" fmla="*/ 2147483646 w 228"/>
                <a:gd name="T67" fmla="*/ 2147483646 h 268"/>
                <a:gd name="T68" fmla="*/ 2147483646 w 228"/>
                <a:gd name="T69" fmla="*/ 2147483646 h 268"/>
                <a:gd name="T70" fmla="*/ 2147483646 w 228"/>
                <a:gd name="T71" fmla="*/ 2147483646 h 268"/>
                <a:gd name="T72" fmla="*/ 2147483646 w 228"/>
                <a:gd name="T73" fmla="*/ 2147483646 h 268"/>
                <a:gd name="T74" fmla="*/ 2147483646 w 228"/>
                <a:gd name="T75" fmla="*/ 2147483646 h 268"/>
                <a:gd name="T76" fmla="*/ 2147483646 w 228"/>
                <a:gd name="T77" fmla="*/ 2147483646 h 268"/>
                <a:gd name="T78" fmla="*/ 2147483646 w 228"/>
                <a:gd name="T79" fmla="*/ 2147483646 h 2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28" h="268">
                  <a:moveTo>
                    <a:pt x="204" y="151"/>
                  </a:moveTo>
                  <a:lnTo>
                    <a:pt x="212" y="156"/>
                  </a:lnTo>
                  <a:lnTo>
                    <a:pt x="215" y="161"/>
                  </a:lnTo>
                  <a:lnTo>
                    <a:pt x="215" y="167"/>
                  </a:lnTo>
                  <a:lnTo>
                    <a:pt x="215" y="172"/>
                  </a:lnTo>
                  <a:lnTo>
                    <a:pt x="219" y="179"/>
                  </a:lnTo>
                  <a:lnTo>
                    <a:pt x="220" y="187"/>
                  </a:lnTo>
                  <a:lnTo>
                    <a:pt x="220" y="188"/>
                  </a:lnTo>
                  <a:lnTo>
                    <a:pt x="225" y="195"/>
                  </a:lnTo>
                  <a:lnTo>
                    <a:pt x="227" y="203"/>
                  </a:lnTo>
                  <a:lnTo>
                    <a:pt x="225" y="211"/>
                  </a:lnTo>
                  <a:lnTo>
                    <a:pt x="221" y="216"/>
                  </a:lnTo>
                  <a:lnTo>
                    <a:pt x="216" y="220"/>
                  </a:lnTo>
                  <a:lnTo>
                    <a:pt x="209" y="221"/>
                  </a:lnTo>
                  <a:lnTo>
                    <a:pt x="177" y="229"/>
                  </a:lnTo>
                  <a:lnTo>
                    <a:pt x="148" y="236"/>
                  </a:lnTo>
                  <a:lnTo>
                    <a:pt x="124" y="243"/>
                  </a:lnTo>
                  <a:lnTo>
                    <a:pt x="103" y="248"/>
                  </a:lnTo>
                  <a:lnTo>
                    <a:pt x="84" y="253"/>
                  </a:lnTo>
                  <a:lnTo>
                    <a:pt x="70" y="256"/>
                  </a:lnTo>
                  <a:lnTo>
                    <a:pt x="58" y="260"/>
                  </a:lnTo>
                  <a:lnTo>
                    <a:pt x="47" y="263"/>
                  </a:lnTo>
                  <a:lnTo>
                    <a:pt x="40" y="264"/>
                  </a:lnTo>
                  <a:lnTo>
                    <a:pt x="35" y="265"/>
                  </a:lnTo>
                  <a:lnTo>
                    <a:pt x="30" y="267"/>
                  </a:lnTo>
                  <a:lnTo>
                    <a:pt x="27" y="268"/>
                  </a:lnTo>
                  <a:lnTo>
                    <a:pt x="24" y="268"/>
                  </a:lnTo>
                  <a:lnTo>
                    <a:pt x="18" y="267"/>
                  </a:lnTo>
                  <a:lnTo>
                    <a:pt x="12" y="263"/>
                  </a:lnTo>
                  <a:lnTo>
                    <a:pt x="10" y="257"/>
                  </a:lnTo>
                  <a:lnTo>
                    <a:pt x="7" y="249"/>
                  </a:lnTo>
                  <a:lnTo>
                    <a:pt x="7" y="248"/>
                  </a:lnTo>
                  <a:lnTo>
                    <a:pt x="2" y="243"/>
                  </a:lnTo>
                  <a:lnTo>
                    <a:pt x="0" y="233"/>
                  </a:lnTo>
                  <a:lnTo>
                    <a:pt x="2" y="224"/>
                  </a:lnTo>
                  <a:lnTo>
                    <a:pt x="0" y="215"/>
                  </a:lnTo>
                  <a:lnTo>
                    <a:pt x="2" y="205"/>
                  </a:lnTo>
                  <a:lnTo>
                    <a:pt x="8" y="199"/>
                  </a:lnTo>
                  <a:lnTo>
                    <a:pt x="7" y="189"/>
                  </a:lnTo>
                  <a:lnTo>
                    <a:pt x="8" y="181"/>
                  </a:lnTo>
                  <a:lnTo>
                    <a:pt x="11" y="175"/>
                  </a:lnTo>
                  <a:lnTo>
                    <a:pt x="16" y="169"/>
                  </a:lnTo>
                  <a:lnTo>
                    <a:pt x="23" y="168"/>
                  </a:lnTo>
                  <a:lnTo>
                    <a:pt x="22" y="161"/>
                  </a:lnTo>
                  <a:lnTo>
                    <a:pt x="24" y="154"/>
                  </a:lnTo>
                  <a:lnTo>
                    <a:pt x="30" y="147"/>
                  </a:lnTo>
                  <a:lnTo>
                    <a:pt x="27" y="142"/>
                  </a:lnTo>
                  <a:lnTo>
                    <a:pt x="24" y="132"/>
                  </a:lnTo>
                  <a:lnTo>
                    <a:pt x="22" y="120"/>
                  </a:lnTo>
                  <a:lnTo>
                    <a:pt x="19" y="107"/>
                  </a:lnTo>
                  <a:lnTo>
                    <a:pt x="18" y="92"/>
                  </a:lnTo>
                  <a:lnTo>
                    <a:pt x="16" y="78"/>
                  </a:lnTo>
                  <a:lnTo>
                    <a:pt x="18" y="64"/>
                  </a:lnTo>
                  <a:lnTo>
                    <a:pt x="20" y="52"/>
                  </a:lnTo>
                  <a:lnTo>
                    <a:pt x="24" y="40"/>
                  </a:lnTo>
                  <a:lnTo>
                    <a:pt x="32" y="30"/>
                  </a:lnTo>
                  <a:lnTo>
                    <a:pt x="42" y="20"/>
                  </a:lnTo>
                  <a:lnTo>
                    <a:pt x="52" y="14"/>
                  </a:lnTo>
                  <a:lnTo>
                    <a:pt x="67" y="8"/>
                  </a:lnTo>
                  <a:lnTo>
                    <a:pt x="83" y="4"/>
                  </a:lnTo>
                  <a:lnTo>
                    <a:pt x="102" y="2"/>
                  </a:lnTo>
                  <a:lnTo>
                    <a:pt x="123" y="0"/>
                  </a:lnTo>
                  <a:lnTo>
                    <a:pt x="144" y="3"/>
                  </a:lnTo>
                  <a:lnTo>
                    <a:pt x="164" y="7"/>
                  </a:lnTo>
                  <a:lnTo>
                    <a:pt x="181" y="15"/>
                  </a:lnTo>
                  <a:lnTo>
                    <a:pt x="196" y="24"/>
                  </a:lnTo>
                  <a:lnTo>
                    <a:pt x="208" y="35"/>
                  </a:lnTo>
                  <a:lnTo>
                    <a:pt x="217" y="47"/>
                  </a:lnTo>
                  <a:lnTo>
                    <a:pt x="224" y="62"/>
                  </a:lnTo>
                  <a:lnTo>
                    <a:pt x="227" y="75"/>
                  </a:lnTo>
                  <a:lnTo>
                    <a:pt x="227" y="76"/>
                  </a:lnTo>
                  <a:lnTo>
                    <a:pt x="227" y="80"/>
                  </a:lnTo>
                  <a:lnTo>
                    <a:pt x="228" y="86"/>
                  </a:lnTo>
                  <a:lnTo>
                    <a:pt x="227" y="94"/>
                  </a:lnTo>
                  <a:lnTo>
                    <a:pt x="224" y="104"/>
                  </a:lnTo>
                  <a:lnTo>
                    <a:pt x="220" y="118"/>
                  </a:lnTo>
                  <a:lnTo>
                    <a:pt x="213" y="132"/>
                  </a:lnTo>
                  <a:lnTo>
                    <a:pt x="204" y="151"/>
                  </a:lnTo>
                  <a:close/>
                </a:path>
              </a:pathLst>
            </a:custGeom>
            <a:solidFill>
              <a:srgbClr val="7F1E02"/>
            </a:solidFill>
            <a:ln w="12">
              <a:solidFill>
                <a:srgbClr val="000000"/>
              </a:solidFill>
              <a:prstDash val="solid"/>
              <a:round/>
              <a:headEnd/>
              <a:tailEnd/>
            </a:ln>
          </p:spPr>
          <p:txBody>
            <a:bodyPr/>
            <a:lstStyle/>
            <a:p>
              <a:endParaRPr lang="ja-JP" altLang="en-US"/>
            </a:p>
          </p:txBody>
        </p:sp>
        <p:sp>
          <p:nvSpPr>
            <p:cNvPr id="31" name="Freeform 107">
              <a:extLst>
                <a:ext uri="{FF2B5EF4-FFF2-40B4-BE49-F238E27FC236}">
                  <a16:creationId xmlns:a16="http://schemas.microsoft.com/office/drawing/2014/main" id="{8F92A4B6-AD6B-399F-7E6D-0D574F888DAC}"/>
                </a:ext>
              </a:extLst>
            </p:cNvPr>
            <p:cNvSpPr>
              <a:spLocks/>
            </p:cNvSpPr>
            <p:nvPr/>
          </p:nvSpPr>
          <p:spPr bwMode="auto">
            <a:xfrm>
              <a:off x="2004955" y="1541618"/>
              <a:ext cx="682640" cy="411149"/>
            </a:xfrm>
            <a:custGeom>
              <a:avLst/>
              <a:gdLst>
                <a:gd name="T0" fmla="*/ 2147483646 w 167"/>
                <a:gd name="T1" fmla="*/ 2147483646 h 147"/>
                <a:gd name="T2" fmla="*/ 2147483646 w 167"/>
                <a:gd name="T3" fmla="*/ 2147483646 h 147"/>
                <a:gd name="T4" fmla="*/ 2147483646 w 167"/>
                <a:gd name="T5" fmla="*/ 2147483646 h 147"/>
                <a:gd name="T6" fmla="*/ 2147483646 w 167"/>
                <a:gd name="T7" fmla="*/ 2147483646 h 147"/>
                <a:gd name="T8" fmla="*/ 2147483646 w 167"/>
                <a:gd name="T9" fmla="*/ 2147483646 h 147"/>
                <a:gd name="T10" fmla="*/ 2147483646 w 167"/>
                <a:gd name="T11" fmla="*/ 0 h 147"/>
                <a:gd name="T12" fmla="*/ 2147483646 w 167"/>
                <a:gd name="T13" fmla="*/ 0 h 147"/>
                <a:gd name="T14" fmla="*/ 2147483646 w 167"/>
                <a:gd name="T15" fmla="*/ 0 h 147"/>
                <a:gd name="T16" fmla="*/ 2147483646 w 167"/>
                <a:gd name="T17" fmla="*/ 0 h 147"/>
                <a:gd name="T18" fmla="*/ 2147483646 w 167"/>
                <a:gd name="T19" fmla="*/ 0 h 147"/>
                <a:gd name="T20" fmla="*/ 2147483646 w 167"/>
                <a:gd name="T21" fmla="*/ 0 h 147"/>
                <a:gd name="T22" fmla="*/ 2147483646 w 167"/>
                <a:gd name="T23" fmla="*/ 0 h 147"/>
                <a:gd name="T24" fmla="*/ 2147483646 w 167"/>
                <a:gd name="T25" fmla="*/ 0 h 147"/>
                <a:gd name="T26" fmla="*/ 2147483646 w 167"/>
                <a:gd name="T27" fmla="*/ 0 h 147"/>
                <a:gd name="T28" fmla="*/ 2147483646 w 167"/>
                <a:gd name="T29" fmla="*/ 2147483646 h 147"/>
                <a:gd name="T30" fmla="*/ 2147483646 w 167"/>
                <a:gd name="T31" fmla="*/ 2147483646 h 147"/>
                <a:gd name="T32" fmla="*/ 2147483646 w 167"/>
                <a:gd name="T33" fmla="*/ 2147483646 h 147"/>
                <a:gd name="T34" fmla="*/ 0 w 167"/>
                <a:gd name="T35" fmla="*/ 2147483646 h 147"/>
                <a:gd name="T36" fmla="*/ 2147483646 w 167"/>
                <a:gd name="T37" fmla="*/ 2147483646 h 147"/>
                <a:gd name="T38" fmla="*/ 2147483646 w 167"/>
                <a:gd name="T39" fmla="*/ 2147483646 h 147"/>
                <a:gd name="T40" fmla="*/ 2147483646 w 167"/>
                <a:gd name="T41" fmla="*/ 2147483646 h 147"/>
                <a:gd name="T42" fmla="*/ 2147483646 w 167"/>
                <a:gd name="T43" fmla="*/ 2147483646 h 147"/>
                <a:gd name="T44" fmla="*/ 2147483646 w 167"/>
                <a:gd name="T45" fmla="*/ 2147483646 h 147"/>
                <a:gd name="T46" fmla="*/ 2147483646 w 167"/>
                <a:gd name="T47" fmla="*/ 2147483646 h 147"/>
                <a:gd name="T48" fmla="*/ 2147483646 w 167"/>
                <a:gd name="T49" fmla="*/ 2147483646 h 147"/>
                <a:gd name="T50" fmla="*/ 2147483646 w 167"/>
                <a:gd name="T51" fmla="*/ 2147483646 h 147"/>
                <a:gd name="T52" fmla="*/ 2147483646 w 167"/>
                <a:gd name="T53" fmla="*/ 2147483646 h 147"/>
                <a:gd name="T54" fmla="*/ 2147483646 w 167"/>
                <a:gd name="T55" fmla="*/ 2147483646 h 147"/>
                <a:gd name="T56" fmla="*/ 2147483646 w 167"/>
                <a:gd name="T57" fmla="*/ 2147483646 h 147"/>
                <a:gd name="T58" fmla="*/ 2147483646 w 167"/>
                <a:gd name="T59" fmla="*/ 2147483646 h 147"/>
                <a:gd name="T60" fmla="*/ 2147483646 w 167"/>
                <a:gd name="T61" fmla="*/ 2147483646 h 147"/>
                <a:gd name="T62" fmla="*/ 2147483646 w 167"/>
                <a:gd name="T63" fmla="*/ 2147483646 h 147"/>
                <a:gd name="T64" fmla="*/ 2147483646 w 167"/>
                <a:gd name="T65" fmla="*/ 2147483646 h 147"/>
                <a:gd name="T66" fmla="*/ 2147483646 w 167"/>
                <a:gd name="T67" fmla="*/ 2147483646 h 147"/>
                <a:gd name="T68" fmla="*/ 2147483646 w 167"/>
                <a:gd name="T69" fmla="*/ 2147483646 h 147"/>
                <a:gd name="T70" fmla="*/ 2147483646 w 167"/>
                <a:gd name="T71" fmla="*/ 2147483646 h 147"/>
                <a:gd name="T72" fmla="*/ 2147483646 w 167"/>
                <a:gd name="T73" fmla="*/ 2147483646 h 147"/>
                <a:gd name="T74" fmla="*/ 2147483646 w 167"/>
                <a:gd name="T75" fmla="*/ 2147483646 h 147"/>
                <a:gd name="T76" fmla="*/ 2147483646 w 167"/>
                <a:gd name="T77" fmla="*/ 2147483646 h 147"/>
                <a:gd name="T78" fmla="*/ 2147483646 w 167"/>
                <a:gd name="T79" fmla="*/ 2147483646 h 147"/>
                <a:gd name="T80" fmla="*/ 2147483646 w 167"/>
                <a:gd name="T81" fmla="*/ 2147483646 h 147"/>
                <a:gd name="T82" fmla="*/ 2147483646 w 167"/>
                <a:gd name="T83" fmla="*/ 2147483646 h 147"/>
                <a:gd name="T84" fmla="*/ 2147483646 w 167"/>
                <a:gd name="T85" fmla="*/ 2147483646 h 147"/>
                <a:gd name="T86" fmla="*/ 2147483646 w 167"/>
                <a:gd name="T87" fmla="*/ 2147483646 h 147"/>
                <a:gd name="T88" fmla="*/ 2147483646 w 167"/>
                <a:gd name="T89" fmla="*/ 2147483646 h 147"/>
                <a:gd name="T90" fmla="*/ 2147483646 w 167"/>
                <a:gd name="T91" fmla="*/ 2147483646 h 147"/>
                <a:gd name="T92" fmla="*/ 2147483646 w 167"/>
                <a:gd name="T93" fmla="*/ 2147483646 h 147"/>
                <a:gd name="T94" fmla="*/ 2147483646 w 167"/>
                <a:gd name="T95" fmla="*/ 2147483646 h 147"/>
                <a:gd name="T96" fmla="*/ 2147483646 w 167"/>
                <a:gd name="T97" fmla="*/ 2147483646 h 147"/>
                <a:gd name="T98" fmla="*/ 2147483646 w 167"/>
                <a:gd name="T99" fmla="*/ 2147483646 h 147"/>
                <a:gd name="T100" fmla="*/ 2147483646 w 167"/>
                <a:gd name="T101" fmla="*/ 2147483646 h 147"/>
                <a:gd name="T102" fmla="*/ 2147483646 w 167"/>
                <a:gd name="T103" fmla="*/ 2147483646 h 147"/>
                <a:gd name="T104" fmla="*/ 2147483646 w 167"/>
                <a:gd name="T105" fmla="*/ 2147483646 h 14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7" h="147">
                  <a:moveTo>
                    <a:pt x="137" y="3"/>
                  </a:moveTo>
                  <a:lnTo>
                    <a:pt x="120" y="3"/>
                  </a:lnTo>
                  <a:lnTo>
                    <a:pt x="105" y="3"/>
                  </a:lnTo>
                  <a:lnTo>
                    <a:pt x="93" y="2"/>
                  </a:lnTo>
                  <a:lnTo>
                    <a:pt x="83" y="2"/>
                  </a:lnTo>
                  <a:lnTo>
                    <a:pt x="73" y="0"/>
                  </a:lnTo>
                  <a:lnTo>
                    <a:pt x="66" y="0"/>
                  </a:lnTo>
                  <a:lnTo>
                    <a:pt x="55" y="0"/>
                  </a:lnTo>
                  <a:lnTo>
                    <a:pt x="48" y="0"/>
                  </a:lnTo>
                  <a:lnTo>
                    <a:pt x="44" y="0"/>
                  </a:lnTo>
                  <a:lnTo>
                    <a:pt x="43" y="0"/>
                  </a:lnTo>
                  <a:lnTo>
                    <a:pt x="42" y="0"/>
                  </a:lnTo>
                  <a:lnTo>
                    <a:pt x="40" y="0"/>
                  </a:lnTo>
                  <a:lnTo>
                    <a:pt x="31" y="6"/>
                  </a:lnTo>
                  <a:lnTo>
                    <a:pt x="18" y="14"/>
                  </a:lnTo>
                  <a:lnTo>
                    <a:pt x="8" y="20"/>
                  </a:lnTo>
                  <a:lnTo>
                    <a:pt x="0" y="30"/>
                  </a:lnTo>
                  <a:lnTo>
                    <a:pt x="4" y="43"/>
                  </a:lnTo>
                  <a:lnTo>
                    <a:pt x="10" y="60"/>
                  </a:lnTo>
                  <a:lnTo>
                    <a:pt x="15" y="79"/>
                  </a:lnTo>
                  <a:lnTo>
                    <a:pt x="20" y="99"/>
                  </a:lnTo>
                  <a:lnTo>
                    <a:pt x="26" y="118"/>
                  </a:lnTo>
                  <a:lnTo>
                    <a:pt x="28" y="132"/>
                  </a:lnTo>
                  <a:lnTo>
                    <a:pt x="31" y="138"/>
                  </a:lnTo>
                  <a:lnTo>
                    <a:pt x="31" y="143"/>
                  </a:lnTo>
                  <a:lnTo>
                    <a:pt x="32" y="146"/>
                  </a:lnTo>
                  <a:lnTo>
                    <a:pt x="32" y="147"/>
                  </a:lnTo>
                  <a:lnTo>
                    <a:pt x="56" y="144"/>
                  </a:lnTo>
                  <a:lnTo>
                    <a:pt x="76" y="142"/>
                  </a:lnTo>
                  <a:lnTo>
                    <a:pt x="95" y="139"/>
                  </a:lnTo>
                  <a:lnTo>
                    <a:pt x="109" y="136"/>
                  </a:lnTo>
                  <a:lnTo>
                    <a:pt x="123" y="135"/>
                  </a:lnTo>
                  <a:lnTo>
                    <a:pt x="133" y="135"/>
                  </a:lnTo>
                  <a:lnTo>
                    <a:pt x="143" y="132"/>
                  </a:lnTo>
                  <a:lnTo>
                    <a:pt x="149" y="132"/>
                  </a:lnTo>
                  <a:lnTo>
                    <a:pt x="159" y="131"/>
                  </a:lnTo>
                  <a:lnTo>
                    <a:pt x="164" y="131"/>
                  </a:lnTo>
                  <a:lnTo>
                    <a:pt x="165" y="130"/>
                  </a:lnTo>
                  <a:lnTo>
                    <a:pt x="167" y="130"/>
                  </a:lnTo>
                  <a:lnTo>
                    <a:pt x="165" y="110"/>
                  </a:lnTo>
                  <a:lnTo>
                    <a:pt x="164" y="92"/>
                  </a:lnTo>
                  <a:lnTo>
                    <a:pt x="163" y="76"/>
                  </a:lnTo>
                  <a:lnTo>
                    <a:pt x="163" y="63"/>
                  </a:lnTo>
                  <a:lnTo>
                    <a:pt x="163" y="52"/>
                  </a:lnTo>
                  <a:lnTo>
                    <a:pt x="161" y="43"/>
                  </a:lnTo>
                  <a:lnTo>
                    <a:pt x="161" y="35"/>
                  </a:lnTo>
                  <a:lnTo>
                    <a:pt x="160" y="30"/>
                  </a:lnTo>
                  <a:lnTo>
                    <a:pt x="160" y="22"/>
                  </a:lnTo>
                  <a:lnTo>
                    <a:pt x="160" y="16"/>
                  </a:lnTo>
                  <a:lnTo>
                    <a:pt x="160" y="15"/>
                  </a:lnTo>
                  <a:lnTo>
                    <a:pt x="137"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2" name="Freeform 109">
              <a:extLst>
                <a:ext uri="{FF2B5EF4-FFF2-40B4-BE49-F238E27FC236}">
                  <a16:creationId xmlns:a16="http://schemas.microsoft.com/office/drawing/2014/main" id="{D0DFC66E-020B-FDA4-08A9-73F83B3F7CBD}"/>
                </a:ext>
              </a:extLst>
            </p:cNvPr>
            <p:cNvSpPr>
              <a:spLocks/>
            </p:cNvSpPr>
            <p:nvPr/>
          </p:nvSpPr>
          <p:spPr bwMode="auto">
            <a:xfrm>
              <a:off x="2180726" y="1463304"/>
              <a:ext cx="384239" cy="206974"/>
            </a:xfrm>
            <a:custGeom>
              <a:avLst/>
              <a:gdLst>
                <a:gd name="T0" fmla="*/ 2147483646 w 94"/>
                <a:gd name="T1" fmla="*/ 0 h 74"/>
                <a:gd name="T2" fmla="*/ 2147483646 w 94"/>
                <a:gd name="T3" fmla="*/ 2147483646 h 74"/>
                <a:gd name="T4" fmla="*/ 2147483646 w 94"/>
                <a:gd name="T5" fmla="*/ 2147483646 h 74"/>
                <a:gd name="T6" fmla="*/ 2147483646 w 94"/>
                <a:gd name="T7" fmla="*/ 2147483646 h 74"/>
                <a:gd name="T8" fmla="*/ 2147483646 w 94"/>
                <a:gd name="T9" fmla="*/ 2147483646 h 74"/>
                <a:gd name="T10" fmla="*/ 2147483646 w 94"/>
                <a:gd name="T11" fmla="*/ 2147483646 h 74"/>
                <a:gd name="T12" fmla="*/ 2147483646 w 94"/>
                <a:gd name="T13" fmla="*/ 2147483646 h 74"/>
                <a:gd name="T14" fmla="*/ 2147483646 w 94"/>
                <a:gd name="T15" fmla="*/ 2147483646 h 74"/>
                <a:gd name="T16" fmla="*/ 2147483646 w 94"/>
                <a:gd name="T17" fmla="*/ 2147483646 h 74"/>
                <a:gd name="T18" fmla="*/ 2147483646 w 94"/>
                <a:gd name="T19" fmla="*/ 2147483646 h 74"/>
                <a:gd name="T20" fmla="*/ 2147483646 w 94"/>
                <a:gd name="T21" fmla="*/ 2147483646 h 74"/>
                <a:gd name="T22" fmla="*/ 2147483646 w 94"/>
                <a:gd name="T23" fmla="*/ 2147483646 h 74"/>
                <a:gd name="T24" fmla="*/ 2147483646 w 94"/>
                <a:gd name="T25" fmla="*/ 2147483646 h 74"/>
                <a:gd name="T26" fmla="*/ 2147483646 w 94"/>
                <a:gd name="T27" fmla="*/ 2147483646 h 74"/>
                <a:gd name="T28" fmla="*/ 2147483646 w 94"/>
                <a:gd name="T29" fmla="*/ 2147483646 h 74"/>
                <a:gd name="T30" fmla="*/ 2147483646 w 94"/>
                <a:gd name="T31" fmla="*/ 2147483646 h 74"/>
                <a:gd name="T32" fmla="*/ 2147483646 w 94"/>
                <a:gd name="T33" fmla="*/ 2147483646 h 74"/>
                <a:gd name="T34" fmla="*/ 2147483646 w 94"/>
                <a:gd name="T35" fmla="*/ 2147483646 h 74"/>
                <a:gd name="T36" fmla="*/ 2147483646 w 94"/>
                <a:gd name="T37" fmla="*/ 2147483646 h 74"/>
                <a:gd name="T38" fmla="*/ 2147483646 w 94"/>
                <a:gd name="T39" fmla="*/ 2147483646 h 74"/>
                <a:gd name="T40" fmla="*/ 2147483646 w 94"/>
                <a:gd name="T41" fmla="*/ 2147483646 h 74"/>
                <a:gd name="T42" fmla="*/ 2147483646 w 94"/>
                <a:gd name="T43" fmla="*/ 2147483646 h 74"/>
                <a:gd name="T44" fmla="*/ 0 w 94"/>
                <a:gd name="T45" fmla="*/ 2147483646 h 74"/>
                <a:gd name="T46" fmla="*/ 0 w 94"/>
                <a:gd name="T47" fmla="*/ 2147483646 h 74"/>
                <a:gd name="T48" fmla="*/ 0 w 94"/>
                <a:gd name="T49" fmla="*/ 2147483646 h 74"/>
                <a:gd name="T50" fmla="*/ 0 w 94"/>
                <a:gd name="T51" fmla="*/ 2147483646 h 74"/>
                <a:gd name="T52" fmla="*/ 2147483646 w 94"/>
                <a:gd name="T53" fmla="*/ 2147483646 h 74"/>
                <a:gd name="T54" fmla="*/ 2147483646 w 94"/>
                <a:gd name="T55" fmla="*/ 2147483646 h 74"/>
                <a:gd name="T56" fmla="*/ 2147483646 w 94"/>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4" h="74">
                  <a:moveTo>
                    <a:pt x="89" y="0"/>
                  </a:moveTo>
                  <a:lnTo>
                    <a:pt x="93" y="16"/>
                  </a:lnTo>
                  <a:lnTo>
                    <a:pt x="94" y="30"/>
                  </a:lnTo>
                  <a:lnTo>
                    <a:pt x="94" y="42"/>
                  </a:lnTo>
                  <a:lnTo>
                    <a:pt x="93" y="52"/>
                  </a:lnTo>
                  <a:lnTo>
                    <a:pt x="93" y="60"/>
                  </a:lnTo>
                  <a:lnTo>
                    <a:pt x="90" y="68"/>
                  </a:lnTo>
                  <a:lnTo>
                    <a:pt x="90" y="71"/>
                  </a:lnTo>
                  <a:lnTo>
                    <a:pt x="89" y="74"/>
                  </a:lnTo>
                  <a:lnTo>
                    <a:pt x="74" y="60"/>
                  </a:lnTo>
                  <a:lnTo>
                    <a:pt x="65" y="51"/>
                  </a:lnTo>
                  <a:lnTo>
                    <a:pt x="57" y="43"/>
                  </a:lnTo>
                  <a:lnTo>
                    <a:pt x="52" y="39"/>
                  </a:lnTo>
                  <a:lnTo>
                    <a:pt x="48" y="36"/>
                  </a:lnTo>
                  <a:lnTo>
                    <a:pt x="46" y="35"/>
                  </a:lnTo>
                  <a:lnTo>
                    <a:pt x="46" y="34"/>
                  </a:lnTo>
                  <a:lnTo>
                    <a:pt x="45" y="35"/>
                  </a:lnTo>
                  <a:lnTo>
                    <a:pt x="41" y="38"/>
                  </a:lnTo>
                  <a:lnTo>
                    <a:pt x="37" y="42"/>
                  </a:lnTo>
                  <a:lnTo>
                    <a:pt x="30" y="47"/>
                  </a:lnTo>
                  <a:lnTo>
                    <a:pt x="16" y="59"/>
                  </a:lnTo>
                  <a:lnTo>
                    <a:pt x="3" y="71"/>
                  </a:lnTo>
                  <a:lnTo>
                    <a:pt x="0" y="50"/>
                  </a:lnTo>
                  <a:lnTo>
                    <a:pt x="0" y="28"/>
                  </a:lnTo>
                  <a:lnTo>
                    <a:pt x="0" y="20"/>
                  </a:lnTo>
                  <a:lnTo>
                    <a:pt x="0" y="14"/>
                  </a:lnTo>
                  <a:lnTo>
                    <a:pt x="1" y="8"/>
                  </a:lnTo>
                  <a:lnTo>
                    <a:pt x="1" y="7"/>
                  </a:lnTo>
                  <a:lnTo>
                    <a:pt x="89" y="0"/>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3" name="Freeform 111">
              <a:extLst>
                <a:ext uri="{FF2B5EF4-FFF2-40B4-BE49-F238E27FC236}">
                  <a16:creationId xmlns:a16="http://schemas.microsoft.com/office/drawing/2014/main" id="{C66D5A0A-4803-21B7-72EF-69F7DE03D404}"/>
                </a:ext>
              </a:extLst>
            </p:cNvPr>
            <p:cNvSpPr>
              <a:spLocks/>
            </p:cNvSpPr>
            <p:nvPr/>
          </p:nvSpPr>
          <p:spPr bwMode="auto">
            <a:xfrm>
              <a:off x="2033568" y="1130469"/>
              <a:ext cx="637674" cy="419540"/>
            </a:xfrm>
            <a:custGeom>
              <a:avLst/>
              <a:gdLst>
                <a:gd name="T0" fmla="*/ 2147483646 w 156"/>
                <a:gd name="T1" fmla="*/ 2147483646 h 150"/>
                <a:gd name="T2" fmla="*/ 2147483646 w 156"/>
                <a:gd name="T3" fmla="*/ 2147483646 h 150"/>
                <a:gd name="T4" fmla="*/ 2147483646 w 156"/>
                <a:gd name="T5" fmla="*/ 2147483646 h 150"/>
                <a:gd name="T6" fmla="*/ 2147483646 w 156"/>
                <a:gd name="T7" fmla="*/ 2147483646 h 150"/>
                <a:gd name="T8" fmla="*/ 2147483646 w 156"/>
                <a:gd name="T9" fmla="*/ 2147483646 h 150"/>
                <a:gd name="T10" fmla="*/ 2147483646 w 156"/>
                <a:gd name="T11" fmla="*/ 2147483646 h 150"/>
                <a:gd name="T12" fmla="*/ 2147483646 w 156"/>
                <a:gd name="T13" fmla="*/ 2147483646 h 150"/>
                <a:gd name="T14" fmla="*/ 2147483646 w 156"/>
                <a:gd name="T15" fmla="*/ 0 h 150"/>
                <a:gd name="T16" fmla="*/ 2147483646 w 156"/>
                <a:gd name="T17" fmla="*/ 2147483646 h 150"/>
                <a:gd name="T18" fmla="*/ 2147483646 w 156"/>
                <a:gd name="T19" fmla="*/ 2147483646 h 150"/>
                <a:gd name="T20" fmla="*/ 2147483646 w 156"/>
                <a:gd name="T21" fmla="*/ 2147483646 h 150"/>
                <a:gd name="T22" fmla="*/ 2147483646 w 156"/>
                <a:gd name="T23" fmla="*/ 2147483646 h 150"/>
                <a:gd name="T24" fmla="*/ 2147483646 w 156"/>
                <a:gd name="T25" fmla="*/ 2147483646 h 150"/>
                <a:gd name="T26" fmla="*/ 2147483646 w 156"/>
                <a:gd name="T27" fmla="*/ 2147483646 h 150"/>
                <a:gd name="T28" fmla="*/ 2147483646 w 156"/>
                <a:gd name="T29" fmla="*/ 2147483646 h 150"/>
                <a:gd name="T30" fmla="*/ 2147483646 w 156"/>
                <a:gd name="T31" fmla="*/ 2147483646 h 150"/>
                <a:gd name="T32" fmla="*/ 2147483646 w 156"/>
                <a:gd name="T33" fmla="*/ 2147483646 h 150"/>
                <a:gd name="T34" fmla="*/ 2147483646 w 156"/>
                <a:gd name="T35" fmla="*/ 2147483646 h 150"/>
                <a:gd name="T36" fmla="*/ 2147483646 w 156"/>
                <a:gd name="T37" fmla="*/ 2147483646 h 150"/>
                <a:gd name="T38" fmla="*/ 2147483646 w 156"/>
                <a:gd name="T39" fmla="*/ 2147483646 h 150"/>
                <a:gd name="T40" fmla="*/ 2147483646 w 156"/>
                <a:gd name="T41" fmla="*/ 2147483646 h 150"/>
                <a:gd name="T42" fmla="*/ 0 w 156"/>
                <a:gd name="T43" fmla="*/ 2147483646 h 150"/>
                <a:gd name="T44" fmla="*/ 2147483646 w 156"/>
                <a:gd name="T45" fmla="*/ 2147483646 h 150"/>
                <a:gd name="T46" fmla="*/ 2147483646 w 156"/>
                <a:gd name="T47" fmla="*/ 2147483646 h 150"/>
                <a:gd name="T48" fmla="*/ 2147483646 w 156"/>
                <a:gd name="T49" fmla="*/ 2147483646 h 150"/>
                <a:gd name="T50" fmla="*/ 2147483646 w 156"/>
                <a:gd name="T51" fmla="*/ 2147483646 h 150"/>
                <a:gd name="T52" fmla="*/ 2147483646 w 156"/>
                <a:gd name="T53" fmla="*/ 2147483646 h 150"/>
                <a:gd name="T54" fmla="*/ 2147483646 w 156"/>
                <a:gd name="T55" fmla="*/ 2147483646 h 150"/>
                <a:gd name="T56" fmla="*/ 2147483646 w 156"/>
                <a:gd name="T57" fmla="*/ 2147483646 h 150"/>
                <a:gd name="T58" fmla="*/ 2147483646 w 156"/>
                <a:gd name="T59" fmla="*/ 2147483646 h 150"/>
                <a:gd name="T60" fmla="*/ 2147483646 w 156"/>
                <a:gd name="T61" fmla="*/ 2147483646 h 150"/>
                <a:gd name="T62" fmla="*/ 2147483646 w 156"/>
                <a:gd name="T63" fmla="*/ 2147483646 h 150"/>
                <a:gd name="T64" fmla="*/ 2147483646 w 156"/>
                <a:gd name="T65" fmla="*/ 2147483646 h 150"/>
                <a:gd name="T66" fmla="*/ 2147483646 w 156"/>
                <a:gd name="T67" fmla="*/ 2147483646 h 150"/>
                <a:gd name="T68" fmla="*/ 2147483646 w 156"/>
                <a:gd name="T69" fmla="*/ 2147483646 h 150"/>
                <a:gd name="T70" fmla="*/ 2147483646 w 156"/>
                <a:gd name="T71" fmla="*/ 2147483646 h 150"/>
                <a:gd name="T72" fmla="*/ 2147483646 w 156"/>
                <a:gd name="T73" fmla="*/ 2147483646 h 150"/>
                <a:gd name="T74" fmla="*/ 2147483646 w 156"/>
                <a:gd name="T75" fmla="*/ 2147483646 h 150"/>
                <a:gd name="T76" fmla="*/ 2147483646 w 156"/>
                <a:gd name="T77" fmla="*/ 2147483646 h 150"/>
                <a:gd name="T78" fmla="*/ 2147483646 w 156"/>
                <a:gd name="T79" fmla="*/ 2147483646 h 150"/>
                <a:gd name="T80" fmla="*/ 2147483646 w 156"/>
                <a:gd name="T81" fmla="*/ 2147483646 h 150"/>
                <a:gd name="T82" fmla="*/ 2147483646 w 156"/>
                <a:gd name="T83" fmla="*/ 2147483646 h 150"/>
                <a:gd name="T84" fmla="*/ 2147483646 w 156"/>
                <a:gd name="T85" fmla="*/ 2147483646 h 150"/>
                <a:gd name="T86" fmla="*/ 2147483646 w 156"/>
                <a:gd name="T87" fmla="*/ 2147483646 h 150"/>
                <a:gd name="T88" fmla="*/ 2147483646 w 156"/>
                <a:gd name="T89" fmla="*/ 2147483646 h 150"/>
                <a:gd name="T90" fmla="*/ 2147483646 w 156"/>
                <a:gd name="T91" fmla="*/ 2147483646 h 150"/>
                <a:gd name="T92" fmla="*/ 2147483646 w 156"/>
                <a:gd name="T93" fmla="*/ 2147483646 h 150"/>
                <a:gd name="T94" fmla="*/ 2147483646 w 156"/>
                <a:gd name="T95" fmla="*/ 2147483646 h 150"/>
                <a:gd name="T96" fmla="*/ 2147483646 w 156"/>
                <a:gd name="T97" fmla="*/ 2147483646 h 1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50">
                  <a:moveTo>
                    <a:pt x="113" y="24"/>
                  </a:moveTo>
                  <a:lnTo>
                    <a:pt x="93" y="18"/>
                  </a:lnTo>
                  <a:lnTo>
                    <a:pt x="66" y="18"/>
                  </a:lnTo>
                  <a:lnTo>
                    <a:pt x="66" y="12"/>
                  </a:lnTo>
                  <a:lnTo>
                    <a:pt x="65" y="8"/>
                  </a:lnTo>
                  <a:lnTo>
                    <a:pt x="64" y="2"/>
                  </a:lnTo>
                  <a:lnTo>
                    <a:pt x="64" y="1"/>
                  </a:lnTo>
                  <a:lnTo>
                    <a:pt x="64" y="0"/>
                  </a:lnTo>
                  <a:lnTo>
                    <a:pt x="61" y="6"/>
                  </a:lnTo>
                  <a:lnTo>
                    <a:pt x="59" y="12"/>
                  </a:lnTo>
                  <a:lnTo>
                    <a:pt x="56" y="17"/>
                  </a:lnTo>
                  <a:lnTo>
                    <a:pt x="56" y="18"/>
                  </a:lnTo>
                  <a:lnTo>
                    <a:pt x="41" y="21"/>
                  </a:lnTo>
                  <a:lnTo>
                    <a:pt x="29" y="24"/>
                  </a:lnTo>
                  <a:lnTo>
                    <a:pt x="21" y="26"/>
                  </a:lnTo>
                  <a:lnTo>
                    <a:pt x="13" y="29"/>
                  </a:lnTo>
                  <a:lnTo>
                    <a:pt x="8" y="32"/>
                  </a:lnTo>
                  <a:lnTo>
                    <a:pt x="5" y="34"/>
                  </a:lnTo>
                  <a:lnTo>
                    <a:pt x="4" y="37"/>
                  </a:lnTo>
                  <a:lnTo>
                    <a:pt x="1" y="49"/>
                  </a:lnTo>
                  <a:lnTo>
                    <a:pt x="0" y="62"/>
                  </a:lnTo>
                  <a:lnTo>
                    <a:pt x="3" y="80"/>
                  </a:lnTo>
                  <a:lnTo>
                    <a:pt x="8" y="95"/>
                  </a:lnTo>
                  <a:lnTo>
                    <a:pt x="17" y="110"/>
                  </a:lnTo>
                  <a:lnTo>
                    <a:pt x="28" y="123"/>
                  </a:lnTo>
                  <a:lnTo>
                    <a:pt x="40" y="134"/>
                  </a:lnTo>
                  <a:lnTo>
                    <a:pt x="53" y="142"/>
                  </a:lnTo>
                  <a:lnTo>
                    <a:pt x="65" y="147"/>
                  </a:lnTo>
                  <a:lnTo>
                    <a:pt x="77" y="150"/>
                  </a:lnTo>
                  <a:lnTo>
                    <a:pt x="90" y="147"/>
                  </a:lnTo>
                  <a:lnTo>
                    <a:pt x="104" y="142"/>
                  </a:lnTo>
                  <a:lnTo>
                    <a:pt x="116" y="134"/>
                  </a:lnTo>
                  <a:lnTo>
                    <a:pt x="129" y="123"/>
                  </a:lnTo>
                  <a:lnTo>
                    <a:pt x="140" y="110"/>
                  </a:lnTo>
                  <a:lnTo>
                    <a:pt x="149" y="95"/>
                  </a:lnTo>
                  <a:lnTo>
                    <a:pt x="154" y="80"/>
                  </a:lnTo>
                  <a:lnTo>
                    <a:pt x="156" y="62"/>
                  </a:lnTo>
                  <a:lnTo>
                    <a:pt x="156" y="52"/>
                  </a:lnTo>
                  <a:lnTo>
                    <a:pt x="154" y="49"/>
                  </a:lnTo>
                  <a:lnTo>
                    <a:pt x="149" y="44"/>
                  </a:lnTo>
                  <a:lnTo>
                    <a:pt x="138" y="34"/>
                  </a:lnTo>
                  <a:lnTo>
                    <a:pt x="124" y="26"/>
                  </a:lnTo>
                  <a:lnTo>
                    <a:pt x="124" y="21"/>
                  </a:lnTo>
                  <a:lnTo>
                    <a:pt x="124" y="16"/>
                  </a:lnTo>
                  <a:lnTo>
                    <a:pt x="124" y="10"/>
                  </a:lnTo>
                  <a:lnTo>
                    <a:pt x="124" y="9"/>
                  </a:lnTo>
                  <a:lnTo>
                    <a:pt x="124" y="8"/>
                  </a:lnTo>
                  <a:lnTo>
                    <a:pt x="113" y="24"/>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34" name="Freeform 112">
              <a:extLst>
                <a:ext uri="{FF2B5EF4-FFF2-40B4-BE49-F238E27FC236}">
                  <a16:creationId xmlns:a16="http://schemas.microsoft.com/office/drawing/2014/main" id="{C49B9C2E-2AFE-D57E-E496-46A8F3D537CA}"/>
                </a:ext>
              </a:extLst>
            </p:cNvPr>
            <p:cNvSpPr>
              <a:spLocks/>
            </p:cNvSpPr>
            <p:nvPr/>
          </p:nvSpPr>
          <p:spPr bwMode="auto">
            <a:xfrm>
              <a:off x="2229776" y="1376599"/>
              <a:ext cx="232998" cy="109081"/>
            </a:xfrm>
            <a:custGeom>
              <a:avLst/>
              <a:gdLst>
                <a:gd name="T0" fmla="*/ 2147483646 w 57"/>
                <a:gd name="T1" fmla="*/ 2147483646 h 39"/>
                <a:gd name="T2" fmla="*/ 2147483646 w 57"/>
                <a:gd name="T3" fmla="*/ 2147483646 h 39"/>
                <a:gd name="T4" fmla="*/ 2147483646 w 57"/>
                <a:gd name="T5" fmla="*/ 2147483646 h 39"/>
                <a:gd name="T6" fmla="*/ 2147483646 w 57"/>
                <a:gd name="T7" fmla="*/ 2147483646 h 39"/>
                <a:gd name="T8" fmla="*/ 2147483646 w 57"/>
                <a:gd name="T9" fmla="*/ 2147483646 h 39"/>
                <a:gd name="T10" fmla="*/ 2147483646 w 57"/>
                <a:gd name="T11" fmla="*/ 2147483646 h 39"/>
                <a:gd name="T12" fmla="*/ 2147483646 w 57"/>
                <a:gd name="T13" fmla="*/ 2147483646 h 39"/>
                <a:gd name="T14" fmla="*/ 2147483646 w 57"/>
                <a:gd name="T15" fmla="*/ 2147483646 h 39"/>
                <a:gd name="T16" fmla="*/ 0 w 57"/>
                <a:gd name="T17" fmla="*/ 2147483646 h 39"/>
                <a:gd name="T18" fmla="*/ 2147483646 w 57"/>
                <a:gd name="T19" fmla="*/ 2147483646 h 39"/>
                <a:gd name="T20" fmla="*/ 2147483646 w 57"/>
                <a:gd name="T21" fmla="*/ 2147483646 h 39"/>
                <a:gd name="T22" fmla="*/ 2147483646 w 57"/>
                <a:gd name="T23" fmla="*/ 0 h 39"/>
                <a:gd name="T24" fmla="*/ 2147483646 w 57"/>
                <a:gd name="T25" fmla="*/ 0 h 39"/>
                <a:gd name="T26" fmla="*/ 2147483646 w 57"/>
                <a:gd name="T27" fmla="*/ 0 h 39"/>
                <a:gd name="T28" fmla="*/ 2147483646 w 57"/>
                <a:gd name="T29" fmla="*/ 2147483646 h 39"/>
                <a:gd name="T30" fmla="*/ 2147483646 w 57"/>
                <a:gd name="T31" fmla="*/ 2147483646 h 39"/>
                <a:gd name="T32" fmla="*/ 2147483646 w 57"/>
                <a:gd name="T33" fmla="*/ 2147483646 h 39"/>
                <a:gd name="T34" fmla="*/ 2147483646 w 57"/>
                <a:gd name="T35" fmla="*/ 2147483646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7" h="39">
                  <a:moveTo>
                    <a:pt x="57" y="11"/>
                  </a:moveTo>
                  <a:lnTo>
                    <a:pt x="54" y="22"/>
                  </a:lnTo>
                  <a:lnTo>
                    <a:pt x="48" y="31"/>
                  </a:lnTo>
                  <a:lnTo>
                    <a:pt x="38" y="37"/>
                  </a:lnTo>
                  <a:lnTo>
                    <a:pt x="28" y="39"/>
                  </a:lnTo>
                  <a:lnTo>
                    <a:pt x="17" y="37"/>
                  </a:lnTo>
                  <a:lnTo>
                    <a:pt x="8" y="31"/>
                  </a:lnTo>
                  <a:lnTo>
                    <a:pt x="1" y="22"/>
                  </a:lnTo>
                  <a:lnTo>
                    <a:pt x="0" y="11"/>
                  </a:lnTo>
                  <a:lnTo>
                    <a:pt x="3" y="6"/>
                  </a:lnTo>
                  <a:lnTo>
                    <a:pt x="8" y="2"/>
                  </a:lnTo>
                  <a:lnTo>
                    <a:pt x="17" y="0"/>
                  </a:lnTo>
                  <a:lnTo>
                    <a:pt x="28" y="0"/>
                  </a:lnTo>
                  <a:lnTo>
                    <a:pt x="38" y="0"/>
                  </a:lnTo>
                  <a:lnTo>
                    <a:pt x="48" y="2"/>
                  </a:lnTo>
                  <a:lnTo>
                    <a:pt x="54" y="6"/>
                  </a:lnTo>
                  <a:lnTo>
                    <a:pt x="57" y="11"/>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35" name="Freeform 113">
              <a:extLst>
                <a:ext uri="{FF2B5EF4-FFF2-40B4-BE49-F238E27FC236}">
                  <a16:creationId xmlns:a16="http://schemas.microsoft.com/office/drawing/2014/main" id="{BD43E729-16FC-001C-3008-89454EFF20F9}"/>
                </a:ext>
              </a:extLst>
            </p:cNvPr>
            <p:cNvSpPr>
              <a:spLocks/>
            </p:cNvSpPr>
            <p:nvPr/>
          </p:nvSpPr>
          <p:spPr bwMode="auto">
            <a:xfrm>
              <a:off x="2266565" y="1415757"/>
              <a:ext cx="147155" cy="55939"/>
            </a:xfrm>
            <a:custGeom>
              <a:avLst/>
              <a:gdLst>
                <a:gd name="T0" fmla="*/ 2147483646 w 36"/>
                <a:gd name="T1" fmla="*/ 2147483646 h 20"/>
                <a:gd name="T2" fmla="*/ 2147483646 w 36"/>
                <a:gd name="T3" fmla="*/ 2147483646 h 20"/>
                <a:gd name="T4" fmla="*/ 2147483646 w 36"/>
                <a:gd name="T5" fmla="*/ 2147483646 h 20"/>
                <a:gd name="T6" fmla="*/ 2147483646 w 36"/>
                <a:gd name="T7" fmla="*/ 2147483646 h 20"/>
                <a:gd name="T8" fmla="*/ 2147483646 w 36"/>
                <a:gd name="T9" fmla="*/ 2147483646 h 20"/>
                <a:gd name="T10" fmla="*/ 2147483646 w 36"/>
                <a:gd name="T11" fmla="*/ 2147483646 h 20"/>
                <a:gd name="T12" fmla="*/ 2147483646 w 36"/>
                <a:gd name="T13" fmla="*/ 2147483646 h 20"/>
                <a:gd name="T14" fmla="*/ 2147483646 w 36"/>
                <a:gd name="T15" fmla="*/ 2147483646 h 20"/>
                <a:gd name="T16" fmla="*/ 0 w 36"/>
                <a:gd name="T17" fmla="*/ 2147483646 h 20"/>
                <a:gd name="T18" fmla="*/ 2147483646 w 36"/>
                <a:gd name="T19" fmla="*/ 2147483646 h 20"/>
                <a:gd name="T20" fmla="*/ 2147483646 w 36"/>
                <a:gd name="T21" fmla="*/ 2147483646 h 20"/>
                <a:gd name="T22" fmla="*/ 2147483646 w 36"/>
                <a:gd name="T23" fmla="*/ 2147483646 h 20"/>
                <a:gd name="T24" fmla="*/ 2147483646 w 36"/>
                <a:gd name="T25" fmla="*/ 0 h 20"/>
                <a:gd name="T26" fmla="*/ 2147483646 w 36"/>
                <a:gd name="T27" fmla="*/ 2147483646 h 20"/>
                <a:gd name="T28" fmla="*/ 2147483646 w 36"/>
                <a:gd name="T29" fmla="*/ 2147483646 h 20"/>
                <a:gd name="T30" fmla="*/ 2147483646 w 36"/>
                <a:gd name="T31" fmla="*/ 2147483646 h 20"/>
                <a:gd name="T32" fmla="*/ 2147483646 w 36"/>
                <a:gd name="T33" fmla="*/ 2147483646 h 20"/>
                <a:gd name="T34" fmla="*/ 2147483646 w 36"/>
                <a:gd name="T35" fmla="*/ 2147483646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20">
                  <a:moveTo>
                    <a:pt x="36" y="5"/>
                  </a:moveTo>
                  <a:lnTo>
                    <a:pt x="35" y="12"/>
                  </a:lnTo>
                  <a:lnTo>
                    <a:pt x="31" y="16"/>
                  </a:lnTo>
                  <a:lnTo>
                    <a:pt x="25" y="20"/>
                  </a:lnTo>
                  <a:lnTo>
                    <a:pt x="17" y="20"/>
                  </a:lnTo>
                  <a:lnTo>
                    <a:pt x="11" y="20"/>
                  </a:lnTo>
                  <a:lnTo>
                    <a:pt x="6" y="16"/>
                  </a:lnTo>
                  <a:lnTo>
                    <a:pt x="2" y="12"/>
                  </a:lnTo>
                  <a:lnTo>
                    <a:pt x="0" y="5"/>
                  </a:lnTo>
                  <a:lnTo>
                    <a:pt x="2" y="3"/>
                  </a:lnTo>
                  <a:lnTo>
                    <a:pt x="6" y="1"/>
                  </a:lnTo>
                  <a:lnTo>
                    <a:pt x="11" y="1"/>
                  </a:lnTo>
                  <a:lnTo>
                    <a:pt x="17" y="0"/>
                  </a:lnTo>
                  <a:lnTo>
                    <a:pt x="24" y="1"/>
                  </a:lnTo>
                  <a:lnTo>
                    <a:pt x="31" y="1"/>
                  </a:lnTo>
                  <a:lnTo>
                    <a:pt x="35" y="3"/>
                  </a:lnTo>
                  <a:lnTo>
                    <a:pt x="36" y="5"/>
                  </a:lnTo>
                  <a:close/>
                </a:path>
              </a:pathLst>
            </a:custGeom>
            <a:solidFill>
              <a:srgbClr val="FF0000"/>
            </a:solidFill>
            <a:ln w="7">
              <a:solidFill>
                <a:srgbClr val="000000"/>
              </a:solidFill>
              <a:prstDash val="solid"/>
              <a:round/>
              <a:headEnd/>
              <a:tailEnd/>
            </a:ln>
          </p:spPr>
          <p:txBody>
            <a:bodyPr/>
            <a:lstStyle/>
            <a:p>
              <a:endParaRPr lang="ja-JP" altLang="en-US"/>
            </a:p>
          </p:txBody>
        </p:sp>
        <p:sp>
          <p:nvSpPr>
            <p:cNvPr id="36" name="Freeform 114">
              <a:extLst>
                <a:ext uri="{FF2B5EF4-FFF2-40B4-BE49-F238E27FC236}">
                  <a16:creationId xmlns:a16="http://schemas.microsoft.com/office/drawing/2014/main" id="{4613CCA7-3F20-C6B9-C3BD-C5BA95AF1F86}"/>
                </a:ext>
              </a:extLst>
            </p:cNvPr>
            <p:cNvSpPr>
              <a:spLocks/>
            </p:cNvSpPr>
            <p:nvPr/>
          </p:nvSpPr>
          <p:spPr bwMode="auto">
            <a:xfrm>
              <a:off x="2135759" y="1242348"/>
              <a:ext cx="114454" cy="33563"/>
            </a:xfrm>
            <a:custGeom>
              <a:avLst/>
              <a:gdLst>
                <a:gd name="T0" fmla="*/ 0 w 28"/>
                <a:gd name="T1" fmla="*/ 2147483646 h 12"/>
                <a:gd name="T2" fmla="*/ 2147483646 w 28"/>
                <a:gd name="T3" fmla="*/ 2147483646 h 12"/>
                <a:gd name="T4" fmla="*/ 2147483646 w 28"/>
                <a:gd name="T5" fmla="*/ 2147483646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12"/>
                  </a:moveTo>
                  <a:lnTo>
                    <a:pt x="6" y="4"/>
                  </a:lnTo>
                  <a:lnTo>
                    <a:pt x="10" y="1"/>
                  </a:lnTo>
                  <a:lnTo>
                    <a:pt x="15" y="0"/>
                  </a:lnTo>
                  <a:lnTo>
                    <a:pt x="19" y="1"/>
                  </a:lnTo>
                  <a:lnTo>
                    <a:pt x="23" y="4"/>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7" name="Freeform 115">
              <a:extLst>
                <a:ext uri="{FF2B5EF4-FFF2-40B4-BE49-F238E27FC236}">
                  <a16:creationId xmlns:a16="http://schemas.microsoft.com/office/drawing/2014/main" id="{BF51F9B0-2FC7-E2A9-AB94-D96B1AC145CA}"/>
                </a:ext>
              </a:extLst>
            </p:cNvPr>
            <p:cNvSpPr>
              <a:spLocks/>
            </p:cNvSpPr>
            <p:nvPr/>
          </p:nvSpPr>
          <p:spPr bwMode="auto">
            <a:xfrm>
              <a:off x="2479122" y="1247941"/>
              <a:ext cx="118544" cy="30765"/>
            </a:xfrm>
            <a:custGeom>
              <a:avLst/>
              <a:gdLst>
                <a:gd name="T0" fmla="*/ 0 w 29"/>
                <a:gd name="T1" fmla="*/ 2147483646 h 11"/>
                <a:gd name="T2" fmla="*/ 2147483646 w 29"/>
                <a:gd name="T3" fmla="*/ 2147483646 h 11"/>
                <a:gd name="T4" fmla="*/ 2147483646 w 29"/>
                <a:gd name="T5" fmla="*/ 2147483646 h 11"/>
                <a:gd name="T6" fmla="*/ 2147483646 w 29"/>
                <a:gd name="T7" fmla="*/ 0 h 11"/>
                <a:gd name="T8" fmla="*/ 2147483646 w 29"/>
                <a:gd name="T9" fmla="*/ 2147483646 h 11"/>
                <a:gd name="T10" fmla="*/ 2147483646 w 29"/>
                <a:gd name="T11" fmla="*/ 2147483646 h 11"/>
                <a:gd name="T12" fmla="*/ 2147483646 w 29"/>
                <a:gd name="T13" fmla="*/ 2147483646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1">
                  <a:moveTo>
                    <a:pt x="0" y="11"/>
                  </a:moveTo>
                  <a:lnTo>
                    <a:pt x="5" y="4"/>
                  </a:lnTo>
                  <a:lnTo>
                    <a:pt x="9" y="2"/>
                  </a:lnTo>
                  <a:lnTo>
                    <a:pt x="15" y="0"/>
                  </a:lnTo>
                  <a:lnTo>
                    <a:pt x="20" y="2"/>
                  </a:lnTo>
                  <a:lnTo>
                    <a:pt x="24" y="4"/>
                  </a:lnTo>
                  <a:lnTo>
                    <a:pt x="29"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8" name="Freeform 116">
              <a:extLst>
                <a:ext uri="{FF2B5EF4-FFF2-40B4-BE49-F238E27FC236}">
                  <a16:creationId xmlns:a16="http://schemas.microsoft.com/office/drawing/2014/main" id="{9A6F37D1-CF8A-CBC7-41DB-3970A1D9D416}"/>
                </a:ext>
              </a:extLst>
            </p:cNvPr>
            <p:cNvSpPr>
              <a:spLocks/>
            </p:cNvSpPr>
            <p:nvPr/>
          </p:nvSpPr>
          <p:spPr bwMode="auto">
            <a:xfrm>
              <a:off x="2299266" y="1292690"/>
              <a:ext cx="81754" cy="30765"/>
            </a:xfrm>
            <a:custGeom>
              <a:avLst/>
              <a:gdLst>
                <a:gd name="T0" fmla="*/ 0 w 20"/>
                <a:gd name="T1" fmla="*/ 2147483646 h 11"/>
                <a:gd name="T2" fmla="*/ 0 w 20"/>
                <a:gd name="T3" fmla="*/ 2147483646 h 11"/>
                <a:gd name="T4" fmla="*/ 2147483646 w 20"/>
                <a:gd name="T5" fmla="*/ 2147483646 h 11"/>
                <a:gd name="T6" fmla="*/ 2147483646 w 20"/>
                <a:gd name="T7" fmla="*/ 2147483646 h 11"/>
                <a:gd name="T8" fmla="*/ 2147483646 w 20"/>
                <a:gd name="T9" fmla="*/ 0 h 11"/>
                <a:gd name="T10" fmla="*/ 2147483646 w 20"/>
                <a:gd name="T11" fmla="*/ 2147483646 h 11"/>
                <a:gd name="T12" fmla="*/ 2147483646 w 20"/>
                <a:gd name="T13" fmla="*/ 2147483646 h 11"/>
                <a:gd name="T14" fmla="*/ 2147483646 w 20"/>
                <a:gd name="T15" fmla="*/ 2147483646 h 11"/>
                <a:gd name="T16" fmla="*/ 2147483646 w 20"/>
                <a:gd name="T17" fmla="*/ 214748364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1">
                  <a:moveTo>
                    <a:pt x="0" y="7"/>
                  </a:moveTo>
                  <a:lnTo>
                    <a:pt x="0" y="6"/>
                  </a:lnTo>
                  <a:lnTo>
                    <a:pt x="3" y="4"/>
                  </a:lnTo>
                  <a:lnTo>
                    <a:pt x="5" y="2"/>
                  </a:lnTo>
                  <a:lnTo>
                    <a:pt x="11" y="0"/>
                  </a:lnTo>
                  <a:lnTo>
                    <a:pt x="16" y="2"/>
                  </a:lnTo>
                  <a:lnTo>
                    <a:pt x="19" y="6"/>
                  </a:lnTo>
                  <a:lnTo>
                    <a:pt x="20" y="8"/>
                  </a:lnTo>
                  <a:lnTo>
                    <a:pt x="20"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9" name="Freeform 117">
              <a:extLst>
                <a:ext uri="{FF2B5EF4-FFF2-40B4-BE49-F238E27FC236}">
                  <a16:creationId xmlns:a16="http://schemas.microsoft.com/office/drawing/2014/main" id="{4B4C54AC-7548-812F-FF64-67569563EE7A}"/>
                </a:ext>
              </a:extLst>
            </p:cNvPr>
            <p:cNvSpPr>
              <a:spLocks/>
            </p:cNvSpPr>
            <p:nvPr/>
          </p:nvSpPr>
          <p:spPr bwMode="auto">
            <a:xfrm>
              <a:off x="2475035" y="1496867"/>
              <a:ext cx="788919" cy="632107"/>
            </a:xfrm>
            <a:custGeom>
              <a:avLst/>
              <a:gdLst>
                <a:gd name="T0" fmla="*/ 2147483646 w 193"/>
                <a:gd name="T1" fmla="*/ 2147483646 h 226"/>
                <a:gd name="T2" fmla="*/ 2147483646 w 193"/>
                <a:gd name="T3" fmla="*/ 2147483646 h 226"/>
                <a:gd name="T4" fmla="*/ 2147483646 w 193"/>
                <a:gd name="T5" fmla="*/ 2147483646 h 226"/>
                <a:gd name="T6" fmla="*/ 2147483646 w 193"/>
                <a:gd name="T7" fmla="*/ 2147483646 h 226"/>
                <a:gd name="T8" fmla="*/ 2147483646 w 193"/>
                <a:gd name="T9" fmla="*/ 2147483646 h 226"/>
                <a:gd name="T10" fmla="*/ 2147483646 w 193"/>
                <a:gd name="T11" fmla="*/ 2147483646 h 226"/>
                <a:gd name="T12" fmla="*/ 2147483646 w 193"/>
                <a:gd name="T13" fmla="*/ 2147483646 h 226"/>
                <a:gd name="T14" fmla="*/ 2147483646 w 193"/>
                <a:gd name="T15" fmla="*/ 2147483646 h 226"/>
                <a:gd name="T16" fmla="*/ 2147483646 w 193"/>
                <a:gd name="T17" fmla="*/ 2147483646 h 226"/>
                <a:gd name="T18" fmla="*/ 2147483646 w 193"/>
                <a:gd name="T19" fmla="*/ 2147483646 h 226"/>
                <a:gd name="T20" fmla="*/ 2147483646 w 193"/>
                <a:gd name="T21" fmla="*/ 2147483646 h 226"/>
                <a:gd name="T22" fmla="*/ 2147483646 w 193"/>
                <a:gd name="T23" fmla="*/ 2147483646 h 226"/>
                <a:gd name="T24" fmla="*/ 2147483646 w 193"/>
                <a:gd name="T25" fmla="*/ 2147483646 h 226"/>
                <a:gd name="T26" fmla="*/ 0 w 193"/>
                <a:gd name="T27" fmla="*/ 2147483646 h 226"/>
                <a:gd name="T28" fmla="*/ 0 w 193"/>
                <a:gd name="T29" fmla="*/ 2147483646 h 226"/>
                <a:gd name="T30" fmla="*/ 2147483646 w 193"/>
                <a:gd name="T31" fmla="*/ 2147483646 h 226"/>
                <a:gd name="T32" fmla="*/ 2147483646 w 193"/>
                <a:gd name="T33" fmla="*/ 2147483646 h 226"/>
                <a:gd name="T34" fmla="*/ 2147483646 w 193"/>
                <a:gd name="T35" fmla="*/ 2147483646 h 226"/>
                <a:gd name="T36" fmla="*/ 2147483646 w 193"/>
                <a:gd name="T37" fmla="*/ 2147483646 h 226"/>
                <a:gd name="T38" fmla="*/ 2147483646 w 193"/>
                <a:gd name="T39" fmla="*/ 2147483646 h 226"/>
                <a:gd name="T40" fmla="*/ 2147483646 w 193"/>
                <a:gd name="T41" fmla="*/ 2147483646 h 226"/>
                <a:gd name="T42" fmla="*/ 2147483646 w 193"/>
                <a:gd name="T43" fmla="*/ 2147483646 h 226"/>
                <a:gd name="T44" fmla="*/ 2147483646 w 193"/>
                <a:gd name="T45" fmla="*/ 2147483646 h 226"/>
                <a:gd name="T46" fmla="*/ 2147483646 w 193"/>
                <a:gd name="T47" fmla="*/ 2147483646 h 226"/>
                <a:gd name="T48" fmla="*/ 2147483646 w 193"/>
                <a:gd name="T49" fmla="*/ 2147483646 h 226"/>
                <a:gd name="T50" fmla="*/ 2147483646 w 193"/>
                <a:gd name="T51" fmla="*/ 2147483646 h 226"/>
                <a:gd name="T52" fmla="*/ 2147483646 w 193"/>
                <a:gd name="T53" fmla="*/ 2147483646 h 226"/>
                <a:gd name="T54" fmla="*/ 2147483646 w 193"/>
                <a:gd name="T55" fmla="*/ 2147483646 h 226"/>
                <a:gd name="T56" fmla="*/ 2147483646 w 193"/>
                <a:gd name="T57" fmla="*/ 2147483646 h 226"/>
                <a:gd name="T58" fmla="*/ 2147483646 w 193"/>
                <a:gd name="T59" fmla="*/ 2147483646 h 226"/>
                <a:gd name="T60" fmla="*/ 2147483646 w 193"/>
                <a:gd name="T61" fmla="*/ 2147483646 h 226"/>
                <a:gd name="T62" fmla="*/ 2147483646 w 193"/>
                <a:gd name="T63" fmla="*/ 2147483646 h 226"/>
                <a:gd name="T64" fmla="*/ 2147483646 w 193"/>
                <a:gd name="T65" fmla="*/ 2147483646 h 226"/>
                <a:gd name="T66" fmla="*/ 2147483646 w 193"/>
                <a:gd name="T67" fmla="*/ 2147483646 h 226"/>
                <a:gd name="T68" fmla="*/ 2147483646 w 193"/>
                <a:gd name="T69" fmla="*/ 2147483646 h 226"/>
                <a:gd name="T70" fmla="*/ 2147483646 w 193"/>
                <a:gd name="T71" fmla="*/ 2147483646 h 226"/>
                <a:gd name="T72" fmla="*/ 2147483646 w 193"/>
                <a:gd name="T73" fmla="*/ 2147483646 h 226"/>
                <a:gd name="T74" fmla="*/ 2147483646 w 193"/>
                <a:gd name="T75" fmla="*/ 2147483646 h 226"/>
                <a:gd name="T76" fmla="*/ 2147483646 w 193"/>
                <a:gd name="T77" fmla="*/ 2147483646 h 226"/>
                <a:gd name="T78" fmla="*/ 2147483646 w 193"/>
                <a:gd name="T79" fmla="*/ 2147483646 h 226"/>
                <a:gd name="T80" fmla="*/ 2147483646 w 193"/>
                <a:gd name="T81" fmla="*/ 2147483646 h 226"/>
                <a:gd name="T82" fmla="*/ 2147483646 w 193"/>
                <a:gd name="T83" fmla="*/ 2147483646 h 226"/>
                <a:gd name="T84" fmla="*/ 2147483646 w 193"/>
                <a:gd name="T85" fmla="*/ 2147483646 h 226"/>
                <a:gd name="T86" fmla="*/ 2147483646 w 193"/>
                <a:gd name="T87" fmla="*/ 0 h 226"/>
                <a:gd name="T88" fmla="*/ 2147483646 w 193"/>
                <a:gd name="T89" fmla="*/ 0 h 226"/>
                <a:gd name="T90" fmla="*/ 2147483646 w 193"/>
                <a:gd name="T91" fmla="*/ 0 h 226"/>
                <a:gd name="T92" fmla="*/ 2147483646 w 193"/>
                <a:gd name="T93" fmla="*/ 2147483646 h 226"/>
                <a:gd name="T94" fmla="*/ 2147483646 w 193"/>
                <a:gd name="T95" fmla="*/ 2147483646 h 226"/>
                <a:gd name="T96" fmla="*/ 2147483646 w 193"/>
                <a:gd name="T97" fmla="*/ 2147483646 h 226"/>
                <a:gd name="T98" fmla="*/ 2147483646 w 193"/>
                <a:gd name="T99" fmla="*/ 2147483646 h 226"/>
                <a:gd name="T100" fmla="*/ 2147483646 w 193"/>
                <a:gd name="T101" fmla="*/ 2147483646 h 226"/>
                <a:gd name="T102" fmla="*/ 2147483646 w 193"/>
                <a:gd name="T103" fmla="*/ 2147483646 h 226"/>
                <a:gd name="T104" fmla="*/ 2147483646 w 193"/>
                <a:gd name="T105" fmla="*/ 2147483646 h 226"/>
                <a:gd name="T106" fmla="*/ 2147483646 w 193"/>
                <a:gd name="T107" fmla="*/ 2147483646 h 226"/>
                <a:gd name="T108" fmla="*/ 2147483646 w 193"/>
                <a:gd name="T109" fmla="*/ 2147483646 h 226"/>
                <a:gd name="T110" fmla="*/ 2147483646 w 193"/>
                <a:gd name="T111" fmla="*/ 2147483646 h 226"/>
                <a:gd name="T112" fmla="*/ 2147483646 w 193"/>
                <a:gd name="T113" fmla="*/ 2147483646 h 226"/>
                <a:gd name="T114" fmla="*/ 2147483646 w 193"/>
                <a:gd name="T115" fmla="*/ 2147483646 h 226"/>
                <a:gd name="T116" fmla="*/ 2147483646 w 193"/>
                <a:gd name="T117" fmla="*/ 2147483646 h 2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3" h="226">
                  <a:moveTo>
                    <a:pt x="29" y="4"/>
                  </a:moveTo>
                  <a:lnTo>
                    <a:pt x="24" y="42"/>
                  </a:lnTo>
                  <a:lnTo>
                    <a:pt x="20" y="74"/>
                  </a:lnTo>
                  <a:lnTo>
                    <a:pt x="16" y="103"/>
                  </a:lnTo>
                  <a:lnTo>
                    <a:pt x="12" y="127"/>
                  </a:lnTo>
                  <a:lnTo>
                    <a:pt x="9" y="148"/>
                  </a:lnTo>
                  <a:lnTo>
                    <a:pt x="8" y="166"/>
                  </a:lnTo>
                  <a:lnTo>
                    <a:pt x="5" y="180"/>
                  </a:lnTo>
                  <a:lnTo>
                    <a:pt x="4" y="191"/>
                  </a:lnTo>
                  <a:lnTo>
                    <a:pt x="2" y="200"/>
                  </a:lnTo>
                  <a:lnTo>
                    <a:pt x="1" y="207"/>
                  </a:lnTo>
                  <a:lnTo>
                    <a:pt x="1" y="211"/>
                  </a:lnTo>
                  <a:lnTo>
                    <a:pt x="1" y="215"/>
                  </a:lnTo>
                  <a:lnTo>
                    <a:pt x="0" y="218"/>
                  </a:lnTo>
                  <a:lnTo>
                    <a:pt x="2" y="218"/>
                  </a:lnTo>
                  <a:lnTo>
                    <a:pt x="8" y="220"/>
                  </a:lnTo>
                  <a:lnTo>
                    <a:pt x="17" y="222"/>
                  </a:lnTo>
                  <a:lnTo>
                    <a:pt x="29" y="224"/>
                  </a:lnTo>
                  <a:lnTo>
                    <a:pt x="44" y="226"/>
                  </a:lnTo>
                  <a:lnTo>
                    <a:pt x="60" y="226"/>
                  </a:lnTo>
                  <a:lnTo>
                    <a:pt x="77" y="226"/>
                  </a:lnTo>
                  <a:lnTo>
                    <a:pt x="95" y="223"/>
                  </a:lnTo>
                  <a:lnTo>
                    <a:pt x="113" y="219"/>
                  </a:lnTo>
                  <a:lnTo>
                    <a:pt x="127" y="215"/>
                  </a:lnTo>
                  <a:lnTo>
                    <a:pt x="139" y="210"/>
                  </a:lnTo>
                  <a:lnTo>
                    <a:pt x="149" y="206"/>
                  </a:lnTo>
                  <a:lnTo>
                    <a:pt x="155" y="202"/>
                  </a:lnTo>
                  <a:lnTo>
                    <a:pt x="161" y="199"/>
                  </a:lnTo>
                  <a:lnTo>
                    <a:pt x="163" y="196"/>
                  </a:lnTo>
                  <a:lnTo>
                    <a:pt x="163" y="195"/>
                  </a:lnTo>
                  <a:lnTo>
                    <a:pt x="169" y="162"/>
                  </a:lnTo>
                  <a:lnTo>
                    <a:pt x="173" y="131"/>
                  </a:lnTo>
                  <a:lnTo>
                    <a:pt x="178" y="104"/>
                  </a:lnTo>
                  <a:lnTo>
                    <a:pt x="181" y="83"/>
                  </a:lnTo>
                  <a:lnTo>
                    <a:pt x="183" y="63"/>
                  </a:lnTo>
                  <a:lnTo>
                    <a:pt x="186" y="48"/>
                  </a:lnTo>
                  <a:lnTo>
                    <a:pt x="187" y="35"/>
                  </a:lnTo>
                  <a:lnTo>
                    <a:pt x="189" y="24"/>
                  </a:lnTo>
                  <a:lnTo>
                    <a:pt x="190" y="16"/>
                  </a:lnTo>
                  <a:lnTo>
                    <a:pt x="191" y="11"/>
                  </a:lnTo>
                  <a:lnTo>
                    <a:pt x="191" y="6"/>
                  </a:lnTo>
                  <a:lnTo>
                    <a:pt x="193" y="3"/>
                  </a:lnTo>
                  <a:lnTo>
                    <a:pt x="193" y="0"/>
                  </a:lnTo>
                  <a:lnTo>
                    <a:pt x="191" y="0"/>
                  </a:lnTo>
                  <a:lnTo>
                    <a:pt x="185" y="2"/>
                  </a:lnTo>
                  <a:lnTo>
                    <a:pt x="175" y="3"/>
                  </a:lnTo>
                  <a:lnTo>
                    <a:pt x="165" y="6"/>
                  </a:lnTo>
                  <a:lnTo>
                    <a:pt x="138" y="8"/>
                  </a:lnTo>
                  <a:lnTo>
                    <a:pt x="111" y="11"/>
                  </a:lnTo>
                  <a:lnTo>
                    <a:pt x="85" y="10"/>
                  </a:lnTo>
                  <a:lnTo>
                    <a:pt x="70" y="8"/>
                  </a:lnTo>
                  <a:lnTo>
                    <a:pt x="58" y="7"/>
                  </a:lnTo>
                  <a:lnTo>
                    <a:pt x="46" y="6"/>
                  </a:lnTo>
                  <a:lnTo>
                    <a:pt x="37" y="4"/>
                  </a:lnTo>
                  <a:lnTo>
                    <a:pt x="30" y="4"/>
                  </a:lnTo>
                  <a:lnTo>
                    <a:pt x="29" y="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0" name="Freeform 118">
              <a:extLst>
                <a:ext uri="{FF2B5EF4-FFF2-40B4-BE49-F238E27FC236}">
                  <a16:creationId xmlns:a16="http://schemas.microsoft.com/office/drawing/2014/main" id="{FF782A71-8C00-4760-75B0-384F98422CCC}"/>
                </a:ext>
              </a:extLst>
            </p:cNvPr>
            <p:cNvSpPr>
              <a:spLocks/>
            </p:cNvSpPr>
            <p:nvPr/>
          </p:nvSpPr>
          <p:spPr bwMode="auto">
            <a:xfrm>
              <a:off x="2368757" y="1784952"/>
              <a:ext cx="351538" cy="201381"/>
            </a:xfrm>
            <a:custGeom>
              <a:avLst/>
              <a:gdLst>
                <a:gd name="T0" fmla="*/ 2147483646 w 86"/>
                <a:gd name="T1" fmla="*/ 2147483646 h 72"/>
                <a:gd name="T2" fmla="*/ 2147483646 w 86"/>
                <a:gd name="T3" fmla="*/ 2147483646 h 72"/>
                <a:gd name="T4" fmla="*/ 2147483646 w 86"/>
                <a:gd name="T5" fmla="*/ 2147483646 h 72"/>
                <a:gd name="T6" fmla="*/ 2147483646 w 86"/>
                <a:gd name="T7" fmla="*/ 2147483646 h 72"/>
                <a:gd name="T8" fmla="*/ 2147483646 w 86"/>
                <a:gd name="T9" fmla="*/ 2147483646 h 72"/>
                <a:gd name="T10" fmla="*/ 2147483646 w 86"/>
                <a:gd name="T11" fmla="*/ 2147483646 h 72"/>
                <a:gd name="T12" fmla="*/ 2147483646 w 86"/>
                <a:gd name="T13" fmla="*/ 2147483646 h 72"/>
                <a:gd name="T14" fmla="*/ 2147483646 w 86"/>
                <a:gd name="T15" fmla="*/ 2147483646 h 72"/>
                <a:gd name="T16" fmla="*/ 2147483646 w 86"/>
                <a:gd name="T17" fmla="*/ 2147483646 h 72"/>
                <a:gd name="T18" fmla="*/ 2147483646 w 86"/>
                <a:gd name="T19" fmla="*/ 2147483646 h 72"/>
                <a:gd name="T20" fmla="*/ 2147483646 w 86"/>
                <a:gd name="T21" fmla="*/ 2147483646 h 72"/>
                <a:gd name="T22" fmla="*/ 2147483646 w 86"/>
                <a:gd name="T23" fmla="*/ 2147483646 h 72"/>
                <a:gd name="T24" fmla="*/ 2147483646 w 86"/>
                <a:gd name="T25" fmla="*/ 2147483646 h 72"/>
                <a:gd name="T26" fmla="*/ 2147483646 w 86"/>
                <a:gd name="T27" fmla="*/ 2147483646 h 72"/>
                <a:gd name="T28" fmla="*/ 2147483646 w 86"/>
                <a:gd name="T29" fmla="*/ 2147483646 h 72"/>
                <a:gd name="T30" fmla="*/ 2147483646 w 86"/>
                <a:gd name="T31" fmla="*/ 2147483646 h 72"/>
                <a:gd name="T32" fmla="*/ 2147483646 w 86"/>
                <a:gd name="T33" fmla="*/ 2147483646 h 72"/>
                <a:gd name="T34" fmla="*/ 2147483646 w 86"/>
                <a:gd name="T35" fmla="*/ 2147483646 h 72"/>
                <a:gd name="T36" fmla="*/ 2147483646 w 86"/>
                <a:gd name="T37" fmla="*/ 2147483646 h 72"/>
                <a:gd name="T38" fmla="*/ 2147483646 w 86"/>
                <a:gd name="T39" fmla="*/ 2147483646 h 72"/>
                <a:gd name="T40" fmla="*/ 2147483646 w 86"/>
                <a:gd name="T41" fmla="*/ 2147483646 h 72"/>
                <a:gd name="T42" fmla="*/ 2147483646 w 86"/>
                <a:gd name="T43" fmla="*/ 2147483646 h 72"/>
                <a:gd name="T44" fmla="*/ 2147483646 w 86"/>
                <a:gd name="T45" fmla="*/ 2147483646 h 72"/>
                <a:gd name="T46" fmla="*/ 2147483646 w 86"/>
                <a:gd name="T47" fmla="*/ 2147483646 h 72"/>
                <a:gd name="T48" fmla="*/ 2147483646 w 86"/>
                <a:gd name="T49" fmla="*/ 2147483646 h 72"/>
                <a:gd name="T50" fmla="*/ 2147483646 w 86"/>
                <a:gd name="T51" fmla="*/ 2147483646 h 72"/>
                <a:gd name="T52" fmla="*/ 2147483646 w 86"/>
                <a:gd name="T53" fmla="*/ 2147483646 h 72"/>
                <a:gd name="T54" fmla="*/ 2147483646 w 86"/>
                <a:gd name="T55" fmla="*/ 2147483646 h 72"/>
                <a:gd name="T56" fmla="*/ 2147483646 w 86"/>
                <a:gd name="T57" fmla="*/ 2147483646 h 72"/>
                <a:gd name="T58" fmla="*/ 2147483646 w 86"/>
                <a:gd name="T59" fmla="*/ 2147483646 h 72"/>
                <a:gd name="T60" fmla="*/ 2147483646 w 86"/>
                <a:gd name="T61" fmla="*/ 2147483646 h 72"/>
                <a:gd name="T62" fmla="*/ 2147483646 w 86"/>
                <a:gd name="T63" fmla="*/ 2147483646 h 72"/>
                <a:gd name="T64" fmla="*/ 2147483646 w 86"/>
                <a:gd name="T65" fmla="*/ 2147483646 h 72"/>
                <a:gd name="T66" fmla="*/ 2147483646 w 86"/>
                <a:gd name="T67" fmla="*/ 2147483646 h 72"/>
                <a:gd name="T68" fmla="*/ 2147483646 w 86"/>
                <a:gd name="T69" fmla="*/ 2147483646 h 72"/>
                <a:gd name="T70" fmla="*/ 2147483646 w 86"/>
                <a:gd name="T71" fmla="*/ 2147483646 h 72"/>
                <a:gd name="T72" fmla="*/ 2147483646 w 86"/>
                <a:gd name="T73" fmla="*/ 2147483646 h 72"/>
                <a:gd name="T74" fmla="*/ 2147483646 w 86"/>
                <a:gd name="T75" fmla="*/ 2147483646 h 72"/>
                <a:gd name="T76" fmla="*/ 2147483646 w 86"/>
                <a:gd name="T77" fmla="*/ 2147483646 h 72"/>
                <a:gd name="T78" fmla="*/ 2147483646 w 86"/>
                <a:gd name="T79" fmla="*/ 2147483646 h 72"/>
                <a:gd name="T80" fmla="*/ 2147483646 w 86"/>
                <a:gd name="T81" fmla="*/ 2147483646 h 72"/>
                <a:gd name="T82" fmla="*/ 2147483646 w 86"/>
                <a:gd name="T83" fmla="*/ 2147483646 h 72"/>
                <a:gd name="T84" fmla="*/ 2147483646 w 86"/>
                <a:gd name="T85" fmla="*/ 2147483646 h 72"/>
                <a:gd name="T86" fmla="*/ 2147483646 w 86"/>
                <a:gd name="T87" fmla="*/ 2147483646 h 72"/>
                <a:gd name="T88" fmla="*/ 2147483646 w 86"/>
                <a:gd name="T89" fmla="*/ 2147483646 h 72"/>
                <a:gd name="T90" fmla="*/ 2147483646 w 86"/>
                <a:gd name="T91" fmla="*/ 2147483646 h 72"/>
                <a:gd name="T92" fmla="*/ 2147483646 w 86"/>
                <a:gd name="T93" fmla="*/ 0 h 72"/>
                <a:gd name="T94" fmla="*/ 2147483646 w 86"/>
                <a:gd name="T95" fmla="*/ 0 h 72"/>
                <a:gd name="T96" fmla="*/ 2147483646 w 86"/>
                <a:gd name="T97" fmla="*/ 2147483646 h 72"/>
                <a:gd name="T98" fmla="*/ 2147483646 w 86"/>
                <a:gd name="T99" fmla="*/ 2147483646 h 72"/>
                <a:gd name="T100" fmla="*/ 2147483646 w 86"/>
                <a:gd name="T101" fmla="*/ 2147483646 h 72"/>
                <a:gd name="T102" fmla="*/ 2147483646 w 86"/>
                <a:gd name="T103" fmla="*/ 2147483646 h 72"/>
                <a:gd name="T104" fmla="*/ 0 w 86"/>
                <a:gd name="T105" fmla="*/ 2147483646 h 72"/>
                <a:gd name="T106" fmla="*/ 2147483646 w 86"/>
                <a:gd name="T107" fmla="*/ 2147483646 h 7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6" h="72">
                  <a:moveTo>
                    <a:pt x="8" y="72"/>
                  </a:moveTo>
                  <a:lnTo>
                    <a:pt x="23" y="71"/>
                  </a:lnTo>
                  <a:lnTo>
                    <a:pt x="36" y="69"/>
                  </a:lnTo>
                  <a:lnTo>
                    <a:pt x="48" y="67"/>
                  </a:lnTo>
                  <a:lnTo>
                    <a:pt x="59" y="64"/>
                  </a:lnTo>
                  <a:lnTo>
                    <a:pt x="67" y="61"/>
                  </a:lnTo>
                  <a:lnTo>
                    <a:pt x="71" y="59"/>
                  </a:lnTo>
                  <a:lnTo>
                    <a:pt x="75" y="56"/>
                  </a:lnTo>
                  <a:lnTo>
                    <a:pt x="76" y="53"/>
                  </a:lnTo>
                  <a:lnTo>
                    <a:pt x="75" y="52"/>
                  </a:lnTo>
                  <a:lnTo>
                    <a:pt x="72" y="51"/>
                  </a:lnTo>
                  <a:lnTo>
                    <a:pt x="64" y="49"/>
                  </a:lnTo>
                  <a:lnTo>
                    <a:pt x="55" y="49"/>
                  </a:lnTo>
                  <a:lnTo>
                    <a:pt x="52" y="51"/>
                  </a:lnTo>
                  <a:lnTo>
                    <a:pt x="51" y="51"/>
                  </a:lnTo>
                  <a:lnTo>
                    <a:pt x="52" y="51"/>
                  </a:lnTo>
                  <a:lnTo>
                    <a:pt x="56" y="49"/>
                  </a:lnTo>
                  <a:lnTo>
                    <a:pt x="66" y="48"/>
                  </a:lnTo>
                  <a:lnTo>
                    <a:pt x="75" y="43"/>
                  </a:lnTo>
                  <a:lnTo>
                    <a:pt x="79" y="40"/>
                  </a:lnTo>
                  <a:lnTo>
                    <a:pt x="80" y="37"/>
                  </a:lnTo>
                  <a:lnTo>
                    <a:pt x="79" y="35"/>
                  </a:lnTo>
                  <a:lnTo>
                    <a:pt x="76" y="33"/>
                  </a:lnTo>
                  <a:lnTo>
                    <a:pt x="66" y="32"/>
                  </a:lnTo>
                  <a:lnTo>
                    <a:pt x="56" y="32"/>
                  </a:lnTo>
                  <a:lnTo>
                    <a:pt x="52" y="33"/>
                  </a:lnTo>
                  <a:lnTo>
                    <a:pt x="51" y="33"/>
                  </a:lnTo>
                  <a:lnTo>
                    <a:pt x="54" y="33"/>
                  </a:lnTo>
                  <a:lnTo>
                    <a:pt x="58" y="33"/>
                  </a:lnTo>
                  <a:lnTo>
                    <a:pt x="63" y="32"/>
                  </a:lnTo>
                  <a:lnTo>
                    <a:pt x="70" y="32"/>
                  </a:lnTo>
                  <a:lnTo>
                    <a:pt x="76" y="31"/>
                  </a:lnTo>
                  <a:lnTo>
                    <a:pt x="82" y="28"/>
                  </a:lnTo>
                  <a:lnTo>
                    <a:pt x="84" y="25"/>
                  </a:lnTo>
                  <a:lnTo>
                    <a:pt x="86" y="23"/>
                  </a:lnTo>
                  <a:lnTo>
                    <a:pt x="83" y="19"/>
                  </a:lnTo>
                  <a:lnTo>
                    <a:pt x="76" y="16"/>
                  </a:lnTo>
                  <a:lnTo>
                    <a:pt x="67" y="15"/>
                  </a:lnTo>
                  <a:lnTo>
                    <a:pt x="58" y="15"/>
                  </a:lnTo>
                  <a:lnTo>
                    <a:pt x="47" y="15"/>
                  </a:lnTo>
                  <a:lnTo>
                    <a:pt x="39" y="15"/>
                  </a:lnTo>
                  <a:lnTo>
                    <a:pt x="32" y="16"/>
                  </a:lnTo>
                  <a:lnTo>
                    <a:pt x="31" y="16"/>
                  </a:lnTo>
                  <a:lnTo>
                    <a:pt x="31" y="13"/>
                  </a:lnTo>
                  <a:lnTo>
                    <a:pt x="31" y="8"/>
                  </a:lnTo>
                  <a:lnTo>
                    <a:pt x="31" y="3"/>
                  </a:lnTo>
                  <a:lnTo>
                    <a:pt x="27" y="0"/>
                  </a:lnTo>
                  <a:lnTo>
                    <a:pt x="24" y="0"/>
                  </a:lnTo>
                  <a:lnTo>
                    <a:pt x="20" y="3"/>
                  </a:lnTo>
                  <a:lnTo>
                    <a:pt x="11" y="11"/>
                  </a:lnTo>
                  <a:lnTo>
                    <a:pt x="4" y="19"/>
                  </a:lnTo>
                  <a:lnTo>
                    <a:pt x="2" y="21"/>
                  </a:lnTo>
                  <a:lnTo>
                    <a:pt x="0" y="23"/>
                  </a:lnTo>
                  <a:lnTo>
                    <a:pt x="8" y="72"/>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1" name="Freeform 119">
              <a:extLst>
                <a:ext uri="{FF2B5EF4-FFF2-40B4-BE49-F238E27FC236}">
                  <a16:creationId xmlns:a16="http://schemas.microsoft.com/office/drawing/2014/main" id="{6A62CEDE-31F3-7F9D-9398-DBD8D616219D}"/>
                </a:ext>
              </a:extLst>
            </p:cNvPr>
            <p:cNvSpPr>
              <a:spLocks/>
            </p:cNvSpPr>
            <p:nvPr/>
          </p:nvSpPr>
          <p:spPr bwMode="auto">
            <a:xfrm>
              <a:off x="1951817" y="1617136"/>
              <a:ext cx="461905" cy="439121"/>
            </a:xfrm>
            <a:custGeom>
              <a:avLst/>
              <a:gdLst>
                <a:gd name="T0" fmla="*/ 2147483646 w 113"/>
                <a:gd name="T1" fmla="*/ 2147483646 h 157"/>
                <a:gd name="T2" fmla="*/ 2147483646 w 113"/>
                <a:gd name="T3" fmla="*/ 2147483646 h 157"/>
                <a:gd name="T4" fmla="*/ 2147483646 w 113"/>
                <a:gd name="T5" fmla="*/ 2147483646 h 157"/>
                <a:gd name="T6" fmla="*/ 2147483646 w 113"/>
                <a:gd name="T7" fmla="*/ 2147483646 h 157"/>
                <a:gd name="T8" fmla="*/ 0 w 113"/>
                <a:gd name="T9" fmla="*/ 2147483646 h 157"/>
                <a:gd name="T10" fmla="*/ 0 w 113"/>
                <a:gd name="T11" fmla="*/ 2147483646 h 157"/>
                <a:gd name="T12" fmla="*/ 0 w 113"/>
                <a:gd name="T13" fmla="*/ 2147483646 h 157"/>
                <a:gd name="T14" fmla="*/ 2147483646 w 113"/>
                <a:gd name="T15" fmla="*/ 2147483646 h 157"/>
                <a:gd name="T16" fmla="*/ 2147483646 w 113"/>
                <a:gd name="T17" fmla="*/ 2147483646 h 157"/>
                <a:gd name="T18" fmla="*/ 2147483646 w 113"/>
                <a:gd name="T19" fmla="*/ 2147483646 h 157"/>
                <a:gd name="T20" fmla="*/ 2147483646 w 113"/>
                <a:gd name="T21" fmla="*/ 2147483646 h 157"/>
                <a:gd name="T22" fmla="*/ 2147483646 w 113"/>
                <a:gd name="T23" fmla="*/ 2147483646 h 157"/>
                <a:gd name="T24" fmla="*/ 2147483646 w 113"/>
                <a:gd name="T25" fmla="*/ 2147483646 h 157"/>
                <a:gd name="T26" fmla="*/ 2147483646 w 113"/>
                <a:gd name="T27" fmla="*/ 2147483646 h 157"/>
                <a:gd name="T28" fmla="*/ 2147483646 w 113"/>
                <a:gd name="T29" fmla="*/ 2147483646 h 157"/>
                <a:gd name="T30" fmla="*/ 2147483646 w 113"/>
                <a:gd name="T31" fmla="*/ 2147483646 h 157"/>
                <a:gd name="T32" fmla="*/ 2147483646 w 113"/>
                <a:gd name="T33" fmla="*/ 2147483646 h 157"/>
                <a:gd name="T34" fmla="*/ 2147483646 w 113"/>
                <a:gd name="T35" fmla="*/ 2147483646 h 157"/>
                <a:gd name="T36" fmla="*/ 2147483646 w 113"/>
                <a:gd name="T37" fmla="*/ 2147483646 h 157"/>
                <a:gd name="T38" fmla="*/ 2147483646 w 113"/>
                <a:gd name="T39" fmla="*/ 2147483646 h 157"/>
                <a:gd name="T40" fmla="*/ 2147483646 w 113"/>
                <a:gd name="T41" fmla="*/ 2147483646 h 157"/>
                <a:gd name="T42" fmla="*/ 2147483646 w 113"/>
                <a:gd name="T43" fmla="*/ 2147483646 h 157"/>
                <a:gd name="T44" fmla="*/ 2147483646 w 113"/>
                <a:gd name="T45" fmla="*/ 2147483646 h 157"/>
                <a:gd name="T46" fmla="*/ 2147483646 w 113"/>
                <a:gd name="T47" fmla="*/ 2147483646 h 157"/>
                <a:gd name="T48" fmla="*/ 2147483646 w 113"/>
                <a:gd name="T49" fmla="*/ 2147483646 h 157"/>
                <a:gd name="T50" fmla="*/ 2147483646 w 113"/>
                <a:gd name="T51" fmla="*/ 2147483646 h 157"/>
                <a:gd name="T52" fmla="*/ 2147483646 w 113"/>
                <a:gd name="T53" fmla="*/ 2147483646 h 157"/>
                <a:gd name="T54" fmla="*/ 2147483646 w 113"/>
                <a:gd name="T55" fmla="*/ 2147483646 h 157"/>
                <a:gd name="T56" fmla="*/ 2147483646 w 113"/>
                <a:gd name="T57" fmla="*/ 2147483646 h 157"/>
                <a:gd name="T58" fmla="*/ 2147483646 w 113"/>
                <a:gd name="T59" fmla="*/ 2147483646 h 157"/>
                <a:gd name="T60" fmla="*/ 2147483646 w 113"/>
                <a:gd name="T61" fmla="*/ 2147483646 h 157"/>
                <a:gd name="T62" fmla="*/ 2147483646 w 113"/>
                <a:gd name="T63" fmla="*/ 2147483646 h 157"/>
                <a:gd name="T64" fmla="*/ 2147483646 w 113"/>
                <a:gd name="T65" fmla="*/ 2147483646 h 157"/>
                <a:gd name="T66" fmla="*/ 2147483646 w 113"/>
                <a:gd name="T67" fmla="*/ 2147483646 h 157"/>
                <a:gd name="T68" fmla="*/ 2147483646 w 113"/>
                <a:gd name="T69" fmla="*/ 2147483646 h 157"/>
                <a:gd name="T70" fmla="*/ 2147483646 w 113"/>
                <a:gd name="T71" fmla="*/ 2147483646 h 157"/>
                <a:gd name="T72" fmla="*/ 2147483646 w 113"/>
                <a:gd name="T73" fmla="*/ 2147483646 h 157"/>
                <a:gd name="T74" fmla="*/ 2147483646 w 113"/>
                <a:gd name="T75" fmla="*/ 2147483646 h 157"/>
                <a:gd name="T76" fmla="*/ 2147483646 w 113"/>
                <a:gd name="T77" fmla="*/ 2147483646 h 157"/>
                <a:gd name="T78" fmla="*/ 2147483646 w 113"/>
                <a:gd name="T79" fmla="*/ 2147483646 h 157"/>
                <a:gd name="T80" fmla="*/ 2147483646 w 113"/>
                <a:gd name="T81" fmla="*/ 2147483646 h 157"/>
                <a:gd name="T82" fmla="*/ 2147483646 w 113"/>
                <a:gd name="T83" fmla="*/ 2147483646 h 157"/>
                <a:gd name="T84" fmla="*/ 2147483646 w 113"/>
                <a:gd name="T85" fmla="*/ 2147483646 h 157"/>
                <a:gd name="T86" fmla="*/ 2147483646 w 113"/>
                <a:gd name="T87" fmla="*/ 0 h 157"/>
                <a:gd name="T88" fmla="*/ 2147483646 w 113"/>
                <a:gd name="T89" fmla="*/ 0 h 157"/>
                <a:gd name="T90" fmla="*/ 2147483646 w 113"/>
                <a:gd name="T91" fmla="*/ 2147483646 h 157"/>
                <a:gd name="T92" fmla="*/ 2147483646 w 113"/>
                <a:gd name="T93" fmla="*/ 2147483646 h 1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3" h="157">
                  <a:moveTo>
                    <a:pt x="13" y="3"/>
                  </a:moveTo>
                  <a:lnTo>
                    <a:pt x="11" y="5"/>
                  </a:lnTo>
                  <a:lnTo>
                    <a:pt x="7" y="12"/>
                  </a:lnTo>
                  <a:lnTo>
                    <a:pt x="3" y="24"/>
                  </a:lnTo>
                  <a:lnTo>
                    <a:pt x="0" y="40"/>
                  </a:lnTo>
                  <a:lnTo>
                    <a:pt x="0" y="52"/>
                  </a:lnTo>
                  <a:lnTo>
                    <a:pt x="0" y="67"/>
                  </a:lnTo>
                  <a:lnTo>
                    <a:pt x="1" y="84"/>
                  </a:lnTo>
                  <a:lnTo>
                    <a:pt x="3" y="103"/>
                  </a:lnTo>
                  <a:lnTo>
                    <a:pt x="5" y="120"/>
                  </a:lnTo>
                  <a:lnTo>
                    <a:pt x="8" y="136"/>
                  </a:lnTo>
                  <a:lnTo>
                    <a:pt x="15" y="148"/>
                  </a:lnTo>
                  <a:lnTo>
                    <a:pt x="17" y="152"/>
                  </a:lnTo>
                  <a:lnTo>
                    <a:pt x="21" y="156"/>
                  </a:lnTo>
                  <a:lnTo>
                    <a:pt x="32" y="157"/>
                  </a:lnTo>
                  <a:lnTo>
                    <a:pt x="45" y="157"/>
                  </a:lnTo>
                  <a:lnTo>
                    <a:pt x="60" y="153"/>
                  </a:lnTo>
                  <a:lnTo>
                    <a:pt x="75" y="148"/>
                  </a:lnTo>
                  <a:lnTo>
                    <a:pt x="88" y="141"/>
                  </a:lnTo>
                  <a:lnTo>
                    <a:pt x="100" y="136"/>
                  </a:lnTo>
                  <a:lnTo>
                    <a:pt x="108" y="132"/>
                  </a:lnTo>
                  <a:lnTo>
                    <a:pt x="110" y="131"/>
                  </a:lnTo>
                  <a:lnTo>
                    <a:pt x="110" y="129"/>
                  </a:lnTo>
                  <a:lnTo>
                    <a:pt x="110" y="125"/>
                  </a:lnTo>
                  <a:lnTo>
                    <a:pt x="112" y="120"/>
                  </a:lnTo>
                  <a:lnTo>
                    <a:pt x="113" y="112"/>
                  </a:lnTo>
                  <a:lnTo>
                    <a:pt x="112" y="105"/>
                  </a:lnTo>
                  <a:lnTo>
                    <a:pt x="110" y="96"/>
                  </a:lnTo>
                  <a:lnTo>
                    <a:pt x="106" y="88"/>
                  </a:lnTo>
                  <a:lnTo>
                    <a:pt x="101" y="81"/>
                  </a:lnTo>
                  <a:lnTo>
                    <a:pt x="83" y="81"/>
                  </a:lnTo>
                  <a:lnTo>
                    <a:pt x="68" y="83"/>
                  </a:lnTo>
                  <a:lnTo>
                    <a:pt x="60" y="84"/>
                  </a:lnTo>
                  <a:lnTo>
                    <a:pt x="57" y="84"/>
                  </a:lnTo>
                  <a:lnTo>
                    <a:pt x="56" y="84"/>
                  </a:lnTo>
                  <a:lnTo>
                    <a:pt x="56" y="83"/>
                  </a:lnTo>
                  <a:lnTo>
                    <a:pt x="56" y="80"/>
                  </a:lnTo>
                  <a:lnTo>
                    <a:pt x="56" y="71"/>
                  </a:lnTo>
                  <a:lnTo>
                    <a:pt x="56" y="56"/>
                  </a:lnTo>
                  <a:lnTo>
                    <a:pt x="53" y="41"/>
                  </a:lnTo>
                  <a:lnTo>
                    <a:pt x="51" y="25"/>
                  </a:lnTo>
                  <a:lnTo>
                    <a:pt x="45" y="11"/>
                  </a:lnTo>
                  <a:lnTo>
                    <a:pt x="40" y="4"/>
                  </a:lnTo>
                  <a:lnTo>
                    <a:pt x="33" y="0"/>
                  </a:lnTo>
                  <a:lnTo>
                    <a:pt x="24" y="0"/>
                  </a:lnTo>
                  <a:lnTo>
                    <a:pt x="13"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42" name="Freeform 120">
              <a:extLst>
                <a:ext uri="{FF2B5EF4-FFF2-40B4-BE49-F238E27FC236}">
                  <a16:creationId xmlns:a16="http://schemas.microsoft.com/office/drawing/2014/main" id="{6FD9D938-5D4C-A083-DBF2-AE7570A60256}"/>
                </a:ext>
              </a:extLst>
            </p:cNvPr>
            <p:cNvSpPr>
              <a:spLocks/>
            </p:cNvSpPr>
            <p:nvPr/>
          </p:nvSpPr>
          <p:spPr bwMode="auto">
            <a:xfrm>
              <a:off x="2311530" y="1843687"/>
              <a:ext cx="36790" cy="162223"/>
            </a:xfrm>
            <a:custGeom>
              <a:avLst/>
              <a:gdLst>
                <a:gd name="T0" fmla="*/ 0 w 9"/>
                <a:gd name="T1" fmla="*/ 0 h 58"/>
                <a:gd name="T2" fmla="*/ 2147483646 w 9"/>
                <a:gd name="T3" fmla="*/ 2147483646 h 58"/>
                <a:gd name="T4" fmla="*/ 2147483646 w 9"/>
                <a:gd name="T5" fmla="*/ 2147483646 h 58"/>
                <a:gd name="T6" fmla="*/ 2147483646 w 9"/>
                <a:gd name="T7" fmla="*/ 2147483646 h 58"/>
                <a:gd name="T8" fmla="*/ 2147483646 w 9"/>
                <a:gd name="T9" fmla="*/ 2147483646 h 58"/>
                <a:gd name="T10" fmla="*/ 2147483646 w 9"/>
                <a:gd name="T11" fmla="*/ 2147483646 h 58"/>
                <a:gd name="T12" fmla="*/ 2147483646 w 9"/>
                <a:gd name="T13" fmla="*/ 2147483646 h 58"/>
                <a:gd name="T14" fmla="*/ 2147483646 w 9"/>
                <a:gd name="T15" fmla="*/ 2147483646 h 58"/>
                <a:gd name="T16" fmla="*/ 2147483646 w 9"/>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8">
                  <a:moveTo>
                    <a:pt x="0" y="0"/>
                  </a:moveTo>
                  <a:lnTo>
                    <a:pt x="2" y="3"/>
                  </a:lnTo>
                  <a:lnTo>
                    <a:pt x="5" y="10"/>
                  </a:lnTo>
                  <a:lnTo>
                    <a:pt x="8" y="19"/>
                  </a:lnTo>
                  <a:lnTo>
                    <a:pt x="9" y="28"/>
                  </a:lnTo>
                  <a:lnTo>
                    <a:pt x="9" y="40"/>
                  </a:lnTo>
                  <a:lnTo>
                    <a:pt x="8" y="50"/>
                  </a:lnTo>
                  <a:lnTo>
                    <a:pt x="5" y="56"/>
                  </a:lnTo>
                  <a:lnTo>
                    <a:pt x="5" y="58"/>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3" name="Freeform 121">
              <a:extLst>
                <a:ext uri="{FF2B5EF4-FFF2-40B4-BE49-F238E27FC236}">
                  <a16:creationId xmlns:a16="http://schemas.microsoft.com/office/drawing/2014/main" id="{F4FE167F-D1EE-7D4C-CA08-F38969770D39}"/>
                </a:ext>
              </a:extLst>
            </p:cNvPr>
            <p:cNvSpPr>
              <a:spLocks/>
            </p:cNvSpPr>
            <p:nvPr/>
          </p:nvSpPr>
          <p:spPr bwMode="auto">
            <a:xfrm>
              <a:off x="3116795" y="1899625"/>
              <a:ext cx="151245" cy="75519"/>
            </a:xfrm>
            <a:custGeom>
              <a:avLst/>
              <a:gdLst>
                <a:gd name="T0" fmla="*/ 2147483646 w 37"/>
                <a:gd name="T1" fmla="*/ 2147483646 h 27"/>
                <a:gd name="T2" fmla="*/ 2147483646 w 37"/>
                <a:gd name="T3" fmla="*/ 2147483646 h 27"/>
                <a:gd name="T4" fmla="*/ 0 w 37"/>
                <a:gd name="T5" fmla="*/ 2147483646 h 27"/>
                <a:gd name="T6" fmla="*/ 2147483646 w 37"/>
                <a:gd name="T7" fmla="*/ 2147483646 h 27"/>
                <a:gd name="T8" fmla="*/ 2147483646 w 37"/>
                <a:gd name="T9" fmla="*/ 2147483646 h 27"/>
                <a:gd name="T10" fmla="*/ 2147483646 w 37"/>
                <a:gd name="T11" fmla="*/ 2147483646 h 27"/>
                <a:gd name="T12" fmla="*/ 2147483646 w 37"/>
                <a:gd name="T13" fmla="*/ 2147483646 h 27"/>
                <a:gd name="T14" fmla="*/ 2147483646 w 37"/>
                <a:gd name="T15" fmla="*/ 0 h 27"/>
                <a:gd name="T16" fmla="*/ 2147483646 w 37"/>
                <a:gd name="T17" fmla="*/ 2147483646 h 27"/>
                <a:gd name="T18" fmla="*/ 2147483646 w 37"/>
                <a:gd name="T19" fmla="*/ 2147483646 h 27"/>
                <a:gd name="T20" fmla="*/ 2147483646 w 37"/>
                <a:gd name="T21" fmla="*/ 2147483646 h 27"/>
                <a:gd name="T22" fmla="*/ 2147483646 w 37"/>
                <a:gd name="T23" fmla="*/ 2147483646 h 27"/>
                <a:gd name="T24" fmla="*/ 2147483646 w 37"/>
                <a:gd name="T25" fmla="*/ 2147483646 h 27"/>
                <a:gd name="T26" fmla="*/ 2147483646 w 37"/>
                <a:gd name="T27" fmla="*/ 2147483646 h 27"/>
                <a:gd name="T28" fmla="*/ 2147483646 w 37"/>
                <a:gd name="T29" fmla="*/ 2147483646 h 27"/>
                <a:gd name="T30" fmla="*/ 2147483646 w 37"/>
                <a:gd name="T31" fmla="*/ 2147483646 h 27"/>
                <a:gd name="T32" fmla="*/ 2147483646 w 37"/>
                <a:gd name="T33" fmla="*/ 2147483646 h 27"/>
                <a:gd name="T34" fmla="*/ 2147483646 w 37"/>
                <a:gd name="T35" fmla="*/ 2147483646 h 27"/>
                <a:gd name="T36" fmla="*/ 2147483646 w 37"/>
                <a:gd name="T37" fmla="*/ 2147483646 h 27"/>
                <a:gd name="T38" fmla="*/ 2147483646 w 37"/>
                <a:gd name="T39" fmla="*/ 2147483646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27">
                  <a:moveTo>
                    <a:pt x="1" y="11"/>
                  </a:moveTo>
                  <a:lnTo>
                    <a:pt x="1" y="11"/>
                  </a:lnTo>
                  <a:lnTo>
                    <a:pt x="0" y="8"/>
                  </a:lnTo>
                  <a:lnTo>
                    <a:pt x="1" y="7"/>
                  </a:lnTo>
                  <a:lnTo>
                    <a:pt x="4" y="4"/>
                  </a:lnTo>
                  <a:lnTo>
                    <a:pt x="6" y="3"/>
                  </a:lnTo>
                  <a:lnTo>
                    <a:pt x="12" y="2"/>
                  </a:lnTo>
                  <a:lnTo>
                    <a:pt x="22" y="0"/>
                  </a:lnTo>
                  <a:lnTo>
                    <a:pt x="33" y="2"/>
                  </a:lnTo>
                  <a:lnTo>
                    <a:pt x="36" y="3"/>
                  </a:lnTo>
                  <a:lnTo>
                    <a:pt x="37" y="4"/>
                  </a:lnTo>
                  <a:lnTo>
                    <a:pt x="37" y="11"/>
                  </a:lnTo>
                  <a:lnTo>
                    <a:pt x="34" y="19"/>
                  </a:lnTo>
                  <a:lnTo>
                    <a:pt x="28" y="24"/>
                  </a:lnTo>
                  <a:lnTo>
                    <a:pt x="18" y="27"/>
                  </a:lnTo>
                  <a:lnTo>
                    <a:pt x="13" y="24"/>
                  </a:lnTo>
                  <a:lnTo>
                    <a:pt x="6" y="19"/>
                  </a:lnTo>
                  <a:lnTo>
                    <a:pt x="2" y="14"/>
                  </a:lnTo>
                  <a:lnTo>
                    <a:pt x="1" y="1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4" name="Freeform 122">
              <a:extLst>
                <a:ext uri="{FF2B5EF4-FFF2-40B4-BE49-F238E27FC236}">
                  <a16:creationId xmlns:a16="http://schemas.microsoft.com/office/drawing/2014/main" id="{54727194-8CDA-F6B9-CA52-CDB6C60C6A46}"/>
                </a:ext>
              </a:extLst>
            </p:cNvPr>
            <p:cNvSpPr>
              <a:spLocks/>
            </p:cNvSpPr>
            <p:nvPr/>
          </p:nvSpPr>
          <p:spPr bwMode="auto">
            <a:xfrm>
              <a:off x="3104535" y="1877250"/>
              <a:ext cx="200295" cy="53144"/>
            </a:xfrm>
            <a:custGeom>
              <a:avLst/>
              <a:gdLst>
                <a:gd name="T0" fmla="*/ 2147483646 w 49"/>
                <a:gd name="T1" fmla="*/ 0 h 19"/>
                <a:gd name="T2" fmla="*/ 2147483646 w 49"/>
                <a:gd name="T3" fmla="*/ 2147483646 h 19"/>
                <a:gd name="T4" fmla="*/ 2147483646 w 49"/>
                <a:gd name="T5" fmla="*/ 2147483646 h 19"/>
                <a:gd name="T6" fmla="*/ 2147483646 w 49"/>
                <a:gd name="T7" fmla="*/ 2147483646 h 19"/>
                <a:gd name="T8" fmla="*/ 2147483646 w 49"/>
                <a:gd name="T9" fmla="*/ 2147483646 h 19"/>
                <a:gd name="T10" fmla="*/ 2147483646 w 49"/>
                <a:gd name="T11" fmla="*/ 2147483646 h 19"/>
                <a:gd name="T12" fmla="*/ 2147483646 w 49"/>
                <a:gd name="T13" fmla="*/ 2147483646 h 19"/>
                <a:gd name="T14" fmla="*/ 2147483646 w 49"/>
                <a:gd name="T15" fmla="*/ 2147483646 h 19"/>
                <a:gd name="T16" fmla="*/ 2147483646 w 49"/>
                <a:gd name="T17" fmla="*/ 2147483646 h 19"/>
                <a:gd name="T18" fmla="*/ 2147483646 w 49"/>
                <a:gd name="T19" fmla="*/ 2147483646 h 19"/>
                <a:gd name="T20" fmla="*/ 0 w 49"/>
                <a:gd name="T21" fmla="*/ 2147483646 h 19"/>
                <a:gd name="T22" fmla="*/ 0 w 49"/>
                <a:gd name="T23" fmla="*/ 2147483646 h 19"/>
                <a:gd name="T24" fmla="*/ 2147483646 w 49"/>
                <a:gd name="T25" fmla="*/ 2147483646 h 19"/>
                <a:gd name="T26" fmla="*/ 2147483646 w 49"/>
                <a:gd name="T27" fmla="*/ 2147483646 h 19"/>
                <a:gd name="T28" fmla="*/ 2147483646 w 49"/>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 h="19">
                  <a:moveTo>
                    <a:pt x="47" y="0"/>
                  </a:moveTo>
                  <a:lnTo>
                    <a:pt x="49" y="4"/>
                  </a:lnTo>
                  <a:lnTo>
                    <a:pt x="48" y="7"/>
                  </a:lnTo>
                  <a:lnTo>
                    <a:pt x="45" y="12"/>
                  </a:lnTo>
                  <a:lnTo>
                    <a:pt x="41" y="14"/>
                  </a:lnTo>
                  <a:lnTo>
                    <a:pt x="37" y="16"/>
                  </a:lnTo>
                  <a:lnTo>
                    <a:pt x="27" y="19"/>
                  </a:lnTo>
                  <a:lnTo>
                    <a:pt x="15" y="19"/>
                  </a:lnTo>
                  <a:lnTo>
                    <a:pt x="5" y="16"/>
                  </a:lnTo>
                  <a:lnTo>
                    <a:pt x="3" y="14"/>
                  </a:lnTo>
                  <a:lnTo>
                    <a:pt x="0" y="11"/>
                  </a:lnTo>
                  <a:lnTo>
                    <a:pt x="0" y="7"/>
                  </a:lnTo>
                  <a:lnTo>
                    <a:pt x="3" y="4"/>
                  </a:lnTo>
                  <a:lnTo>
                    <a:pt x="4" y="3"/>
                  </a:lnTo>
                  <a:lnTo>
                    <a:pt x="47" y="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5" name="Freeform 123">
              <a:extLst>
                <a:ext uri="{FF2B5EF4-FFF2-40B4-BE49-F238E27FC236}">
                  <a16:creationId xmlns:a16="http://schemas.microsoft.com/office/drawing/2014/main" id="{C0414F01-65DE-03F3-6183-EE293FA6E8B4}"/>
                </a:ext>
              </a:extLst>
            </p:cNvPr>
            <p:cNvSpPr>
              <a:spLocks/>
            </p:cNvSpPr>
            <p:nvPr/>
          </p:nvSpPr>
          <p:spPr bwMode="auto">
            <a:xfrm>
              <a:off x="3100445" y="1818515"/>
              <a:ext cx="208470" cy="69923"/>
            </a:xfrm>
            <a:custGeom>
              <a:avLst/>
              <a:gdLst>
                <a:gd name="T0" fmla="*/ 0 w 51"/>
                <a:gd name="T1" fmla="*/ 2147483646 h 25"/>
                <a:gd name="T2" fmla="*/ 0 w 51"/>
                <a:gd name="T3" fmla="*/ 2147483646 h 25"/>
                <a:gd name="T4" fmla="*/ 2147483646 w 51"/>
                <a:gd name="T5" fmla="*/ 2147483646 h 25"/>
                <a:gd name="T6" fmla="*/ 2147483646 w 51"/>
                <a:gd name="T7" fmla="*/ 2147483646 h 25"/>
                <a:gd name="T8" fmla="*/ 2147483646 w 51"/>
                <a:gd name="T9" fmla="*/ 2147483646 h 25"/>
                <a:gd name="T10" fmla="*/ 2147483646 w 51"/>
                <a:gd name="T11" fmla="*/ 2147483646 h 25"/>
                <a:gd name="T12" fmla="*/ 2147483646 w 51"/>
                <a:gd name="T13" fmla="*/ 2147483646 h 25"/>
                <a:gd name="T14" fmla="*/ 2147483646 w 51"/>
                <a:gd name="T15" fmla="*/ 2147483646 h 25"/>
                <a:gd name="T16" fmla="*/ 2147483646 w 51"/>
                <a:gd name="T17" fmla="*/ 2147483646 h 25"/>
                <a:gd name="T18" fmla="*/ 2147483646 w 51"/>
                <a:gd name="T19" fmla="*/ 2147483646 h 25"/>
                <a:gd name="T20" fmla="*/ 2147483646 w 51"/>
                <a:gd name="T21" fmla="*/ 2147483646 h 25"/>
                <a:gd name="T22" fmla="*/ 2147483646 w 51"/>
                <a:gd name="T23" fmla="*/ 2147483646 h 25"/>
                <a:gd name="T24" fmla="*/ 2147483646 w 51"/>
                <a:gd name="T25" fmla="*/ 2147483646 h 25"/>
                <a:gd name="T26" fmla="*/ 2147483646 w 51"/>
                <a:gd name="T27" fmla="*/ 2147483646 h 25"/>
                <a:gd name="T28" fmla="*/ 2147483646 w 51"/>
                <a:gd name="T29" fmla="*/ 2147483646 h 25"/>
                <a:gd name="T30" fmla="*/ 2147483646 w 51"/>
                <a:gd name="T31" fmla="*/ 0 h 25"/>
                <a:gd name="T32" fmla="*/ 2147483646 w 51"/>
                <a:gd name="T33" fmla="*/ 0 h 25"/>
                <a:gd name="T34" fmla="*/ 2147483646 w 51"/>
                <a:gd name="T35" fmla="*/ 0 h 25"/>
                <a:gd name="T36" fmla="*/ 2147483646 w 51"/>
                <a:gd name="T37" fmla="*/ 0 h 25"/>
                <a:gd name="T38" fmla="*/ 2147483646 w 51"/>
                <a:gd name="T39" fmla="*/ 2147483646 h 25"/>
                <a:gd name="T40" fmla="*/ 0 w 51"/>
                <a:gd name="T41" fmla="*/ 2147483646 h 25"/>
                <a:gd name="T42" fmla="*/ 0 w 51"/>
                <a:gd name="T43" fmla="*/ 2147483646 h 25"/>
                <a:gd name="T44" fmla="*/ 0 w 51"/>
                <a:gd name="T45" fmla="*/ 2147483646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5">
                  <a:moveTo>
                    <a:pt x="0" y="13"/>
                  </a:moveTo>
                  <a:lnTo>
                    <a:pt x="0" y="15"/>
                  </a:lnTo>
                  <a:lnTo>
                    <a:pt x="2" y="19"/>
                  </a:lnTo>
                  <a:lnTo>
                    <a:pt x="8" y="23"/>
                  </a:lnTo>
                  <a:lnTo>
                    <a:pt x="14" y="24"/>
                  </a:lnTo>
                  <a:lnTo>
                    <a:pt x="21" y="25"/>
                  </a:lnTo>
                  <a:lnTo>
                    <a:pt x="34" y="25"/>
                  </a:lnTo>
                  <a:lnTo>
                    <a:pt x="42" y="24"/>
                  </a:lnTo>
                  <a:lnTo>
                    <a:pt x="48" y="21"/>
                  </a:lnTo>
                  <a:lnTo>
                    <a:pt x="50" y="16"/>
                  </a:lnTo>
                  <a:lnTo>
                    <a:pt x="51" y="11"/>
                  </a:lnTo>
                  <a:lnTo>
                    <a:pt x="49" y="5"/>
                  </a:lnTo>
                  <a:lnTo>
                    <a:pt x="46" y="3"/>
                  </a:lnTo>
                  <a:lnTo>
                    <a:pt x="45" y="1"/>
                  </a:lnTo>
                  <a:lnTo>
                    <a:pt x="42" y="1"/>
                  </a:lnTo>
                  <a:lnTo>
                    <a:pt x="37" y="0"/>
                  </a:lnTo>
                  <a:lnTo>
                    <a:pt x="29" y="0"/>
                  </a:lnTo>
                  <a:lnTo>
                    <a:pt x="21" y="0"/>
                  </a:lnTo>
                  <a:lnTo>
                    <a:pt x="13" y="0"/>
                  </a:lnTo>
                  <a:lnTo>
                    <a:pt x="5" y="3"/>
                  </a:lnTo>
                  <a:lnTo>
                    <a:pt x="0" y="7"/>
                  </a:lnTo>
                  <a:lnTo>
                    <a:pt x="0" y="13"/>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6" name="Freeform 124">
              <a:extLst>
                <a:ext uri="{FF2B5EF4-FFF2-40B4-BE49-F238E27FC236}">
                  <a16:creationId xmlns:a16="http://schemas.microsoft.com/office/drawing/2014/main" id="{46E0E76C-7C60-8DF1-2E77-974DBD5ED752}"/>
                </a:ext>
              </a:extLst>
            </p:cNvPr>
            <p:cNvSpPr>
              <a:spLocks/>
            </p:cNvSpPr>
            <p:nvPr/>
          </p:nvSpPr>
          <p:spPr bwMode="auto">
            <a:xfrm>
              <a:off x="3108620" y="1782155"/>
              <a:ext cx="196208" cy="55939"/>
            </a:xfrm>
            <a:custGeom>
              <a:avLst/>
              <a:gdLst>
                <a:gd name="T0" fmla="*/ 2147483646 w 48"/>
                <a:gd name="T1" fmla="*/ 2147483646 h 20"/>
                <a:gd name="T2" fmla="*/ 0 w 48"/>
                <a:gd name="T3" fmla="*/ 2147483646 h 20"/>
                <a:gd name="T4" fmla="*/ 0 w 48"/>
                <a:gd name="T5" fmla="*/ 2147483646 h 20"/>
                <a:gd name="T6" fmla="*/ 2147483646 w 48"/>
                <a:gd name="T7" fmla="*/ 2147483646 h 20"/>
                <a:gd name="T8" fmla="*/ 2147483646 w 48"/>
                <a:gd name="T9" fmla="*/ 2147483646 h 20"/>
                <a:gd name="T10" fmla="*/ 2147483646 w 48"/>
                <a:gd name="T11" fmla="*/ 2147483646 h 20"/>
                <a:gd name="T12" fmla="*/ 2147483646 w 48"/>
                <a:gd name="T13" fmla="*/ 2147483646 h 20"/>
                <a:gd name="T14" fmla="*/ 2147483646 w 48"/>
                <a:gd name="T15" fmla="*/ 0 h 20"/>
                <a:gd name="T16" fmla="*/ 2147483646 w 48"/>
                <a:gd name="T17" fmla="*/ 0 h 20"/>
                <a:gd name="T18" fmla="*/ 2147483646 w 48"/>
                <a:gd name="T19" fmla="*/ 0 h 20"/>
                <a:gd name="T20" fmla="*/ 2147483646 w 48"/>
                <a:gd name="T21" fmla="*/ 2147483646 h 20"/>
                <a:gd name="T22" fmla="*/ 2147483646 w 48"/>
                <a:gd name="T23" fmla="*/ 2147483646 h 20"/>
                <a:gd name="T24" fmla="*/ 2147483646 w 48"/>
                <a:gd name="T25" fmla="*/ 2147483646 h 20"/>
                <a:gd name="T26" fmla="*/ 2147483646 w 48"/>
                <a:gd name="T27" fmla="*/ 2147483646 h 20"/>
                <a:gd name="T28" fmla="*/ 2147483646 w 48"/>
                <a:gd name="T29" fmla="*/ 2147483646 h 20"/>
                <a:gd name="T30" fmla="*/ 2147483646 w 48"/>
                <a:gd name="T31" fmla="*/ 2147483646 h 20"/>
                <a:gd name="T32" fmla="*/ 2147483646 w 48"/>
                <a:gd name="T33" fmla="*/ 2147483646 h 20"/>
                <a:gd name="T34" fmla="*/ 2147483646 w 48"/>
                <a:gd name="T35" fmla="*/ 2147483646 h 20"/>
                <a:gd name="T36" fmla="*/ 2147483646 w 48"/>
                <a:gd name="T37" fmla="*/ 2147483646 h 20"/>
                <a:gd name="T38" fmla="*/ 2147483646 w 48"/>
                <a:gd name="T39" fmla="*/ 2147483646 h 20"/>
                <a:gd name="T40" fmla="*/ 2147483646 w 48"/>
                <a:gd name="T41" fmla="*/ 2147483646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20">
                  <a:moveTo>
                    <a:pt x="2" y="18"/>
                  </a:moveTo>
                  <a:lnTo>
                    <a:pt x="0" y="17"/>
                  </a:lnTo>
                  <a:lnTo>
                    <a:pt x="0" y="14"/>
                  </a:lnTo>
                  <a:lnTo>
                    <a:pt x="2" y="10"/>
                  </a:lnTo>
                  <a:lnTo>
                    <a:pt x="4" y="8"/>
                  </a:lnTo>
                  <a:lnTo>
                    <a:pt x="8" y="6"/>
                  </a:lnTo>
                  <a:lnTo>
                    <a:pt x="18" y="2"/>
                  </a:lnTo>
                  <a:lnTo>
                    <a:pt x="26" y="0"/>
                  </a:lnTo>
                  <a:lnTo>
                    <a:pt x="32" y="0"/>
                  </a:lnTo>
                  <a:lnTo>
                    <a:pt x="39" y="0"/>
                  </a:lnTo>
                  <a:lnTo>
                    <a:pt x="46" y="4"/>
                  </a:lnTo>
                  <a:lnTo>
                    <a:pt x="47" y="6"/>
                  </a:lnTo>
                  <a:lnTo>
                    <a:pt x="48" y="12"/>
                  </a:lnTo>
                  <a:lnTo>
                    <a:pt x="47" y="16"/>
                  </a:lnTo>
                  <a:lnTo>
                    <a:pt x="43" y="18"/>
                  </a:lnTo>
                  <a:lnTo>
                    <a:pt x="39" y="20"/>
                  </a:lnTo>
                  <a:lnTo>
                    <a:pt x="32" y="20"/>
                  </a:lnTo>
                  <a:lnTo>
                    <a:pt x="15" y="20"/>
                  </a:lnTo>
                  <a:lnTo>
                    <a:pt x="7" y="20"/>
                  </a:lnTo>
                  <a:lnTo>
                    <a:pt x="2"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7" name="Freeform 125">
              <a:extLst>
                <a:ext uri="{FF2B5EF4-FFF2-40B4-BE49-F238E27FC236}">
                  <a16:creationId xmlns:a16="http://schemas.microsoft.com/office/drawing/2014/main" id="{284C2668-D934-B0B4-2C2C-AE5426FF22BA}"/>
                </a:ext>
              </a:extLst>
            </p:cNvPr>
            <p:cNvSpPr>
              <a:spLocks/>
            </p:cNvSpPr>
            <p:nvPr/>
          </p:nvSpPr>
          <p:spPr bwMode="auto">
            <a:xfrm>
              <a:off x="593979" y="1878754"/>
              <a:ext cx="1070228" cy="792217"/>
            </a:xfrm>
            <a:custGeom>
              <a:avLst/>
              <a:gdLst>
                <a:gd name="T0" fmla="*/ 2147483647 w 262"/>
                <a:gd name="T1" fmla="*/ 2147483647 h 284"/>
                <a:gd name="T2" fmla="*/ 2147483647 w 262"/>
                <a:gd name="T3" fmla="*/ 2147483647 h 284"/>
                <a:gd name="T4" fmla="*/ 2147483647 w 262"/>
                <a:gd name="T5" fmla="*/ 2147483647 h 284"/>
                <a:gd name="T6" fmla="*/ 2147483647 w 262"/>
                <a:gd name="T7" fmla="*/ 2147483647 h 284"/>
                <a:gd name="T8" fmla="*/ 2147483647 w 262"/>
                <a:gd name="T9" fmla="*/ 2147483647 h 284"/>
                <a:gd name="T10" fmla="*/ 0 w 262"/>
                <a:gd name="T11" fmla="*/ 2147483647 h 284"/>
                <a:gd name="T12" fmla="*/ 0 w 262"/>
                <a:gd name="T13" fmla="*/ 2147483647 h 284"/>
                <a:gd name="T14" fmla="*/ 2147483647 w 262"/>
                <a:gd name="T15" fmla="*/ 2147483647 h 284"/>
                <a:gd name="T16" fmla="*/ 2147483647 w 262"/>
                <a:gd name="T17" fmla="*/ 2147483647 h 284"/>
                <a:gd name="T18" fmla="*/ 2147483647 w 262"/>
                <a:gd name="T19" fmla="*/ 2147483647 h 284"/>
                <a:gd name="T20" fmla="*/ 2147483647 w 262"/>
                <a:gd name="T21" fmla="*/ 2147483647 h 284"/>
                <a:gd name="T22" fmla="*/ 2147483647 w 262"/>
                <a:gd name="T23" fmla="*/ 2147483647 h 284"/>
                <a:gd name="T24" fmla="*/ 2147483647 w 262"/>
                <a:gd name="T25" fmla="*/ 2147483647 h 284"/>
                <a:gd name="T26" fmla="*/ 2147483647 w 262"/>
                <a:gd name="T27" fmla="*/ 2147483647 h 284"/>
                <a:gd name="T28" fmla="*/ 2147483647 w 262"/>
                <a:gd name="T29" fmla="*/ 2147483647 h 284"/>
                <a:gd name="T30" fmla="*/ 2147483647 w 262"/>
                <a:gd name="T31" fmla="*/ 2147483647 h 284"/>
                <a:gd name="T32" fmla="*/ 2147483647 w 262"/>
                <a:gd name="T33" fmla="*/ 2147483647 h 284"/>
                <a:gd name="T34" fmla="*/ 2147483647 w 262"/>
                <a:gd name="T35" fmla="*/ 2147483647 h 284"/>
                <a:gd name="T36" fmla="*/ 2147483647 w 262"/>
                <a:gd name="T37" fmla="*/ 2147483647 h 284"/>
                <a:gd name="T38" fmla="*/ 2147483647 w 262"/>
                <a:gd name="T39" fmla="*/ 2147483647 h 284"/>
                <a:gd name="T40" fmla="*/ 2147483647 w 262"/>
                <a:gd name="T41" fmla="*/ 2147483647 h 284"/>
                <a:gd name="T42" fmla="*/ 2147483647 w 262"/>
                <a:gd name="T43" fmla="*/ 2147483647 h 284"/>
                <a:gd name="T44" fmla="*/ 2147483647 w 262"/>
                <a:gd name="T45" fmla="*/ 2147483647 h 284"/>
                <a:gd name="T46" fmla="*/ 2147483647 w 262"/>
                <a:gd name="T47" fmla="*/ 2147483647 h 284"/>
                <a:gd name="T48" fmla="*/ 2147483647 w 262"/>
                <a:gd name="T49" fmla="*/ 2147483647 h 284"/>
                <a:gd name="T50" fmla="*/ 2147483647 w 262"/>
                <a:gd name="T51" fmla="*/ 2147483647 h 284"/>
                <a:gd name="T52" fmla="*/ 2147483647 w 262"/>
                <a:gd name="T53" fmla="*/ 2147483647 h 284"/>
                <a:gd name="T54" fmla="*/ 2147483647 w 262"/>
                <a:gd name="T55" fmla="*/ 2147483647 h 284"/>
                <a:gd name="T56" fmla="*/ 2147483647 w 262"/>
                <a:gd name="T57" fmla="*/ 2147483647 h 284"/>
                <a:gd name="T58" fmla="*/ 2147483647 w 262"/>
                <a:gd name="T59" fmla="*/ 2147483647 h 284"/>
                <a:gd name="T60" fmla="*/ 2147483647 w 262"/>
                <a:gd name="T61" fmla="*/ 0 h 284"/>
                <a:gd name="T62" fmla="*/ 2147483647 w 262"/>
                <a:gd name="T63" fmla="*/ 2147483647 h 2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2" h="284">
                  <a:moveTo>
                    <a:pt x="85" y="52"/>
                  </a:moveTo>
                  <a:lnTo>
                    <a:pt x="85" y="52"/>
                  </a:lnTo>
                  <a:lnTo>
                    <a:pt x="82" y="54"/>
                  </a:lnTo>
                  <a:lnTo>
                    <a:pt x="74" y="59"/>
                  </a:lnTo>
                  <a:lnTo>
                    <a:pt x="62" y="67"/>
                  </a:lnTo>
                  <a:lnTo>
                    <a:pt x="47" y="76"/>
                  </a:lnTo>
                  <a:lnTo>
                    <a:pt x="33" y="87"/>
                  </a:lnTo>
                  <a:lnTo>
                    <a:pt x="20" y="99"/>
                  </a:lnTo>
                  <a:lnTo>
                    <a:pt x="9" y="110"/>
                  </a:lnTo>
                  <a:lnTo>
                    <a:pt x="2" y="122"/>
                  </a:lnTo>
                  <a:lnTo>
                    <a:pt x="1" y="127"/>
                  </a:lnTo>
                  <a:lnTo>
                    <a:pt x="0" y="135"/>
                  </a:lnTo>
                  <a:lnTo>
                    <a:pt x="0" y="144"/>
                  </a:lnTo>
                  <a:lnTo>
                    <a:pt x="0" y="156"/>
                  </a:lnTo>
                  <a:lnTo>
                    <a:pt x="2" y="180"/>
                  </a:lnTo>
                  <a:lnTo>
                    <a:pt x="5" y="207"/>
                  </a:lnTo>
                  <a:lnTo>
                    <a:pt x="12" y="232"/>
                  </a:lnTo>
                  <a:lnTo>
                    <a:pt x="18" y="255"/>
                  </a:lnTo>
                  <a:lnTo>
                    <a:pt x="22" y="264"/>
                  </a:lnTo>
                  <a:lnTo>
                    <a:pt x="28" y="272"/>
                  </a:lnTo>
                  <a:lnTo>
                    <a:pt x="33" y="279"/>
                  </a:lnTo>
                  <a:lnTo>
                    <a:pt x="37" y="282"/>
                  </a:lnTo>
                  <a:lnTo>
                    <a:pt x="47" y="284"/>
                  </a:lnTo>
                  <a:lnTo>
                    <a:pt x="58" y="284"/>
                  </a:lnTo>
                  <a:lnTo>
                    <a:pt x="67" y="282"/>
                  </a:lnTo>
                  <a:lnTo>
                    <a:pt x="77" y="279"/>
                  </a:lnTo>
                  <a:lnTo>
                    <a:pt x="85" y="275"/>
                  </a:lnTo>
                  <a:lnTo>
                    <a:pt x="91" y="271"/>
                  </a:lnTo>
                  <a:lnTo>
                    <a:pt x="95" y="268"/>
                  </a:lnTo>
                  <a:lnTo>
                    <a:pt x="97" y="267"/>
                  </a:lnTo>
                  <a:lnTo>
                    <a:pt x="118" y="243"/>
                  </a:lnTo>
                  <a:lnTo>
                    <a:pt x="135" y="223"/>
                  </a:lnTo>
                  <a:lnTo>
                    <a:pt x="150" y="204"/>
                  </a:lnTo>
                  <a:lnTo>
                    <a:pt x="163" y="188"/>
                  </a:lnTo>
                  <a:lnTo>
                    <a:pt x="175" y="175"/>
                  </a:lnTo>
                  <a:lnTo>
                    <a:pt x="184" y="164"/>
                  </a:lnTo>
                  <a:lnTo>
                    <a:pt x="191" y="155"/>
                  </a:lnTo>
                  <a:lnTo>
                    <a:pt x="198" y="148"/>
                  </a:lnTo>
                  <a:lnTo>
                    <a:pt x="203" y="142"/>
                  </a:lnTo>
                  <a:lnTo>
                    <a:pt x="206" y="138"/>
                  </a:lnTo>
                  <a:lnTo>
                    <a:pt x="210" y="132"/>
                  </a:lnTo>
                  <a:lnTo>
                    <a:pt x="212" y="131"/>
                  </a:lnTo>
                  <a:lnTo>
                    <a:pt x="215" y="131"/>
                  </a:lnTo>
                  <a:lnTo>
                    <a:pt x="224" y="130"/>
                  </a:lnTo>
                  <a:lnTo>
                    <a:pt x="235" y="127"/>
                  </a:lnTo>
                  <a:lnTo>
                    <a:pt x="246" y="120"/>
                  </a:lnTo>
                  <a:lnTo>
                    <a:pt x="250" y="115"/>
                  </a:lnTo>
                  <a:lnTo>
                    <a:pt x="254" y="106"/>
                  </a:lnTo>
                  <a:lnTo>
                    <a:pt x="256" y="95"/>
                  </a:lnTo>
                  <a:lnTo>
                    <a:pt x="259" y="83"/>
                  </a:lnTo>
                  <a:lnTo>
                    <a:pt x="262" y="58"/>
                  </a:lnTo>
                  <a:lnTo>
                    <a:pt x="260" y="46"/>
                  </a:lnTo>
                  <a:lnTo>
                    <a:pt x="259" y="36"/>
                  </a:lnTo>
                  <a:lnTo>
                    <a:pt x="238" y="26"/>
                  </a:lnTo>
                  <a:lnTo>
                    <a:pt x="219" y="18"/>
                  </a:lnTo>
                  <a:lnTo>
                    <a:pt x="204" y="11"/>
                  </a:lnTo>
                  <a:lnTo>
                    <a:pt x="192" y="7"/>
                  </a:lnTo>
                  <a:lnTo>
                    <a:pt x="184" y="3"/>
                  </a:lnTo>
                  <a:lnTo>
                    <a:pt x="178" y="2"/>
                  </a:lnTo>
                  <a:lnTo>
                    <a:pt x="175" y="0"/>
                  </a:lnTo>
                  <a:lnTo>
                    <a:pt x="174" y="0"/>
                  </a:lnTo>
                  <a:lnTo>
                    <a:pt x="85" y="52"/>
                  </a:lnTo>
                  <a:close/>
                </a:path>
              </a:pathLst>
            </a:custGeom>
            <a:solidFill>
              <a:schemeClr val="bg1"/>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48" name="Freeform 126">
              <a:extLst>
                <a:ext uri="{FF2B5EF4-FFF2-40B4-BE49-F238E27FC236}">
                  <a16:creationId xmlns:a16="http://schemas.microsoft.com/office/drawing/2014/main" id="{FB5FCE27-9E97-B119-6321-F50B7A21E979}"/>
                </a:ext>
              </a:extLst>
            </p:cNvPr>
            <p:cNvSpPr>
              <a:spLocks/>
            </p:cNvSpPr>
            <p:nvPr/>
          </p:nvSpPr>
          <p:spPr bwMode="auto">
            <a:xfrm>
              <a:off x="868589" y="2005908"/>
              <a:ext cx="257523" cy="156628"/>
            </a:xfrm>
            <a:custGeom>
              <a:avLst/>
              <a:gdLst>
                <a:gd name="T0" fmla="*/ 2147483646 w 63"/>
                <a:gd name="T1" fmla="*/ 2147483646 h 56"/>
                <a:gd name="T2" fmla="*/ 2147483646 w 63"/>
                <a:gd name="T3" fmla="*/ 2147483646 h 56"/>
                <a:gd name="T4" fmla="*/ 2147483646 w 63"/>
                <a:gd name="T5" fmla="*/ 2147483646 h 56"/>
                <a:gd name="T6" fmla="*/ 2147483646 w 63"/>
                <a:gd name="T7" fmla="*/ 2147483646 h 56"/>
                <a:gd name="T8" fmla="*/ 2147483646 w 63"/>
                <a:gd name="T9" fmla="*/ 2147483646 h 56"/>
                <a:gd name="T10" fmla="*/ 2147483646 w 63"/>
                <a:gd name="T11" fmla="*/ 2147483646 h 56"/>
                <a:gd name="T12" fmla="*/ 2147483646 w 63"/>
                <a:gd name="T13" fmla="*/ 2147483646 h 56"/>
                <a:gd name="T14" fmla="*/ 2147483646 w 63"/>
                <a:gd name="T15" fmla="*/ 2147483646 h 56"/>
                <a:gd name="T16" fmla="*/ 2147483646 w 63"/>
                <a:gd name="T17" fmla="*/ 2147483646 h 56"/>
                <a:gd name="T18" fmla="*/ 2147483646 w 63"/>
                <a:gd name="T19" fmla="*/ 2147483646 h 56"/>
                <a:gd name="T20" fmla="*/ 0 w 63"/>
                <a:gd name="T21" fmla="*/ 0 h 56"/>
                <a:gd name="T22" fmla="*/ 2147483646 w 63"/>
                <a:gd name="T23" fmla="*/ 2147483646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3" h="56">
                  <a:moveTo>
                    <a:pt x="63" y="24"/>
                  </a:moveTo>
                  <a:lnTo>
                    <a:pt x="63" y="25"/>
                  </a:lnTo>
                  <a:lnTo>
                    <a:pt x="60" y="26"/>
                  </a:lnTo>
                  <a:lnTo>
                    <a:pt x="55" y="36"/>
                  </a:lnTo>
                  <a:lnTo>
                    <a:pt x="51" y="45"/>
                  </a:lnTo>
                  <a:lnTo>
                    <a:pt x="48" y="56"/>
                  </a:lnTo>
                  <a:lnTo>
                    <a:pt x="35" y="46"/>
                  </a:lnTo>
                  <a:lnTo>
                    <a:pt x="20" y="33"/>
                  </a:lnTo>
                  <a:lnTo>
                    <a:pt x="7" y="18"/>
                  </a:lnTo>
                  <a:lnTo>
                    <a:pt x="3" y="9"/>
                  </a:lnTo>
                  <a:lnTo>
                    <a:pt x="0" y="0"/>
                  </a:lnTo>
                  <a:lnTo>
                    <a:pt x="63" y="2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9" name="Freeform 127">
              <a:extLst>
                <a:ext uri="{FF2B5EF4-FFF2-40B4-BE49-F238E27FC236}">
                  <a16:creationId xmlns:a16="http://schemas.microsoft.com/office/drawing/2014/main" id="{B93E5943-DEC5-60F4-BFAD-48869F23A852}"/>
                </a:ext>
              </a:extLst>
            </p:cNvPr>
            <p:cNvSpPr>
              <a:spLocks/>
            </p:cNvSpPr>
            <p:nvPr/>
          </p:nvSpPr>
          <p:spPr bwMode="auto">
            <a:xfrm>
              <a:off x="1126111" y="2028285"/>
              <a:ext cx="147155" cy="117472"/>
            </a:xfrm>
            <a:custGeom>
              <a:avLst/>
              <a:gdLst>
                <a:gd name="T0" fmla="*/ 0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2147483646 w 36"/>
                <a:gd name="T25" fmla="*/ 0 h 42"/>
                <a:gd name="T26" fmla="*/ 0 w 36"/>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 h="42">
                  <a:moveTo>
                    <a:pt x="0" y="16"/>
                  </a:moveTo>
                  <a:lnTo>
                    <a:pt x="8" y="25"/>
                  </a:lnTo>
                  <a:lnTo>
                    <a:pt x="13" y="32"/>
                  </a:lnTo>
                  <a:lnTo>
                    <a:pt x="17" y="36"/>
                  </a:lnTo>
                  <a:lnTo>
                    <a:pt x="20" y="40"/>
                  </a:lnTo>
                  <a:lnTo>
                    <a:pt x="23" y="42"/>
                  </a:lnTo>
                  <a:lnTo>
                    <a:pt x="24" y="41"/>
                  </a:lnTo>
                  <a:lnTo>
                    <a:pt x="25" y="37"/>
                  </a:lnTo>
                  <a:lnTo>
                    <a:pt x="28" y="33"/>
                  </a:lnTo>
                  <a:lnTo>
                    <a:pt x="31" y="26"/>
                  </a:lnTo>
                  <a:lnTo>
                    <a:pt x="35" y="13"/>
                  </a:lnTo>
                  <a:lnTo>
                    <a:pt x="36" y="0"/>
                  </a:lnTo>
                  <a:lnTo>
                    <a:pt x="0" y="16"/>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50" name="Freeform 128">
              <a:extLst>
                <a:ext uri="{FF2B5EF4-FFF2-40B4-BE49-F238E27FC236}">
                  <a16:creationId xmlns:a16="http://schemas.microsoft.com/office/drawing/2014/main" id="{6E322C5D-98D5-7373-24D8-9333CD664474}"/>
                </a:ext>
              </a:extLst>
            </p:cNvPr>
            <p:cNvSpPr>
              <a:spLocks/>
            </p:cNvSpPr>
            <p:nvPr/>
          </p:nvSpPr>
          <p:spPr bwMode="auto">
            <a:xfrm>
              <a:off x="700997" y="1516446"/>
              <a:ext cx="719426" cy="562186"/>
            </a:xfrm>
            <a:custGeom>
              <a:avLst/>
              <a:gdLst>
                <a:gd name="T0" fmla="*/ 2147483646 w 176"/>
                <a:gd name="T1" fmla="*/ 2147483646 h 201"/>
                <a:gd name="T2" fmla="*/ 2147483646 w 176"/>
                <a:gd name="T3" fmla="*/ 2147483646 h 201"/>
                <a:gd name="T4" fmla="*/ 2147483646 w 176"/>
                <a:gd name="T5" fmla="*/ 2147483646 h 201"/>
                <a:gd name="T6" fmla="*/ 2147483646 w 176"/>
                <a:gd name="T7" fmla="*/ 2147483646 h 201"/>
                <a:gd name="T8" fmla="*/ 2147483646 w 176"/>
                <a:gd name="T9" fmla="*/ 2147483646 h 201"/>
                <a:gd name="T10" fmla="*/ 2147483646 w 176"/>
                <a:gd name="T11" fmla="*/ 2147483646 h 201"/>
                <a:gd name="T12" fmla="*/ 2147483646 w 176"/>
                <a:gd name="T13" fmla="*/ 2147483646 h 201"/>
                <a:gd name="T14" fmla="*/ 2147483646 w 176"/>
                <a:gd name="T15" fmla="*/ 2147483646 h 201"/>
                <a:gd name="T16" fmla="*/ 0 w 176"/>
                <a:gd name="T17" fmla="*/ 2147483646 h 201"/>
                <a:gd name="T18" fmla="*/ 2147483646 w 176"/>
                <a:gd name="T19" fmla="*/ 2147483646 h 201"/>
                <a:gd name="T20" fmla="*/ 2147483646 w 176"/>
                <a:gd name="T21" fmla="*/ 2147483646 h 201"/>
                <a:gd name="T22" fmla="*/ 2147483646 w 176"/>
                <a:gd name="T23" fmla="*/ 2147483646 h 201"/>
                <a:gd name="T24" fmla="*/ 2147483646 w 176"/>
                <a:gd name="T25" fmla="*/ 2147483646 h 201"/>
                <a:gd name="T26" fmla="*/ 2147483646 w 176"/>
                <a:gd name="T27" fmla="*/ 2147483646 h 201"/>
                <a:gd name="T28" fmla="*/ 2147483646 w 176"/>
                <a:gd name="T29" fmla="*/ 2147483646 h 201"/>
                <a:gd name="T30" fmla="*/ 2147483646 w 176"/>
                <a:gd name="T31" fmla="*/ 2147483646 h 201"/>
                <a:gd name="T32" fmla="*/ 2147483646 w 176"/>
                <a:gd name="T33" fmla="*/ 2147483646 h 201"/>
                <a:gd name="T34" fmla="*/ 2147483646 w 176"/>
                <a:gd name="T35" fmla="*/ 2147483646 h 201"/>
                <a:gd name="T36" fmla="*/ 2147483646 w 176"/>
                <a:gd name="T37" fmla="*/ 2147483646 h 201"/>
                <a:gd name="T38" fmla="*/ 2147483646 w 176"/>
                <a:gd name="T39" fmla="*/ 2147483646 h 201"/>
                <a:gd name="T40" fmla="*/ 2147483646 w 176"/>
                <a:gd name="T41" fmla="*/ 2147483646 h 201"/>
                <a:gd name="T42" fmla="*/ 2147483646 w 176"/>
                <a:gd name="T43" fmla="*/ 2147483646 h 201"/>
                <a:gd name="T44" fmla="*/ 2147483646 w 176"/>
                <a:gd name="T45" fmla="*/ 2147483646 h 201"/>
                <a:gd name="T46" fmla="*/ 2147483646 w 176"/>
                <a:gd name="T47" fmla="*/ 2147483646 h 201"/>
                <a:gd name="T48" fmla="*/ 2147483646 w 176"/>
                <a:gd name="T49" fmla="*/ 2147483646 h 201"/>
                <a:gd name="T50" fmla="*/ 2147483646 w 176"/>
                <a:gd name="T51" fmla="*/ 2147483646 h 201"/>
                <a:gd name="T52" fmla="*/ 2147483646 w 176"/>
                <a:gd name="T53" fmla="*/ 2147483646 h 201"/>
                <a:gd name="T54" fmla="*/ 2147483646 w 176"/>
                <a:gd name="T55" fmla="*/ 2147483646 h 201"/>
                <a:gd name="T56" fmla="*/ 2147483646 w 176"/>
                <a:gd name="T57" fmla="*/ 2147483646 h 201"/>
                <a:gd name="T58" fmla="*/ 2147483646 w 176"/>
                <a:gd name="T59" fmla="*/ 2147483646 h 201"/>
                <a:gd name="T60" fmla="*/ 2147483646 w 176"/>
                <a:gd name="T61" fmla="*/ 2147483646 h 201"/>
                <a:gd name="T62" fmla="*/ 2147483646 w 176"/>
                <a:gd name="T63" fmla="*/ 2147483646 h 201"/>
                <a:gd name="T64" fmla="*/ 2147483646 w 176"/>
                <a:gd name="T65" fmla="*/ 2147483646 h 201"/>
                <a:gd name="T66" fmla="*/ 2147483646 w 176"/>
                <a:gd name="T67" fmla="*/ 2147483646 h 201"/>
                <a:gd name="T68" fmla="*/ 2147483646 w 176"/>
                <a:gd name="T69" fmla="*/ 2147483646 h 201"/>
                <a:gd name="T70" fmla="*/ 2147483646 w 176"/>
                <a:gd name="T71" fmla="*/ 0 h 201"/>
                <a:gd name="T72" fmla="*/ 2147483646 w 176"/>
                <a:gd name="T73" fmla="*/ 2147483646 h 201"/>
                <a:gd name="T74" fmla="*/ 2147483646 w 176"/>
                <a:gd name="T75" fmla="*/ 2147483646 h 201"/>
                <a:gd name="T76" fmla="*/ 2147483646 w 176"/>
                <a:gd name="T77" fmla="*/ 2147483646 h 201"/>
                <a:gd name="T78" fmla="*/ 2147483646 w 176"/>
                <a:gd name="T79" fmla="*/ 2147483646 h 201"/>
                <a:gd name="T80" fmla="*/ 2147483646 w 176"/>
                <a:gd name="T81" fmla="*/ 2147483646 h 201"/>
                <a:gd name="T82" fmla="*/ 2147483646 w 176"/>
                <a:gd name="T83" fmla="*/ 2147483646 h 201"/>
                <a:gd name="T84" fmla="*/ 2147483646 w 176"/>
                <a:gd name="T85" fmla="*/ 2147483646 h 201"/>
                <a:gd name="T86" fmla="*/ 2147483646 w 176"/>
                <a:gd name="T87" fmla="*/ 2147483646 h 201"/>
                <a:gd name="T88" fmla="*/ 2147483646 w 176"/>
                <a:gd name="T89" fmla="*/ 2147483646 h 201"/>
                <a:gd name="T90" fmla="*/ 2147483646 w 176"/>
                <a:gd name="T91" fmla="*/ 2147483646 h 201"/>
                <a:gd name="T92" fmla="*/ 2147483646 w 176"/>
                <a:gd name="T93" fmla="*/ 2147483646 h 2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201">
                  <a:moveTo>
                    <a:pt x="29" y="113"/>
                  </a:moveTo>
                  <a:lnTo>
                    <a:pt x="28" y="113"/>
                  </a:lnTo>
                  <a:lnTo>
                    <a:pt x="25" y="112"/>
                  </a:lnTo>
                  <a:lnTo>
                    <a:pt x="18" y="111"/>
                  </a:lnTo>
                  <a:lnTo>
                    <a:pt x="14" y="112"/>
                  </a:lnTo>
                  <a:lnTo>
                    <a:pt x="8" y="113"/>
                  </a:lnTo>
                  <a:lnTo>
                    <a:pt x="4" y="119"/>
                  </a:lnTo>
                  <a:lnTo>
                    <a:pt x="2" y="125"/>
                  </a:lnTo>
                  <a:lnTo>
                    <a:pt x="0" y="133"/>
                  </a:lnTo>
                  <a:lnTo>
                    <a:pt x="3" y="140"/>
                  </a:lnTo>
                  <a:lnTo>
                    <a:pt x="7" y="145"/>
                  </a:lnTo>
                  <a:lnTo>
                    <a:pt x="11" y="151"/>
                  </a:lnTo>
                  <a:lnTo>
                    <a:pt x="21" y="156"/>
                  </a:lnTo>
                  <a:lnTo>
                    <a:pt x="25" y="157"/>
                  </a:lnTo>
                  <a:lnTo>
                    <a:pt x="27" y="159"/>
                  </a:lnTo>
                  <a:lnTo>
                    <a:pt x="39" y="176"/>
                  </a:lnTo>
                  <a:lnTo>
                    <a:pt x="53" y="189"/>
                  </a:lnTo>
                  <a:lnTo>
                    <a:pt x="71" y="199"/>
                  </a:lnTo>
                  <a:lnTo>
                    <a:pt x="80" y="201"/>
                  </a:lnTo>
                  <a:lnTo>
                    <a:pt x="91" y="201"/>
                  </a:lnTo>
                  <a:lnTo>
                    <a:pt x="108" y="200"/>
                  </a:lnTo>
                  <a:lnTo>
                    <a:pt x="124" y="193"/>
                  </a:lnTo>
                  <a:lnTo>
                    <a:pt x="139" y="184"/>
                  </a:lnTo>
                  <a:lnTo>
                    <a:pt x="150" y="172"/>
                  </a:lnTo>
                  <a:lnTo>
                    <a:pt x="161" y="157"/>
                  </a:lnTo>
                  <a:lnTo>
                    <a:pt x="169" y="140"/>
                  </a:lnTo>
                  <a:lnTo>
                    <a:pt x="174" y="121"/>
                  </a:lnTo>
                  <a:lnTo>
                    <a:pt x="176" y="101"/>
                  </a:lnTo>
                  <a:lnTo>
                    <a:pt x="174" y="81"/>
                  </a:lnTo>
                  <a:lnTo>
                    <a:pt x="169" y="61"/>
                  </a:lnTo>
                  <a:lnTo>
                    <a:pt x="161" y="44"/>
                  </a:lnTo>
                  <a:lnTo>
                    <a:pt x="150" y="29"/>
                  </a:lnTo>
                  <a:lnTo>
                    <a:pt x="139" y="17"/>
                  </a:lnTo>
                  <a:lnTo>
                    <a:pt x="124" y="8"/>
                  </a:lnTo>
                  <a:lnTo>
                    <a:pt x="108" y="3"/>
                  </a:lnTo>
                  <a:lnTo>
                    <a:pt x="91" y="0"/>
                  </a:lnTo>
                  <a:lnTo>
                    <a:pt x="91" y="1"/>
                  </a:lnTo>
                  <a:lnTo>
                    <a:pt x="88" y="3"/>
                  </a:lnTo>
                  <a:lnTo>
                    <a:pt x="80" y="9"/>
                  </a:lnTo>
                  <a:lnTo>
                    <a:pt x="69" y="20"/>
                  </a:lnTo>
                  <a:lnTo>
                    <a:pt x="57" y="35"/>
                  </a:lnTo>
                  <a:lnTo>
                    <a:pt x="47" y="52"/>
                  </a:lnTo>
                  <a:lnTo>
                    <a:pt x="36" y="71"/>
                  </a:lnTo>
                  <a:lnTo>
                    <a:pt x="31" y="92"/>
                  </a:lnTo>
                  <a:lnTo>
                    <a:pt x="29" y="103"/>
                  </a:lnTo>
                  <a:lnTo>
                    <a:pt x="29" y="113"/>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51" name="Freeform 129">
              <a:extLst>
                <a:ext uri="{FF2B5EF4-FFF2-40B4-BE49-F238E27FC236}">
                  <a16:creationId xmlns:a16="http://schemas.microsoft.com/office/drawing/2014/main" id="{E14CD7E0-FCAC-9806-F76E-5DD3E8F33D30}"/>
                </a:ext>
              </a:extLst>
            </p:cNvPr>
            <p:cNvSpPr>
              <a:spLocks/>
            </p:cNvSpPr>
            <p:nvPr/>
          </p:nvSpPr>
          <p:spPr bwMode="auto">
            <a:xfrm>
              <a:off x="962606" y="1684262"/>
              <a:ext cx="143070" cy="53144"/>
            </a:xfrm>
            <a:custGeom>
              <a:avLst/>
              <a:gdLst>
                <a:gd name="T0" fmla="*/ 0 w 35"/>
                <a:gd name="T1" fmla="*/ 2147483646 h 19"/>
                <a:gd name="T2" fmla="*/ 2147483646 w 35"/>
                <a:gd name="T3" fmla="*/ 2147483646 h 19"/>
                <a:gd name="T4" fmla="*/ 2147483646 w 35"/>
                <a:gd name="T5" fmla="*/ 2147483646 h 19"/>
                <a:gd name="T6" fmla="*/ 2147483646 w 35"/>
                <a:gd name="T7" fmla="*/ 2147483646 h 19"/>
                <a:gd name="T8" fmla="*/ 2147483646 w 35"/>
                <a:gd name="T9" fmla="*/ 0 h 19"/>
                <a:gd name="T10" fmla="*/ 2147483646 w 35"/>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9">
                  <a:moveTo>
                    <a:pt x="0" y="19"/>
                  </a:moveTo>
                  <a:lnTo>
                    <a:pt x="4" y="11"/>
                  </a:lnTo>
                  <a:lnTo>
                    <a:pt x="11" y="5"/>
                  </a:lnTo>
                  <a:lnTo>
                    <a:pt x="20" y="1"/>
                  </a:lnTo>
                  <a:lnTo>
                    <a:pt x="29" y="0"/>
                  </a:lnTo>
                  <a:lnTo>
                    <a:pt x="35"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2" name="Freeform 130">
              <a:extLst>
                <a:ext uri="{FF2B5EF4-FFF2-40B4-BE49-F238E27FC236}">
                  <a16:creationId xmlns:a16="http://schemas.microsoft.com/office/drawing/2014/main" id="{98AA6053-D370-6204-7068-8DB852623457}"/>
                </a:ext>
              </a:extLst>
            </p:cNvPr>
            <p:cNvSpPr>
              <a:spLocks/>
            </p:cNvSpPr>
            <p:nvPr/>
          </p:nvSpPr>
          <p:spPr bwMode="auto">
            <a:xfrm>
              <a:off x="1289616" y="1675869"/>
              <a:ext cx="118544" cy="53144"/>
            </a:xfrm>
            <a:custGeom>
              <a:avLst/>
              <a:gdLst>
                <a:gd name="T0" fmla="*/ 0 w 29"/>
                <a:gd name="T1" fmla="*/ 0 h 19"/>
                <a:gd name="T2" fmla="*/ 0 w 29"/>
                <a:gd name="T3" fmla="*/ 0 h 19"/>
                <a:gd name="T4" fmla="*/ 2147483646 w 29"/>
                <a:gd name="T5" fmla="*/ 0 h 19"/>
                <a:gd name="T6" fmla="*/ 2147483646 w 29"/>
                <a:gd name="T7" fmla="*/ 2147483646 h 19"/>
                <a:gd name="T8" fmla="*/ 2147483646 w 29"/>
                <a:gd name="T9" fmla="*/ 2147483646 h 19"/>
                <a:gd name="T10" fmla="*/ 2147483646 w 29"/>
                <a:gd name="T11" fmla="*/ 2147483646 h 19"/>
                <a:gd name="T12" fmla="*/ 2147483646 w 29"/>
                <a:gd name="T13" fmla="*/ 2147483646 h 19"/>
                <a:gd name="T14" fmla="*/ 2147483646 w 29"/>
                <a:gd name="T15" fmla="*/ 2147483646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9">
                  <a:moveTo>
                    <a:pt x="0" y="0"/>
                  </a:moveTo>
                  <a:lnTo>
                    <a:pt x="0" y="0"/>
                  </a:lnTo>
                  <a:lnTo>
                    <a:pt x="2" y="0"/>
                  </a:lnTo>
                  <a:lnTo>
                    <a:pt x="10" y="2"/>
                  </a:lnTo>
                  <a:lnTo>
                    <a:pt x="14" y="3"/>
                  </a:lnTo>
                  <a:lnTo>
                    <a:pt x="20" y="7"/>
                  </a:lnTo>
                  <a:lnTo>
                    <a:pt x="25" y="12"/>
                  </a:lnTo>
                  <a:lnTo>
                    <a:pt x="29"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3" name="Freeform 131">
              <a:extLst>
                <a:ext uri="{FF2B5EF4-FFF2-40B4-BE49-F238E27FC236}">
                  <a16:creationId xmlns:a16="http://schemas.microsoft.com/office/drawing/2014/main" id="{E6C392AF-0EAA-81CA-C922-9D1D7AB9049E}"/>
                </a:ext>
              </a:extLst>
            </p:cNvPr>
            <p:cNvSpPr>
              <a:spLocks/>
            </p:cNvSpPr>
            <p:nvPr/>
          </p:nvSpPr>
          <p:spPr bwMode="auto">
            <a:xfrm>
              <a:off x="1322319" y="1742997"/>
              <a:ext cx="40878" cy="30765"/>
            </a:xfrm>
            <a:custGeom>
              <a:avLst/>
              <a:gdLst>
                <a:gd name="T0" fmla="*/ 2147483646 w 10"/>
                <a:gd name="T1" fmla="*/ 2147483646 h 11"/>
                <a:gd name="T2" fmla="*/ 2147483646 w 10"/>
                <a:gd name="T3" fmla="*/ 2147483646 h 11"/>
                <a:gd name="T4" fmla="*/ 2147483646 w 10"/>
                <a:gd name="T5" fmla="*/ 2147483646 h 11"/>
                <a:gd name="T6" fmla="*/ 2147483646 w 10"/>
                <a:gd name="T7" fmla="*/ 2147483646 h 11"/>
                <a:gd name="T8" fmla="*/ 0 w 10"/>
                <a:gd name="T9" fmla="*/ 2147483646 h 11"/>
                <a:gd name="T10" fmla="*/ 2147483646 w 10"/>
                <a:gd name="T11" fmla="*/ 2147483646 h 11"/>
                <a:gd name="T12" fmla="*/ 2147483646 w 10"/>
                <a:gd name="T13" fmla="*/ 0 h 11"/>
                <a:gd name="T14" fmla="*/ 2147483646 w 10"/>
                <a:gd name="T15" fmla="*/ 2147483646 h 11"/>
                <a:gd name="T16" fmla="*/ 2147483646 w 10"/>
                <a:gd name="T17" fmla="*/ 2147483646 h 11"/>
                <a:gd name="T18" fmla="*/ 2147483646 w 10"/>
                <a:gd name="T19" fmla="*/ 2147483646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
                  <a:moveTo>
                    <a:pt x="10" y="6"/>
                  </a:moveTo>
                  <a:lnTo>
                    <a:pt x="9" y="10"/>
                  </a:lnTo>
                  <a:lnTo>
                    <a:pt x="5" y="11"/>
                  </a:lnTo>
                  <a:lnTo>
                    <a:pt x="1" y="10"/>
                  </a:lnTo>
                  <a:lnTo>
                    <a:pt x="0" y="6"/>
                  </a:lnTo>
                  <a:lnTo>
                    <a:pt x="1" y="2"/>
                  </a:lnTo>
                  <a:lnTo>
                    <a:pt x="5" y="0"/>
                  </a:lnTo>
                  <a:lnTo>
                    <a:pt x="9" y="2"/>
                  </a:lnTo>
                  <a:lnTo>
                    <a:pt x="1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4" name="Freeform 132">
              <a:extLst>
                <a:ext uri="{FF2B5EF4-FFF2-40B4-BE49-F238E27FC236}">
                  <a16:creationId xmlns:a16="http://schemas.microsoft.com/office/drawing/2014/main" id="{BCABD915-E23F-E874-4D89-669EA353BD80}"/>
                </a:ext>
              </a:extLst>
            </p:cNvPr>
            <p:cNvSpPr>
              <a:spLocks/>
            </p:cNvSpPr>
            <p:nvPr/>
          </p:nvSpPr>
          <p:spPr bwMode="auto">
            <a:xfrm>
              <a:off x="1040268" y="1754185"/>
              <a:ext cx="49053" cy="33563"/>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0 w 12"/>
                <a:gd name="T9" fmla="*/ 2147483646 h 12"/>
                <a:gd name="T10" fmla="*/ 2147483646 w 12"/>
                <a:gd name="T11" fmla="*/ 2147483646 h 12"/>
                <a:gd name="T12" fmla="*/ 2147483646 w 12"/>
                <a:gd name="T13" fmla="*/ 0 h 12"/>
                <a:gd name="T14" fmla="*/ 2147483646 w 12"/>
                <a:gd name="T15" fmla="*/ 2147483646 h 12"/>
                <a:gd name="T16" fmla="*/ 2147483646 w 12"/>
                <a:gd name="T17" fmla="*/ 2147483646 h 12"/>
                <a:gd name="T18" fmla="*/ 2147483646 w 12"/>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2">
                  <a:moveTo>
                    <a:pt x="12" y="6"/>
                  </a:moveTo>
                  <a:lnTo>
                    <a:pt x="9" y="11"/>
                  </a:lnTo>
                  <a:lnTo>
                    <a:pt x="5" y="12"/>
                  </a:lnTo>
                  <a:lnTo>
                    <a:pt x="1" y="11"/>
                  </a:lnTo>
                  <a:lnTo>
                    <a:pt x="0" y="6"/>
                  </a:lnTo>
                  <a:lnTo>
                    <a:pt x="1" y="2"/>
                  </a:lnTo>
                  <a:lnTo>
                    <a:pt x="5" y="0"/>
                  </a:lnTo>
                  <a:lnTo>
                    <a:pt x="9" y="2"/>
                  </a:lnTo>
                  <a:lnTo>
                    <a:pt x="1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5" name="Freeform 133">
              <a:extLst>
                <a:ext uri="{FF2B5EF4-FFF2-40B4-BE49-F238E27FC236}">
                  <a16:creationId xmlns:a16="http://schemas.microsoft.com/office/drawing/2014/main" id="{917F68F5-0B0E-FF24-0350-F890D29D3A28}"/>
                </a:ext>
              </a:extLst>
            </p:cNvPr>
            <p:cNvSpPr>
              <a:spLocks/>
            </p:cNvSpPr>
            <p:nvPr/>
          </p:nvSpPr>
          <p:spPr bwMode="auto">
            <a:xfrm>
              <a:off x="1224214" y="1729013"/>
              <a:ext cx="98103" cy="159426"/>
            </a:xfrm>
            <a:custGeom>
              <a:avLst/>
              <a:gdLst>
                <a:gd name="T0" fmla="*/ 2147483646 w 24"/>
                <a:gd name="T1" fmla="*/ 0 h 57"/>
                <a:gd name="T2" fmla="*/ 2147483646 w 24"/>
                <a:gd name="T3" fmla="*/ 2147483646 h 57"/>
                <a:gd name="T4" fmla="*/ 0 w 24"/>
                <a:gd name="T5" fmla="*/ 2147483646 h 57"/>
                <a:gd name="T6" fmla="*/ 0 w 24"/>
                <a:gd name="T7" fmla="*/ 2147483646 h 57"/>
                <a:gd name="T8" fmla="*/ 2147483646 w 24"/>
                <a:gd name="T9" fmla="*/ 2147483646 h 57"/>
                <a:gd name="T10" fmla="*/ 2147483646 w 24"/>
                <a:gd name="T11" fmla="*/ 2147483646 h 57"/>
                <a:gd name="T12" fmla="*/ 2147483646 w 24"/>
                <a:gd name="T13" fmla="*/ 2147483646 h 57"/>
                <a:gd name="T14" fmla="*/ 2147483646 w 24"/>
                <a:gd name="T15" fmla="*/ 2147483646 h 57"/>
                <a:gd name="T16" fmla="*/ 2147483646 w 24"/>
                <a:gd name="T17" fmla="*/ 2147483646 h 57"/>
                <a:gd name="T18" fmla="*/ 2147483646 w 24"/>
                <a:gd name="T19" fmla="*/ 2147483646 h 57"/>
                <a:gd name="T20" fmla="*/ 2147483646 w 24"/>
                <a:gd name="T21" fmla="*/ 2147483646 h 57"/>
                <a:gd name="T22" fmla="*/ 2147483646 w 24"/>
                <a:gd name="T23" fmla="*/ 2147483646 h 57"/>
                <a:gd name="T24" fmla="*/ 2147483646 w 24"/>
                <a:gd name="T25" fmla="*/ 2147483646 h 57"/>
                <a:gd name="T26" fmla="*/ 2147483646 w 24"/>
                <a:gd name="T27" fmla="*/ 2147483646 h 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 h="57">
                  <a:moveTo>
                    <a:pt x="1" y="0"/>
                  </a:moveTo>
                  <a:lnTo>
                    <a:pt x="1" y="3"/>
                  </a:lnTo>
                  <a:lnTo>
                    <a:pt x="0" y="7"/>
                  </a:lnTo>
                  <a:lnTo>
                    <a:pt x="0" y="13"/>
                  </a:lnTo>
                  <a:lnTo>
                    <a:pt x="1" y="20"/>
                  </a:lnTo>
                  <a:lnTo>
                    <a:pt x="7" y="27"/>
                  </a:lnTo>
                  <a:lnTo>
                    <a:pt x="11" y="32"/>
                  </a:lnTo>
                  <a:lnTo>
                    <a:pt x="17" y="36"/>
                  </a:lnTo>
                  <a:lnTo>
                    <a:pt x="21" y="40"/>
                  </a:lnTo>
                  <a:lnTo>
                    <a:pt x="24" y="43"/>
                  </a:lnTo>
                  <a:lnTo>
                    <a:pt x="24" y="45"/>
                  </a:lnTo>
                  <a:lnTo>
                    <a:pt x="21" y="52"/>
                  </a:lnTo>
                  <a:lnTo>
                    <a:pt x="15" y="56"/>
                  </a:lnTo>
                  <a:lnTo>
                    <a:pt x="9" y="5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6" name="Freeform 134">
              <a:extLst>
                <a:ext uri="{FF2B5EF4-FFF2-40B4-BE49-F238E27FC236}">
                  <a16:creationId xmlns:a16="http://schemas.microsoft.com/office/drawing/2014/main" id="{E5BFA980-2B23-4C9B-A19A-FB8BBF0194C8}"/>
                </a:ext>
              </a:extLst>
            </p:cNvPr>
            <p:cNvSpPr>
              <a:spLocks/>
            </p:cNvSpPr>
            <p:nvPr/>
          </p:nvSpPr>
          <p:spPr bwMode="auto">
            <a:xfrm>
              <a:off x="1015742" y="1944376"/>
              <a:ext cx="171682" cy="53144"/>
            </a:xfrm>
            <a:custGeom>
              <a:avLst/>
              <a:gdLst>
                <a:gd name="T0" fmla="*/ 0 w 42"/>
                <a:gd name="T1" fmla="*/ 0 h 19"/>
                <a:gd name="T2" fmla="*/ 0 w 42"/>
                <a:gd name="T3" fmla="*/ 2147483646 h 19"/>
                <a:gd name="T4" fmla="*/ 2147483646 w 42"/>
                <a:gd name="T5" fmla="*/ 2147483646 h 19"/>
                <a:gd name="T6" fmla="*/ 2147483646 w 42"/>
                <a:gd name="T7" fmla="*/ 2147483646 h 19"/>
                <a:gd name="T8" fmla="*/ 2147483646 w 42"/>
                <a:gd name="T9" fmla="*/ 2147483646 h 19"/>
                <a:gd name="T10" fmla="*/ 2147483646 w 42"/>
                <a:gd name="T11" fmla="*/ 2147483646 h 19"/>
                <a:gd name="T12" fmla="*/ 2147483646 w 42"/>
                <a:gd name="T13" fmla="*/ 2147483646 h 19"/>
                <a:gd name="T14" fmla="*/ 2147483646 w 42"/>
                <a:gd name="T15" fmla="*/ 2147483646 h 19"/>
                <a:gd name="T16" fmla="*/ 2147483646 w 42"/>
                <a:gd name="T17" fmla="*/ 2147483646 h 19"/>
                <a:gd name="T18" fmla="*/ 2147483646 w 4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19">
                  <a:moveTo>
                    <a:pt x="0" y="0"/>
                  </a:moveTo>
                  <a:lnTo>
                    <a:pt x="0" y="2"/>
                  </a:lnTo>
                  <a:lnTo>
                    <a:pt x="2" y="4"/>
                  </a:lnTo>
                  <a:lnTo>
                    <a:pt x="6" y="10"/>
                  </a:lnTo>
                  <a:lnTo>
                    <a:pt x="10" y="12"/>
                  </a:lnTo>
                  <a:lnTo>
                    <a:pt x="15" y="15"/>
                  </a:lnTo>
                  <a:lnTo>
                    <a:pt x="24" y="19"/>
                  </a:lnTo>
                  <a:lnTo>
                    <a:pt x="34" y="19"/>
                  </a:lnTo>
                  <a:lnTo>
                    <a:pt x="40" y="18"/>
                  </a:lnTo>
                  <a:lnTo>
                    <a:pt x="42"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7" name="Freeform 135">
              <a:extLst>
                <a:ext uri="{FF2B5EF4-FFF2-40B4-BE49-F238E27FC236}">
                  <a16:creationId xmlns:a16="http://schemas.microsoft.com/office/drawing/2014/main" id="{0C78C2E4-9524-F8C0-6CB2-BE37BB61D963}"/>
                </a:ext>
              </a:extLst>
            </p:cNvPr>
            <p:cNvSpPr>
              <a:spLocks/>
            </p:cNvSpPr>
            <p:nvPr/>
          </p:nvSpPr>
          <p:spPr bwMode="auto">
            <a:xfrm>
              <a:off x="962606" y="1922001"/>
              <a:ext cx="85841" cy="22374"/>
            </a:xfrm>
            <a:custGeom>
              <a:avLst/>
              <a:gdLst>
                <a:gd name="T0" fmla="*/ 0 w 21"/>
                <a:gd name="T1" fmla="*/ 2147483646 h 8"/>
                <a:gd name="T2" fmla="*/ 2147483646 w 21"/>
                <a:gd name="T3" fmla="*/ 2147483646 h 8"/>
                <a:gd name="T4" fmla="*/ 2147483646 w 21"/>
                <a:gd name="T5" fmla="*/ 2147483646 h 8"/>
                <a:gd name="T6" fmla="*/ 2147483646 w 21"/>
                <a:gd name="T7" fmla="*/ 2147483646 h 8"/>
                <a:gd name="T8" fmla="*/ 2147483646 w 21"/>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8">
                  <a:moveTo>
                    <a:pt x="0" y="8"/>
                  </a:moveTo>
                  <a:lnTo>
                    <a:pt x="3" y="8"/>
                  </a:lnTo>
                  <a:lnTo>
                    <a:pt x="8" y="8"/>
                  </a:lnTo>
                  <a:lnTo>
                    <a:pt x="16" y="6"/>
                  </a:lnTo>
                  <a:lnTo>
                    <a:pt x="21"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8" name="Freeform 136">
              <a:extLst>
                <a:ext uri="{FF2B5EF4-FFF2-40B4-BE49-F238E27FC236}">
                  <a16:creationId xmlns:a16="http://schemas.microsoft.com/office/drawing/2014/main" id="{6B14679F-EF34-8FD9-81A8-F7E215E3C371}"/>
                </a:ext>
              </a:extLst>
            </p:cNvPr>
            <p:cNvSpPr>
              <a:spLocks/>
            </p:cNvSpPr>
            <p:nvPr/>
          </p:nvSpPr>
          <p:spPr bwMode="auto">
            <a:xfrm>
              <a:off x="774571" y="1882843"/>
              <a:ext cx="28614" cy="13986"/>
            </a:xfrm>
            <a:custGeom>
              <a:avLst/>
              <a:gdLst>
                <a:gd name="T0" fmla="*/ 0 w 7"/>
                <a:gd name="T1" fmla="*/ 0 h 5"/>
                <a:gd name="T2" fmla="*/ 2147483646 w 7"/>
                <a:gd name="T3" fmla="*/ 0 h 5"/>
                <a:gd name="T4" fmla="*/ 2147483646 w 7"/>
                <a:gd name="T5" fmla="*/ 0 h 5"/>
                <a:gd name="T6" fmla="*/ 2147483646 w 7"/>
                <a:gd name="T7" fmla="*/ 2147483646 h 5"/>
                <a:gd name="T8" fmla="*/ 2147483646 w 7"/>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0" y="0"/>
                  </a:moveTo>
                  <a:lnTo>
                    <a:pt x="1" y="0"/>
                  </a:lnTo>
                  <a:lnTo>
                    <a:pt x="3" y="0"/>
                  </a:lnTo>
                  <a:lnTo>
                    <a:pt x="6" y="2"/>
                  </a:lnTo>
                  <a:lnTo>
                    <a:pt x="7" y="5"/>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9" name="Freeform 137">
              <a:extLst>
                <a:ext uri="{FF2B5EF4-FFF2-40B4-BE49-F238E27FC236}">
                  <a16:creationId xmlns:a16="http://schemas.microsoft.com/office/drawing/2014/main" id="{23E1FC1D-D1CB-75F0-DE62-CCE802162C84}"/>
                </a:ext>
              </a:extLst>
            </p:cNvPr>
            <p:cNvSpPr>
              <a:spLocks/>
            </p:cNvSpPr>
            <p:nvPr/>
          </p:nvSpPr>
          <p:spPr bwMode="auto">
            <a:xfrm>
              <a:off x="615154" y="1480085"/>
              <a:ext cx="858407" cy="371995"/>
            </a:xfrm>
            <a:custGeom>
              <a:avLst/>
              <a:gdLst>
                <a:gd name="T0" fmla="*/ 2147483646 w 210"/>
                <a:gd name="T1" fmla="*/ 2147483646 h 133"/>
                <a:gd name="T2" fmla="*/ 2147483646 w 210"/>
                <a:gd name="T3" fmla="*/ 2147483646 h 133"/>
                <a:gd name="T4" fmla="*/ 2147483646 w 210"/>
                <a:gd name="T5" fmla="*/ 2147483646 h 133"/>
                <a:gd name="T6" fmla="*/ 2147483646 w 210"/>
                <a:gd name="T7" fmla="*/ 2147483646 h 133"/>
                <a:gd name="T8" fmla="*/ 2147483646 w 210"/>
                <a:gd name="T9" fmla="*/ 2147483646 h 133"/>
                <a:gd name="T10" fmla="*/ 2147483646 w 210"/>
                <a:gd name="T11" fmla="*/ 2147483646 h 133"/>
                <a:gd name="T12" fmla="*/ 2147483646 w 210"/>
                <a:gd name="T13" fmla="*/ 2147483646 h 133"/>
                <a:gd name="T14" fmla="*/ 2147483646 w 210"/>
                <a:gd name="T15" fmla="*/ 2147483646 h 133"/>
                <a:gd name="T16" fmla="*/ 2147483646 w 210"/>
                <a:gd name="T17" fmla="*/ 2147483646 h 133"/>
                <a:gd name="T18" fmla="*/ 2147483646 w 210"/>
                <a:gd name="T19" fmla="*/ 2147483646 h 133"/>
                <a:gd name="T20" fmla="*/ 2147483646 w 210"/>
                <a:gd name="T21" fmla="*/ 2147483646 h 133"/>
                <a:gd name="T22" fmla="*/ 2147483646 w 210"/>
                <a:gd name="T23" fmla="*/ 2147483646 h 133"/>
                <a:gd name="T24" fmla="*/ 2147483646 w 210"/>
                <a:gd name="T25" fmla="*/ 2147483646 h 133"/>
                <a:gd name="T26" fmla="*/ 2147483646 w 210"/>
                <a:gd name="T27" fmla="*/ 2147483646 h 133"/>
                <a:gd name="T28" fmla="*/ 2147483646 w 210"/>
                <a:gd name="T29" fmla="*/ 2147483646 h 133"/>
                <a:gd name="T30" fmla="*/ 2147483646 w 210"/>
                <a:gd name="T31" fmla="*/ 2147483646 h 133"/>
                <a:gd name="T32" fmla="*/ 2147483646 w 210"/>
                <a:gd name="T33" fmla="*/ 2147483646 h 133"/>
                <a:gd name="T34" fmla="*/ 2147483646 w 210"/>
                <a:gd name="T35" fmla="*/ 2147483646 h 133"/>
                <a:gd name="T36" fmla="*/ 2147483646 w 210"/>
                <a:gd name="T37" fmla="*/ 2147483646 h 133"/>
                <a:gd name="T38" fmla="*/ 2147483646 w 210"/>
                <a:gd name="T39" fmla="*/ 2147483646 h 133"/>
                <a:gd name="T40" fmla="*/ 2147483646 w 210"/>
                <a:gd name="T41" fmla="*/ 0 h 133"/>
                <a:gd name="T42" fmla="*/ 2147483646 w 210"/>
                <a:gd name="T43" fmla="*/ 2147483646 h 133"/>
                <a:gd name="T44" fmla="*/ 2147483646 w 210"/>
                <a:gd name="T45" fmla="*/ 2147483646 h 133"/>
                <a:gd name="T46" fmla="*/ 2147483646 w 210"/>
                <a:gd name="T47" fmla="*/ 2147483646 h 133"/>
                <a:gd name="T48" fmla="*/ 2147483646 w 210"/>
                <a:gd name="T49" fmla="*/ 2147483646 h 133"/>
                <a:gd name="T50" fmla="*/ 2147483646 w 210"/>
                <a:gd name="T51" fmla="*/ 2147483646 h 133"/>
                <a:gd name="T52" fmla="*/ 2147483646 w 210"/>
                <a:gd name="T53" fmla="*/ 2147483646 h 133"/>
                <a:gd name="T54" fmla="*/ 2147483646 w 210"/>
                <a:gd name="T55" fmla="*/ 2147483646 h 133"/>
                <a:gd name="T56" fmla="*/ 2147483646 w 210"/>
                <a:gd name="T57" fmla="*/ 2147483646 h 133"/>
                <a:gd name="T58" fmla="*/ 2147483646 w 210"/>
                <a:gd name="T59" fmla="*/ 2147483646 h 133"/>
                <a:gd name="T60" fmla="*/ 2147483646 w 210"/>
                <a:gd name="T61" fmla="*/ 2147483646 h 133"/>
                <a:gd name="T62" fmla="*/ 2147483646 w 210"/>
                <a:gd name="T63" fmla="*/ 2147483646 h 133"/>
                <a:gd name="T64" fmla="*/ 2147483646 w 210"/>
                <a:gd name="T65" fmla="*/ 2147483646 h 133"/>
                <a:gd name="T66" fmla="*/ 2147483646 w 210"/>
                <a:gd name="T67" fmla="*/ 2147483646 h 133"/>
                <a:gd name="T68" fmla="*/ 2147483646 w 210"/>
                <a:gd name="T69" fmla="*/ 2147483646 h 133"/>
                <a:gd name="T70" fmla="*/ 2147483646 w 210"/>
                <a:gd name="T71" fmla="*/ 2147483646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0" h="133">
                  <a:moveTo>
                    <a:pt x="122" y="22"/>
                  </a:moveTo>
                  <a:lnTo>
                    <a:pt x="121" y="25"/>
                  </a:lnTo>
                  <a:lnTo>
                    <a:pt x="118" y="30"/>
                  </a:lnTo>
                  <a:lnTo>
                    <a:pt x="114" y="40"/>
                  </a:lnTo>
                  <a:lnTo>
                    <a:pt x="108" y="50"/>
                  </a:lnTo>
                  <a:lnTo>
                    <a:pt x="100" y="62"/>
                  </a:lnTo>
                  <a:lnTo>
                    <a:pt x="89" y="73"/>
                  </a:lnTo>
                  <a:lnTo>
                    <a:pt x="76" y="84"/>
                  </a:lnTo>
                  <a:lnTo>
                    <a:pt x="60" y="92"/>
                  </a:lnTo>
                  <a:lnTo>
                    <a:pt x="60" y="94"/>
                  </a:lnTo>
                  <a:lnTo>
                    <a:pt x="60" y="98"/>
                  </a:lnTo>
                  <a:lnTo>
                    <a:pt x="60" y="106"/>
                  </a:lnTo>
                  <a:lnTo>
                    <a:pt x="60" y="114"/>
                  </a:lnTo>
                  <a:lnTo>
                    <a:pt x="61" y="122"/>
                  </a:lnTo>
                  <a:lnTo>
                    <a:pt x="61" y="128"/>
                  </a:lnTo>
                  <a:lnTo>
                    <a:pt x="58" y="132"/>
                  </a:lnTo>
                  <a:lnTo>
                    <a:pt x="54" y="133"/>
                  </a:lnTo>
                  <a:lnTo>
                    <a:pt x="53" y="133"/>
                  </a:lnTo>
                  <a:lnTo>
                    <a:pt x="48" y="132"/>
                  </a:lnTo>
                  <a:lnTo>
                    <a:pt x="39" y="130"/>
                  </a:lnTo>
                  <a:lnTo>
                    <a:pt x="28" y="129"/>
                  </a:lnTo>
                  <a:lnTo>
                    <a:pt x="25" y="128"/>
                  </a:lnTo>
                  <a:lnTo>
                    <a:pt x="24" y="128"/>
                  </a:lnTo>
                  <a:lnTo>
                    <a:pt x="24" y="126"/>
                  </a:lnTo>
                  <a:lnTo>
                    <a:pt x="23" y="121"/>
                  </a:lnTo>
                  <a:lnTo>
                    <a:pt x="21" y="116"/>
                  </a:lnTo>
                  <a:lnTo>
                    <a:pt x="20" y="108"/>
                  </a:lnTo>
                  <a:lnTo>
                    <a:pt x="16" y="92"/>
                  </a:lnTo>
                  <a:lnTo>
                    <a:pt x="13" y="84"/>
                  </a:lnTo>
                  <a:lnTo>
                    <a:pt x="11" y="77"/>
                  </a:lnTo>
                  <a:lnTo>
                    <a:pt x="5" y="66"/>
                  </a:lnTo>
                  <a:lnTo>
                    <a:pt x="1" y="54"/>
                  </a:lnTo>
                  <a:lnTo>
                    <a:pt x="0" y="44"/>
                  </a:lnTo>
                  <a:lnTo>
                    <a:pt x="3" y="38"/>
                  </a:lnTo>
                  <a:lnTo>
                    <a:pt x="5" y="33"/>
                  </a:lnTo>
                  <a:lnTo>
                    <a:pt x="11" y="26"/>
                  </a:lnTo>
                  <a:lnTo>
                    <a:pt x="17" y="20"/>
                  </a:lnTo>
                  <a:lnTo>
                    <a:pt x="28" y="14"/>
                  </a:lnTo>
                  <a:lnTo>
                    <a:pt x="41" y="9"/>
                  </a:lnTo>
                  <a:lnTo>
                    <a:pt x="57" y="5"/>
                  </a:lnTo>
                  <a:lnTo>
                    <a:pt x="74" y="2"/>
                  </a:lnTo>
                  <a:lnTo>
                    <a:pt x="96" y="0"/>
                  </a:lnTo>
                  <a:lnTo>
                    <a:pt x="118" y="1"/>
                  </a:lnTo>
                  <a:lnTo>
                    <a:pt x="121" y="1"/>
                  </a:lnTo>
                  <a:lnTo>
                    <a:pt x="125" y="0"/>
                  </a:lnTo>
                  <a:lnTo>
                    <a:pt x="132" y="1"/>
                  </a:lnTo>
                  <a:lnTo>
                    <a:pt x="142" y="4"/>
                  </a:lnTo>
                  <a:lnTo>
                    <a:pt x="153" y="8"/>
                  </a:lnTo>
                  <a:lnTo>
                    <a:pt x="165" y="10"/>
                  </a:lnTo>
                  <a:lnTo>
                    <a:pt x="189" y="13"/>
                  </a:lnTo>
                  <a:lnTo>
                    <a:pt x="195" y="14"/>
                  </a:lnTo>
                  <a:lnTo>
                    <a:pt x="199" y="18"/>
                  </a:lnTo>
                  <a:lnTo>
                    <a:pt x="207" y="28"/>
                  </a:lnTo>
                  <a:lnTo>
                    <a:pt x="210" y="40"/>
                  </a:lnTo>
                  <a:lnTo>
                    <a:pt x="207" y="52"/>
                  </a:lnTo>
                  <a:lnTo>
                    <a:pt x="207" y="53"/>
                  </a:lnTo>
                  <a:lnTo>
                    <a:pt x="206" y="54"/>
                  </a:lnTo>
                  <a:lnTo>
                    <a:pt x="202" y="62"/>
                  </a:lnTo>
                  <a:lnTo>
                    <a:pt x="195" y="68"/>
                  </a:lnTo>
                  <a:lnTo>
                    <a:pt x="190" y="69"/>
                  </a:lnTo>
                  <a:lnTo>
                    <a:pt x="183" y="68"/>
                  </a:lnTo>
                  <a:lnTo>
                    <a:pt x="182" y="68"/>
                  </a:lnTo>
                  <a:lnTo>
                    <a:pt x="178" y="65"/>
                  </a:lnTo>
                  <a:lnTo>
                    <a:pt x="173" y="62"/>
                  </a:lnTo>
                  <a:lnTo>
                    <a:pt x="166" y="56"/>
                  </a:lnTo>
                  <a:lnTo>
                    <a:pt x="161" y="52"/>
                  </a:lnTo>
                  <a:lnTo>
                    <a:pt x="154" y="46"/>
                  </a:lnTo>
                  <a:lnTo>
                    <a:pt x="140" y="36"/>
                  </a:lnTo>
                  <a:lnTo>
                    <a:pt x="133" y="30"/>
                  </a:lnTo>
                  <a:lnTo>
                    <a:pt x="128" y="26"/>
                  </a:lnTo>
                  <a:lnTo>
                    <a:pt x="124" y="24"/>
                  </a:lnTo>
                  <a:lnTo>
                    <a:pt x="122" y="22"/>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60" name="Freeform 138">
              <a:extLst>
                <a:ext uri="{FF2B5EF4-FFF2-40B4-BE49-F238E27FC236}">
                  <a16:creationId xmlns:a16="http://schemas.microsoft.com/office/drawing/2014/main" id="{1375C1A9-BB98-3B55-0B96-FD260D602499}"/>
                </a:ext>
              </a:extLst>
            </p:cNvPr>
            <p:cNvSpPr>
              <a:spLocks/>
            </p:cNvSpPr>
            <p:nvPr/>
          </p:nvSpPr>
          <p:spPr bwMode="auto">
            <a:xfrm>
              <a:off x="1346844" y="1740201"/>
              <a:ext cx="359715" cy="268507"/>
            </a:xfrm>
            <a:custGeom>
              <a:avLst/>
              <a:gdLst>
                <a:gd name="T0" fmla="*/ 2147483646 w 88"/>
                <a:gd name="T1" fmla="*/ 2147483646 h 96"/>
                <a:gd name="T2" fmla="*/ 2147483646 w 88"/>
                <a:gd name="T3" fmla="*/ 2147483646 h 96"/>
                <a:gd name="T4" fmla="*/ 2147483646 w 88"/>
                <a:gd name="T5" fmla="*/ 2147483646 h 96"/>
                <a:gd name="T6" fmla="*/ 2147483646 w 88"/>
                <a:gd name="T7" fmla="*/ 2147483646 h 96"/>
                <a:gd name="T8" fmla="*/ 2147483646 w 88"/>
                <a:gd name="T9" fmla="*/ 2147483646 h 96"/>
                <a:gd name="T10" fmla="*/ 2147483646 w 88"/>
                <a:gd name="T11" fmla="*/ 2147483646 h 96"/>
                <a:gd name="T12" fmla="*/ 2147483646 w 88"/>
                <a:gd name="T13" fmla="*/ 2147483646 h 96"/>
                <a:gd name="T14" fmla="*/ 2147483646 w 88"/>
                <a:gd name="T15" fmla="*/ 2147483646 h 96"/>
                <a:gd name="T16" fmla="*/ 2147483646 w 88"/>
                <a:gd name="T17" fmla="*/ 2147483646 h 96"/>
                <a:gd name="T18" fmla="*/ 2147483646 w 88"/>
                <a:gd name="T19" fmla="*/ 2147483646 h 96"/>
                <a:gd name="T20" fmla="*/ 2147483646 w 88"/>
                <a:gd name="T21" fmla="*/ 2147483646 h 96"/>
                <a:gd name="T22" fmla="*/ 2147483646 w 88"/>
                <a:gd name="T23" fmla="*/ 2147483646 h 96"/>
                <a:gd name="T24" fmla="*/ 2147483646 w 88"/>
                <a:gd name="T25" fmla="*/ 2147483646 h 96"/>
                <a:gd name="T26" fmla="*/ 2147483646 w 88"/>
                <a:gd name="T27" fmla="*/ 2147483646 h 96"/>
                <a:gd name="T28" fmla="*/ 2147483646 w 88"/>
                <a:gd name="T29" fmla="*/ 0 h 96"/>
                <a:gd name="T30" fmla="*/ 2147483646 w 88"/>
                <a:gd name="T31" fmla="*/ 2147483646 h 96"/>
                <a:gd name="T32" fmla="*/ 2147483646 w 88"/>
                <a:gd name="T33" fmla="*/ 2147483646 h 96"/>
                <a:gd name="T34" fmla="*/ 2147483646 w 88"/>
                <a:gd name="T35" fmla="*/ 2147483646 h 96"/>
                <a:gd name="T36" fmla="*/ 2147483646 w 88"/>
                <a:gd name="T37" fmla="*/ 2147483646 h 96"/>
                <a:gd name="T38" fmla="*/ 2147483646 w 88"/>
                <a:gd name="T39" fmla="*/ 2147483646 h 96"/>
                <a:gd name="T40" fmla="*/ 2147483646 w 88"/>
                <a:gd name="T41" fmla="*/ 2147483646 h 96"/>
                <a:gd name="T42" fmla="*/ 2147483646 w 88"/>
                <a:gd name="T43" fmla="*/ 2147483646 h 96"/>
                <a:gd name="T44" fmla="*/ 2147483646 w 88"/>
                <a:gd name="T45" fmla="*/ 2147483646 h 96"/>
                <a:gd name="T46" fmla="*/ 0 w 88"/>
                <a:gd name="T47" fmla="*/ 2147483646 h 96"/>
                <a:gd name="T48" fmla="*/ 2147483646 w 88"/>
                <a:gd name="T49" fmla="*/ 2147483646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96">
                  <a:moveTo>
                    <a:pt x="12" y="96"/>
                  </a:moveTo>
                  <a:lnTo>
                    <a:pt x="26" y="81"/>
                  </a:lnTo>
                  <a:lnTo>
                    <a:pt x="38" y="68"/>
                  </a:lnTo>
                  <a:lnTo>
                    <a:pt x="47" y="57"/>
                  </a:lnTo>
                  <a:lnTo>
                    <a:pt x="56" y="48"/>
                  </a:lnTo>
                  <a:lnTo>
                    <a:pt x="70" y="33"/>
                  </a:lnTo>
                  <a:lnTo>
                    <a:pt x="79" y="23"/>
                  </a:lnTo>
                  <a:lnTo>
                    <a:pt x="84" y="16"/>
                  </a:lnTo>
                  <a:lnTo>
                    <a:pt x="87" y="13"/>
                  </a:lnTo>
                  <a:lnTo>
                    <a:pt x="88" y="12"/>
                  </a:lnTo>
                  <a:lnTo>
                    <a:pt x="88" y="11"/>
                  </a:lnTo>
                  <a:lnTo>
                    <a:pt x="87" y="7"/>
                  </a:lnTo>
                  <a:lnTo>
                    <a:pt x="83" y="3"/>
                  </a:lnTo>
                  <a:lnTo>
                    <a:pt x="75" y="0"/>
                  </a:lnTo>
                  <a:lnTo>
                    <a:pt x="70" y="7"/>
                  </a:lnTo>
                  <a:lnTo>
                    <a:pt x="59" y="17"/>
                  </a:lnTo>
                  <a:lnTo>
                    <a:pt x="47" y="32"/>
                  </a:lnTo>
                  <a:lnTo>
                    <a:pt x="34" y="47"/>
                  </a:lnTo>
                  <a:lnTo>
                    <a:pt x="22" y="61"/>
                  </a:lnTo>
                  <a:lnTo>
                    <a:pt x="11" y="73"/>
                  </a:lnTo>
                  <a:lnTo>
                    <a:pt x="3" y="83"/>
                  </a:lnTo>
                  <a:lnTo>
                    <a:pt x="2" y="85"/>
                  </a:lnTo>
                  <a:lnTo>
                    <a:pt x="0" y="85"/>
                  </a:lnTo>
                  <a:lnTo>
                    <a:pt x="12" y="96"/>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61" name="Freeform 139">
              <a:extLst>
                <a:ext uri="{FF2B5EF4-FFF2-40B4-BE49-F238E27FC236}">
                  <a16:creationId xmlns:a16="http://schemas.microsoft.com/office/drawing/2014/main" id="{76D72DAD-302D-8C78-920D-0C75301A8966}"/>
                </a:ext>
              </a:extLst>
            </p:cNvPr>
            <p:cNvSpPr>
              <a:spLocks/>
            </p:cNvSpPr>
            <p:nvPr/>
          </p:nvSpPr>
          <p:spPr bwMode="auto">
            <a:xfrm>
              <a:off x="1293702" y="1977941"/>
              <a:ext cx="102192" cy="78314"/>
            </a:xfrm>
            <a:custGeom>
              <a:avLst/>
              <a:gdLst>
                <a:gd name="T0" fmla="*/ 0 w 25"/>
                <a:gd name="T1" fmla="*/ 2147483646 h 28"/>
                <a:gd name="T2" fmla="*/ 2147483646 w 25"/>
                <a:gd name="T3" fmla="*/ 2147483646 h 28"/>
                <a:gd name="T4" fmla="*/ 2147483646 w 25"/>
                <a:gd name="T5" fmla="*/ 2147483646 h 28"/>
                <a:gd name="T6" fmla="*/ 2147483646 w 25"/>
                <a:gd name="T7" fmla="*/ 2147483646 h 28"/>
                <a:gd name="T8" fmla="*/ 2147483646 w 25"/>
                <a:gd name="T9" fmla="*/ 2147483646 h 28"/>
                <a:gd name="T10" fmla="*/ 2147483646 w 25"/>
                <a:gd name="T11" fmla="*/ 2147483646 h 28"/>
                <a:gd name="T12" fmla="*/ 2147483646 w 25"/>
                <a:gd name="T13" fmla="*/ 2147483646 h 28"/>
                <a:gd name="T14" fmla="*/ 2147483646 w 25"/>
                <a:gd name="T15" fmla="*/ 2147483646 h 28"/>
                <a:gd name="T16" fmla="*/ 2147483646 w 25"/>
                <a:gd name="T17" fmla="*/ 2147483646 h 28"/>
                <a:gd name="T18" fmla="*/ 2147483646 w 25"/>
                <a:gd name="T19" fmla="*/ 2147483646 h 28"/>
                <a:gd name="T20" fmla="*/ 2147483646 w 25"/>
                <a:gd name="T21" fmla="*/ 0 h 28"/>
                <a:gd name="T22" fmla="*/ 0 w 25"/>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28">
                  <a:moveTo>
                    <a:pt x="0" y="28"/>
                  </a:moveTo>
                  <a:lnTo>
                    <a:pt x="9" y="23"/>
                  </a:lnTo>
                  <a:lnTo>
                    <a:pt x="15" y="18"/>
                  </a:lnTo>
                  <a:lnTo>
                    <a:pt x="19" y="15"/>
                  </a:lnTo>
                  <a:lnTo>
                    <a:pt x="21" y="14"/>
                  </a:lnTo>
                  <a:lnTo>
                    <a:pt x="24" y="12"/>
                  </a:lnTo>
                  <a:lnTo>
                    <a:pt x="25" y="11"/>
                  </a:lnTo>
                  <a:lnTo>
                    <a:pt x="24" y="10"/>
                  </a:lnTo>
                  <a:lnTo>
                    <a:pt x="23" y="6"/>
                  </a:lnTo>
                  <a:lnTo>
                    <a:pt x="19" y="2"/>
                  </a:lnTo>
                  <a:lnTo>
                    <a:pt x="13" y="0"/>
                  </a:lnTo>
                  <a:lnTo>
                    <a:pt x="0" y="28"/>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62" name="Freeform 140">
              <a:extLst>
                <a:ext uri="{FF2B5EF4-FFF2-40B4-BE49-F238E27FC236}">
                  <a16:creationId xmlns:a16="http://schemas.microsoft.com/office/drawing/2014/main" id="{F6630FC1-FB3D-3254-C6C5-F231B7FBB0BD}"/>
                </a:ext>
              </a:extLst>
            </p:cNvPr>
            <p:cNvSpPr>
              <a:spLocks/>
            </p:cNvSpPr>
            <p:nvPr/>
          </p:nvSpPr>
          <p:spPr bwMode="auto">
            <a:xfrm>
              <a:off x="1387719" y="1885641"/>
              <a:ext cx="253433" cy="226553"/>
            </a:xfrm>
            <a:custGeom>
              <a:avLst/>
              <a:gdLst>
                <a:gd name="T0" fmla="*/ 2147483646 w 62"/>
                <a:gd name="T1" fmla="*/ 2147483646 h 81"/>
                <a:gd name="T2" fmla="*/ 2147483646 w 62"/>
                <a:gd name="T3" fmla="*/ 2147483646 h 81"/>
                <a:gd name="T4" fmla="*/ 2147483646 w 62"/>
                <a:gd name="T5" fmla="*/ 2147483646 h 81"/>
                <a:gd name="T6" fmla="*/ 0 w 62"/>
                <a:gd name="T7" fmla="*/ 2147483646 h 81"/>
                <a:gd name="T8" fmla="*/ 2147483646 w 62"/>
                <a:gd name="T9" fmla="*/ 2147483646 h 81"/>
                <a:gd name="T10" fmla="*/ 2147483646 w 62"/>
                <a:gd name="T11" fmla="*/ 2147483646 h 81"/>
                <a:gd name="T12" fmla="*/ 2147483646 w 62"/>
                <a:gd name="T13" fmla="*/ 2147483646 h 81"/>
                <a:gd name="T14" fmla="*/ 2147483646 w 62"/>
                <a:gd name="T15" fmla="*/ 2147483646 h 81"/>
                <a:gd name="T16" fmla="*/ 2147483646 w 62"/>
                <a:gd name="T17" fmla="*/ 2147483646 h 81"/>
                <a:gd name="T18" fmla="*/ 2147483646 w 62"/>
                <a:gd name="T19" fmla="*/ 2147483646 h 81"/>
                <a:gd name="T20" fmla="*/ 2147483646 w 62"/>
                <a:gd name="T21" fmla="*/ 2147483646 h 81"/>
                <a:gd name="T22" fmla="*/ 2147483646 w 62"/>
                <a:gd name="T23" fmla="*/ 0 h 81"/>
                <a:gd name="T24" fmla="*/ 2147483646 w 62"/>
                <a:gd name="T25" fmla="*/ 2147483646 h 81"/>
                <a:gd name="T26" fmla="*/ 2147483646 w 62"/>
                <a:gd name="T27" fmla="*/ 2147483646 h 81"/>
                <a:gd name="T28" fmla="*/ 2147483646 w 62"/>
                <a:gd name="T29" fmla="*/ 2147483646 h 81"/>
                <a:gd name="T30" fmla="*/ 2147483646 w 62"/>
                <a:gd name="T31" fmla="*/ 2147483646 h 81"/>
                <a:gd name="T32" fmla="*/ 2147483646 w 62"/>
                <a:gd name="T33" fmla="*/ 2147483646 h 81"/>
                <a:gd name="T34" fmla="*/ 2147483646 w 62"/>
                <a:gd name="T35" fmla="*/ 2147483646 h 81"/>
                <a:gd name="T36" fmla="*/ 2147483646 w 62"/>
                <a:gd name="T37" fmla="*/ 2147483646 h 81"/>
                <a:gd name="T38" fmla="*/ 2147483646 w 62"/>
                <a:gd name="T39" fmla="*/ 2147483646 h 81"/>
                <a:gd name="T40" fmla="*/ 2147483646 w 62"/>
                <a:gd name="T41" fmla="*/ 2147483646 h 81"/>
                <a:gd name="T42" fmla="*/ 2147483646 w 62"/>
                <a:gd name="T43" fmla="*/ 2147483646 h 81"/>
                <a:gd name="T44" fmla="*/ 2147483646 w 62"/>
                <a:gd name="T45" fmla="*/ 2147483646 h 81"/>
                <a:gd name="T46" fmla="*/ 2147483646 w 62"/>
                <a:gd name="T47" fmla="*/ 2147483646 h 81"/>
                <a:gd name="T48" fmla="*/ 2147483646 w 62"/>
                <a:gd name="T49" fmla="*/ 2147483646 h 81"/>
                <a:gd name="T50" fmla="*/ 2147483646 w 62"/>
                <a:gd name="T51" fmla="*/ 2147483646 h 81"/>
                <a:gd name="T52" fmla="*/ 2147483646 w 62"/>
                <a:gd name="T53" fmla="*/ 2147483646 h 81"/>
                <a:gd name="T54" fmla="*/ 2147483646 w 62"/>
                <a:gd name="T55" fmla="*/ 2147483646 h 81"/>
                <a:gd name="T56" fmla="*/ 2147483646 w 62"/>
                <a:gd name="T57" fmla="*/ 2147483646 h 81"/>
                <a:gd name="T58" fmla="*/ 2147483646 w 62"/>
                <a:gd name="T59" fmla="*/ 2147483646 h 81"/>
                <a:gd name="T60" fmla="*/ 2147483646 w 62"/>
                <a:gd name="T61" fmla="*/ 2147483646 h 81"/>
                <a:gd name="T62" fmla="*/ 2147483646 w 62"/>
                <a:gd name="T63" fmla="*/ 2147483646 h 81"/>
                <a:gd name="T64" fmla="*/ 2147483646 w 62"/>
                <a:gd name="T65" fmla="*/ 2147483646 h 81"/>
                <a:gd name="T66" fmla="*/ 2147483646 w 62"/>
                <a:gd name="T67" fmla="*/ 2147483646 h 81"/>
                <a:gd name="T68" fmla="*/ 2147483646 w 62"/>
                <a:gd name="T69" fmla="*/ 2147483646 h 81"/>
                <a:gd name="T70" fmla="*/ 2147483646 w 62"/>
                <a:gd name="T71" fmla="*/ 2147483646 h 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 h="81">
                  <a:moveTo>
                    <a:pt x="5" y="37"/>
                  </a:moveTo>
                  <a:lnTo>
                    <a:pt x="4" y="36"/>
                  </a:lnTo>
                  <a:lnTo>
                    <a:pt x="1" y="32"/>
                  </a:lnTo>
                  <a:lnTo>
                    <a:pt x="0" y="25"/>
                  </a:lnTo>
                  <a:lnTo>
                    <a:pt x="1" y="17"/>
                  </a:lnTo>
                  <a:lnTo>
                    <a:pt x="5" y="12"/>
                  </a:lnTo>
                  <a:lnTo>
                    <a:pt x="12" y="9"/>
                  </a:lnTo>
                  <a:lnTo>
                    <a:pt x="17" y="8"/>
                  </a:lnTo>
                  <a:lnTo>
                    <a:pt x="24" y="7"/>
                  </a:lnTo>
                  <a:lnTo>
                    <a:pt x="30" y="4"/>
                  </a:lnTo>
                  <a:lnTo>
                    <a:pt x="38" y="1"/>
                  </a:lnTo>
                  <a:lnTo>
                    <a:pt x="48" y="0"/>
                  </a:lnTo>
                  <a:lnTo>
                    <a:pt x="52" y="1"/>
                  </a:lnTo>
                  <a:lnTo>
                    <a:pt x="56" y="4"/>
                  </a:lnTo>
                  <a:lnTo>
                    <a:pt x="58" y="9"/>
                  </a:lnTo>
                  <a:lnTo>
                    <a:pt x="61" y="16"/>
                  </a:lnTo>
                  <a:lnTo>
                    <a:pt x="62" y="25"/>
                  </a:lnTo>
                  <a:lnTo>
                    <a:pt x="62" y="36"/>
                  </a:lnTo>
                  <a:lnTo>
                    <a:pt x="60" y="56"/>
                  </a:lnTo>
                  <a:lnTo>
                    <a:pt x="57" y="64"/>
                  </a:lnTo>
                  <a:lnTo>
                    <a:pt x="52" y="71"/>
                  </a:lnTo>
                  <a:lnTo>
                    <a:pt x="41" y="79"/>
                  </a:lnTo>
                  <a:lnTo>
                    <a:pt x="30" y="81"/>
                  </a:lnTo>
                  <a:lnTo>
                    <a:pt x="20" y="80"/>
                  </a:lnTo>
                  <a:lnTo>
                    <a:pt x="10" y="73"/>
                  </a:lnTo>
                  <a:lnTo>
                    <a:pt x="6" y="69"/>
                  </a:lnTo>
                  <a:lnTo>
                    <a:pt x="5" y="67"/>
                  </a:lnTo>
                  <a:lnTo>
                    <a:pt x="4" y="61"/>
                  </a:lnTo>
                  <a:lnTo>
                    <a:pt x="6" y="60"/>
                  </a:lnTo>
                  <a:lnTo>
                    <a:pt x="6" y="59"/>
                  </a:lnTo>
                  <a:lnTo>
                    <a:pt x="5" y="56"/>
                  </a:lnTo>
                  <a:lnTo>
                    <a:pt x="2" y="51"/>
                  </a:lnTo>
                  <a:lnTo>
                    <a:pt x="1" y="44"/>
                  </a:lnTo>
                  <a:lnTo>
                    <a:pt x="2" y="41"/>
                  </a:lnTo>
                  <a:lnTo>
                    <a:pt x="5" y="3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63" name="Freeform 141">
              <a:extLst>
                <a:ext uri="{FF2B5EF4-FFF2-40B4-BE49-F238E27FC236}">
                  <a16:creationId xmlns:a16="http://schemas.microsoft.com/office/drawing/2014/main" id="{9EA9F28D-060C-C0C2-338A-F3C996DFD0D8}"/>
                </a:ext>
              </a:extLst>
            </p:cNvPr>
            <p:cNvSpPr>
              <a:spLocks/>
            </p:cNvSpPr>
            <p:nvPr/>
          </p:nvSpPr>
          <p:spPr bwMode="auto">
            <a:xfrm>
              <a:off x="1408156" y="1986332"/>
              <a:ext cx="94018" cy="8391"/>
            </a:xfrm>
            <a:custGeom>
              <a:avLst/>
              <a:gdLst>
                <a:gd name="T0" fmla="*/ 0 w 23"/>
                <a:gd name="T1" fmla="*/ 2147483646 h 3"/>
                <a:gd name="T2" fmla="*/ 2147483646 w 23"/>
                <a:gd name="T3" fmla="*/ 2147483646 h 3"/>
                <a:gd name="T4" fmla="*/ 2147483646 w 23"/>
                <a:gd name="T5" fmla="*/ 2147483646 h 3"/>
                <a:gd name="T6" fmla="*/ 2147483646 w 23"/>
                <a:gd name="T7" fmla="*/ 2147483646 h 3"/>
                <a:gd name="T8" fmla="*/ 2147483646 w 23"/>
                <a:gd name="T9" fmla="*/ 2147483646 h 3"/>
                <a:gd name="T10" fmla="*/ 2147483646 w 2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3">
                  <a:moveTo>
                    <a:pt x="0" y="1"/>
                  </a:moveTo>
                  <a:lnTo>
                    <a:pt x="1" y="1"/>
                  </a:lnTo>
                  <a:lnTo>
                    <a:pt x="3" y="3"/>
                  </a:lnTo>
                  <a:lnTo>
                    <a:pt x="9" y="3"/>
                  </a:lnTo>
                  <a:lnTo>
                    <a:pt x="17" y="3"/>
                  </a:lnTo>
                  <a:lnTo>
                    <a:pt x="23"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4" name="Freeform 142">
              <a:extLst>
                <a:ext uri="{FF2B5EF4-FFF2-40B4-BE49-F238E27FC236}">
                  <a16:creationId xmlns:a16="http://schemas.microsoft.com/office/drawing/2014/main" id="{C9DF75A3-DA09-E409-A7A1-1E5BB7098AA8}"/>
                </a:ext>
              </a:extLst>
            </p:cNvPr>
            <p:cNvSpPr>
              <a:spLocks/>
            </p:cNvSpPr>
            <p:nvPr/>
          </p:nvSpPr>
          <p:spPr bwMode="auto">
            <a:xfrm>
              <a:off x="1412248" y="2050660"/>
              <a:ext cx="89926" cy="2798"/>
            </a:xfrm>
            <a:custGeom>
              <a:avLst/>
              <a:gdLst>
                <a:gd name="T0" fmla="*/ 0 w 22"/>
                <a:gd name="T1" fmla="*/ 0 h 1"/>
                <a:gd name="T2" fmla="*/ 2147483646 w 22"/>
                <a:gd name="T3" fmla="*/ 0 h 1"/>
                <a:gd name="T4" fmla="*/ 2147483646 w 22"/>
                <a:gd name="T5" fmla="*/ 2147483646 h 1"/>
                <a:gd name="T6" fmla="*/ 2147483646 w 22"/>
                <a:gd name="T7" fmla="*/ 2147483646 h 1"/>
                <a:gd name="T8" fmla="*/ 2147483646 w 2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
                  <a:moveTo>
                    <a:pt x="0" y="0"/>
                  </a:moveTo>
                  <a:lnTo>
                    <a:pt x="3" y="0"/>
                  </a:lnTo>
                  <a:lnTo>
                    <a:pt x="8" y="1"/>
                  </a:lnTo>
                  <a:lnTo>
                    <a:pt x="15" y="1"/>
                  </a:lnTo>
                  <a:lnTo>
                    <a:pt x="22"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5" name="Freeform 143">
              <a:extLst>
                <a:ext uri="{FF2B5EF4-FFF2-40B4-BE49-F238E27FC236}">
                  <a16:creationId xmlns:a16="http://schemas.microsoft.com/office/drawing/2014/main" id="{DB2881FE-DDB1-03F1-FB1E-1F49E740C23D}"/>
                </a:ext>
              </a:extLst>
            </p:cNvPr>
            <p:cNvSpPr>
              <a:spLocks/>
            </p:cNvSpPr>
            <p:nvPr/>
          </p:nvSpPr>
          <p:spPr bwMode="auto">
            <a:xfrm>
              <a:off x="758222" y="2235257"/>
              <a:ext cx="110367" cy="111877"/>
            </a:xfrm>
            <a:custGeom>
              <a:avLst/>
              <a:gdLst>
                <a:gd name="T0" fmla="*/ 0 w 27"/>
                <a:gd name="T1" fmla="*/ 0 h 40"/>
                <a:gd name="T2" fmla="*/ 0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2147483646 w 27"/>
                <a:gd name="T13" fmla="*/ 214748364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0"/>
                  </a:moveTo>
                  <a:lnTo>
                    <a:pt x="0" y="2"/>
                  </a:lnTo>
                  <a:lnTo>
                    <a:pt x="2" y="3"/>
                  </a:lnTo>
                  <a:lnTo>
                    <a:pt x="11" y="12"/>
                  </a:lnTo>
                  <a:lnTo>
                    <a:pt x="21" y="26"/>
                  </a:lnTo>
                  <a:lnTo>
                    <a:pt x="25" y="32"/>
                  </a:lnTo>
                  <a:lnTo>
                    <a:pt x="27"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7" name="Freeform 144">
              <a:extLst>
                <a:ext uri="{FF2B5EF4-FFF2-40B4-BE49-F238E27FC236}">
                  <a16:creationId xmlns:a16="http://schemas.microsoft.com/office/drawing/2014/main" id="{54C19188-67CB-CDB4-F633-EF978BCB15CB}"/>
                </a:ext>
              </a:extLst>
            </p:cNvPr>
            <p:cNvSpPr>
              <a:spLocks/>
            </p:cNvSpPr>
            <p:nvPr/>
          </p:nvSpPr>
          <p:spPr bwMode="auto">
            <a:xfrm>
              <a:off x="614172" y="2633248"/>
              <a:ext cx="814451" cy="805935"/>
            </a:xfrm>
            <a:custGeom>
              <a:avLst/>
              <a:gdLst>
                <a:gd name="T0" fmla="*/ 2147483647 w 199"/>
                <a:gd name="T1" fmla="*/ 0 h 289"/>
                <a:gd name="T2" fmla="*/ 2147483647 w 199"/>
                <a:gd name="T3" fmla="*/ 2147483647 h 289"/>
                <a:gd name="T4" fmla="*/ 2147483647 w 199"/>
                <a:gd name="T5" fmla="*/ 2147483647 h 289"/>
                <a:gd name="T6" fmla="*/ 2147483647 w 199"/>
                <a:gd name="T7" fmla="*/ 2147483647 h 289"/>
                <a:gd name="T8" fmla="*/ 2147483647 w 199"/>
                <a:gd name="T9" fmla="*/ 2147483647 h 289"/>
                <a:gd name="T10" fmla="*/ 2147483647 w 199"/>
                <a:gd name="T11" fmla="*/ 2147483647 h 289"/>
                <a:gd name="T12" fmla="*/ 2147483647 w 199"/>
                <a:gd name="T13" fmla="*/ 2147483647 h 289"/>
                <a:gd name="T14" fmla="*/ 2147483647 w 199"/>
                <a:gd name="T15" fmla="*/ 2147483647 h 289"/>
                <a:gd name="T16" fmla="*/ 2147483647 w 199"/>
                <a:gd name="T17" fmla="*/ 2147483647 h 289"/>
                <a:gd name="T18" fmla="*/ 2147483647 w 199"/>
                <a:gd name="T19" fmla="*/ 2147483647 h 289"/>
                <a:gd name="T20" fmla="*/ 2147483647 w 199"/>
                <a:gd name="T21" fmla="*/ 2147483647 h 289"/>
                <a:gd name="T22" fmla="*/ 2147483647 w 199"/>
                <a:gd name="T23" fmla="*/ 2147483647 h 289"/>
                <a:gd name="T24" fmla="*/ 2147483647 w 199"/>
                <a:gd name="T25" fmla="*/ 2147483647 h 289"/>
                <a:gd name="T26" fmla="*/ 2147483647 w 199"/>
                <a:gd name="T27" fmla="*/ 2147483647 h 289"/>
                <a:gd name="T28" fmla="*/ 2147483647 w 199"/>
                <a:gd name="T29" fmla="*/ 2147483647 h 289"/>
                <a:gd name="T30" fmla="*/ 2147483647 w 199"/>
                <a:gd name="T31" fmla="*/ 2147483647 h 289"/>
                <a:gd name="T32" fmla="*/ 2147483647 w 199"/>
                <a:gd name="T33" fmla="*/ 2147483647 h 289"/>
                <a:gd name="T34" fmla="*/ 2147483647 w 199"/>
                <a:gd name="T35" fmla="*/ 2147483647 h 289"/>
                <a:gd name="T36" fmla="*/ 2147483647 w 199"/>
                <a:gd name="T37" fmla="*/ 2147483647 h 289"/>
                <a:gd name="T38" fmla="*/ 2147483647 w 199"/>
                <a:gd name="T39" fmla="*/ 2147483647 h 289"/>
                <a:gd name="T40" fmla="*/ 2147483647 w 199"/>
                <a:gd name="T41" fmla="*/ 2147483647 h 289"/>
                <a:gd name="T42" fmla="*/ 2147483647 w 199"/>
                <a:gd name="T43" fmla="*/ 2147483647 h 289"/>
                <a:gd name="T44" fmla="*/ 0 w 199"/>
                <a:gd name="T45" fmla="*/ 2147483647 h 289"/>
                <a:gd name="T46" fmla="*/ 2147483647 w 199"/>
                <a:gd name="T47" fmla="*/ 2147483647 h 289"/>
                <a:gd name="T48" fmla="*/ 2147483647 w 199"/>
                <a:gd name="T49" fmla="*/ 2147483647 h 289"/>
                <a:gd name="T50" fmla="*/ 2147483647 w 199"/>
                <a:gd name="T51" fmla="*/ 2147483647 h 289"/>
                <a:gd name="T52" fmla="*/ 2147483647 w 199"/>
                <a:gd name="T53" fmla="*/ 2147483647 h 289"/>
                <a:gd name="T54" fmla="*/ 2147483647 w 199"/>
                <a:gd name="T55" fmla="*/ 2147483647 h 289"/>
                <a:gd name="T56" fmla="*/ 2147483647 w 199"/>
                <a:gd name="T57" fmla="*/ 2147483647 h 289"/>
                <a:gd name="T58" fmla="*/ 2147483647 w 199"/>
                <a:gd name="T59" fmla="*/ 2147483647 h 289"/>
                <a:gd name="T60" fmla="*/ 2147483647 w 199"/>
                <a:gd name="T61" fmla="*/ 2147483647 h 289"/>
                <a:gd name="T62" fmla="*/ 2147483647 w 199"/>
                <a:gd name="T63" fmla="*/ 2147483647 h 289"/>
                <a:gd name="T64" fmla="*/ 2147483647 w 199"/>
                <a:gd name="T65" fmla="*/ 2147483647 h 289"/>
                <a:gd name="T66" fmla="*/ 2147483647 w 199"/>
                <a:gd name="T67" fmla="*/ 2147483647 h 289"/>
                <a:gd name="T68" fmla="*/ 2147483647 w 199"/>
                <a:gd name="T69" fmla="*/ 2147483647 h 289"/>
                <a:gd name="T70" fmla="*/ 2147483647 w 199"/>
                <a:gd name="T71" fmla="*/ 2147483647 h 289"/>
                <a:gd name="T72" fmla="*/ 2147483647 w 199"/>
                <a:gd name="T73" fmla="*/ 2147483647 h 289"/>
                <a:gd name="T74" fmla="*/ 2147483647 w 199"/>
                <a:gd name="T75" fmla="*/ 2147483647 h 289"/>
                <a:gd name="T76" fmla="*/ 2147483647 w 199"/>
                <a:gd name="T77" fmla="*/ 2147483647 h 289"/>
                <a:gd name="T78" fmla="*/ 2147483647 w 199"/>
                <a:gd name="T79" fmla="*/ 2147483647 h 289"/>
                <a:gd name="T80" fmla="*/ 2147483647 w 199"/>
                <a:gd name="T81" fmla="*/ 2147483647 h 289"/>
                <a:gd name="T82" fmla="*/ 2147483647 w 199"/>
                <a:gd name="T83" fmla="*/ 2147483647 h 289"/>
                <a:gd name="T84" fmla="*/ 2147483647 w 199"/>
                <a:gd name="T85" fmla="*/ 2147483647 h 289"/>
                <a:gd name="T86" fmla="*/ 2147483647 w 199"/>
                <a:gd name="T87" fmla="*/ 2147483647 h 289"/>
                <a:gd name="T88" fmla="*/ 2147483647 w 199"/>
                <a:gd name="T89" fmla="*/ 2147483647 h 289"/>
                <a:gd name="T90" fmla="*/ 2147483647 w 199"/>
                <a:gd name="T91" fmla="*/ 2147483647 h 289"/>
                <a:gd name="T92" fmla="*/ 2147483647 w 199"/>
                <a:gd name="T93" fmla="*/ 2147483647 h 289"/>
                <a:gd name="T94" fmla="*/ 2147483647 w 199"/>
                <a:gd name="T95" fmla="*/ 2147483647 h 289"/>
                <a:gd name="T96" fmla="*/ 2147483647 w 199"/>
                <a:gd name="T97" fmla="*/ 2147483647 h 289"/>
                <a:gd name="T98" fmla="*/ 2147483647 w 199"/>
                <a:gd name="T99" fmla="*/ 0 h 2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9" h="289">
                  <a:moveTo>
                    <a:pt x="96" y="0"/>
                  </a:moveTo>
                  <a:lnTo>
                    <a:pt x="96" y="1"/>
                  </a:lnTo>
                  <a:lnTo>
                    <a:pt x="92" y="5"/>
                  </a:lnTo>
                  <a:lnTo>
                    <a:pt x="86" y="12"/>
                  </a:lnTo>
                  <a:lnTo>
                    <a:pt x="80" y="20"/>
                  </a:lnTo>
                  <a:lnTo>
                    <a:pt x="66" y="37"/>
                  </a:lnTo>
                  <a:lnTo>
                    <a:pt x="60" y="45"/>
                  </a:lnTo>
                  <a:lnTo>
                    <a:pt x="53" y="52"/>
                  </a:lnTo>
                  <a:lnTo>
                    <a:pt x="48" y="58"/>
                  </a:lnTo>
                  <a:lnTo>
                    <a:pt x="42" y="65"/>
                  </a:lnTo>
                  <a:lnTo>
                    <a:pt x="39" y="74"/>
                  </a:lnTo>
                  <a:lnTo>
                    <a:pt x="33" y="86"/>
                  </a:lnTo>
                  <a:lnTo>
                    <a:pt x="28" y="100"/>
                  </a:lnTo>
                  <a:lnTo>
                    <a:pt x="24" y="117"/>
                  </a:lnTo>
                  <a:lnTo>
                    <a:pt x="20" y="136"/>
                  </a:lnTo>
                  <a:lnTo>
                    <a:pt x="15" y="160"/>
                  </a:lnTo>
                  <a:lnTo>
                    <a:pt x="12" y="172"/>
                  </a:lnTo>
                  <a:lnTo>
                    <a:pt x="11" y="181"/>
                  </a:lnTo>
                  <a:lnTo>
                    <a:pt x="7" y="198"/>
                  </a:lnTo>
                  <a:lnTo>
                    <a:pt x="4" y="209"/>
                  </a:lnTo>
                  <a:lnTo>
                    <a:pt x="3" y="218"/>
                  </a:lnTo>
                  <a:lnTo>
                    <a:pt x="1" y="223"/>
                  </a:lnTo>
                  <a:lnTo>
                    <a:pt x="0" y="229"/>
                  </a:lnTo>
                  <a:lnTo>
                    <a:pt x="1" y="233"/>
                  </a:lnTo>
                  <a:lnTo>
                    <a:pt x="3" y="238"/>
                  </a:lnTo>
                  <a:lnTo>
                    <a:pt x="5" y="245"/>
                  </a:lnTo>
                  <a:lnTo>
                    <a:pt x="12" y="251"/>
                  </a:lnTo>
                  <a:lnTo>
                    <a:pt x="21" y="258"/>
                  </a:lnTo>
                  <a:lnTo>
                    <a:pt x="35" y="265"/>
                  </a:lnTo>
                  <a:lnTo>
                    <a:pt x="52" y="271"/>
                  </a:lnTo>
                  <a:lnTo>
                    <a:pt x="74" y="278"/>
                  </a:lnTo>
                  <a:lnTo>
                    <a:pt x="101" y="283"/>
                  </a:lnTo>
                  <a:lnTo>
                    <a:pt x="134" y="289"/>
                  </a:lnTo>
                  <a:lnTo>
                    <a:pt x="140" y="265"/>
                  </a:lnTo>
                  <a:lnTo>
                    <a:pt x="145" y="241"/>
                  </a:lnTo>
                  <a:lnTo>
                    <a:pt x="156" y="200"/>
                  </a:lnTo>
                  <a:lnTo>
                    <a:pt x="164" y="164"/>
                  </a:lnTo>
                  <a:lnTo>
                    <a:pt x="171" y="132"/>
                  </a:lnTo>
                  <a:lnTo>
                    <a:pt x="178" y="105"/>
                  </a:lnTo>
                  <a:lnTo>
                    <a:pt x="183" y="84"/>
                  </a:lnTo>
                  <a:lnTo>
                    <a:pt x="187" y="65"/>
                  </a:lnTo>
                  <a:lnTo>
                    <a:pt x="190" y="52"/>
                  </a:lnTo>
                  <a:lnTo>
                    <a:pt x="194" y="40"/>
                  </a:lnTo>
                  <a:lnTo>
                    <a:pt x="195" y="32"/>
                  </a:lnTo>
                  <a:lnTo>
                    <a:pt x="197" y="25"/>
                  </a:lnTo>
                  <a:lnTo>
                    <a:pt x="198" y="21"/>
                  </a:lnTo>
                  <a:lnTo>
                    <a:pt x="198" y="18"/>
                  </a:lnTo>
                  <a:lnTo>
                    <a:pt x="199" y="17"/>
                  </a:lnTo>
                  <a:lnTo>
                    <a:pt x="96" y="0"/>
                  </a:lnTo>
                  <a:close/>
                </a:path>
              </a:pathLst>
            </a:custGeom>
            <a:solidFill>
              <a:srgbClr val="0099FF"/>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08" name="Freeform 145">
              <a:extLst>
                <a:ext uri="{FF2B5EF4-FFF2-40B4-BE49-F238E27FC236}">
                  <a16:creationId xmlns:a16="http://schemas.microsoft.com/office/drawing/2014/main" id="{39699483-4954-6848-A07F-F6B39FD1C17E}"/>
                </a:ext>
              </a:extLst>
            </p:cNvPr>
            <p:cNvSpPr>
              <a:spLocks/>
            </p:cNvSpPr>
            <p:nvPr/>
          </p:nvSpPr>
          <p:spPr bwMode="auto">
            <a:xfrm>
              <a:off x="991218" y="2777864"/>
              <a:ext cx="204383" cy="67126"/>
            </a:xfrm>
            <a:custGeom>
              <a:avLst/>
              <a:gdLst>
                <a:gd name="T0" fmla="*/ 0 w 50"/>
                <a:gd name="T1" fmla="*/ 2147483646 h 24"/>
                <a:gd name="T2" fmla="*/ 2147483646 w 50"/>
                <a:gd name="T3" fmla="*/ 2147483646 h 24"/>
                <a:gd name="T4" fmla="*/ 2147483646 w 50"/>
                <a:gd name="T5" fmla="*/ 2147483646 h 24"/>
                <a:gd name="T6" fmla="*/ 2147483646 w 50"/>
                <a:gd name="T7" fmla="*/ 0 h 24"/>
                <a:gd name="T8" fmla="*/ 2147483646 w 50"/>
                <a:gd name="T9" fmla="*/ 0 h 24"/>
                <a:gd name="T10" fmla="*/ 2147483646 w 50"/>
                <a:gd name="T11" fmla="*/ 2147483646 h 24"/>
                <a:gd name="T12" fmla="*/ 2147483646 w 50"/>
                <a:gd name="T13" fmla="*/ 2147483646 h 24"/>
                <a:gd name="T14" fmla="*/ 2147483646 w 50"/>
                <a:gd name="T15" fmla="*/ 2147483646 h 24"/>
                <a:gd name="T16" fmla="*/ 2147483646 w 50"/>
                <a:gd name="T17" fmla="*/ 2147483646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24">
                  <a:moveTo>
                    <a:pt x="0" y="2"/>
                  </a:moveTo>
                  <a:lnTo>
                    <a:pt x="1" y="1"/>
                  </a:lnTo>
                  <a:lnTo>
                    <a:pt x="5" y="1"/>
                  </a:lnTo>
                  <a:lnTo>
                    <a:pt x="10" y="0"/>
                  </a:lnTo>
                  <a:lnTo>
                    <a:pt x="17" y="0"/>
                  </a:lnTo>
                  <a:lnTo>
                    <a:pt x="25" y="2"/>
                  </a:lnTo>
                  <a:lnTo>
                    <a:pt x="34" y="6"/>
                  </a:lnTo>
                  <a:lnTo>
                    <a:pt x="42" y="13"/>
                  </a:lnTo>
                  <a:lnTo>
                    <a:pt x="50" y="24"/>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9" name="Freeform 146">
              <a:extLst>
                <a:ext uri="{FF2B5EF4-FFF2-40B4-BE49-F238E27FC236}">
                  <a16:creationId xmlns:a16="http://schemas.microsoft.com/office/drawing/2014/main" id="{87685CE1-B067-1F2A-25E8-B948295A4418}"/>
                </a:ext>
              </a:extLst>
            </p:cNvPr>
            <p:cNvSpPr>
              <a:spLocks/>
            </p:cNvSpPr>
            <p:nvPr/>
          </p:nvSpPr>
          <p:spPr bwMode="auto">
            <a:xfrm>
              <a:off x="913552" y="2196101"/>
              <a:ext cx="625412" cy="550998"/>
            </a:xfrm>
            <a:custGeom>
              <a:avLst/>
              <a:gdLst>
                <a:gd name="T0" fmla="*/ 2147483646 w 153"/>
                <a:gd name="T1" fmla="*/ 0 h 197"/>
                <a:gd name="T2" fmla="*/ 2147483646 w 153"/>
                <a:gd name="T3" fmla="*/ 2147483646 h 197"/>
                <a:gd name="T4" fmla="*/ 2147483646 w 153"/>
                <a:gd name="T5" fmla="*/ 2147483646 h 197"/>
                <a:gd name="T6" fmla="*/ 2147483646 w 153"/>
                <a:gd name="T7" fmla="*/ 2147483646 h 197"/>
                <a:gd name="T8" fmla="*/ 2147483646 w 153"/>
                <a:gd name="T9" fmla="*/ 2147483646 h 197"/>
                <a:gd name="T10" fmla="*/ 2147483646 w 153"/>
                <a:gd name="T11" fmla="*/ 2147483646 h 197"/>
                <a:gd name="T12" fmla="*/ 2147483646 w 153"/>
                <a:gd name="T13" fmla="*/ 2147483646 h 197"/>
                <a:gd name="T14" fmla="*/ 2147483646 w 153"/>
                <a:gd name="T15" fmla="*/ 2147483646 h 197"/>
                <a:gd name="T16" fmla="*/ 2147483646 w 153"/>
                <a:gd name="T17" fmla="*/ 2147483646 h 197"/>
                <a:gd name="T18" fmla="*/ 2147483646 w 153"/>
                <a:gd name="T19" fmla="*/ 2147483646 h 197"/>
                <a:gd name="T20" fmla="*/ 2147483646 w 153"/>
                <a:gd name="T21" fmla="*/ 2147483646 h 197"/>
                <a:gd name="T22" fmla="*/ 2147483646 w 153"/>
                <a:gd name="T23" fmla="*/ 2147483646 h 197"/>
                <a:gd name="T24" fmla="*/ 2147483646 w 153"/>
                <a:gd name="T25" fmla="*/ 2147483646 h 197"/>
                <a:gd name="T26" fmla="*/ 2147483646 w 153"/>
                <a:gd name="T27" fmla="*/ 2147483646 h 197"/>
                <a:gd name="T28" fmla="*/ 2147483646 w 153"/>
                <a:gd name="T29" fmla="*/ 2147483646 h 197"/>
                <a:gd name="T30" fmla="*/ 2147483646 w 153"/>
                <a:gd name="T31" fmla="*/ 2147483646 h 197"/>
                <a:gd name="T32" fmla="*/ 2147483646 w 153"/>
                <a:gd name="T33" fmla="*/ 2147483646 h 197"/>
                <a:gd name="T34" fmla="*/ 2147483646 w 153"/>
                <a:gd name="T35" fmla="*/ 2147483646 h 197"/>
                <a:gd name="T36" fmla="*/ 2147483646 w 153"/>
                <a:gd name="T37" fmla="*/ 2147483646 h 197"/>
                <a:gd name="T38" fmla="*/ 2147483646 w 153"/>
                <a:gd name="T39" fmla="*/ 2147483646 h 197"/>
                <a:gd name="T40" fmla="*/ 2147483646 w 153"/>
                <a:gd name="T41" fmla="*/ 2147483646 h 197"/>
                <a:gd name="T42" fmla="*/ 2147483646 w 153"/>
                <a:gd name="T43" fmla="*/ 2147483646 h 197"/>
                <a:gd name="T44" fmla="*/ 2147483646 w 153"/>
                <a:gd name="T45" fmla="*/ 2147483646 h 197"/>
                <a:gd name="T46" fmla="*/ 2147483646 w 153"/>
                <a:gd name="T47" fmla="*/ 2147483646 h 197"/>
                <a:gd name="T48" fmla="*/ 2147483646 w 153"/>
                <a:gd name="T49" fmla="*/ 2147483646 h 197"/>
                <a:gd name="T50" fmla="*/ 2147483646 w 153"/>
                <a:gd name="T51" fmla="*/ 2147483646 h 197"/>
                <a:gd name="T52" fmla="*/ 0 w 153"/>
                <a:gd name="T53" fmla="*/ 2147483646 h 197"/>
                <a:gd name="T54" fmla="*/ 2147483646 w 153"/>
                <a:gd name="T55" fmla="*/ 2147483646 h 197"/>
                <a:gd name="T56" fmla="*/ 2147483646 w 153"/>
                <a:gd name="T57" fmla="*/ 2147483646 h 197"/>
                <a:gd name="T58" fmla="*/ 2147483646 w 153"/>
                <a:gd name="T59" fmla="*/ 2147483646 h 197"/>
                <a:gd name="T60" fmla="*/ 2147483646 w 153"/>
                <a:gd name="T61" fmla="*/ 2147483646 h 197"/>
                <a:gd name="T62" fmla="*/ 2147483646 w 153"/>
                <a:gd name="T63" fmla="*/ 2147483646 h 197"/>
                <a:gd name="T64" fmla="*/ 2147483646 w 153"/>
                <a:gd name="T65" fmla="*/ 2147483646 h 197"/>
                <a:gd name="T66" fmla="*/ 2147483646 w 153"/>
                <a:gd name="T67" fmla="*/ 2147483646 h 197"/>
                <a:gd name="T68" fmla="*/ 2147483646 w 153"/>
                <a:gd name="T69" fmla="*/ 2147483646 h 197"/>
                <a:gd name="T70" fmla="*/ 2147483646 w 153"/>
                <a:gd name="T71" fmla="*/ 2147483646 h 197"/>
                <a:gd name="T72" fmla="*/ 2147483646 w 153"/>
                <a:gd name="T73" fmla="*/ 2147483646 h 197"/>
                <a:gd name="T74" fmla="*/ 2147483646 w 153"/>
                <a:gd name="T75" fmla="*/ 2147483646 h 197"/>
                <a:gd name="T76" fmla="*/ 2147483646 w 153"/>
                <a:gd name="T77" fmla="*/ 0 h 1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3" h="197">
                  <a:moveTo>
                    <a:pt x="124" y="0"/>
                  </a:moveTo>
                  <a:lnTo>
                    <a:pt x="125" y="1"/>
                  </a:lnTo>
                  <a:lnTo>
                    <a:pt x="126" y="5"/>
                  </a:lnTo>
                  <a:lnTo>
                    <a:pt x="130" y="9"/>
                  </a:lnTo>
                  <a:lnTo>
                    <a:pt x="134" y="16"/>
                  </a:lnTo>
                  <a:lnTo>
                    <a:pt x="142" y="32"/>
                  </a:lnTo>
                  <a:lnTo>
                    <a:pt x="149" y="49"/>
                  </a:lnTo>
                  <a:lnTo>
                    <a:pt x="150" y="61"/>
                  </a:lnTo>
                  <a:lnTo>
                    <a:pt x="152" y="76"/>
                  </a:lnTo>
                  <a:lnTo>
                    <a:pt x="153" y="92"/>
                  </a:lnTo>
                  <a:lnTo>
                    <a:pt x="153" y="108"/>
                  </a:lnTo>
                  <a:lnTo>
                    <a:pt x="152" y="125"/>
                  </a:lnTo>
                  <a:lnTo>
                    <a:pt x="150" y="141"/>
                  </a:lnTo>
                  <a:lnTo>
                    <a:pt x="146" y="154"/>
                  </a:lnTo>
                  <a:lnTo>
                    <a:pt x="141" y="166"/>
                  </a:lnTo>
                  <a:lnTo>
                    <a:pt x="126" y="181"/>
                  </a:lnTo>
                  <a:lnTo>
                    <a:pt x="110" y="190"/>
                  </a:lnTo>
                  <a:lnTo>
                    <a:pt x="92" y="196"/>
                  </a:lnTo>
                  <a:lnTo>
                    <a:pt x="73" y="197"/>
                  </a:lnTo>
                  <a:lnTo>
                    <a:pt x="56" y="194"/>
                  </a:lnTo>
                  <a:lnTo>
                    <a:pt x="41" y="186"/>
                  </a:lnTo>
                  <a:lnTo>
                    <a:pt x="32" y="173"/>
                  </a:lnTo>
                  <a:lnTo>
                    <a:pt x="27" y="157"/>
                  </a:lnTo>
                  <a:lnTo>
                    <a:pt x="17" y="154"/>
                  </a:lnTo>
                  <a:lnTo>
                    <a:pt x="9" y="149"/>
                  </a:lnTo>
                  <a:lnTo>
                    <a:pt x="3" y="142"/>
                  </a:lnTo>
                  <a:lnTo>
                    <a:pt x="0" y="133"/>
                  </a:lnTo>
                  <a:lnTo>
                    <a:pt x="1" y="122"/>
                  </a:lnTo>
                  <a:lnTo>
                    <a:pt x="7" y="114"/>
                  </a:lnTo>
                  <a:lnTo>
                    <a:pt x="16" y="109"/>
                  </a:lnTo>
                  <a:lnTo>
                    <a:pt x="27" y="106"/>
                  </a:lnTo>
                  <a:lnTo>
                    <a:pt x="24" y="92"/>
                  </a:lnTo>
                  <a:lnTo>
                    <a:pt x="21" y="78"/>
                  </a:lnTo>
                  <a:lnTo>
                    <a:pt x="20" y="70"/>
                  </a:lnTo>
                  <a:lnTo>
                    <a:pt x="19" y="64"/>
                  </a:lnTo>
                  <a:lnTo>
                    <a:pt x="17" y="61"/>
                  </a:lnTo>
                  <a:lnTo>
                    <a:pt x="17" y="60"/>
                  </a:lnTo>
                  <a:lnTo>
                    <a:pt x="17" y="58"/>
                  </a:lnTo>
                  <a:lnTo>
                    <a:pt x="124"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10" name="Freeform 147">
              <a:extLst>
                <a:ext uri="{FF2B5EF4-FFF2-40B4-BE49-F238E27FC236}">
                  <a16:creationId xmlns:a16="http://schemas.microsoft.com/office/drawing/2014/main" id="{482EFD69-8744-4266-4424-266FF20A49A0}"/>
                </a:ext>
              </a:extLst>
            </p:cNvPr>
            <p:cNvSpPr>
              <a:spLocks/>
            </p:cNvSpPr>
            <p:nvPr/>
          </p:nvSpPr>
          <p:spPr bwMode="auto">
            <a:xfrm>
              <a:off x="1236474" y="2643611"/>
              <a:ext cx="155330" cy="33563"/>
            </a:xfrm>
            <a:custGeom>
              <a:avLst/>
              <a:gdLst>
                <a:gd name="T0" fmla="*/ 0 w 38"/>
                <a:gd name="T1" fmla="*/ 0 h 12"/>
                <a:gd name="T2" fmla="*/ 2147483646 w 38"/>
                <a:gd name="T3" fmla="*/ 2147483646 h 12"/>
                <a:gd name="T4" fmla="*/ 2147483646 w 38"/>
                <a:gd name="T5" fmla="*/ 2147483646 h 12"/>
                <a:gd name="T6" fmla="*/ 2147483646 w 38"/>
                <a:gd name="T7" fmla="*/ 2147483646 h 12"/>
                <a:gd name="T8" fmla="*/ 2147483646 w 38"/>
                <a:gd name="T9" fmla="*/ 2147483646 h 12"/>
                <a:gd name="T10" fmla="*/ 2147483646 w 38"/>
                <a:gd name="T11" fmla="*/ 2147483646 h 12"/>
                <a:gd name="T12" fmla="*/ 2147483646 w 38"/>
                <a:gd name="T13" fmla="*/ 2147483646 h 12"/>
                <a:gd name="T14" fmla="*/ 2147483646 w 38"/>
                <a:gd name="T15" fmla="*/ 2147483646 h 12"/>
                <a:gd name="T16" fmla="*/ 2147483646 w 38"/>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2">
                  <a:moveTo>
                    <a:pt x="0" y="0"/>
                  </a:moveTo>
                  <a:lnTo>
                    <a:pt x="1" y="1"/>
                  </a:lnTo>
                  <a:lnTo>
                    <a:pt x="4" y="6"/>
                  </a:lnTo>
                  <a:lnTo>
                    <a:pt x="10" y="10"/>
                  </a:lnTo>
                  <a:lnTo>
                    <a:pt x="18" y="12"/>
                  </a:lnTo>
                  <a:lnTo>
                    <a:pt x="27" y="10"/>
                  </a:lnTo>
                  <a:lnTo>
                    <a:pt x="33" y="6"/>
                  </a:lnTo>
                  <a:lnTo>
                    <a:pt x="37" y="4"/>
                  </a:lnTo>
                  <a:lnTo>
                    <a:pt x="38" y="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1" name="Freeform 148">
              <a:extLst>
                <a:ext uri="{FF2B5EF4-FFF2-40B4-BE49-F238E27FC236}">
                  <a16:creationId xmlns:a16="http://schemas.microsoft.com/office/drawing/2014/main" id="{A962B4C1-E1F0-B193-21DB-5AF367D9F001}"/>
                </a:ext>
              </a:extLst>
            </p:cNvPr>
            <p:cNvSpPr>
              <a:spLocks/>
            </p:cNvSpPr>
            <p:nvPr/>
          </p:nvSpPr>
          <p:spPr bwMode="auto">
            <a:xfrm>
              <a:off x="983041" y="2500969"/>
              <a:ext cx="159420" cy="11188"/>
            </a:xfrm>
            <a:custGeom>
              <a:avLst/>
              <a:gdLst>
                <a:gd name="T0" fmla="*/ 0 w 39"/>
                <a:gd name="T1" fmla="*/ 0 h 4"/>
                <a:gd name="T2" fmla="*/ 2147483646 w 39"/>
                <a:gd name="T3" fmla="*/ 0 h 4"/>
                <a:gd name="T4" fmla="*/ 2147483646 w 39"/>
                <a:gd name="T5" fmla="*/ 2147483646 h 4"/>
                <a:gd name="T6" fmla="*/ 2147483646 w 39"/>
                <a:gd name="T7" fmla="*/ 2147483646 h 4"/>
                <a:gd name="T8" fmla="*/ 2147483646 w 39"/>
                <a:gd name="T9" fmla="*/ 2147483646 h 4"/>
                <a:gd name="T10" fmla="*/ 2147483646 w 39"/>
                <a:gd name="T11" fmla="*/ 2147483646 h 4"/>
                <a:gd name="T12" fmla="*/ 2147483646 w 39"/>
                <a:gd name="T13" fmla="*/ 2147483646 h 4"/>
                <a:gd name="T14" fmla="*/ 2147483646 w 39"/>
                <a:gd name="T15" fmla="*/ 2147483646 h 4"/>
                <a:gd name="T16" fmla="*/ 2147483646 w 3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4">
                  <a:moveTo>
                    <a:pt x="0" y="0"/>
                  </a:moveTo>
                  <a:lnTo>
                    <a:pt x="2" y="0"/>
                  </a:lnTo>
                  <a:lnTo>
                    <a:pt x="6" y="3"/>
                  </a:lnTo>
                  <a:lnTo>
                    <a:pt x="11" y="4"/>
                  </a:lnTo>
                  <a:lnTo>
                    <a:pt x="19" y="4"/>
                  </a:lnTo>
                  <a:lnTo>
                    <a:pt x="26" y="4"/>
                  </a:lnTo>
                  <a:lnTo>
                    <a:pt x="32" y="3"/>
                  </a:lnTo>
                  <a:lnTo>
                    <a:pt x="38" y="1"/>
                  </a:lnTo>
                  <a:lnTo>
                    <a:pt x="3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2" name="Line 149">
              <a:extLst>
                <a:ext uri="{FF2B5EF4-FFF2-40B4-BE49-F238E27FC236}">
                  <a16:creationId xmlns:a16="http://schemas.microsoft.com/office/drawing/2014/main" id="{F177CCAB-0260-D5F1-C9E4-D7BAF8A62764}"/>
                </a:ext>
              </a:extLst>
            </p:cNvPr>
            <p:cNvSpPr>
              <a:spLocks noChangeShapeType="1"/>
            </p:cNvSpPr>
            <p:nvPr/>
          </p:nvSpPr>
          <p:spPr bwMode="auto">
            <a:xfrm flipV="1">
              <a:off x="1355018" y="2456215"/>
              <a:ext cx="49053" cy="13986"/>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13" name="Freeform 150">
              <a:extLst>
                <a:ext uri="{FF2B5EF4-FFF2-40B4-BE49-F238E27FC236}">
                  <a16:creationId xmlns:a16="http://schemas.microsoft.com/office/drawing/2014/main" id="{3F5D898D-6D99-39E6-864E-F7F647F11019}"/>
                </a:ext>
              </a:extLst>
            </p:cNvPr>
            <p:cNvSpPr>
              <a:spLocks/>
            </p:cNvSpPr>
            <p:nvPr/>
          </p:nvSpPr>
          <p:spPr bwMode="auto">
            <a:xfrm>
              <a:off x="1142463" y="2445029"/>
              <a:ext cx="216647" cy="134253"/>
            </a:xfrm>
            <a:custGeom>
              <a:avLst/>
              <a:gdLst>
                <a:gd name="T0" fmla="*/ 2147483646 w 53"/>
                <a:gd name="T1" fmla="*/ 2147483646 h 48"/>
                <a:gd name="T2" fmla="*/ 0 w 53"/>
                <a:gd name="T3" fmla="*/ 2147483646 h 48"/>
                <a:gd name="T4" fmla="*/ 0 w 53"/>
                <a:gd name="T5" fmla="*/ 2147483646 h 48"/>
                <a:gd name="T6" fmla="*/ 2147483646 w 53"/>
                <a:gd name="T7" fmla="*/ 2147483646 h 48"/>
                <a:gd name="T8" fmla="*/ 2147483646 w 53"/>
                <a:gd name="T9" fmla="*/ 2147483646 h 48"/>
                <a:gd name="T10" fmla="*/ 2147483646 w 53"/>
                <a:gd name="T11" fmla="*/ 2147483646 h 48"/>
                <a:gd name="T12" fmla="*/ 2147483646 w 53"/>
                <a:gd name="T13" fmla="*/ 2147483646 h 48"/>
                <a:gd name="T14" fmla="*/ 2147483646 w 53"/>
                <a:gd name="T15" fmla="*/ 2147483646 h 48"/>
                <a:gd name="T16" fmla="*/ 2147483646 w 53"/>
                <a:gd name="T17" fmla="*/ 0 h 48"/>
                <a:gd name="T18" fmla="*/ 2147483646 w 53"/>
                <a:gd name="T19" fmla="*/ 2147483646 h 48"/>
                <a:gd name="T20" fmla="*/ 2147483646 w 53"/>
                <a:gd name="T21" fmla="*/ 2147483646 h 48"/>
                <a:gd name="T22" fmla="*/ 2147483646 w 53"/>
                <a:gd name="T23" fmla="*/ 2147483646 h 48"/>
                <a:gd name="T24" fmla="*/ 2147483646 w 53"/>
                <a:gd name="T25" fmla="*/ 2147483646 h 48"/>
                <a:gd name="T26" fmla="*/ 2147483646 w 53"/>
                <a:gd name="T27" fmla="*/ 2147483646 h 48"/>
                <a:gd name="T28" fmla="*/ 2147483646 w 53"/>
                <a:gd name="T29" fmla="*/ 2147483646 h 48"/>
                <a:gd name="T30" fmla="*/ 2147483646 w 53"/>
                <a:gd name="T31" fmla="*/ 2147483646 h 48"/>
                <a:gd name="T32" fmla="*/ 2147483646 w 53"/>
                <a:gd name="T33" fmla="*/ 2147483646 h 48"/>
                <a:gd name="T34" fmla="*/ 2147483646 w 53"/>
                <a:gd name="T35" fmla="*/ 2147483646 h 48"/>
                <a:gd name="T36" fmla="*/ 2147483646 w 53"/>
                <a:gd name="T37" fmla="*/ 2147483646 h 48"/>
                <a:gd name="T38" fmla="*/ 2147483646 w 53"/>
                <a:gd name="T39" fmla="*/ 2147483646 h 48"/>
                <a:gd name="T40" fmla="*/ 2147483646 w 53"/>
                <a:gd name="T41" fmla="*/ 2147483646 h 48"/>
                <a:gd name="T42" fmla="*/ 2147483646 w 53"/>
                <a:gd name="T43" fmla="*/ 2147483646 h 48"/>
                <a:gd name="T44" fmla="*/ 2147483646 w 53"/>
                <a:gd name="T45" fmla="*/ 2147483646 h 48"/>
                <a:gd name="T46" fmla="*/ 2147483646 w 53"/>
                <a:gd name="T47" fmla="*/ 2147483646 h 48"/>
                <a:gd name="T48" fmla="*/ 2147483646 w 53"/>
                <a:gd name="T49" fmla="*/ 2147483646 h 48"/>
                <a:gd name="T50" fmla="*/ 2147483646 w 53"/>
                <a:gd name="T51" fmla="*/ 2147483646 h 4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3" h="48">
                  <a:moveTo>
                    <a:pt x="1" y="24"/>
                  </a:moveTo>
                  <a:lnTo>
                    <a:pt x="0" y="24"/>
                  </a:lnTo>
                  <a:lnTo>
                    <a:pt x="0" y="21"/>
                  </a:lnTo>
                  <a:lnTo>
                    <a:pt x="1" y="17"/>
                  </a:lnTo>
                  <a:lnTo>
                    <a:pt x="4" y="13"/>
                  </a:lnTo>
                  <a:lnTo>
                    <a:pt x="7" y="11"/>
                  </a:lnTo>
                  <a:lnTo>
                    <a:pt x="11" y="8"/>
                  </a:lnTo>
                  <a:lnTo>
                    <a:pt x="24" y="4"/>
                  </a:lnTo>
                  <a:lnTo>
                    <a:pt x="35" y="0"/>
                  </a:lnTo>
                  <a:lnTo>
                    <a:pt x="40" y="1"/>
                  </a:lnTo>
                  <a:lnTo>
                    <a:pt x="44" y="3"/>
                  </a:lnTo>
                  <a:lnTo>
                    <a:pt x="49" y="9"/>
                  </a:lnTo>
                  <a:lnTo>
                    <a:pt x="52" y="17"/>
                  </a:lnTo>
                  <a:lnTo>
                    <a:pt x="53" y="25"/>
                  </a:lnTo>
                  <a:lnTo>
                    <a:pt x="52" y="33"/>
                  </a:lnTo>
                  <a:lnTo>
                    <a:pt x="49" y="36"/>
                  </a:lnTo>
                  <a:lnTo>
                    <a:pt x="46" y="40"/>
                  </a:lnTo>
                  <a:lnTo>
                    <a:pt x="36" y="45"/>
                  </a:lnTo>
                  <a:lnTo>
                    <a:pt x="25" y="48"/>
                  </a:lnTo>
                  <a:lnTo>
                    <a:pt x="16" y="48"/>
                  </a:lnTo>
                  <a:lnTo>
                    <a:pt x="9" y="43"/>
                  </a:lnTo>
                  <a:lnTo>
                    <a:pt x="5" y="35"/>
                  </a:lnTo>
                  <a:lnTo>
                    <a:pt x="1" y="27"/>
                  </a:lnTo>
                  <a:lnTo>
                    <a:pt x="1" y="25"/>
                  </a:lnTo>
                  <a:lnTo>
                    <a:pt x="1" y="24"/>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4" name="Freeform 151">
              <a:extLst>
                <a:ext uri="{FF2B5EF4-FFF2-40B4-BE49-F238E27FC236}">
                  <a16:creationId xmlns:a16="http://schemas.microsoft.com/office/drawing/2014/main" id="{73446795-1CF5-28D9-FD0F-B19C6D8A1B41}"/>
                </a:ext>
              </a:extLst>
            </p:cNvPr>
            <p:cNvSpPr>
              <a:spLocks/>
            </p:cNvSpPr>
            <p:nvPr/>
          </p:nvSpPr>
          <p:spPr bwMode="auto">
            <a:xfrm>
              <a:off x="1420422" y="2386292"/>
              <a:ext cx="167597" cy="125863"/>
            </a:xfrm>
            <a:custGeom>
              <a:avLst/>
              <a:gdLst>
                <a:gd name="T0" fmla="*/ 2147483646 w 41"/>
                <a:gd name="T1" fmla="*/ 2147483646 h 45"/>
                <a:gd name="T2" fmla="*/ 0 w 41"/>
                <a:gd name="T3" fmla="*/ 2147483646 h 45"/>
                <a:gd name="T4" fmla="*/ 0 w 41"/>
                <a:gd name="T5" fmla="*/ 2147483646 h 45"/>
                <a:gd name="T6" fmla="*/ 2147483646 w 41"/>
                <a:gd name="T7" fmla="*/ 2147483646 h 45"/>
                <a:gd name="T8" fmla="*/ 2147483646 w 41"/>
                <a:gd name="T9" fmla="*/ 2147483646 h 45"/>
                <a:gd name="T10" fmla="*/ 2147483646 w 41"/>
                <a:gd name="T11" fmla="*/ 2147483646 h 45"/>
                <a:gd name="T12" fmla="*/ 2147483646 w 41"/>
                <a:gd name="T13" fmla="*/ 2147483646 h 45"/>
                <a:gd name="T14" fmla="*/ 2147483646 w 41"/>
                <a:gd name="T15" fmla="*/ 2147483646 h 45"/>
                <a:gd name="T16" fmla="*/ 2147483646 w 41"/>
                <a:gd name="T17" fmla="*/ 0 h 45"/>
                <a:gd name="T18" fmla="*/ 2147483646 w 41"/>
                <a:gd name="T19" fmla="*/ 0 h 45"/>
                <a:gd name="T20" fmla="*/ 2147483646 w 41"/>
                <a:gd name="T21" fmla="*/ 2147483646 h 45"/>
                <a:gd name="T22" fmla="*/ 2147483646 w 41"/>
                <a:gd name="T23" fmla="*/ 2147483646 h 45"/>
                <a:gd name="T24" fmla="*/ 2147483646 w 41"/>
                <a:gd name="T25" fmla="*/ 2147483646 h 45"/>
                <a:gd name="T26" fmla="*/ 2147483646 w 41"/>
                <a:gd name="T27" fmla="*/ 2147483646 h 45"/>
                <a:gd name="T28" fmla="*/ 2147483646 w 41"/>
                <a:gd name="T29" fmla="*/ 2147483646 h 45"/>
                <a:gd name="T30" fmla="*/ 2147483646 w 41"/>
                <a:gd name="T31" fmla="*/ 2147483646 h 45"/>
                <a:gd name="T32" fmla="*/ 2147483646 w 41"/>
                <a:gd name="T33" fmla="*/ 2147483646 h 45"/>
                <a:gd name="T34" fmla="*/ 2147483646 w 41"/>
                <a:gd name="T35" fmla="*/ 2147483646 h 45"/>
                <a:gd name="T36" fmla="*/ 2147483646 w 41"/>
                <a:gd name="T37" fmla="*/ 2147483646 h 45"/>
                <a:gd name="T38" fmla="*/ 2147483646 w 41"/>
                <a:gd name="T39" fmla="*/ 2147483646 h 45"/>
                <a:gd name="T40" fmla="*/ 2147483646 w 41"/>
                <a:gd name="T41" fmla="*/ 2147483646 h 45"/>
                <a:gd name="T42" fmla="*/ 2147483646 w 41"/>
                <a:gd name="T43" fmla="*/ 2147483646 h 45"/>
                <a:gd name="T44" fmla="*/ 2147483646 w 41"/>
                <a:gd name="T45" fmla="*/ 2147483646 h 45"/>
                <a:gd name="T46" fmla="*/ 2147483646 w 41"/>
                <a:gd name="T47" fmla="*/ 2147483646 h 45"/>
                <a:gd name="T48" fmla="*/ 2147483646 w 41"/>
                <a:gd name="T49" fmla="*/ 2147483646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1" h="45">
                  <a:moveTo>
                    <a:pt x="1" y="22"/>
                  </a:moveTo>
                  <a:lnTo>
                    <a:pt x="0" y="21"/>
                  </a:lnTo>
                  <a:lnTo>
                    <a:pt x="0" y="18"/>
                  </a:lnTo>
                  <a:lnTo>
                    <a:pt x="1" y="16"/>
                  </a:lnTo>
                  <a:lnTo>
                    <a:pt x="4" y="12"/>
                  </a:lnTo>
                  <a:lnTo>
                    <a:pt x="5" y="10"/>
                  </a:lnTo>
                  <a:lnTo>
                    <a:pt x="10" y="8"/>
                  </a:lnTo>
                  <a:lnTo>
                    <a:pt x="21" y="2"/>
                  </a:lnTo>
                  <a:lnTo>
                    <a:pt x="30" y="0"/>
                  </a:lnTo>
                  <a:lnTo>
                    <a:pt x="34" y="0"/>
                  </a:lnTo>
                  <a:lnTo>
                    <a:pt x="37" y="2"/>
                  </a:lnTo>
                  <a:lnTo>
                    <a:pt x="40" y="8"/>
                  </a:lnTo>
                  <a:lnTo>
                    <a:pt x="41" y="16"/>
                  </a:lnTo>
                  <a:lnTo>
                    <a:pt x="41" y="24"/>
                  </a:lnTo>
                  <a:lnTo>
                    <a:pt x="40" y="30"/>
                  </a:lnTo>
                  <a:lnTo>
                    <a:pt x="36" y="37"/>
                  </a:lnTo>
                  <a:lnTo>
                    <a:pt x="28" y="41"/>
                  </a:lnTo>
                  <a:lnTo>
                    <a:pt x="21" y="45"/>
                  </a:lnTo>
                  <a:lnTo>
                    <a:pt x="13" y="44"/>
                  </a:lnTo>
                  <a:lnTo>
                    <a:pt x="8" y="38"/>
                  </a:lnTo>
                  <a:lnTo>
                    <a:pt x="4" y="32"/>
                  </a:lnTo>
                  <a:lnTo>
                    <a:pt x="1" y="25"/>
                  </a:lnTo>
                  <a:lnTo>
                    <a:pt x="1" y="24"/>
                  </a:lnTo>
                  <a:lnTo>
                    <a:pt x="1" y="2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5" name="Freeform 152">
              <a:extLst>
                <a:ext uri="{FF2B5EF4-FFF2-40B4-BE49-F238E27FC236}">
                  <a16:creationId xmlns:a16="http://schemas.microsoft.com/office/drawing/2014/main" id="{63251C25-3B6E-2194-20DA-23355EB960D7}"/>
                </a:ext>
              </a:extLst>
            </p:cNvPr>
            <p:cNvSpPr>
              <a:spLocks/>
            </p:cNvSpPr>
            <p:nvPr/>
          </p:nvSpPr>
          <p:spPr bwMode="auto">
            <a:xfrm>
              <a:off x="1252826" y="2481390"/>
              <a:ext cx="53140" cy="41956"/>
            </a:xfrm>
            <a:custGeom>
              <a:avLst/>
              <a:gdLst>
                <a:gd name="T0" fmla="*/ 2147483646 w 13"/>
                <a:gd name="T1" fmla="*/ 2147483646 h 15"/>
                <a:gd name="T2" fmla="*/ 2147483646 w 13"/>
                <a:gd name="T3" fmla="*/ 2147483646 h 15"/>
                <a:gd name="T4" fmla="*/ 2147483646 w 13"/>
                <a:gd name="T5" fmla="*/ 2147483646 h 15"/>
                <a:gd name="T6" fmla="*/ 2147483646 w 13"/>
                <a:gd name="T7" fmla="*/ 2147483646 h 15"/>
                <a:gd name="T8" fmla="*/ 0 w 13"/>
                <a:gd name="T9" fmla="*/ 2147483646 h 15"/>
                <a:gd name="T10" fmla="*/ 2147483646 w 13"/>
                <a:gd name="T11" fmla="*/ 2147483646 h 15"/>
                <a:gd name="T12" fmla="*/ 2147483646 w 13"/>
                <a:gd name="T13" fmla="*/ 0 h 15"/>
                <a:gd name="T14" fmla="*/ 2147483646 w 13"/>
                <a:gd name="T15" fmla="*/ 2147483646 h 15"/>
                <a:gd name="T16" fmla="*/ 2147483646 w 13"/>
                <a:gd name="T17" fmla="*/ 2147483646 h 15"/>
                <a:gd name="T18" fmla="*/ 2147483646 w 13"/>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5">
                  <a:moveTo>
                    <a:pt x="13" y="8"/>
                  </a:moveTo>
                  <a:lnTo>
                    <a:pt x="11" y="12"/>
                  </a:lnTo>
                  <a:lnTo>
                    <a:pt x="6" y="15"/>
                  </a:lnTo>
                  <a:lnTo>
                    <a:pt x="2" y="12"/>
                  </a:lnTo>
                  <a:lnTo>
                    <a:pt x="0" y="8"/>
                  </a:lnTo>
                  <a:lnTo>
                    <a:pt x="2" y="3"/>
                  </a:lnTo>
                  <a:lnTo>
                    <a:pt x="6" y="0"/>
                  </a:lnTo>
                  <a:lnTo>
                    <a:pt x="11" y="3"/>
                  </a:lnTo>
                  <a:lnTo>
                    <a:pt x="1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6" name="Freeform 153">
              <a:extLst>
                <a:ext uri="{FF2B5EF4-FFF2-40B4-BE49-F238E27FC236}">
                  <a16:creationId xmlns:a16="http://schemas.microsoft.com/office/drawing/2014/main" id="{D3E9E9F6-D11C-3C28-A26D-49C235F15A97}"/>
                </a:ext>
              </a:extLst>
            </p:cNvPr>
            <p:cNvSpPr>
              <a:spLocks/>
            </p:cNvSpPr>
            <p:nvPr/>
          </p:nvSpPr>
          <p:spPr bwMode="auto">
            <a:xfrm>
              <a:off x="1473560" y="2425450"/>
              <a:ext cx="61315" cy="41956"/>
            </a:xfrm>
            <a:custGeom>
              <a:avLst/>
              <a:gdLst>
                <a:gd name="T0" fmla="*/ 2147483646 w 15"/>
                <a:gd name="T1" fmla="*/ 2147483646 h 15"/>
                <a:gd name="T2" fmla="*/ 2147483646 w 15"/>
                <a:gd name="T3" fmla="*/ 2147483646 h 15"/>
                <a:gd name="T4" fmla="*/ 2147483646 w 15"/>
                <a:gd name="T5" fmla="*/ 2147483646 h 15"/>
                <a:gd name="T6" fmla="*/ 2147483646 w 15"/>
                <a:gd name="T7" fmla="*/ 2147483646 h 15"/>
                <a:gd name="T8" fmla="*/ 0 w 15"/>
                <a:gd name="T9" fmla="*/ 2147483646 h 15"/>
                <a:gd name="T10" fmla="*/ 2147483646 w 15"/>
                <a:gd name="T11" fmla="*/ 2147483646 h 15"/>
                <a:gd name="T12" fmla="*/ 2147483646 w 15"/>
                <a:gd name="T13" fmla="*/ 0 h 15"/>
                <a:gd name="T14" fmla="*/ 2147483646 w 15"/>
                <a:gd name="T15" fmla="*/ 2147483646 h 15"/>
                <a:gd name="T16" fmla="*/ 2147483646 w 15"/>
                <a:gd name="T17" fmla="*/ 2147483646 h 15"/>
                <a:gd name="T18" fmla="*/ 2147483646 w 15"/>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5">
                  <a:moveTo>
                    <a:pt x="15" y="7"/>
                  </a:moveTo>
                  <a:lnTo>
                    <a:pt x="12" y="12"/>
                  </a:lnTo>
                  <a:lnTo>
                    <a:pt x="8" y="15"/>
                  </a:lnTo>
                  <a:lnTo>
                    <a:pt x="3" y="12"/>
                  </a:lnTo>
                  <a:lnTo>
                    <a:pt x="0" y="7"/>
                  </a:lnTo>
                  <a:lnTo>
                    <a:pt x="3" y="3"/>
                  </a:lnTo>
                  <a:lnTo>
                    <a:pt x="8" y="0"/>
                  </a:lnTo>
                  <a:lnTo>
                    <a:pt x="12" y="3"/>
                  </a:lnTo>
                  <a:lnTo>
                    <a:pt x="1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7" name="Freeform 154">
              <a:extLst>
                <a:ext uri="{FF2B5EF4-FFF2-40B4-BE49-F238E27FC236}">
                  <a16:creationId xmlns:a16="http://schemas.microsoft.com/office/drawing/2014/main" id="{BC8ED401-E78F-82CD-D9DF-3B34C8AE9BC1}"/>
                </a:ext>
              </a:extLst>
            </p:cNvPr>
            <p:cNvSpPr>
              <a:spLocks/>
            </p:cNvSpPr>
            <p:nvPr/>
          </p:nvSpPr>
          <p:spPr bwMode="auto">
            <a:xfrm>
              <a:off x="1228302" y="2408669"/>
              <a:ext cx="69491" cy="47549"/>
            </a:xfrm>
            <a:custGeom>
              <a:avLst/>
              <a:gdLst>
                <a:gd name="T0" fmla="*/ 2147483646 w 17"/>
                <a:gd name="T1" fmla="*/ 0 h 17"/>
                <a:gd name="T2" fmla="*/ 2147483646 w 17"/>
                <a:gd name="T3" fmla="*/ 2147483646 h 17"/>
                <a:gd name="T4" fmla="*/ 2147483646 w 17"/>
                <a:gd name="T5" fmla="*/ 2147483646 h 17"/>
                <a:gd name="T6" fmla="*/ 2147483646 w 17"/>
                <a:gd name="T7" fmla="*/ 2147483646 h 17"/>
                <a:gd name="T8" fmla="*/ 0 w 17"/>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17" y="0"/>
                  </a:moveTo>
                  <a:lnTo>
                    <a:pt x="15" y="1"/>
                  </a:lnTo>
                  <a:lnTo>
                    <a:pt x="11" y="4"/>
                  </a:lnTo>
                  <a:lnTo>
                    <a:pt x="6" y="9"/>
                  </a:lnTo>
                  <a:lnTo>
                    <a:pt x="0" y="1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8" name="Freeform 155">
              <a:extLst>
                <a:ext uri="{FF2B5EF4-FFF2-40B4-BE49-F238E27FC236}">
                  <a16:creationId xmlns:a16="http://schemas.microsoft.com/office/drawing/2014/main" id="{3392202C-881C-FBDC-9E0E-59E3A815AD79}"/>
                </a:ext>
              </a:extLst>
            </p:cNvPr>
            <p:cNvSpPr>
              <a:spLocks/>
            </p:cNvSpPr>
            <p:nvPr/>
          </p:nvSpPr>
          <p:spPr bwMode="auto">
            <a:xfrm>
              <a:off x="1444949" y="2355527"/>
              <a:ext cx="81754" cy="19579"/>
            </a:xfrm>
            <a:custGeom>
              <a:avLst/>
              <a:gdLst>
                <a:gd name="T0" fmla="*/ 0 w 20"/>
                <a:gd name="T1" fmla="*/ 0 h 7"/>
                <a:gd name="T2" fmla="*/ 2147483646 w 20"/>
                <a:gd name="T3" fmla="*/ 0 h 7"/>
                <a:gd name="T4" fmla="*/ 2147483646 w 20"/>
                <a:gd name="T5" fmla="*/ 0 h 7"/>
                <a:gd name="T6" fmla="*/ 2147483646 w 20"/>
                <a:gd name="T7" fmla="*/ 2147483646 h 7"/>
                <a:gd name="T8" fmla="*/ 2147483646 w 20"/>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7">
                  <a:moveTo>
                    <a:pt x="0" y="0"/>
                  </a:moveTo>
                  <a:lnTo>
                    <a:pt x="3" y="0"/>
                  </a:lnTo>
                  <a:lnTo>
                    <a:pt x="8" y="0"/>
                  </a:lnTo>
                  <a:lnTo>
                    <a:pt x="15" y="3"/>
                  </a:lnTo>
                  <a:lnTo>
                    <a:pt x="20"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9" name="Freeform 156">
              <a:extLst>
                <a:ext uri="{FF2B5EF4-FFF2-40B4-BE49-F238E27FC236}">
                  <a16:creationId xmlns:a16="http://schemas.microsoft.com/office/drawing/2014/main" id="{E1217B08-DEBC-5F1F-C78C-D8FE0D22440C}"/>
                </a:ext>
              </a:extLst>
            </p:cNvPr>
            <p:cNvSpPr>
              <a:spLocks/>
            </p:cNvSpPr>
            <p:nvPr/>
          </p:nvSpPr>
          <p:spPr bwMode="auto">
            <a:xfrm>
              <a:off x="1404071" y="2509357"/>
              <a:ext cx="114454" cy="111877"/>
            </a:xfrm>
            <a:custGeom>
              <a:avLst/>
              <a:gdLst>
                <a:gd name="T0" fmla="*/ 0 w 28"/>
                <a:gd name="T1" fmla="*/ 0 h 40"/>
                <a:gd name="T2" fmla="*/ 2147483646 w 28"/>
                <a:gd name="T3" fmla="*/ 0 h 40"/>
                <a:gd name="T4" fmla="*/ 2147483646 w 28"/>
                <a:gd name="T5" fmla="*/ 0 h 40"/>
                <a:gd name="T6" fmla="*/ 2147483646 w 28"/>
                <a:gd name="T7" fmla="*/ 0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2147483646 w 28"/>
                <a:gd name="T17" fmla="*/ 2147483646 h 40"/>
                <a:gd name="T18" fmla="*/ 2147483646 w 28"/>
                <a:gd name="T19" fmla="*/ 2147483646 h 40"/>
                <a:gd name="T20" fmla="*/ 2147483646 w 28"/>
                <a:gd name="T21" fmla="*/ 2147483646 h 40"/>
                <a:gd name="T22" fmla="*/ 2147483646 w 28"/>
                <a:gd name="T23" fmla="*/ 2147483646 h 40"/>
                <a:gd name="T24" fmla="*/ 2147483646 w 28"/>
                <a:gd name="T25" fmla="*/ 2147483646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0">
                  <a:moveTo>
                    <a:pt x="0" y="0"/>
                  </a:moveTo>
                  <a:lnTo>
                    <a:pt x="1" y="0"/>
                  </a:lnTo>
                  <a:lnTo>
                    <a:pt x="5" y="0"/>
                  </a:lnTo>
                  <a:lnTo>
                    <a:pt x="13" y="0"/>
                  </a:lnTo>
                  <a:lnTo>
                    <a:pt x="22" y="5"/>
                  </a:lnTo>
                  <a:lnTo>
                    <a:pt x="26" y="9"/>
                  </a:lnTo>
                  <a:lnTo>
                    <a:pt x="28" y="16"/>
                  </a:lnTo>
                  <a:lnTo>
                    <a:pt x="28" y="22"/>
                  </a:lnTo>
                  <a:lnTo>
                    <a:pt x="25" y="28"/>
                  </a:lnTo>
                  <a:lnTo>
                    <a:pt x="17" y="36"/>
                  </a:lnTo>
                  <a:lnTo>
                    <a:pt x="9" y="38"/>
                  </a:lnTo>
                  <a:lnTo>
                    <a:pt x="6" y="40"/>
                  </a:lnTo>
                  <a:lnTo>
                    <a:pt x="5"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0" name="Freeform 157">
              <a:extLst>
                <a:ext uri="{FF2B5EF4-FFF2-40B4-BE49-F238E27FC236}">
                  <a16:creationId xmlns:a16="http://schemas.microsoft.com/office/drawing/2014/main" id="{29EAEA97-B7F5-5A26-AD0C-AC0ED32359AF}"/>
                </a:ext>
              </a:extLst>
            </p:cNvPr>
            <p:cNvSpPr>
              <a:spLocks/>
            </p:cNvSpPr>
            <p:nvPr/>
          </p:nvSpPr>
          <p:spPr bwMode="auto">
            <a:xfrm>
              <a:off x="835886" y="2112192"/>
              <a:ext cx="707166" cy="422337"/>
            </a:xfrm>
            <a:custGeom>
              <a:avLst/>
              <a:gdLst>
                <a:gd name="T0" fmla="*/ 2147483646 w 173"/>
                <a:gd name="T1" fmla="*/ 2147483646 h 151"/>
                <a:gd name="T2" fmla="*/ 2147483646 w 173"/>
                <a:gd name="T3" fmla="*/ 2147483646 h 151"/>
                <a:gd name="T4" fmla="*/ 2147483646 w 173"/>
                <a:gd name="T5" fmla="*/ 2147483646 h 151"/>
                <a:gd name="T6" fmla="*/ 2147483646 w 173"/>
                <a:gd name="T7" fmla="*/ 2147483646 h 151"/>
                <a:gd name="T8" fmla="*/ 2147483646 w 173"/>
                <a:gd name="T9" fmla="*/ 2147483646 h 151"/>
                <a:gd name="T10" fmla="*/ 2147483646 w 173"/>
                <a:gd name="T11" fmla="*/ 2147483646 h 151"/>
                <a:gd name="T12" fmla="*/ 2147483646 w 173"/>
                <a:gd name="T13" fmla="*/ 2147483646 h 151"/>
                <a:gd name="T14" fmla="*/ 2147483646 w 173"/>
                <a:gd name="T15" fmla="*/ 2147483646 h 151"/>
                <a:gd name="T16" fmla="*/ 2147483646 w 173"/>
                <a:gd name="T17" fmla="*/ 2147483646 h 151"/>
                <a:gd name="T18" fmla="*/ 2147483646 w 173"/>
                <a:gd name="T19" fmla="*/ 2147483646 h 151"/>
                <a:gd name="T20" fmla="*/ 2147483646 w 173"/>
                <a:gd name="T21" fmla="*/ 2147483646 h 151"/>
                <a:gd name="T22" fmla="*/ 2147483646 w 173"/>
                <a:gd name="T23" fmla="*/ 2147483646 h 151"/>
                <a:gd name="T24" fmla="*/ 2147483646 w 173"/>
                <a:gd name="T25" fmla="*/ 2147483646 h 151"/>
                <a:gd name="T26" fmla="*/ 2147483646 w 173"/>
                <a:gd name="T27" fmla="*/ 2147483646 h 151"/>
                <a:gd name="T28" fmla="*/ 2147483646 w 173"/>
                <a:gd name="T29" fmla="*/ 2147483646 h 151"/>
                <a:gd name="T30" fmla="*/ 2147483646 w 173"/>
                <a:gd name="T31" fmla="*/ 2147483646 h 151"/>
                <a:gd name="T32" fmla="*/ 2147483646 w 173"/>
                <a:gd name="T33" fmla="*/ 2147483646 h 151"/>
                <a:gd name="T34" fmla="*/ 2147483646 w 173"/>
                <a:gd name="T35" fmla="*/ 2147483646 h 151"/>
                <a:gd name="T36" fmla="*/ 2147483646 w 173"/>
                <a:gd name="T37" fmla="*/ 2147483646 h 151"/>
                <a:gd name="T38" fmla="*/ 2147483646 w 173"/>
                <a:gd name="T39" fmla="*/ 2147483646 h 151"/>
                <a:gd name="T40" fmla="*/ 2147483646 w 173"/>
                <a:gd name="T41" fmla="*/ 2147483646 h 151"/>
                <a:gd name="T42" fmla="*/ 2147483646 w 173"/>
                <a:gd name="T43" fmla="*/ 2147483646 h 151"/>
                <a:gd name="T44" fmla="*/ 2147483646 w 173"/>
                <a:gd name="T45" fmla="*/ 2147483646 h 151"/>
                <a:gd name="T46" fmla="*/ 2147483646 w 173"/>
                <a:gd name="T47" fmla="*/ 2147483646 h 151"/>
                <a:gd name="T48" fmla="*/ 2147483646 w 173"/>
                <a:gd name="T49" fmla="*/ 2147483646 h 151"/>
                <a:gd name="T50" fmla="*/ 2147483646 w 173"/>
                <a:gd name="T51" fmla="*/ 2147483646 h 151"/>
                <a:gd name="T52" fmla="*/ 2147483646 w 173"/>
                <a:gd name="T53" fmla="*/ 2147483646 h 151"/>
                <a:gd name="T54" fmla="*/ 2147483646 w 173"/>
                <a:gd name="T55" fmla="*/ 2147483646 h 151"/>
                <a:gd name="T56" fmla="*/ 2147483646 w 173"/>
                <a:gd name="T57" fmla="*/ 2147483646 h 151"/>
                <a:gd name="T58" fmla="*/ 2147483646 w 173"/>
                <a:gd name="T59" fmla="*/ 2147483646 h 151"/>
                <a:gd name="T60" fmla="*/ 2147483646 w 173"/>
                <a:gd name="T61" fmla="*/ 2147483646 h 151"/>
                <a:gd name="T62" fmla="*/ 2147483646 w 173"/>
                <a:gd name="T63" fmla="*/ 2147483646 h 151"/>
                <a:gd name="T64" fmla="*/ 2147483646 w 173"/>
                <a:gd name="T65" fmla="*/ 2147483646 h 151"/>
                <a:gd name="T66" fmla="*/ 2147483646 w 173"/>
                <a:gd name="T67" fmla="*/ 0 h 151"/>
                <a:gd name="T68" fmla="*/ 2147483646 w 173"/>
                <a:gd name="T69" fmla="*/ 0 h 151"/>
                <a:gd name="T70" fmla="*/ 2147483646 w 173"/>
                <a:gd name="T71" fmla="*/ 2147483646 h 151"/>
                <a:gd name="T72" fmla="*/ 2147483646 w 173"/>
                <a:gd name="T73" fmla="*/ 2147483646 h 151"/>
                <a:gd name="T74" fmla="*/ 2147483646 w 173"/>
                <a:gd name="T75" fmla="*/ 2147483646 h 151"/>
                <a:gd name="T76" fmla="*/ 2147483646 w 173"/>
                <a:gd name="T77" fmla="*/ 2147483646 h 151"/>
                <a:gd name="T78" fmla="*/ 2147483646 w 173"/>
                <a:gd name="T79" fmla="*/ 2147483646 h 151"/>
                <a:gd name="T80" fmla="*/ 2147483646 w 173"/>
                <a:gd name="T81" fmla="*/ 2147483646 h 151"/>
                <a:gd name="T82" fmla="*/ 2147483646 w 173"/>
                <a:gd name="T83" fmla="*/ 2147483646 h 151"/>
                <a:gd name="T84" fmla="*/ 2147483646 w 173"/>
                <a:gd name="T85" fmla="*/ 2147483646 h 151"/>
                <a:gd name="T86" fmla="*/ 2147483646 w 173"/>
                <a:gd name="T87" fmla="*/ 2147483646 h 151"/>
                <a:gd name="T88" fmla="*/ 2147483646 w 173"/>
                <a:gd name="T89" fmla="*/ 2147483646 h 151"/>
                <a:gd name="T90" fmla="*/ 2147483646 w 173"/>
                <a:gd name="T91" fmla="*/ 2147483646 h 151"/>
                <a:gd name="T92" fmla="*/ 2147483646 w 173"/>
                <a:gd name="T93" fmla="*/ 2147483646 h 151"/>
                <a:gd name="T94" fmla="*/ 2147483646 w 173"/>
                <a:gd name="T95" fmla="*/ 2147483646 h 151"/>
                <a:gd name="T96" fmla="*/ 2147483646 w 173"/>
                <a:gd name="T97" fmla="*/ 2147483646 h 151"/>
                <a:gd name="T98" fmla="*/ 0 w 173"/>
                <a:gd name="T99" fmla="*/ 2147483646 h 151"/>
                <a:gd name="T100" fmla="*/ 0 w 173"/>
                <a:gd name="T101" fmla="*/ 2147483646 h 151"/>
                <a:gd name="T102" fmla="*/ 0 w 173"/>
                <a:gd name="T103" fmla="*/ 2147483646 h 151"/>
                <a:gd name="T104" fmla="*/ 2147483646 w 173"/>
                <a:gd name="T105" fmla="*/ 2147483646 h 151"/>
                <a:gd name="T106" fmla="*/ 2147483646 w 173"/>
                <a:gd name="T107" fmla="*/ 2147483646 h 151"/>
                <a:gd name="T108" fmla="*/ 2147483646 w 173"/>
                <a:gd name="T109" fmla="*/ 2147483646 h 151"/>
                <a:gd name="T110" fmla="*/ 2147483646 w 173"/>
                <a:gd name="T111" fmla="*/ 2147483646 h 151"/>
                <a:gd name="T112" fmla="*/ 2147483646 w 173"/>
                <a:gd name="T113" fmla="*/ 2147483646 h 151"/>
                <a:gd name="T114" fmla="*/ 2147483646 w 173"/>
                <a:gd name="T115" fmla="*/ 2147483646 h 151"/>
                <a:gd name="T116" fmla="*/ 2147483646 w 173"/>
                <a:gd name="T117" fmla="*/ 2147483646 h 151"/>
                <a:gd name="T118" fmla="*/ 2147483646 w 173"/>
                <a:gd name="T119" fmla="*/ 2147483646 h 151"/>
                <a:gd name="T120" fmla="*/ 2147483646 w 173"/>
                <a:gd name="T121" fmla="*/ 2147483646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151">
                  <a:moveTo>
                    <a:pt x="55" y="143"/>
                  </a:moveTo>
                  <a:lnTo>
                    <a:pt x="54" y="142"/>
                  </a:lnTo>
                  <a:lnTo>
                    <a:pt x="52" y="139"/>
                  </a:lnTo>
                  <a:lnTo>
                    <a:pt x="50" y="134"/>
                  </a:lnTo>
                  <a:lnTo>
                    <a:pt x="48" y="127"/>
                  </a:lnTo>
                  <a:lnTo>
                    <a:pt x="46" y="119"/>
                  </a:lnTo>
                  <a:lnTo>
                    <a:pt x="46" y="111"/>
                  </a:lnTo>
                  <a:lnTo>
                    <a:pt x="48" y="104"/>
                  </a:lnTo>
                  <a:lnTo>
                    <a:pt x="52" y="99"/>
                  </a:lnTo>
                  <a:lnTo>
                    <a:pt x="62" y="90"/>
                  </a:lnTo>
                  <a:lnTo>
                    <a:pt x="67" y="84"/>
                  </a:lnTo>
                  <a:lnTo>
                    <a:pt x="72" y="83"/>
                  </a:lnTo>
                  <a:lnTo>
                    <a:pt x="79" y="83"/>
                  </a:lnTo>
                  <a:lnTo>
                    <a:pt x="86" y="83"/>
                  </a:lnTo>
                  <a:lnTo>
                    <a:pt x="88" y="83"/>
                  </a:lnTo>
                  <a:lnTo>
                    <a:pt x="91" y="83"/>
                  </a:lnTo>
                  <a:lnTo>
                    <a:pt x="92" y="83"/>
                  </a:lnTo>
                  <a:lnTo>
                    <a:pt x="96" y="82"/>
                  </a:lnTo>
                  <a:lnTo>
                    <a:pt x="103" y="82"/>
                  </a:lnTo>
                  <a:lnTo>
                    <a:pt x="110" y="80"/>
                  </a:lnTo>
                  <a:lnTo>
                    <a:pt x="125" y="76"/>
                  </a:lnTo>
                  <a:lnTo>
                    <a:pt x="133" y="75"/>
                  </a:lnTo>
                  <a:lnTo>
                    <a:pt x="139" y="74"/>
                  </a:lnTo>
                  <a:lnTo>
                    <a:pt x="149" y="68"/>
                  </a:lnTo>
                  <a:lnTo>
                    <a:pt x="156" y="66"/>
                  </a:lnTo>
                  <a:lnTo>
                    <a:pt x="163" y="62"/>
                  </a:lnTo>
                  <a:lnTo>
                    <a:pt x="168" y="55"/>
                  </a:lnTo>
                  <a:lnTo>
                    <a:pt x="172" y="47"/>
                  </a:lnTo>
                  <a:lnTo>
                    <a:pt x="173" y="36"/>
                  </a:lnTo>
                  <a:lnTo>
                    <a:pt x="173" y="23"/>
                  </a:lnTo>
                  <a:lnTo>
                    <a:pt x="171" y="11"/>
                  </a:lnTo>
                  <a:lnTo>
                    <a:pt x="164" y="4"/>
                  </a:lnTo>
                  <a:lnTo>
                    <a:pt x="156" y="0"/>
                  </a:lnTo>
                  <a:lnTo>
                    <a:pt x="148" y="0"/>
                  </a:lnTo>
                  <a:lnTo>
                    <a:pt x="140" y="2"/>
                  </a:lnTo>
                  <a:lnTo>
                    <a:pt x="131" y="3"/>
                  </a:lnTo>
                  <a:lnTo>
                    <a:pt x="124" y="6"/>
                  </a:lnTo>
                  <a:lnTo>
                    <a:pt x="119" y="7"/>
                  </a:lnTo>
                  <a:lnTo>
                    <a:pt x="116" y="7"/>
                  </a:lnTo>
                  <a:lnTo>
                    <a:pt x="112" y="7"/>
                  </a:lnTo>
                  <a:lnTo>
                    <a:pt x="100" y="8"/>
                  </a:lnTo>
                  <a:lnTo>
                    <a:pt x="84" y="11"/>
                  </a:lnTo>
                  <a:lnTo>
                    <a:pt x="67" y="15"/>
                  </a:lnTo>
                  <a:lnTo>
                    <a:pt x="50" y="20"/>
                  </a:lnTo>
                  <a:lnTo>
                    <a:pt x="34" y="28"/>
                  </a:lnTo>
                  <a:lnTo>
                    <a:pt x="19" y="38"/>
                  </a:lnTo>
                  <a:lnTo>
                    <a:pt x="10" y="50"/>
                  </a:lnTo>
                  <a:lnTo>
                    <a:pt x="3" y="62"/>
                  </a:lnTo>
                  <a:lnTo>
                    <a:pt x="0" y="74"/>
                  </a:lnTo>
                  <a:lnTo>
                    <a:pt x="0" y="86"/>
                  </a:lnTo>
                  <a:lnTo>
                    <a:pt x="0" y="96"/>
                  </a:lnTo>
                  <a:lnTo>
                    <a:pt x="7" y="122"/>
                  </a:lnTo>
                  <a:lnTo>
                    <a:pt x="11" y="135"/>
                  </a:lnTo>
                  <a:lnTo>
                    <a:pt x="16" y="150"/>
                  </a:lnTo>
                  <a:lnTo>
                    <a:pt x="18" y="150"/>
                  </a:lnTo>
                  <a:lnTo>
                    <a:pt x="20" y="150"/>
                  </a:lnTo>
                  <a:lnTo>
                    <a:pt x="31" y="151"/>
                  </a:lnTo>
                  <a:lnTo>
                    <a:pt x="43" y="148"/>
                  </a:lnTo>
                  <a:lnTo>
                    <a:pt x="55" y="14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1" name="Freeform 158">
              <a:extLst>
                <a:ext uri="{FF2B5EF4-FFF2-40B4-BE49-F238E27FC236}">
                  <a16:creationId xmlns:a16="http://schemas.microsoft.com/office/drawing/2014/main" id="{6D4660AD-81F3-CBB3-142C-33BDC831285D}"/>
                </a:ext>
              </a:extLst>
            </p:cNvPr>
            <p:cNvSpPr>
              <a:spLocks/>
            </p:cNvSpPr>
            <p:nvPr/>
          </p:nvSpPr>
          <p:spPr bwMode="auto">
            <a:xfrm>
              <a:off x="1105670" y="2791848"/>
              <a:ext cx="748042" cy="595749"/>
            </a:xfrm>
            <a:custGeom>
              <a:avLst/>
              <a:gdLst>
                <a:gd name="T0" fmla="*/ 2147483646 w 183"/>
                <a:gd name="T1" fmla="*/ 0 h 213"/>
                <a:gd name="T2" fmla="*/ 2147483646 w 183"/>
                <a:gd name="T3" fmla="*/ 0 h 213"/>
                <a:gd name="T4" fmla="*/ 2147483646 w 183"/>
                <a:gd name="T5" fmla="*/ 2147483646 h 213"/>
                <a:gd name="T6" fmla="*/ 2147483646 w 183"/>
                <a:gd name="T7" fmla="*/ 2147483646 h 213"/>
                <a:gd name="T8" fmla="*/ 2147483646 w 183"/>
                <a:gd name="T9" fmla="*/ 2147483646 h 213"/>
                <a:gd name="T10" fmla="*/ 2147483646 w 183"/>
                <a:gd name="T11" fmla="*/ 2147483646 h 213"/>
                <a:gd name="T12" fmla="*/ 2147483646 w 183"/>
                <a:gd name="T13" fmla="*/ 2147483646 h 213"/>
                <a:gd name="T14" fmla="*/ 2147483646 w 183"/>
                <a:gd name="T15" fmla="*/ 2147483646 h 213"/>
                <a:gd name="T16" fmla="*/ 2147483646 w 183"/>
                <a:gd name="T17" fmla="*/ 2147483646 h 213"/>
                <a:gd name="T18" fmla="*/ 2147483646 w 183"/>
                <a:gd name="T19" fmla="*/ 2147483646 h 213"/>
                <a:gd name="T20" fmla="*/ 2147483646 w 183"/>
                <a:gd name="T21" fmla="*/ 2147483646 h 213"/>
                <a:gd name="T22" fmla="*/ 2147483646 w 183"/>
                <a:gd name="T23" fmla="*/ 2147483646 h 213"/>
                <a:gd name="T24" fmla="*/ 2147483646 w 183"/>
                <a:gd name="T25" fmla="*/ 2147483646 h 213"/>
                <a:gd name="T26" fmla="*/ 2147483646 w 183"/>
                <a:gd name="T27" fmla="*/ 2147483646 h 213"/>
                <a:gd name="T28" fmla="*/ 2147483646 w 183"/>
                <a:gd name="T29" fmla="*/ 2147483646 h 213"/>
                <a:gd name="T30" fmla="*/ 2147483646 w 183"/>
                <a:gd name="T31" fmla="*/ 2147483646 h 213"/>
                <a:gd name="T32" fmla="*/ 2147483646 w 183"/>
                <a:gd name="T33" fmla="*/ 2147483646 h 213"/>
                <a:gd name="T34" fmla="*/ 2147483646 w 183"/>
                <a:gd name="T35" fmla="*/ 2147483646 h 213"/>
                <a:gd name="T36" fmla="*/ 2147483646 w 183"/>
                <a:gd name="T37" fmla="*/ 2147483646 h 213"/>
                <a:gd name="T38" fmla="*/ 2147483646 w 183"/>
                <a:gd name="T39" fmla="*/ 2147483646 h 213"/>
                <a:gd name="T40" fmla="*/ 2147483646 w 183"/>
                <a:gd name="T41" fmla="*/ 2147483646 h 213"/>
                <a:gd name="T42" fmla="*/ 2147483646 w 183"/>
                <a:gd name="T43" fmla="*/ 2147483646 h 213"/>
                <a:gd name="T44" fmla="*/ 2147483646 w 183"/>
                <a:gd name="T45" fmla="*/ 2147483646 h 213"/>
                <a:gd name="T46" fmla="*/ 2147483646 w 183"/>
                <a:gd name="T47" fmla="*/ 2147483646 h 213"/>
                <a:gd name="T48" fmla="*/ 2147483646 w 183"/>
                <a:gd name="T49" fmla="*/ 2147483646 h 213"/>
                <a:gd name="T50" fmla="*/ 2147483646 w 183"/>
                <a:gd name="T51" fmla="*/ 2147483646 h 213"/>
                <a:gd name="T52" fmla="*/ 2147483646 w 183"/>
                <a:gd name="T53" fmla="*/ 2147483646 h 213"/>
                <a:gd name="T54" fmla="*/ 2147483646 w 183"/>
                <a:gd name="T55" fmla="*/ 2147483646 h 213"/>
                <a:gd name="T56" fmla="*/ 2147483646 w 183"/>
                <a:gd name="T57" fmla="*/ 2147483646 h 213"/>
                <a:gd name="T58" fmla="*/ 2147483646 w 183"/>
                <a:gd name="T59" fmla="*/ 2147483646 h 213"/>
                <a:gd name="T60" fmla="*/ 2147483646 w 183"/>
                <a:gd name="T61" fmla="*/ 2147483646 h 213"/>
                <a:gd name="T62" fmla="*/ 2147483646 w 183"/>
                <a:gd name="T63" fmla="*/ 2147483646 h 213"/>
                <a:gd name="T64" fmla="*/ 2147483646 w 183"/>
                <a:gd name="T65" fmla="*/ 2147483646 h 213"/>
                <a:gd name="T66" fmla="*/ 2147483646 w 183"/>
                <a:gd name="T67" fmla="*/ 2147483646 h 213"/>
                <a:gd name="T68" fmla="*/ 2147483646 w 183"/>
                <a:gd name="T69" fmla="*/ 2147483646 h 213"/>
                <a:gd name="T70" fmla="*/ 2147483646 w 183"/>
                <a:gd name="T71" fmla="*/ 2147483646 h 213"/>
                <a:gd name="T72" fmla="*/ 2147483646 w 183"/>
                <a:gd name="T73" fmla="*/ 2147483646 h 213"/>
                <a:gd name="T74" fmla="*/ 2147483646 w 183"/>
                <a:gd name="T75" fmla="*/ 2147483646 h 213"/>
                <a:gd name="T76" fmla="*/ 2147483646 w 183"/>
                <a:gd name="T77" fmla="*/ 2147483646 h 213"/>
                <a:gd name="T78" fmla="*/ 2147483646 w 183"/>
                <a:gd name="T79" fmla="*/ 2147483646 h 213"/>
                <a:gd name="T80" fmla="*/ 2147483646 w 183"/>
                <a:gd name="T81" fmla="*/ 2147483646 h 213"/>
                <a:gd name="T82" fmla="*/ 2147483646 w 183"/>
                <a:gd name="T83" fmla="*/ 2147483646 h 213"/>
                <a:gd name="T84" fmla="*/ 2147483646 w 183"/>
                <a:gd name="T85" fmla="*/ 2147483646 h 213"/>
                <a:gd name="T86" fmla="*/ 2147483646 w 183"/>
                <a:gd name="T87" fmla="*/ 2147483646 h 213"/>
                <a:gd name="T88" fmla="*/ 2147483646 w 183"/>
                <a:gd name="T89" fmla="*/ 2147483646 h 213"/>
                <a:gd name="T90" fmla="*/ 2147483646 w 183"/>
                <a:gd name="T91" fmla="*/ 2147483646 h 213"/>
                <a:gd name="T92" fmla="*/ 2147483646 w 183"/>
                <a:gd name="T93" fmla="*/ 2147483646 h 213"/>
                <a:gd name="T94" fmla="*/ 2147483646 w 183"/>
                <a:gd name="T95" fmla="*/ 2147483646 h 213"/>
                <a:gd name="T96" fmla="*/ 2147483646 w 183"/>
                <a:gd name="T97" fmla="*/ 2147483646 h 213"/>
                <a:gd name="T98" fmla="*/ 2147483646 w 183"/>
                <a:gd name="T99" fmla="*/ 2147483646 h 213"/>
                <a:gd name="T100" fmla="*/ 2147483646 w 183"/>
                <a:gd name="T101" fmla="*/ 2147483646 h 213"/>
                <a:gd name="T102" fmla="*/ 2147483646 w 183"/>
                <a:gd name="T103" fmla="*/ 2147483646 h 213"/>
                <a:gd name="T104" fmla="*/ 2147483646 w 183"/>
                <a:gd name="T105" fmla="*/ 2147483646 h 213"/>
                <a:gd name="T106" fmla="*/ 2147483646 w 183"/>
                <a:gd name="T107" fmla="*/ 2147483646 h 213"/>
                <a:gd name="T108" fmla="*/ 0 w 183"/>
                <a:gd name="T109" fmla="*/ 2147483646 h 213"/>
                <a:gd name="T110" fmla="*/ 2147483646 w 183"/>
                <a:gd name="T111" fmla="*/ 0 h 2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3" h="213">
                  <a:moveTo>
                    <a:pt x="103" y="0"/>
                  </a:moveTo>
                  <a:lnTo>
                    <a:pt x="105" y="0"/>
                  </a:lnTo>
                  <a:lnTo>
                    <a:pt x="107" y="3"/>
                  </a:lnTo>
                  <a:lnTo>
                    <a:pt x="113" y="8"/>
                  </a:lnTo>
                  <a:lnTo>
                    <a:pt x="119" y="15"/>
                  </a:lnTo>
                  <a:lnTo>
                    <a:pt x="126" y="24"/>
                  </a:lnTo>
                  <a:lnTo>
                    <a:pt x="133" y="36"/>
                  </a:lnTo>
                  <a:lnTo>
                    <a:pt x="138" y="51"/>
                  </a:lnTo>
                  <a:lnTo>
                    <a:pt x="143" y="69"/>
                  </a:lnTo>
                  <a:lnTo>
                    <a:pt x="145" y="69"/>
                  </a:lnTo>
                  <a:lnTo>
                    <a:pt x="147" y="67"/>
                  </a:lnTo>
                  <a:lnTo>
                    <a:pt x="153" y="65"/>
                  </a:lnTo>
                  <a:lnTo>
                    <a:pt x="159" y="64"/>
                  </a:lnTo>
                  <a:lnTo>
                    <a:pt x="166" y="64"/>
                  </a:lnTo>
                  <a:lnTo>
                    <a:pt x="171" y="67"/>
                  </a:lnTo>
                  <a:lnTo>
                    <a:pt x="178" y="72"/>
                  </a:lnTo>
                  <a:lnTo>
                    <a:pt x="182" y="80"/>
                  </a:lnTo>
                  <a:lnTo>
                    <a:pt x="183" y="88"/>
                  </a:lnTo>
                  <a:lnTo>
                    <a:pt x="183" y="95"/>
                  </a:lnTo>
                  <a:lnTo>
                    <a:pt x="179" y="104"/>
                  </a:lnTo>
                  <a:lnTo>
                    <a:pt x="172" y="111"/>
                  </a:lnTo>
                  <a:lnTo>
                    <a:pt x="171" y="112"/>
                  </a:lnTo>
                  <a:lnTo>
                    <a:pt x="170" y="112"/>
                  </a:lnTo>
                  <a:lnTo>
                    <a:pt x="170" y="113"/>
                  </a:lnTo>
                  <a:lnTo>
                    <a:pt x="171" y="115"/>
                  </a:lnTo>
                  <a:lnTo>
                    <a:pt x="171" y="124"/>
                  </a:lnTo>
                  <a:lnTo>
                    <a:pt x="171" y="135"/>
                  </a:lnTo>
                  <a:lnTo>
                    <a:pt x="169" y="148"/>
                  </a:lnTo>
                  <a:lnTo>
                    <a:pt x="167" y="148"/>
                  </a:lnTo>
                  <a:lnTo>
                    <a:pt x="163" y="148"/>
                  </a:lnTo>
                  <a:lnTo>
                    <a:pt x="158" y="149"/>
                  </a:lnTo>
                  <a:lnTo>
                    <a:pt x="153" y="149"/>
                  </a:lnTo>
                  <a:lnTo>
                    <a:pt x="138" y="147"/>
                  </a:lnTo>
                  <a:lnTo>
                    <a:pt x="131" y="144"/>
                  </a:lnTo>
                  <a:lnTo>
                    <a:pt x="125" y="140"/>
                  </a:lnTo>
                  <a:lnTo>
                    <a:pt x="126" y="141"/>
                  </a:lnTo>
                  <a:lnTo>
                    <a:pt x="127" y="144"/>
                  </a:lnTo>
                  <a:lnTo>
                    <a:pt x="131" y="153"/>
                  </a:lnTo>
                  <a:lnTo>
                    <a:pt x="138" y="166"/>
                  </a:lnTo>
                  <a:lnTo>
                    <a:pt x="147" y="177"/>
                  </a:lnTo>
                  <a:lnTo>
                    <a:pt x="146" y="178"/>
                  </a:lnTo>
                  <a:lnTo>
                    <a:pt x="142" y="182"/>
                  </a:lnTo>
                  <a:lnTo>
                    <a:pt x="135" y="188"/>
                  </a:lnTo>
                  <a:lnTo>
                    <a:pt x="125" y="194"/>
                  </a:lnTo>
                  <a:lnTo>
                    <a:pt x="113" y="201"/>
                  </a:lnTo>
                  <a:lnTo>
                    <a:pt x="99" y="206"/>
                  </a:lnTo>
                  <a:lnTo>
                    <a:pt x="83" y="212"/>
                  </a:lnTo>
                  <a:lnTo>
                    <a:pt x="66" y="213"/>
                  </a:lnTo>
                  <a:lnTo>
                    <a:pt x="45" y="194"/>
                  </a:lnTo>
                  <a:lnTo>
                    <a:pt x="28" y="181"/>
                  </a:lnTo>
                  <a:lnTo>
                    <a:pt x="17" y="170"/>
                  </a:lnTo>
                  <a:lnTo>
                    <a:pt x="9" y="164"/>
                  </a:lnTo>
                  <a:lnTo>
                    <a:pt x="4" y="158"/>
                  </a:lnTo>
                  <a:lnTo>
                    <a:pt x="1" y="157"/>
                  </a:lnTo>
                  <a:lnTo>
                    <a:pt x="0" y="156"/>
                  </a:lnTo>
                  <a:lnTo>
                    <a:pt x="103"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22" name="Freeform 159">
              <a:extLst>
                <a:ext uri="{FF2B5EF4-FFF2-40B4-BE49-F238E27FC236}">
                  <a16:creationId xmlns:a16="http://schemas.microsoft.com/office/drawing/2014/main" id="{BAFC9FFF-9B3C-AE43-10AE-8E7621DF0C12}"/>
                </a:ext>
              </a:extLst>
            </p:cNvPr>
            <p:cNvSpPr>
              <a:spLocks/>
            </p:cNvSpPr>
            <p:nvPr/>
          </p:nvSpPr>
          <p:spPr bwMode="auto">
            <a:xfrm>
              <a:off x="942163" y="2710738"/>
              <a:ext cx="694902" cy="646093"/>
            </a:xfrm>
            <a:custGeom>
              <a:avLst/>
              <a:gdLst>
                <a:gd name="T0" fmla="*/ 2147483646 w 170"/>
                <a:gd name="T1" fmla="*/ 2147483646 h 231"/>
                <a:gd name="T2" fmla="*/ 2147483646 w 170"/>
                <a:gd name="T3" fmla="*/ 2147483646 h 231"/>
                <a:gd name="T4" fmla="*/ 2147483646 w 170"/>
                <a:gd name="T5" fmla="*/ 2147483646 h 231"/>
                <a:gd name="T6" fmla="*/ 2147483646 w 170"/>
                <a:gd name="T7" fmla="*/ 2147483646 h 231"/>
                <a:gd name="T8" fmla="*/ 0 w 170"/>
                <a:gd name="T9" fmla="*/ 2147483646 h 231"/>
                <a:gd name="T10" fmla="*/ 0 w 170"/>
                <a:gd name="T11" fmla="*/ 2147483646 h 231"/>
                <a:gd name="T12" fmla="*/ 2147483646 w 170"/>
                <a:gd name="T13" fmla="*/ 2147483646 h 231"/>
                <a:gd name="T14" fmla="*/ 2147483646 w 170"/>
                <a:gd name="T15" fmla="*/ 2147483646 h 231"/>
                <a:gd name="T16" fmla="*/ 2147483646 w 170"/>
                <a:gd name="T17" fmla="*/ 2147483646 h 231"/>
                <a:gd name="T18" fmla="*/ 2147483646 w 170"/>
                <a:gd name="T19" fmla="*/ 2147483646 h 231"/>
                <a:gd name="T20" fmla="*/ 2147483646 w 170"/>
                <a:gd name="T21" fmla="*/ 0 h 231"/>
                <a:gd name="T22" fmla="*/ 2147483646 w 170"/>
                <a:gd name="T23" fmla="*/ 2147483646 h 231"/>
                <a:gd name="T24" fmla="*/ 2147483646 w 170"/>
                <a:gd name="T25" fmla="*/ 2147483646 h 231"/>
                <a:gd name="T26" fmla="*/ 2147483646 w 170"/>
                <a:gd name="T27" fmla="*/ 2147483646 h 231"/>
                <a:gd name="T28" fmla="*/ 2147483646 w 170"/>
                <a:gd name="T29" fmla="*/ 2147483646 h 231"/>
                <a:gd name="T30" fmla="*/ 2147483646 w 170"/>
                <a:gd name="T31" fmla="*/ 2147483646 h 231"/>
                <a:gd name="T32" fmla="*/ 2147483646 w 170"/>
                <a:gd name="T33" fmla="*/ 2147483646 h 231"/>
                <a:gd name="T34" fmla="*/ 2147483646 w 170"/>
                <a:gd name="T35" fmla="*/ 2147483646 h 231"/>
                <a:gd name="T36" fmla="*/ 2147483646 w 170"/>
                <a:gd name="T37" fmla="*/ 2147483646 h 231"/>
                <a:gd name="T38" fmla="*/ 2147483646 w 170"/>
                <a:gd name="T39" fmla="*/ 2147483646 h 231"/>
                <a:gd name="T40" fmla="*/ 2147483646 w 170"/>
                <a:gd name="T41" fmla="*/ 2147483646 h 231"/>
                <a:gd name="T42" fmla="*/ 2147483646 w 170"/>
                <a:gd name="T43" fmla="*/ 2147483646 h 231"/>
                <a:gd name="T44" fmla="*/ 2147483646 w 170"/>
                <a:gd name="T45" fmla="*/ 2147483646 h 231"/>
                <a:gd name="T46" fmla="*/ 2147483646 w 170"/>
                <a:gd name="T47" fmla="*/ 2147483646 h 231"/>
                <a:gd name="T48" fmla="*/ 2147483646 w 170"/>
                <a:gd name="T49" fmla="*/ 2147483646 h 231"/>
                <a:gd name="T50" fmla="*/ 2147483646 w 170"/>
                <a:gd name="T51" fmla="*/ 2147483646 h 231"/>
                <a:gd name="T52" fmla="*/ 2147483646 w 170"/>
                <a:gd name="T53" fmla="*/ 2147483646 h 231"/>
                <a:gd name="T54" fmla="*/ 2147483646 w 170"/>
                <a:gd name="T55" fmla="*/ 2147483646 h 231"/>
                <a:gd name="T56" fmla="*/ 2147483646 w 170"/>
                <a:gd name="T57" fmla="*/ 2147483646 h 231"/>
                <a:gd name="T58" fmla="*/ 2147483646 w 170"/>
                <a:gd name="T59" fmla="*/ 2147483646 h 231"/>
                <a:gd name="T60" fmla="*/ 2147483646 w 170"/>
                <a:gd name="T61" fmla="*/ 2147483646 h 231"/>
                <a:gd name="T62" fmla="*/ 2147483646 w 170"/>
                <a:gd name="T63" fmla="*/ 2147483646 h 2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0" h="231">
                  <a:moveTo>
                    <a:pt x="73" y="231"/>
                  </a:moveTo>
                  <a:lnTo>
                    <a:pt x="73" y="231"/>
                  </a:lnTo>
                  <a:lnTo>
                    <a:pt x="70" y="230"/>
                  </a:lnTo>
                  <a:lnTo>
                    <a:pt x="60" y="225"/>
                  </a:lnTo>
                  <a:lnTo>
                    <a:pt x="48" y="217"/>
                  </a:lnTo>
                  <a:lnTo>
                    <a:pt x="33" y="205"/>
                  </a:lnTo>
                  <a:lnTo>
                    <a:pt x="20" y="190"/>
                  </a:lnTo>
                  <a:lnTo>
                    <a:pt x="8" y="169"/>
                  </a:lnTo>
                  <a:lnTo>
                    <a:pt x="4" y="157"/>
                  </a:lnTo>
                  <a:lnTo>
                    <a:pt x="0" y="144"/>
                  </a:lnTo>
                  <a:lnTo>
                    <a:pt x="0" y="129"/>
                  </a:lnTo>
                  <a:lnTo>
                    <a:pt x="0" y="114"/>
                  </a:lnTo>
                  <a:lnTo>
                    <a:pt x="5" y="98"/>
                  </a:lnTo>
                  <a:lnTo>
                    <a:pt x="14" y="81"/>
                  </a:lnTo>
                  <a:lnTo>
                    <a:pt x="26" y="65"/>
                  </a:lnTo>
                  <a:lnTo>
                    <a:pt x="40" y="49"/>
                  </a:lnTo>
                  <a:lnTo>
                    <a:pt x="56" y="33"/>
                  </a:lnTo>
                  <a:lnTo>
                    <a:pt x="72" y="21"/>
                  </a:lnTo>
                  <a:lnTo>
                    <a:pt x="86" y="12"/>
                  </a:lnTo>
                  <a:lnTo>
                    <a:pt x="99" y="5"/>
                  </a:lnTo>
                  <a:lnTo>
                    <a:pt x="122" y="1"/>
                  </a:lnTo>
                  <a:lnTo>
                    <a:pt x="141" y="0"/>
                  </a:lnTo>
                  <a:lnTo>
                    <a:pt x="153" y="2"/>
                  </a:lnTo>
                  <a:lnTo>
                    <a:pt x="157" y="4"/>
                  </a:lnTo>
                  <a:lnTo>
                    <a:pt x="159" y="5"/>
                  </a:lnTo>
                  <a:lnTo>
                    <a:pt x="165" y="10"/>
                  </a:lnTo>
                  <a:lnTo>
                    <a:pt x="170" y="18"/>
                  </a:lnTo>
                  <a:lnTo>
                    <a:pt x="170" y="24"/>
                  </a:lnTo>
                  <a:lnTo>
                    <a:pt x="170" y="32"/>
                  </a:lnTo>
                  <a:lnTo>
                    <a:pt x="167" y="40"/>
                  </a:lnTo>
                  <a:lnTo>
                    <a:pt x="161" y="50"/>
                  </a:lnTo>
                  <a:lnTo>
                    <a:pt x="154" y="60"/>
                  </a:lnTo>
                  <a:lnTo>
                    <a:pt x="147" y="66"/>
                  </a:lnTo>
                  <a:lnTo>
                    <a:pt x="133" y="76"/>
                  </a:lnTo>
                  <a:lnTo>
                    <a:pt x="121" y="85"/>
                  </a:lnTo>
                  <a:lnTo>
                    <a:pt x="117" y="90"/>
                  </a:lnTo>
                  <a:lnTo>
                    <a:pt x="114" y="97"/>
                  </a:lnTo>
                  <a:lnTo>
                    <a:pt x="113" y="104"/>
                  </a:lnTo>
                  <a:lnTo>
                    <a:pt x="114" y="110"/>
                  </a:lnTo>
                  <a:lnTo>
                    <a:pt x="118" y="122"/>
                  </a:lnTo>
                  <a:lnTo>
                    <a:pt x="123" y="132"/>
                  </a:lnTo>
                  <a:lnTo>
                    <a:pt x="126" y="138"/>
                  </a:lnTo>
                  <a:lnTo>
                    <a:pt x="125" y="142"/>
                  </a:lnTo>
                  <a:lnTo>
                    <a:pt x="122" y="145"/>
                  </a:lnTo>
                  <a:lnTo>
                    <a:pt x="118" y="148"/>
                  </a:lnTo>
                  <a:lnTo>
                    <a:pt x="111" y="149"/>
                  </a:lnTo>
                  <a:lnTo>
                    <a:pt x="102" y="149"/>
                  </a:lnTo>
                  <a:lnTo>
                    <a:pt x="93" y="150"/>
                  </a:lnTo>
                  <a:lnTo>
                    <a:pt x="85" y="154"/>
                  </a:lnTo>
                  <a:lnTo>
                    <a:pt x="82" y="157"/>
                  </a:lnTo>
                  <a:lnTo>
                    <a:pt x="81" y="161"/>
                  </a:lnTo>
                  <a:lnTo>
                    <a:pt x="82" y="169"/>
                  </a:lnTo>
                  <a:lnTo>
                    <a:pt x="87" y="173"/>
                  </a:lnTo>
                  <a:lnTo>
                    <a:pt x="93" y="177"/>
                  </a:lnTo>
                  <a:lnTo>
                    <a:pt x="97" y="181"/>
                  </a:lnTo>
                  <a:lnTo>
                    <a:pt x="98" y="187"/>
                  </a:lnTo>
                  <a:lnTo>
                    <a:pt x="97" y="195"/>
                  </a:lnTo>
                  <a:lnTo>
                    <a:pt x="93" y="203"/>
                  </a:lnTo>
                  <a:lnTo>
                    <a:pt x="89" y="213"/>
                  </a:lnTo>
                  <a:lnTo>
                    <a:pt x="84" y="219"/>
                  </a:lnTo>
                  <a:lnTo>
                    <a:pt x="78" y="226"/>
                  </a:lnTo>
                  <a:lnTo>
                    <a:pt x="76" y="230"/>
                  </a:lnTo>
                  <a:lnTo>
                    <a:pt x="73" y="231"/>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3" name="Freeform 160">
              <a:extLst>
                <a:ext uri="{FF2B5EF4-FFF2-40B4-BE49-F238E27FC236}">
                  <a16:creationId xmlns:a16="http://schemas.microsoft.com/office/drawing/2014/main" id="{AEA1D877-FD1D-C5CA-B293-8E31531BFDE1}"/>
                </a:ext>
              </a:extLst>
            </p:cNvPr>
            <p:cNvSpPr>
              <a:spLocks/>
            </p:cNvSpPr>
            <p:nvPr/>
          </p:nvSpPr>
          <p:spPr bwMode="auto">
            <a:xfrm>
              <a:off x="1142463" y="3323269"/>
              <a:ext cx="441466" cy="97893"/>
            </a:xfrm>
            <a:custGeom>
              <a:avLst/>
              <a:gdLst>
                <a:gd name="T0" fmla="*/ 2147483646 w 108"/>
                <a:gd name="T1" fmla="*/ 2147483646 h 35"/>
                <a:gd name="T2" fmla="*/ 2147483646 w 108"/>
                <a:gd name="T3" fmla="*/ 0 h 35"/>
                <a:gd name="T4" fmla="*/ 2147483646 w 108"/>
                <a:gd name="T5" fmla="*/ 0 h 35"/>
                <a:gd name="T6" fmla="*/ 2147483646 w 108"/>
                <a:gd name="T7" fmla="*/ 0 h 35"/>
                <a:gd name="T8" fmla="*/ 2147483646 w 108"/>
                <a:gd name="T9" fmla="*/ 0 h 35"/>
                <a:gd name="T10" fmla="*/ 2147483646 w 108"/>
                <a:gd name="T11" fmla="*/ 2147483646 h 35"/>
                <a:gd name="T12" fmla="*/ 2147483646 w 108"/>
                <a:gd name="T13" fmla="*/ 2147483646 h 35"/>
                <a:gd name="T14" fmla="*/ 2147483646 w 108"/>
                <a:gd name="T15" fmla="*/ 2147483646 h 35"/>
                <a:gd name="T16" fmla="*/ 0 w 108"/>
                <a:gd name="T17" fmla="*/ 2147483646 h 35"/>
                <a:gd name="T18" fmla="*/ 2147483646 w 108"/>
                <a:gd name="T19" fmla="*/ 2147483646 h 35"/>
                <a:gd name="T20" fmla="*/ 2147483646 w 108"/>
                <a:gd name="T21" fmla="*/ 2147483646 h 35"/>
                <a:gd name="T22" fmla="*/ 2147483646 w 108"/>
                <a:gd name="T23" fmla="*/ 2147483646 h 35"/>
                <a:gd name="T24" fmla="*/ 2147483646 w 108"/>
                <a:gd name="T25" fmla="*/ 2147483646 h 35"/>
                <a:gd name="T26" fmla="*/ 2147483646 w 108"/>
                <a:gd name="T27" fmla="*/ 2147483646 h 35"/>
                <a:gd name="T28" fmla="*/ 2147483646 w 108"/>
                <a:gd name="T29" fmla="*/ 2147483646 h 35"/>
                <a:gd name="T30" fmla="*/ 2147483646 w 108"/>
                <a:gd name="T31" fmla="*/ 2147483646 h 35"/>
                <a:gd name="T32" fmla="*/ 2147483646 w 108"/>
                <a:gd name="T33" fmla="*/ 2147483646 h 35"/>
                <a:gd name="T34" fmla="*/ 2147483646 w 108"/>
                <a:gd name="T35" fmla="*/ 2147483646 h 35"/>
                <a:gd name="T36" fmla="*/ 2147483646 w 108"/>
                <a:gd name="T37" fmla="*/ 2147483646 h 35"/>
                <a:gd name="T38" fmla="*/ 2147483646 w 108"/>
                <a:gd name="T39" fmla="*/ 2147483646 h 35"/>
                <a:gd name="T40" fmla="*/ 2147483646 w 108"/>
                <a:gd name="T41" fmla="*/ 2147483646 h 35"/>
                <a:gd name="T42" fmla="*/ 2147483646 w 108"/>
                <a:gd name="T43" fmla="*/ 2147483646 h 35"/>
                <a:gd name="T44" fmla="*/ 2147483646 w 108"/>
                <a:gd name="T45" fmla="*/ 2147483646 h 35"/>
                <a:gd name="T46" fmla="*/ 2147483646 w 108"/>
                <a:gd name="T47" fmla="*/ 2147483646 h 35"/>
                <a:gd name="T48" fmla="*/ 2147483646 w 108"/>
                <a:gd name="T49" fmla="*/ 2147483646 h 35"/>
                <a:gd name="T50" fmla="*/ 2147483646 w 108"/>
                <a:gd name="T51" fmla="*/ 2147483646 h 35"/>
                <a:gd name="T52" fmla="*/ 2147483646 w 108"/>
                <a:gd name="T53" fmla="*/ 2147483646 h 35"/>
                <a:gd name="T54" fmla="*/ 2147483646 w 108"/>
                <a:gd name="T55" fmla="*/ 2147483646 h 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8" h="35">
                  <a:moveTo>
                    <a:pt x="66" y="2"/>
                  </a:moveTo>
                  <a:lnTo>
                    <a:pt x="56" y="0"/>
                  </a:lnTo>
                  <a:lnTo>
                    <a:pt x="41" y="0"/>
                  </a:lnTo>
                  <a:lnTo>
                    <a:pt x="27" y="0"/>
                  </a:lnTo>
                  <a:lnTo>
                    <a:pt x="9" y="0"/>
                  </a:lnTo>
                  <a:lnTo>
                    <a:pt x="9" y="3"/>
                  </a:lnTo>
                  <a:lnTo>
                    <a:pt x="7" y="11"/>
                  </a:lnTo>
                  <a:lnTo>
                    <a:pt x="3" y="22"/>
                  </a:lnTo>
                  <a:lnTo>
                    <a:pt x="0" y="35"/>
                  </a:lnTo>
                  <a:lnTo>
                    <a:pt x="19" y="34"/>
                  </a:lnTo>
                  <a:lnTo>
                    <a:pt x="36" y="32"/>
                  </a:lnTo>
                  <a:lnTo>
                    <a:pt x="50" y="31"/>
                  </a:lnTo>
                  <a:lnTo>
                    <a:pt x="62" y="30"/>
                  </a:lnTo>
                  <a:lnTo>
                    <a:pt x="73" y="28"/>
                  </a:lnTo>
                  <a:lnTo>
                    <a:pt x="81" y="28"/>
                  </a:lnTo>
                  <a:lnTo>
                    <a:pt x="89" y="27"/>
                  </a:lnTo>
                  <a:lnTo>
                    <a:pt x="94" y="27"/>
                  </a:lnTo>
                  <a:lnTo>
                    <a:pt x="102" y="26"/>
                  </a:lnTo>
                  <a:lnTo>
                    <a:pt x="106" y="26"/>
                  </a:lnTo>
                  <a:lnTo>
                    <a:pt x="108" y="26"/>
                  </a:lnTo>
                  <a:lnTo>
                    <a:pt x="106" y="23"/>
                  </a:lnTo>
                  <a:lnTo>
                    <a:pt x="100" y="16"/>
                  </a:lnTo>
                  <a:lnTo>
                    <a:pt x="94" y="12"/>
                  </a:lnTo>
                  <a:lnTo>
                    <a:pt x="86" y="8"/>
                  </a:lnTo>
                  <a:lnTo>
                    <a:pt x="78" y="6"/>
                  </a:lnTo>
                  <a:lnTo>
                    <a:pt x="66" y="2"/>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24" name="Freeform 161">
              <a:extLst>
                <a:ext uri="{FF2B5EF4-FFF2-40B4-BE49-F238E27FC236}">
                  <a16:creationId xmlns:a16="http://schemas.microsoft.com/office/drawing/2014/main" id="{7578D19D-85DA-308A-F5DC-108F88D1A46C}"/>
                </a:ext>
              </a:extLst>
            </p:cNvPr>
            <p:cNvSpPr>
              <a:spLocks/>
            </p:cNvSpPr>
            <p:nvPr/>
          </p:nvSpPr>
          <p:spPr bwMode="auto">
            <a:xfrm>
              <a:off x="1923201" y="3465908"/>
              <a:ext cx="306575" cy="246130"/>
            </a:xfrm>
            <a:custGeom>
              <a:avLst/>
              <a:gdLst>
                <a:gd name="T0" fmla="*/ 2147483646 w 75"/>
                <a:gd name="T1" fmla="*/ 2147483646 h 88"/>
                <a:gd name="T2" fmla="*/ 2147483646 w 75"/>
                <a:gd name="T3" fmla="*/ 2147483646 h 88"/>
                <a:gd name="T4" fmla="*/ 2147483646 w 75"/>
                <a:gd name="T5" fmla="*/ 2147483646 h 88"/>
                <a:gd name="T6" fmla="*/ 2147483646 w 75"/>
                <a:gd name="T7" fmla="*/ 2147483646 h 88"/>
                <a:gd name="T8" fmla="*/ 2147483646 w 75"/>
                <a:gd name="T9" fmla="*/ 2147483646 h 88"/>
                <a:gd name="T10" fmla="*/ 2147483646 w 75"/>
                <a:gd name="T11" fmla="*/ 2147483646 h 88"/>
                <a:gd name="T12" fmla="*/ 0 w 75"/>
                <a:gd name="T13" fmla="*/ 2147483646 h 88"/>
                <a:gd name="T14" fmla="*/ 2147483646 w 75"/>
                <a:gd name="T15" fmla="*/ 2147483646 h 88"/>
                <a:gd name="T16" fmla="*/ 2147483646 w 75"/>
                <a:gd name="T17" fmla="*/ 2147483646 h 88"/>
                <a:gd name="T18" fmla="*/ 2147483646 w 75"/>
                <a:gd name="T19" fmla="*/ 2147483646 h 88"/>
                <a:gd name="T20" fmla="*/ 2147483646 w 75"/>
                <a:gd name="T21" fmla="*/ 0 h 88"/>
                <a:gd name="T22" fmla="*/ 2147483646 w 75"/>
                <a:gd name="T23" fmla="*/ 2147483646 h 88"/>
                <a:gd name="T24" fmla="*/ 2147483646 w 75"/>
                <a:gd name="T25" fmla="*/ 2147483646 h 88"/>
                <a:gd name="T26" fmla="*/ 2147483646 w 75"/>
                <a:gd name="T27" fmla="*/ 2147483646 h 88"/>
                <a:gd name="T28" fmla="*/ 2147483646 w 75"/>
                <a:gd name="T29" fmla="*/ 2147483646 h 88"/>
                <a:gd name="T30" fmla="*/ 2147483646 w 75"/>
                <a:gd name="T31" fmla="*/ 2147483646 h 88"/>
                <a:gd name="T32" fmla="*/ 2147483646 w 75"/>
                <a:gd name="T33" fmla="*/ 2147483646 h 88"/>
                <a:gd name="T34" fmla="*/ 2147483646 w 75"/>
                <a:gd name="T35" fmla="*/ 2147483646 h 88"/>
                <a:gd name="T36" fmla="*/ 2147483646 w 75"/>
                <a:gd name="T37" fmla="*/ 2147483646 h 88"/>
                <a:gd name="T38" fmla="*/ 2147483646 w 75"/>
                <a:gd name="T39" fmla="*/ 2147483646 h 88"/>
                <a:gd name="T40" fmla="*/ 2147483646 w 75"/>
                <a:gd name="T41" fmla="*/ 2147483646 h 88"/>
                <a:gd name="T42" fmla="*/ 2147483646 w 75"/>
                <a:gd name="T43" fmla="*/ 2147483646 h 88"/>
                <a:gd name="T44" fmla="*/ 2147483646 w 75"/>
                <a:gd name="T45" fmla="*/ 2147483646 h 88"/>
                <a:gd name="T46" fmla="*/ 2147483646 w 75"/>
                <a:gd name="T47" fmla="*/ 2147483646 h 88"/>
                <a:gd name="T48" fmla="*/ 2147483646 w 75"/>
                <a:gd name="T49" fmla="*/ 2147483646 h 88"/>
                <a:gd name="T50" fmla="*/ 2147483646 w 75"/>
                <a:gd name="T51" fmla="*/ 2147483646 h 88"/>
                <a:gd name="T52" fmla="*/ 2147483646 w 75"/>
                <a:gd name="T53" fmla="*/ 2147483646 h 88"/>
                <a:gd name="T54" fmla="*/ 2147483646 w 75"/>
                <a:gd name="T55" fmla="*/ 2147483646 h 88"/>
                <a:gd name="T56" fmla="*/ 2147483646 w 75"/>
                <a:gd name="T57" fmla="*/ 2147483646 h 88"/>
                <a:gd name="T58" fmla="*/ 2147483646 w 75"/>
                <a:gd name="T59" fmla="*/ 2147483646 h 88"/>
                <a:gd name="T60" fmla="*/ 2147483646 w 75"/>
                <a:gd name="T61" fmla="*/ 2147483646 h 88"/>
                <a:gd name="T62" fmla="*/ 2147483646 w 75"/>
                <a:gd name="T63" fmla="*/ 2147483646 h 88"/>
                <a:gd name="T64" fmla="*/ 2147483646 w 75"/>
                <a:gd name="T65" fmla="*/ 2147483646 h 88"/>
                <a:gd name="T66" fmla="*/ 2147483646 w 75"/>
                <a:gd name="T67" fmla="*/ 2147483646 h 88"/>
                <a:gd name="T68" fmla="*/ 2147483646 w 75"/>
                <a:gd name="T69" fmla="*/ 2147483646 h 88"/>
                <a:gd name="T70" fmla="*/ 2147483646 w 75"/>
                <a:gd name="T71" fmla="*/ 2147483646 h 88"/>
                <a:gd name="T72" fmla="*/ 2147483646 w 75"/>
                <a:gd name="T73" fmla="*/ 2147483646 h 88"/>
                <a:gd name="T74" fmla="*/ 2147483646 w 75"/>
                <a:gd name="T75" fmla="*/ 2147483646 h 88"/>
                <a:gd name="T76" fmla="*/ 2147483646 w 75"/>
                <a:gd name="T77" fmla="*/ 2147483646 h 88"/>
                <a:gd name="T78" fmla="*/ 2147483646 w 75"/>
                <a:gd name="T79" fmla="*/ 2147483646 h 88"/>
                <a:gd name="T80" fmla="*/ 2147483646 w 75"/>
                <a:gd name="T81" fmla="*/ 2147483646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5" h="88">
                  <a:moveTo>
                    <a:pt x="6" y="47"/>
                  </a:moveTo>
                  <a:lnTo>
                    <a:pt x="8" y="41"/>
                  </a:lnTo>
                  <a:lnTo>
                    <a:pt x="8" y="39"/>
                  </a:lnTo>
                  <a:lnTo>
                    <a:pt x="7" y="36"/>
                  </a:lnTo>
                  <a:lnTo>
                    <a:pt x="4" y="29"/>
                  </a:lnTo>
                  <a:lnTo>
                    <a:pt x="0" y="20"/>
                  </a:lnTo>
                  <a:lnTo>
                    <a:pt x="2" y="12"/>
                  </a:lnTo>
                  <a:lnTo>
                    <a:pt x="6" y="5"/>
                  </a:lnTo>
                  <a:lnTo>
                    <a:pt x="14" y="1"/>
                  </a:lnTo>
                  <a:lnTo>
                    <a:pt x="22" y="0"/>
                  </a:lnTo>
                  <a:lnTo>
                    <a:pt x="27" y="4"/>
                  </a:lnTo>
                  <a:lnTo>
                    <a:pt x="30" y="9"/>
                  </a:lnTo>
                  <a:lnTo>
                    <a:pt x="31" y="13"/>
                  </a:lnTo>
                  <a:lnTo>
                    <a:pt x="32" y="16"/>
                  </a:lnTo>
                  <a:lnTo>
                    <a:pt x="32" y="17"/>
                  </a:lnTo>
                  <a:lnTo>
                    <a:pt x="35" y="16"/>
                  </a:lnTo>
                  <a:lnTo>
                    <a:pt x="42" y="12"/>
                  </a:lnTo>
                  <a:lnTo>
                    <a:pt x="51" y="9"/>
                  </a:lnTo>
                  <a:lnTo>
                    <a:pt x="55" y="9"/>
                  </a:lnTo>
                  <a:lnTo>
                    <a:pt x="59" y="11"/>
                  </a:lnTo>
                  <a:lnTo>
                    <a:pt x="64" y="16"/>
                  </a:lnTo>
                  <a:lnTo>
                    <a:pt x="66" y="21"/>
                  </a:lnTo>
                  <a:lnTo>
                    <a:pt x="66" y="24"/>
                  </a:lnTo>
                  <a:lnTo>
                    <a:pt x="66" y="25"/>
                  </a:lnTo>
                  <a:lnTo>
                    <a:pt x="67" y="27"/>
                  </a:lnTo>
                  <a:lnTo>
                    <a:pt x="70" y="29"/>
                  </a:lnTo>
                  <a:lnTo>
                    <a:pt x="72" y="35"/>
                  </a:lnTo>
                  <a:lnTo>
                    <a:pt x="72" y="40"/>
                  </a:lnTo>
                  <a:lnTo>
                    <a:pt x="74" y="41"/>
                  </a:lnTo>
                  <a:lnTo>
                    <a:pt x="75" y="45"/>
                  </a:lnTo>
                  <a:lnTo>
                    <a:pt x="75" y="51"/>
                  </a:lnTo>
                  <a:lnTo>
                    <a:pt x="72" y="60"/>
                  </a:lnTo>
                  <a:lnTo>
                    <a:pt x="70" y="65"/>
                  </a:lnTo>
                  <a:lnTo>
                    <a:pt x="66" y="71"/>
                  </a:lnTo>
                  <a:lnTo>
                    <a:pt x="55" y="80"/>
                  </a:lnTo>
                  <a:lnTo>
                    <a:pt x="46" y="87"/>
                  </a:lnTo>
                  <a:lnTo>
                    <a:pt x="43" y="88"/>
                  </a:lnTo>
                  <a:lnTo>
                    <a:pt x="42" y="88"/>
                  </a:lnTo>
                  <a:lnTo>
                    <a:pt x="6" y="4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25" name="Freeform 162">
              <a:extLst>
                <a:ext uri="{FF2B5EF4-FFF2-40B4-BE49-F238E27FC236}">
                  <a16:creationId xmlns:a16="http://schemas.microsoft.com/office/drawing/2014/main" id="{A419E798-2831-2C72-031E-7283FACB4640}"/>
                </a:ext>
              </a:extLst>
            </p:cNvPr>
            <p:cNvSpPr>
              <a:spLocks/>
            </p:cNvSpPr>
            <p:nvPr/>
          </p:nvSpPr>
          <p:spPr bwMode="auto">
            <a:xfrm>
              <a:off x="832930" y="3380882"/>
              <a:ext cx="1265427" cy="641319"/>
            </a:xfrm>
            <a:custGeom>
              <a:avLst/>
              <a:gdLst>
                <a:gd name="T0" fmla="*/ 2147483647 w 310"/>
                <a:gd name="T1" fmla="*/ 2147483647 h 230"/>
                <a:gd name="T2" fmla="*/ 2147483647 w 310"/>
                <a:gd name="T3" fmla="*/ 2147483647 h 230"/>
                <a:gd name="T4" fmla="*/ 2147483647 w 310"/>
                <a:gd name="T5" fmla="*/ 2147483647 h 230"/>
                <a:gd name="T6" fmla="*/ 2147483647 w 310"/>
                <a:gd name="T7" fmla="*/ 2147483647 h 230"/>
                <a:gd name="T8" fmla="*/ 2147483647 w 310"/>
                <a:gd name="T9" fmla="*/ 2147483647 h 230"/>
                <a:gd name="T10" fmla="*/ 2147483647 w 310"/>
                <a:gd name="T11" fmla="*/ 2147483647 h 230"/>
                <a:gd name="T12" fmla="*/ 2147483647 w 310"/>
                <a:gd name="T13" fmla="*/ 2147483647 h 230"/>
                <a:gd name="T14" fmla="*/ 2147483647 w 310"/>
                <a:gd name="T15" fmla="*/ 2147483647 h 230"/>
                <a:gd name="T16" fmla="*/ 2147483647 w 310"/>
                <a:gd name="T17" fmla="*/ 2147483647 h 230"/>
                <a:gd name="T18" fmla="*/ 2147483647 w 310"/>
                <a:gd name="T19" fmla="*/ 2147483647 h 230"/>
                <a:gd name="T20" fmla="*/ 2147483647 w 310"/>
                <a:gd name="T21" fmla="*/ 2147483647 h 230"/>
                <a:gd name="T22" fmla="*/ 2147483647 w 310"/>
                <a:gd name="T23" fmla="*/ 2147483647 h 230"/>
                <a:gd name="T24" fmla="*/ 2147483647 w 310"/>
                <a:gd name="T25" fmla="*/ 2147483647 h 230"/>
                <a:gd name="T26" fmla="*/ 2147483647 w 310"/>
                <a:gd name="T27" fmla="*/ 2147483647 h 230"/>
                <a:gd name="T28" fmla="*/ 2147483647 w 310"/>
                <a:gd name="T29" fmla="*/ 2147483647 h 230"/>
                <a:gd name="T30" fmla="*/ 2147483647 w 310"/>
                <a:gd name="T31" fmla="*/ 2147483647 h 230"/>
                <a:gd name="T32" fmla="*/ 2147483647 w 310"/>
                <a:gd name="T33" fmla="*/ 2147483647 h 230"/>
                <a:gd name="T34" fmla="*/ 2147483647 w 310"/>
                <a:gd name="T35" fmla="*/ 2147483647 h 230"/>
                <a:gd name="T36" fmla="*/ 2147483647 w 310"/>
                <a:gd name="T37" fmla="*/ 2147483647 h 230"/>
                <a:gd name="T38" fmla="*/ 2147483647 w 310"/>
                <a:gd name="T39" fmla="*/ 2147483647 h 230"/>
                <a:gd name="T40" fmla="*/ 2147483647 w 310"/>
                <a:gd name="T41" fmla="*/ 2147483647 h 230"/>
                <a:gd name="T42" fmla="*/ 2147483647 w 310"/>
                <a:gd name="T43" fmla="*/ 2147483647 h 230"/>
                <a:gd name="T44" fmla="*/ 2147483647 w 310"/>
                <a:gd name="T45" fmla="*/ 0 h 230"/>
                <a:gd name="T46" fmla="*/ 2147483647 w 310"/>
                <a:gd name="T47" fmla="*/ 2147483647 h 230"/>
                <a:gd name="T48" fmla="*/ 2147483647 w 310"/>
                <a:gd name="T49" fmla="*/ 2147483647 h 230"/>
                <a:gd name="T50" fmla="*/ 2147483647 w 310"/>
                <a:gd name="T51" fmla="*/ 2147483647 h 230"/>
                <a:gd name="T52" fmla="*/ 2147483647 w 310"/>
                <a:gd name="T53" fmla="*/ 2147483647 h 230"/>
                <a:gd name="T54" fmla="*/ 2147483647 w 310"/>
                <a:gd name="T55" fmla="*/ 2147483647 h 230"/>
                <a:gd name="T56" fmla="*/ 2147483647 w 310"/>
                <a:gd name="T57" fmla="*/ 2147483647 h 230"/>
                <a:gd name="T58" fmla="*/ 2147483647 w 310"/>
                <a:gd name="T59" fmla="*/ 2147483647 h 230"/>
                <a:gd name="T60" fmla="*/ 2147483647 w 310"/>
                <a:gd name="T61" fmla="*/ 2147483647 h 230"/>
                <a:gd name="T62" fmla="*/ 2147483647 w 310"/>
                <a:gd name="T63" fmla="*/ 2147483647 h 230"/>
                <a:gd name="T64" fmla="*/ 2147483647 w 310"/>
                <a:gd name="T65" fmla="*/ 2147483647 h 230"/>
                <a:gd name="T66" fmla="*/ 2147483647 w 310"/>
                <a:gd name="T67" fmla="*/ 2147483647 h 230"/>
                <a:gd name="T68" fmla="*/ 2147483647 w 310"/>
                <a:gd name="T69" fmla="*/ 2147483647 h 230"/>
                <a:gd name="T70" fmla="*/ 0 w 310"/>
                <a:gd name="T71" fmla="*/ 2147483647 h 230"/>
                <a:gd name="T72" fmla="*/ 2147483647 w 310"/>
                <a:gd name="T73" fmla="*/ 2147483647 h 230"/>
                <a:gd name="T74" fmla="*/ 2147483647 w 310"/>
                <a:gd name="T75" fmla="*/ 2147483647 h 230"/>
                <a:gd name="T76" fmla="*/ 2147483647 w 310"/>
                <a:gd name="T77" fmla="*/ 2147483647 h 230"/>
                <a:gd name="T78" fmla="*/ 2147483647 w 310"/>
                <a:gd name="T79" fmla="*/ 2147483647 h 230"/>
                <a:gd name="T80" fmla="*/ 2147483647 w 310"/>
                <a:gd name="T81" fmla="*/ 2147483647 h 230"/>
                <a:gd name="T82" fmla="*/ 2147483647 w 310"/>
                <a:gd name="T83" fmla="*/ 2147483647 h 230"/>
                <a:gd name="T84" fmla="*/ 2147483647 w 310"/>
                <a:gd name="T85" fmla="*/ 2147483647 h 2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10" h="230">
                  <a:moveTo>
                    <a:pt x="190" y="208"/>
                  </a:moveTo>
                  <a:lnTo>
                    <a:pt x="194" y="191"/>
                  </a:lnTo>
                  <a:lnTo>
                    <a:pt x="197" y="178"/>
                  </a:lnTo>
                  <a:lnTo>
                    <a:pt x="200" y="168"/>
                  </a:lnTo>
                  <a:lnTo>
                    <a:pt x="201" y="162"/>
                  </a:lnTo>
                  <a:lnTo>
                    <a:pt x="202" y="158"/>
                  </a:lnTo>
                  <a:lnTo>
                    <a:pt x="202" y="156"/>
                  </a:lnTo>
                  <a:lnTo>
                    <a:pt x="202" y="155"/>
                  </a:lnTo>
                  <a:lnTo>
                    <a:pt x="204" y="156"/>
                  </a:lnTo>
                  <a:lnTo>
                    <a:pt x="205" y="159"/>
                  </a:lnTo>
                  <a:lnTo>
                    <a:pt x="209" y="167"/>
                  </a:lnTo>
                  <a:lnTo>
                    <a:pt x="217" y="174"/>
                  </a:lnTo>
                  <a:lnTo>
                    <a:pt x="221" y="176"/>
                  </a:lnTo>
                  <a:lnTo>
                    <a:pt x="226" y="178"/>
                  </a:lnTo>
                  <a:lnTo>
                    <a:pt x="237" y="176"/>
                  </a:lnTo>
                  <a:lnTo>
                    <a:pt x="249" y="171"/>
                  </a:lnTo>
                  <a:lnTo>
                    <a:pt x="261" y="164"/>
                  </a:lnTo>
                  <a:lnTo>
                    <a:pt x="273" y="156"/>
                  </a:lnTo>
                  <a:lnTo>
                    <a:pt x="293" y="139"/>
                  </a:lnTo>
                  <a:lnTo>
                    <a:pt x="302" y="131"/>
                  </a:lnTo>
                  <a:lnTo>
                    <a:pt x="310" y="123"/>
                  </a:lnTo>
                  <a:lnTo>
                    <a:pt x="306" y="112"/>
                  </a:lnTo>
                  <a:lnTo>
                    <a:pt x="302" y="104"/>
                  </a:lnTo>
                  <a:lnTo>
                    <a:pt x="289" y="88"/>
                  </a:lnTo>
                  <a:lnTo>
                    <a:pt x="282" y="83"/>
                  </a:lnTo>
                  <a:lnTo>
                    <a:pt x="277" y="79"/>
                  </a:lnTo>
                  <a:lnTo>
                    <a:pt x="273" y="76"/>
                  </a:lnTo>
                  <a:lnTo>
                    <a:pt x="271" y="75"/>
                  </a:lnTo>
                  <a:lnTo>
                    <a:pt x="263" y="80"/>
                  </a:lnTo>
                  <a:lnTo>
                    <a:pt x="257" y="83"/>
                  </a:lnTo>
                  <a:lnTo>
                    <a:pt x="253" y="86"/>
                  </a:lnTo>
                  <a:lnTo>
                    <a:pt x="250" y="87"/>
                  </a:lnTo>
                  <a:lnTo>
                    <a:pt x="247" y="90"/>
                  </a:lnTo>
                  <a:lnTo>
                    <a:pt x="247" y="88"/>
                  </a:lnTo>
                  <a:lnTo>
                    <a:pt x="247" y="84"/>
                  </a:lnTo>
                  <a:lnTo>
                    <a:pt x="246" y="75"/>
                  </a:lnTo>
                  <a:lnTo>
                    <a:pt x="243" y="62"/>
                  </a:lnTo>
                  <a:lnTo>
                    <a:pt x="239" y="47"/>
                  </a:lnTo>
                  <a:lnTo>
                    <a:pt x="236" y="40"/>
                  </a:lnTo>
                  <a:lnTo>
                    <a:pt x="230" y="32"/>
                  </a:lnTo>
                  <a:lnTo>
                    <a:pt x="214" y="19"/>
                  </a:lnTo>
                  <a:lnTo>
                    <a:pt x="200" y="10"/>
                  </a:lnTo>
                  <a:lnTo>
                    <a:pt x="186" y="3"/>
                  </a:lnTo>
                  <a:lnTo>
                    <a:pt x="178" y="2"/>
                  </a:lnTo>
                  <a:lnTo>
                    <a:pt x="166" y="0"/>
                  </a:lnTo>
                  <a:lnTo>
                    <a:pt x="152" y="0"/>
                  </a:lnTo>
                  <a:lnTo>
                    <a:pt x="137" y="2"/>
                  </a:lnTo>
                  <a:lnTo>
                    <a:pt x="122" y="2"/>
                  </a:lnTo>
                  <a:lnTo>
                    <a:pt x="109" y="3"/>
                  </a:lnTo>
                  <a:lnTo>
                    <a:pt x="99" y="3"/>
                  </a:lnTo>
                  <a:lnTo>
                    <a:pt x="93" y="3"/>
                  </a:lnTo>
                  <a:lnTo>
                    <a:pt x="85" y="6"/>
                  </a:lnTo>
                  <a:lnTo>
                    <a:pt x="72" y="12"/>
                  </a:lnTo>
                  <a:lnTo>
                    <a:pt x="64" y="18"/>
                  </a:lnTo>
                  <a:lnTo>
                    <a:pt x="55" y="24"/>
                  </a:lnTo>
                  <a:lnTo>
                    <a:pt x="45" y="34"/>
                  </a:lnTo>
                  <a:lnTo>
                    <a:pt x="33" y="44"/>
                  </a:lnTo>
                  <a:lnTo>
                    <a:pt x="21" y="60"/>
                  </a:lnTo>
                  <a:lnTo>
                    <a:pt x="13" y="79"/>
                  </a:lnTo>
                  <a:lnTo>
                    <a:pt x="9" y="99"/>
                  </a:lnTo>
                  <a:lnTo>
                    <a:pt x="7" y="119"/>
                  </a:lnTo>
                  <a:lnTo>
                    <a:pt x="7" y="138"/>
                  </a:lnTo>
                  <a:lnTo>
                    <a:pt x="7" y="154"/>
                  </a:lnTo>
                  <a:lnTo>
                    <a:pt x="8" y="167"/>
                  </a:lnTo>
                  <a:lnTo>
                    <a:pt x="9" y="171"/>
                  </a:lnTo>
                  <a:lnTo>
                    <a:pt x="9" y="174"/>
                  </a:lnTo>
                  <a:lnTo>
                    <a:pt x="7" y="184"/>
                  </a:lnTo>
                  <a:lnTo>
                    <a:pt x="4" y="196"/>
                  </a:lnTo>
                  <a:lnTo>
                    <a:pt x="1" y="207"/>
                  </a:lnTo>
                  <a:lnTo>
                    <a:pt x="0" y="208"/>
                  </a:lnTo>
                  <a:lnTo>
                    <a:pt x="0" y="210"/>
                  </a:lnTo>
                  <a:lnTo>
                    <a:pt x="0" y="211"/>
                  </a:lnTo>
                  <a:lnTo>
                    <a:pt x="3" y="212"/>
                  </a:lnTo>
                  <a:lnTo>
                    <a:pt x="8" y="214"/>
                  </a:lnTo>
                  <a:lnTo>
                    <a:pt x="15" y="216"/>
                  </a:lnTo>
                  <a:lnTo>
                    <a:pt x="23" y="219"/>
                  </a:lnTo>
                  <a:lnTo>
                    <a:pt x="32" y="222"/>
                  </a:lnTo>
                  <a:lnTo>
                    <a:pt x="56" y="227"/>
                  </a:lnTo>
                  <a:lnTo>
                    <a:pt x="85" y="230"/>
                  </a:lnTo>
                  <a:lnTo>
                    <a:pt x="117" y="228"/>
                  </a:lnTo>
                  <a:lnTo>
                    <a:pt x="134" y="226"/>
                  </a:lnTo>
                  <a:lnTo>
                    <a:pt x="152" y="222"/>
                  </a:lnTo>
                  <a:lnTo>
                    <a:pt x="172" y="216"/>
                  </a:lnTo>
                  <a:lnTo>
                    <a:pt x="190" y="208"/>
                  </a:lnTo>
                  <a:close/>
                </a:path>
              </a:pathLst>
            </a:custGeom>
            <a:solidFill>
              <a:srgbClr val="FFCC99"/>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26" name="Freeform 163">
              <a:extLst>
                <a:ext uri="{FF2B5EF4-FFF2-40B4-BE49-F238E27FC236}">
                  <a16:creationId xmlns:a16="http://schemas.microsoft.com/office/drawing/2014/main" id="{9B622E5E-0E23-9CB5-6762-ECD1E68A65B5}"/>
                </a:ext>
              </a:extLst>
            </p:cNvPr>
            <p:cNvSpPr>
              <a:spLocks/>
            </p:cNvSpPr>
            <p:nvPr/>
          </p:nvSpPr>
          <p:spPr bwMode="auto">
            <a:xfrm>
              <a:off x="1890500" y="3608555"/>
              <a:ext cx="143070" cy="159426"/>
            </a:xfrm>
            <a:custGeom>
              <a:avLst/>
              <a:gdLst>
                <a:gd name="T0" fmla="*/ 0 w 35"/>
                <a:gd name="T1" fmla="*/ 0 h 57"/>
                <a:gd name="T2" fmla="*/ 2147483646 w 35"/>
                <a:gd name="T3" fmla="*/ 2147483646 h 57"/>
                <a:gd name="T4" fmla="*/ 2147483646 w 35"/>
                <a:gd name="T5" fmla="*/ 2147483646 h 57"/>
                <a:gd name="T6" fmla="*/ 2147483646 w 35"/>
                <a:gd name="T7" fmla="*/ 2147483646 h 57"/>
                <a:gd name="T8" fmla="*/ 2147483646 w 35"/>
                <a:gd name="T9" fmla="*/ 2147483646 h 57"/>
                <a:gd name="T10" fmla="*/ 2147483646 w 35"/>
                <a:gd name="T11" fmla="*/ 2147483646 h 57"/>
                <a:gd name="T12" fmla="*/ 2147483646 w 35"/>
                <a:gd name="T13" fmla="*/ 2147483646 h 57"/>
                <a:gd name="T14" fmla="*/ 2147483646 w 35"/>
                <a:gd name="T15" fmla="*/ 2147483646 h 57"/>
                <a:gd name="T16" fmla="*/ 2147483646 w 35"/>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57">
                  <a:moveTo>
                    <a:pt x="0" y="0"/>
                  </a:moveTo>
                  <a:lnTo>
                    <a:pt x="2" y="2"/>
                  </a:lnTo>
                  <a:lnTo>
                    <a:pt x="6" y="5"/>
                  </a:lnTo>
                  <a:lnTo>
                    <a:pt x="11" y="12"/>
                  </a:lnTo>
                  <a:lnTo>
                    <a:pt x="18" y="18"/>
                  </a:lnTo>
                  <a:lnTo>
                    <a:pt x="23" y="28"/>
                  </a:lnTo>
                  <a:lnTo>
                    <a:pt x="30" y="37"/>
                  </a:lnTo>
                  <a:lnTo>
                    <a:pt x="34" y="46"/>
                  </a:lnTo>
                  <a:lnTo>
                    <a:pt x="35" y="57"/>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7" name="Freeform 164">
              <a:extLst>
                <a:ext uri="{FF2B5EF4-FFF2-40B4-BE49-F238E27FC236}">
                  <a16:creationId xmlns:a16="http://schemas.microsoft.com/office/drawing/2014/main" id="{6A9AF07A-83D5-049D-62EC-F7EF2BB5875D}"/>
                </a:ext>
              </a:extLst>
            </p:cNvPr>
            <p:cNvSpPr>
              <a:spLocks/>
            </p:cNvSpPr>
            <p:nvPr/>
          </p:nvSpPr>
          <p:spPr bwMode="auto">
            <a:xfrm>
              <a:off x="1555312" y="3658899"/>
              <a:ext cx="102192" cy="153832"/>
            </a:xfrm>
            <a:custGeom>
              <a:avLst/>
              <a:gdLst>
                <a:gd name="T0" fmla="*/ 0 w 25"/>
                <a:gd name="T1" fmla="*/ 0 h 55"/>
                <a:gd name="T2" fmla="*/ 2147483646 w 25"/>
                <a:gd name="T3" fmla="*/ 2147483646 h 55"/>
                <a:gd name="T4" fmla="*/ 2147483646 w 25"/>
                <a:gd name="T5" fmla="*/ 2147483646 h 55"/>
                <a:gd name="T6" fmla="*/ 2147483646 w 25"/>
                <a:gd name="T7" fmla="*/ 2147483646 h 55"/>
                <a:gd name="T8" fmla="*/ 2147483646 w 25"/>
                <a:gd name="T9" fmla="*/ 2147483646 h 55"/>
                <a:gd name="T10" fmla="*/ 2147483646 w 25"/>
                <a:gd name="T11" fmla="*/ 2147483646 h 55"/>
                <a:gd name="T12" fmla="*/ 2147483646 w 25"/>
                <a:gd name="T13" fmla="*/ 2147483646 h 55"/>
                <a:gd name="T14" fmla="*/ 2147483646 w 25"/>
                <a:gd name="T15" fmla="*/ 2147483646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55">
                  <a:moveTo>
                    <a:pt x="0" y="0"/>
                  </a:moveTo>
                  <a:lnTo>
                    <a:pt x="1" y="2"/>
                  </a:lnTo>
                  <a:lnTo>
                    <a:pt x="3" y="7"/>
                  </a:lnTo>
                  <a:lnTo>
                    <a:pt x="7" y="15"/>
                  </a:lnTo>
                  <a:lnTo>
                    <a:pt x="11" y="23"/>
                  </a:lnTo>
                  <a:lnTo>
                    <a:pt x="19" y="40"/>
                  </a:lnTo>
                  <a:lnTo>
                    <a:pt x="23" y="48"/>
                  </a:lnTo>
                  <a:lnTo>
                    <a:pt x="25" y="55"/>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8" name="Freeform 165">
              <a:extLst>
                <a:ext uri="{FF2B5EF4-FFF2-40B4-BE49-F238E27FC236}">
                  <a16:creationId xmlns:a16="http://schemas.microsoft.com/office/drawing/2014/main" id="{8B212B15-E1D7-76AF-8DFA-9EC660085063}"/>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2147483646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27">
                  <a:moveTo>
                    <a:pt x="14" y="0"/>
                  </a:moveTo>
                  <a:lnTo>
                    <a:pt x="14" y="1"/>
                  </a:lnTo>
                  <a:lnTo>
                    <a:pt x="14" y="4"/>
                  </a:lnTo>
                  <a:lnTo>
                    <a:pt x="14" y="10"/>
                  </a:lnTo>
                  <a:lnTo>
                    <a:pt x="9" y="20"/>
                  </a:lnTo>
                  <a:lnTo>
                    <a:pt x="5" y="25"/>
                  </a:lnTo>
                  <a:lnTo>
                    <a:pt x="0" y="27"/>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29" name="Freeform 166">
              <a:extLst>
                <a:ext uri="{FF2B5EF4-FFF2-40B4-BE49-F238E27FC236}">
                  <a16:creationId xmlns:a16="http://schemas.microsoft.com/office/drawing/2014/main" id="{56F36F34-E923-62FE-C6CC-B4803CA15619}"/>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7">
                  <a:moveTo>
                    <a:pt x="14" y="0"/>
                  </a:moveTo>
                  <a:lnTo>
                    <a:pt x="14" y="1"/>
                  </a:lnTo>
                  <a:lnTo>
                    <a:pt x="14" y="4"/>
                  </a:lnTo>
                  <a:lnTo>
                    <a:pt x="14" y="10"/>
                  </a:lnTo>
                  <a:lnTo>
                    <a:pt x="9" y="20"/>
                  </a:lnTo>
                  <a:lnTo>
                    <a:pt x="5" y="25"/>
                  </a:lnTo>
                  <a:lnTo>
                    <a:pt x="0" y="2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0" name="Freeform 167">
              <a:extLst>
                <a:ext uri="{FF2B5EF4-FFF2-40B4-BE49-F238E27FC236}">
                  <a16:creationId xmlns:a16="http://schemas.microsoft.com/office/drawing/2014/main" id="{4B702CA6-3655-E4E7-B0EA-DCB7BF59B98F}"/>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w 20"/>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9">
                  <a:moveTo>
                    <a:pt x="0" y="19"/>
                  </a:moveTo>
                  <a:lnTo>
                    <a:pt x="0" y="16"/>
                  </a:lnTo>
                  <a:lnTo>
                    <a:pt x="0" y="12"/>
                  </a:lnTo>
                  <a:lnTo>
                    <a:pt x="3" y="5"/>
                  </a:lnTo>
                  <a:lnTo>
                    <a:pt x="7" y="1"/>
                  </a:lnTo>
                  <a:lnTo>
                    <a:pt x="12" y="0"/>
                  </a:lnTo>
                  <a:lnTo>
                    <a:pt x="16" y="1"/>
                  </a:lnTo>
                  <a:lnTo>
                    <a:pt x="19" y="4"/>
                  </a:lnTo>
                  <a:lnTo>
                    <a:pt x="20" y="4"/>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1" name="Freeform 168">
              <a:extLst>
                <a:ext uri="{FF2B5EF4-FFF2-40B4-BE49-F238E27FC236}">
                  <a16:creationId xmlns:a16="http://schemas.microsoft.com/office/drawing/2014/main" id="{E8BC6110-F6E9-281E-19CF-45ED609B836B}"/>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9">
                  <a:moveTo>
                    <a:pt x="0" y="19"/>
                  </a:moveTo>
                  <a:lnTo>
                    <a:pt x="0" y="16"/>
                  </a:lnTo>
                  <a:lnTo>
                    <a:pt x="0" y="12"/>
                  </a:lnTo>
                  <a:lnTo>
                    <a:pt x="3" y="5"/>
                  </a:lnTo>
                  <a:lnTo>
                    <a:pt x="7" y="1"/>
                  </a:lnTo>
                  <a:lnTo>
                    <a:pt x="12" y="0"/>
                  </a:lnTo>
                  <a:lnTo>
                    <a:pt x="16" y="1"/>
                  </a:lnTo>
                  <a:lnTo>
                    <a:pt x="19" y="4"/>
                  </a:lnTo>
                  <a:lnTo>
                    <a:pt x="2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2" name="Freeform 169">
              <a:extLst>
                <a:ext uri="{FF2B5EF4-FFF2-40B4-BE49-F238E27FC236}">
                  <a16:creationId xmlns:a16="http://schemas.microsoft.com/office/drawing/2014/main" id="{6CB24B3E-894A-2B86-BEFD-8BA41923813C}"/>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w 1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7">
                  <a:moveTo>
                    <a:pt x="0" y="0"/>
                  </a:moveTo>
                  <a:lnTo>
                    <a:pt x="2" y="0"/>
                  </a:lnTo>
                  <a:lnTo>
                    <a:pt x="6" y="0"/>
                  </a:lnTo>
                  <a:lnTo>
                    <a:pt x="10" y="1"/>
                  </a:lnTo>
                  <a:lnTo>
                    <a:pt x="14" y="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3" name="Freeform 170">
              <a:extLst>
                <a:ext uri="{FF2B5EF4-FFF2-40B4-BE49-F238E27FC236}">
                  <a16:creationId xmlns:a16="http://schemas.microsoft.com/office/drawing/2014/main" id="{92AB41D4-D4F8-C081-17C8-1939F64D4D81}"/>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0" y="0"/>
                  </a:moveTo>
                  <a:lnTo>
                    <a:pt x="2" y="0"/>
                  </a:lnTo>
                  <a:lnTo>
                    <a:pt x="6" y="0"/>
                  </a:lnTo>
                  <a:lnTo>
                    <a:pt x="10" y="1"/>
                  </a:lnTo>
                  <a:lnTo>
                    <a:pt x="14"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4" name="Freeform 171">
              <a:extLst>
                <a:ext uri="{FF2B5EF4-FFF2-40B4-BE49-F238E27FC236}">
                  <a16:creationId xmlns:a16="http://schemas.microsoft.com/office/drawing/2014/main" id="{3E089A21-03DA-12DC-4AD1-92F7CE01260F}"/>
                </a:ext>
              </a:extLst>
            </p:cNvPr>
            <p:cNvSpPr>
              <a:spLocks/>
            </p:cNvSpPr>
            <p:nvPr/>
          </p:nvSpPr>
          <p:spPr bwMode="auto">
            <a:xfrm>
              <a:off x="1608454" y="2973648"/>
              <a:ext cx="44965" cy="41956"/>
            </a:xfrm>
            <a:custGeom>
              <a:avLst/>
              <a:gdLst>
                <a:gd name="T0" fmla="*/ 2147483646 w 11"/>
                <a:gd name="T1" fmla="*/ 2147483646 h 15"/>
                <a:gd name="T2" fmla="*/ 2147483646 w 11"/>
                <a:gd name="T3" fmla="*/ 2147483646 h 15"/>
                <a:gd name="T4" fmla="*/ 2147483646 w 11"/>
                <a:gd name="T5" fmla="*/ 2147483646 h 15"/>
                <a:gd name="T6" fmla="*/ 2147483646 w 11"/>
                <a:gd name="T7" fmla="*/ 2147483646 h 15"/>
                <a:gd name="T8" fmla="*/ 0 w 11"/>
                <a:gd name="T9" fmla="*/ 2147483646 h 15"/>
                <a:gd name="T10" fmla="*/ 0 w 11"/>
                <a:gd name="T11" fmla="*/ 2147483646 h 15"/>
                <a:gd name="T12" fmla="*/ 2147483646 w 11"/>
                <a:gd name="T13" fmla="*/ 0 h 15"/>
                <a:gd name="T14" fmla="*/ 2147483646 w 11"/>
                <a:gd name="T15" fmla="*/ 2147483646 h 15"/>
                <a:gd name="T16" fmla="*/ 2147483646 w 11"/>
                <a:gd name="T17" fmla="*/ 2147483646 h 15"/>
                <a:gd name="T18" fmla="*/ 2147483646 w 11"/>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15">
                  <a:moveTo>
                    <a:pt x="11" y="6"/>
                  </a:moveTo>
                  <a:lnTo>
                    <a:pt x="11" y="11"/>
                  </a:lnTo>
                  <a:lnTo>
                    <a:pt x="8" y="15"/>
                  </a:lnTo>
                  <a:lnTo>
                    <a:pt x="4" y="14"/>
                  </a:lnTo>
                  <a:lnTo>
                    <a:pt x="0" y="10"/>
                  </a:lnTo>
                  <a:lnTo>
                    <a:pt x="0" y="4"/>
                  </a:lnTo>
                  <a:lnTo>
                    <a:pt x="3" y="0"/>
                  </a:lnTo>
                  <a:lnTo>
                    <a:pt x="7" y="2"/>
                  </a:lnTo>
                  <a:lnTo>
                    <a:pt x="1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5" name="Freeform 172">
              <a:extLst>
                <a:ext uri="{FF2B5EF4-FFF2-40B4-BE49-F238E27FC236}">
                  <a16:creationId xmlns:a16="http://schemas.microsoft.com/office/drawing/2014/main" id="{6E8526B1-1D4C-8430-3A62-F70EE161EA63}"/>
                </a:ext>
              </a:extLst>
            </p:cNvPr>
            <p:cNvSpPr>
              <a:spLocks/>
            </p:cNvSpPr>
            <p:nvPr/>
          </p:nvSpPr>
          <p:spPr bwMode="auto">
            <a:xfrm>
              <a:off x="3447898" y="2173725"/>
              <a:ext cx="237084" cy="223756"/>
            </a:xfrm>
            <a:custGeom>
              <a:avLst/>
              <a:gdLst>
                <a:gd name="T0" fmla="*/ 0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2147483646 w 58"/>
                <a:gd name="T29" fmla="*/ 2147483646 h 80"/>
                <a:gd name="T30" fmla="*/ 2147483646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0 h 80"/>
                <a:gd name="T44" fmla="*/ 2147483646 w 58"/>
                <a:gd name="T45" fmla="*/ 0 h 80"/>
                <a:gd name="T46" fmla="*/ 2147483646 w 58"/>
                <a:gd name="T47" fmla="*/ 0 h 80"/>
                <a:gd name="T48" fmla="*/ 0 w 58"/>
                <a:gd name="T49" fmla="*/ 2147483646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8" h="80">
                  <a:moveTo>
                    <a:pt x="0" y="41"/>
                  </a:moveTo>
                  <a:lnTo>
                    <a:pt x="1" y="44"/>
                  </a:lnTo>
                  <a:lnTo>
                    <a:pt x="6" y="50"/>
                  </a:lnTo>
                  <a:lnTo>
                    <a:pt x="13" y="57"/>
                  </a:lnTo>
                  <a:lnTo>
                    <a:pt x="22" y="64"/>
                  </a:lnTo>
                  <a:lnTo>
                    <a:pt x="33" y="69"/>
                  </a:lnTo>
                  <a:lnTo>
                    <a:pt x="44" y="74"/>
                  </a:lnTo>
                  <a:lnTo>
                    <a:pt x="53" y="78"/>
                  </a:lnTo>
                  <a:lnTo>
                    <a:pt x="54" y="80"/>
                  </a:lnTo>
                  <a:lnTo>
                    <a:pt x="56" y="80"/>
                  </a:lnTo>
                  <a:lnTo>
                    <a:pt x="57" y="60"/>
                  </a:lnTo>
                  <a:lnTo>
                    <a:pt x="58" y="45"/>
                  </a:lnTo>
                  <a:lnTo>
                    <a:pt x="58" y="34"/>
                  </a:lnTo>
                  <a:lnTo>
                    <a:pt x="58" y="26"/>
                  </a:lnTo>
                  <a:lnTo>
                    <a:pt x="58" y="22"/>
                  </a:lnTo>
                  <a:lnTo>
                    <a:pt x="58" y="20"/>
                  </a:lnTo>
                  <a:lnTo>
                    <a:pt x="45" y="13"/>
                  </a:lnTo>
                  <a:lnTo>
                    <a:pt x="36" y="8"/>
                  </a:lnTo>
                  <a:lnTo>
                    <a:pt x="29" y="4"/>
                  </a:lnTo>
                  <a:lnTo>
                    <a:pt x="24" y="2"/>
                  </a:lnTo>
                  <a:lnTo>
                    <a:pt x="21" y="0"/>
                  </a:lnTo>
                  <a:lnTo>
                    <a:pt x="20" y="0"/>
                  </a:lnTo>
                  <a:lnTo>
                    <a:pt x="0" y="41"/>
                  </a:lnTo>
                  <a:close/>
                </a:path>
              </a:pathLst>
            </a:custGeom>
            <a:solidFill>
              <a:schemeClr val="bg2"/>
            </a:solidFill>
            <a:ln w="12">
              <a:solidFill>
                <a:srgbClr val="000000"/>
              </a:solidFill>
              <a:prstDash val="solid"/>
              <a:round/>
              <a:headEnd/>
              <a:tailEnd/>
            </a:ln>
          </p:spPr>
          <p:txBody>
            <a:bodyPr/>
            <a:lstStyle/>
            <a:p>
              <a:endParaRPr lang="ja-JP" altLang="en-US"/>
            </a:p>
          </p:txBody>
        </p:sp>
        <p:sp>
          <p:nvSpPr>
            <p:cNvPr id="21536" name="Freeform 173">
              <a:extLst>
                <a:ext uri="{FF2B5EF4-FFF2-40B4-BE49-F238E27FC236}">
                  <a16:creationId xmlns:a16="http://schemas.microsoft.com/office/drawing/2014/main" id="{126C7DB2-EF67-6644-2BBC-CCA6944307C0}"/>
                </a:ext>
              </a:extLst>
            </p:cNvPr>
            <p:cNvSpPr>
              <a:spLocks/>
            </p:cNvSpPr>
            <p:nvPr/>
          </p:nvSpPr>
          <p:spPr bwMode="auto">
            <a:xfrm>
              <a:off x="3627755" y="2212883"/>
              <a:ext cx="351538" cy="223756"/>
            </a:xfrm>
            <a:custGeom>
              <a:avLst/>
              <a:gdLst>
                <a:gd name="T0" fmla="*/ 0 w 86"/>
                <a:gd name="T1" fmla="*/ 2147483646 h 80"/>
                <a:gd name="T2" fmla="*/ 0 w 86"/>
                <a:gd name="T3" fmla="*/ 2147483646 h 80"/>
                <a:gd name="T4" fmla="*/ 0 w 86"/>
                <a:gd name="T5" fmla="*/ 2147483646 h 80"/>
                <a:gd name="T6" fmla="*/ 0 w 86"/>
                <a:gd name="T7" fmla="*/ 2147483646 h 80"/>
                <a:gd name="T8" fmla="*/ 0 w 86"/>
                <a:gd name="T9" fmla="*/ 2147483646 h 80"/>
                <a:gd name="T10" fmla="*/ 2147483646 w 86"/>
                <a:gd name="T11" fmla="*/ 2147483646 h 80"/>
                <a:gd name="T12" fmla="*/ 2147483646 w 86"/>
                <a:gd name="T13" fmla="*/ 2147483646 h 80"/>
                <a:gd name="T14" fmla="*/ 2147483646 w 86"/>
                <a:gd name="T15" fmla="*/ 2147483646 h 80"/>
                <a:gd name="T16" fmla="*/ 2147483646 w 86"/>
                <a:gd name="T17" fmla="*/ 2147483646 h 80"/>
                <a:gd name="T18" fmla="*/ 2147483646 w 86"/>
                <a:gd name="T19" fmla="*/ 2147483646 h 80"/>
                <a:gd name="T20" fmla="*/ 2147483646 w 86"/>
                <a:gd name="T21" fmla="*/ 2147483646 h 80"/>
                <a:gd name="T22" fmla="*/ 2147483646 w 86"/>
                <a:gd name="T23" fmla="*/ 2147483646 h 80"/>
                <a:gd name="T24" fmla="*/ 2147483646 w 86"/>
                <a:gd name="T25" fmla="*/ 2147483646 h 80"/>
                <a:gd name="T26" fmla="*/ 2147483646 w 86"/>
                <a:gd name="T27" fmla="*/ 2147483646 h 80"/>
                <a:gd name="T28" fmla="*/ 2147483646 w 86"/>
                <a:gd name="T29" fmla="*/ 2147483646 h 80"/>
                <a:gd name="T30" fmla="*/ 2147483646 w 86"/>
                <a:gd name="T31" fmla="*/ 2147483646 h 80"/>
                <a:gd name="T32" fmla="*/ 2147483646 w 86"/>
                <a:gd name="T33" fmla="*/ 2147483646 h 80"/>
                <a:gd name="T34" fmla="*/ 2147483646 w 86"/>
                <a:gd name="T35" fmla="*/ 2147483646 h 80"/>
                <a:gd name="T36" fmla="*/ 2147483646 w 86"/>
                <a:gd name="T37" fmla="*/ 2147483646 h 80"/>
                <a:gd name="T38" fmla="*/ 2147483646 w 86"/>
                <a:gd name="T39" fmla="*/ 2147483646 h 80"/>
                <a:gd name="T40" fmla="*/ 2147483646 w 86"/>
                <a:gd name="T41" fmla="*/ 2147483646 h 80"/>
                <a:gd name="T42" fmla="*/ 2147483646 w 86"/>
                <a:gd name="T43" fmla="*/ 2147483646 h 80"/>
                <a:gd name="T44" fmla="*/ 2147483646 w 86"/>
                <a:gd name="T45" fmla="*/ 0 h 80"/>
                <a:gd name="T46" fmla="*/ 2147483646 w 86"/>
                <a:gd name="T47" fmla="*/ 0 h 80"/>
                <a:gd name="T48" fmla="*/ 0 w 86"/>
                <a:gd name="T49" fmla="*/ 2147483646 h 80"/>
                <a:gd name="T50" fmla="*/ 0 w 86"/>
                <a:gd name="T51" fmla="*/ 2147483646 h 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6" h="80">
                  <a:moveTo>
                    <a:pt x="0" y="3"/>
                  </a:moveTo>
                  <a:lnTo>
                    <a:pt x="0" y="6"/>
                  </a:lnTo>
                  <a:lnTo>
                    <a:pt x="0" y="11"/>
                  </a:lnTo>
                  <a:lnTo>
                    <a:pt x="0" y="19"/>
                  </a:lnTo>
                  <a:lnTo>
                    <a:pt x="0" y="28"/>
                  </a:lnTo>
                  <a:lnTo>
                    <a:pt x="1" y="40"/>
                  </a:lnTo>
                  <a:lnTo>
                    <a:pt x="1" y="54"/>
                  </a:lnTo>
                  <a:lnTo>
                    <a:pt x="6" y="80"/>
                  </a:lnTo>
                  <a:lnTo>
                    <a:pt x="9" y="78"/>
                  </a:lnTo>
                  <a:lnTo>
                    <a:pt x="17" y="72"/>
                  </a:lnTo>
                  <a:lnTo>
                    <a:pt x="28" y="64"/>
                  </a:lnTo>
                  <a:lnTo>
                    <a:pt x="41" y="55"/>
                  </a:lnTo>
                  <a:lnTo>
                    <a:pt x="55" y="43"/>
                  </a:lnTo>
                  <a:lnTo>
                    <a:pt x="67" y="34"/>
                  </a:lnTo>
                  <a:lnTo>
                    <a:pt x="79" y="23"/>
                  </a:lnTo>
                  <a:lnTo>
                    <a:pt x="86" y="15"/>
                  </a:lnTo>
                  <a:lnTo>
                    <a:pt x="83" y="14"/>
                  </a:lnTo>
                  <a:lnTo>
                    <a:pt x="78" y="11"/>
                  </a:lnTo>
                  <a:lnTo>
                    <a:pt x="69" y="8"/>
                  </a:lnTo>
                  <a:lnTo>
                    <a:pt x="58" y="4"/>
                  </a:lnTo>
                  <a:lnTo>
                    <a:pt x="46" y="2"/>
                  </a:lnTo>
                  <a:lnTo>
                    <a:pt x="32" y="0"/>
                  </a:lnTo>
                  <a:lnTo>
                    <a:pt x="16" y="0"/>
                  </a:lnTo>
                  <a:lnTo>
                    <a:pt x="0" y="3"/>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37" name="Freeform 174">
              <a:extLst>
                <a:ext uri="{FF2B5EF4-FFF2-40B4-BE49-F238E27FC236}">
                  <a16:creationId xmlns:a16="http://schemas.microsoft.com/office/drawing/2014/main" id="{4B32C2B4-642E-C9A5-908F-ADE506C167E7}"/>
                </a:ext>
              </a:extLst>
            </p:cNvPr>
            <p:cNvSpPr>
              <a:spLocks/>
            </p:cNvSpPr>
            <p:nvPr/>
          </p:nvSpPr>
          <p:spPr bwMode="auto">
            <a:xfrm>
              <a:off x="3202638" y="2117785"/>
              <a:ext cx="331101" cy="173409"/>
            </a:xfrm>
            <a:custGeom>
              <a:avLst/>
              <a:gdLst>
                <a:gd name="T0" fmla="*/ 2147483646 w 81"/>
                <a:gd name="T1" fmla="*/ 2147483646 h 62"/>
                <a:gd name="T2" fmla="*/ 2147483646 w 81"/>
                <a:gd name="T3" fmla="*/ 2147483646 h 62"/>
                <a:gd name="T4" fmla="*/ 2147483646 w 81"/>
                <a:gd name="T5" fmla="*/ 2147483646 h 62"/>
                <a:gd name="T6" fmla="*/ 2147483646 w 81"/>
                <a:gd name="T7" fmla="*/ 2147483646 h 62"/>
                <a:gd name="T8" fmla="*/ 2147483646 w 81"/>
                <a:gd name="T9" fmla="*/ 2147483646 h 62"/>
                <a:gd name="T10" fmla="*/ 2147483646 w 81"/>
                <a:gd name="T11" fmla="*/ 2147483646 h 62"/>
                <a:gd name="T12" fmla="*/ 0 w 81"/>
                <a:gd name="T13" fmla="*/ 2147483646 h 62"/>
                <a:gd name="T14" fmla="*/ 0 w 81"/>
                <a:gd name="T15" fmla="*/ 2147483646 h 62"/>
                <a:gd name="T16" fmla="*/ 2147483646 w 81"/>
                <a:gd name="T17" fmla="*/ 2147483646 h 62"/>
                <a:gd name="T18" fmla="*/ 2147483646 w 81"/>
                <a:gd name="T19" fmla="*/ 2147483646 h 62"/>
                <a:gd name="T20" fmla="*/ 2147483646 w 81"/>
                <a:gd name="T21" fmla="*/ 2147483646 h 62"/>
                <a:gd name="T22" fmla="*/ 2147483646 w 81"/>
                <a:gd name="T23" fmla="*/ 2147483646 h 62"/>
                <a:gd name="T24" fmla="*/ 2147483646 w 81"/>
                <a:gd name="T25" fmla="*/ 2147483646 h 62"/>
                <a:gd name="T26" fmla="*/ 2147483646 w 81"/>
                <a:gd name="T27" fmla="*/ 0 h 62"/>
                <a:gd name="T28" fmla="*/ 2147483646 w 81"/>
                <a:gd name="T29" fmla="*/ 2147483646 h 62"/>
                <a:gd name="T30" fmla="*/ 2147483646 w 81"/>
                <a:gd name="T31" fmla="*/ 2147483646 h 62"/>
                <a:gd name="T32" fmla="*/ 2147483646 w 81"/>
                <a:gd name="T33" fmla="*/ 2147483646 h 62"/>
                <a:gd name="T34" fmla="*/ 2147483646 w 81"/>
                <a:gd name="T35" fmla="*/ 2147483646 h 62"/>
                <a:gd name="T36" fmla="*/ 2147483646 w 81"/>
                <a:gd name="T37" fmla="*/ 2147483646 h 62"/>
                <a:gd name="T38" fmla="*/ 2147483646 w 81"/>
                <a:gd name="T39" fmla="*/ 2147483646 h 62"/>
                <a:gd name="T40" fmla="*/ 2147483646 w 81"/>
                <a:gd name="T41" fmla="*/ 2147483646 h 62"/>
                <a:gd name="T42" fmla="*/ 2147483646 w 81"/>
                <a:gd name="T43" fmla="*/ 2147483646 h 62"/>
                <a:gd name="T44" fmla="*/ 2147483646 w 81"/>
                <a:gd name="T45" fmla="*/ 2147483646 h 62"/>
                <a:gd name="T46" fmla="*/ 2147483646 w 81"/>
                <a:gd name="T47" fmla="*/ 2147483646 h 62"/>
                <a:gd name="T48" fmla="*/ 2147483646 w 81"/>
                <a:gd name="T49" fmla="*/ 2147483646 h 62"/>
                <a:gd name="T50" fmla="*/ 2147483646 w 81"/>
                <a:gd name="T51" fmla="*/ 2147483646 h 62"/>
                <a:gd name="T52" fmla="*/ 2147483646 w 81"/>
                <a:gd name="T53" fmla="*/ 2147483646 h 62"/>
                <a:gd name="T54" fmla="*/ 2147483646 w 81"/>
                <a:gd name="T55" fmla="*/ 2147483646 h 62"/>
                <a:gd name="T56" fmla="*/ 2147483646 w 81"/>
                <a:gd name="T57" fmla="*/ 2147483646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 h="62">
                  <a:moveTo>
                    <a:pt x="24" y="60"/>
                  </a:moveTo>
                  <a:lnTo>
                    <a:pt x="23" y="60"/>
                  </a:lnTo>
                  <a:lnTo>
                    <a:pt x="20" y="58"/>
                  </a:lnTo>
                  <a:lnTo>
                    <a:pt x="12" y="54"/>
                  </a:lnTo>
                  <a:lnTo>
                    <a:pt x="4" y="49"/>
                  </a:lnTo>
                  <a:lnTo>
                    <a:pt x="1" y="45"/>
                  </a:lnTo>
                  <a:lnTo>
                    <a:pt x="0" y="41"/>
                  </a:lnTo>
                  <a:lnTo>
                    <a:pt x="0" y="30"/>
                  </a:lnTo>
                  <a:lnTo>
                    <a:pt x="1" y="24"/>
                  </a:lnTo>
                  <a:lnTo>
                    <a:pt x="8" y="18"/>
                  </a:lnTo>
                  <a:lnTo>
                    <a:pt x="17" y="12"/>
                  </a:lnTo>
                  <a:lnTo>
                    <a:pt x="30" y="5"/>
                  </a:lnTo>
                  <a:lnTo>
                    <a:pt x="42" y="1"/>
                  </a:lnTo>
                  <a:lnTo>
                    <a:pt x="53" y="0"/>
                  </a:lnTo>
                  <a:lnTo>
                    <a:pt x="62" y="2"/>
                  </a:lnTo>
                  <a:lnTo>
                    <a:pt x="72" y="8"/>
                  </a:lnTo>
                  <a:lnTo>
                    <a:pt x="77" y="14"/>
                  </a:lnTo>
                  <a:lnTo>
                    <a:pt x="80" y="25"/>
                  </a:lnTo>
                  <a:lnTo>
                    <a:pt x="81" y="32"/>
                  </a:lnTo>
                  <a:lnTo>
                    <a:pt x="80" y="41"/>
                  </a:lnTo>
                  <a:lnTo>
                    <a:pt x="77" y="50"/>
                  </a:lnTo>
                  <a:lnTo>
                    <a:pt x="70" y="57"/>
                  </a:lnTo>
                  <a:lnTo>
                    <a:pt x="62" y="60"/>
                  </a:lnTo>
                  <a:lnTo>
                    <a:pt x="52" y="62"/>
                  </a:lnTo>
                  <a:lnTo>
                    <a:pt x="42" y="62"/>
                  </a:lnTo>
                  <a:lnTo>
                    <a:pt x="33" y="62"/>
                  </a:lnTo>
                  <a:lnTo>
                    <a:pt x="26" y="61"/>
                  </a:lnTo>
                  <a:lnTo>
                    <a:pt x="24" y="6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8" name="Freeform 175">
              <a:extLst>
                <a:ext uri="{FF2B5EF4-FFF2-40B4-BE49-F238E27FC236}">
                  <a16:creationId xmlns:a16="http://schemas.microsoft.com/office/drawing/2014/main" id="{05426BBC-EC69-365E-6DDB-1D32A96A4157}"/>
                </a:ext>
              </a:extLst>
            </p:cNvPr>
            <p:cNvSpPr>
              <a:spLocks/>
            </p:cNvSpPr>
            <p:nvPr/>
          </p:nvSpPr>
          <p:spPr bwMode="auto">
            <a:xfrm>
              <a:off x="3325267" y="2089818"/>
              <a:ext cx="106278" cy="64330"/>
            </a:xfrm>
            <a:custGeom>
              <a:avLst/>
              <a:gdLst>
                <a:gd name="T0" fmla="*/ 2147483646 w 26"/>
                <a:gd name="T1" fmla="*/ 2147483646 h 23"/>
                <a:gd name="T2" fmla="*/ 2147483646 w 26"/>
                <a:gd name="T3" fmla="*/ 2147483646 h 23"/>
                <a:gd name="T4" fmla="*/ 2147483646 w 26"/>
                <a:gd name="T5" fmla="*/ 2147483646 h 23"/>
                <a:gd name="T6" fmla="*/ 0 w 26"/>
                <a:gd name="T7" fmla="*/ 2147483646 h 23"/>
                <a:gd name="T8" fmla="*/ 2147483646 w 26"/>
                <a:gd name="T9" fmla="*/ 2147483646 h 23"/>
                <a:gd name="T10" fmla="*/ 2147483646 w 26"/>
                <a:gd name="T11" fmla="*/ 2147483646 h 23"/>
                <a:gd name="T12" fmla="*/ 2147483646 w 26"/>
                <a:gd name="T13" fmla="*/ 0 h 23"/>
                <a:gd name="T14" fmla="*/ 2147483646 w 26"/>
                <a:gd name="T15" fmla="*/ 2147483646 h 23"/>
                <a:gd name="T16" fmla="*/ 2147483646 w 26"/>
                <a:gd name="T17" fmla="*/ 2147483646 h 23"/>
                <a:gd name="T18" fmla="*/ 2147483646 w 26"/>
                <a:gd name="T19" fmla="*/ 2147483646 h 23"/>
                <a:gd name="T20" fmla="*/ 2147483646 w 26"/>
                <a:gd name="T21" fmla="*/ 2147483646 h 23"/>
                <a:gd name="T22" fmla="*/ 2147483646 w 26"/>
                <a:gd name="T23" fmla="*/ 2147483646 h 23"/>
                <a:gd name="T24" fmla="*/ 2147483646 w 26"/>
                <a:gd name="T25" fmla="*/ 2147483646 h 23"/>
                <a:gd name="T26" fmla="*/ 2147483646 w 26"/>
                <a:gd name="T27" fmla="*/ 2147483646 h 23"/>
                <a:gd name="T28" fmla="*/ 2147483646 w 26"/>
                <a:gd name="T29" fmla="*/ 2147483646 h 23"/>
                <a:gd name="T30" fmla="*/ 2147483646 w 26"/>
                <a:gd name="T31" fmla="*/ 2147483646 h 23"/>
                <a:gd name="T32" fmla="*/ 2147483646 w 26"/>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 h="23">
                  <a:moveTo>
                    <a:pt x="6" y="18"/>
                  </a:moveTo>
                  <a:lnTo>
                    <a:pt x="4" y="16"/>
                  </a:lnTo>
                  <a:lnTo>
                    <a:pt x="2" y="14"/>
                  </a:lnTo>
                  <a:lnTo>
                    <a:pt x="0" y="11"/>
                  </a:lnTo>
                  <a:lnTo>
                    <a:pt x="3" y="6"/>
                  </a:lnTo>
                  <a:lnTo>
                    <a:pt x="8" y="2"/>
                  </a:lnTo>
                  <a:lnTo>
                    <a:pt x="15" y="0"/>
                  </a:lnTo>
                  <a:lnTo>
                    <a:pt x="20" y="2"/>
                  </a:lnTo>
                  <a:lnTo>
                    <a:pt x="23" y="6"/>
                  </a:lnTo>
                  <a:lnTo>
                    <a:pt x="26" y="12"/>
                  </a:lnTo>
                  <a:lnTo>
                    <a:pt x="24" y="18"/>
                  </a:lnTo>
                  <a:lnTo>
                    <a:pt x="20" y="23"/>
                  </a:lnTo>
                  <a:lnTo>
                    <a:pt x="16" y="23"/>
                  </a:lnTo>
                  <a:lnTo>
                    <a:pt x="12" y="20"/>
                  </a:lnTo>
                  <a:lnTo>
                    <a:pt x="7" y="19"/>
                  </a:lnTo>
                  <a:lnTo>
                    <a:pt x="6"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9" name="Freeform 176">
              <a:extLst>
                <a:ext uri="{FF2B5EF4-FFF2-40B4-BE49-F238E27FC236}">
                  <a16:creationId xmlns:a16="http://schemas.microsoft.com/office/drawing/2014/main" id="{FA99A142-DD46-0DA1-30A1-336792FC9969}"/>
                </a:ext>
              </a:extLst>
            </p:cNvPr>
            <p:cNvSpPr>
              <a:spLocks/>
            </p:cNvSpPr>
            <p:nvPr/>
          </p:nvSpPr>
          <p:spPr bwMode="auto">
            <a:xfrm>
              <a:off x="3272125" y="2098210"/>
              <a:ext cx="102192" cy="64330"/>
            </a:xfrm>
            <a:custGeom>
              <a:avLst/>
              <a:gdLst>
                <a:gd name="T0" fmla="*/ 2147483646 w 25"/>
                <a:gd name="T1" fmla="*/ 2147483646 h 23"/>
                <a:gd name="T2" fmla="*/ 2147483646 w 25"/>
                <a:gd name="T3" fmla="*/ 2147483646 h 23"/>
                <a:gd name="T4" fmla="*/ 2147483646 w 25"/>
                <a:gd name="T5" fmla="*/ 2147483646 h 23"/>
                <a:gd name="T6" fmla="*/ 0 w 25"/>
                <a:gd name="T7" fmla="*/ 2147483646 h 23"/>
                <a:gd name="T8" fmla="*/ 2147483646 w 25"/>
                <a:gd name="T9" fmla="*/ 2147483646 h 23"/>
                <a:gd name="T10" fmla="*/ 2147483646 w 25"/>
                <a:gd name="T11" fmla="*/ 2147483646 h 23"/>
                <a:gd name="T12" fmla="*/ 2147483646 w 25"/>
                <a:gd name="T13" fmla="*/ 0 h 23"/>
                <a:gd name="T14" fmla="*/ 2147483646 w 25"/>
                <a:gd name="T15" fmla="*/ 2147483646 h 23"/>
                <a:gd name="T16" fmla="*/ 2147483646 w 25"/>
                <a:gd name="T17" fmla="*/ 2147483646 h 23"/>
                <a:gd name="T18" fmla="*/ 2147483646 w 25"/>
                <a:gd name="T19" fmla="*/ 2147483646 h 23"/>
                <a:gd name="T20" fmla="*/ 2147483646 w 25"/>
                <a:gd name="T21" fmla="*/ 2147483646 h 23"/>
                <a:gd name="T22" fmla="*/ 2147483646 w 25"/>
                <a:gd name="T23" fmla="*/ 2147483646 h 23"/>
                <a:gd name="T24" fmla="*/ 2147483646 w 25"/>
                <a:gd name="T25" fmla="*/ 2147483646 h 23"/>
                <a:gd name="T26" fmla="*/ 2147483646 w 25"/>
                <a:gd name="T27" fmla="*/ 2147483646 h 23"/>
                <a:gd name="T28" fmla="*/ 2147483646 w 25"/>
                <a:gd name="T29" fmla="*/ 2147483646 h 23"/>
                <a:gd name="T30" fmla="*/ 2147483646 w 25"/>
                <a:gd name="T31" fmla="*/ 2147483646 h 23"/>
                <a:gd name="T32" fmla="*/ 2147483646 w 25"/>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23">
                  <a:moveTo>
                    <a:pt x="6" y="17"/>
                  </a:moveTo>
                  <a:lnTo>
                    <a:pt x="4" y="17"/>
                  </a:lnTo>
                  <a:lnTo>
                    <a:pt x="3" y="15"/>
                  </a:lnTo>
                  <a:lnTo>
                    <a:pt x="0" y="11"/>
                  </a:lnTo>
                  <a:lnTo>
                    <a:pt x="3" y="7"/>
                  </a:lnTo>
                  <a:lnTo>
                    <a:pt x="9" y="3"/>
                  </a:lnTo>
                  <a:lnTo>
                    <a:pt x="15" y="0"/>
                  </a:lnTo>
                  <a:lnTo>
                    <a:pt x="20" y="1"/>
                  </a:lnTo>
                  <a:lnTo>
                    <a:pt x="24" y="7"/>
                  </a:lnTo>
                  <a:lnTo>
                    <a:pt x="25" y="12"/>
                  </a:lnTo>
                  <a:lnTo>
                    <a:pt x="25" y="17"/>
                  </a:lnTo>
                  <a:lnTo>
                    <a:pt x="20" y="23"/>
                  </a:lnTo>
                  <a:lnTo>
                    <a:pt x="17" y="23"/>
                  </a:lnTo>
                  <a:lnTo>
                    <a:pt x="12" y="21"/>
                  </a:lnTo>
                  <a:lnTo>
                    <a:pt x="8" y="19"/>
                  </a:lnTo>
                  <a:lnTo>
                    <a:pt x="6" y="1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0" name="Freeform 177">
              <a:extLst>
                <a:ext uri="{FF2B5EF4-FFF2-40B4-BE49-F238E27FC236}">
                  <a16:creationId xmlns:a16="http://schemas.microsoft.com/office/drawing/2014/main" id="{07DF18A6-70C5-C7CC-2297-50595399D7E0}"/>
                </a:ext>
              </a:extLst>
            </p:cNvPr>
            <p:cNvSpPr>
              <a:spLocks/>
            </p:cNvSpPr>
            <p:nvPr/>
          </p:nvSpPr>
          <p:spPr bwMode="auto">
            <a:xfrm>
              <a:off x="3223077" y="2120585"/>
              <a:ext cx="110367" cy="69923"/>
            </a:xfrm>
            <a:custGeom>
              <a:avLst/>
              <a:gdLst>
                <a:gd name="T0" fmla="*/ 2147483646 w 27"/>
                <a:gd name="T1" fmla="*/ 2147483646 h 25"/>
                <a:gd name="T2" fmla="*/ 2147483646 w 27"/>
                <a:gd name="T3" fmla="*/ 2147483646 h 25"/>
                <a:gd name="T4" fmla="*/ 2147483646 w 27"/>
                <a:gd name="T5" fmla="*/ 2147483646 h 25"/>
                <a:gd name="T6" fmla="*/ 0 w 27"/>
                <a:gd name="T7" fmla="*/ 2147483646 h 25"/>
                <a:gd name="T8" fmla="*/ 0 w 27"/>
                <a:gd name="T9" fmla="*/ 2147483646 h 25"/>
                <a:gd name="T10" fmla="*/ 2147483646 w 27"/>
                <a:gd name="T11" fmla="*/ 2147483646 h 25"/>
                <a:gd name="T12" fmla="*/ 2147483646 w 27"/>
                <a:gd name="T13" fmla="*/ 2147483646 h 25"/>
                <a:gd name="T14" fmla="*/ 2147483646 w 27"/>
                <a:gd name="T15" fmla="*/ 0 h 25"/>
                <a:gd name="T16" fmla="*/ 2147483646 w 27"/>
                <a:gd name="T17" fmla="*/ 2147483646 h 25"/>
                <a:gd name="T18" fmla="*/ 2147483646 w 27"/>
                <a:gd name="T19" fmla="*/ 2147483646 h 25"/>
                <a:gd name="T20" fmla="*/ 2147483646 w 27"/>
                <a:gd name="T21" fmla="*/ 2147483646 h 25"/>
                <a:gd name="T22" fmla="*/ 2147483646 w 27"/>
                <a:gd name="T23" fmla="*/ 2147483646 h 25"/>
                <a:gd name="T24" fmla="*/ 2147483646 w 27"/>
                <a:gd name="T25" fmla="*/ 2147483646 h 25"/>
                <a:gd name="T26" fmla="*/ 2147483646 w 27"/>
                <a:gd name="T27" fmla="*/ 2147483646 h 25"/>
                <a:gd name="T28" fmla="*/ 2147483646 w 27"/>
                <a:gd name="T29" fmla="*/ 2147483646 h 25"/>
                <a:gd name="T30" fmla="*/ 2147483646 w 27"/>
                <a:gd name="T31" fmla="*/ 2147483646 h 25"/>
                <a:gd name="T32" fmla="*/ 2147483646 w 27"/>
                <a:gd name="T33" fmla="*/ 2147483646 h 25"/>
                <a:gd name="T34" fmla="*/ 2147483646 w 27"/>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5">
                  <a:moveTo>
                    <a:pt x="6" y="19"/>
                  </a:moveTo>
                  <a:lnTo>
                    <a:pt x="4" y="17"/>
                  </a:lnTo>
                  <a:lnTo>
                    <a:pt x="2" y="16"/>
                  </a:lnTo>
                  <a:lnTo>
                    <a:pt x="0" y="12"/>
                  </a:lnTo>
                  <a:lnTo>
                    <a:pt x="0" y="9"/>
                  </a:lnTo>
                  <a:lnTo>
                    <a:pt x="3" y="7"/>
                  </a:lnTo>
                  <a:lnTo>
                    <a:pt x="10" y="1"/>
                  </a:lnTo>
                  <a:lnTo>
                    <a:pt x="15" y="0"/>
                  </a:lnTo>
                  <a:lnTo>
                    <a:pt x="20" y="1"/>
                  </a:lnTo>
                  <a:lnTo>
                    <a:pt x="25" y="7"/>
                  </a:lnTo>
                  <a:lnTo>
                    <a:pt x="27" y="15"/>
                  </a:lnTo>
                  <a:lnTo>
                    <a:pt x="25" y="19"/>
                  </a:lnTo>
                  <a:lnTo>
                    <a:pt x="21" y="24"/>
                  </a:lnTo>
                  <a:lnTo>
                    <a:pt x="18" y="25"/>
                  </a:lnTo>
                  <a:lnTo>
                    <a:pt x="12" y="23"/>
                  </a:lnTo>
                  <a:lnTo>
                    <a:pt x="8" y="20"/>
                  </a:lnTo>
                  <a:lnTo>
                    <a:pt x="6" y="19"/>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1" name="Freeform 178">
              <a:extLst>
                <a:ext uri="{FF2B5EF4-FFF2-40B4-BE49-F238E27FC236}">
                  <a16:creationId xmlns:a16="http://schemas.microsoft.com/office/drawing/2014/main" id="{C0721098-6566-8A3F-7D56-5EA1D19246B9}"/>
                </a:ext>
              </a:extLst>
            </p:cNvPr>
            <p:cNvSpPr>
              <a:spLocks/>
            </p:cNvSpPr>
            <p:nvPr/>
          </p:nvSpPr>
          <p:spPr bwMode="auto">
            <a:xfrm>
              <a:off x="3198548" y="2162538"/>
              <a:ext cx="106278" cy="69923"/>
            </a:xfrm>
            <a:custGeom>
              <a:avLst/>
              <a:gdLst>
                <a:gd name="T0" fmla="*/ 2147483646 w 26"/>
                <a:gd name="T1" fmla="*/ 2147483646 h 25"/>
                <a:gd name="T2" fmla="*/ 2147483646 w 26"/>
                <a:gd name="T3" fmla="*/ 2147483646 h 25"/>
                <a:gd name="T4" fmla="*/ 2147483646 w 26"/>
                <a:gd name="T5" fmla="*/ 2147483646 h 25"/>
                <a:gd name="T6" fmla="*/ 0 w 26"/>
                <a:gd name="T7" fmla="*/ 2147483646 h 25"/>
                <a:gd name="T8" fmla="*/ 2147483646 w 26"/>
                <a:gd name="T9" fmla="*/ 2147483646 h 25"/>
                <a:gd name="T10" fmla="*/ 2147483646 w 26"/>
                <a:gd name="T11" fmla="*/ 2147483646 h 25"/>
                <a:gd name="T12" fmla="*/ 2147483646 w 26"/>
                <a:gd name="T13" fmla="*/ 2147483646 h 25"/>
                <a:gd name="T14" fmla="*/ 2147483646 w 26"/>
                <a:gd name="T15" fmla="*/ 0 h 25"/>
                <a:gd name="T16" fmla="*/ 2147483646 w 26"/>
                <a:gd name="T17" fmla="*/ 2147483646 h 25"/>
                <a:gd name="T18" fmla="*/ 2147483646 w 26"/>
                <a:gd name="T19" fmla="*/ 2147483646 h 25"/>
                <a:gd name="T20" fmla="*/ 2147483646 w 26"/>
                <a:gd name="T21" fmla="*/ 2147483646 h 25"/>
                <a:gd name="T22" fmla="*/ 2147483646 w 26"/>
                <a:gd name="T23" fmla="*/ 2147483646 h 25"/>
                <a:gd name="T24" fmla="*/ 2147483646 w 26"/>
                <a:gd name="T25" fmla="*/ 2147483646 h 25"/>
                <a:gd name="T26" fmla="*/ 2147483646 w 26"/>
                <a:gd name="T27" fmla="*/ 2147483646 h 25"/>
                <a:gd name="T28" fmla="*/ 2147483646 w 26"/>
                <a:gd name="T29" fmla="*/ 2147483646 h 25"/>
                <a:gd name="T30" fmla="*/ 2147483646 w 26"/>
                <a:gd name="T31" fmla="*/ 2147483646 h 25"/>
                <a:gd name="T32" fmla="*/ 2147483646 w 26"/>
                <a:gd name="T33" fmla="*/ 2147483646 h 25"/>
                <a:gd name="T34" fmla="*/ 2147483646 w 26"/>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5">
                  <a:moveTo>
                    <a:pt x="5" y="18"/>
                  </a:moveTo>
                  <a:lnTo>
                    <a:pt x="4" y="17"/>
                  </a:lnTo>
                  <a:lnTo>
                    <a:pt x="1" y="16"/>
                  </a:lnTo>
                  <a:lnTo>
                    <a:pt x="0" y="12"/>
                  </a:lnTo>
                  <a:lnTo>
                    <a:pt x="1" y="9"/>
                  </a:lnTo>
                  <a:lnTo>
                    <a:pt x="2" y="6"/>
                  </a:lnTo>
                  <a:lnTo>
                    <a:pt x="9" y="2"/>
                  </a:lnTo>
                  <a:lnTo>
                    <a:pt x="14" y="0"/>
                  </a:lnTo>
                  <a:lnTo>
                    <a:pt x="21" y="2"/>
                  </a:lnTo>
                  <a:lnTo>
                    <a:pt x="25" y="6"/>
                  </a:lnTo>
                  <a:lnTo>
                    <a:pt x="26" y="14"/>
                  </a:lnTo>
                  <a:lnTo>
                    <a:pt x="25" y="18"/>
                  </a:lnTo>
                  <a:lnTo>
                    <a:pt x="21" y="24"/>
                  </a:lnTo>
                  <a:lnTo>
                    <a:pt x="17" y="25"/>
                  </a:lnTo>
                  <a:lnTo>
                    <a:pt x="12" y="22"/>
                  </a:lnTo>
                  <a:lnTo>
                    <a:pt x="8" y="20"/>
                  </a:lnTo>
                  <a:lnTo>
                    <a:pt x="5"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2" name="Freeform 179">
              <a:extLst>
                <a:ext uri="{FF2B5EF4-FFF2-40B4-BE49-F238E27FC236}">
                  <a16:creationId xmlns:a16="http://schemas.microsoft.com/office/drawing/2014/main" id="{0FD9553E-A3C1-D4C5-5EC4-5E190186FBFD}"/>
                </a:ext>
              </a:extLst>
            </p:cNvPr>
            <p:cNvSpPr>
              <a:spLocks/>
            </p:cNvSpPr>
            <p:nvPr/>
          </p:nvSpPr>
          <p:spPr bwMode="auto">
            <a:xfrm>
              <a:off x="3337529" y="2218476"/>
              <a:ext cx="114454" cy="44751"/>
            </a:xfrm>
            <a:custGeom>
              <a:avLst/>
              <a:gdLst>
                <a:gd name="T0" fmla="*/ 0 w 28"/>
                <a:gd name="T1" fmla="*/ 2147483646 h 16"/>
                <a:gd name="T2" fmla="*/ 2147483646 w 28"/>
                <a:gd name="T3" fmla="*/ 2147483646 h 16"/>
                <a:gd name="T4" fmla="*/ 2147483646 w 28"/>
                <a:gd name="T5" fmla="*/ 2147483646 h 16"/>
                <a:gd name="T6" fmla="*/ 2147483646 w 28"/>
                <a:gd name="T7" fmla="*/ 2147483646 h 16"/>
                <a:gd name="T8" fmla="*/ 2147483646 w 28"/>
                <a:gd name="T9" fmla="*/ 0 h 16"/>
                <a:gd name="T10" fmla="*/ 2147483646 w 28"/>
                <a:gd name="T11" fmla="*/ 0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16">
                  <a:moveTo>
                    <a:pt x="0" y="9"/>
                  </a:moveTo>
                  <a:lnTo>
                    <a:pt x="1" y="8"/>
                  </a:lnTo>
                  <a:lnTo>
                    <a:pt x="5" y="5"/>
                  </a:lnTo>
                  <a:lnTo>
                    <a:pt x="9" y="2"/>
                  </a:lnTo>
                  <a:lnTo>
                    <a:pt x="15" y="0"/>
                  </a:lnTo>
                  <a:lnTo>
                    <a:pt x="20" y="0"/>
                  </a:lnTo>
                  <a:lnTo>
                    <a:pt x="25" y="2"/>
                  </a:lnTo>
                  <a:lnTo>
                    <a:pt x="27" y="6"/>
                  </a:lnTo>
                  <a:lnTo>
                    <a:pt x="28" y="12"/>
                  </a:lnTo>
                  <a:lnTo>
                    <a:pt x="28" y="1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43" name="Freeform 180">
              <a:extLst>
                <a:ext uri="{FF2B5EF4-FFF2-40B4-BE49-F238E27FC236}">
                  <a16:creationId xmlns:a16="http://schemas.microsoft.com/office/drawing/2014/main" id="{F5A411CA-FBFB-8423-46D3-3201D11ACAEB}"/>
                </a:ext>
              </a:extLst>
            </p:cNvPr>
            <p:cNvSpPr>
              <a:spLocks/>
            </p:cNvSpPr>
            <p:nvPr/>
          </p:nvSpPr>
          <p:spPr bwMode="auto">
            <a:xfrm>
              <a:off x="3480599" y="2187713"/>
              <a:ext cx="102192" cy="131456"/>
            </a:xfrm>
            <a:custGeom>
              <a:avLst/>
              <a:gdLst>
                <a:gd name="T0" fmla="*/ 2147483646 w 25"/>
                <a:gd name="T1" fmla="*/ 0 h 47"/>
                <a:gd name="T2" fmla="*/ 2147483646 w 25"/>
                <a:gd name="T3" fmla="*/ 2147483646 h 47"/>
                <a:gd name="T4" fmla="*/ 2147483646 w 25"/>
                <a:gd name="T5" fmla="*/ 2147483646 h 47"/>
                <a:gd name="T6" fmla="*/ 2147483646 w 25"/>
                <a:gd name="T7" fmla="*/ 2147483646 h 47"/>
                <a:gd name="T8" fmla="*/ 2147483646 w 25"/>
                <a:gd name="T9" fmla="*/ 2147483646 h 47"/>
                <a:gd name="T10" fmla="*/ 2147483646 w 25"/>
                <a:gd name="T11" fmla="*/ 2147483646 h 47"/>
                <a:gd name="T12" fmla="*/ 2147483646 w 25"/>
                <a:gd name="T13" fmla="*/ 2147483646 h 47"/>
                <a:gd name="T14" fmla="*/ 2147483646 w 25"/>
                <a:gd name="T15" fmla="*/ 2147483646 h 47"/>
                <a:gd name="T16" fmla="*/ 0 w 25"/>
                <a:gd name="T17" fmla="*/ 214748364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7">
                  <a:moveTo>
                    <a:pt x="24" y="0"/>
                  </a:moveTo>
                  <a:lnTo>
                    <a:pt x="24" y="3"/>
                  </a:lnTo>
                  <a:lnTo>
                    <a:pt x="25" y="7"/>
                  </a:lnTo>
                  <a:lnTo>
                    <a:pt x="25" y="12"/>
                  </a:lnTo>
                  <a:lnTo>
                    <a:pt x="24" y="20"/>
                  </a:lnTo>
                  <a:lnTo>
                    <a:pt x="21" y="28"/>
                  </a:lnTo>
                  <a:lnTo>
                    <a:pt x="17" y="35"/>
                  </a:lnTo>
                  <a:lnTo>
                    <a:pt x="10" y="41"/>
                  </a:lnTo>
                  <a:lnTo>
                    <a:pt x="0" y="47"/>
                  </a:lnTo>
                </a:path>
              </a:pathLst>
            </a:custGeom>
            <a:solidFill>
              <a:schemeClr val="bg2"/>
            </a:solidFill>
            <a:ln w="7">
              <a:solidFill>
                <a:srgbClr val="000000"/>
              </a:solidFill>
              <a:prstDash val="solid"/>
              <a:round/>
              <a:headEnd/>
              <a:tailEnd/>
            </a:ln>
          </p:spPr>
          <p:txBody>
            <a:bodyPr/>
            <a:lstStyle/>
            <a:p>
              <a:endParaRPr lang="ja-JP" altLang="en-US"/>
            </a:p>
          </p:txBody>
        </p:sp>
        <p:sp>
          <p:nvSpPr>
            <p:cNvPr id="21544" name="Freeform 181">
              <a:extLst>
                <a:ext uri="{FF2B5EF4-FFF2-40B4-BE49-F238E27FC236}">
                  <a16:creationId xmlns:a16="http://schemas.microsoft.com/office/drawing/2014/main" id="{67B232C5-7A24-C665-DE74-D439AE2F443E}"/>
                </a:ext>
              </a:extLst>
            </p:cNvPr>
            <p:cNvSpPr>
              <a:spLocks/>
            </p:cNvSpPr>
            <p:nvPr/>
          </p:nvSpPr>
          <p:spPr bwMode="auto">
            <a:xfrm>
              <a:off x="3202638" y="2274415"/>
              <a:ext cx="282049" cy="226553"/>
            </a:xfrm>
            <a:custGeom>
              <a:avLst/>
              <a:gdLst>
                <a:gd name="T0" fmla="*/ 2147483646 w 69"/>
                <a:gd name="T1" fmla="*/ 2147483646 h 81"/>
                <a:gd name="T2" fmla="*/ 2147483646 w 69"/>
                <a:gd name="T3" fmla="*/ 2147483646 h 81"/>
                <a:gd name="T4" fmla="*/ 2147483646 w 69"/>
                <a:gd name="T5" fmla="*/ 2147483646 h 81"/>
                <a:gd name="T6" fmla="*/ 2147483646 w 69"/>
                <a:gd name="T7" fmla="*/ 2147483646 h 81"/>
                <a:gd name="T8" fmla="*/ 2147483646 w 69"/>
                <a:gd name="T9" fmla="*/ 2147483646 h 81"/>
                <a:gd name="T10" fmla="*/ 2147483646 w 69"/>
                <a:gd name="T11" fmla="*/ 2147483646 h 81"/>
                <a:gd name="T12" fmla="*/ 2147483646 w 69"/>
                <a:gd name="T13" fmla="*/ 2147483646 h 81"/>
                <a:gd name="T14" fmla="*/ 2147483646 w 69"/>
                <a:gd name="T15" fmla="*/ 2147483646 h 81"/>
                <a:gd name="T16" fmla="*/ 0 w 69"/>
                <a:gd name="T17" fmla="*/ 2147483646 h 81"/>
                <a:gd name="T18" fmla="*/ 0 w 69"/>
                <a:gd name="T19" fmla="*/ 2147483646 h 81"/>
                <a:gd name="T20" fmla="*/ 2147483646 w 69"/>
                <a:gd name="T21" fmla="*/ 2147483646 h 81"/>
                <a:gd name="T22" fmla="*/ 2147483646 w 69"/>
                <a:gd name="T23" fmla="*/ 2147483646 h 81"/>
                <a:gd name="T24" fmla="*/ 2147483646 w 69"/>
                <a:gd name="T25" fmla="*/ 2147483646 h 81"/>
                <a:gd name="T26" fmla="*/ 2147483646 w 69"/>
                <a:gd name="T27" fmla="*/ 2147483646 h 81"/>
                <a:gd name="T28" fmla="*/ 2147483646 w 69"/>
                <a:gd name="T29" fmla="*/ 2147483646 h 81"/>
                <a:gd name="T30" fmla="*/ 2147483646 w 69"/>
                <a:gd name="T31" fmla="*/ 2147483646 h 81"/>
                <a:gd name="T32" fmla="*/ 2147483646 w 69"/>
                <a:gd name="T33" fmla="*/ 2147483646 h 81"/>
                <a:gd name="T34" fmla="*/ 2147483646 w 69"/>
                <a:gd name="T35" fmla="*/ 2147483646 h 81"/>
                <a:gd name="T36" fmla="*/ 2147483646 w 69"/>
                <a:gd name="T37" fmla="*/ 2147483646 h 81"/>
                <a:gd name="T38" fmla="*/ 2147483646 w 69"/>
                <a:gd name="T39" fmla="*/ 2147483646 h 81"/>
                <a:gd name="T40" fmla="*/ 2147483646 w 69"/>
                <a:gd name="T41" fmla="*/ 2147483646 h 81"/>
                <a:gd name="T42" fmla="*/ 2147483646 w 69"/>
                <a:gd name="T43" fmla="*/ 2147483646 h 81"/>
                <a:gd name="T44" fmla="*/ 2147483646 w 69"/>
                <a:gd name="T45" fmla="*/ 2147483646 h 81"/>
                <a:gd name="T46" fmla="*/ 2147483646 w 69"/>
                <a:gd name="T47" fmla="*/ 0 h 81"/>
                <a:gd name="T48" fmla="*/ 2147483646 w 69"/>
                <a:gd name="T49" fmla="*/ 2147483646 h 81"/>
                <a:gd name="T50" fmla="*/ 2147483646 w 69"/>
                <a:gd name="T51" fmla="*/ 2147483646 h 81"/>
                <a:gd name="T52" fmla="*/ 2147483646 w 69"/>
                <a:gd name="T53" fmla="*/ 2147483646 h 81"/>
                <a:gd name="T54" fmla="*/ 2147483646 w 69"/>
                <a:gd name="T55" fmla="*/ 2147483646 h 81"/>
                <a:gd name="T56" fmla="*/ 2147483646 w 69"/>
                <a:gd name="T57" fmla="*/ 2147483646 h 81"/>
                <a:gd name="T58" fmla="*/ 2147483646 w 69"/>
                <a:gd name="T59" fmla="*/ 2147483646 h 81"/>
                <a:gd name="T60" fmla="*/ 2147483646 w 69"/>
                <a:gd name="T61" fmla="*/ 2147483646 h 81"/>
                <a:gd name="T62" fmla="*/ 2147483646 w 69"/>
                <a:gd name="T63" fmla="*/ 2147483646 h 81"/>
                <a:gd name="T64" fmla="*/ 2147483646 w 69"/>
                <a:gd name="T65" fmla="*/ 2147483646 h 81"/>
                <a:gd name="T66" fmla="*/ 2147483646 w 69"/>
                <a:gd name="T67" fmla="*/ 2147483646 h 81"/>
                <a:gd name="T68" fmla="*/ 2147483646 w 69"/>
                <a:gd name="T69" fmla="*/ 2147483646 h 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9" h="81">
                  <a:moveTo>
                    <a:pt x="41" y="81"/>
                  </a:moveTo>
                  <a:lnTo>
                    <a:pt x="40" y="81"/>
                  </a:lnTo>
                  <a:lnTo>
                    <a:pt x="36" y="78"/>
                  </a:lnTo>
                  <a:lnTo>
                    <a:pt x="29" y="76"/>
                  </a:lnTo>
                  <a:lnTo>
                    <a:pt x="23" y="72"/>
                  </a:lnTo>
                  <a:lnTo>
                    <a:pt x="9" y="64"/>
                  </a:lnTo>
                  <a:lnTo>
                    <a:pt x="4" y="58"/>
                  </a:lnTo>
                  <a:lnTo>
                    <a:pt x="1" y="56"/>
                  </a:lnTo>
                  <a:lnTo>
                    <a:pt x="0" y="49"/>
                  </a:lnTo>
                  <a:lnTo>
                    <a:pt x="0" y="45"/>
                  </a:lnTo>
                  <a:lnTo>
                    <a:pt x="3" y="42"/>
                  </a:lnTo>
                  <a:lnTo>
                    <a:pt x="3" y="41"/>
                  </a:lnTo>
                  <a:lnTo>
                    <a:pt x="3" y="40"/>
                  </a:lnTo>
                  <a:lnTo>
                    <a:pt x="3" y="34"/>
                  </a:lnTo>
                  <a:lnTo>
                    <a:pt x="5" y="29"/>
                  </a:lnTo>
                  <a:lnTo>
                    <a:pt x="11" y="28"/>
                  </a:lnTo>
                  <a:lnTo>
                    <a:pt x="11" y="26"/>
                  </a:lnTo>
                  <a:lnTo>
                    <a:pt x="9" y="22"/>
                  </a:lnTo>
                  <a:lnTo>
                    <a:pt x="9" y="18"/>
                  </a:lnTo>
                  <a:lnTo>
                    <a:pt x="13" y="14"/>
                  </a:lnTo>
                  <a:lnTo>
                    <a:pt x="15" y="12"/>
                  </a:lnTo>
                  <a:lnTo>
                    <a:pt x="16" y="8"/>
                  </a:lnTo>
                  <a:lnTo>
                    <a:pt x="20" y="2"/>
                  </a:lnTo>
                  <a:lnTo>
                    <a:pt x="28" y="0"/>
                  </a:lnTo>
                  <a:lnTo>
                    <a:pt x="48" y="1"/>
                  </a:lnTo>
                  <a:lnTo>
                    <a:pt x="56" y="4"/>
                  </a:lnTo>
                  <a:lnTo>
                    <a:pt x="62" y="6"/>
                  </a:lnTo>
                  <a:lnTo>
                    <a:pt x="65" y="10"/>
                  </a:lnTo>
                  <a:lnTo>
                    <a:pt x="66" y="17"/>
                  </a:lnTo>
                  <a:lnTo>
                    <a:pt x="68" y="33"/>
                  </a:lnTo>
                  <a:lnTo>
                    <a:pt x="68" y="41"/>
                  </a:lnTo>
                  <a:lnTo>
                    <a:pt x="69" y="48"/>
                  </a:lnTo>
                  <a:lnTo>
                    <a:pt x="69" y="53"/>
                  </a:lnTo>
                  <a:lnTo>
                    <a:pt x="69" y="54"/>
                  </a:lnTo>
                  <a:lnTo>
                    <a:pt x="41" y="8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5" name="Line 182">
              <a:extLst>
                <a:ext uri="{FF2B5EF4-FFF2-40B4-BE49-F238E27FC236}">
                  <a16:creationId xmlns:a16="http://schemas.microsoft.com/office/drawing/2014/main" id="{ED66DEE7-5DB1-7066-4D8E-890DE6D93675}"/>
                </a:ext>
              </a:extLst>
            </p:cNvPr>
            <p:cNvSpPr>
              <a:spLocks noChangeShapeType="1"/>
            </p:cNvSpPr>
            <p:nvPr/>
          </p:nvSpPr>
          <p:spPr bwMode="auto">
            <a:xfrm>
              <a:off x="3255775" y="2313573"/>
              <a:ext cx="49053" cy="1118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6" name="Line 183">
              <a:extLst>
                <a:ext uri="{FF2B5EF4-FFF2-40B4-BE49-F238E27FC236}">
                  <a16:creationId xmlns:a16="http://schemas.microsoft.com/office/drawing/2014/main" id="{28FCF26F-D358-46C0-ED7A-19BD76D2DD34}"/>
                </a:ext>
              </a:extLst>
            </p:cNvPr>
            <p:cNvSpPr>
              <a:spLocks noChangeShapeType="1"/>
            </p:cNvSpPr>
            <p:nvPr/>
          </p:nvSpPr>
          <p:spPr bwMode="auto">
            <a:xfrm>
              <a:off x="3247603" y="2352729"/>
              <a:ext cx="32701" cy="16781"/>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7" name="Line 184">
              <a:extLst>
                <a:ext uri="{FF2B5EF4-FFF2-40B4-BE49-F238E27FC236}">
                  <a16:creationId xmlns:a16="http://schemas.microsoft.com/office/drawing/2014/main" id="{B396A786-48D5-F370-340C-80FA61295B7A}"/>
                </a:ext>
              </a:extLst>
            </p:cNvPr>
            <p:cNvSpPr>
              <a:spLocks noChangeShapeType="1"/>
            </p:cNvSpPr>
            <p:nvPr/>
          </p:nvSpPr>
          <p:spPr bwMode="auto">
            <a:xfrm>
              <a:off x="3214900" y="2389090"/>
              <a:ext cx="40878" cy="22374"/>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8" name="Freeform 185">
              <a:extLst>
                <a:ext uri="{FF2B5EF4-FFF2-40B4-BE49-F238E27FC236}">
                  <a16:creationId xmlns:a16="http://schemas.microsoft.com/office/drawing/2014/main" id="{5012E1B5-F33B-EF58-3156-C62D8C9D5E21}"/>
                </a:ext>
              </a:extLst>
            </p:cNvPr>
            <p:cNvSpPr>
              <a:spLocks/>
            </p:cNvSpPr>
            <p:nvPr/>
          </p:nvSpPr>
          <p:spPr bwMode="auto">
            <a:xfrm>
              <a:off x="3627755" y="2235257"/>
              <a:ext cx="138981" cy="78314"/>
            </a:xfrm>
            <a:custGeom>
              <a:avLst/>
              <a:gdLst>
                <a:gd name="T0" fmla="*/ 0 w 34"/>
                <a:gd name="T1" fmla="*/ 2147483646 h 28"/>
                <a:gd name="T2" fmla="*/ 2147483646 w 34"/>
                <a:gd name="T3" fmla="*/ 2147483646 h 28"/>
                <a:gd name="T4" fmla="*/ 2147483646 w 34"/>
                <a:gd name="T5" fmla="*/ 2147483646 h 28"/>
                <a:gd name="T6" fmla="*/ 2147483646 w 34"/>
                <a:gd name="T7" fmla="*/ 2147483646 h 28"/>
                <a:gd name="T8" fmla="*/ 2147483646 w 34"/>
                <a:gd name="T9" fmla="*/ 2147483646 h 28"/>
                <a:gd name="T10" fmla="*/ 2147483646 w 34"/>
                <a:gd name="T11" fmla="*/ 0 h 28"/>
                <a:gd name="T12" fmla="*/ 2147483646 w 34"/>
                <a:gd name="T13" fmla="*/ 0 h 28"/>
                <a:gd name="T14" fmla="*/ 2147483646 w 34"/>
                <a:gd name="T15" fmla="*/ 0 h 28"/>
                <a:gd name="T16" fmla="*/ 2147483646 w 34"/>
                <a:gd name="T17" fmla="*/ 2147483646 h 28"/>
                <a:gd name="T18" fmla="*/ 2147483646 w 34"/>
                <a:gd name="T19" fmla="*/ 2147483646 h 28"/>
                <a:gd name="T20" fmla="*/ 2147483646 w 34"/>
                <a:gd name="T21" fmla="*/ 2147483646 h 28"/>
                <a:gd name="T22" fmla="*/ 2147483646 w 34"/>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0" y="22"/>
                  </a:moveTo>
                  <a:lnTo>
                    <a:pt x="1" y="20"/>
                  </a:lnTo>
                  <a:lnTo>
                    <a:pt x="2" y="19"/>
                  </a:lnTo>
                  <a:lnTo>
                    <a:pt x="9" y="11"/>
                  </a:lnTo>
                  <a:lnTo>
                    <a:pt x="17" y="3"/>
                  </a:lnTo>
                  <a:lnTo>
                    <a:pt x="20" y="0"/>
                  </a:lnTo>
                  <a:lnTo>
                    <a:pt x="22" y="0"/>
                  </a:lnTo>
                  <a:lnTo>
                    <a:pt x="24" y="3"/>
                  </a:lnTo>
                  <a:lnTo>
                    <a:pt x="29" y="11"/>
                  </a:lnTo>
                  <a:lnTo>
                    <a:pt x="33" y="20"/>
                  </a:lnTo>
                  <a:lnTo>
                    <a:pt x="34" y="28"/>
                  </a:lnTo>
                </a:path>
              </a:pathLst>
            </a:custGeom>
            <a:solidFill>
              <a:srgbClr val="FFFFFF"/>
            </a:solidFill>
            <a:ln w="9">
              <a:solidFill>
                <a:srgbClr val="000000"/>
              </a:solidFill>
              <a:prstDash val="solid"/>
              <a:round/>
              <a:headEnd/>
              <a:tailEnd/>
            </a:ln>
          </p:spPr>
          <p:txBody>
            <a:bodyPr/>
            <a:lstStyle/>
            <a:p>
              <a:endParaRPr lang="ja-JP" altLang="en-US"/>
            </a:p>
          </p:txBody>
        </p:sp>
        <p:sp>
          <p:nvSpPr>
            <p:cNvPr id="21549" name="Freeform 186">
              <a:extLst>
                <a:ext uri="{FF2B5EF4-FFF2-40B4-BE49-F238E27FC236}">
                  <a16:creationId xmlns:a16="http://schemas.microsoft.com/office/drawing/2014/main" id="{7D939BA7-E016-036C-19A6-6C788D97A714}"/>
                </a:ext>
              </a:extLst>
            </p:cNvPr>
            <p:cNvSpPr>
              <a:spLocks/>
            </p:cNvSpPr>
            <p:nvPr/>
          </p:nvSpPr>
          <p:spPr bwMode="auto">
            <a:xfrm>
              <a:off x="3456073" y="1717825"/>
              <a:ext cx="654026" cy="517435"/>
            </a:xfrm>
            <a:custGeom>
              <a:avLst/>
              <a:gdLst>
                <a:gd name="T0" fmla="*/ 2147483646 w 160"/>
                <a:gd name="T1" fmla="*/ 2147483646 h 185"/>
                <a:gd name="T2" fmla="*/ 2147483646 w 160"/>
                <a:gd name="T3" fmla="*/ 0 h 185"/>
                <a:gd name="T4" fmla="*/ 2147483646 w 160"/>
                <a:gd name="T5" fmla="*/ 2147483646 h 185"/>
                <a:gd name="T6" fmla="*/ 2147483646 w 160"/>
                <a:gd name="T7" fmla="*/ 2147483646 h 185"/>
                <a:gd name="T8" fmla="*/ 2147483646 w 160"/>
                <a:gd name="T9" fmla="*/ 2147483646 h 185"/>
                <a:gd name="T10" fmla="*/ 2147483646 w 160"/>
                <a:gd name="T11" fmla="*/ 2147483646 h 185"/>
                <a:gd name="T12" fmla="*/ 2147483646 w 160"/>
                <a:gd name="T13" fmla="*/ 2147483646 h 185"/>
                <a:gd name="T14" fmla="*/ 2147483646 w 160"/>
                <a:gd name="T15" fmla="*/ 2147483646 h 185"/>
                <a:gd name="T16" fmla="*/ 2147483646 w 160"/>
                <a:gd name="T17" fmla="*/ 2147483646 h 185"/>
                <a:gd name="T18" fmla="*/ 0 w 160"/>
                <a:gd name="T19" fmla="*/ 2147483646 h 185"/>
                <a:gd name="T20" fmla="*/ 0 w 160"/>
                <a:gd name="T21" fmla="*/ 2147483646 h 185"/>
                <a:gd name="T22" fmla="*/ 2147483646 w 160"/>
                <a:gd name="T23" fmla="*/ 2147483646 h 185"/>
                <a:gd name="T24" fmla="*/ 2147483646 w 160"/>
                <a:gd name="T25" fmla="*/ 2147483646 h 185"/>
                <a:gd name="T26" fmla="*/ 2147483646 w 160"/>
                <a:gd name="T27" fmla="*/ 2147483646 h 185"/>
                <a:gd name="T28" fmla="*/ 2147483646 w 160"/>
                <a:gd name="T29" fmla="*/ 2147483646 h 185"/>
                <a:gd name="T30" fmla="*/ 2147483646 w 160"/>
                <a:gd name="T31" fmla="*/ 2147483646 h 185"/>
                <a:gd name="T32" fmla="*/ 2147483646 w 160"/>
                <a:gd name="T33" fmla="*/ 2147483646 h 185"/>
                <a:gd name="T34" fmla="*/ 2147483646 w 160"/>
                <a:gd name="T35" fmla="*/ 2147483646 h 185"/>
                <a:gd name="T36" fmla="*/ 2147483646 w 160"/>
                <a:gd name="T37" fmla="*/ 2147483646 h 185"/>
                <a:gd name="T38" fmla="*/ 2147483646 w 160"/>
                <a:gd name="T39" fmla="*/ 2147483646 h 185"/>
                <a:gd name="T40" fmla="*/ 2147483646 w 160"/>
                <a:gd name="T41" fmla="*/ 2147483646 h 185"/>
                <a:gd name="T42" fmla="*/ 2147483646 w 160"/>
                <a:gd name="T43" fmla="*/ 2147483646 h 185"/>
                <a:gd name="T44" fmla="*/ 2147483646 w 160"/>
                <a:gd name="T45" fmla="*/ 2147483646 h 185"/>
                <a:gd name="T46" fmla="*/ 2147483646 w 160"/>
                <a:gd name="T47" fmla="*/ 2147483646 h 185"/>
                <a:gd name="T48" fmla="*/ 2147483646 w 160"/>
                <a:gd name="T49" fmla="*/ 2147483646 h 185"/>
                <a:gd name="T50" fmla="*/ 2147483646 w 160"/>
                <a:gd name="T51" fmla="*/ 2147483646 h 185"/>
                <a:gd name="T52" fmla="*/ 2147483646 w 160"/>
                <a:gd name="T53" fmla="*/ 2147483646 h 185"/>
                <a:gd name="T54" fmla="*/ 2147483646 w 160"/>
                <a:gd name="T55" fmla="*/ 2147483646 h 185"/>
                <a:gd name="T56" fmla="*/ 2147483646 w 160"/>
                <a:gd name="T57" fmla="*/ 2147483646 h 185"/>
                <a:gd name="T58" fmla="*/ 2147483646 w 160"/>
                <a:gd name="T59" fmla="*/ 2147483646 h 185"/>
                <a:gd name="T60" fmla="*/ 2147483646 w 160"/>
                <a:gd name="T61" fmla="*/ 2147483646 h 185"/>
                <a:gd name="T62" fmla="*/ 2147483646 w 160"/>
                <a:gd name="T63" fmla="*/ 2147483646 h 185"/>
                <a:gd name="T64" fmla="*/ 2147483646 w 160"/>
                <a:gd name="T65" fmla="*/ 2147483646 h 185"/>
                <a:gd name="T66" fmla="*/ 2147483646 w 160"/>
                <a:gd name="T67" fmla="*/ 2147483646 h 185"/>
                <a:gd name="T68" fmla="*/ 2147483646 w 160"/>
                <a:gd name="T69" fmla="*/ 2147483646 h 185"/>
                <a:gd name="T70" fmla="*/ 2147483646 w 160"/>
                <a:gd name="T71" fmla="*/ 2147483646 h 185"/>
                <a:gd name="T72" fmla="*/ 2147483646 w 160"/>
                <a:gd name="T73" fmla="*/ 2147483646 h 185"/>
                <a:gd name="T74" fmla="*/ 2147483646 w 160"/>
                <a:gd name="T75" fmla="*/ 2147483646 h 185"/>
                <a:gd name="T76" fmla="*/ 2147483646 w 160"/>
                <a:gd name="T77" fmla="*/ 2147483646 h 185"/>
                <a:gd name="T78" fmla="*/ 2147483646 w 160"/>
                <a:gd name="T79" fmla="*/ 2147483646 h 185"/>
                <a:gd name="T80" fmla="*/ 2147483646 w 160"/>
                <a:gd name="T81" fmla="*/ 2147483646 h 185"/>
                <a:gd name="T82" fmla="*/ 2147483646 w 160"/>
                <a:gd name="T83" fmla="*/ 2147483646 h 185"/>
                <a:gd name="T84" fmla="*/ 2147483646 w 160"/>
                <a:gd name="T85" fmla="*/ 2147483646 h 185"/>
                <a:gd name="T86" fmla="*/ 2147483646 w 160"/>
                <a:gd name="T87" fmla="*/ 2147483646 h 185"/>
                <a:gd name="T88" fmla="*/ 2147483646 w 160"/>
                <a:gd name="T89" fmla="*/ 2147483646 h 185"/>
                <a:gd name="T90" fmla="*/ 2147483646 w 160"/>
                <a:gd name="T91" fmla="*/ 2147483646 h 1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0" h="185">
                  <a:moveTo>
                    <a:pt x="100" y="1"/>
                  </a:moveTo>
                  <a:lnTo>
                    <a:pt x="82" y="0"/>
                  </a:lnTo>
                  <a:lnTo>
                    <a:pt x="66" y="3"/>
                  </a:lnTo>
                  <a:lnTo>
                    <a:pt x="50" y="9"/>
                  </a:lnTo>
                  <a:lnTo>
                    <a:pt x="36" y="19"/>
                  </a:lnTo>
                  <a:lnTo>
                    <a:pt x="24" y="32"/>
                  </a:lnTo>
                  <a:lnTo>
                    <a:pt x="15" y="47"/>
                  </a:lnTo>
                  <a:lnTo>
                    <a:pt x="8" y="64"/>
                  </a:lnTo>
                  <a:lnTo>
                    <a:pt x="3" y="83"/>
                  </a:lnTo>
                  <a:lnTo>
                    <a:pt x="0" y="101"/>
                  </a:lnTo>
                  <a:lnTo>
                    <a:pt x="0" y="119"/>
                  </a:lnTo>
                  <a:lnTo>
                    <a:pt x="4" y="136"/>
                  </a:lnTo>
                  <a:lnTo>
                    <a:pt x="11" y="151"/>
                  </a:lnTo>
                  <a:lnTo>
                    <a:pt x="20" y="163"/>
                  </a:lnTo>
                  <a:lnTo>
                    <a:pt x="31" y="173"/>
                  </a:lnTo>
                  <a:lnTo>
                    <a:pt x="43" y="180"/>
                  </a:lnTo>
                  <a:lnTo>
                    <a:pt x="59" y="184"/>
                  </a:lnTo>
                  <a:lnTo>
                    <a:pt x="76" y="185"/>
                  </a:lnTo>
                  <a:lnTo>
                    <a:pt x="92" y="183"/>
                  </a:lnTo>
                  <a:lnTo>
                    <a:pt x="108" y="177"/>
                  </a:lnTo>
                  <a:lnTo>
                    <a:pt x="124" y="168"/>
                  </a:lnTo>
                  <a:lnTo>
                    <a:pt x="124" y="169"/>
                  </a:lnTo>
                  <a:lnTo>
                    <a:pt x="128" y="169"/>
                  </a:lnTo>
                  <a:lnTo>
                    <a:pt x="139" y="169"/>
                  </a:lnTo>
                  <a:lnTo>
                    <a:pt x="144" y="168"/>
                  </a:lnTo>
                  <a:lnTo>
                    <a:pt x="149" y="164"/>
                  </a:lnTo>
                  <a:lnTo>
                    <a:pt x="153" y="160"/>
                  </a:lnTo>
                  <a:lnTo>
                    <a:pt x="156" y="152"/>
                  </a:lnTo>
                  <a:lnTo>
                    <a:pt x="157" y="144"/>
                  </a:lnTo>
                  <a:lnTo>
                    <a:pt x="155" y="139"/>
                  </a:lnTo>
                  <a:lnTo>
                    <a:pt x="151" y="136"/>
                  </a:lnTo>
                  <a:lnTo>
                    <a:pt x="147" y="133"/>
                  </a:lnTo>
                  <a:lnTo>
                    <a:pt x="137" y="132"/>
                  </a:lnTo>
                  <a:lnTo>
                    <a:pt x="133" y="132"/>
                  </a:lnTo>
                  <a:lnTo>
                    <a:pt x="137" y="117"/>
                  </a:lnTo>
                  <a:lnTo>
                    <a:pt x="141" y="104"/>
                  </a:lnTo>
                  <a:lnTo>
                    <a:pt x="145" y="93"/>
                  </a:lnTo>
                  <a:lnTo>
                    <a:pt x="148" y="84"/>
                  </a:lnTo>
                  <a:lnTo>
                    <a:pt x="153" y="69"/>
                  </a:lnTo>
                  <a:lnTo>
                    <a:pt x="157" y="59"/>
                  </a:lnTo>
                  <a:lnTo>
                    <a:pt x="159" y="52"/>
                  </a:lnTo>
                  <a:lnTo>
                    <a:pt x="160" y="49"/>
                  </a:lnTo>
                  <a:lnTo>
                    <a:pt x="160" y="48"/>
                  </a:lnTo>
                  <a:lnTo>
                    <a:pt x="100" y="1"/>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50" name="Freeform 187">
              <a:extLst>
                <a:ext uri="{FF2B5EF4-FFF2-40B4-BE49-F238E27FC236}">
                  <a16:creationId xmlns:a16="http://schemas.microsoft.com/office/drawing/2014/main" id="{33F91ED0-A01D-00A1-0FBC-77CF83004B4D}"/>
                </a:ext>
              </a:extLst>
            </p:cNvPr>
            <p:cNvSpPr>
              <a:spLocks/>
            </p:cNvSpPr>
            <p:nvPr/>
          </p:nvSpPr>
          <p:spPr bwMode="auto">
            <a:xfrm>
              <a:off x="3529650" y="1871657"/>
              <a:ext cx="114454" cy="33563"/>
            </a:xfrm>
            <a:custGeom>
              <a:avLst/>
              <a:gdLst>
                <a:gd name="T0" fmla="*/ 0 w 28"/>
                <a:gd name="T1" fmla="*/ 2147483646 h 12"/>
                <a:gd name="T2" fmla="*/ 2147483646 w 28"/>
                <a:gd name="T3" fmla="*/ 2147483646 h 12"/>
                <a:gd name="T4" fmla="*/ 2147483646 w 28"/>
                <a:gd name="T5" fmla="*/ 0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6"/>
                  </a:moveTo>
                  <a:lnTo>
                    <a:pt x="5" y="1"/>
                  </a:lnTo>
                  <a:lnTo>
                    <a:pt x="13" y="0"/>
                  </a:lnTo>
                  <a:lnTo>
                    <a:pt x="18" y="0"/>
                  </a:lnTo>
                  <a:lnTo>
                    <a:pt x="22" y="2"/>
                  </a:lnTo>
                  <a:lnTo>
                    <a:pt x="26" y="6"/>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1" name="Freeform 188">
              <a:extLst>
                <a:ext uri="{FF2B5EF4-FFF2-40B4-BE49-F238E27FC236}">
                  <a16:creationId xmlns:a16="http://schemas.microsoft.com/office/drawing/2014/main" id="{82FC58F1-C788-7889-5ECB-7962A26F8231}"/>
                </a:ext>
              </a:extLst>
            </p:cNvPr>
            <p:cNvSpPr>
              <a:spLocks/>
            </p:cNvSpPr>
            <p:nvPr/>
          </p:nvSpPr>
          <p:spPr bwMode="auto">
            <a:xfrm>
              <a:off x="3783085" y="1916408"/>
              <a:ext cx="114454" cy="50344"/>
            </a:xfrm>
            <a:custGeom>
              <a:avLst/>
              <a:gdLst>
                <a:gd name="T0" fmla="*/ 0 w 28"/>
                <a:gd name="T1" fmla="*/ 2147483646 h 18"/>
                <a:gd name="T2" fmla="*/ 2147483646 w 28"/>
                <a:gd name="T3" fmla="*/ 2147483646 h 18"/>
                <a:gd name="T4" fmla="*/ 2147483646 w 28"/>
                <a:gd name="T5" fmla="*/ 2147483646 h 18"/>
                <a:gd name="T6" fmla="*/ 2147483646 w 28"/>
                <a:gd name="T7" fmla="*/ 0 h 18"/>
                <a:gd name="T8" fmla="*/ 2147483646 w 28"/>
                <a:gd name="T9" fmla="*/ 2147483646 h 18"/>
                <a:gd name="T10" fmla="*/ 2147483646 w 28"/>
                <a:gd name="T11" fmla="*/ 2147483646 h 18"/>
                <a:gd name="T12" fmla="*/ 2147483646 w 28"/>
                <a:gd name="T13" fmla="*/ 2147483646 h 18"/>
                <a:gd name="T14" fmla="*/ 2147483646 w 28"/>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18">
                  <a:moveTo>
                    <a:pt x="0" y="9"/>
                  </a:moveTo>
                  <a:lnTo>
                    <a:pt x="6" y="2"/>
                  </a:lnTo>
                  <a:lnTo>
                    <a:pt x="8" y="1"/>
                  </a:lnTo>
                  <a:lnTo>
                    <a:pt x="13" y="0"/>
                  </a:lnTo>
                  <a:lnTo>
                    <a:pt x="19" y="1"/>
                  </a:lnTo>
                  <a:lnTo>
                    <a:pt x="23" y="5"/>
                  </a:lnTo>
                  <a:lnTo>
                    <a:pt x="27" y="10"/>
                  </a:lnTo>
                  <a:lnTo>
                    <a:pt x="28"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2" name="Freeform 189">
              <a:extLst>
                <a:ext uri="{FF2B5EF4-FFF2-40B4-BE49-F238E27FC236}">
                  <a16:creationId xmlns:a16="http://schemas.microsoft.com/office/drawing/2014/main" id="{34AE5734-E64A-CFDB-E0A1-2802F4ECF418}"/>
                </a:ext>
              </a:extLst>
            </p:cNvPr>
            <p:cNvSpPr>
              <a:spLocks/>
            </p:cNvSpPr>
            <p:nvPr/>
          </p:nvSpPr>
          <p:spPr bwMode="auto">
            <a:xfrm>
              <a:off x="3546001" y="1930394"/>
              <a:ext cx="36790" cy="33563"/>
            </a:xfrm>
            <a:custGeom>
              <a:avLst/>
              <a:gdLst>
                <a:gd name="T0" fmla="*/ 2147483646 w 9"/>
                <a:gd name="T1" fmla="*/ 2147483646 h 12"/>
                <a:gd name="T2" fmla="*/ 2147483646 w 9"/>
                <a:gd name="T3" fmla="*/ 2147483646 h 12"/>
                <a:gd name="T4" fmla="*/ 2147483646 w 9"/>
                <a:gd name="T5" fmla="*/ 2147483646 h 12"/>
                <a:gd name="T6" fmla="*/ 2147483646 w 9"/>
                <a:gd name="T7" fmla="*/ 2147483646 h 12"/>
                <a:gd name="T8" fmla="*/ 0 w 9"/>
                <a:gd name="T9" fmla="*/ 2147483646 h 12"/>
                <a:gd name="T10" fmla="*/ 2147483646 w 9"/>
                <a:gd name="T11" fmla="*/ 2147483646 h 12"/>
                <a:gd name="T12" fmla="*/ 2147483646 w 9"/>
                <a:gd name="T13" fmla="*/ 0 h 12"/>
                <a:gd name="T14" fmla="*/ 2147483646 w 9"/>
                <a:gd name="T15" fmla="*/ 2147483646 h 12"/>
                <a:gd name="T16" fmla="*/ 2147483646 w 9"/>
                <a:gd name="T17" fmla="*/ 2147483646 h 12"/>
                <a:gd name="T18" fmla="*/ 2147483646 w 9"/>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2">
                  <a:moveTo>
                    <a:pt x="9" y="7"/>
                  </a:moveTo>
                  <a:lnTo>
                    <a:pt x="8" y="11"/>
                  </a:lnTo>
                  <a:lnTo>
                    <a:pt x="4" y="12"/>
                  </a:lnTo>
                  <a:lnTo>
                    <a:pt x="1" y="11"/>
                  </a:lnTo>
                  <a:lnTo>
                    <a:pt x="0" y="7"/>
                  </a:lnTo>
                  <a:lnTo>
                    <a:pt x="1" y="3"/>
                  </a:lnTo>
                  <a:lnTo>
                    <a:pt x="4" y="0"/>
                  </a:lnTo>
                  <a:lnTo>
                    <a:pt x="8" y="3"/>
                  </a:lnTo>
                  <a:lnTo>
                    <a:pt x="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3" name="Freeform 190">
              <a:extLst>
                <a:ext uri="{FF2B5EF4-FFF2-40B4-BE49-F238E27FC236}">
                  <a16:creationId xmlns:a16="http://schemas.microsoft.com/office/drawing/2014/main" id="{3FDA1EF8-D4FC-8884-62F8-41B7C65993D7}"/>
                </a:ext>
              </a:extLst>
            </p:cNvPr>
            <p:cNvSpPr>
              <a:spLocks/>
            </p:cNvSpPr>
            <p:nvPr/>
          </p:nvSpPr>
          <p:spPr bwMode="auto">
            <a:xfrm>
              <a:off x="3795347" y="1975143"/>
              <a:ext cx="32701" cy="33563"/>
            </a:xfrm>
            <a:custGeom>
              <a:avLst/>
              <a:gdLst>
                <a:gd name="T0" fmla="*/ 2147483646 w 8"/>
                <a:gd name="T1" fmla="*/ 2147483646 h 12"/>
                <a:gd name="T2" fmla="*/ 2147483646 w 8"/>
                <a:gd name="T3" fmla="*/ 2147483646 h 12"/>
                <a:gd name="T4" fmla="*/ 2147483646 w 8"/>
                <a:gd name="T5" fmla="*/ 2147483646 h 12"/>
                <a:gd name="T6" fmla="*/ 2147483646 w 8"/>
                <a:gd name="T7" fmla="*/ 2147483646 h 12"/>
                <a:gd name="T8" fmla="*/ 0 w 8"/>
                <a:gd name="T9" fmla="*/ 2147483646 h 12"/>
                <a:gd name="T10" fmla="*/ 2147483646 w 8"/>
                <a:gd name="T11" fmla="*/ 2147483646 h 12"/>
                <a:gd name="T12" fmla="*/ 2147483646 w 8"/>
                <a:gd name="T13" fmla="*/ 0 h 12"/>
                <a:gd name="T14" fmla="*/ 2147483646 w 8"/>
                <a:gd name="T15" fmla="*/ 2147483646 h 12"/>
                <a:gd name="T16" fmla="*/ 2147483646 w 8"/>
                <a:gd name="T17" fmla="*/ 2147483646 h 12"/>
                <a:gd name="T18" fmla="*/ 2147483646 w 8"/>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2">
                  <a:moveTo>
                    <a:pt x="8" y="7"/>
                  </a:moveTo>
                  <a:lnTo>
                    <a:pt x="8" y="11"/>
                  </a:lnTo>
                  <a:lnTo>
                    <a:pt x="4" y="12"/>
                  </a:lnTo>
                  <a:lnTo>
                    <a:pt x="1" y="11"/>
                  </a:lnTo>
                  <a:lnTo>
                    <a:pt x="0" y="7"/>
                  </a:lnTo>
                  <a:lnTo>
                    <a:pt x="1" y="3"/>
                  </a:lnTo>
                  <a:lnTo>
                    <a:pt x="4" y="0"/>
                  </a:lnTo>
                  <a:lnTo>
                    <a:pt x="8" y="3"/>
                  </a:lnTo>
                  <a:lnTo>
                    <a:pt x="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4" name="Freeform 191">
              <a:extLst>
                <a:ext uri="{FF2B5EF4-FFF2-40B4-BE49-F238E27FC236}">
                  <a16:creationId xmlns:a16="http://schemas.microsoft.com/office/drawing/2014/main" id="{4C6ADA3B-04A3-2C15-8468-C3DDC7A8384E}"/>
                </a:ext>
              </a:extLst>
            </p:cNvPr>
            <p:cNvSpPr>
              <a:spLocks/>
            </p:cNvSpPr>
            <p:nvPr/>
          </p:nvSpPr>
          <p:spPr bwMode="auto">
            <a:xfrm>
              <a:off x="3566436" y="1963955"/>
              <a:ext cx="98103" cy="114674"/>
            </a:xfrm>
            <a:custGeom>
              <a:avLst/>
              <a:gdLst>
                <a:gd name="T0" fmla="*/ 2147483646 w 24"/>
                <a:gd name="T1" fmla="*/ 0 h 41"/>
                <a:gd name="T2" fmla="*/ 2147483646 w 24"/>
                <a:gd name="T3" fmla="*/ 0 h 41"/>
                <a:gd name="T4" fmla="*/ 2147483646 w 24"/>
                <a:gd name="T5" fmla="*/ 2147483646 h 41"/>
                <a:gd name="T6" fmla="*/ 2147483646 w 24"/>
                <a:gd name="T7" fmla="*/ 2147483646 h 41"/>
                <a:gd name="T8" fmla="*/ 2147483646 w 24"/>
                <a:gd name="T9" fmla="*/ 2147483646 h 41"/>
                <a:gd name="T10" fmla="*/ 0 w 24"/>
                <a:gd name="T11" fmla="*/ 2147483646 h 41"/>
                <a:gd name="T12" fmla="*/ 0 w 24"/>
                <a:gd name="T13" fmla="*/ 2147483646 h 41"/>
                <a:gd name="T14" fmla="*/ 2147483646 w 24"/>
                <a:gd name="T15" fmla="*/ 2147483646 h 41"/>
                <a:gd name="T16" fmla="*/ 2147483646 w 24"/>
                <a:gd name="T17" fmla="*/ 2147483646 h 41"/>
                <a:gd name="T18" fmla="*/ 2147483646 w 2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41">
                  <a:moveTo>
                    <a:pt x="24" y="0"/>
                  </a:moveTo>
                  <a:lnTo>
                    <a:pt x="23" y="0"/>
                  </a:lnTo>
                  <a:lnTo>
                    <a:pt x="21" y="1"/>
                  </a:lnTo>
                  <a:lnTo>
                    <a:pt x="13" y="4"/>
                  </a:lnTo>
                  <a:lnTo>
                    <a:pt x="7" y="11"/>
                  </a:lnTo>
                  <a:lnTo>
                    <a:pt x="0" y="21"/>
                  </a:lnTo>
                  <a:lnTo>
                    <a:pt x="0" y="29"/>
                  </a:lnTo>
                  <a:lnTo>
                    <a:pt x="3" y="35"/>
                  </a:lnTo>
                  <a:lnTo>
                    <a:pt x="7" y="39"/>
                  </a:lnTo>
                  <a:lnTo>
                    <a:pt x="13" y="4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5" name="Freeform 192">
              <a:extLst>
                <a:ext uri="{FF2B5EF4-FFF2-40B4-BE49-F238E27FC236}">
                  <a16:creationId xmlns:a16="http://schemas.microsoft.com/office/drawing/2014/main" id="{4EFE7B91-DD40-A898-3BF1-683938794983}"/>
                </a:ext>
              </a:extLst>
            </p:cNvPr>
            <p:cNvSpPr>
              <a:spLocks/>
            </p:cNvSpPr>
            <p:nvPr/>
          </p:nvSpPr>
          <p:spPr bwMode="auto">
            <a:xfrm>
              <a:off x="3595052" y="2112192"/>
              <a:ext cx="196208" cy="39158"/>
            </a:xfrm>
            <a:custGeom>
              <a:avLst/>
              <a:gdLst>
                <a:gd name="T0" fmla="*/ 0 w 48"/>
                <a:gd name="T1" fmla="*/ 0 h 14"/>
                <a:gd name="T2" fmla="*/ 2147483646 w 48"/>
                <a:gd name="T3" fmla="*/ 2147483646 h 14"/>
                <a:gd name="T4" fmla="*/ 2147483646 w 48"/>
                <a:gd name="T5" fmla="*/ 2147483646 h 14"/>
                <a:gd name="T6" fmla="*/ 2147483646 w 48"/>
                <a:gd name="T7" fmla="*/ 2147483646 h 14"/>
                <a:gd name="T8" fmla="*/ 2147483646 w 48"/>
                <a:gd name="T9" fmla="*/ 2147483646 h 14"/>
                <a:gd name="T10" fmla="*/ 2147483646 w 48"/>
                <a:gd name="T11" fmla="*/ 2147483646 h 14"/>
                <a:gd name="T12" fmla="*/ 2147483646 w 48"/>
                <a:gd name="T13" fmla="*/ 2147483646 h 14"/>
                <a:gd name="T14" fmla="*/ 2147483646 w 48"/>
                <a:gd name="T15" fmla="*/ 2147483646 h 14"/>
                <a:gd name="T16" fmla="*/ 2147483646 w 48"/>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4">
                  <a:moveTo>
                    <a:pt x="0" y="0"/>
                  </a:moveTo>
                  <a:lnTo>
                    <a:pt x="1" y="2"/>
                  </a:lnTo>
                  <a:lnTo>
                    <a:pt x="4" y="4"/>
                  </a:lnTo>
                  <a:lnTo>
                    <a:pt x="9" y="10"/>
                  </a:lnTo>
                  <a:lnTo>
                    <a:pt x="18" y="12"/>
                  </a:lnTo>
                  <a:lnTo>
                    <a:pt x="29" y="14"/>
                  </a:lnTo>
                  <a:lnTo>
                    <a:pt x="38" y="12"/>
                  </a:lnTo>
                  <a:lnTo>
                    <a:pt x="45" y="11"/>
                  </a:lnTo>
                  <a:lnTo>
                    <a:pt x="48" y="1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6" name="Freeform 193">
              <a:extLst>
                <a:ext uri="{FF2B5EF4-FFF2-40B4-BE49-F238E27FC236}">
                  <a16:creationId xmlns:a16="http://schemas.microsoft.com/office/drawing/2014/main" id="{CDC127E3-011A-A17E-6483-1D669AAC2DA6}"/>
                </a:ext>
              </a:extLst>
            </p:cNvPr>
            <p:cNvSpPr>
              <a:spLocks/>
            </p:cNvSpPr>
            <p:nvPr/>
          </p:nvSpPr>
          <p:spPr bwMode="auto">
            <a:xfrm>
              <a:off x="3983378" y="2120585"/>
              <a:ext cx="44965" cy="22374"/>
            </a:xfrm>
            <a:custGeom>
              <a:avLst/>
              <a:gdLst>
                <a:gd name="T0" fmla="*/ 2147483646 w 11"/>
                <a:gd name="T1" fmla="*/ 0 h 8"/>
                <a:gd name="T2" fmla="*/ 2147483646 w 11"/>
                <a:gd name="T3" fmla="*/ 2147483646 h 8"/>
                <a:gd name="T4" fmla="*/ 2147483646 w 11"/>
                <a:gd name="T5" fmla="*/ 2147483646 h 8"/>
                <a:gd name="T6" fmla="*/ 2147483646 w 11"/>
                <a:gd name="T7" fmla="*/ 2147483646 h 8"/>
                <a:gd name="T8" fmla="*/ 0 w 11"/>
                <a:gd name="T9" fmla="*/ 2147483646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
                  <a:moveTo>
                    <a:pt x="11" y="0"/>
                  </a:moveTo>
                  <a:lnTo>
                    <a:pt x="10" y="1"/>
                  </a:lnTo>
                  <a:lnTo>
                    <a:pt x="8" y="4"/>
                  </a:lnTo>
                  <a:lnTo>
                    <a:pt x="4" y="7"/>
                  </a:lnTo>
                  <a:lnTo>
                    <a:pt x="0" y="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7" name="Freeform 194">
              <a:extLst>
                <a:ext uri="{FF2B5EF4-FFF2-40B4-BE49-F238E27FC236}">
                  <a16:creationId xmlns:a16="http://schemas.microsoft.com/office/drawing/2014/main" id="{C116957A-F083-0513-09A2-F60DB51E7D3A}"/>
                </a:ext>
              </a:extLst>
            </p:cNvPr>
            <p:cNvSpPr>
              <a:spLocks/>
            </p:cNvSpPr>
            <p:nvPr/>
          </p:nvSpPr>
          <p:spPr bwMode="auto">
            <a:xfrm>
              <a:off x="3537824" y="1639513"/>
              <a:ext cx="674463" cy="467088"/>
            </a:xfrm>
            <a:custGeom>
              <a:avLst/>
              <a:gdLst>
                <a:gd name="T0" fmla="*/ 2147483646 w 165"/>
                <a:gd name="T1" fmla="*/ 2147483646 h 167"/>
                <a:gd name="T2" fmla="*/ 2147483646 w 165"/>
                <a:gd name="T3" fmla="*/ 2147483646 h 167"/>
                <a:gd name="T4" fmla="*/ 2147483646 w 165"/>
                <a:gd name="T5" fmla="*/ 2147483646 h 167"/>
                <a:gd name="T6" fmla="*/ 2147483646 w 165"/>
                <a:gd name="T7" fmla="*/ 2147483646 h 167"/>
                <a:gd name="T8" fmla="*/ 2147483646 w 165"/>
                <a:gd name="T9" fmla="*/ 2147483646 h 167"/>
                <a:gd name="T10" fmla="*/ 2147483646 w 165"/>
                <a:gd name="T11" fmla="*/ 2147483646 h 167"/>
                <a:gd name="T12" fmla="*/ 2147483646 w 165"/>
                <a:gd name="T13" fmla="*/ 2147483646 h 167"/>
                <a:gd name="T14" fmla="*/ 2147483646 w 165"/>
                <a:gd name="T15" fmla="*/ 2147483646 h 167"/>
                <a:gd name="T16" fmla="*/ 2147483646 w 165"/>
                <a:gd name="T17" fmla="*/ 2147483646 h 167"/>
                <a:gd name="T18" fmla="*/ 2147483646 w 165"/>
                <a:gd name="T19" fmla="*/ 2147483646 h 167"/>
                <a:gd name="T20" fmla="*/ 2147483646 w 165"/>
                <a:gd name="T21" fmla="*/ 2147483646 h 167"/>
                <a:gd name="T22" fmla="*/ 2147483646 w 165"/>
                <a:gd name="T23" fmla="*/ 2147483646 h 167"/>
                <a:gd name="T24" fmla="*/ 2147483646 w 165"/>
                <a:gd name="T25" fmla="*/ 2147483646 h 167"/>
                <a:gd name="T26" fmla="*/ 0 w 165"/>
                <a:gd name="T27" fmla="*/ 2147483646 h 167"/>
                <a:gd name="T28" fmla="*/ 2147483646 w 165"/>
                <a:gd name="T29" fmla="*/ 2147483646 h 167"/>
                <a:gd name="T30" fmla="*/ 2147483646 w 165"/>
                <a:gd name="T31" fmla="*/ 2147483646 h 167"/>
                <a:gd name="T32" fmla="*/ 2147483646 w 165"/>
                <a:gd name="T33" fmla="*/ 2147483646 h 167"/>
                <a:gd name="T34" fmla="*/ 2147483646 w 165"/>
                <a:gd name="T35" fmla="*/ 2147483646 h 167"/>
                <a:gd name="T36" fmla="*/ 2147483646 w 165"/>
                <a:gd name="T37" fmla="*/ 0 h 167"/>
                <a:gd name="T38" fmla="*/ 2147483646 w 165"/>
                <a:gd name="T39" fmla="*/ 0 h 167"/>
                <a:gd name="T40" fmla="*/ 2147483646 w 165"/>
                <a:gd name="T41" fmla="*/ 0 h 167"/>
                <a:gd name="T42" fmla="*/ 2147483646 w 165"/>
                <a:gd name="T43" fmla="*/ 2147483646 h 167"/>
                <a:gd name="T44" fmla="*/ 2147483646 w 165"/>
                <a:gd name="T45" fmla="*/ 2147483646 h 167"/>
                <a:gd name="T46" fmla="*/ 2147483646 w 165"/>
                <a:gd name="T47" fmla="*/ 2147483646 h 167"/>
                <a:gd name="T48" fmla="*/ 2147483646 w 165"/>
                <a:gd name="T49" fmla="*/ 2147483646 h 167"/>
                <a:gd name="T50" fmla="*/ 2147483646 w 165"/>
                <a:gd name="T51" fmla="*/ 2147483646 h 167"/>
                <a:gd name="T52" fmla="*/ 2147483646 w 165"/>
                <a:gd name="T53" fmla="*/ 2147483646 h 167"/>
                <a:gd name="T54" fmla="*/ 2147483646 w 165"/>
                <a:gd name="T55" fmla="*/ 2147483646 h 167"/>
                <a:gd name="T56" fmla="*/ 2147483646 w 165"/>
                <a:gd name="T57" fmla="*/ 2147483646 h 167"/>
                <a:gd name="T58" fmla="*/ 2147483646 w 165"/>
                <a:gd name="T59" fmla="*/ 2147483646 h 167"/>
                <a:gd name="T60" fmla="*/ 2147483646 w 165"/>
                <a:gd name="T61" fmla="*/ 2147483646 h 167"/>
                <a:gd name="T62" fmla="*/ 2147483646 w 165"/>
                <a:gd name="T63" fmla="*/ 2147483646 h 167"/>
                <a:gd name="T64" fmla="*/ 2147483646 w 165"/>
                <a:gd name="T65" fmla="*/ 2147483646 h 167"/>
                <a:gd name="T66" fmla="*/ 2147483646 w 165"/>
                <a:gd name="T67" fmla="*/ 2147483646 h 167"/>
                <a:gd name="T68" fmla="*/ 2147483646 w 165"/>
                <a:gd name="T69" fmla="*/ 2147483646 h 167"/>
                <a:gd name="T70" fmla="*/ 2147483646 w 165"/>
                <a:gd name="T71" fmla="*/ 2147483646 h 167"/>
                <a:gd name="T72" fmla="*/ 2147483646 w 165"/>
                <a:gd name="T73" fmla="*/ 2147483646 h 167"/>
                <a:gd name="T74" fmla="*/ 2147483646 w 165"/>
                <a:gd name="T75" fmla="*/ 2147483646 h 167"/>
                <a:gd name="T76" fmla="*/ 2147483646 w 165"/>
                <a:gd name="T77" fmla="*/ 2147483646 h 167"/>
                <a:gd name="T78" fmla="*/ 2147483646 w 165"/>
                <a:gd name="T79" fmla="*/ 2147483646 h 167"/>
                <a:gd name="T80" fmla="*/ 2147483646 w 165"/>
                <a:gd name="T81" fmla="*/ 2147483646 h 167"/>
                <a:gd name="T82" fmla="*/ 2147483646 w 165"/>
                <a:gd name="T83" fmla="*/ 2147483646 h 167"/>
                <a:gd name="T84" fmla="*/ 2147483646 w 165"/>
                <a:gd name="T85" fmla="*/ 2147483646 h 167"/>
                <a:gd name="T86" fmla="*/ 2147483646 w 165"/>
                <a:gd name="T87" fmla="*/ 2147483646 h 167"/>
                <a:gd name="T88" fmla="*/ 2147483646 w 165"/>
                <a:gd name="T89" fmla="*/ 2147483646 h 167"/>
                <a:gd name="T90" fmla="*/ 2147483646 w 165"/>
                <a:gd name="T91" fmla="*/ 2147483646 h 167"/>
                <a:gd name="T92" fmla="*/ 2147483646 w 165"/>
                <a:gd name="T93" fmla="*/ 2147483646 h 167"/>
                <a:gd name="T94" fmla="*/ 2147483646 w 165"/>
                <a:gd name="T95" fmla="*/ 2147483646 h 167"/>
                <a:gd name="T96" fmla="*/ 2147483646 w 165"/>
                <a:gd name="T97" fmla="*/ 2147483646 h 167"/>
                <a:gd name="T98" fmla="*/ 2147483646 w 165"/>
                <a:gd name="T99" fmla="*/ 2147483646 h 167"/>
                <a:gd name="T100" fmla="*/ 2147483646 w 165"/>
                <a:gd name="T101" fmla="*/ 2147483646 h 167"/>
                <a:gd name="T102" fmla="*/ 2147483646 w 165"/>
                <a:gd name="T103" fmla="*/ 2147483646 h 167"/>
                <a:gd name="T104" fmla="*/ 2147483646 w 165"/>
                <a:gd name="T105" fmla="*/ 2147483646 h 167"/>
                <a:gd name="T106" fmla="*/ 2147483646 w 165"/>
                <a:gd name="T107" fmla="*/ 2147483646 h 167"/>
                <a:gd name="T108" fmla="*/ 2147483646 w 165"/>
                <a:gd name="T109" fmla="*/ 2147483646 h 1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5" h="167">
                  <a:moveTo>
                    <a:pt x="119" y="83"/>
                  </a:moveTo>
                  <a:lnTo>
                    <a:pt x="117" y="81"/>
                  </a:lnTo>
                  <a:lnTo>
                    <a:pt x="113" y="80"/>
                  </a:lnTo>
                  <a:lnTo>
                    <a:pt x="105" y="79"/>
                  </a:lnTo>
                  <a:lnTo>
                    <a:pt x="97" y="77"/>
                  </a:lnTo>
                  <a:lnTo>
                    <a:pt x="79" y="72"/>
                  </a:lnTo>
                  <a:lnTo>
                    <a:pt x="59" y="67"/>
                  </a:lnTo>
                  <a:lnTo>
                    <a:pt x="50" y="63"/>
                  </a:lnTo>
                  <a:lnTo>
                    <a:pt x="39" y="59"/>
                  </a:lnTo>
                  <a:lnTo>
                    <a:pt x="28" y="55"/>
                  </a:lnTo>
                  <a:lnTo>
                    <a:pt x="18" y="49"/>
                  </a:lnTo>
                  <a:lnTo>
                    <a:pt x="8" y="43"/>
                  </a:lnTo>
                  <a:lnTo>
                    <a:pt x="3" y="36"/>
                  </a:lnTo>
                  <a:lnTo>
                    <a:pt x="0" y="28"/>
                  </a:lnTo>
                  <a:lnTo>
                    <a:pt x="3" y="19"/>
                  </a:lnTo>
                  <a:lnTo>
                    <a:pt x="10" y="11"/>
                  </a:lnTo>
                  <a:lnTo>
                    <a:pt x="19" y="5"/>
                  </a:lnTo>
                  <a:lnTo>
                    <a:pt x="28" y="1"/>
                  </a:lnTo>
                  <a:lnTo>
                    <a:pt x="38" y="0"/>
                  </a:lnTo>
                  <a:lnTo>
                    <a:pt x="47" y="0"/>
                  </a:lnTo>
                  <a:lnTo>
                    <a:pt x="56" y="0"/>
                  </a:lnTo>
                  <a:lnTo>
                    <a:pt x="62" y="1"/>
                  </a:lnTo>
                  <a:lnTo>
                    <a:pt x="66" y="1"/>
                  </a:lnTo>
                  <a:lnTo>
                    <a:pt x="68" y="3"/>
                  </a:lnTo>
                  <a:lnTo>
                    <a:pt x="71" y="3"/>
                  </a:lnTo>
                  <a:lnTo>
                    <a:pt x="81" y="5"/>
                  </a:lnTo>
                  <a:lnTo>
                    <a:pt x="95" y="11"/>
                  </a:lnTo>
                  <a:lnTo>
                    <a:pt x="111" y="17"/>
                  </a:lnTo>
                  <a:lnTo>
                    <a:pt x="125" y="25"/>
                  </a:lnTo>
                  <a:lnTo>
                    <a:pt x="140" y="35"/>
                  </a:lnTo>
                  <a:lnTo>
                    <a:pt x="152" y="45"/>
                  </a:lnTo>
                  <a:lnTo>
                    <a:pt x="160" y="56"/>
                  </a:lnTo>
                  <a:lnTo>
                    <a:pt x="164" y="69"/>
                  </a:lnTo>
                  <a:lnTo>
                    <a:pt x="165" y="84"/>
                  </a:lnTo>
                  <a:lnTo>
                    <a:pt x="165" y="99"/>
                  </a:lnTo>
                  <a:lnTo>
                    <a:pt x="163" y="112"/>
                  </a:lnTo>
                  <a:lnTo>
                    <a:pt x="157" y="127"/>
                  </a:lnTo>
                  <a:lnTo>
                    <a:pt x="151" y="140"/>
                  </a:lnTo>
                  <a:lnTo>
                    <a:pt x="144" y="153"/>
                  </a:lnTo>
                  <a:lnTo>
                    <a:pt x="133" y="167"/>
                  </a:lnTo>
                  <a:lnTo>
                    <a:pt x="131" y="165"/>
                  </a:lnTo>
                  <a:lnTo>
                    <a:pt x="124" y="164"/>
                  </a:lnTo>
                  <a:lnTo>
                    <a:pt x="115" y="163"/>
                  </a:lnTo>
                  <a:lnTo>
                    <a:pt x="108" y="163"/>
                  </a:lnTo>
                  <a:lnTo>
                    <a:pt x="107" y="147"/>
                  </a:lnTo>
                  <a:lnTo>
                    <a:pt x="105" y="128"/>
                  </a:lnTo>
                  <a:lnTo>
                    <a:pt x="104" y="112"/>
                  </a:lnTo>
                  <a:lnTo>
                    <a:pt x="104" y="107"/>
                  </a:lnTo>
                  <a:lnTo>
                    <a:pt x="104" y="101"/>
                  </a:lnTo>
                  <a:lnTo>
                    <a:pt x="108" y="95"/>
                  </a:lnTo>
                  <a:lnTo>
                    <a:pt x="113" y="89"/>
                  </a:lnTo>
                  <a:lnTo>
                    <a:pt x="117" y="84"/>
                  </a:lnTo>
                  <a:lnTo>
                    <a:pt x="119" y="8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58" name="Freeform 195">
              <a:extLst>
                <a:ext uri="{FF2B5EF4-FFF2-40B4-BE49-F238E27FC236}">
                  <a16:creationId xmlns:a16="http://schemas.microsoft.com/office/drawing/2014/main" id="{05495A42-B23C-3139-C8C0-68A2C25703E8}"/>
                </a:ext>
              </a:extLst>
            </p:cNvPr>
            <p:cNvSpPr>
              <a:spLocks/>
            </p:cNvSpPr>
            <p:nvPr/>
          </p:nvSpPr>
          <p:spPr bwMode="auto">
            <a:xfrm>
              <a:off x="3370518" y="2180551"/>
              <a:ext cx="784160" cy="462984"/>
            </a:xfrm>
            <a:custGeom>
              <a:avLst/>
              <a:gdLst>
                <a:gd name="T0" fmla="*/ 2147483647 w 192"/>
                <a:gd name="T1" fmla="*/ 2147483647 h 166"/>
                <a:gd name="T2" fmla="*/ 2147483647 w 192"/>
                <a:gd name="T3" fmla="*/ 2147483647 h 166"/>
                <a:gd name="T4" fmla="*/ 2147483647 w 192"/>
                <a:gd name="T5" fmla="*/ 2147483647 h 166"/>
                <a:gd name="T6" fmla="*/ 2147483647 w 192"/>
                <a:gd name="T7" fmla="*/ 2147483647 h 166"/>
                <a:gd name="T8" fmla="*/ 2147483647 w 192"/>
                <a:gd name="T9" fmla="*/ 2147483647 h 166"/>
                <a:gd name="T10" fmla="*/ 2147483647 w 192"/>
                <a:gd name="T11" fmla="*/ 2147483647 h 166"/>
                <a:gd name="T12" fmla="*/ 2147483647 w 192"/>
                <a:gd name="T13" fmla="*/ 2147483647 h 166"/>
                <a:gd name="T14" fmla="*/ 2147483647 w 192"/>
                <a:gd name="T15" fmla="*/ 2147483647 h 166"/>
                <a:gd name="T16" fmla="*/ 2147483647 w 192"/>
                <a:gd name="T17" fmla="*/ 2147483647 h 166"/>
                <a:gd name="T18" fmla="*/ 2147483647 w 192"/>
                <a:gd name="T19" fmla="*/ 2147483647 h 166"/>
                <a:gd name="T20" fmla="*/ 2147483647 w 192"/>
                <a:gd name="T21" fmla="*/ 2147483647 h 166"/>
                <a:gd name="T22" fmla="*/ 2147483647 w 192"/>
                <a:gd name="T23" fmla="*/ 2147483647 h 166"/>
                <a:gd name="T24" fmla="*/ 2147483647 w 192"/>
                <a:gd name="T25" fmla="*/ 2147483647 h 166"/>
                <a:gd name="T26" fmla="*/ 2147483647 w 192"/>
                <a:gd name="T27" fmla="*/ 2147483647 h 166"/>
                <a:gd name="T28" fmla="*/ 2147483647 w 192"/>
                <a:gd name="T29" fmla="*/ 2147483647 h 166"/>
                <a:gd name="T30" fmla="*/ 2147483647 w 192"/>
                <a:gd name="T31" fmla="*/ 2147483647 h 166"/>
                <a:gd name="T32" fmla="*/ 2147483647 w 192"/>
                <a:gd name="T33" fmla="*/ 0 h 166"/>
                <a:gd name="T34" fmla="*/ 2147483647 w 192"/>
                <a:gd name="T35" fmla="*/ 0 h 166"/>
                <a:gd name="T36" fmla="*/ 2147483647 w 192"/>
                <a:gd name="T37" fmla="*/ 2147483647 h 166"/>
                <a:gd name="T38" fmla="*/ 2147483647 w 192"/>
                <a:gd name="T39" fmla="*/ 2147483647 h 166"/>
                <a:gd name="T40" fmla="*/ 2147483647 w 192"/>
                <a:gd name="T41" fmla="*/ 2147483647 h 166"/>
                <a:gd name="T42" fmla="*/ 2147483647 w 192"/>
                <a:gd name="T43" fmla="*/ 2147483647 h 166"/>
                <a:gd name="T44" fmla="*/ 2147483647 w 192"/>
                <a:gd name="T45" fmla="*/ 2147483647 h 166"/>
                <a:gd name="T46" fmla="*/ 2147483647 w 192"/>
                <a:gd name="T47" fmla="*/ 2147483647 h 166"/>
                <a:gd name="T48" fmla="*/ 2147483647 w 192"/>
                <a:gd name="T49" fmla="*/ 2147483647 h 166"/>
                <a:gd name="T50" fmla="*/ 2147483647 w 192"/>
                <a:gd name="T51" fmla="*/ 2147483647 h 166"/>
                <a:gd name="T52" fmla="*/ 2147483647 w 192"/>
                <a:gd name="T53" fmla="*/ 2147483647 h 166"/>
                <a:gd name="T54" fmla="*/ 2147483647 w 192"/>
                <a:gd name="T55" fmla="*/ 2147483647 h 166"/>
                <a:gd name="T56" fmla="*/ 2147483647 w 192"/>
                <a:gd name="T57" fmla="*/ 2147483647 h 166"/>
                <a:gd name="T58" fmla="*/ 2147483647 w 192"/>
                <a:gd name="T59" fmla="*/ 2147483647 h 166"/>
                <a:gd name="T60" fmla="*/ 2147483647 w 192"/>
                <a:gd name="T61" fmla="*/ 2147483647 h 166"/>
                <a:gd name="T62" fmla="*/ 2147483647 w 192"/>
                <a:gd name="T63" fmla="*/ 2147483647 h 166"/>
                <a:gd name="T64" fmla="*/ 2147483647 w 192"/>
                <a:gd name="T65" fmla="*/ 2147483647 h 166"/>
                <a:gd name="T66" fmla="*/ 2147483647 w 192"/>
                <a:gd name="T67" fmla="*/ 2147483647 h 166"/>
                <a:gd name="T68" fmla="*/ 2147483647 w 192"/>
                <a:gd name="T69" fmla="*/ 2147483647 h 166"/>
                <a:gd name="T70" fmla="*/ 2147483647 w 192"/>
                <a:gd name="T71" fmla="*/ 2147483647 h 166"/>
                <a:gd name="T72" fmla="*/ 2147483647 w 192"/>
                <a:gd name="T73" fmla="*/ 2147483647 h 166"/>
                <a:gd name="T74" fmla="*/ 2147483647 w 192"/>
                <a:gd name="T75" fmla="*/ 2147483647 h 166"/>
                <a:gd name="T76" fmla="*/ 2147483647 w 192"/>
                <a:gd name="T77" fmla="*/ 2147483647 h 166"/>
                <a:gd name="T78" fmla="*/ 2147483647 w 192"/>
                <a:gd name="T79" fmla="*/ 2147483647 h 166"/>
                <a:gd name="T80" fmla="*/ 2147483647 w 192"/>
                <a:gd name="T81" fmla="*/ 2147483647 h 166"/>
                <a:gd name="T82" fmla="*/ 2147483647 w 192"/>
                <a:gd name="T83" fmla="*/ 2147483647 h 166"/>
                <a:gd name="T84" fmla="*/ 2147483647 w 192"/>
                <a:gd name="T85" fmla="*/ 2147483647 h 166"/>
                <a:gd name="T86" fmla="*/ 2147483647 w 192"/>
                <a:gd name="T87" fmla="*/ 2147483647 h 166"/>
                <a:gd name="T88" fmla="*/ 2147483647 w 192"/>
                <a:gd name="T89" fmla="*/ 2147483647 h 166"/>
                <a:gd name="T90" fmla="*/ 2147483647 w 192"/>
                <a:gd name="T91" fmla="*/ 2147483647 h 166"/>
                <a:gd name="T92" fmla="*/ 2147483647 w 192"/>
                <a:gd name="T93" fmla="*/ 2147483647 h 166"/>
                <a:gd name="T94" fmla="*/ 2147483647 w 192"/>
                <a:gd name="T95" fmla="*/ 2147483647 h 166"/>
                <a:gd name="T96" fmla="*/ 0 w 192"/>
                <a:gd name="T97" fmla="*/ 2147483647 h 166"/>
                <a:gd name="T98" fmla="*/ 2147483647 w 192"/>
                <a:gd name="T99" fmla="*/ 2147483647 h 166"/>
                <a:gd name="T100" fmla="*/ 2147483647 w 192"/>
                <a:gd name="T101" fmla="*/ 2147483647 h 166"/>
                <a:gd name="T102" fmla="*/ 2147483647 w 192"/>
                <a:gd name="T103" fmla="*/ 2147483647 h 166"/>
                <a:gd name="T104" fmla="*/ 2147483647 w 192"/>
                <a:gd name="T105" fmla="*/ 2147483647 h 166"/>
                <a:gd name="T106" fmla="*/ 2147483647 w 192"/>
                <a:gd name="T107" fmla="*/ 2147483647 h 166"/>
                <a:gd name="T108" fmla="*/ 2147483647 w 192"/>
                <a:gd name="T109" fmla="*/ 2147483647 h 166"/>
                <a:gd name="T110" fmla="*/ 2147483647 w 192"/>
                <a:gd name="T111" fmla="*/ 2147483647 h 166"/>
                <a:gd name="T112" fmla="*/ 2147483647 w 192"/>
                <a:gd name="T113" fmla="*/ 2147483647 h 166"/>
                <a:gd name="T114" fmla="*/ 2147483647 w 192"/>
                <a:gd name="T115" fmla="*/ 2147483647 h 166"/>
                <a:gd name="T116" fmla="*/ 2147483647 w 192"/>
                <a:gd name="T117" fmla="*/ 2147483647 h 166"/>
                <a:gd name="T118" fmla="*/ 2147483647 w 192"/>
                <a:gd name="T119" fmla="*/ 2147483647 h 166"/>
                <a:gd name="T120" fmla="*/ 2147483647 w 192"/>
                <a:gd name="T121" fmla="*/ 2147483647 h 166"/>
                <a:gd name="T122" fmla="*/ 2147483647 w 192"/>
                <a:gd name="T123" fmla="*/ 2147483647 h 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 h="166">
                  <a:moveTo>
                    <a:pt x="65" y="90"/>
                  </a:moveTo>
                  <a:lnTo>
                    <a:pt x="67" y="87"/>
                  </a:lnTo>
                  <a:lnTo>
                    <a:pt x="69" y="83"/>
                  </a:lnTo>
                  <a:lnTo>
                    <a:pt x="75" y="78"/>
                  </a:lnTo>
                  <a:lnTo>
                    <a:pt x="80" y="70"/>
                  </a:lnTo>
                  <a:lnTo>
                    <a:pt x="93" y="52"/>
                  </a:lnTo>
                  <a:lnTo>
                    <a:pt x="101" y="46"/>
                  </a:lnTo>
                  <a:lnTo>
                    <a:pt x="109" y="38"/>
                  </a:lnTo>
                  <a:lnTo>
                    <a:pt x="121" y="30"/>
                  </a:lnTo>
                  <a:lnTo>
                    <a:pt x="130" y="23"/>
                  </a:lnTo>
                  <a:lnTo>
                    <a:pt x="134" y="20"/>
                  </a:lnTo>
                  <a:lnTo>
                    <a:pt x="137" y="19"/>
                  </a:lnTo>
                  <a:lnTo>
                    <a:pt x="137" y="18"/>
                  </a:lnTo>
                  <a:lnTo>
                    <a:pt x="138" y="16"/>
                  </a:lnTo>
                  <a:lnTo>
                    <a:pt x="144" y="10"/>
                  </a:lnTo>
                  <a:lnTo>
                    <a:pt x="152" y="3"/>
                  </a:lnTo>
                  <a:lnTo>
                    <a:pt x="156" y="0"/>
                  </a:lnTo>
                  <a:lnTo>
                    <a:pt x="160" y="0"/>
                  </a:lnTo>
                  <a:lnTo>
                    <a:pt x="165" y="2"/>
                  </a:lnTo>
                  <a:lnTo>
                    <a:pt x="170" y="6"/>
                  </a:lnTo>
                  <a:lnTo>
                    <a:pt x="176" y="11"/>
                  </a:lnTo>
                  <a:lnTo>
                    <a:pt x="181" y="19"/>
                  </a:lnTo>
                  <a:lnTo>
                    <a:pt x="189" y="40"/>
                  </a:lnTo>
                  <a:lnTo>
                    <a:pt x="190" y="51"/>
                  </a:lnTo>
                  <a:lnTo>
                    <a:pt x="192" y="63"/>
                  </a:lnTo>
                  <a:lnTo>
                    <a:pt x="190" y="76"/>
                  </a:lnTo>
                  <a:lnTo>
                    <a:pt x="186" y="90"/>
                  </a:lnTo>
                  <a:lnTo>
                    <a:pt x="180" y="104"/>
                  </a:lnTo>
                  <a:lnTo>
                    <a:pt x="174" y="116"/>
                  </a:lnTo>
                  <a:lnTo>
                    <a:pt x="168" y="128"/>
                  </a:lnTo>
                  <a:lnTo>
                    <a:pt x="162" y="138"/>
                  </a:lnTo>
                  <a:lnTo>
                    <a:pt x="157" y="143"/>
                  </a:lnTo>
                  <a:lnTo>
                    <a:pt x="156" y="146"/>
                  </a:lnTo>
                  <a:lnTo>
                    <a:pt x="134" y="152"/>
                  </a:lnTo>
                  <a:lnTo>
                    <a:pt x="118" y="156"/>
                  </a:lnTo>
                  <a:lnTo>
                    <a:pt x="107" y="160"/>
                  </a:lnTo>
                  <a:lnTo>
                    <a:pt x="99" y="163"/>
                  </a:lnTo>
                  <a:lnTo>
                    <a:pt x="95" y="164"/>
                  </a:lnTo>
                  <a:lnTo>
                    <a:pt x="92" y="166"/>
                  </a:lnTo>
                  <a:lnTo>
                    <a:pt x="91" y="166"/>
                  </a:lnTo>
                  <a:lnTo>
                    <a:pt x="89" y="166"/>
                  </a:lnTo>
                  <a:lnTo>
                    <a:pt x="87" y="164"/>
                  </a:lnTo>
                  <a:lnTo>
                    <a:pt x="79" y="162"/>
                  </a:lnTo>
                  <a:lnTo>
                    <a:pt x="65" y="156"/>
                  </a:lnTo>
                  <a:lnTo>
                    <a:pt x="49" y="151"/>
                  </a:lnTo>
                  <a:lnTo>
                    <a:pt x="35" y="143"/>
                  </a:lnTo>
                  <a:lnTo>
                    <a:pt x="19" y="135"/>
                  </a:lnTo>
                  <a:lnTo>
                    <a:pt x="7" y="126"/>
                  </a:lnTo>
                  <a:lnTo>
                    <a:pt x="0" y="115"/>
                  </a:lnTo>
                  <a:lnTo>
                    <a:pt x="4" y="102"/>
                  </a:lnTo>
                  <a:lnTo>
                    <a:pt x="11" y="90"/>
                  </a:lnTo>
                  <a:lnTo>
                    <a:pt x="19" y="80"/>
                  </a:lnTo>
                  <a:lnTo>
                    <a:pt x="32" y="75"/>
                  </a:lnTo>
                  <a:lnTo>
                    <a:pt x="37" y="80"/>
                  </a:lnTo>
                  <a:lnTo>
                    <a:pt x="39" y="83"/>
                  </a:lnTo>
                  <a:lnTo>
                    <a:pt x="40" y="83"/>
                  </a:lnTo>
                  <a:lnTo>
                    <a:pt x="41" y="83"/>
                  </a:lnTo>
                  <a:lnTo>
                    <a:pt x="43" y="84"/>
                  </a:lnTo>
                  <a:lnTo>
                    <a:pt x="51" y="86"/>
                  </a:lnTo>
                  <a:lnTo>
                    <a:pt x="60" y="87"/>
                  </a:lnTo>
                  <a:lnTo>
                    <a:pt x="65" y="90"/>
                  </a:lnTo>
                  <a:close/>
                </a:path>
              </a:pathLst>
            </a:custGeom>
            <a:solidFill>
              <a:srgbClr val="99FF66"/>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59" name="Freeform 196">
              <a:extLst>
                <a:ext uri="{FF2B5EF4-FFF2-40B4-BE49-F238E27FC236}">
                  <a16:creationId xmlns:a16="http://schemas.microsoft.com/office/drawing/2014/main" id="{F95DADA5-3F53-C274-63BC-300E01989CFB}"/>
                </a:ext>
              </a:extLst>
            </p:cNvPr>
            <p:cNvSpPr>
              <a:spLocks/>
            </p:cNvSpPr>
            <p:nvPr/>
          </p:nvSpPr>
          <p:spPr bwMode="auto">
            <a:xfrm>
              <a:off x="3431547" y="2411466"/>
              <a:ext cx="102192" cy="137051"/>
            </a:xfrm>
            <a:custGeom>
              <a:avLst/>
              <a:gdLst>
                <a:gd name="T0" fmla="*/ 2147483646 w 25"/>
                <a:gd name="T1" fmla="*/ 0 h 49"/>
                <a:gd name="T2" fmla="*/ 2147483646 w 25"/>
                <a:gd name="T3" fmla="*/ 2147483646 h 49"/>
                <a:gd name="T4" fmla="*/ 2147483646 w 25"/>
                <a:gd name="T5" fmla="*/ 2147483646 h 49"/>
                <a:gd name="T6" fmla="*/ 2147483646 w 25"/>
                <a:gd name="T7" fmla="*/ 2147483646 h 49"/>
                <a:gd name="T8" fmla="*/ 2147483646 w 25"/>
                <a:gd name="T9" fmla="*/ 2147483646 h 49"/>
                <a:gd name="T10" fmla="*/ 2147483646 w 25"/>
                <a:gd name="T11" fmla="*/ 2147483646 h 49"/>
                <a:gd name="T12" fmla="*/ 2147483646 w 25"/>
                <a:gd name="T13" fmla="*/ 2147483646 h 49"/>
                <a:gd name="T14" fmla="*/ 0 w 25"/>
                <a:gd name="T15" fmla="*/ 2147483646 h 49"/>
                <a:gd name="T16" fmla="*/ 2147483646 w 25"/>
                <a:gd name="T17" fmla="*/ 2147483646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9">
                  <a:moveTo>
                    <a:pt x="25" y="0"/>
                  </a:moveTo>
                  <a:lnTo>
                    <a:pt x="24" y="1"/>
                  </a:lnTo>
                  <a:lnTo>
                    <a:pt x="20" y="4"/>
                  </a:lnTo>
                  <a:lnTo>
                    <a:pt x="16" y="9"/>
                  </a:lnTo>
                  <a:lnTo>
                    <a:pt x="10" y="16"/>
                  </a:lnTo>
                  <a:lnTo>
                    <a:pt x="5" y="24"/>
                  </a:lnTo>
                  <a:lnTo>
                    <a:pt x="1" y="32"/>
                  </a:lnTo>
                  <a:lnTo>
                    <a:pt x="0" y="40"/>
                  </a:lnTo>
                  <a:lnTo>
                    <a:pt x="1" y="49"/>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0" name="Freeform 197">
              <a:extLst>
                <a:ext uri="{FF2B5EF4-FFF2-40B4-BE49-F238E27FC236}">
                  <a16:creationId xmlns:a16="http://schemas.microsoft.com/office/drawing/2014/main" id="{2C59EC18-F3B5-657C-34AA-DDA28A9DA2A6}"/>
                </a:ext>
              </a:extLst>
            </p:cNvPr>
            <p:cNvSpPr>
              <a:spLocks/>
            </p:cNvSpPr>
            <p:nvPr/>
          </p:nvSpPr>
          <p:spPr bwMode="auto">
            <a:xfrm>
              <a:off x="3635929" y="2324760"/>
              <a:ext cx="282049" cy="120270"/>
            </a:xfrm>
            <a:custGeom>
              <a:avLst/>
              <a:gdLst>
                <a:gd name="T0" fmla="*/ 0 w 69"/>
                <a:gd name="T1" fmla="*/ 2147483646 h 43"/>
                <a:gd name="T2" fmla="*/ 2147483646 w 69"/>
                <a:gd name="T3" fmla="*/ 2147483646 h 43"/>
                <a:gd name="T4" fmla="*/ 2147483646 w 69"/>
                <a:gd name="T5" fmla="*/ 2147483646 h 43"/>
                <a:gd name="T6" fmla="*/ 2147483646 w 69"/>
                <a:gd name="T7" fmla="*/ 2147483646 h 43"/>
                <a:gd name="T8" fmla="*/ 2147483646 w 69"/>
                <a:gd name="T9" fmla="*/ 2147483646 h 43"/>
                <a:gd name="T10" fmla="*/ 2147483646 w 69"/>
                <a:gd name="T11" fmla="*/ 2147483646 h 43"/>
                <a:gd name="T12" fmla="*/ 2147483646 w 69"/>
                <a:gd name="T13" fmla="*/ 2147483646 h 43"/>
                <a:gd name="T14" fmla="*/ 2147483646 w 69"/>
                <a:gd name="T15" fmla="*/ 2147483646 h 43"/>
                <a:gd name="T16" fmla="*/ 2147483646 w 69"/>
                <a:gd name="T17" fmla="*/ 2147483646 h 43"/>
                <a:gd name="T18" fmla="*/ 2147483646 w 69"/>
                <a:gd name="T19" fmla="*/ 2147483646 h 43"/>
                <a:gd name="T20" fmla="*/ 2147483646 w 69"/>
                <a:gd name="T21" fmla="*/ 2147483646 h 43"/>
                <a:gd name="T22" fmla="*/ 2147483646 w 69"/>
                <a:gd name="T23" fmla="*/ 2147483646 h 43"/>
                <a:gd name="T24" fmla="*/ 2147483646 w 69"/>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43">
                  <a:moveTo>
                    <a:pt x="0" y="38"/>
                  </a:moveTo>
                  <a:lnTo>
                    <a:pt x="2" y="38"/>
                  </a:lnTo>
                  <a:lnTo>
                    <a:pt x="4" y="38"/>
                  </a:lnTo>
                  <a:lnTo>
                    <a:pt x="12" y="39"/>
                  </a:lnTo>
                  <a:lnTo>
                    <a:pt x="22" y="40"/>
                  </a:lnTo>
                  <a:lnTo>
                    <a:pt x="28" y="43"/>
                  </a:lnTo>
                  <a:lnTo>
                    <a:pt x="30" y="42"/>
                  </a:lnTo>
                  <a:lnTo>
                    <a:pt x="34" y="38"/>
                  </a:lnTo>
                  <a:lnTo>
                    <a:pt x="39" y="31"/>
                  </a:lnTo>
                  <a:lnTo>
                    <a:pt x="44" y="23"/>
                  </a:lnTo>
                  <a:lnTo>
                    <a:pt x="57" y="8"/>
                  </a:lnTo>
                  <a:lnTo>
                    <a:pt x="64" y="3"/>
                  </a:lnTo>
                  <a:lnTo>
                    <a:pt x="69"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1" name="Freeform 198">
              <a:extLst>
                <a:ext uri="{FF2B5EF4-FFF2-40B4-BE49-F238E27FC236}">
                  <a16:creationId xmlns:a16="http://schemas.microsoft.com/office/drawing/2014/main" id="{675F141F-BC06-3102-F6EC-8FB1959702D4}"/>
                </a:ext>
              </a:extLst>
            </p:cNvPr>
            <p:cNvSpPr>
              <a:spLocks/>
            </p:cNvSpPr>
            <p:nvPr/>
          </p:nvSpPr>
          <p:spPr bwMode="auto">
            <a:xfrm>
              <a:off x="3644104" y="2509357"/>
              <a:ext cx="564096" cy="469884"/>
            </a:xfrm>
            <a:custGeom>
              <a:avLst/>
              <a:gdLst>
                <a:gd name="T0" fmla="*/ 2147483646 w 138"/>
                <a:gd name="T1" fmla="*/ 2147483646 h 168"/>
                <a:gd name="T2" fmla="*/ 2147483646 w 138"/>
                <a:gd name="T3" fmla="*/ 2147483646 h 168"/>
                <a:gd name="T4" fmla="*/ 2147483646 w 138"/>
                <a:gd name="T5" fmla="*/ 2147483646 h 168"/>
                <a:gd name="T6" fmla="*/ 2147483646 w 138"/>
                <a:gd name="T7" fmla="*/ 2147483646 h 168"/>
                <a:gd name="T8" fmla="*/ 0 w 138"/>
                <a:gd name="T9" fmla="*/ 2147483646 h 168"/>
                <a:gd name="T10" fmla="*/ 0 w 138"/>
                <a:gd name="T11" fmla="*/ 2147483646 h 168"/>
                <a:gd name="T12" fmla="*/ 2147483646 w 138"/>
                <a:gd name="T13" fmla="*/ 2147483646 h 168"/>
                <a:gd name="T14" fmla="*/ 2147483646 w 138"/>
                <a:gd name="T15" fmla="*/ 2147483646 h 168"/>
                <a:gd name="T16" fmla="*/ 2147483646 w 138"/>
                <a:gd name="T17" fmla="*/ 2147483646 h 168"/>
                <a:gd name="T18" fmla="*/ 2147483646 w 138"/>
                <a:gd name="T19" fmla="*/ 2147483646 h 168"/>
                <a:gd name="T20" fmla="*/ 2147483646 w 138"/>
                <a:gd name="T21" fmla="*/ 2147483646 h 168"/>
                <a:gd name="T22" fmla="*/ 2147483646 w 138"/>
                <a:gd name="T23" fmla="*/ 2147483646 h 168"/>
                <a:gd name="T24" fmla="*/ 2147483646 w 138"/>
                <a:gd name="T25" fmla="*/ 2147483646 h 168"/>
                <a:gd name="T26" fmla="*/ 2147483646 w 138"/>
                <a:gd name="T27" fmla="*/ 2147483646 h 168"/>
                <a:gd name="T28" fmla="*/ 2147483646 w 138"/>
                <a:gd name="T29" fmla="*/ 2147483646 h 168"/>
                <a:gd name="T30" fmla="*/ 2147483646 w 138"/>
                <a:gd name="T31" fmla="*/ 0 h 168"/>
                <a:gd name="T32" fmla="*/ 2147483646 w 138"/>
                <a:gd name="T33" fmla="*/ 2147483646 h 168"/>
                <a:gd name="T34" fmla="*/ 2147483646 w 138"/>
                <a:gd name="T35" fmla="*/ 2147483646 h 168"/>
                <a:gd name="T36" fmla="*/ 2147483646 w 138"/>
                <a:gd name="T37" fmla="*/ 2147483646 h 168"/>
                <a:gd name="T38" fmla="*/ 2147483646 w 138"/>
                <a:gd name="T39" fmla="*/ 2147483646 h 168"/>
                <a:gd name="T40" fmla="*/ 2147483646 w 138"/>
                <a:gd name="T41" fmla="*/ 2147483646 h 168"/>
                <a:gd name="T42" fmla="*/ 2147483646 w 138"/>
                <a:gd name="T43" fmla="*/ 2147483646 h 168"/>
                <a:gd name="T44" fmla="*/ 2147483646 w 138"/>
                <a:gd name="T45" fmla="*/ 2147483646 h 168"/>
                <a:gd name="T46" fmla="*/ 2147483646 w 138"/>
                <a:gd name="T47" fmla="*/ 2147483646 h 168"/>
                <a:gd name="T48" fmla="*/ 2147483646 w 138"/>
                <a:gd name="T49" fmla="*/ 2147483646 h 168"/>
                <a:gd name="T50" fmla="*/ 2147483646 w 138"/>
                <a:gd name="T51" fmla="*/ 2147483646 h 168"/>
                <a:gd name="T52" fmla="*/ 2147483646 w 138"/>
                <a:gd name="T53" fmla="*/ 2147483646 h 168"/>
                <a:gd name="T54" fmla="*/ 2147483646 w 138"/>
                <a:gd name="T55" fmla="*/ 2147483646 h 168"/>
                <a:gd name="T56" fmla="*/ 2147483646 w 138"/>
                <a:gd name="T57" fmla="*/ 2147483646 h 168"/>
                <a:gd name="T58" fmla="*/ 2147483646 w 138"/>
                <a:gd name="T59" fmla="*/ 2147483646 h 168"/>
                <a:gd name="T60" fmla="*/ 2147483646 w 138"/>
                <a:gd name="T61" fmla="*/ 2147483646 h 168"/>
                <a:gd name="T62" fmla="*/ 2147483646 w 138"/>
                <a:gd name="T63" fmla="*/ 2147483646 h 168"/>
                <a:gd name="T64" fmla="*/ 2147483646 w 138"/>
                <a:gd name="T65" fmla="*/ 2147483646 h 168"/>
                <a:gd name="T66" fmla="*/ 2147483646 w 138"/>
                <a:gd name="T67" fmla="*/ 2147483646 h 168"/>
                <a:gd name="T68" fmla="*/ 2147483646 w 138"/>
                <a:gd name="T69" fmla="*/ 2147483646 h 168"/>
                <a:gd name="T70" fmla="*/ 2147483646 w 138"/>
                <a:gd name="T71" fmla="*/ 2147483646 h 168"/>
                <a:gd name="T72" fmla="*/ 2147483646 w 138"/>
                <a:gd name="T73" fmla="*/ 2147483646 h 168"/>
                <a:gd name="T74" fmla="*/ 2147483646 w 138"/>
                <a:gd name="T75" fmla="*/ 2147483646 h 168"/>
                <a:gd name="T76" fmla="*/ 2147483646 w 138"/>
                <a:gd name="T77" fmla="*/ 2147483646 h 168"/>
                <a:gd name="T78" fmla="*/ 2147483646 w 138"/>
                <a:gd name="T79" fmla="*/ 2147483646 h 168"/>
                <a:gd name="T80" fmla="*/ 2147483646 w 138"/>
                <a:gd name="T81" fmla="*/ 2147483646 h 168"/>
                <a:gd name="T82" fmla="*/ 2147483646 w 138"/>
                <a:gd name="T83" fmla="*/ 2147483646 h 168"/>
                <a:gd name="T84" fmla="*/ 2147483646 w 138"/>
                <a:gd name="T85" fmla="*/ 2147483646 h 168"/>
                <a:gd name="T86" fmla="*/ 2147483646 w 138"/>
                <a:gd name="T87" fmla="*/ 2147483646 h 168"/>
                <a:gd name="T88" fmla="*/ 2147483646 w 138"/>
                <a:gd name="T89" fmla="*/ 2147483646 h 168"/>
                <a:gd name="T90" fmla="*/ 2147483646 w 138"/>
                <a:gd name="T91" fmla="*/ 2147483646 h 168"/>
                <a:gd name="T92" fmla="*/ 2147483646 w 138"/>
                <a:gd name="T93" fmla="*/ 2147483646 h 168"/>
                <a:gd name="T94" fmla="*/ 2147483646 w 138"/>
                <a:gd name="T95" fmla="*/ 2147483646 h 168"/>
                <a:gd name="T96" fmla="*/ 2147483646 w 138"/>
                <a:gd name="T97" fmla="*/ 2147483646 h 168"/>
                <a:gd name="T98" fmla="*/ 2147483646 w 138"/>
                <a:gd name="T99" fmla="*/ 2147483646 h 168"/>
                <a:gd name="T100" fmla="*/ 2147483646 w 138"/>
                <a:gd name="T101" fmla="*/ 2147483646 h 168"/>
                <a:gd name="T102" fmla="*/ 2147483646 w 138"/>
                <a:gd name="T103" fmla="*/ 2147483646 h 168"/>
                <a:gd name="T104" fmla="*/ 2147483646 w 138"/>
                <a:gd name="T105" fmla="*/ 2147483646 h 168"/>
                <a:gd name="T106" fmla="*/ 2147483646 w 138"/>
                <a:gd name="T107" fmla="*/ 2147483646 h 168"/>
                <a:gd name="T108" fmla="*/ 2147483646 w 138"/>
                <a:gd name="T109" fmla="*/ 2147483646 h 1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8" h="168">
                  <a:moveTo>
                    <a:pt x="10" y="92"/>
                  </a:moveTo>
                  <a:lnTo>
                    <a:pt x="8" y="89"/>
                  </a:lnTo>
                  <a:lnTo>
                    <a:pt x="5" y="85"/>
                  </a:lnTo>
                  <a:lnTo>
                    <a:pt x="1" y="80"/>
                  </a:lnTo>
                  <a:lnTo>
                    <a:pt x="0" y="74"/>
                  </a:lnTo>
                  <a:lnTo>
                    <a:pt x="0" y="73"/>
                  </a:lnTo>
                  <a:lnTo>
                    <a:pt x="2" y="70"/>
                  </a:lnTo>
                  <a:lnTo>
                    <a:pt x="9" y="66"/>
                  </a:lnTo>
                  <a:lnTo>
                    <a:pt x="17" y="60"/>
                  </a:lnTo>
                  <a:lnTo>
                    <a:pt x="22" y="50"/>
                  </a:lnTo>
                  <a:lnTo>
                    <a:pt x="26" y="37"/>
                  </a:lnTo>
                  <a:lnTo>
                    <a:pt x="30" y="24"/>
                  </a:lnTo>
                  <a:lnTo>
                    <a:pt x="36" y="12"/>
                  </a:lnTo>
                  <a:lnTo>
                    <a:pt x="45" y="1"/>
                  </a:lnTo>
                  <a:lnTo>
                    <a:pt x="53" y="0"/>
                  </a:lnTo>
                  <a:lnTo>
                    <a:pt x="65" y="1"/>
                  </a:lnTo>
                  <a:lnTo>
                    <a:pt x="81" y="6"/>
                  </a:lnTo>
                  <a:lnTo>
                    <a:pt x="97" y="13"/>
                  </a:lnTo>
                  <a:lnTo>
                    <a:pt x="113" y="20"/>
                  </a:lnTo>
                  <a:lnTo>
                    <a:pt x="125" y="26"/>
                  </a:lnTo>
                  <a:lnTo>
                    <a:pt x="135" y="32"/>
                  </a:lnTo>
                  <a:lnTo>
                    <a:pt x="137" y="33"/>
                  </a:lnTo>
                  <a:lnTo>
                    <a:pt x="138" y="33"/>
                  </a:lnTo>
                  <a:lnTo>
                    <a:pt x="133" y="57"/>
                  </a:lnTo>
                  <a:lnTo>
                    <a:pt x="129" y="78"/>
                  </a:lnTo>
                  <a:lnTo>
                    <a:pt x="125" y="96"/>
                  </a:lnTo>
                  <a:lnTo>
                    <a:pt x="121" y="110"/>
                  </a:lnTo>
                  <a:lnTo>
                    <a:pt x="118" y="124"/>
                  </a:lnTo>
                  <a:lnTo>
                    <a:pt x="115" y="136"/>
                  </a:lnTo>
                  <a:lnTo>
                    <a:pt x="114" y="144"/>
                  </a:lnTo>
                  <a:lnTo>
                    <a:pt x="113" y="150"/>
                  </a:lnTo>
                  <a:lnTo>
                    <a:pt x="111" y="157"/>
                  </a:lnTo>
                  <a:lnTo>
                    <a:pt x="110" y="161"/>
                  </a:lnTo>
                  <a:lnTo>
                    <a:pt x="110" y="165"/>
                  </a:lnTo>
                  <a:lnTo>
                    <a:pt x="109" y="168"/>
                  </a:lnTo>
                  <a:lnTo>
                    <a:pt x="95" y="164"/>
                  </a:lnTo>
                  <a:lnTo>
                    <a:pt x="85" y="161"/>
                  </a:lnTo>
                  <a:lnTo>
                    <a:pt x="66" y="156"/>
                  </a:lnTo>
                  <a:lnTo>
                    <a:pt x="53" y="150"/>
                  </a:lnTo>
                  <a:lnTo>
                    <a:pt x="45" y="148"/>
                  </a:lnTo>
                  <a:lnTo>
                    <a:pt x="40" y="146"/>
                  </a:lnTo>
                  <a:lnTo>
                    <a:pt x="37" y="146"/>
                  </a:lnTo>
                  <a:lnTo>
                    <a:pt x="36" y="145"/>
                  </a:lnTo>
                  <a:lnTo>
                    <a:pt x="34" y="145"/>
                  </a:lnTo>
                  <a:lnTo>
                    <a:pt x="32" y="144"/>
                  </a:lnTo>
                  <a:lnTo>
                    <a:pt x="28" y="140"/>
                  </a:lnTo>
                  <a:lnTo>
                    <a:pt x="22" y="133"/>
                  </a:lnTo>
                  <a:lnTo>
                    <a:pt x="18" y="126"/>
                  </a:lnTo>
                  <a:lnTo>
                    <a:pt x="14" y="117"/>
                  </a:lnTo>
                  <a:lnTo>
                    <a:pt x="10" y="105"/>
                  </a:lnTo>
                  <a:lnTo>
                    <a:pt x="10" y="92"/>
                  </a:lnTo>
                  <a:close/>
                </a:path>
              </a:pathLst>
            </a:custGeom>
            <a:solidFill>
              <a:srgbClr val="FFE6BE"/>
            </a:solidFill>
            <a:ln w="12">
              <a:solidFill>
                <a:srgbClr val="000000"/>
              </a:solidFill>
              <a:prstDash val="solid"/>
              <a:round/>
              <a:headEnd/>
              <a:tailEnd/>
            </a:ln>
          </p:spPr>
          <p:txBody>
            <a:bodyPr/>
            <a:lstStyle/>
            <a:p>
              <a:endParaRPr lang="ja-JP" altLang="en-US"/>
            </a:p>
          </p:txBody>
        </p:sp>
        <p:sp>
          <p:nvSpPr>
            <p:cNvPr id="21562" name="Freeform 199">
              <a:extLst>
                <a:ext uri="{FF2B5EF4-FFF2-40B4-BE49-F238E27FC236}">
                  <a16:creationId xmlns:a16="http://schemas.microsoft.com/office/drawing/2014/main" id="{10EECE09-798F-2BE3-667B-2DF2904E435A}"/>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w 45"/>
                <a:gd name="T31" fmla="*/ 214748364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3" name="Freeform 200">
              <a:extLst>
                <a:ext uri="{FF2B5EF4-FFF2-40B4-BE49-F238E27FC236}">
                  <a16:creationId xmlns:a16="http://schemas.microsoft.com/office/drawing/2014/main" id="{245667D9-07B6-8758-9BC4-FC58CF85AF2D}"/>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4" name="Freeform 201">
              <a:extLst>
                <a:ext uri="{FF2B5EF4-FFF2-40B4-BE49-F238E27FC236}">
                  <a16:creationId xmlns:a16="http://schemas.microsoft.com/office/drawing/2014/main" id="{538CA0A6-3384-BA74-AC52-CAEFF98C409B}"/>
                </a:ext>
              </a:extLst>
            </p:cNvPr>
            <p:cNvSpPr>
              <a:spLocks/>
            </p:cNvSpPr>
            <p:nvPr/>
          </p:nvSpPr>
          <p:spPr bwMode="auto">
            <a:xfrm>
              <a:off x="3799436" y="2635222"/>
              <a:ext cx="49053" cy="44751"/>
            </a:xfrm>
            <a:custGeom>
              <a:avLst/>
              <a:gdLst>
                <a:gd name="T0" fmla="*/ 2147483646 w 12"/>
                <a:gd name="T1" fmla="*/ 2147483646 h 16"/>
                <a:gd name="T2" fmla="*/ 2147483646 w 12"/>
                <a:gd name="T3" fmla="*/ 2147483646 h 16"/>
                <a:gd name="T4" fmla="*/ 2147483646 w 12"/>
                <a:gd name="T5" fmla="*/ 2147483646 h 16"/>
                <a:gd name="T6" fmla="*/ 0 w 12"/>
                <a:gd name="T7" fmla="*/ 2147483646 h 16"/>
                <a:gd name="T8" fmla="*/ 0 w 12"/>
                <a:gd name="T9" fmla="*/ 2147483646 h 16"/>
                <a:gd name="T10" fmla="*/ 2147483646 w 12"/>
                <a:gd name="T11" fmla="*/ 2147483646 h 16"/>
                <a:gd name="T12" fmla="*/ 2147483646 w 12"/>
                <a:gd name="T13" fmla="*/ 0 h 16"/>
                <a:gd name="T14" fmla="*/ 2147483646 w 12"/>
                <a:gd name="T15" fmla="*/ 2147483646 h 16"/>
                <a:gd name="T16" fmla="*/ 2147483646 w 12"/>
                <a:gd name="T17" fmla="*/ 2147483646 h 16"/>
                <a:gd name="T18" fmla="*/ 2147483646 w 12"/>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6">
                  <a:moveTo>
                    <a:pt x="12" y="9"/>
                  </a:moveTo>
                  <a:lnTo>
                    <a:pt x="9" y="15"/>
                  </a:lnTo>
                  <a:lnTo>
                    <a:pt x="4" y="16"/>
                  </a:lnTo>
                  <a:lnTo>
                    <a:pt x="0" y="13"/>
                  </a:lnTo>
                  <a:lnTo>
                    <a:pt x="0" y="7"/>
                  </a:lnTo>
                  <a:lnTo>
                    <a:pt x="3" y="1"/>
                  </a:lnTo>
                  <a:lnTo>
                    <a:pt x="7" y="0"/>
                  </a:lnTo>
                  <a:lnTo>
                    <a:pt x="11" y="3"/>
                  </a:ln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5" name="Freeform 202">
              <a:extLst>
                <a:ext uri="{FF2B5EF4-FFF2-40B4-BE49-F238E27FC236}">
                  <a16:creationId xmlns:a16="http://schemas.microsoft.com/office/drawing/2014/main" id="{C401169D-D2D6-EB2E-05F7-232D07FB6D34}"/>
                </a:ext>
              </a:extLst>
            </p:cNvPr>
            <p:cNvSpPr>
              <a:spLocks/>
            </p:cNvSpPr>
            <p:nvPr/>
          </p:nvSpPr>
          <p:spPr bwMode="auto">
            <a:xfrm>
              <a:off x="3811698" y="2587671"/>
              <a:ext cx="85841" cy="50344"/>
            </a:xfrm>
            <a:custGeom>
              <a:avLst/>
              <a:gdLst>
                <a:gd name="T0" fmla="*/ 0 w 21"/>
                <a:gd name="T1" fmla="*/ 2147483646 h 18"/>
                <a:gd name="T2" fmla="*/ 2147483646 w 21"/>
                <a:gd name="T3" fmla="*/ 2147483646 h 18"/>
                <a:gd name="T4" fmla="*/ 2147483646 w 21"/>
                <a:gd name="T5" fmla="*/ 0 h 18"/>
                <a:gd name="T6" fmla="*/ 2147483646 w 21"/>
                <a:gd name="T7" fmla="*/ 2147483646 h 18"/>
                <a:gd name="T8" fmla="*/ 2147483646 w 21"/>
                <a:gd name="T9" fmla="*/ 2147483646 h 18"/>
                <a:gd name="T10" fmla="*/ 2147483646 w 21"/>
                <a:gd name="T11" fmla="*/ 2147483646 h 18"/>
                <a:gd name="T12" fmla="*/ 2147483646 w 21"/>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8">
                  <a:moveTo>
                    <a:pt x="0" y="4"/>
                  </a:moveTo>
                  <a:lnTo>
                    <a:pt x="5" y="1"/>
                  </a:lnTo>
                  <a:lnTo>
                    <a:pt x="12" y="0"/>
                  </a:lnTo>
                  <a:lnTo>
                    <a:pt x="16" y="2"/>
                  </a:lnTo>
                  <a:lnTo>
                    <a:pt x="20" y="6"/>
                  </a:lnTo>
                  <a:lnTo>
                    <a:pt x="21" y="13"/>
                  </a:lnTo>
                  <a:lnTo>
                    <a:pt x="21"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6" name="Freeform 203">
              <a:extLst>
                <a:ext uri="{FF2B5EF4-FFF2-40B4-BE49-F238E27FC236}">
                  <a16:creationId xmlns:a16="http://schemas.microsoft.com/office/drawing/2014/main" id="{3B8AFBB3-374F-3843-DF04-0192782477CA}"/>
                </a:ext>
              </a:extLst>
            </p:cNvPr>
            <p:cNvSpPr>
              <a:spLocks/>
            </p:cNvSpPr>
            <p:nvPr/>
          </p:nvSpPr>
          <p:spPr bwMode="auto">
            <a:xfrm>
              <a:off x="3742209" y="2377904"/>
              <a:ext cx="715341" cy="590156"/>
            </a:xfrm>
            <a:custGeom>
              <a:avLst/>
              <a:gdLst>
                <a:gd name="T0" fmla="*/ 2147483646 w 175"/>
                <a:gd name="T1" fmla="*/ 2147483646 h 211"/>
                <a:gd name="T2" fmla="*/ 2147483646 w 175"/>
                <a:gd name="T3" fmla="*/ 2147483646 h 211"/>
                <a:gd name="T4" fmla="*/ 2147483646 w 175"/>
                <a:gd name="T5" fmla="*/ 2147483646 h 211"/>
                <a:gd name="T6" fmla="*/ 2147483646 w 175"/>
                <a:gd name="T7" fmla="*/ 2147483646 h 211"/>
                <a:gd name="T8" fmla="*/ 2147483646 w 175"/>
                <a:gd name="T9" fmla="*/ 2147483646 h 211"/>
                <a:gd name="T10" fmla="*/ 2147483646 w 175"/>
                <a:gd name="T11" fmla="*/ 2147483646 h 211"/>
                <a:gd name="T12" fmla="*/ 2147483646 w 175"/>
                <a:gd name="T13" fmla="*/ 2147483646 h 211"/>
                <a:gd name="T14" fmla="*/ 2147483646 w 175"/>
                <a:gd name="T15" fmla="*/ 2147483646 h 211"/>
                <a:gd name="T16" fmla="*/ 2147483646 w 175"/>
                <a:gd name="T17" fmla="*/ 2147483646 h 211"/>
                <a:gd name="T18" fmla="*/ 2147483646 w 175"/>
                <a:gd name="T19" fmla="*/ 2147483646 h 211"/>
                <a:gd name="T20" fmla="*/ 2147483646 w 175"/>
                <a:gd name="T21" fmla="*/ 2147483646 h 211"/>
                <a:gd name="T22" fmla="*/ 2147483646 w 175"/>
                <a:gd name="T23" fmla="*/ 2147483646 h 211"/>
                <a:gd name="T24" fmla="*/ 2147483646 w 175"/>
                <a:gd name="T25" fmla="*/ 2147483646 h 211"/>
                <a:gd name="T26" fmla="*/ 2147483646 w 175"/>
                <a:gd name="T27" fmla="*/ 2147483646 h 211"/>
                <a:gd name="T28" fmla="*/ 2147483646 w 175"/>
                <a:gd name="T29" fmla="*/ 2147483646 h 211"/>
                <a:gd name="T30" fmla="*/ 2147483646 w 175"/>
                <a:gd name="T31" fmla="*/ 2147483646 h 211"/>
                <a:gd name="T32" fmla="*/ 2147483646 w 175"/>
                <a:gd name="T33" fmla="*/ 2147483646 h 211"/>
                <a:gd name="T34" fmla="*/ 2147483646 w 175"/>
                <a:gd name="T35" fmla="*/ 2147483646 h 211"/>
                <a:gd name="T36" fmla="*/ 0 w 175"/>
                <a:gd name="T37" fmla="*/ 2147483646 h 211"/>
                <a:gd name="T38" fmla="*/ 2147483646 w 175"/>
                <a:gd name="T39" fmla="*/ 2147483646 h 211"/>
                <a:gd name="T40" fmla="*/ 2147483646 w 175"/>
                <a:gd name="T41" fmla="*/ 2147483646 h 211"/>
                <a:gd name="T42" fmla="*/ 2147483646 w 175"/>
                <a:gd name="T43" fmla="*/ 2147483646 h 211"/>
                <a:gd name="T44" fmla="*/ 2147483646 w 175"/>
                <a:gd name="T45" fmla="*/ 2147483646 h 211"/>
                <a:gd name="T46" fmla="*/ 2147483646 w 175"/>
                <a:gd name="T47" fmla="*/ 2147483646 h 211"/>
                <a:gd name="T48" fmla="*/ 2147483646 w 175"/>
                <a:gd name="T49" fmla="*/ 2147483646 h 211"/>
                <a:gd name="T50" fmla="*/ 2147483646 w 175"/>
                <a:gd name="T51" fmla="*/ 2147483646 h 211"/>
                <a:gd name="T52" fmla="*/ 2147483646 w 175"/>
                <a:gd name="T53" fmla="*/ 2147483646 h 211"/>
                <a:gd name="T54" fmla="*/ 2147483646 w 175"/>
                <a:gd name="T55" fmla="*/ 0 h 211"/>
                <a:gd name="T56" fmla="*/ 2147483646 w 175"/>
                <a:gd name="T57" fmla="*/ 2147483646 h 211"/>
                <a:gd name="T58" fmla="*/ 2147483646 w 175"/>
                <a:gd name="T59" fmla="*/ 2147483646 h 211"/>
                <a:gd name="T60" fmla="*/ 2147483646 w 175"/>
                <a:gd name="T61" fmla="*/ 2147483646 h 211"/>
                <a:gd name="T62" fmla="*/ 2147483646 w 175"/>
                <a:gd name="T63" fmla="*/ 2147483646 h 211"/>
                <a:gd name="T64" fmla="*/ 2147483646 w 175"/>
                <a:gd name="T65" fmla="*/ 2147483646 h 211"/>
                <a:gd name="T66" fmla="*/ 2147483646 w 175"/>
                <a:gd name="T67" fmla="*/ 2147483646 h 211"/>
                <a:gd name="T68" fmla="*/ 2147483646 w 175"/>
                <a:gd name="T69" fmla="*/ 2147483646 h 211"/>
                <a:gd name="T70" fmla="*/ 2147483646 w 175"/>
                <a:gd name="T71" fmla="*/ 2147483646 h 211"/>
                <a:gd name="T72" fmla="*/ 2147483646 w 175"/>
                <a:gd name="T73" fmla="*/ 2147483646 h 211"/>
                <a:gd name="T74" fmla="*/ 2147483646 w 175"/>
                <a:gd name="T75" fmla="*/ 2147483646 h 211"/>
                <a:gd name="T76" fmla="*/ 2147483646 w 175"/>
                <a:gd name="T77" fmla="*/ 2147483646 h 211"/>
                <a:gd name="T78" fmla="*/ 2147483646 w 175"/>
                <a:gd name="T79" fmla="*/ 2147483646 h 211"/>
                <a:gd name="T80" fmla="*/ 2147483646 w 175"/>
                <a:gd name="T81" fmla="*/ 2147483646 h 211"/>
                <a:gd name="T82" fmla="*/ 2147483646 w 175"/>
                <a:gd name="T83" fmla="*/ 2147483646 h 2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5" h="211">
                  <a:moveTo>
                    <a:pt x="67" y="189"/>
                  </a:moveTo>
                  <a:lnTo>
                    <a:pt x="67" y="188"/>
                  </a:lnTo>
                  <a:lnTo>
                    <a:pt x="67" y="185"/>
                  </a:lnTo>
                  <a:lnTo>
                    <a:pt x="69" y="176"/>
                  </a:lnTo>
                  <a:lnTo>
                    <a:pt x="69" y="161"/>
                  </a:lnTo>
                  <a:lnTo>
                    <a:pt x="70" y="144"/>
                  </a:lnTo>
                  <a:lnTo>
                    <a:pt x="70" y="127"/>
                  </a:lnTo>
                  <a:lnTo>
                    <a:pt x="70" y="109"/>
                  </a:lnTo>
                  <a:lnTo>
                    <a:pt x="70" y="95"/>
                  </a:lnTo>
                  <a:lnTo>
                    <a:pt x="69" y="85"/>
                  </a:lnTo>
                  <a:lnTo>
                    <a:pt x="62" y="79"/>
                  </a:lnTo>
                  <a:lnTo>
                    <a:pt x="53" y="73"/>
                  </a:lnTo>
                  <a:lnTo>
                    <a:pt x="31" y="65"/>
                  </a:lnTo>
                  <a:lnTo>
                    <a:pt x="22" y="63"/>
                  </a:lnTo>
                  <a:lnTo>
                    <a:pt x="13" y="60"/>
                  </a:lnTo>
                  <a:lnTo>
                    <a:pt x="6" y="57"/>
                  </a:lnTo>
                  <a:lnTo>
                    <a:pt x="4" y="56"/>
                  </a:lnTo>
                  <a:lnTo>
                    <a:pt x="1" y="52"/>
                  </a:lnTo>
                  <a:lnTo>
                    <a:pt x="0" y="45"/>
                  </a:lnTo>
                  <a:lnTo>
                    <a:pt x="1" y="41"/>
                  </a:lnTo>
                  <a:lnTo>
                    <a:pt x="4" y="36"/>
                  </a:lnTo>
                  <a:lnTo>
                    <a:pt x="9" y="31"/>
                  </a:lnTo>
                  <a:lnTo>
                    <a:pt x="16" y="24"/>
                  </a:lnTo>
                  <a:lnTo>
                    <a:pt x="26" y="17"/>
                  </a:lnTo>
                  <a:lnTo>
                    <a:pt x="39" y="11"/>
                  </a:lnTo>
                  <a:lnTo>
                    <a:pt x="57" y="4"/>
                  </a:lnTo>
                  <a:lnTo>
                    <a:pt x="75" y="1"/>
                  </a:lnTo>
                  <a:lnTo>
                    <a:pt x="95" y="0"/>
                  </a:lnTo>
                  <a:lnTo>
                    <a:pt x="114" y="3"/>
                  </a:lnTo>
                  <a:lnTo>
                    <a:pt x="134" y="11"/>
                  </a:lnTo>
                  <a:lnTo>
                    <a:pt x="143" y="16"/>
                  </a:lnTo>
                  <a:lnTo>
                    <a:pt x="151" y="24"/>
                  </a:lnTo>
                  <a:lnTo>
                    <a:pt x="159" y="32"/>
                  </a:lnTo>
                  <a:lnTo>
                    <a:pt x="164" y="41"/>
                  </a:lnTo>
                  <a:lnTo>
                    <a:pt x="172" y="64"/>
                  </a:lnTo>
                  <a:lnTo>
                    <a:pt x="175" y="88"/>
                  </a:lnTo>
                  <a:lnTo>
                    <a:pt x="174" y="115"/>
                  </a:lnTo>
                  <a:lnTo>
                    <a:pt x="168" y="141"/>
                  </a:lnTo>
                  <a:lnTo>
                    <a:pt x="160" y="167"/>
                  </a:lnTo>
                  <a:lnTo>
                    <a:pt x="150" y="191"/>
                  </a:lnTo>
                  <a:lnTo>
                    <a:pt x="138" y="211"/>
                  </a:lnTo>
                  <a:lnTo>
                    <a:pt x="67" y="189"/>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67" name="Freeform 204">
              <a:extLst>
                <a:ext uri="{FF2B5EF4-FFF2-40B4-BE49-F238E27FC236}">
                  <a16:creationId xmlns:a16="http://schemas.microsoft.com/office/drawing/2014/main" id="{46427B66-3841-27A4-01A1-10531F775AE5}"/>
                </a:ext>
              </a:extLst>
            </p:cNvPr>
            <p:cNvSpPr>
              <a:spLocks/>
            </p:cNvSpPr>
            <p:nvPr/>
          </p:nvSpPr>
          <p:spPr bwMode="auto">
            <a:xfrm>
              <a:off x="3746294" y="3074339"/>
              <a:ext cx="49053" cy="41956"/>
            </a:xfrm>
            <a:custGeom>
              <a:avLst/>
              <a:gdLst>
                <a:gd name="T0" fmla="*/ 2147483646 w 12"/>
                <a:gd name="T1" fmla="*/ 2147483646 h 15"/>
                <a:gd name="T2" fmla="*/ 2147483646 w 12"/>
                <a:gd name="T3" fmla="*/ 2147483646 h 15"/>
                <a:gd name="T4" fmla="*/ 2147483646 w 12"/>
                <a:gd name="T5" fmla="*/ 2147483646 h 15"/>
                <a:gd name="T6" fmla="*/ 2147483646 w 12"/>
                <a:gd name="T7" fmla="*/ 2147483646 h 15"/>
                <a:gd name="T8" fmla="*/ 0 w 12"/>
                <a:gd name="T9" fmla="*/ 2147483646 h 15"/>
                <a:gd name="T10" fmla="*/ 0 w 12"/>
                <a:gd name="T11" fmla="*/ 2147483646 h 15"/>
                <a:gd name="T12" fmla="*/ 2147483646 w 12"/>
                <a:gd name="T13" fmla="*/ 0 h 15"/>
                <a:gd name="T14" fmla="*/ 2147483646 w 12"/>
                <a:gd name="T15" fmla="*/ 0 h 15"/>
                <a:gd name="T16" fmla="*/ 2147483646 w 12"/>
                <a:gd name="T17" fmla="*/ 2147483646 h 15"/>
                <a:gd name="T18" fmla="*/ 2147483646 w 12"/>
                <a:gd name="T19" fmla="*/ 2147483646 h 15"/>
                <a:gd name="T20" fmla="*/ 2147483646 w 12"/>
                <a:gd name="T21" fmla="*/ 2147483646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5">
                  <a:moveTo>
                    <a:pt x="11" y="10"/>
                  </a:moveTo>
                  <a:lnTo>
                    <a:pt x="8" y="15"/>
                  </a:lnTo>
                  <a:lnTo>
                    <a:pt x="5" y="15"/>
                  </a:lnTo>
                  <a:lnTo>
                    <a:pt x="3" y="15"/>
                  </a:lnTo>
                  <a:lnTo>
                    <a:pt x="0" y="11"/>
                  </a:lnTo>
                  <a:lnTo>
                    <a:pt x="0" y="6"/>
                  </a:lnTo>
                  <a:lnTo>
                    <a:pt x="4" y="0"/>
                  </a:lnTo>
                  <a:lnTo>
                    <a:pt x="9" y="0"/>
                  </a:lnTo>
                  <a:lnTo>
                    <a:pt x="12" y="4"/>
                  </a:lnTo>
                  <a:lnTo>
                    <a:pt x="1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624" name="Freeform 205">
              <a:extLst>
                <a:ext uri="{FF2B5EF4-FFF2-40B4-BE49-F238E27FC236}">
                  <a16:creationId xmlns:a16="http://schemas.microsoft.com/office/drawing/2014/main" id="{1D23A8E3-829D-FDCC-9663-5065A886DC61}"/>
                </a:ext>
              </a:extLst>
            </p:cNvPr>
            <p:cNvSpPr>
              <a:spLocks/>
            </p:cNvSpPr>
            <p:nvPr/>
          </p:nvSpPr>
          <p:spPr bwMode="auto">
            <a:xfrm>
              <a:off x="3778995" y="3004415"/>
              <a:ext cx="85841" cy="53144"/>
            </a:xfrm>
            <a:custGeom>
              <a:avLst/>
              <a:gdLst>
                <a:gd name="T0" fmla="*/ 0 w 21"/>
                <a:gd name="T1" fmla="*/ 2147483646 h 19"/>
                <a:gd name="T2" fmla="*/ 2147483646 w 21"/>
                <a:gd name="T3" fmla="*/ 2147483646 h 19"/>
                <a:gd name="T4" fmla="*/ 2147483646 w 21"/>
                <a:gd name="T5" fmla="*/ 0 h 19"/>
                <a:gd name="T6" fmla="*/ 2147483646 w 21"/>
                <a:gd name="T7" fmla="*/ 2147483646 h 19"/>
                <a:gd name="T8" fmla="*/ 2147483646 w 21"/>
                <a:gd name="T9" fmla="*/ 2147483646 h 19"/>
                <a:gd name="T10" fmla="*/ 2147483646 w 21"/>
                <a:gd name="T11" fmla="*/ 2147483646 h 19"/>
                <a:gd name="T12" fmla="*/ 2147483646 w 21"/>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9">
                  <a:moveTo>
                    <a:pt x="0" y="3"/>
                  </a:moveTo>
                  <a:lnTo>
                    <a:pt x="5" y="1"/>
                  </a:lnTo>
                  <a:lnTo>
                    <a:pt x="12" y="0"/>
                  </a:lnTo>
                  <a:lnTo>
                    <a:pt x="16" y="3"/>
                  </a:lnTo>
                  <a:lnTo>
                    <a:pt x="20" y="7"/>
                  </a:lnTo>
                  <a:lnTo>
                    <a:pt x="21" y="12"/>
                  </a:lnTo>
                  <a:lnTo>
                    <a:pt x="21"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6625" name="Freeform 206">
              <a:extLst>
                <a:ext uri="{FF2B5EF4-FFF2-40B4-BE49-F238E27FC236}">
                  <a16:creationId xmlns:a16="http://schemas.microsoft.com/office/drawing/2014/main" id="{A54BAC1D-483C-B064-8C00-13E0CF4D71C7}"/>
                </a:ext>
              </a:extLst>
            </p:cNvPr>
            <p:cNvSpPr>
              <a:spLocks/>
            </p:cNvSpPr>
            <p:nvPr/>
          </p:nvSpPr>
          <p:spPr bwMode="auto">
            <a:xfrm>
              <a:off x="3734032" y="2867366"/>
              <a:ext cx="637674" cy="506246"/>
            </a:xfrm>
            <a:custGeom>
              <a:avLst/>
              <a:gdLst>
                <a:gd name="T0" fmla="*/ 2147483646 w 156"/>
                <a:gd name="T1" fmla="*/ 2147483646 h 181"/>
                <a:gd name="T2" fmla="*/ 2147483646 w 156"/>
                <a:gd name="T3" fmla="*/ 2147483646 h 181"/>
                <a:gd name="T4" fmla="*/ 2147483646 w 156"/>
                <a:gd name="T5" fmla="*/ 2147483646 h 181"/>
                <a:gd name="T6" fmla="*/ 2147483646 w 156"/>
                <a:gd name="T7" fmla="*/ 2147483646 h 181"/>
                <a:gd name="T8" fmla="*/ 2147483646 w 156"/>
                <a:gd name="T9" fmla="*/ 2147483646 h 181"/>
                <a:gd name="T10" fmla="*/ 2147483646 w 156"/>
                <a:gd name="T11" fmla="*/ 2147483646 h 181"/>
                <a:gd name="T12" fmla="*/ 2147483646 w 156"/>
                <a:gd name="T13" fmla="*/ 2147483646 h 181"/>
                <a:gd name="T14" fmla="*/ 2147483646 w 156"/>
                <a:gd name="T15" fmla="*/ 2147483646 h 181"/>
                <a:gd name="T16" fmla="*/ 2147483646 w 156"/>
                <a:gd name="T17" fmla="*/ 2147483646 h 181"/>
                <a:gd name="T18" fmla="*/ 0 w 156"/>
                <a:gd name="T19" fmla="*/ 2147483646 h 181"/>
                <a:gd name="T20" fmla="*/ 2147483646 w 156"/>
                <a:gd name="T21" fmla="*/ 2147483646 h 181"/>
                <a:gd name="T22" fmla="*/ 2147483646 w 156"/>
                <a:gd name="T23" fmla="*/ 2147483646 h 181"/>
                <a:gd name="T24" fmla="*/ 2147483646 w 156"/>
                <a:gd name="T25" fmla="*/ 0 h 181"/>
                <a:gd name="T26" fmla="*/ 2147483646 w 156"/>
                <a:gd name="T27" fmla="*/ 2147483646 h 181"/>
                <a:gd name="T28" fmla="*/ 2147483646 w 156"/>
                <a:gd name="T29" fmla="*/ 2147483646 h 181"/>
                <a:gd name="T30" fmla="*/ 2147483646 w 156"/>
                <a:gd name="T31" fmla="*/ 2147483646 h 181"/>
                <a:gd name="T32" fmla="*/ 2147483646 w 156"/>
                <a:gd name="T33" fmla="*/ 2147483646 h 181"/>
                <a:gd name="T34" fmla="*/ 2147483646 w 156"/>
                <a:gd name="T35" fmla="*/ 2147483646 h 181"/>
                <a:gd name="T36" fmla="*/ 2147483646 w 156"/>
                <a:gd name="T37" fmla="*/ 2147483646 h 181"/>
                <a:gd name="T38" fmla="*/ 2147483646 w 156"/>
                <a:gd name="T39" fmla="*/ 2147483646 h 181"/>
                <a:gd name="T40" fmla="*/ 2147483646 w 156"/>
                <a:gd name="T41" fmla="*/ 2147483646 h 181"/>
                <a:gd name="T42" fmla="*/ 2147483646 w 156"/>
                <a:gd name="T43" fmla="*/ 2147483646 h 181"/>
                <a:gd name="T44" fmla="*/ 2147483646 w 156"/>
                <a:gd name="T45" fmla="*/ 2147483646 h 181"/>
                <a:gd name="T46" fmla="*/ 2147483646 w 156"/>
                <a:gd name="T47" fmla="*/ 2147483646 h 181"/>
                <a:gd name="T48" fmla="*/ 2147483646 w 156"/>
                <a:gd name="T49" fmla="*/ 2147483646 h 181"/>
                <a:gd name="T50" fmla="*/ 2147483646 w 156"/>
                <a:gd name="T51" fmla="*/ 2147483646 h 181"/>
                <a:gd name="T52" fmla="*/ 2147483646 w 156"/>
                <a:gd name="T53" fmla="*/ 2147483646 h 181"/>
                <a:gd name="T54" fmla="*/ 2147483646 w 156"/>
                <a:gd name="T55" fmla="*/ 2147483646 h 181"/>
                <a:gd name="T56" fmla="*/ 2147483646 w 156"/>
                <a:gd name="T57" fmla="*/ 2147483646 h 181"/>
                <a:gd name="T58" fmla="*/ 2147483646 w 156"/>
                <a:gd name="T59" fmla="*/ 2147483646 h 181"/>
                <a:gd name="T60" fmla="*/ 2147483646 w 156"/>
                <a:gd name="T61" fmla="*/ 2147483646 h 181"/>
                <a:gd name="T62" fmla="*/ 2147483646 w 156"/>
                <a:gd name="T63" fmla="*/ 2147483646 h 181"/>
                <a:gd name="T64" fmla="*/ 2147483646 w 156"/>
                <a:gd name="T65" fmla="*/ 2147483646 h 181"/>
                <a:gd name="T66" fmla="*/ 2147483646 w 156"/>
                <a:gd name="T67" fmla="*/ 2147483646 h 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6" h="181">
                  <a:moveTo>
                    <a:pt x="56" y="130"/>
                  </a:moveTo>
                  <a:lnTo>
                    <a:pt x="56" y="130"/>
                  </a:lnTo>
                  <a:lnTo>
                    <a:pt x="57" y="127"/>
                  </a:lnTo>
                  <a:lnTo>
                    <a:pt x="60" y="125"/>
                  </a:lnTo>
                  <a:lnTo>
                    <a:pt x="60" y="122"/>
                  </a:lnTo>
                  <a:lnTo>
                    <a:pt x="59" y="117"/>
                  </a:lnTo>
                  <a:lnTo>
                    <a:pt x="56" y="108"/>
                  </a:lnTo>
                  <a:lnTo>
                    <a:pt x="55" y="98"/>
                  </a:lnTo>
                  <a:lnTo>
                    <a:pt x="56" y="89"/>
                  </a:lnTo>
                  <a:lnTo>
                    <a:pt x="59" y="73"/>
                  </a:lnTo>
                  <a:lnTo>
                    <a:pt x="57" y="60"/>
                  </a:lnTo>
                  <a:lnTo>
                    <a:pt x="55" y="56"/>
                  </a:lnTo>
                  <a:lnTo>
                    <a:pt x="51" y="53"/>
                  </a:lnTo>
                  <a:lnTo>
                    <a:pt x="44" y="49"/>
                  </a:lnTo>
                  <a:lnTo>
                    <a:pt x="37" y="46"/>
                  </a:lnTo>
                  <a:lnTo>
                    <a:pt x="23" y="40"/>
                  </a:lnTo>
                  <a:lnTo>
                    <a:pt x="8" y="34"/>
                  </a:lnTo>
                  <a:lnTo>
                    <a:pt x="4" y="32"/>
                  </a:lnTo>
                  <a:lnTo>
                    <a:pt x="0" y="28"/>
                  </a:lnTo>
                  <a:lnTo>
                    <a:pt x="0" y="22"/>
                  </a:lnTo>
                  <a:lnTo>
                    <a:pt x="0" y="18"/>
                  </a:lnTo>
                  <a:lnTo>
                    <a:pt x="3" y="13"/>
                  </a:lnTo>
                  <a:lnTo>
                    <a:pt x="7" y="8"/>
                  </a:lnTo>
                  <a:lnTo>
                    <a:pt x="14" y="5"/>
                  </a:lnTo>
                  <a:lnTo>
                    <a:pt x="21" y="1"/>
                  </a:lnTo>
                  <a:lnTo>
                    <a:pt x="33" y="0"/>
                  </a:lnTo>
                  <a:lnTo>
                    <a:pt x="49" y="1"/>
                  </a:lnTo>
                  <a:lnTo>
                    <a:pt x="68" y="4"/>
                  </a:lnTo>
                  <a:lnTo>
                    <a:pt x="88" y="9"/>
                  </a:lnTo>
                  <a:lnTo>
                    <a:pt x="108" y="16"/>
                  </a:lnTo>
                  <a:lnTo>
                    <a:pt x="125" y="24"/>
                  </a:lnTo>
                  <a:lnTo>
                    <a:pt x="139" y="34"/>
                  </a:lnTo>
                  <a:lnTo>
                    <a:pt x="143" y="40"/>
                  </a:lnTo>
                  <a:lnTo>
                    <a:pt x="146" y="45"/>
                  </a:lnTo>
                  <a:lnTo>
                    <a:pt x="150" y="57"/>
                  </a:lnTo>
                  <a:lnTo>
                    <a:pt x="150" y="69"/>
                  </a:lnTo>
                  <a:lnTo>
                    <a:pt x="152" y="72"/>
                  </a:lnTo>
                  <a:lnTo>
                    <a:pt x="154" y="80"/>
                  </a:lnTo>
                  <a:lnTo>
                    <a:pt x="156" y="90"/>
                  </a:lnTo>
                  <a:lnTo>
                    <a:pt x="156" y="106"/>
                  </a:lnTo>
                  <a:lnTo>
                    <a:pt x="150" y="123"/>
                  </a:lnTo>
                  <a:lnTo>
                    <a:pt x="146" y="131"/>
                  </a:lnTo>
                  <a:lnTo>
                    <a:pt x="140" y="142"/>
                  </a:lnTo>
                  <a:lnTo>
                    <a:pt x="133" y="151"/>
                  </a:lnTo>
                  <a:lnTo>
                    <a:pt x="123" y="161"/>
                  </a:lnTo>
                  <a:lnTo>
                    <a:pt x="111" y="171"/>
                  </a:lnTo>
                  <a:lnTo>
                    <a:pt x="96" y="181"/>
                  </a:lnTo>
                  <a:lnTo>
                    <a:pt x="88" y="175"/>
                  </a:lnTo>
                  <a:lnTo>
                    <a:pt x="81" y="171"/>
                  </a:lnTo>
                  <a:lnTo>
                    <a:pt x="77" y="169"/>
                  </a:lnTo>
                  <a:lnTo>
                    <a:pt x="75" y="166"/>
                  </a:lnTo>
                  <a:lnTo>
                    <a:pt x="72" y="165"/>
                  </a:lnTo>
                  <a:lnTo>
                    <a:pt x="72" y="161"/>
                  </a:lnTo>
                  <a:lnTo>
                    <a:pt x="72" y="159"/>
                  </a:lnTo>
                  <a:lnTo>
                    <a:pt x="72" y="158"/>
                  </a:lnTo>
                  <a:lnTo>
                    <a:pt x="73" y="158"/>
                  </a:lnTo>
                  <a:lnTo>
                    <a:pt x="79" y="158"/>
                  </a:lnTo>
                  <a:lnTo>
                    <a:pt x="84" y="157"/>
                  </a:lnTo>
                  <a:lnTo>
                    <a:pt x="88" y="151"/>
                  </a:lnTo>
                  <a:lnTo>
                    <a:pt x="91" y="143"/>
                  </a:lnTo>
                  <a:lnTo>
                    <a:pt x="91" y="135"/>
                  </a:lnTo>
                  <a:lnTo>
                    <a:pt x="88" y="129"/>
                  </a:lnTo>
                  <a:lnTo>
                    <a:pt x="81" y="126"/>
                  </a:lnTo>
                  <a:lnTo>
                    <a:pt x="73" y="126"/>
                  </a:lnTo>
                  <a:lnTo>
                    <a:pt x="67" y="130"/>
                  </a:lnTo>
                  <a:lnTo>
                    <a:pt x="63" y="134"/>
                  </a:lnTo>
                  <a:lnTo>
                    <a:pt x="61" y="135"/>
                  </a:lnTo>
                  <a:lnTo>
                    <a:pt x="56" y="130"/>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6627" name="Freeform 207">
              <a:extLst>
                <a:ext uri="{FF2B5EF4-FFF2-40B4-BE49-F238E27FC236}">
                  <a16:creationId xmlns:a16="http://schemas.microsoft.com/office/drawing/2014/main" id="{FB8F08B9-3B49-1301-DE43-FAF682CBF113}"/>
                </a:ext>
              </a:extLst>
            </p:cNvPr>
            <p:cNvSpPr>
              <a:spLocks/>
            </p:cNvSpPr>
            <p:nvPr/>
          </p:nvSpPr>
          <p:spPr bwMode="auto">
            <a:xfrm>
              <a:off x="3930240" y="3351236"/>
              <a:ext cx="355626" cy="111877"/>
            </a:xfrm>
            <a:custGeom>
              <a:avLst/>
              <a:gdLst>
                <a:gd name="T0" fmla="*/ 0 w 87"/>
                <a:gd name="T1" fmla="*/ 2147483646 h 40"/>
                <a:gd name="T2" fmla="*/ 2147483646 w 87"/>
                <a:gd name="T3" fmla="*/ 2147483646 h 40"/>
                <a:gd name="T4" fmla="*/ 2147483646 w 87"/>
                <a:gd name="T5" fmla="*/ 2147483646 h 40"/>
                <a:gd name="T6" fmla="*/ 2147483646 w 87"/>
                <a:gd name="T7" fmla="*/ 2147483646 h 40"/>
                <a:gd name="T8" fmla="*/ 2147483646 w 87"/>
                <a:gd name="T9" fmla="*/ 2147483646 h 40"/>
                <a:gd name="T10" fmla="*/ 2147483646 w 87"/>
                <a:gd name="T11" fmla="*/ 2147483646 h 40"/>
                <a:gd name="T12" fmla="*/ 2147483646 w 87"/>
                <a:gd name="T13" fmla="*/ 2147483646 h 40"/>
                <a:gd name="T14" fmla="*/ 2147483646 w 87"/>
                <a:gd name="T15" fmla="*/ 0 h 40"/>
                <a:gd name="T16" fmla="*/ 2147483646 w 87"/>
                <a:gd name="T17" fmla="*/ 2147483646 h 40"/>
                <a:gd name="T18" fmla="*/ 2147483646 w 87"/>
                <a:gd name="T19" fmla="*/ 2147483646 h 40"/>
                <a:gd name="T20" fmla="*/ 2147483646 w 87"/>
                <a:gd name="T21" fmla="*/ 2147483646 h 40"/>
                <a:gd name="T22" fmla="*/ 2147483646 w 87"/>
                <a:gd name="T23" fmla="*/ 2147483646 h 40"/>
                <a:gd name="T24" fmla="*/ 2147483646 w 87"/>
                <a:gd name="T25" fmla="*/ 2147483646 h 40"/>
                <a:gd name="T26" fmla="*/ 2147483646 w 87"/>
                <a:gd name="T27" fmla="*/ 2147483646 h 40"/>
                <a:gd name="T28" fmla="*/ 2147483646 w 87"/>
                <a:gd name="T29" fmla="*/ 2147483646 h 40"/>
                <a:gd name="T30" fmla="*/ 2147483646 w 87"/>
                <a:gd name="T31" fmla="*/ 2147483646 h 40"/>
                <a:gd name="T32" fmla="*/ 2147483646 w 87"/>
                <a:gd name="T33" fmla="*/ 2147483646 h 40"/>
                <a:gd name="T34" fmla="*/ 2147483646 w 87"/>
                <a:gd name="T35" fmla="*/ 2147483646 h 40"/>
                <a:gd name="T36" fmla="*/ 2147483646 w 87"/>
                <a:gd name="T37" fmla="*/ 2147483646 h 40"/>
                <a:gd name="T38" fmla="*/ 2147483646 w 87"/>
                <a:gd name="T39" fmla="*/ 2147483646 h 40"/>
                <a:gd name="T40" fmla="*/ 2147483646 w 87"/>
                <a:gd name="T41" fmla="*/ 2147483646 h 40"/>
                <a:gd name="T42" fmla="*/ 0 w 87"/>
                <a:gd name="T43" fmla="*/ 2147483646 h 40"/>
                <a:gd name="T44" fmla="*/ 0 w 87"/>
                <a:gd name="T45" fmla="*/ 214748364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7" h="40">
                  <a:moveTo>
                    <a:pt x="0" y="40"/>
                  </a:moveTo>
                  <a:lnTo>
                    <a:pt x="1" y="38"/>
                  </a:lnTo>
                  <a:lnTo>
                    <a:pt x="5" y="34"/>
                  </a:lnTo>
                  <a:lnTo>
                    <a:pt x="11" y="28"/>
                  </a:lnTo>
                  <a:lnTo>
                    <a:pt x="19" y="21"/>
                  </a:lnTo>
                  <a:lnTo>
                    <a:pt x="39" y="8"/>
                  </a:lnTo>
                  <a:lnTo>
                    <a:pt x="49" y="4"/>
                  </a:lnTo>
                  <a:lnTo>
                    <a:pt x="60" y="0"/>
                  </a:lnTo>
                  <a:lnTo>
                    <a:pt x="61" y="1"/>
                  </a:lnTo>
                  <a:lnTo>
                    <a:pt x="64" y="4"/>
                  </a:lnTo>
                  <a:lnTo>
                    <a:pt x="72" y="13"/>
                  </a:lnTo>
                  <a:lnTo>
                    <a:pt x="81" y="24"/>
                  </a:lnTo>
                  <a:lnTo>
                    <a:pt x="85" y="30"/>
                  </a:lnTo>
                  <a:lnTo>
                    <a:pt x="87" y="36"/>
                  </a:lnTo>
                  <a:lnTo>
                    <a:pt x="84" y="36"/>
                  </a:lnTo>
                  <a:lnTo>
                    <a:pt x="76" y="36"/>
                  </a:lnTo>
                  <a:lnTo>
                    <a:pt x="65" y="36"/>
                  </a:lnTo>
                  <a:lnTo>
                    <a:pt x="51" y="36"/>
                  </a:lnTo>
                  <a:lnTo>
                    <a:pt x="36" y="37"/>
                  </a:lnTo>
                  <a:lnTo>
                    <a:pt x="23" y="38"/>
                  </a:lnTo>
                  <a:lnTo>
                    <a:pt x="9" y="38"/>
                  </a:lnTo>
                  <a:lnTo>
                    <a:pt x="0" y="40"/>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6628" name="Freeform 208">
              <a:extLst>
                <a:ext uri="{FF2B5EF4-FFF2-40B4-BE49-F238E27FC236}">
                  <a16:creationId xmlns:a16="http://schemas.microsoft.com/office/drawing/2014/main" id="{EC8A05D3-4B23-68F5-1AE1-31C65AA79907}"/>
                </a:ext>
              </a:extLst>
            </p:cNvPr>
            <p:cNvSpPr>
              <a:spLocks/>
            </p:cNvSpPr>
            <p:nvPr/>
          </p:nvSpPr>
          <p:spPr bwMode="auto">
            <a:xfrm>
              <a:off x="3367152" y="3425465"/>
              <a:ext cx="1110614" cy="510999"/>
            </a:xfrm>
            <a:custGeom>
              <a:avLst/>
              <a:gdLst>
                <a:gd name="T0" fmla="*/ 2147483647 w 272"/>
                <a:gd name="T1" fmla="*/ 2147483647 h 183"/>
                <a:gd name="T2" fmla="*/ 2147483647 w 272"/>
                <a:gd name="T3" fmla="*/ 2147483647 h 183"/>
                <a:gd name="T4" fmla="*/ 2147483647 w 272"/>
                <a:gd name="T5" fmla="*/ 2147483647 h 183"/>
                <a:gd name="T6" fmla="*/ 2147483647 w 272"/>
                <a:gd name="T7" fmla="*/ 2147483647 h 183"/>
                <a:gd name="T8" fmla="*/ 2147483647 w 272"/>
                <a:gd name="T9" fmla="*/ 2147483647 h 183"/>
                <a:gd name="T10" fmla="*/ 2147483647 w 272"/>
                <a:gd name="T11" fmla="*/ 2147483647 h 183"/>
                <a:gd name="T12" fmla="*/ 2147483647 w 272"/>
                <a:gd name="T13" fmla="*/ 2147483647 h 183"/>
                <a:gd name="T14" fmla="*/ 2147483647 w 272"/>
                <a:gd name="T15" fmla="*/ 0 h 183"/>
                <a:gd name="T16" fmla="*/ 2147483647 w 272"/>
                <a:gd name="T17" fmla="*/ 2147483647 h 183"/>
                <a:gd name="T18" fmla="*/ 2147483647 w 272"/>
                <a:gd name="T19" fmla="*/ 2147483647 h 183"/>
                <a:gd name="T20" fmla="*/ 2147483647 w 272"/>
                <a:gd name="T21" fmla="*/ 2147483647 h 183"/>
                <a:gd name="T22" fmla="*/ 2147483647 w 272"/>
                <a:gd name="T23" fmla="*/ 2147483647 h 183"/>
                <a:gd name="T24" fmla="*/ 2147483647 w 272"/>
                <a:gd name="T25" fmla="*/ 2147483647 h 183"/>
                <a:gd name="T26" fmla="*/ 2147483647 w 272"/>
                <a:gd name="T27" fmla="*/ 2147483647 h 183"/>
                <a:gd name="T28" fmla="*/ 2147483647 w 272"/>
                <a:gd name="T29" fmla="*/ 2147483647 h 183"/>
                <a:gd name="T30" fmla="*/ 2147483647 w 272"/>
                <a:gd name="T31" fmla="*/ 2147483647 h 183"/>
                <a:gd name="T32" fmla="*/ 2147483647 w 272"/>
                <a:gd name="T33" fmla="*/ 2147483647 h 183"/>
                <a:gd name="T34" fmla="*/ 2147483647 w 272"/>
                <a:gd name="T35" fmla="*/ 2147483647 h 183"/>
                <a:gd name="T36" fmla="*/ 2147483647 w 272"/>
                <a:gd name="T37" fmla="*/ 2147483647 h 183"/>
                <a:gd name="T38" fmla="*/ 2147483647 w 272"/>
                <a:gd name="T39" fmla="*/ 2147483647 h 183"/>
                <a:gd name="T40" fmla="*/ 2147483647 w 272"/>
                <a:gd name="T41" fmla="*/ 2147483647 h 183"/>
                <a:gd name="T42" fmla="*/ 0 w 272"/>
                <a:gd name="T43" fmla="*/ 2147483647 h 183"/>
                <a:gd name="T44" fmla="*/ 2147483647 w 272"/>
                <a:gd name="T45" fmla="*/ 2147483647 h 183"/>
                <a:gd name="T46" fmla="*/ 2147483647 w 272"/>
                <a:gd name="T47" fmla="*/ 2147483647 h 183"/>
                <a:gd name="T48" fmla="*/ 2147483647 w 272"/>
                <a:gd name="T49" fmla="*/ 2147483647 h 183"/>
                <a:gd name="T50" fmla="*/ 2147483647 w 272"/>
                <a:gd name="T51" fmla="*/ 2147483647 h 183"/>
                <a:gd name="T52" fmla="*/ 2147483647 w 272"/>
                <a:gd name="T53" fmla="*/ 2147483647 h 183"/>
                <a:gd name="T54" fmla="*/ 2147483647 w 272"/>
                <a:gd name="T55" fmla="*/ 2147483647 h 183"/>
                <a:gd name="T56" fmla="*/ 2147483647 w 272"/>
                <a:gd name="T57" fmla="*/ 2147483647 h 183"/>
                <a:gd name="T58" fmla="*/ 2147483647 w 272"/>
                <a:gd name="T59" fmla="*/ 2147483647 h 183"/>
                <a:gd name="T60" fmla="*/ 2147483647 w 272"/>
                <a:gd name="T61" fmla="*/ 2147483647 h 183"/>
                <a:gd name="T62" fmla="*/ 2147483647 w 272"/>
                <a:gd name="T63" fmla="*/ 2147483647 h 183"/>
                <a:gd name="T64" fmla="*/ 2147483647 w 272"/>
                <a:gd name="T65" fmla="*/ 2147483647 h 183"/>
                <a:gd name="T66" fmla="*/ 2147483647 w 272"/>
                <a:gd name="T67" fmla="*/ 2147483647 h 183"/>
                <a:gd name="T68" fmla="*/ 2147483647 w 272"/>
                <a:gd name="T69" fmla="*/ 2147483647 h 183"/>
                <a:gd name="T70" fmla="*/ 2147483647 w 272"/>
                <a:gd name="T71" fmla="*/ 2147483647 h 183"/>
                <a:gd name="T72" fmla="*/ 2147483647 w 272"/>
                <a:gd name="T73" fmla="*/ 2147483647 h 183"/>
                <a:gd name="T74" fmla="*/ 2147483647 w 272"/>
                <a:gd name="T75" fmla="*/ 2147483647 h 183"/>
                <a:gd name="T76" fmla="*/ 2147483647 w 272"/>
                <a:gd name="T77" fmla="*/ 2147483647 h 1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2" h="183">
                  <a:moveTo>
                    <a:pt x="272" y="134"/>
                  </a:moveTo>
                  <a:lnTo>
                    <a:pt x="272" y="132"/>
                  </a:lnTo>
                  <a:lnTo>
                    <a:pt x="271" y="128"/>
                  </a:lnTo>
                  <a:lnTo>
                    <a:pt x="270" y="124"/>
                  </a:lnTo>
                  <a:lnTo>
                    <a:pt x="268" y="118"/>
                  </a:lnTo>
                  <a:lnTo>
                    <a:pt x="264" y="102"/>
                  </a:lnTo>
                  <a:lnTo>
                    <a:pt x="260" y="83"/>
                  </a:lnTo>
                  <a:lnTo>
                    <a:pt x="255" y="63"/>
                  </a:lnTo>
                  <a:lnTo>
                    <a:pt x="248" y="46"/>
                  </a:lnTo>
                  <a:lnTo>
                    <a:pt x="243" y="30"/>
                  </a:lnTo>
                  <a:lnTo>
                    <a:pt x="242" y="24"/>
                  </a:lnTo>
                  <a:lnTo>
                    <a:pt x="239" y="22"/>
                  </a:lnTo>
                  <a:lnTo>
                    <a:pt x="231" y="11"/>
                  </a:lnTo>
                  <a:lnTo>
                    <a:pt x="221" y="3"/>
                  </a:lnTo>
                  <a:lnTo>
                    <a:pt x="213" y="0"/>
                  </a:lnTo>
                  <a:lnTo>
                    <a:pt x="203" y="0"/>
                  </a:lnTo>
                  <a:lnTo>
                    <a:pt x="193" y="0"/>
                  </a:lnTo>
                  <a:lnTo>
                    <a:pt x="181" y="3"/>
                  </a:lnTo>
                  <a:lnTo>
                    <a:pt x="167" y="7"/>
                  </a:lnTo>
                  <a:lnTo>
                    <a:pt x="155" y="10"/>
                  </a:lnTo>
                  <a:lnTo>
                    <a:pt x="135" y="16"/>
                  </a:lnTo>
                  <a:lnTo>
                    <a:pt x="121" y="24"/>
                  </a:lnTo>
                  <a:lnTo>
                    <a:pt x="109" y="34"/>
                  </a:lnTo>
                  <a:lnTo>
                    <a:pt x="98" y="47"/>
                  </a:lnTo>
                  <a:lnTo>
                    <a:pt x="90" y="59"/>
                  </a:lnTo>
                  <a:lnTo>
                    <a:pt x="86" y="67"/>
                  </a:lnTo>
                  <a:lnTo>
                    <a:pt x="85" y="70"/>
                  </a:lnTo>
                  <a:lnTo>
                    <a:pt x="85" y="71"/>
                  </a:lnTo>
                  <a:lnTo>
                    <a:pt x="84" y="71"/>
                  </a:lnTo>
                  <a:lnTo>
                    <a:pt x="81" y="68"/>
                  </a:lnTo>
                  <a:lnTo>
                    <a:pt x="73" y="64"/>
                  </a:lnTo>
                  <a:lnTo>
                    <a:pt x="64" y="60"/>
                  </a:lnTo>
                  <a:lnTo>
                    <a:pt x="54" y="56"/>
                  </a:lnTo>
                  <a:lnTo>
                    <a:pt x="52" y="51"/>
                  </a:lnTo>
                  <a:lnTo>
                    <a:pt x="49" y="48"/>
                  </a:lnTo>
                  <a:lnTo>
                    <a:pt x="48" y="47"/>
                  </a:lnTo>
                  <a:lnTo>
                    <a:pt x="45" y="48"/>
                  </a:lnTo>
                  <a:lnTo>
                    <a:pt x="40" y="52"/>
                  </a:lnTo>
                  <a:lnTo>
                    <a:pt x="33" y="58"/>
                  </a:lnTo>
                  <a:lnTo>
                    <a:pt x="24" y="64"/>
                  </a:lnTo>
                  <a:lnTo>
                    <a:pt x="16" y="72"/>
                  </a:lnTo>
                  <a:lnTo>
                    <a:pt x="8" y="79"/>
                  </a:lnTo>
                  <a:lnTo>
                    <a:pt x="2" y="84"/>
                  </a:lnTo>
                  <a:lnTo>
                    <a:pt x="0" y="88"/>
                  </a:lnTo>
                  <a:lnTo>
                    <a:pt x="4" y="94"/>
                  </a:lnTo>
                  <a:lnTo>
                    <a:pt x="5" y="98"/>
                  </a:lnTo>
                  <a:lnTo>
                    <a:pt x="6" y="99"/>
                  </a:lnTo>
                  <a:lnTo>
                    <a:pt x="8" y="102"/>
                  </a:lnTo>
                  <a:lnTo>
                    <a:pt x="13" y="107"/>
                  </a:lnTo>
                  <a:lnTo>
                    <a:pt x="18" y="116"/>
                  </a:lnTo>
                  <a:lnTo>
                    <a:pt x="26" y="126"/>
                  </a:lnTo>
                  <a:lnTo>
                    <a:pt x="36" y="136"/>
                  </a:lnTo>
                  <a:lnTo>
                    <a:pt x="45" y="146"/>
                  </a:lnTo>
                  <a:lnTo>
                    <a:pt x="54" y="154"/>
                  </a:lnTo>
                  <a:lnTo>
                    <a:pt x="62" y="159"/>
                  </a:lnTo>
                  <a:lnTo>
                    <a:pt x="70" y="162"/>
                  </a:lnTo>
                  <a:lnTo>
                    <a:pt x="78" y="163"/>
                  </a:lnTo>
                  <a:lnTo>
                    <a:pt x="93" y="162"/>
                  </a:lnTo>
                  <a:lnTo>
                    <a:pt x="93" y="163"/>
                  </a:lnTo>
                  <a:lnTo>
                    <a:pt x="92" y="168"/>
                  </a:lnTo>
                  <a:lnTo>
                    <a:pt x="90" y="174"/>
                  </a:lnTo>
                  <a:lnTo>
                    <a:pt x="90" y="178"/>
                  </a:lnTo>
                  <a:lnTo>
                    <a:pt x="92" y="179"/>
                  </a:lnTo>
                  <a:lnTo>
                    <a:pt x="96" y="179"/>
                  </a:lnTo>
                  <a:lnTo>
                    <a:pt x="102" y="180"/>
                  </a:lnTo>
                  <a:lnTo>
                    <a:pt x="111" y="182"/>
                  </a:lnTo>
                  <a:lnTo>
                    <a:pt x="122" y="183"/>
                  </a:lnTo>
                  <a:lnTo>
                    <a:pt x="134" y="183"/>
                  </a:lnTo>
                  <a:lnTo>
                    <a:pt x="162" y="183"/>
                  </a:lnTo>
                  <a:lnTo>
                    <a:pt x="191" y="180"/>
                  </a:lnTo>
                  <a:lnTo>
                    <a:pt x="207" y="176"/>
                  </a:lnTo>
                  <a:lnTo>
                    <a:pt x="222" y="171"/>
                  </a:lnTo>
                  <a:lnTo>
                    <a:pt x="235" y="164"/>
                  </a:lnTo>
                  <a:lnTo>
                    <a:pt x="250" y="156"/>
                  </a:lnTo>
                  <a:lnTo>
                    <a:pt x="262" y="146"/>
                  </a:lnTo>
                  <a:lnTo>
                    <a:pt x="272" y="134"/>
                  </a:lnTo>
                  <a:close/>
                </a:path>
              </a:pathLst>
            </a:custGeom>
            <a:solidFill>
              <a:schemeClr val="bg1">
                <a:lumMod val="50000"/>
              </a:schemeClr>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6629" name="Line 209">
              <a:extLst>
                <a:ext uri="{FF2B5EF4-FFF2-40B4-BE49-F238E27FC236}">
                  <a16:creationId xmlns:a16="http://schemas.microsoft.com/office/drawing/2014/main" id="{1264D438-113A-88CE-BF8A-24C122D9AABB}"/>
                </a:ext>
              </a:extLst>
            </p:cNvPr>
            <p:cNvSpPr>
              <a:spLocks noChangeShapeType="1"/>
            </p:cNvSpPr>
            <p:nvPr/>
          </p:nvSpPr>
          <p:spPr bwMode="auto">
            <a:xfrm flipV="1">
              <a:off x="3317092" y="3519052"/>
              <a:ext cx="49053" cy="279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8" name="Line 210">
              <a:extLst>
                <a:ext uri="{FF2B5EF4-FFF2-40B4-BE49-F238E27FC236}">
                  <a16:creationId xmlns:a16="http://schemas.microsoft.com/office/drawing/2014/main" id="{8EC84621-7839-739A-C882-F16B80314EE8}"/>
                </a:ext>
              </a:extLst>
            </p:cNvPr>
            <p:cNvSpPr>
              <a:spLocks noChangeShapeType="1"/>
            </p:cNvSpPr>
            <p:nvPr/>
          </p:nvSpPr>
          <p:spPr bwMode="auto">
            <a:xfrm>
              <a:off x="3317092" y="3563804"/>
              <a:ext cx="49053" cy="5593"/>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9" name="Freeform 211">
              <a:extLst>
                <a:ext uri="{FF2B5EF4-FFF2-40B4-BE49-F238E27FC236}">
                  <a16:creationId xmlns:a16="http://schemas.microsoft.com/office/drawing/2014/main" id="{A58C2305-2947-8407-76E1-EBD9B74F6F6E}"/>
                </a:ext>
              </a:extLst>
            </p:cNvPr>
            <p:cNvSpPr>
              <a:spLocks/>
            </p:cNvSpPr>
            <p:nvPr/>
          </p:nvSpPr>
          <p:spPr bwMode="auto">
            <a:xfrm>
              <a:off x="3402933" y="3580585"/>
              <a:ext cx="183944" cy="128658"/>
            </a:xfrm>
            <a:custGeom>
              <a:avLst/>
              <a:gdLst>
                <a:gd name="T0" fmla="*/ 2147483646 w 45"/>
                <a:gd name="T1" fmla="*/ 0 h 46"/>
                <a:gd name="T2" fmla="*/ 2147483646 w 45"/>
                <a:gd name="T3" fmla="*/ 2147483646 h 46"/>
                <a:gd name="T4" fmla="*/ 2147483646 w 45"/>
                <a:gd name="T5" fmla="*/ 2147483646 h 46"/>
                <a:gd name="T6" fmla="*/ 2147483646 w 45"/>
                <a:gd name="T7" fmla="*/ 2147483646 h 46"/>
                <a:gd name="T8" fmla="*/ 2147483646 w 45"/>
                <a:gd name="T9" fmla="*/ 2147483646 h 46"/>
                <a:gd name="T10" fmla="*/ 2147483646 w 45"/>
                <a:gd name="T11" fmla="*/ 2147483646 h 46"/>
                <a:gd name="T12" fmla="*/ 2147483646 w 45"/>
                <a:gd name="T13" fmla="*/ 2147483646 h 46"/>
                <a:gd name="T14" fmla="*/ 0 w 45"/>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6">
                  <a:moveTo>
                    <a:pt x="45" y="0"/>
                  </a:moveTo>
                  <a:lnTo>
                    <a:pt x="44" y="2"/>
                  </a:lnTo>
                  <a:lnTo>
                    <a:pt x="41" y="6"/>
                  </a:lnTo>
                  <a:lnTo>
                    <a:pt x="36" y="12"/>
                  </a:lnTo>
                  <a:lnTo>
                    <a:pt x="29" y="19"/>
                  </a:lnTo>
                  <a:lnTo>
                    <a:pt x="13" y="35"/>
                  </a:lnTo>
                  <a:lnTo>
                    <a:pt x="7" y="42"/>
                  </a:lnTo>
                  <a:lnTo>
                    <a:pt x="0" y="4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0" name="Freeform 212">
              <a:extLst>
                <a:ext uri="{FF2B5EF4-FFF2-40B4-BE49-F238E27FC236}">
                  <a16:creationId xmlns:a16="http://schemas.microsoft.com/office/drawing/2014/main" id="{27B0A68B-BF1B-BDEA-4EAF-2A4EDF89E0F2}"/>
                </a:ext>
              </a:extLst>
            </p:cNvPr>
            <p:cNvSpPr>
              <a:spLocks/>
            </p:cNvSpPr>
            <p:nvPr/>
          </p:nvSpPr>
          <p:spPr bwMode="auto">
            <a:xfrm>
              <a:off x="3713593" y="3256141"/>
              <a:ext cx="163507" cy="97893"/>
            </a:xfrm>
            <a:custGeom>
              <a:avLst/>
              <a:gdLst>
                <a:gd name="T0" fmla="*/ 0 w 40"/>
                <a:gd name="T1" fmla="*/ 2147483646 h 35"/>
                <a:gd name="T2" fmla="*/ 2147483646 w 40"/>
                <a:gd name="T3" fmla="*/ 2147483646 h 35"/>
                <a:gd name="T4" fmla="*/ 2147483646 w 40"/>
                <a:gd name="T5" fmla="*/ 2147483646 h 35"/>
                <a:gd name="T6" fmla="*/ 2147483646 w 40"/>
                <a:gd name="T7" fmla="*/ 2147483646 h 35"/>
                <a:gd name="T8" fmla="*/ 2147483646 w 40"/>
                <a:gd name="T9" fmla="*/ 2147483646 h 35"/>
                <a:gd name="T10" fmla="*/ 2147483646 w 40"/>
                <a:gd name="T11" fmla="*/ 2147483646 h 35"/>
                <a:gd name="T12" fmla="*/ 2147483646 w 40"/>
                <a:gd name="T13" fmla="*/ 2147483646 h 35"/>
                <a:gd name="T14" fmla="*/ 2147483646 w 40"/>
                <a:gd name="T15" fmla="*/ 0 h 35"/>
                <a:gd name="T16" fmla="*/ 2147483646 w 40"/>
                <a:gd name="T17" fmla="*/ 0 h 35"/>
                <a:gd name="T18" fmla="*/ 2147483646 w 40"/>
                <a:gd name="T19" fmla="*/ 2147483646 h 35"/>
                <a:gd name="T20" fmla="*/ 2147483646 w 40"/>
                <a:gd name="T21" fmla="*/ 2147483646 h 35"/>
                <a:gd name="T22" fmla="*/ 2147483646 w 40"/>
                <a:gd name="T23" fmla="*/ 2147483646 h 35"/>
                <a:gd name="T24" fmla="*/ 2147483646 w 40"/>
                <a:gd name="T25" fmla="*/ 2147483646 h 35"/>
                <a:gd name="T26" fmla="*/ 2147483646 w 40"/>
                <a:gd name="T27" fmla="*/ 2147483646 h 35"/>
                <a:gd name="T28" fmla="*/ 2147483646 w 40"/>
                <a:gd name="T29" fmla="*/ 2147483646 h 35"/>
                <a:gd name="T30" fmla="*/ 2147483646 w 40"/>
                <a:gd name="T31" fmla="*/ 2147483646 h 35"/>
                <a:gd name="T32" fmla="*/ 2147483646 w 40"/>
                <a:gd name="T33" fmla="*/ 2147483646 h 35"/>
                <a:gd name="T34" fmla="*/ 2147483646 w 40"/>
                <a:gd name="T35" fmla="*/ 2147483646 h 35"/>
                <a:gd name="T36" fmla="*/ 2147483646 w 40"/>
                <a:gd name="T37" fmla="*/ 2147483646 h 35"/>
                <a:gd name="T38" fmla="*/ 2147483646 w 40"/>
                <a:gd name="T39" fmla="*/ 2147483646 h 35"/>
                <a:gd name="T40" fmla="*/ 0 w 40"/>
                <a:gd name="T41" fmla="*/ 2147483646 h 35"/>
                <a:gd name="T42" fmla="*/ 0 w 40"/>
                <a:gd name="T43" fmla="*/ 2147483646 h 35"/>
                <a:gd name="T44" fmla="*/ 0 w 40"/>
                <a:gd name="T45" fmla="*/ 2147483646 h 35"/>
                <a:gd name="T46" fmla="*/ 0 w 40"/>
                <a:gd name="T47" fmla="*/ 2147483646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 h="35">
                  <a:moveTo>
                    <a:pt x="0" y="3"/>
                  </a:moveTo>
                  <a:lnTo>
                    <a:pt x="1" y="4"/>
                  </a:lnTo>
                  <a:lnTo>
                    <a:pt x="4" y="4"/>
                  </a:lnTo>
                  <a:lnTo>
                    <a:pt x="11" y="6"/>
                  </a:lnTo>
                  <a:lnTo>
                    <a:pt x="17" y="6"/>
                  </a:lnTo>
                  <a:lnTo>
                    <a:pt x="25" y="4"/>
                  </a:lnTo>
                  <a:lnTo>
                    <a:pt x="32" y="3"/>
                  </a:lnTo>
                  <a:lnTo>
                    <a:pt x="38" y="0"/>
                  </a:lnTo>
                  <a:lnTo>
                    <a:pt x="40" y="0"/>
                  </a:lnTo>
                  <a:lnTo>
                    <a:pt x="40" y="2"/>
                  </a:lnTo>
                  <a:lnTo>
                    <a:pt x="38" y="4"/>
                  </a:lnTo>
                  <a:lnTo>
                    <a:pt x="36" y="10"/>
                  </a:lnTo>
                  <a:lnTo>
                    <a:pt x="32" y="16"/>
                  </a:lnTo>
                  <a:lnTo>
                    <a:pt x="24" y="28"/>
                  </a:lnTo>
                  <a:lnTo>
                    <a:pt x="20" y="32"/>
                  </a:lnTo>
                  <a:lnTo>
                    <a:pt x="15" y="35"/>
                  </a:lnTo>
                  <a:lnTo>
                    <a:pt x="11" y="35"/>
                  </a:lnTo>
                  <a:lnTo>
                    <a:pt x="7" y="31"/>
                  </a:lnTo>
                  <a:lnTo>
                    <a:pt x="4" y="26"/>
                  </a:lnTo>
                  <a:lnTo>
                    <a:pt x="3" y="20"/>
                  </a:lnTo>
                  <a:lnTo>
                    <a:pt x="0" y="8"/>
                  </a:lnTo>
                  <a:lnTo>
                    <a:pt x="0" y="4"/>
                  </a:lnTo>
                  <a:lnTo>
                    <a:pt x="0" y="3"/>
                  </a:lnTo>
                  <a:close/>
                </a:path>
              </a:pathLst>
            </a:custGeom>
            <a:solidFill>
              <a:srgbClr val="000000"/>
            </a:solidFill>
            <a:ln w="7">
              <a:solidFill>
                <a:srgbClr val="000000"/>
              </a:solidFill>
              <a:prstDash val="solid"/>
              <a:round/>
              <a:headEnd/>
              <a:tailEnd/>
            </a:ln>
          </p:spPr>
          <p:txBody>
            <a:bodyPr/>
            <a:lstStyle/>
            <a:p>
              <a:endParaRPr lang="ja-JP" altLang="en-US"/>
            </a:p>
          </p:txBody>
        </p:sp>
        <p:sp>
          <p:nvSpPr>
            <p:cNvPr id="21571" name="Freeform 213">
              <a:extLst>
                <a:ext uri="{FF2B5EF4-FFF2-40B4-BE49-F238E27FC236}">
                  <a16:creationId xmlns:a16="http://schemas.microsoft.com/office/drawing/2014/main" id="{E043895F-D52F-FB86-D74D-7EBAB454A7A4}"/>
                </a:ext>
              </a:extLst>
            </p:cNvPr>
            <p:cNvSpPr>
              <a:spLocks/>
            </p:cNvSpPr>
            <p:nvPr/>
          </p:nvSpPr>
          <p:spPr bwMode="auto">
            <a:xfrm>
              <a:off x="4011992" y="3253343"/>
              <a:ext cx="36790" cy="2798"/>
            </a:xfrm>
            <a:custGeom>
              <a:avLst/>
              <a:gdLst>
                <a:gd name="T0" fmla="*/ 0 w 9"/>
                <a:gd name="T1" fmla="*/ 0 h 1"/>
                <a:gd name="T2" fmla="*/ 0 w 9"/>
                <a:gd name="T3" fmla="*/ 2147483646 h 1"/>
                <a:gd name="T4" fmla="*/ 2147483646 w 9"/>
                <a:gd name="T5" fmla="*/ 2147483646 h 1"/>
                <a:gd name="T6" fmla="*/ 2147483646 w 9"/>
                <a:gd name="T7" fmla="*/ 2147483646 h 1"/>
                <a:gd name="T8" fmla="*/ 2147483646 w 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
                  <a:moveTo>
                    <a:pt x="0" y="0"/>
                  </a:moveTo>
                  <a:lnTo>
                    <a:pt x="0" y="1"/>
                  </a:lnTo>
                  <a:lnTo>
                    <a:pt x="3" y="1"/>
                  </a:lnTo>
                  <a:lnTo>
                    <a:pt x="5" y="1"/>
                  </a:lnTo>
                  <a:lnTo>
                    <a:pt x="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2" name="Freeform 214">
              <a:extLst>
                <a:ext uri="{FF2B5EF4-FFF2-40B4-BE49-F238E27FC236}">
                  <a16:creationId xmlns:a16="http://schemas.microsoft.com/office/drawing/2014/main" id="{E6C5FF92-AA6B-F1E6-2DDB-AEFFE4925847}"/>
                </a:ext>
              </a:extLst>
            </p:cNvPr>
            <p:cNvSpPr>
              <a:spLocks/>
            </p:cNvSpPr>
            <p:nvPr/>
          </p:nvSpPr>
          <p:spPr bwMode="auto">
            <a:xfrm>
              <a:off x="3746294" y="3734415"/>
              <a:ext cx="232998" cy="142646"/>
            </a:xfrm>
            <a:custGeom>
              <a:avLst/>
              <a:gdLst>
                <a:gd name="T0" fmla="*/ 0 w 57"/>
                <a:gd name="T1" fmla="*/ 2147483646 h 51"/>
                <a:gd name="T2" fmla="*/ 2147483646 w 57"/>
                <a:gd name="T3" fmla="*/ 2147483646 h 51"/>
                <a:gd name="T4" fmla="*/ 2147483646 w 57"/>
                <a:gd name="T5" fmla="*/ 2147483646 h 51"/>
                <a:gd name="T6" fmla="*/ 2147483646 w 57"/>
                <a:gd name="T7" fmla="*/ 2147483646 h 51"/>
                <a:gd name="T8" fmla="*/ 2147483646 w 57"/>
                <a:gd name="T9" fmla="*/ 2147483646 h 51"/>
                <a:gd name="T10" fmla="*/ 2147483646 w 57"/>
                <a:gd name="T11" fmla="*/ 2147483646 h 51"/>
                <a:gd name="T12" fmla="*/ 2147483646 w 57"/>
                <a:gd name="T13" fmla="*/ 2147483646 h 51"/>
                <a:gd name="T14" fmla="*/ 2147483646 w 57"/>
                <a:gd name="T15" fmla="*/ 2147483646 h 51"/>
                <a:gd name="T16" fmla="*/ 2147483646 w 57"/>
                <a:gd name="T17" fmla="*/ 2147483646 h 51"/>
                <a:gd name="T18" fmla="*/ 2147483646 w 57"/>
                <a:gd name="T19" fmla="*/ 2147483646 h 51"/>
                <a:gd name="T20" fmla="*/ 2147483646 w 57"/>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51">
                  <a:moveTo>
                    <a:pt x="0" y="51"/>
                  </a:moveTo>
                  <a:lnTo>
                    <a:pt x="13" y="47"/>
                  </a:lnTo>
                  <a:lnTo>
                    <a:pt x="20" y="44"/>
                  </a:lnTo>
                  <a:lnTo>
                    <a:pt x="24" y="41"/>
                  </a:lnTo>
                  <a:lnTo>
                    <a:pt x="28" y="37"/>
                  </a:lnTo>
                  <a:lnTo>
                    <a:pt x="34" y="32"/>
                  </a:lnTo>
                  <a:lnTo>
                    <a:pt x="45" y="17"/>
                  </a:lnTo>
                  <a:lnTo>
                    <a:pt x="50" y="11"/>
                  </a:lnTo>
                  <a:lnTo>
                    <a:pt x="53" y="5"/>
                  </a:lnTo>
                  <a:lnTo>
                    <a:pt x="56" y="1"/>
                  </a:lnTo>
                  <a:lnTo>
                    <a:pt x="57"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3" name="Freeform 215">
              <a:extLst>
                <a:ext uri="{FF2B5EF4-FFF2-40B4-BE49-F238E27FC236}">
                  <a16:creationId xmlns:a16="http://schemas.microsoft.com/office/drawing/2014/main" id="{41E9DCD3-75A2-14E6-7621-7923406AC097}"/>
                </a:ext>
              </a:extLst>
            </p:cNvPr>
            <p:cNvSpPr>
              <a:spLocks/>
            </p:cNvSpPr>
            <p:nvPr/>
          </p:nvSpPr>
          <p:spPr bwMode="auto">
            <a:xfrm>
              <a:off x="2098973" y="1192001"/>
              <a:ext cx="163507" cy="27968"/>
            </a:xfrm>
            <a:custGeom>
              <a:avLst/>
              <a:gdLst>
                <a:gd name="T0" fmla="*/ 0 w 40"/>
                <a:gd name="T1" fmla="*/ 2147483646 h 10"/>
                <a:gd name="T2" fmla="*/ 2147483646 w 40"/>
                <a:gd name="T3" fmla="*/ 2147483646 h 10"/>
                <a:gd name="T4" fmla="*/ 2147483646 w 40"/>
                <a:gd name="T5" fmla="*/ 0 h 10"/>
                <a:gd name="T6" fmla="*/ 2147483646 w 40"/>
                <a:gd name="T7" fmla="*/ 2147483646 h 10"/>
                <a:gd name="T8" fmla="*/ 2147483646 w 4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10">
                  <a:moveTo>
                    <a:pt x="0" y="10"/>
                  </a:moveTo>
                  <a:lnTo>
                    <a:pt x="9" y="3"/>
                  </a:lnTo>
                  <a:lnTo>
                    <a:pt x="23" y="0"/>
                  </a:lnTo>
                  <a:lnTo>
                    <a:pt x="32" y="2"/>
                  </a:lnTo>
                  <a:lnTo>
                    <a:pt x="4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4" name="Freeform 216">
              <a:extLst>
                <a:ext uri="{FF2B5EF4-FFF2-40B4-BE49-F238E27FC236}">
                  <a16:creationId xmlns:a16="http://schemas.microsoft.com/office/drawing/2014/main" id="{A9F3321E-709B-0E8D-998D-64A2DB9796C1}"/>
                </a:ext>
              </a:extLst>
            </p:cNvPr>
            <p:cNvSpPr>
              <a:spLocks/>
            </p:cNvSpPr>
            <p:nvPr/>
          </p:nvSpPr>
          <p:spPr bwMode="auto">
            <a:xfrm>
              <a:off x="2466860" y="1192001"/>
              <a:ext cx="163507" cy="27968"/>
            </a:xfrm>
            <a:custGeom>
              <a:avLst/>
              <a:gdLst>
                <a:gd name="T0" fmla="*/ 2147483646 w 40"/>
                <a:gd name="T1" fmla="*/ 2147483646 h 10"/>
                <a:gd name="T2" fmla="*/ 2147483646 w 40"/>
                <a:gd name="T3" fmla="*/ 2147483646 h 10"/>
                <a:gd name="T4" fmla="*/ 2147483646 w 40"/>
                <a:gd name="T5" fmla="*/ 2147483646 h 10"/>
                <a:gd name="T6" fmla="*/ 2147483646 w 40"/>
                <a:gd name="T7" fmla="*/ 0 h 10"/>
                <a:gd name="T8" fmla="*/ 2147483646 w 40"/>
                <a:gd name="T9" fmla="*/ 2147483646 h 10"/>
                <a:gd name="T10" fmla="*/ 0 w 40"/>
                <a:gd name="T11" fmla="*/ 214748364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0">
                  <a:moveTo>
                    <a:pt x="40" y="10"/>
                  </a:moveTo>
                  <a:lnTo>
                    <a:pt x="35" y="6"/>
                  </a:lnTo>
                  <a:lnTo>
                    <a:pt x="30" y="3"/>
                  </a:lnTo>
                  <a:lnTo>
                    <a:pt x="16" y="0"/>
                  </a:lnTo>
                  <a:lnTo>
                    <a:pt x="7" y="2"/>
                  </a:lnTo>
                  <a:lnTo>
                    <a:pt x="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grpSp>
      <p:pic>
        <p:nvPicPr>
          <p:cNvPr id="21575" name="図 21574">
            <a:extLst>
              <a:ext uri="{FF2B5EF4-FFF2-40B4-BE49-F238E27FC236}">
                <a16:creationId xmlns:a16="http://schemas.microsoft.com/office/drawing/2014/main" id="{7A9AF4A8-8268-FEC3-32CB-EC8AB0E8A10D}"/>
              </a:ext>
            </a:extLst>
          </p:cNvPr>
          <p:cNvPicPr>
            <a:picLocks noChangeAspect="1"/>
          </p:cNvPicPr>
          <p:nvPr/>
        </p:nvPicPr>
        <p:blipFill>
          <a:blip r:embed="rId2"/>
          <a:stretch>
            <a:fillRect/>
          </a:stretch>
        </p:blipFill>
        <p:spPr>
          <a:xfrm>
            <a:off x="5591945" y="2795608"/>
            <a:ext cx="6242988" cy="3775900"/>
          </a:xfrm>
          <a:prstGeom prst="rect">
            <a:avLst/>
          </a:prstGeom>
          <a:ln>
            <a:solidFill>
              <a:schemeClr val="tx1"/>
            </a:solidFill>
          </a:ln>
        </p:spPr>
      </p:pic>
      <p:sp>
        <p:nvSpPr>
          <p:cNvPr id="21576" name="Text Box 183">
            <a:extLst>
              <a:ext uri="{FF2B5EF4-FFF2-40B4-BE49-F238E27FC236}">
                <a16:creationId xmlns:a16="http://schemas.microsoft.com/office/drawing/2014/main" id="{20822419-CF57-FDC0-0210-70C51E9F3391}"/>
              </a:ext>
            </a:extLst>
          </p:cNvPr>
          <p:cNvSpPr txBox="1">
            <a:spLocks noChangeArrowheads="1"/>
          </p:cNvSpPr>
          <p:nvPr/>
        </p:nvSpPr>
        <p:spPr bwMode="auto">
          <a:xfrm>
            <a:off x="6013139" y="4664139"/>
            <a:ext cx="540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グループメンバーに紹介してください</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86CD1893-9FC8-5FBD-9CC5-29764A054DF1}"/>
              </a:ext>
            </a:extLst>
          </p:cNvPr>
          <p:cNvGraphicFramePr>
            <a:graphicFrameLocks noGrp="1"/>
          </p:cNvGraphicFramePr>
          <p:nvPr>
            <p:extLst>
              <p:ext uri="{D42A27DB-BD31-4B8C-83A1-F6EECF244321}">
                <p14:modId xmlns:p14="http://schemas.microsoft.com/office/powerpoint/2010/main" val="1620915915"/>
              </p:ext>
            </p:extLst>
          </p:nvPr>
        </p:nvGraphicFramePr>
        <p:xfrm>
          <a:off x="191344" y="286244"/>
          <a:ext cx="11920181" cy="6311101"/>
        </p:xfrm>
        <a:graphic>
          <a:graphicData uri="http://schemas.openxmlformats.org/drawingml/2006/table">
            <a:tbl>
              <a:tblPr/>
              <a:tblGrid>
                <a:gridCol w="477514">
                  <a:extLst>
                    <a:ext uri="{9D8B030D-6E8A-4147-A177-3AD203B41FA5}">
                      <a16:colId xmlns:a16="http://schemas.microsoft.com/office/drawing/2014/main" val="146161319"/>
                    </a:ext>
                  </a:extLst>
                </a:gridCol>
                <a:gridCol w="2024661">
                  <a:extLst>
                    <a:ext uri="{9D8B030D-6E8A-4147-A177-3AD203B41FA5}">
                      <a16:colId xmlns:a16="http://schemas.microsoft.com/office/drawing/2014/main" val="288004312"/>
                    </a:ext>
                  </a:extLst>
                </a:gridCol>
                <a:gridCol w="386787">
                  <a:extLst>
                    <a:ext uri="{9D8B030D-6E8A-4147-A177-3AD203B41FA5}">
                      <a16:colId xmlns:a16="http://schemas.microsoft.com/office/drawing/2014/main" val="417218872"/>
                    </a:ext>
                  </a:extLst>
                </a:gridCol>
                <a:gridCol w="1251087">
                  <a:extLst>
                    <a:ext uri="{9D8B030D-6E8A-4147-A177-3AD203B41FA5}">
                      <a16:colId xmlns:a16="http://schemas.microsoft.com/office/drawing/2014/main" val="3977972906"/>
                    </a:ext>
                  </a:extLst>
                </a:gridCol>
                <a:gridCol w="386787">
                  <a:extLst>
                    <a:ext uri="{9D8B030D-6E8A-4147-A177-3AD203B41FA5}">
                      <a16:colId xmlns:a16="http://schemas.microsoft.com/office/drawing/2014/main" val="3184688605"/>
                    </a:ext>
                  </a:extLst>
                </a:gridCol>
                <a:gridCol w="386787">
                  <a:extLst>
                    <a:ext uri="{9D8B030D-6E8A-4147-A177-3AD203B41FA5}">
                      <a16:colId xmlns:a16="http://schemas.microsoft.com/office/drawing/2014/main" val="1671881763"/>
                    </a:ext>
                  </a:extLst>
                </a:gridCol>
                <a:gridCol w="386787">
                  <a:extLst>
                    <a:ext uri="{9D8B030D-6E8A-4147-A177-3AD203B41FA5}">
                      <a16:colId xmlns:a16="http://schemas.microsoft.com/office/drawing/2014/main" val="1720170429"/>
                    </a:ext>
                  </a:extLst>
                </a:gridCol>
                <a:gridCol w="6619771">
                  <a:extLst>
                    <a:ext uri="{9D8B030D-6E8A-4147-A177-3AD203B41FA5}">
                      <a16:colId xmlns:a16="http://schemas.microsoft.com/office/drawing/2014/main" val="3755720159"/>
                    </a:ext>
                  </a:extLst>
                </a:gridCol>
              </a:tblGrid>
              <a:tr h="333760">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4">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531135865"/>
                  </a:ext>
                </a:extLst>
              </a:tr>
              <a:tr h="318589">
                <a:tc rowSpan="13">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0" marR="0" marT="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526122846"/>
                  </a:ext>
                </a:extLst>
              </a:tr>
              <a:tr h="60683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8">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0" marR="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洗出し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・リーダーのやるべきことをポストイットカードに書き出します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・系統図等を使って層別します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884346852"/>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56645847"/>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５．やるべきことの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充実と仕上げ</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・リーダーのやるべきことを充実させるため、他グループの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内容も参考にしながら系統図のデータを層別、追加する</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07818281"/>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11:40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６．リーダーとしての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心得三ヶ条の策定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・講話やグループ討議の内容を基に、リーダーとしての心得三ヶ条を策定します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0118283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94056193"/>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７．発表資料のまとめ</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・発表資料１～５の確認</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17201488"/>
                  </a:ext>
                </a:extLst>
              </a:tr>
              <a:tr h="546153">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grid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８．発表･質疑と講評</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（準備含む）</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・対面発表（発表</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分、質疑２分</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・グループアドバイザー講評（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46268534"/>
                  </a:ext>
                </a:extLst>
              </a:tr>
              <a:tr h="54615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総合講評：会場世話人からの講評（</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0" marR="0" marT="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0057484"/>
                  </a:ext>
                </a:extLst>
              </a:tr>
              <a:tr h="546153">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９．私の行動計画書作成</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・自職場へ戻ってから活用するため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ＱＣサークルリーダーとしての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私の行動計画書</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を作成します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114099503"/>
                  </a:ext>
                </a:extLst>
              </a:tr>
              <a:tr h="31858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69199978"/>
                  </a:ext>
                </a:extLst>
              </a:tr>
              <a:tr h="60683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677860829"/>
                  </a:ext>
                </a:extLst>
              </a:tr>
              <a:tr h="318589">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4">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閉会　アンケート記入</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・閉会挨拶　・会場の２Ｓ～解散</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225850713"/>
                  </a:ext>
                </a:extLst>
              </a:tr>
            </a:tbl>
          </a:graphicData>
        </a:graphic>
      </p:graphicFrame>
    </p:spTree>
    <p:extLst>
      <p:ext uri="{BB962C8B-B14F-4D97-AF65-F5344CB8AC3E}">
        <p14:creationId xmlns:p14="http://schemas.microsoft.com/office/powerpoint/2010/main" val="30122714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83">
            <a:extLst>
              <a:ext uri="{FF2B5EF4-FFF2-40B4-BE49-F238E27FC236}">
                <a16:creationId xmlns:a16="http://schemas.microsoft.com/office/drawing/2014/main" id="{47BE4362-0D19-7ADF-45F8-69D0E8DF99F7}"/>
              </a:ext>
            </a:extLst>
          </p:cNvPr>
          <p:cNvSpPr txBox="1">
            <a:spLocks noChangeArrowheads="1"/>
          </p:cNvSpPr>
          <p:nvPr/>
        </p:nvSpPr>
        <p:spPr bwMode="auto">
          <a:xfrm>
            <a:off x="407368" y="548680"/>
            <a:ext cx="11377264" cy="646331"/>
          </a:xfrm>
          <a:prstGeom prst="rect">
            <a:avLst/>
          </a:prstGeom>
          <a:solidFill>
            <a:srgbClr val="99FFCC"/>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ＱＲコードよりアンケートのご協力お願いいたします</a:t>
            </a:r>
          </a:p>
        </p:txBody>
      </p:sp>
      <p:pic>
        <p:nvPicPr>
          <p:cNvPr id="3" name="図 2">
            <a:extLst>
              <a:ext uri="{FF2B5EF4-FFF2-40B4-BE49-F238E27FC236}">
                <a16:creationId xmlns:a16="http://schemas.microsoft.com/office/drawing/2014/main" id="{364A156F-27FC-CAB0-56F2-AC300A31EC9F}"/>
              </a:ext>
            </a:extLst>
          </p:cNvPr>
          <p:cNvPicPr>
            <a:picLocks noChangeAspect="1"/>
          </p:cNvPicPr>
          <p:nvPr/>
        </p:nvPicPr>
        <p:blipFill>
          <a:blip r:embed="rId2"/>
          <a:stretch>
            <a:fillRect/>
          </a:stretch>
        </p:blipFill>
        <p:spPr>
          <a:xfrm>
            <a:off x="4115780" y="1556792"/>
            <a:ext cx="3960440" cy="4009334"/>
          </a:xfrm>
          <a:prstGeom prst="rect">
            <a:avLst/>
          </a:prstGeom>
        </p:spPr>
      </p:pic>
      <p:sp>
        <p:nvSpPr>
          <p:cNvPr id="5" name="テキスト ボックス 4">
            <a:extLst>
              <a:ext uri="{FF2B5EF4-FFF2-40B4-BE49-F238E27FC236}">
                <a16:creationId xmlns:a16="http://schemas.microsoft.com/office/drawing/2014/main" id="{55E5DE68-E770-43C2-C745-628BE91D32A6}"/>
              </a:ext>
            </a:extLst>
          </p:cNvPr>
          <p:cNvSpPr txBox="1"/>
          <p:nvPr/>
        </p:nvSpPr>
        <p:spPr>
          <a:xfrm>
            <a:off x="2207568" y="5788719"/>
            <a:ext cx="8640960" cy="400110"/>
          </a:xfrm>
          <a:prstGeom prst="rect">
            <a:avLst/>
          </a:prstGeom>
          <a:noFill/>
        </p:spPr>
        <p:txBody>
          <a:bodyPr wrap="square">
            <a:spAutoFit/>
          </a:bodyPr>
          <a:lstStyle/>
          <a:p>
            <a:r>
              <a:rPr lang="en-US" altLang="ja-JP" sz="2000" dirty="0">
                <a:solidFill>
                  <a:srgbClr val="0000FF"/>
                </a:solidFill>
                <a:latin typeface="BIZ UDPゴシック" panose="020B0400000000000000" pitchFamily="50" charset="-128"/>
                <a:ea typeface="BIZ UDPゴシック" panose="020B0400000000000000" pitchFamily="50" charset="-128"/>
              </a:rPr>
              <a:t>https://forms.office.com/r/0GFEZTPu3n?origin=lprLink</a:t>
            </a:r>
            <a:endParaRPr lang="ja-JP" altLang="en-US" sz="2000"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93203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B411CAA3-D6CF-EAF8-CB1C-B13B77A801E2}"/>
              </a:ext>
            </a:extLst>
          </p:cNvPr>
          <p:cNvGraphicFramePr>
            <a:graphicFrameLocks noGrp="1"/>
          </p:cNvGraphicFramePr>
          <p:nvPr>
            <p:extLst>
              <p:ext uri="{D42A27DB-BD31-4B8C-83A1-F6EECF244321}">
                <p14:modId xmlns:p14="http://schemas.microsoft.com/office/powerpoint/2010/main" val="2248669874"/>
              </p:ext>
            </p:extLst>
          </p:nvPr>
        </p:nvGraphicFramePr>
        <p:xfrm>
          <a:off x="191344" y="260651"/>
          <a:ext cx="11737304" cy="6336697"/>
        </p:xfrm>
        <a:graphic>
          <a:graphicData uri="http://schemas.openxmlformats.org/drawingml/2006/table">
            <a:tbl>
              <a:tblPr/>
              <a:tblGrid>
                <a:gridCol w="504056">
                  <a:extLst>
                    <a:ext uri="{9D8B030D-6E8A-4147-A177-3AD203B41FA5}">
                      <a16:colId xmlns:a16="http://schemas.microsoft.com/office/drawing/2014/main" val="1225477570"/>
                    </a:ext>
                  </a:extLst>
                </a:gridCol>
                <a:gridCol w="2163053">
                  <a:extLst>
                    <a:ext uri="{9D8B030D-6E8A-4147-A177-3AD203B41FA5}">
                      <a16:colId xmlns:a16="http://schemas.microsoft.com/office/drawing/2014/main" val="4162406809"/>
                    </a:ext>
                  </a:extLst>
                </a:gridCol>
                <a:gridCol w="412281">
                  <a:extLst>
                    <a:ext uri="{9D8B030D-6E8A-4147-A177-3AD203B41FA5}">
                      <a16:colId xmlns:a16="http://schemas.microsoft.com/office/drawing/2014/main" val="779203139"/>
                    </a:ext>
                  </a:extLst>
                </a:gridCol>
                <a:gridCol w="2061408">
                  <a:extLst>
                    <a:ext uri="{9D8B030D-6E8A-4147-A177-3AD203B41FA5}">
                      <a16:colId xmlns:a16="http://schemas.microsoft.com/office/drawing/2014/main" val="2110618395"/>
                    </a:ext>
                  </a:extLst>
                </a:gridCol>
                <a:gridCol w="412281">
                  <a:extLst>
                    <a:ext uri="{9D8B030D-6E8A-4147-A177-3AD203B41FA5}">
                      <a16:colId xmlns:a16="http://schemas.microsoft.com/office/drawing/2014/main" val="3643737431"/>
                    </a:ext>
                  </a:extLst>
                </a:gridCol>
                <a:gridCol w="6184225">
                  <a:extLst>
                    <a:ext uri="{9D8B030D-6E8A-4147-A177-3AD203B41FA5}">
                      <a16:colId xmlns:a16="http://schemas.microsoft.com/office/drawing/2014/main" val="3371321404"/>
                    </a:ext>
                  </a:extLst>
                </a:gridCol>
              </a:tblGrid>
              <a:tr h="328253">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76441371"/>
                  </a:ext>
                </a:extLst>
              </a:tr>
              <a:tr h="585145">
                <a:tc rowSpan="13">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１日目</a:t>
                      </a:r>
                    </a:p>
                  </a:txBody>
                  <a:tcPr marL="7620" marR="7620" marT="762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9:30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進め方の説明</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・チーフアドバイザー</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5574108"/>
                  </a:ext>
                </a:extLst>
              </a:tr>
              <a:tr h="585145">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役割認識 講話</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・問題解決（あるべき姿） から課題達成（ありたい姿）へ導く</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 講話</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841604156"/>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 (150)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リーダーに役立つ</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ファシリテーション演習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・効果的に会合を進めるための知識・スキルを習得</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みんなの声を引き出し、アイデアを形にする！</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84074617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4599181"/>
                  </a:ext>
                </a:extLst>
              </a:tr>
              <a:tr h="585145">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 (40)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読本第</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章 課題達成型の手順　・ＱＣ手法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N7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の活用（言語整理）</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親和図法はファシリテーションにて実施済み　</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 解説</a:t>
                      </a:r>
                      <a:r>
                        <a:rPr lang="en-US" altLang="ja-JP"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endParaRPr lang="ja-JP" altLang="en-US" sz="11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622154629"/>
                  </a:ext>
                </a:extLst>
              </a:tr>
              <a:tr h="299709">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14:40 (30)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 ディスカッション</a:t>
                      </a:r>
                    </a:p>
                  </a:txBody>
                  <a:tcPr marL="7620" marR="7620" marT="762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956179693"/>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3413333130"/>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4035436"/>
                  </a:ext>
                </a:extLst>
              </a:tr>
              <a:tr h="299709">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44587257"/>
                  </a:ext>
                </a:extLst>
              </a:tr>
              <a:tr h="299709">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サークル活動の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目的と自職場の実態</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ＱＣサークル活動は、何のためにやるのかを討議します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90727778"/>
                  </a:ext>
                </a:extLst>
              </a:tr>
              <a:tr h="5280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事例･講話等から学んだ内容と自職場でのＱＣサークル活動の実態と</a:t>
                      </a:r>
                      <a:endPar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endParaRPr>
                    </a:p>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そのギャップ（差）を考えます</a:t>
                      </a:r>
                    </a:p>
                  </a:txBody>
                  <a:tcPr marL="7620" marR="7620" marT="762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49277405"/>
                  </a:ext>
                </a:extLst>
              </a:tr>
              <a:tr h="585145">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３．あるべき姿の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意思統一</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・「上司の期待」「メンバーの期待」から</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リーダーのあるべき姿</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を明確にします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（３項目程度で簡潔に表現します）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037523238"/>
                  </a:ext>
                </a:extLst>
              </a:tr>
              <a:tr h="299709">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・２日目の連絡事項等を伝達します</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32224286"/>
                  </a:ext>
                </a:extLst>
              </a:tr>
            </a:tbl>
          </a:graphicData>
        </a:graphic>
      </p:graphicFrame>
    </p:spTree>
    <p:extLst>
      <p:ext uri="{BB962C8B-B14F-4D97-AF65-F5344CB8AC3E}">
        <p14:creationId xmlns:p14="http://schemas.microsoft.com/office/powerpoint/2010/main" val="18891563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2495600" y="5733256"/>
            <a:ext cx="6920166"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800" b="1" dirty="0">
                <a:solidFill>
                  <a:srgbClr val="FF6600"/>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お気を付けてお帰りください　**</a:t>
            </a:r>
          </a:p>
        </p:txBody>
      </p:sp>
      <p:sp>
        <p:nvSpPr>
          <p:cNvPr id="4" name="正方形/長方形 3">
            <a:extLst>
              <a:ext uri="{FF2B5EF4-FFF2-40B4-BE49-F238E27FC236}">
                <a16:creationId xmlns:a16="http://schemas.microsoft.com/office/drawing/2014/main" id="{4E516F5D-1720-ED14-C595-3BCB6786B4C0}"/>
              </a:ext>
            </a:extLst>
          </p:cNvPr>
          <p:cNvSpPr/>
          <p:nvPr/>
        </p:nvSpPr>
        <p:spPr>
          <a:xfrm>
            <a:off x="1557679" y="476672"/>
            <a:ext cx="8640000" cy="2182842"/>
          </a:xfrm>
          <a:prstGeom prst="rect">
            <a:avLst/>
          </a:prstGeom>
        </p:spPr>
        <p:txBody>
          <a:bodyPr wrap="square">
            <a:spAutoFit/>
          </a:bodyPr>
          <a:lstStyle/>
          <a:p>
            <a:pPr algn="ctr">
              <a:lnSpc>
                <a:spcPct val="150000"/>
              </a:lnSpc>
            </a:pPr>
            <a:r>
              <a:rPr lang="ja-JP" altLang="en-US" sz="3200" b="1" dirty="0">
                <a:latin typeface="BIZ UDPゴシック" panose="020B0400000000000000" pitchFamily="50" charset="-128"/>
                <a:ea typeface="BIZ UDPゴシック" panose="020B0400000000000000" pitchFamily="50" charset="-128"/>
              </a:rPr>
              <a:t>２日間の研修会を終了致します</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大変お疲れさまでした</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皆さまの今後のご活躍を期待しております</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183">
            <a:extLst>
              <a:ext uri="{FF2B5EF4-FFF2-40B4-BE49-F238E27FC236}">
                <a16:creationId xmlns:a16="http://schemas.microsoft.com/office/drawing/2014/main" id="{1AAF3A5B-AA56-8382-C63F-77E08856AF61}"/>
              </a:ext>
            </a:extLst>
          </p:cNvPr>
          <p:cNvSpPr txBox="1">
            <a:spLocks noChangeArrowheads="1"/>
          </p:cNvSpPr>
          <p:nvPr/>
        </p:nvSpPr>
        <p:spPr bwMode="auto">
          <a:xfrm>
            <a:off x="191344" y="112143"/>
            <a:ext cx="331236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閉会の挨拶　</a:t>
            </a:r>
            <a:r>
              <a:rPr lang="en-US" altLang="ja-JP" sz="2400" b="1" dirty="0">
                <a:solidFill>
                  <a:srgbClr val="0000FF"/>
                </a:solidFill>
                <a:latin typeface="BIZ UDPゴシック" panose="020B0400000000000000" pitchFamily="50" charset="-128"/>
                <a:ea typeface="BIZ UDPゴシック" panose="020B0400000000000000" pitchFamily="50" charset="-128"/>
              </a:rPr>
              <a:t>16</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B0FB6B60-9790-3486-35BE-518523085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558" y="2651869"/>
            <a:ext cx="2160241" cy="3014290"/>
          </a:xfrm>
          <a:prstGeom prst="rect">
            <a:avLst/>
          </a:prstGeom>
        </p:spPr>
      </p:pic>
      <p:sp>
        <p:nvSpPr>
          <p:cNvPr id="3" name="Text Box 183">
            <a:extLst>
              <a:ext uri="{FF2B5EF4-FFF2-40B4-BE49-F238E27FC236}">
                <a16:creationId xmlns:a16="http://schemas.microsoft.com/office/drawing/2014/main" id="{5EC65021-1301-A71F-4EBE-C9875D52BAD2}"/>
              </a:ext>
            </a:extLst>
          </p:cNvPr>
          <p:cNvSpPr txBox="1">
            <a:spLocks noChangeArrowheads="1"/>
          </p:cNvSpPr>
          <p:nvPr/>
        </p:nvSpPr>
        <p:spPr bwMode="auto">
          <a:xfrm>
            <a:off x="8112224" y="6381328"/>
            <a:ext cx="3884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charset="0"/>
                <a:ea typeface="ＭＳ Ｐゴシック" pitchFamily="50" charset="-128"/>
              </a:defRPr>
            </a:lvl1pPr>
            <a:lvl2pPr marL="742950" indent="-285750">
              <a:spcBef>
                <a:spcPct val="20000"/>
              </a:spcBef>
              <a:buChar char="–"/>
              <a:defRPr kumimoji="1" sz="2800">
                <a:solidFill>
                  <a:schemeClr val="tx1"/>
                </a:solidFill>
                <a:latin typeface="Arial" charset="0"/>
                <a:ea typeface="ＭＳ Ｐゴシック" pitchFamily="50" charset="-128"/>
              </a:defRPr>
            </a:lvl2pPr>
            <a:lvl3pPr marL="1143000" indent="-228600">
              <a:spcBef>
                <a:spcPct val="20000"/>
              </a:spcBef>
              <a:buChar char="•"/>
              <a:defRPr kumimoji="1" sz="2400">
                <a:solidFill>
                  <a:schemeClr val="tx1"/>
                </a:solidFill>
                <a:latin typeface="Arial" charset="0"/>
                <a:ea typeface="ＭＳ Ｐゴシック" pitchFamily="50" charset="-128"/>
              </a:defRPr>
            </a:lvl3pPr>
            <a:lvl4pPr marL="1600200" indent="-228600">
              <a:spcBef>
                <a:spcPct val="20000"/>
              </a:spcBef>
              <a:buChar char="–"/>
              <a:defRPr kumimoji="1" sz="2000">
                <a:solidFill>
                  <a:schemeClr val="tx1"/>
                </a:solidFill>
                <a:latin typeface="Arial" charset="0"/>
                <a:ea typeface="ＭＳ Ｐゴシック" pitchFamily="50" charset="-128"/>
              </a:defRPr>
            </a:lvl4pPr>
            <a:lvl5pPr marL="2057400" indent="-22860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r" eaLnBrk="1" hangingPunct="1">
              <a:spcBef>
                <a:spcPct val="50000"/>
              </a:spcBef>
              <a:buFontTx/>
              <a:buNone/>
            </a:pPr>
            <a:r>
              <a:rPr lang="ja-JP" altLang="en-US" sz="2000" b="1" dirty="0">
                <a:solidFill>
                  <a:schemeClr val="accent2"/>
                </a:solidFill>
                <a:latin typeface="BIZ UDPゴシック" panose="020B0400000000000000" pitchFamily="50" charset="-128"/>
                <a:ea typeface="BIZ UDPゴシック" panose="020B0400000000000000" pitchFamily="50" charset="-128"/>
              </a:rPr>
              <a:t>ＱＣサークル東海支部 愛知地区</a:t>
            </a:r>
          </a:p>
        </p:txBody>
      </p:sp>
    </p:spTree>
    <p:extLst>
      <p:ext uri="{BB962C8B-B14F-4D97-AF65-F5344CB8AC3E}">
        <p14:creationId xmlns:p14="http://schemas.microsoft.com/office/powerpoint/2010/main" val="1052828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extLst>
              <a:ext uri="{FF2B5EF4-FFF2-40B4-BE49-F238E27FC236}">
                <a16:creationId xmlns:a16="http://schemas.microsoft.com/office/drawing/2014/main" id="{6751478F-F652-1292-5ED3-5B022F328E5D}"/>
              </a:ext>
            </a:extLst>
          </p:cNvPr>
          <p:cNvSpPr>
            <a:spLocks noChangeArrowheads="1"/>
          </p:cNvSpPr>
          <p:nvPr/>
        </p:nvSpPr>
        <p:spPr bwMode="auto">
          <a:xfrm>
            <a:off x="1142833" y="795337"/>
            <a:ext cx="9906334" cy="3815705"/>
          </a:xfrm>
          <a:prstGeom prst="roundRect">
            <a:avLst>
              <a:gd name="adj" fmla="val 7032"/>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◆車でお越しの方は ５階 ラウンジ に</a:t>
            </a:r>
            <a:r>
              <a:rPr lang="ja-JP" altLang="en-US" sz="16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16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１．貴重品は各自で管理してください</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２．万一の非常事態に備え、避難経路の資料を確認お願いします</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３．会場内・敷地内は</a:t>
            </a:r>
            <a:r>
              <a:rPr lang="ja-JP" altLang="en-US" sz="1600" b="1" dirty="0">
                <a:solidFill>
                  <a:srgbClr val="FF0000"/>
                </a:solidFill>
                <a:latin typeface="BIZ UDPゴシック" panose="020B0400000000000000" pitchFamily="50" charset="-128"/>
                <a:ea typeface="BIZ UDPゴシック" panose="020B0400000000000000" pitchFamily="50" charset="-128"/>
              </a:rPr>
              <a:t>禁煙</a:t>
            </a:r>
            <a:r>
              <a:rPr lang="ja-JP" altLang="en-US" sz="1600" b="1" dirty="0">
                <a:latin typeface="BIZ UDPゴシック" panose="020B0400000000000000" pitchFamily="50" charset="-128"/>
                <a:ea typeface="BIZ UDPゴシック" panose="020B0400000000000000" pitchFamily="50" charset="-128"/>
              </a:rPr>
              <a:t>です。　（</a:t>
            </a:r>
            <a:r>
              <a:rPr lang="ja-JP" altLang="en-US" sz="16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1600" b="1" dirty="0">
                <a:latin typeface="BIZ UDPゴシック" panose="020B0400000000000000" pitchFamily="50" charset="-128"/>
                <a:ea typeface="BIZ UDPゴシック" panose="020B0400000000000000" pitchFamily="50" charset="-128"/>
              </a:rPr>
              <a:t>を利用ください）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４．研修の妨げにならない様に携帯電話の確認（電源</a:t>
            </a:r>
            <a:r>
              <a:rPr lang="en-US" altLang="ja-JP" sz="1600" b="1" dirty="0">
                <a:latin typeface="BIZ UDPゴシック" panose="020B0400000000000000" pitchFamily="50" charset="-128"/>
                <a:ea typeface="BIZ UDPゴシック" panose="020B0400000000000000" pitchFamily="50" charset="-128"/>
              </a:rPr>
              <a:t>off</a:t>
            </a:r>
            <a:r>
              <a:rPr lang="ja-JP" altLang="en-US" sz="1600" b="1" dirty="0">
                <a:latin typeface="BIZ UDPゴシック" panose="020B0400000000000000" pitchFamily="50" charset="-128"/>
                <a:ea typeface="BIZ UDPゴシック" panose="020B0400000000000000" pitchFamily="50" charset="-128"/>
              </a:rPr>
              <a:t>・マナーモード）をお願いします</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５．今日は</a:t>
            </a:r>
            <a:r>
              <a:rPr lang="ja-JP" altLang="en-US" sz="1600" b="1" dirty="0">
                <a:solidFill>
                  <a:srgbClr val="0000FF"/>
                </a:solidFill>
                <a:latin typeface="BIZ UDPゴシック" panose="020B0400000000000000" pitchFamily="50" charset="-128"/>
                <a:ea typeface="BIZ UDPゴシック" panose="020B0400000000000000" pitchFamily="50" charset="-128"/>
              </a:rPr>
              <a:t>多くの企業の方が参加</a:t>
            </a:r>
            <a:r>
              <a:rPr lang="ja-JP" altLang="en-US" sz="1600" b="1" dirty="0">
                <a:latin typeface="BIZ UDPゴシック" panose="020B0400000000000000" pitchFamily="50" charset="-128"/>
                <a:ea typeface="BIZ UDPゴシック" panose="020B0400000000000000" pitchFamily="50" charset="-128"/>
              </a:rPr>
              <a:t>されております。気軽に話しかけて</a:t>
            </a:r>
            <a:r>
              <a:rPr lang="ja-JP" altLang="en-US" sz="1600" b="1" dirty="0">
                <a:solidFill>
                  <a:srgbClr val="0000FF"/>
                </a:solidFill>
                <a:latin typeface="BIZ UDPゴシック" panose="020B0400000000000000" pitchFamily="50" charset="-128"/>
                <a:ea typeface="BIZ UDPゴシック" panose="020B0400000000000000" pitchFamily="50" charset="-128"/>
              </a:rPr>
              <a:t>交流を図ってください</a:t>
            </a:r>
            <a:endParaRPr lang="en-US" altLang="ja-JP" sz="1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６．グループディスカッションの進行は、各グループのリーダーが行います</a:t>
            </a:r>
            <a:br>
              <a:rPr lang="en-US" altLang="ja-JP" sz="1600" b="1" dirty="0">
                <a:latin typeface="BIZ UDPゴシック" panose="020B0400000000000000" pitchFamily="50" charset="-128"/>
                <a:ea typeface="BIZ UDPゴシック" panose="020B0400000000000000" pitchFamily="50" charset="-128"/>
              </a:rPr>
            </a:br>
            <a:r>
              <a:rPr lang="ja-JP" altLang="en-US" sz="1600" b="1" dirty="0">
                <a:latin typeface="BIZ UDPゴシック" panose="020B0400000000000000" pitchFamily="50" charset="-128"/>
                <a:ea typeface="BIZ UDPゴシック" panose="020B0400000000000000" pitchFamily="50" charset="-128"/>
              </a:rPr>
              <a:t>　　　　不明なことは気兼ねなく各アドバイザー、世話人に聞いてください</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７．最後にアンケートを入力（</a:t>
            </a:r>
            <a:r>
              <a:rPr lang="en-US" altLang="ja-JP" sz="1600" b="1" dirty="0">
                <a:latin typeface="BIZ UDPゴシック" panose="020B0400000000000000" pitchFamily="50" charset="-128"/>
                <a:ea typeface="BIZ UDPゴシック" panose="020B0400000000000000" pitchFamily="50" charset="-128"/>
              </a:rPr>
              <a:t>QR</a:t>
            </a:r>
            <a:r>
              <a:rPr lang="ja-JP" altLang="en-US" sz="1600" b="1" dirty="0">
                <a:latin typeface="BIZ UDPゴシック" panose="020B0400000000000000" pitchFamily="50" charset="-128"/>
                <a:ea typeface="BIZ UDPゴシック" panose="020B0400000000000000" pitchFamily="50" charset="-128"/>
              </a:rPr>
              <a:t>コードアクセス）し、終わられた方から気を付けてお帰り下さい</a:t>
            </a:r>
          </a:p>
        </p:txBody>
      </p:sp>
      <p:sp>
        <p:nvSpPr>
          <p:cNvPr id="17411" name="AutoShape 3">
            <a:extLst>
              <a:ext uri="{FF2B5EF4-FFF2-40B4-BE49-F238E27FC236}">
                <a16:creationId xmlns:a16="http://schemas.microsoft.com/office/drawing/2014/main" id="{07AA3079-AE05-1446-8693-FE4F81B96CF9}"/>
              </a:ext>
            </a:extLst>
          </p:cNvPr>
          <p:cNvSpPr>
            <a:spLocks noChangeArrowheads="1"/>
          </p:cNvSpPr>
          <p:nvPr/>
        </p:nvSpPr>
        <p:spPr bwMode="auto">
          <a:xfrm>
            <a:off x="1142833" y="5301208"/>
            <a:ext cx="9906334" cy="1296144"/>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a:t>
            </a:r>
            <a:r>
              <a:rPr lang="en-US" altLang="ja-JP" sz="1600" b="1" dirty="0">
                <a:latin typeface="BIZ UDPゴシック" panose="020B0400000000000000" pitchFamily="50" charset="-128"/>
                <a:ea typeface="BIZ UDPゴシック" panose="020B0400000000000000" pitchFamily="50" charset="-128"/>
              </a:rPr>
              <a:t>◆</a:t>
            </a:r>
            <a:r>
              <a:rPr lang="ja-JP" altLang="en-US" sz="1600" b="1" dirty="0">
                <a:latin typeface="BIZ UDPゴシック" panose="020B0400000000000000" pitchFamily="50" charset="-128"/>
                <a:ea typeface="BIZ UDPゴシック" panose="020B0400000000000000" pitchFamily="50" charset="-128"/>
              </a:rPr>
              <a:t>昼食について</a:t>
            </a:r>
          </a:p>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1600" b="1" dirty="0">
                <a:solidFill>
                  <a:srgbClr val="C00000"/>
                </a:solidFill>
                <a:latin typeface="BIZ UDPゴシック" panose="020B0400000000000000" pitchFamily="50" charset="-128"/>
                <a:ea typeface="BIZ UDPゴシック" panose="020B0400000000000000" pitchFamily="50" charset="-128"/>
              </a:rPr>
              <a:t>　　　　</a:t>
            </a:r>
            <a:r>
              <a:rPr lang="ja-JP" altLang="en-US" sz="1600" b="1" u="sng" dirty="0">
                <a:solidFill>
                  <a:srgbClr val="C000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ja-JP" altLang="en-US" sz="1600" b="1" dirty="0">
              <a:latin typeface="BIZ UDPゴシック" panose="020B0400000000000000" pitchFamily="50" charset="-128"/>
              <a:ea typeface="BIZ UDPゴシック" panose="020B0400000000000000" pitchFamily="50" charset="-128"/>
            </a:endParaRPr>
          </a:p>
        </p:txBody>
      </p:sp>
      <p:sp>
        <p:nvSpPr>
          <p:cNvPr id="17412" name="AutoShape 4">
            <a:extLst>
              <a:ext uri="{FF2B5EF4-FFF2-40B4-BE49-F238E27FC236}">
                <a16:creationId xmlns:a16="http://schemas.microsoft.com/office/drawing/2014/main" id="{97021281-4848-CCCA-8DA3-4AE162B9C853}"/>
              </a:ext>
            </a:extLst>
          </p:cNvPr>
          <p:cNvSpPr>
            <a:spLocks noChangeArrowheads="1"/>
          </p:cNvSpPr>
          <p:nvPr/>
        </p:nvSpPr>
        <p:spPr bwMode="auto">
          <a:xfrm>
            <a:off x="2133600" y="0"/>
            <a:ext cx="7942263" cy="776288"/>
          </a:xfrm>
          <a:prstGeom prst="horizontalScroll">
            <a:avLst>
              <a:gd name="adj" fmla="val 12500"/>
            </a:avLst>
          </a:prstGeom>
          <a:solidFill>
            <a:srgbClr val="FFFF99"/>
          </a:solidFill>
          <a:ln w="9525">
            <a:solidFill>
              <a:srgbClr val="000000"/>
            </a:solidFill>
            <a:round/>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dirty="0">
                <a:latin typeface="BIZ UDPゴシック" panose="020B0400000000000000" pitchFamily="50" charset="-128"/>
                <a:ea typeface="BIZ UDPゴシック" panose="020B0400000000000000" pitchFamily="50" charset="-128"/>
              </a:rPr>
              <a:t>はじめに　“お知らせとお願い”</a:t>
            </a:r>
          </a:p>
        </p:txBody>
      </p:sp>
      <p:sp>
        <p:nvSpPr>
          <p:cNvPr id="17413" name="Text Box 5">
            <a:extLst>
              <a:ext uri="{FF2B5EF4-FFF2-40B4-BE49-F238E27FC236}">
                <a16:creationId xmlns:a16="http://schemas.microsoft.com/office/drawing/2014/main" id="{A003B1C9-9DEC-BC0B-8219-81B29365C63E}"/>
              </a:ext>
            </a:extLst>
          </p:cNvPr>
          <p:cNvSpPr txBox="1">
            <a:spLocks noChangeArrowheads="1"/>
          </p:cNvSpPr>
          <p:nvPr/>
        </p:nvSpPr>
        <p:spPr bwMode="auto">
          <a:xfrm>
            <a:off x="2279650" y="4725144"/>
            <a:ext cx="7848600" cy="461963"/>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お互いに気配りをしながら楽しく研修をしましよう！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6" cy="3157947"/>
            <a:chOff x="6327523" y="322117"/>
            <a:chExt cx="5298796"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8"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【B</a:t>
              </a:r>
              <a:r>
                <a:rPr lang="ja-JP" altLang="en-US" sz="1200" b="1" dirty="0">
                  <a:solidFill>
                    <a:srgbClr val="000000"/>
                  </a:solidFill>
                  <a:latin typeface="BIZ UDPゴシック" panose="020B0400000000000000" pitchFamily="50" charset="-128"/>
                  <a:ea typeface="BIZ UDPゴシック" panose="020B0400000000000000" pitchFamily="50" charset="-128"/>
                </a:rPr>
                <a:t>コース</a:t>
              </a:r>
              <a:r>
                <a:rPr lang="ja-JP" altLang="en-US" sz="1200" b="1" dirty="0">
                  <a:solidFill>
                    <a:sysClr val="windowText" lastClr="000000"/>
                  </a:solidFill>
                  <a:latin typeface="BIZ UDPゴシック" panose="020B0400000000000000" pitchFamily="50" charset="-128"/>
                  <a:ea typeface="BIZ UDPゴシック" panose="020B0400000000000000" pitchFamily="50" charset="-128"/>
                </a:rPr>
                <a:t>課題達成</a:t>
              </a:r>
              <a:r>
                <a:rPr lang="en-US" altLang="ja-JP" sz="1200" b="1" dirty="0">
                  <a:solidFill>
                    <a:srgbClr val="000000"/>
                  </a:solidFill>
                  <a:latin typeface="BIZ UDPゴシック" panose="020B0400000000000000" pitchFamily="50" charset="-128"/>
                  <a:ea typeface="BIZ UDPゴシック" panose="020B0400000000000000" pitchFamily="50" charset="-128"/>
                </a:rPr>
                <a:t>】</a:t>
              </a: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QC</a:t>
              </a:r>
              <a:r>
                <a:rPr lang="ja-JP" altLang="en-US" sz="1200" b="1" dirty="0">
                  <a:solidFill>
                    <a:srgbClr val="000000"/>
                  </a:solidFill>
                  <a:latin typeface="BIZ UDPゴシック" panose="020B0400000000000000" pitchFamily="50" charset="-128"/>
                  <a:ea typeface="BIZ UDPゴシック" panose="020B0400000000000000" pitchFamily="50" charset="-128"/>
                </a:rPr>
                <a:t>酒造</a:t>
              </a: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47214" y="1353112"/>
              <a:ext cx="1479105"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505</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【D</a:t>
              </a:r>
              <a:r>
                <a:rPr lang="ja-JP" altLang="en-US" sz="1200" b="1" dirty="0">
                  <a:solidFill>
                    <a:srgbClr val="000000"/>
                  </a:solidFill>
                  <a:latin typeface="BIZ UDPゴシック" panose="020B0400000000000000" pitchFamily="50" charset="-128"/>
                  <a:ea typeface="BIZ UDPゴシック" panose="020B0400000000000000" pitchFamily="50" charset="-128"/>
                </a:rPr>
                <a:t>コース課題達成</a:t>
              </a:r>
              <a:r>
                <a:rPr lang="en-US" altLang="ja-JP" sz="1200" b="1" dirty="0">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dirty="0">
                  <a:solidFill>
                    <a:srgbClr val="000000"/>
                  </a:solidFill>
                  <a:latin typeface="BIZ UDPゴシック" panose="020B0400000000000000" pitchFamily="50" charset="-128"/>
                  <a:ea typeface="BIZ UDPゴシック" panose="020B0400000000000000" pitchFamily="50" charset="-128"/>
                </a:rPr>
                <a:t>ジグソー</a:t>
              </a: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988919" cy="3248009"/>
            <a:chOff x="860223" y="3429000"/>
            <a:chExt cx="5988919"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5988919" cy="2607902"/>
              <a:chOff x="860223" y="3837826"/>
              <a:chExt cx="598891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21" name="四角形吹き出し 12">
                <a:extLst>
                  <a:ext uri="{FF2B5EF4-FFF2-40B4-BE49-F238E27FC236}">
                    <a16:creationId xmlns:a16="http://schemas.microsoft.com/office/drawing/2014/main" id="{306A0208-14DD-EB3D-AA15-FEDE91D40AA4}"/>
                  </a:ext>
                </a:extLst>
              </p:cNvPr>
              <p:cNvSpPr/>
              <p:nvPr/>
            </p:nvSpPr>
            <p:spPr>
              <a:xfrm>
                <a:off x="5421333" y="5380441"/>
                <a:ext cx="1427809" cy="626701"/>
              </a:xfrm>
              <a:prstGeom prst="wedgeRectCallout">
                <a:avLst>
                  <a:gd name="adj1" fmla="val -185829"/>
                  <a:gd name="adj2" fmla="val 4555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504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【C</a:t>
                </a:r>
                <a:r>
                  <a:rPr lang="ja-JP" altLang="en-US" sz="1200" b="1" dirty="0">
                    <a:solidFill>
                      <a:srgbClr val="000000"/>
                    </a:solidFill>
                    <a:latin typeface="BIZ UDPゴシック" panose="020B0400000000000000" pitchFamily="50" charset="-128"/>
                    <a:ea typeface="BIZ UDPゴシック" panose="020B0400000000000000" pitchFamily="50" charset="-128"/>
                  </a:rPr>
                  <a:t>コースＱＣ手法</a:t>
                </a:r>
                <a:r>
                  <a:rPr lang="en-US" altLang="ja-JP" sz="1200" b="1" dirty="0">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dirty="0">
                    <a:solidFill>
                      <a:srgbClr val="000000"/>
                    </a:solidFill>
                    <a:latin typeface="BIZ UDPゴシック" panose="020B0400000000000000" pitchFamily="50" charset="-128"/>
                    <a:ea typeface="BIZ UDPゴシック" panose="020B0400000000000000" pitchFamily="50" charset="-128"/>
                  </a:rPr>
                  <a:t>バラツキ管理</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accent1">
                <a:lumMod val="60000"/>
                <a:lumOff val="40000"/>
              </a:schemeClr>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401</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【A</a:t>
              </a:r>
              <a:r>
                <a:rPr lang="ja-JP" altLang="en-US" sz="1200" b="1" dirty="0">
                  <a:solidFill>
                    <a:srgbClr val="0000FF"/>
                  </a:solidFill>
                  <a:latin typeface="BIZ UDPゴシック" panose="020B0400000000000000" pitchFamily="50" charset="-128"/>
                  <a:ea typeface="BIZ UDPゴシック" panose="020B0400000000000000" pitchFamily="50" charset="-128"/>
                </a:rPr>
                <a:t>コース</a:t>
              </a:r>
              <a:r>
                <a:rPr lang="ja-JP" altLang="ja-JP" b="1" dirty="0">
                  <a:solidFill>
                    <a:srgbClr val="0000FF"/>
                  </a:solidFill>
                  <a:latin typeface="BIZ UDPゴシック" panose="020B0400000000000000" pitchFamily="50" charset="-128"/>
                  <a:ea typeface="BIZ UDPゴシック" panose="020B0400000000000000" pitchFamily="50" charset="-128"/>
                </a:rPr>
                <a:t>役割認識</a:t>
              </a:r>
              <a:r>
                <a:rPr lang="en-US" altLang="ja-JP" sz="1200" b="1" dirty="0">
                  <a:solidFill>
                    <a:srgbClr val="0000FF"/>
                  </a:solidFill>
                  <a:latin typeface="BIZ UDPゴシック" panose="020B0400000000000000" pitchFamily="50" charset="-128"/>
                  <a:ea typeface="BIZ UDPゴシック" panose="020B0400000000000000" pitchFamily="50" charset="-128"/>
                </a:rPr>
                <a:t>】</a:t>
              </a:r>
            </a:p>
            <a:p>
              <a:pPr algn="ctr"/>
              <a:r>
                <a:rPr lang="ja-JP" altLang="en-US" sz="1200" b="1" dirty="0">
                  <a:solidFill>
                    <a:srgbClr val="0000FF"/>
                  </a:solidFill>
                  <a:latin typeface="BIZ UDPゴシック" panose="020B0400000000000000" pitchFamily="50" charset="-128"/>
                  <a:ea typeface="BIZ UDPゴシック" panose="020B0400000000000000" pitchFamily="50" charset="-128"/>
                </a:rPr>
                <a:t>ファシリテーション</a:t>
              </a:r>
            </a:p>
          </p:txBody>
        </p:sp>
      </p:grpSp>
    </p:spTree>
    <p:extLst>
      <p:ext uri="{BB962C8B-B14F-4D97-AF65-F5344CB8AC3E}">
        <p14:creationId xmlns:p14="http://schemas.microsoft.com/office/powerpoint/2010/main" val="1731628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1">
            <a:extLst>
              <a:ext uri="{FF2B5EF4-FFF2-40B4-BE49-F238E27FC236}">
                <a16:creationId xmlns:a16="http://schemas.microsoft.com/office/drawing/2014/main" id="{9EC73AC3-6EA8-6986-C673-CFD0F24A8677}"/>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fld id="{73EDD055-5B98-4A50-9477-B05424CF795C}" type="slidenum">
              <a:rPr lang="en-US" altLang="ja-JP" sz="1400" smtClean="0"/>
              <a:pPr>
                <a:spcBef>
                  <a:spcPct val="0"/>
                </a:spcBef>
                <a:buFontTx/>
                <a:buNone/>
              </a:pPr>
              <a:t>8</a:t>
            </a:fld>
            <a:endParaRPr lang="en-US" altLang="ja-JP" sz="1400"/>
          </a:p>
        </p:txBody>
      </p:sp>
      <p:pic>
        <p:nvPicPr>
          <p:cNvPr id="4099" name="図 3">
            <a:extLst>
              <a:ext uri="{FF2B5EF4-FFF2-40B4-BE49-F238E27FC236}">
                <a16:creationId xmlns:a16="http://schemas.microsoft.com/office/drawing/2014/main" id="{63ADA0D4-8F9A-D7C6-4D6B-31C31EB53D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3700" y="525463"/>
            <a:ext cx="6096000" cy="629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テキスト ボックス 4">
            <a:extLst>
              <a:ext uri="{FF2B5EF4-FFF2-40B4-BE49-F238E27FC236}">
                <a16:creationId xmlns:a16="http://schemas.microsoft.com/office/drawing/2014/main" id="{B9B72B4F-0BFA-75CA-91A7-105E58CE6EC2}"/>
              </a:ext>
            </a:extLst>
          </p:cNvPr>
          <p:cNvSpPr txBox="1">
            <a:spLocks noChangeArrowheads="1"/>
          </p:cNvSpPr>
          <p:nvPr/>
        </p:nvSpPr>
        <p:spPr bwMode="auto">
          <a:xfrm>
            <a:off x="7631113" y="371475"/>
            <a:ext cx="1512887" cy="307975"/>
          </a:xfrm>
          <a:prstGeom prst="rect">
            <a:avLst/>
          </a:prstGeom>
          <a:solidFill>
            <a:srgbClr val="00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solidFill>
                  <a:schemeClr val="bg1"/>
                </a:solidFill>
                <a:latin typeface="Meiryo UI" panose="020B0604030504040204" pitchFamily="50" charset="-128"/>
                <a:ea typeface="Meiryo UI" panose="020B0604030504040204" pitchFamily="50" charset="-128"/>
              </a:rPr>
              <a:t>非常口（階段）</a:t>
            </a:r>
          </a:p>
        </p:txBody>
      </p:sp>
      <p:sp>
        <p:nvSpPr>
          <p:cNvPr id="4101" name="テキスト ボックス 5">
            <a:extLst>
              <a:ext uri="{FF2B5EF4-FFF2-40B4-BE49-F238E27FC236}">
                <a16:creationId xmlns:a16="http://schemas.microsoft.com/office/drawing/2014/main" id="{6B6F4801-4BBC-4CAD-3AF7-8598E2912EBE}"/>
              </a:ext>
            </a:extLst>
          </p:cNvPr>
          <p:cNvSpPr txBox="1">
            <a:spLocks noChangeArrowheads="1"/>
          </p:cNvSpPr>
          <p:nvPr/>
        </p:nvSpPr>
        <p:spPr bwMode="auto">
          <a:xfrm>
            <a:off x="1812925" y="3778250"/>
            <a:ext cx="1512888" cy="307975"/>
          </a:xfrm>
          <a:prstGeom prst="rect">
            <a:avLst/>
          </a:prstGeom>
          <a:solidFill>
            <a:srgbClr val="00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solidFill>
                  <a:schemeClr val="bg1"/>
                </a:solidFill>
                <a:latin typeface="Meiryo UI" panose="020B0604030504040204" pitchFamily="50" charset="-128"/>
                <a:ea typeface="Meiryo UI" panose="020B0604030504040204" pitchFamily="50" charset="-128"/>
              </a:rPr>
              <a:t>非常口（階段）</a:t>
            </a:r>
          </a:p>
        </p:txBody>
      </p:sp>
      <p:sp>
        <p:nvSpPr>
          <p:cNvPr id="4102" name="矢印: 右 6">
            <a:extLst>
              <a:ext uri="{FF2B5EF4-FFF2-40B4-BE49-F238E27FC236}">
                <a16:creationId xmlns:a16="http://schemas.microsoft.com/office/drawing/2014/main" id="{7E02CE81-17B9-4471-68CB-9F55B4D5E342}"/>
              </a:ext>
            </a:extLst>
          </p:cNvPr>
          <p:cNvSpPr>
            <a:spLocks noChangeArrowheads="1"/>
          </p:cNvSpPr>
          <p:nvPr/>
        </p:nvSpPr>
        <p:spPr bwMode="auto">
          <a:xfrm rot="-9391872">
            <a:off x="4016375" y="3825875"/>
            <a:ext cx="430213" cy="520700"/>
          </a:xfrm>
          <a:prstGeom prst="rightArrow">
            <a:avLst>
              <a:gd name="adj1" fmla="val 50000"/>
              <a:gd name="adj2" fmla="val 50000"/>
            </a:avLst>
          </a:prstGeom>
          <a:solidFill>
            <a:schemeClr val="accent1"/>
          </a:solidFill>
          <a:ln w="9525" algn="ctr">
            <a:solidFill>
              <a:schemeClr val="tx1"/>
            </a:solidFill>
            <a:round/>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4103" name="矢印: 右 7">
            <a:extLst>
              <a:ext uri="{FF2B5EF4-FFF2-40B4-BE49-F238E27FC236}">
                <a16:creationId xmlns:a16="http://schemas.microsoft.com/office/drawing/2014/main" id="{D15B6319-4A73-6583-A50C-A7CE8B301AD1}"/>
              </a:ext>
            </a:extLst>
          </p:cNvPr>
          <p:cNvSpPr>
            <a:spLocks noChangeArrowheads="1"/>
          </p:cNvSpPr>
          <p:nvPr/>
        </p:nvSpPr>
        <p:spPr bwMode="auto">
          <a:xfrm rot="-3246189">
            <a:off x="7835900" y="1539875"/>
            <a:ext cx="430213" cy="519113"/>
          </a:xfrm>
          <a:prstGeom prst="rightArrow">
            <a:avLst>
              <a:gd name="adj1" fmla="val 50000"/>
              <a:gd name="adj2" fmla="val 50000"/>
            </a:avLst>
          </a:prstGeom>
          <a:solidFill>
            <a:schemeClr val="accent1"/>
          </a:solidFill>
          <a:ln w="9525" algn="ctr">
            <a:solidFill>
              <a:schemeClr val="tx1"/>
            </a:solidFill>
            <a:round/>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4104" name="四角形: 角を丸くする 8">
            <a:extLst>
              <a:ext uri="{FF2B5EF4-FFF2-40B4-BE49-F238E27FC236}">
                <a16:creationId xmlns:a16="http://schemas.microsoft.com/office/drawing/2014/main" id="{F6102C45-C957-F010-269C-D3E23140F1F7}"/>
              </a:ext>
            </a:extLst>
          </p:cNvPr>
          <p:cNvSpPr>
            <a:spLocks noChangeArrowheads="1"/>
          </p:cNvSpPr>
          <p:nvPr/>
        </p:nvSpPr>
        <p:spPr bwMode="auto">
          <a:xfrm>
            <a:off x="2933700" y="5522913"/>
            <a:ext cx="1598613" cy="1111250"/>
          </a:xfrm>
          <a:prstGeom prst="roundRect">
            <a:avLst>
              <a:gd name="adj" fmla="val 16667"/>
            </a:avLst>
          </a:prstGeom>
          <a:noFill/>
          <a:ln w="38100" algn="ctr">
            <a:solidFill>
              <a:srgbClr val="0000CC"/>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p>
        </p:txBody>
      </p:sp>
      <p:sp>
        <p:nvSpPr>
          <p:cNvPr id="4105" name="テキスト ボックス 9">
            <a:extLst>
              <a:ext uri="{FF2B5EF4-FFF2-40B4-BE49-F238E27FC236}">
                <a16:creationId xmlns:a16="http://schemas.microsoft.com/office/drawing/2014/main" id="{2E719ADC-9DF7-1231-A875-FB7299481C5C}"/>
              </a:ext>
            </a:extLst>
          </p:cNvPr>
          <p:cNvSpPr txBox="1">
            <a:spLocks noChangeArrowheads="1"/>
          </p:cNvSpPr>
          <p:nvPr/>
        </p:nvSpPr>
        <p:spPr bwMode="auto">
          <a:xfrm>
            <a:off x="2178050" y="5338763"/>
            <a:ext cx="1511300" cy="30797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400" b="1">
                <a:solidFill>
                  <a:schemeClr val="bg1"/>
                </a:solidFill>
                <a:latin typeface="Meiryo UI" panose="020B0604030504040204" pitchFamily="50" charset="-128"/>
                <a:ea typeface="Meiryo UI" panose="020B0604030504040204" pitchFamily="50" charset="-128"/>
              </a:rPr>
              <a:t>お手洗い </a:t>
            </a:r>
            <a:r>
              <a:rPr lang="en-US" altLang="ja-JP" sz="1400" b="1">
                <a:solidFill>
                  <a:schemeClr val="bg1"/>
                </a:solidFill>
                <a:latin typeface="Meiryo UI" panose="020B0604030504040204" pitchFamily="50" charset="-128"/>
                <a:ea typeface="Meiryo UI" panose="020B0604030504040204" pitchFamily="50" charset="-128"/>
              </a:rPr>
              <a:t>WC</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4106" name="テキスト ボックス 10">
            <a:extLst>
              <a:ext uri="{FF2B5EF4-FFF2-40B4-BE49-F238E27FC236}">
                <a16:creationId xmlns:a16="http://schemas.microsoft.com/office/drawing/2014/main" id="{0465D1AF-F9F3-EDCD-97C2-F0076E372ACB}"/>
              </a:ext>
            </a:extLst>
          </p:cNvPr>
          <p:cNvSpPr txBox="1">
            <a:spLocks noChangeArrowheads="1"/>
          </p:cNvSpPr>
          <p:nvPr/>
        </p:nvSpPr>
        <p:spPr bwMode="auto">
          <a:xfrm>
            <a:off x="1766888" y="6261100"/>
            <a:ext cx="10525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100">
                <a:solidFill>
                  <a:srgbClr val="0000CC"/>
                </a:solidFill>
                <a:latin typeface="Meiryo UI" panose="020B0604030504040204" pitchFamily="50" charset="-128"/>
                <a:ea typeface="Meiryo UI" panose="020B0604030504040204" pitchFamily="50" charset="-128"/>
              </a:rPr>
              <a:t>W </a:t>
            </a:r>
            <a:r>
              <a:rPr lang="ja-JP" altLang="en-US" sz="1100">
                <a:solidFill>
                  <a:srgbClr val="0000CC"/>
                </a:solidFill>
                <a:latin typeface="Meiryo UI" panose="020B0604030504040204" pitchFamily="50" charset="-128"/>
                <a:ea typeface="Meiryo UI" panose="020B0604030504040204" pitchFamily="50" charset="-128"/>
              </a:rPr>
              <a:t>ウォーター</a:t>
            </a:r>
            <a:endParaRPr lang="en-US" altLang="ja-JP" sz="1100">
              <a:solidFill>
                <a:srgbClr val="0000CC"/>
              </a:solidFill>
              <a:latin typeface="Meiryo UI" panose="020B0604030504040204" pitchFamily="50" charset="-128"/>
              <a:ea typeface="Meiryo UI" panose="020B0604030504040204" pitchFamily="50" charset="-128"/>
            </a:endParaRPr>
          </a:p>
          <a:p>
            <a:pPr>
              <a:spcBef>
                <a:spcPct val="0"/>
              </a:spcBef>
              <a:buFontTx/>
              <a:buNone/>
            </a:pPr>
            <a:r>
              <a:rPr lang="en-US" altLang="ja-JP" sz="1100">
                <a:solidFill>
                  <a:srgbClr val="0000CC"/>
                </a:solidFill>
                <a:latin typeface="Meiryo UI" panose="020B0604030504040204" pitchFamily="50" charset="-128"/>
                <a:ea typeface="Meiryo UI" panose="020B0604030504040204" pitchFamily="50" charset="-128"/>
              </a:rPr>
              <a:t>C </a:t>
            </a:r>
            <a:r>
              <a:rPr lang="ja-JP" altLang="en-US" sz="1100">
                <a:solidFill>
                  <a:srgbClr val="0000CC"/>
                </a:solidFill>
                <a:latin typeface="Meiryo UI" panose="020B0604030504040204" pitchFamily="50" charset="-128"/>
                <a:ea typeface="Meiryo UI" panose="020B0604030504040204" pitchFamily="50" charset="-128"/>
              </a:rPr>
              <a:t>クローゼット</a:t>
            </a:r>
          </a:p>
        </p:txBody>
      </p:sp>
      <p:sp>
        <p:nvSpPr>
          <p:cNvPr id="12" name="フリーフォーム: 図形 11">
            <a:extLst>
              <a:ext uri="{FF2B5EF4-FFF2-40B4-BE49-F238E27FC236}">
                <a16:creationId xmlns:a16="http://schemas.microsoft.com/office/drawing/2014/main" id="{BDEC1C8C-FEFD-8818-2D28-F878323A4E45}"/>
              </a:ext>
            </a:extLst>
          </p:cNvPr>
          <p:cNvSpPr/>
          <p:nvPr/>
        </p:nvSpPr>
        <p:spPr bwMode="auto">
          <a:xfrm>
            <a:off x="4545013" y="3738563"/>
            <a:ext cx="4213225" cy="2671762"/>
          </a:xfrm>
          <a:custGeom>
            <a:avLst/>
            <a:gdLst>
              <a:gd name="connsiteX0" fmla="*/ 89647 w 4213412"/>
              <a:gd name="connsiteY0" fmla="*/ 546847 h 2671482"/>
              <a:gd name="connsiteX1" fmla="*/ 1488141 w 4213412"/>
              <a:gd name="connsiteY1" fmla="*/ 564776 h 2671482"/>
              <a:gd name="connsiteX2" fmla="*/ 1488141 w 4213412"/>
              <a:gd name="connsiteY2" fmla="*/ 0 h 2671482"/>
              <a:gd name="connsiteX3" fmla="*/ 4213412 w 4213412"/>
              <a:gd name="connsiteY3" fmla="*/ 26894 h 2671482"/>
              <a:gd name="connsiteX4" fmla="*/ 4186518 w 4213412"/>
              <a:gd name="connsiteY4" fmla="*/ 2671482 h 2671482"/>
              <a:gd name="connsiteX5" fmla="*/ 17930 w 4213412"/>
              <a:gd name="connsiteY5" fmla="*/ 2653553 h 2671482"/>
              <a:gd name="connsiteX6" fmla="*/ 0 w 4213412"/>
              <a:gd name="connsiteY6" fmla="*/ 1308847 h 2671482"/>
              <a:gd name="connsiteX7" fmla="*/ 89647 w 4213412"/>
              <a:gd name="connsiteY7" fmla="*/ 546847 h 267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3412" h="2671482">
                <a:moveTo>
                  <a:pt x="89647" y="546847"/>
                </a:moveTo>
                <a:lnTo>
                  <a:pt x="1488141" y="564776"/>
                </a:lnTo>
                <a:lnTo>
                  <a:pt x="1488141" y="0"/>
                </a:lnTo>
                <a:lnTo>
                  <a:pt x="4213412" y="26894"/>
                </a:lnTo>
                <a:lnTo>
                  <a:pt x="4186518" y="2671482"/>
                </a:lnTo>
                <a:lnTo>
                  <a:pt x="17930" y="2653553"/>
                </a:lnTo>
                <a:lnTo>
                  <a:pt x="0" y="1308847"/>
                </a:lnTo>
                <a:lnTo>
                  <a:pt x="89647" y="546847"/>
                </a:lnTo>
                <a:close/>
              </a:path>
            </a:pathLst>
          </a:custGeom>
          <a:noFill/>
          <a:ln w="63500" cap="flat" cmpd="sng" algn="ctr">
            <a:solidFill>
              <a:schemeClr val="accent5">
                <a:lumMod val="75000"/>
              </a:schemeClr>
            </a:solidFill>
            <a:prstDash val="solid"/>
            <a:round/>
            <a:headEnd type="none" w="med" len="med"/>
            <a:tailEnd type="none" w="med" len="med"/>
          </a:ln>
          <a:effectLst/>
        </p:spPr>
        <p:txBody>
          <a:bodyPr/>
          <a:lstStyle/>
          <a:p>
            <a:pPr algn="ctr" eaLnBrk="1" hangingPunct="1">
              <a:defRPr/>
            </a:pPr>
            <a:endParaRPr lang="ja-JP" altLang="en-US" dirty="0"/>
          </a:p>
        </p:txBody>
      </p:sp>
      <p:sp>
        <p:nvSpPr>
          <p:cNvPr id="4108" name="テキスト ボックス 12">
            <a:extLst>
              <a:ext uri="{FF2B5EF4-FFF2-40B4-BE49-F238E27FC236}">
                <a16:creationId xmlns:a16="http://schemas.microsoft.com/office/drawing/2014/main" id="{F42087E8-5E63-9417-1A1F-2B89145369C5}"/>
              </a:ext>
            </a:extLst>
          </p:cNvPr>
          <p:cNvSpPr txBox="1">
            <a:spLocks noChangeArrowheads="1"/>
          </p:cNvSpPr>
          <p:nvPr/>
        </p:nvSpPr>
        <p:spPr bwMode="auto">
          <a:xfrm>
            <a:off x="1676400" y="134938"/>
            <a:ext cx="4652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800"/>
              <a:t>フロア案内　刈谷市産業振興センター ４階</a:t>
            </a:r>
          </a:p>
        </p:txBody>
      </p:sp>
      <p:sp>
        <p:nvSpPr>
          <p:cNvPr id="4109" name="テキスト ボックス 13">
            <a:extLst>
              <a:ext uri="{FF2B5EF4-FFF2-40B4-BE49-F238E27FC236}">
                <a16:creationId xmlns:a16="http://schemas.microsoft.com/office/drawing/2014/main" id="{C42AECE3-5AFC-BCE4-4065-D79564F9D86B}"/>
              </a:ext>
            </a:extLst>
          </p:cNvPr>
          <p:cNvSpPr txBox="1">
            <a:spLocks noChangeArrowheads="1"/>
          </p:cNvSpPr>
          <p:nvPr/>
        </p:nvSpPr>
        <p:spPr bwMode="auto">
          <a:xfrm>
            <a:off x="8966200" y="3889375"/>
            <a:ext cx="16383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喫煙所</a:t>
            </a:r>
            <a:r>
              <a:rPr lang="en-US" altLang="ja-JP" sz="1400">
                <a:latin typeface="Meiryo UI" panose="020B0604030504040204" pitchFamily="50" charset="-128"/>
                <a:ea typeface="Meiryo UI" panose="020B0604030504040204" pitchFamily="50" charset="-128"/>
              </a:rPr>
              <a:t>】</a:t>
            </a:r>
          </a:p>
          <a:p>
            <a:pPr>
              <a:spcBef>
                <a:spcPct val="0"/>
              </a:spcBef>
              <a:buFontTx/>
              <a:buNone/>
            </a:pPr>
            <a:r>
              <a:rPr lang="ja-JP" altLang="en-US" sz="1400">
                <a:latin typeface="Meiryo UI" panose="020B0604030504040204" pitchFamily="50" charset="-128"/>
                <a:ea typeface="Meiryo UI" panose="020B0604030504040204" pitchFamily="50" charset="-128"/>
              </a:rPr>
              <a:t>刈谷駅前ロータリー</a:t>
            </a:r>
            <a:endParaRPr lang="en-US" altLang="ja-JP" sz="1400">
              <a:latin typeface="Meiryo UI" panose="020B0604030504040204" pitchFamily="50" charset="-128"/>
              <a:ea typeface="Meiryo UI" panose="020B0604030504040204" pitchFamily="50" charset="-128"/>
            </a:endParaRPr>
          </a:p>
          <a:p>
            <a:pPr>
              <a:spcBef>
                <a:spcPct val="0"/>
              </a:spcBef>
              <a:buFontTx/>
              <a:buNone/>
            </a:pPr>
            <a:endParaRPr lang="ja-JP" altLang="en-US" sz="1400">
              <a:latin typeface="Meiryo UI" panose="020B0604030504040204" pitchFamily="50" charset="-128"/>
              <a:ea typeface="Meiryo UI" panose="020B0604030504040204" pitchFamily="50"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a:extLst>
              <a:ext uri="{FF2B5EF4-FFF2-40B4-BE49-F238E27FC236}">
                <a16:creationId xmlns:a16="http://schemas.microsoft.com/office/drawing/2014/main" id="{3EFC7763-AD3C-BF60-0C83-117878928780}"/>
              </a:ext>
            </a:extLst>
          </p:cNvPr>
          <p:cNvSpPr txBox="1">
            <a:spLocks noChangeArrowheads="1"/>
          </p:cNvSpPr>
          <p:nvPr/>
        </p:nvSpPr>
        <p:spPr bwMode="auto">
          <a:xfrm>
            <a:off x="614616" y="273982"/>
            <a:ext cx="10852268" cy="523220"/>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2800" b="1" dirty="0">
                <a:latin typeface="BIZ UDPゴシック" panose="020B0400000000000000" pitchFamily="50" charset="-128"/>
                <a:ea typeface="BIZ UDPゴシック" panose="020B0400000000000000" pitchFamily="50" charset="-128"/>
              </a:rPr>
              <a:t>リーダー中級研修会 </a:t>
            </a:r>
            <a:r>
              <a:rPr lang="en-US" altLang="ja-JP" sz="2800" b="1" dirty="0">
                <a:latin typeface="BIZ UDPゴシック" panose="020B0400000000000000" pitchFamily="50" charset="-128"/>
                <a:ea typeface="BIZ UDPゴシック" panose="020B0400000000000000" pitchFamily="50" charset="-128"/>
              </a:rPr>
              <a:t>A</a:t>
            </a:r>
            <a:r>
              <a:rPr lang="ja-JP" altLang="en-US" sz="2800" b="1" dirty="0">
                <a:latin typeface="BIZ UDPゴシック" panose="020B0400000000000000" pitchFamily="50" charset="-128"/>
                <a:ea typeface="BIZ UDPゴシック" panose="020B0400000000000000" pitchFamily="50" charset="-128"/>
              </a:rPr>
              <a:t>コース </a:t>
            </a:r>
            <a:r>
              <a:rPr lang="ja-JP" altLang="en-US" sz="2800" b="1" dirty="0">
                <a:solidFill>
                  <a:srgbClr val="0000FF"/>
                </a:solidFill>
                <a:latin typeface="BIZ UDPゴシック" panose="020B0400000000000000" pitchFamily="50" charset="-128"/>
                <a:ea typeface="BIZ UDPゴシック" panose="020B0400000000000000" pitchFamily="50" charset="-128"/>
              </a:rPr>
              <a:t>「役割認識」 のねらい</a:t>
            </a:r>
            <a:r>
              <a:rPr lang="ja-JP" altLang="en-US" sz="2800" b="1" dirty="0">
                <a:latin typeface="BIZ UDPゴシック" panose="020B0400000000000000" pitchFamily="50" charset="-128"/>
                <a:ea typeface="BIZ UDPゴシック" panose="020B0400000000000000" pitchFamily="50" charset="-128"/>
              </a:rPr>
              <a:t>と心構え</a:t>
            </a:r>
          </a:p>
        </p:txBody>
      </p:sp>
      <p:sp>
        <p:nvSpPr>
          <p:cNvPr id="23555" name="Text Box 2">
            <a:extLst>
              <a:ext uri="{FF2B5EF4-FFF2-40B4-BE49-F238E27FC236}">
                <a16:creationId xmlns:a16="http://schemas.microsoft.com/office/drawing/2014/main" id="{6F268DCF-98EE-C41B-4948-115577F5A591}"/>
              </a:ext>
            </a:extLst>
          </p:cNvPr>
          <p:cNvSpPr txBox="1">
            <a:spLocks noChangeArrowheads="1"/>
          </p:cNvSpPr>
          <p:nvPr/>
        </p:nvSpPr>
        <p:spPr bwMode="auto">
          <a:xfrm>
            <a:off x="767408" y="1052736"/>
            <a:ext cx="10699476"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8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＜ねらい＞</a:t>
            </a: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小集団改善活動を問題解決（あるべき姿） から課題達成（ありたい姿）へ導くべく、</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「リーダーのあるべき姿」について、グループ討議等を通じ、「リーダーの役割と心構え」を</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相互研鑽しＱＣサークルリーダーとしての「私の行動計画書」を作成し、自職場に戻ってから</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活用して頂きます。</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本コースはグループ討議での「話し合い」を通して、参加者の皆様の潜在能力を引き出し、</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ＱＣサークル活動に於ける会合（小集団での 話し合い）の有用性を実感して頂きます。</a:t>
            </a:r>
          </a:p>
        </p:txBody>
      </p:sp>
      <p:sp>
        <p:nvSpPr>
          <p:cNvPr id="23556" name="Text Box 4">
            <a:extLst>
              <a:ext uri="{FF2B5EF4-FFF2-40B4-BE49-F238E27FC236}">
                <a16:creationId xmlns:a16="http://schemas.microsoft.com/office/drawing/2014/main" id="{74EDB3E0-BFFE-AB6F-F9B0-1D92BAEEF773}"/>
              </a:ext>
            </a:extLst>
          </p:cNvPr>
          <p:cNvSpPr txBox="1">
            <a:spLocks noChangeArrowheads="1"/>
          </p:cNvSpPr>
          <p:nvPr/>
        </p:nvSpPr>
        <p:spPr bwMode="auto">
          <a:xfrm>
            <a:off x="1268945" y="3823057"/>
            <a:ext cx="101717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200" b="1" dirty="0">
                <a:latin typeface="BIZ UDPゴシック" panose="020B0400000000000000" pitchFamily="50" charset="-128"/>
                <a:ea typeface="BIZ UDPゴシック" panose="020B0400000000000000" pitchFamily="50" charset="-128"/>
              </a:rPr>
              <a:t>～ 小集団で話し合う事で問題の多くは解決できる ～　　　</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4">
            <a:extLst>
              <a:ext uri="{FF2B5EF4-FFF2-40B4-BE49-F238E27FC236}">
                <a16:creationId xmlns:a16="http://schemas.microsoft.com/office/drawing/2014/main" id="{6D5EE991-871F-4A16-C38F-B246F7B4C9FC}"/>
              </a:ext>
            </a:extLst>
          </p:cNvPr>
          <p:cNvSpPr txBox="1">
            <a:spLocks noChangeArrowheads="1"/>
          </p:cNvSpPr>
          <p:nvPr/>
        </p:nvSpPr>
        <p:spPr bwMode="auto">
          <a:xfrm>
            <a:off x="3036704" y="4653136"/>
            <a:ext cx="6336704"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①進んで「新しい行動」を試してみる。</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②「開放的なコミュニケーション」を心掛ける。</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③「気付いたこと」を討議に活かす。</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④せっかちな「価値判断」を控える。</a:t>
            </a:r>
          </a:p>
        </p:txBody>
      </p:sp>
    </p:spTree>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C000"/>
        </a:solidFill>
        <a:ln w="9525" cap="flat" cmpd="sng" algn="ctr">
          <a:solidFill>
            <a:schemeClr val="tx1"/>
          </a:solidFill>
          <a:prstDash val="solid"/>
          <a:round/>
          <a:headEnd type="none" w="med" len="med"/>
          <a:tailEnd type="none" w="med" len="med"/>
        </a:ln>
        <a:effectLst/>
      </a:spPr>
      <a:bodyPr vert="horz" wrap="none" lIns="91440" tIns="45720" rIns="91440" bIns="45720" numCol="1" rtlCol="0"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sz="1600" b="0" i="0" u="none" strike="noStrike" cap="none" normalizeH="0" baseline="0" dirty="0" smtClean="0">
            <a:ln>
              <a:noFill/>
            </a:ln>
            <a:solidFill>
              <a:schemeClr val="tx1"/>
            </a:solidFill>
            <a:effectLst/>
            <a:latin typeface="Meiryo UI" panose="020B0604030504040204" pitchFamily="50" charset="-128"/>
            <a:ea typeface="Meiryo UI" panose="020B060403050404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altLang="ja-JP" sz="1600" b="0" i="0" u="none" strike="noStrike" cap="none" normalizeH="0" baseline="0" smtClean="0">
            <a:ln>
              <a:noFill/>
            </a:ln>
            <a:solidFill>
              <a:schemeClr val="tx1"/>
            </a:solidFill>
            <a:effectLst/>
            <a:latin typeface="Times New Roman" pitchFamily="18" charset="0"/>
            <a:ea typeface="HG丸ｺﾞｼｯｸM-PRO"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11577</TotalTime>
  <Words>10855</Words>
  <Application>Microsoft Office PowerPoint</Application>
  <PresentationFormat>ワイド画面</PresentationFormat>
  <Paragraphs>1378</Paragraphs>
  <Slides>50</Slides>
  <Notes>5</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50</vt:i4>
      </vt:variant>
    </vt:vector>
  </HeadingPairs>
  <TitlesOfParts>
    <vt:vector size="57" baseType="lpstr">
      <vt:lpstr>BIZ UDPゴシック</vt:lpstr>
      <vt:lpstr>HG丸ｺﾞｼｯｸM-PRO</vt:lpstr>
      <vt:lpstr>Meiryo UI</vt:lpstr>
      <vt:lpstr>ＭＳ Ｐゴシック</vt:lpstr>
      <vt:lpstr>游ゴシック</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Aya Ishikawa</dc:creator>
  <cp:lastModifiedBy>Kakehi,Kazuo / 筧  一雄</cp:lastModifiedBy>
  <cp:revision>398</cp:revision>
  <cp:lastPrinted>2021-11-05T02:23:44Z</cp:lastPrinted>
  <dcterms:created xsi:type="dcterms:W3CDTF">1601-01-01T00:00:00Z</dcterms:created>
  <dcterms:modified xsi:type="dcterms:W3CDTF">2025-11-11T04:10:42Z</dcterms:modified>
</cp:coreProperties>
</file>