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1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73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8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6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8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935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26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19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47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60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0D33E-A030-444E-8774-8DC712A4CD27}" type="datetimeFigureOut">
              <a:rPr kumimoji="1" lang="ja-JP" altLang="en-US" smtClean="0"/>
              <a:t>2025/10/19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00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04652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Ａ－１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3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15227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53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31920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3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581270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913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492946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4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933319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323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560237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982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07512"/>
              </p:ext>
            </p:extLst>
          </p:nvPr>
        </p:nvGraphicFramePr>
        <p:xfrm>
          <a:off x="2030453" y="763456"/>
          <a:ext cx="8862825" cy="4953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Ａ－8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⑤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個人記録用紙 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提出資料</a:t>
                      </a:r>
                      <a:r>
                        <a:rPr lang="en-US" altLang="ja-JP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4541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④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16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704</Words>
  <Application>Microsoft Office PowerPoint</Application>
  <PresentationFormat>ワイド画面</PresentationFormat>
  <Paragraphs>104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BIZ UDPゴシック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トヨタ車体株式会社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Kakehi,Kazuo / 筧  一雄</dc:creator>
  <cp:lastModifiedBy>Kakehi,Kazuo / 筧  一雄</cp:lastModifiedBy>
  <cp:revision>1</cp:revision>
  <dcterms:created xsi:type="dcterms:W3CDTF">2025-10-18T22:52:49Z</dcterms:created>
  <dcterms:modified xsi:type="dcterms:W3CDTF">2025-10-18T23:01:01Z</dcterms:modified>
</cp:coreProperties>
</file>